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3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7" r:id="rId30"/>
    <p:sldId id="288" r:id="rId31"/>
    <p:sldId id="289" r:id="rId32"/>
    <p:sldId id="290" r:id="rId33"/>
    <p:sldId id="291" r:id="rId34"/>
  </p:sldIdLst>
  <p:sldSz cx="9144000" cy="5143500" type="screen16x9"/>
  <p:notesSz cx="6858000" cy="9144000"/>
  <p:embeddedFontLst>
    <p:embeddedFont>
      <p:font typeface="Anton" panose="020B0604020202020204" charset="0"/>
      <p:regular r:id="rId36"/>
    </p:embeddedFont>
    <p:embeddedFont>
      <p:font typeface="Barlow Light" panose="020B0604020202020204" charset="0"/>
      <p:regular r:id="rId37"/>
      <p:bold r:id="rId38"/>
      <p:italic r:id="rId39"/>
      <p:boldItalic r:id="rId40"/>
    </p:embeddedFont>
    <p:embeddedFont>
      <p:font typeface="Barlow" panose="020B060402020202020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14686F-6DFD-4A40-B2DF-9BA0D2C147DC}">
  <a:tblStyle styleId="{F114686F-6DFD-4A40-B2DF-9BA0D2C147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82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fbe00dc3b8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fbe00dc3b8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dab33caf8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dab33caf8f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gdab33caf8f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5" name="Google Shape;1535;gdab33caf8f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dab33caf8f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dab33caf8f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gdab33caf8f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6" name="Google Shape;1626;gdab33caf8f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gdab33caf8f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6" name="Google Shape;1636;gdab33caf8f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gdab33caf8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1" name="Google Shape;1691;gdab33caf8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6" name="Google Shape;1696;gdab33caf8f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7" name="Google Shape;1697;gdab33caf8f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5" name="Google Shape;1725;gdab33caf8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6" name="Google Shape;1726;gdab33caf8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dab33caf8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dab33caf8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gdab33caf8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6" name="Google Shape;1966;gdab33caf8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dab33caf8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dab33caf8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dab33caf8f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dab33caf8f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gdab33caf8f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3" name="Google Shape;2093;gdab33caf8f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Google Shape;2111;gdab33caf8f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2" name="Google Shape;2112;gdab33caf8f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gdab33caf8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6" name="Google Shape;2196;gdab33caf8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7" name="Google Shape;2277;gdab33caf8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8" name="Google Shape;2278;gdab33caf8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0" name="Google Shape;2290;ge9333a680e_0_1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1" name="Google Shape;2291;ge9333a680e_0_1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" name="Google Shape;2355;gdab33caf8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6" name="Google Shape;2356;gdab33caf8f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gdab33caf8f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6" name="Google Shape;2426;gdab33caf8f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gdab33caf8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5" name="Google Shape;2585;gdab33caf8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gdab33caf8f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0" name="Google Shape;2620;gdab33caf8f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dab33caf8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dab33caf8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9" name="Google Shape;2639;gdab33caf8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0" name="Google Shape;2640;gdab33caf8f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gdab33caf8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1" name="Google Shape;2661;gdab33caf8f_0_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dab33caf8f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dab33caf8f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4" name="Google Shape;2944;g10370ee199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5" name="Google Shape;2945;g10370ee199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gdab33caf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2" name="Google Shape;1212;gdab33caf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gdab33caf8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2" name="Google Shape;1302;gdab33caf8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gdab33caf8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7" name="Google Shape;1347;gdab33caf8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dab33caf8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dab33caf8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gdab33caf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8" name="Google Shape;1418;gdab33caf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dab33caf8f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dab33caf8f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7.xml"/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25.xml"/><Relationship Id="rId4" Type="http://schemas.openxmlformats.org/officeDocument/2006/relationships/slide" Target="../slides/slide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143425" y="3574238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-8006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5871" y="1217393"/>
            <a:ext cx="1024743" cy="2746202"/>
          </a:xfrm>
          <a:custGeom>
            <a:avLst/>
            <a:gdLst/>
            <a:ahLst/>
            <a:cxnLst/>
            <a:rect l="l" t="t" r="r" b="b"/>
            <a:pathLst>
              <a:path w="16026" h="42948" extrusionOk="0">
                <a:moveTo>
                  <a:pt x="978" y="1"/>
                </a:moveTo>
                <a:cubicBezTo>
                  <a:pt x="503" y="1"/>
                  <a:pt x="202" y="191"/>
                  <a:pt x="202" y="191"/>
                </a:cubicBezTo>
                <a:lnTo>
                  <a:pt x="46" y="38863"/>
                </a:lnTo>
                <a:cubicBezTo>
                  <a:pt x="46" y="38863"/>
                  <a:pt x="1" y="38924"/>
                  <a:pt x="44" y="38924"/>
                </a:cubicBezTo>
                <a:cubicBezTo>
                  <a:pt x="124" y="38924"/>
                  <a:pt x="514" y="38708"/>
                  <a:pt x="2094" y="37459"/>
                </a:cubicBezTo>
                <a:cubicBezTo>
                  <a:pt x="4514" y="35527"/>
                  <a:pt x="3967" y="34766"/>
                  <a:pt x="4592" y="33361"/>
                </a:cubicBezTo>
                <a:cubicBezTo>
                  <a:pt x="5197" y="31937"/>
                  <a:pt x="6075" y="31020"/>
                  <a:pt x="6875" y="29888"/>
                </a:cubicBezTo>
                <a:cubicBezTo>
                  <a:pt x="7675" y="28795"/>
                  <a:pt x="8845" y="26981"/>
                  <a:pt x="8845" y="22961"/>
                </a:cubicBezTo>
                <a:cubicBezTo>
                  <a:pt x="8845" y="18942"/>
                  <a:pt x="6562" y="15079"/>
                  <a:pt x="6758" y="14727"/>
                </a:cubicBezTo>
                <a:cubicBezTo>
                  <a:pt x="6785" y="14675"/>
                  <a:pt x="6825" y="14650"/>
                  <a:pt x="6874" y="14650"/>
                </a:cubicBezTo>
                <a:cubicBezTo>
                  <a:pt x="7173" y="14650"/>
                  <a:pt x="7822" y="15570"/>
                  <a:pt x="8240" y="16893"/>
                </a:cubicBezTo>
                <a:cubicBezTo>
                  <a:pt x="8527" y="17800"/>
                  <a:pt x="8990" y="18754"/>
                  <a:pt x="9235" y="18754"/>
                </a:cubicBezTo>
                <a:cubicBezTo>
                  <a:pt x="9406" y="18754"/>
                  <a:pt x="9471" y="18287"/>
                  <a:pt x="9294" y="17010"/>
                </a:cubicBezTo>
                <a:cubicBezTo>
                  <a:pt x="8884" y="13908"/>
                  <a:pt x="7050" y="12327"/>
                  <a:pt x="6211" y="10649"/>
                </a:cubicBezTo>
                <a:cubicBezTo>
                  <a:pt x="5716" y="9659"/>
                  <a:pt x="5812" y="9153"/>
                  <a:pt x="6254" y="9153"/>
                </a:cubicBezTo>
                <a:cubicBezTo>
                  <a:pt x="6544" y="9153"/>
                  <a:pt x="6982" y="9370"/>
                  <a:pt x="7499" y="9810"/>
                </a:cubicBezTo>
                <a:cubicBezTo>
                  <a:pt x="8806" y="10923"/>
                  <a:pt x="10016" y="12679"/>
                  <a:pt x="10699" y="14591"/>
                </a:cubicBezTo>
                <a:cubicBezTo>
                  <a:pt x="11382" y="16522"/>
                  <a:pt x="11479" y="18259"/>
                  <a:pt x="12026" y="20991"/>
                </a:cubicBezTo>
                <a:cubicBezTo>
                  <a:pt x="13001" y="25888"/>
                  <a:pt x="12065" y="26532"/>
                  <a:pt x="12006" y="29069"/>
                </a:cubicBezTo>
                <a:cubicBezTo>
                  <a:pt x="11928" y="31605"/>
                  <a:pt x="11148" y="32034"/>
                  <a:pt x="10016" y="33849"/>
                </a:cubicBezTo>
                <a:cubicBezTo>
                  <a:pt x="8904" y="35644"/>
                  <a:pt x="8162" y="37010"/>
                  <a:pt x="6758" y="38941"/>
                </a:cubicBezTo>
                <a:cubicBezTo>
                  <a:pt x="5333" y="40873"/>
                  <a:pt x="2114" y="41732"/>
                  <a:pt x="1997" y="42278"/>
                </a:cubicBezTo>
                <a:cubicBezTo>
                  <a:pt x="1929" y="42606"/>
                  <a:pt x="2196" y="42948"/>
                  <a:pt x="2817" y="42948"/>
                </a:cubicBezTo>
                <a:cubicBezTo>
                  <a:pt x="3267" y="42948"/>
                  <a:pt x="3901" y="42769"/>
                  <a:pt x="4728" y="42278"/>
                </a:cubicBezTo>
                <a:cubicBezTo>
                  <a:pt x="6548" y="41197"/>
                  <a:pt x="8585" y="37436"/>
                  <a:pt x="9331" y="37436"/>
                </a:cubicBezTo>
                <a:cubicBezTo>
                  <a:pt x="9393" y="37436"/>
                  <a:pt x="9446" y="37462"/>
                  <a:pt x="9489" y="37517"/>
                </a:cubicBezTo>
                <a:cubicBezTo>
                  <a:pt x="10055" y="38259"/>
                  <a:pt x="7128" y="40424"/>
                  <a:pt x="7753" y="40990"/>
                </a:cubicBezTo>
                <a:cubicBezTo>
                  <a:pt x="7822" y="41050"/>
                  <a:pt x="7898" y="41078"/>
                  <a:pt x="7980" y="41078"/>
                </a:cubicBezTo>
                <a:cubicBezTo>
                  <a:pt x="8620" y="41078"/>
                  <a:pt x="9622" y="39413"/>
                  <a:pt x="10348" y="38376"/>
                </a:cubicBezTo>
                <a:cubicBezTo>
                  <a:pt x="11148" y="37185"/>
                  <a:pt x="10777" y="36815"/>
                  <a:pt x="11655" y="35937"/>
                </a:cubicBezTo>
                <a:cubicBezTo>
                  <a:pt x="12514" y="35078"/>
                  <a:pt x="12709" y="34415"/>
                  <a:pt x="12826" y="33166"/>
                </a:cubicBezTo>
                <a:cubicBezTo>
                  <a:pt x="12943" y="31917"/>
                  <a:pt x="13762" y="30961"/>
                  <a:pt x="14250" y="29439"/>
                </a:cubicBezTo>
                <a:cubicBezTo>
                  <a:pt x="14738" y="27878"/>
                  <a:pt x="15070" y="25595"/>
                  <a:pt x="14640" y="23917"/>
                </a:cubicBezTo>
                <a:cubicBezTo>
                  <a:pt x="14192" y="22239"/>
                  <a:pt x="13392" y="19430"/>
                  <a:pt x="13996" y="19430"/>
                </a:cubicBezTo>
                <a:cubicBezTo>
                  <a:pt x="14592" y="19430"/>
                  <a:pt x="14696" y="23042"/>
                  <a:pt x="15425" y="23042"/>
                </a:cubicBezTo>
                <a:cubicBezTo>
                  <a:pt x="15436" y="23042"/>
                  <a:pt x="15448" y="23041"/>
                  <a:pt x="15460" y="23039"/>
                </a:cubicBezTo>
                <a:cubicBezTo>
                  <a:pt x="16026" y="22961"/>
                  <a:pt x="15343" y="18142"/>
                  <a:pt x="14660" y="16815"/>
                </a:cubicBezTo>
                <a:cubicBezTo>
                  <a:pt x="13977" y="15508"/>
                  <a:pt x="13118" y="14240"/>
                  <a:pt x="11167" y="9947"/>
                </a:cubicBezTo>
                <a:cubicBezTo>
                  <a:pt x="10562" y="8620"/>
                  <a:pt x="8143" y="6240"/>
                  <a:pt x="7031" y="5362"/>
                </a:cubicBezTo>
                <a:cubicBezTo>
                  <a:pt x="5899" y="4484"/>
                  <a:pt x="4397" y="3137"/>
                  <a:pt x="3265" y="1537"/>
                </a:cubicBezTo>
                <a:cubicBezTo>
                  <a:pt x="2397" y="284"/>
                  <a:pt x="1558" y="1"/>
                  <a:pt x="97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2994" y="1653802"/>
            <a:ext cx="306988" cy="1708032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-14209" y="705724"/>
            <a:ext cx="1443566" cy="4093407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3019" y="943847"/>
            <a:ext cx="409104" cy="334611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-30450" y="69302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529112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187850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-12994" y="3962582"/>
            <a:ext cx="1507253" cy="1119186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-21882" y="2792686"/>
            <a:ext cx="295926" cy="779779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2"/>
          <p:cNvSpPr/>
          <p:nvPr/>
        </p:nvSpPr>
        <p:spPr>
          <a:xfrm>
            <a:off x="751824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2"/>
          <p:cNvSpPr/>
          <p:nvPr/>
        </p:nvSpPr>
        <p:spPr>
          <a:xfrm>
            <a:off x="-3019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2"/>
          <p:cNvSpPr/>
          <p:nvPr/>
        </p:nvSpPr>
        <p:spPr>
          <a:xfrm>
            <a:off x="528344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451038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719825" y="-442598"/>
            <a:ext cx="1811363" cy="3645042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947843">
            <a:off x="1273317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" name="Google Shape;32;p2"/>
          <p:cNvGrpSpPr/>
          <p:nvPr/>
        </p:nvGrpSpPr>
        <p:grpSpPr>
          <a:xfrm>
            <a:off x="-3604212" y="-1031450"/>
            <a:ext cx="7194900" cy="7194900"/>
            <a:chOff x="-3604212" y="-1031450"/>
            <a:chExt cx="7194900" cy="7194900"/>
          </a:xfrm>
        </p:grpSpPr>
        <p:sp>
          <p:nvSpPr>
            <p:cNvPr id="33" name="Google Shape;33;p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3"/>
          <p:cNvSpPr txBox="1">
            <a:spLocks noGrp="1"/>
          </p:cNvSpPr>
          <p:nvPr>
            <p:ph type="title"/>
          </p:nvPr>
        </p:nvSpPr>
        <p:spPr>
          <a:xfrm>
            <a:off x="1499100" y="458900"/>
            <a:ext cx="61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13">
            <a:hlinkClick r:id="rId2" action="ppaction://hlinksldjump"/>
          </p:cNvPr>
          <p:cNvSpPr txBox="1">
            <a:spLocks noGrp="1"/>
          </p:cNvSpPr>
          <p:nvPr>
            <p:ph type="title" idx="2" hasCustomPrompt="1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1" name="Google Shape;331;p13">
            <a:hlinkClick r:id="rId2" action="ppaction://hlinksldjump"/>
          </p:cNvPr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13">
            <a:hlinkClick r:id="rId3" action="ppaction://hlinksldjump"/>
          </p:cNvPr>
          <p:cNvSpPr txBox="1">
            <a:spLocks noGrp="1"/>
          </p:cNvSpPr>
          <p:nvPr>
            <p:ph type="title" idx="4" hasCustomPrompt="1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4" name="Google Shape;334;p13">
            <a:hlinkClick r:id="rId3" action="ppaction://hlinksldjump"/>
          </p:cNvPr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1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13">
            <a:hlinkClick r:id="rId4" action="ppaction://hlinksldjump"/>
          </p:cNvPr>
          <p:cNvSpPr txBox="1">
            <a:spLocks noGrp="1"/>
          </p:cNvSpPr>
          <p:nvPr>
            <p:ph type="title" idx="7" hasCustomPrompt="1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7" name="Google Shape;337;p13">
            <a:hlinkClick r:id="rId4" action="ppaction://hlinksldjump"/>
          </p:cNvPr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>
            <a:hlinkClick r:id="rId5" action="ppaction://hlinksldjump"/>
          </p:cNvPr>
          <p:cNvSpPr txBox="1">
            <a:spLocks noGrp="1"/>
          </p:cNvSpPr>
          <p:nvPr>
            <p:ph type="title" idx="13" hasCustomPrompt="1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0" name="Google Shape;340;p13">
            <a:hlinkClick r:id="rId5" action="ppaction://hlinksldjump"/>
          </p:cNvPr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2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1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8061975" y="-3376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7690300" y="44121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3"/>
          <p:cNvSpPr/>
          <p:nvPr/>
        </p:nvSpPr>
        <p:spPr>
          <a:xfrm>
            <a:off x="8125285" y="-2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3"/>
          <p:cNvSpPr/>
          <p:nvPr/>
        </p:nvSpPr>
        <p:spPr>
          <a:xfrm rot="-929579">
            <a:off x="8435488" y="45938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3"/>
          <p:cNvSpPr/>
          <p:nvPr/>
        </p:nvSpPr>
        <p:spPr>
          <a:xfrm>
            <a:off x="8704400" y="-592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3"/>
          <p:cNvSpPr/>
          <p:nvPr/>
        </p:nvSpPr>
        <p:spPr>
          <a:xfrm rot="10800000">
            <a:off x="320183" y="3471846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3"/>
          <p:cNvSpPr/>
          <p:nvPr/>
        </p:nvSpPr>
        <p:spPr>
          <a:xfrm rot="10800000">
            <a:off x="682390" y="11621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3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3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3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13"/>
          <p:cNvGrpSpPr/>
          <p:nvPr/>
        </p:nvGrpSpPr>
        <p:grpSpPr>
          <a:xfrm>
            <a:off x="-1361400" y="1281988"/>
            <a:ext cx="2742124" cy="2742124"/>
            <a:chOff x="-1087568" y="-1126448"/>
            <a:chExt cx="2274300" cy="2274300"/>
          </a:xfrm>
        </p:grpSpPr>
        <p:sp>
          <p:nvSpPr>
            <p:cNvPr id="353" name="Google Shape;353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13"/>
          <p:cNvGrpSpPr/>
          <p:nvPr/>
        </p:nvGrpSpPr>
        <p:grpSpPr>
          <a:xfrm>
            <a:off x="7751225" y="1281988"/>
            <a:ext cx="2742124" cy="2742124"/>
            <a:chOff x="-1087568" y="-1126448"/>
            <a:chExt cx="2274300" cy="2274300"/>
          </a:xfrm>
        </p:grpSpPr>
        <p:sp>
          <p:nvSpPr>
            <p:cNvPr id="358" name="Google Shape;358;p13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" name="Google Shape;362;p13"/>
          <p:cNvSpPr/>
          <p:nvPr/>
        </p:nvSpPr>
        <p:spPr>
          <a:xfrm flipH="1">
            <a:off x="8630675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3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3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3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3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3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3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3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3"/>
          <p:cNvSpPr/>
          <p:nvPr/>
        </p:nvSpPr>
        <p:spPr>
          <a:xfrm flipH="1">
            <a:off x="8874400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3"/>
          <p:cNvSpPr/>
          <p:nvPr/>
        </p:nvSpPr>
        <p:spPr>
          <a:xfrm flipH="1">
            <a:off x="6433321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13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13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0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4"/>
          <p:cNvSpPr txBox="1">
            <a:spLocks noGrp="1"/>
          </p:cNvSpPr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6" name="Google Shape;376;p14"/>
          <p:cNvSpPr txBox="1">
            <a:spLocks noGrp="1"/>
          </p:cNvSpPr>
          <p:nvPr>
            <p:ph type="subTitle" idx="1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7" name="Google Shape;377;p14"/>
          <p:cNvSpPr txBox="1">
            <a:spLocks noGrp="1"/>
          </p:cNvSpPr>
          <p:nvPr>
            <p:ph type="title" idx="2" hasCustomPrompt="1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8" name="Google Shape;378;p14"/>
          <p:cNvSpPr/>
          <p:nvPr/>
        </p:nvSpPr>
        <p:spPr>
          <a:xfrm rot="-538783" flipH="1">
            <a:off x="625612" y="4448310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4"/>
          <p:cNvSpPr/>
          <p:nvPr/>
        </p:nvSpPr>
        <p:spPr>
          <a:xfrm rot="-194745" flipH="1">
            <a:off x="648788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4"/>
          <p:cNvSpPr/>
          <p:nvPr/>
        </p:nvSpPr>
        <p:spPr>
          <a:xfrm rot="10800000" flipH="1">
            <a:off x="10777" y="4087887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4"/>
          <p:cNvSpPr/>
          <p:nvPr/>
        </p:nvSpPr>
        <p:spPr>
          <a:xfrm rot="10800000" flipH="1">
            <a:off x="-85327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4"/>
          <p:cNvSpPr/>
          <p:nvPr/>
        </p:nvSpPr>
        <p:spPr>
          <a:xfrm rot="10800000" flipH="1">
            <a:off x="-46821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4"/>
          <p:cNvSpPr/>
          <p:nvPr/>
        </p:nvSpPr>
        <p:spPr>
          <a:xfrm rot="10800000" flipH="1">
            <a:off x="-39623" y="-173562"/>
            <a:ext cx="1274725" cy="5401787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/>
          <p:nvPr/>
        </p:nvSpPr>
        <p:spPr>
          <a:xfrm rot="10800000" flipH="1">
            <a:off x="269091" y="278816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4"/>
          <p:cNvSpPr/>
          <p:nvPr/>
        </p:nvSpPr>
        <p:spPr>
          <a:xfrm rot="10800000" flipH="1">
            <a:off x="560216" y="36551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14"/>
          <p:cNvSpPr/>
          <p:nvPr/>
        </p:nvSpPr>
        <p:spPr>
          <a:xfrm rot="10800000" flipH="1">
            <a:off x="426654" y="248198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14"/>
          <p:cNvSpPr/>
          <p:nvPr/>
        </p:nvSpPr>
        <p:spPr>
          <a:xfrm rot="10800000" flipH="1">
            <a:off x="269104" y="480491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14"/>
          <p:cNvSpPr/>
          <p:nvPr/>
        </p:nvSpPr>
        <p:spPr>
          <a:xfrm rot="10800000" flipH="1">
            <a:off x="729027" y="48649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14"/>
          <p:cNvSpPr/>
          <p:nvPr/>
        </p:nvSpPr>
        <p:spPr>
          <a:xfrm rot="10800000" flipH="1">
            <a:off x="5912329" y="48649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14"/>
          <p:cNvSpPr/>
          <p:nvPr/>
        </p:nvSpPr>
        <p:spPr>
          <a:xfrm rot="10800000" flipH="1">
            <a:off x="4968066" y="374591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4"/>
          <p:cNvSpPr/>
          <p:nvPr/>
        </p:nvSpPr>
        <p:spPr>
          <a:xfrm rot="10800000" flipH="1">
            <a:off x="8280016" y="133126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14"/>
          <p:cNvSpPr/>
          <p:nvPr/>
        </p:nvSpPr>
        <p:spPr>
          <a:xfrm rot="10800000" flipH="1">
            <a:off x="8803852" y="2176707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14"/>
          <p:cNvSpPr/>
          <p:nvPr/>
        </p:nvSpPr>
        <p:spPr>
          <a:xfrm rot="10800000" flipH="1">
            <a:off x="8280029" y="2470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4" name="Google Shape;394;p14"/>
          <p:cNvGrpSpPr/>
          <p:nvPr/>
        </p:nvGrpSpPr>
        <p:grpSpPr>
          <a:xfrm>
            <a:off x="5493609" y="1473250"/>
            <a:ext cx="7174183" cy="7174183"/>
            <a:chOff x="-3791416" y="-1218645"/>
            <a:chExt cx="7569300" cy="7569300"/>
          </a:xfrm>
        </p:grpSpPr>
        <p:sp>
          <p:nvSpPr>
            <p:cNvPr id="395" name="Google Shape;395;p14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4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4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4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4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1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0025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5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2" name="Google Shape;402;p15"/>
          <p:cNvSpPr txBox="1">
            <a:spLocks noGrp="1"/>
          </p:cNvSpPr>
          <p:nvPr>
            <p:ph type="subTitle" idx="1"/>
          </p:nvPr>
        </p:nvSpPr>
        <p:spPr>
          <a:xfrm>
            <a:off x="4931875" y="3116825"/>
            <a:ext cx="31317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03" name="Google Shape;403;p15"/>
          <p:cNvSpPr txBox="1">
            <a:spLocks noGrp="1"/>
          </p:cNvSpPr>
          <p:nvPr>
            <p:ph type="title" idx="2" hasCustomPrompt="1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04" name="Google Shape;404;p15"/>
          <p:cNvSpPr/>
          <p:nvPr/>
        </p:nvSpPr>
        <p:spPr>
          <a:xfrm rot="10261217" flipH="1">
            <a:off x="7628785" y="-27808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5"/>
          <p:cNvSpPr/>
          <p:nvPr/>
        </p:nvSpPr>
        <p:spPr>
          <a:xfrm rot="10605255" flipH="1">
            <a:off x="7712173" y="3958641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5"/>
          <p:cNvSpPr/>
          <p:nvPr/>
        </p:nvSpPr>
        <p:spPr>
          <a:xfrm flipH="1">
            <a:off x="8464447" y="-23373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5"/>
          <p:cNvSpPr/>
          <p:nvPr/>
        </p:nvSpPr>
        <p:spPr>
          <a:xfrm flipH="1">
            <a:off x="8662205" y="361446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5"/>
          <p:cNvSpPr/>
          <p:nvPr/>
        </p:nvSpPr>
        <p:spPr>
          <a:xfrm flipH="1">
            <a:off x="8493514" y="446134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5"/>
          <p:cNvSpPr/>
          <p:nvPr/>
        </p:nvSpPr>
        <p:spPr>
          <a:xfrm flipH="1">
            <a:off x="8355164" y="-23650"/>
            <a:ext cx="858521" cy="4517949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5"/>
          <p:cNvSpPr/>
          <p:nvPr/>
        </p:nvSpPr>
        <p:spPr>
          <a:xfrm flipH="1">
            <a:off x="8689048" y="210898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5"/>
          <p:cNvSpPr/>
          <p:nvPr/>
        </p:nvSpPr>
        <p:spPr>
          <a:xfrm flipH="1">
            <a:off x="8300354" y="4402342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5"/>
          <p:cNvSpPr/>
          <p:nvPr/>
        </p:nvSpPr>
        <p:spPr>
          <a:xfrm flipH="1">
            <a:off x="8819759" y="28493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5"/>
          <p:cNvSpPr/>
          <p:nvPr/>
        </p:nvSpPr>
        <p:spPr>
          <a:xfrm flipH="1">
            <a:off x="8300344" y="12570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15"/>
          <p:cNvSpPr/>
          <p:nvPr/>
        </p:nvSpPr>
        <p:spPr>
          <a:xfrm flipH="1">
            <a:off x="990152" y="412946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15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5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15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15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15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15"/>
          <p:cNvSpPr/>
          <p:nvPr/>
        </p:nvSpPr>
        <p:spPr>
          <a:xfrm flipH="1">
            <a:off x="2681674" y="593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15"/>
          <p:cNvSpPr/>
          <p:nvPr/>
        </p:nvSpPr>
        <p:spPr>
          <a:xfrm flipH="1">
            <a:off x="5816121" y="47408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2" name="Google Shape;422;p15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423" name="Google Shape;423;p15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6"/>
          <p:cNvSpPr txBox="1">
            <a:spLocks noGrp="1"/>
          </p:cNvSpPr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1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2" hasCustomPrompt="1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6"/>
          <p:cNvSpPr/>
          <p:nvPr/>
        </p:nvSpPr>
        <p:spPr>
          <a:xfrm rot="-5400000">
            <a:off x="3796609" y="-4219391"/>
            <a:ext cx="1413858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6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16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16"/>
          <p:cNvSpPr/>
          <p:nvPr/>
        </p:nvSpPr>
        <p:spPr>
          <a:xfrm rot="-9560681">
            <a:off x="2277506" y="-11580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16"/>
          <p:cNvSpPr/>
          <p:nvPr/>
        </p:nvSpPr>
        <p:spPr>
          <a:xfrm rot="4481061">
            <a:off x="1102173" y="4581745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16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16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16"/>
          <p:cNvSpPr/>
          <p:nvPr/>
        </p:nvSpPr>
        <p:spPr>
          <a:xfrm rot="-9467822">
            <a:off x="-428842" y="4280817"/>
            <a:ext cx="870303" cy="73227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16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6"/>
          <p:cNvSpPr/>
          <p:nvPr/>
        </p:nvSpPr>
        <p:spPr>
          <a:xfrm flipH="1">
            <a:off x="523831" y="4360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16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16"/>
          <p:cNvSpPr/>
          <p:nvPr/>
        </p:nvSpPr>
        <p:spPr>
          <a:xfrm flipH="1">
            <a:off x="219624" y="29870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16"/>
          <p:cNvSpPr/>
          <p:nvPr/>
        </p:nvSpPr>
        <p:spPr>
          <a:xfrm flipH="1">
            <a:off x="8668575" y="43339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" name="Google Shape;445;p16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6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6"/>
          <p:cNvSpPr/>
          <p:nvPr/>
        </p:nvSpPr>
        <p:spPr>
          <a:xfrm flipH="1">
            <a:off x="8649538" y="10785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6"/>
          <p:cNvSpPr/>
          <p:nvPr/>
        </p:nvSpPr>
        <p:spPr>
          <a:xfrm flipH="1">
            <a:off x="7563752" y="1915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16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"/>
          <p:cNvSpPr/>
          <p:nvPr/>
        </p:nvSpPr>
        <p:spPr>
          <a:xfrm flipH="1">
            <a:off x="943171" y="47602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1" name="Google Shape;451;p16"/>
          <p:cNvGrpSpPr/>
          <p:nvPr/>
        </p:nvGrpSpPr>
        <p:grpSpPr>
          <a:xfrm>
            <a:off x="-1683724" y="860819"/>
            <a:ext cx="3380065" cy="3379837"/>
            <a:chOff x="-1087568" y="-1126448"/>
            <a:chExt cx="2274300" cy="2274300"/>
          </a:xfrm>
        </p:grpSpPr>
        <p:sp>
          <p:nvSpPr>
            <p:cNvPr id="452" name="Google Shape;452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16"/>
          <p:cNvGrpSpPr/>
          <p:nvPr/>
        </p:nvGrpSpPr>
        <p:grpSpPr>
          <a:xfrm>
            <a:off x="7447651" y="860819"/>
            <a:ext cx="3380065" cy="3379837"/>
            <a:chOff x="-1087568" y="-1126448"/>
            <a:chExt cx="2274300" cy="2274300"/>
          </a:xfrm>
        </p:grpSpPr>
        <p:sp>
          <p:nvSpPr>
            <p:cNvPr id="457" name="Google Shape;457;p1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" name="Google Shape;461;p16"/>
          <p:cNvSpPr/>
          <p:nvPr/>
        </p:nvSpPr>
        <p:spPr>
          <a:xfrm flipH="1">
            <a:off x="388402" y="2261863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7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7"/>
          <p:cNvSpPr txBox="1">
            <a:spLocks noGrp="1"/>
          </p:cNvSpPr>
          <p:nvPr>
            <p:ph type="subTitle" idx="1"/>
          </p:nvPr>
        </p:nvSpPr>
        <p:spPr>
          <a:xfrm>
            <a:off x="2640300" y="3009688"/>
            <a:ext cx="3863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subTitle" idx="2"/>
          </p:nvPr>
        </p:nvSpPr>
        <p:spPr>
          <a:xfrm>
            <a:off x="1646850" y="1642700"/>
            <a:ext cx="58503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hewy"/>
              <a:buNone/>
              <a:defRPr sz="24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5" name="Google Shape;465;p17"/>
          <p:cNvSpPr/>
          <p:nvPr/>
        </p:nvSpPr>
        <p:spPr>
          <a:xfrm>
            <a:off x="-51508" y="1697622"/>
            <a:ext cx="279718" cy="1556308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7"/>
          <p:cNvSpPr/>
          <p:nvPr/>
        </p:nvSpPr>
        <p:spPr>
          <a:xfrm>
            <a:off x="-483527" y="965598"/>
            <a:ext cx="1315334" cy="3729790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17"/>
          <p:cNvSpPr/>
          <p:nvPr/>
        </p:nvSpPr>
        <p:spPr>
          <a:xfrm>
            <a:off x="-59606" y="385699"/>
            <a:ext cx="372763" cy="304888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17"/>
          <p:cNvSpPr/>
          <p:nvPr/>
        </p:nvSpPr>
        <p:spPr>
          <a:xfrm>
            <a:off x="-498326" y="385691"/>
            <a:ext cx="1650460" cy="3321254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17"/>
          <p:cNvSpPr/>
          <p:nvPr/>
        </p:nvSpPr>
        <p:spPr>
          <a:xfrm>
            <a:off x="11539" y="1620024"/>
            <a:ext cx="380512" cy="533626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7"/>
          <p:cNvSpPr/>
          <p:nvPr/>
        </p:nvSpPr>
        <p:spPr>
          <a:xfrm>
            <a:off x="-147464" y="3348051"/>
            <a:ext cx="361927" cy="546444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17"/>
          <p:cNvSpPr/>
          <p:nvPr/>
        </p:nvSpPr>
        <p:spPr>
          <a:xfrm>
            <a:off x="-482420" y="3933239"/>
            <a:ext cx="1373364" cy="1019769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7"/>
          <p:cNvSpPr/>
          <p:nvPr/>
        </p:nvSpPr>
        <p:spPr>
          <a:xfrm>
            <a:off x="-59607" y="2735370"/>
            <a:ext cx="269639" cy="710511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7"/>
          <p:cNvSpPr/>
          <p:nvPr/>
        </p:nvSpPr>
        <p:spPr>
          <a:xfrm>
            <a:off x="339497" y="2411722"/>
            <a:ext cx="154629" cy="828784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17"/>
          <p:cNvSpPr/>
          <p:nvPr/>
        </p:nvSpPr>
        <p:spPr>
          <a:xfrm>
            <a:off x="10840" y="2606733"/>
            <a:ext cx="698160" cy="156260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17"/>
          <p:cNvSpPr/>
          <p:nvPr/>
        </p:nvSpPr>
        <p:spPr>
          <a:xfrm>
            <a:off x="-59601" y="831881"/>
            <a:ext cx="891882" cy="1104307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7"/>
          <p:cNvSpPr/>
          <p:nvPr/>
        </p:nvSpPr>
        <p:spPr>
          <a:xfrm>
            <a:off x="-131697" y="-80751"/>
            <a:ext cx="1650460" cy="3321254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17"/>
          <p:cNvSpPr/>
          <p:nvPr/>
        </p:nvSpPr>
        <p:spPr>
          <a:xfrm rot="1649251">
            <a:off x="173742" y="3661793"/>
            <a:ext cx="698189" cy="1562666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17"/>
          <p:cNvSpPr/>
          <p:nvPr/>
        </p:nvSpPr>
        <p:spPr>
          <a:xfrm rot="10800000">
            <a:off x="8889001" y="1883475"/>
            <a:ext cx="279718" cy="1556308"/>
          </a:xfrm>
          <a:custGeom>
            <a:avLst/>
            <a:gdLst/>
            <a:ahLst/>
            <a:cxnLst/>
            <a:rect l="l" t="t" r="r" b="b"/>
            <a:pathLst>
              <a:path w="4801" h="26712" extrusionOk="0">
                <a:moveTo>
                  <a:pt x="118" y="0"/>
                </a:moveTo>
                <a:lnTo>
                  <a:pt x="1" y="26712"/>
                </a:lnTo>
                <a:cubicBezTo>
                  <a:pt x="3220" y="25561"/>
                  <a:pt x="2030" y="21385"/>
                  <a:pt x="1893" y="18966"/>
                </a:cubicBezTo>
                <a:cubicBezTo>
                  <a:pt x="1776" y="16546"/>
                  <a:pt x="1835" y="16429"/>
                  <a:pt x="2810" y="15161"/>
                </a:cubicBezTo>
                <a:cubicBezTo>
                  <a:pt x="3786" y="13893"/>
                  <a:pt x="4800" y="11610"/>
                  <a:pt x="4137" y="9366"/>
                </a:cubicBezTo>
                <a:cubicBezTo>
                  <a:pt x="3474" y="7122"/>
                  <a:pt x="2264" y="4781"/>
                  <a:pt x="2030" y="3024"/>
                </a:cubicBezTo>
                <a:cubicBezTo>
                  <a:pt x="1776" y="1268"/>
                  <a:pt x="118" y="0"/>
                  <a:pt x="118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7"/>
          <p:cNvSpPr/>
          <p:nvPr/>
        </p:nvSpPr>
        <p:spPr>
          <a:xfrm rot="10800000">
            <a:off x="8285405" y="442018"/>
            <a:ext cx="1315334" cy="3729790"/>
          </a:xfrm>
          <a:custGeom>
            <a:avLst/>
            <a:gdLst/>
            <a:ahLst/>
            <a:cxnLst/>
            <a:rect l="l" t="t" r="r" b="b"/>
            <a:pathLst>
              <a:path w="22576" h="64017" extrusionOk="0">
                <a:moveTo>
                  <a:pt x="3944" y="0"/>
                </a:moveTo>
                <a:cubicBezTo>
                  <a:pt x="3769" y="0"/>
                  <a:pt x="3652" y="68"/>
                  <a:pt x="3610" y="213"/>
                </a:cubicBezTo>
                <a:cubicBezTo>
                  <a:pt x="3356" y="1013"/>
                  <a:pt x="12136" y="8018"/>
                  <a:pt x="11356" y="8603"/>
                </a:cubicBezTo>
                <a:cubicBezTo>
                  <a:pt x="11323" y="8628"/>
                  <a:pt x="11282" y="8639"/>
                  <a:pt x="11235" y="8639"/>
                </a:cubicBezTo>
                <a:cubicBezTo>
                  <a:pt x="10548" y="8639"/>
                  <a:pt x="8480" y="6140"/>
                  <a:pt x="7889" y="6140"/>
                </a:cubicBezTo>
                <a:cubicBezTo>
                  <a:pt x="7856" y="6140"/>
                  <a:pt x="7828" y="6147"/>
                  <a:pt x="7805" y="6164"/>
                </a:cubicBezTo>
                <a:cubicBezTo>
                  <a:pt x="7356" y="6437"/>
                  <a:pt x="8839" y="8057"/>
                  <a:pt x="8839" y="8057"/>
                </a:cubicBezTo>
                <a:cubicBezTo>
                  <a:pt x="8839" y="8057"/>
                  <a:pt x="14927" y="14456"/>
                  <a:pt x="16331" y="20251"/>
                </a:cubicBezTo>
                <a:cubicBezTo>
                  <a:pt x="17756" y="26066"/>
                  <a:pt x="17287" y="26671"/>
                  <a:pt x="18439" y="30788"/>
                </a:cubicBezTo>
                <a:cubicBezTo>
                  <a:pt x="19570" y="34924"/>
                  <a:pt x="16566" y="38749"/>
                  <a:pt x="16214" y="42066"/>
                </a:cubicBezTo>
                <a:cubicBezTo>
                  <a:pt x="15863" y="45383"/>
                  <a:pt x="13112" y="49382"/>
                  <a:pt x="11278" y="50982"/>
                </a:cubicBezTo>
                <a:cubicBezTo>
                  <a:pt x="9463" y="52602"/>
                  <a:pt x="3473" y="55236"/>
                  <a:pt x="0" y="55236"/>
                </a:cubicBezTo>
                <a:lnTo>
                  <a:pt x="0" y="64016"/>
                </a:lnTo>
                <a:cubicBezTo>
                  <a:pt x="0" y="64016"/>
                  <a:pt x="2166" y="63431"/>
                  <a:pt x="7805" y="59743"/>
                </a:cubicBezTo>
                <a:cubicBezTo>
                  <a:pt x="12214" y="56875"/>
                  <a:pt x="11980" y="55431"/>
                  <a:pt x="14790" y="53675"/>
                </a:cubicBezTo>
                <a:cubicBezTo>
                  <a:pt x="17658" y="51919"/>
                  <a:pt x="20741" y="48056"/>
                  <a:pt x="20741" y="45422"/>
                </a:cubicBezTo>
                <a:cubicBezTo>
                  <a:pt x="20741" y="42787"/>
                  <a:pt x="20136" y="39939"/>
                  <a:pt x="21365" y="37188"/>
                </a:cubicBezTo>
                <a:cubicBezTo>
                  <a:pt x="22575" y="34397"/>
                  <a:pt x="21970" y="32797"/>
                  <a:pt x="21365" y="30163"/>
                </a:cubicBezTo>
                <a:cubicBezTo>
                  <a:pt x="20741" y="27529"/>
                  <a:pt x="21365" y="23061"/>
                  <a:pt x="19863" y="19978"/>
                </a:cubicBezTo>
                <a:cubicBezTo>
                  <a:pt x="18380" y="16856"/>
                  <a:pt x="17092" y="15100"/>
                  <a:pt x="16566" y="13481"/>
                </a:cubicBezTo>
                <a:cubicBezTo>
                  <a:pt x="16019" y="11842"/>
                  <a:pt x="12917" y="7940"/>
                  <a:pt x="10283" y="4896"/>
                </a:cubicBezTo>
                <a:cubicBezTo>
                  <a:pt x="8033" y="2313"/>
                  <a:pt x="4972" y="0"/>
                  <a:pt x="39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17"/>
          <p:cNvSpPr/>
          <p:nvPr/>
        </p:nvSpPr>
        <p:spPr>
          <a:xfrm rot="10800000">
            <a:off x="8804054" y="4446818"/>
            <a:ext cx="372763" cy="304888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17"/>
          <p:cNvSpPr/>
          <p:nvPr/>
        </p:nvSpPr>
        <p:spPr>
          <a:xfrm rot="10800000">
            <a:off x="7965078" y="1430460"/>
            <a:ext cx="1650460" cy="3321254"/>
          </a:xfrm>
          <a:custGeom>
            <a:avLst/>
            <a:gdLst/>
            <a:ahLst/>
            <a:cxnLst/>
            <a:rect l="l" t="t" r="r" b="b"/>
            <a:pathLst>
              <a:path w="28328" h="57005" extrusionOk="0">
                <a:moveTo>
                  <a:pt x="0" y="0"/>
                </a:moveTo>
                <a:lnTo>
                  <a:pt x="0" y="5405"/>
                </a:lnTo>
                <a:lnTo>
                  <a:pt x="39" y="5405"/>
                </a:lnTo>
                <a:cubicBezTo>
                  <a:pt x="39" y="5405"/>
                  <a:pt x="10029" y="7727"/>
                  <a:pt x="16059" y="17990"/>
                </a:cubicBezTo>
                <a:cubicBezTo>
                  <a:pt x="20819" y="26126"/>
                  <a:pt x="23024" y="29678"/>
                  <a:pt x="23610" y="33151"/>
                </a:cubicBezTo>
                <a:cubicBezTo>
                  <a:pt x="24195" y="36604"/>
                  <a:pt x="24371" y="45502"/>
                  <a:pt x="24722" y="46087"/>
                </a:cubicBezTo>
                <a:cubicBezTo>
                  <a:pt x="24794" y="46218"/>
                  <a:pt x="24864" y="46281"/>
                  <a:pt x="24929" y="46281"/>
                </a:cubicBezTo>
                <a:cubicBezTo>
                  <a:pt x="25510" y="46281"/>
                  <a:pt x="25752" y="41278"/>
                  <a:pt x="25014" y="35785"/>
                </a:cubicBezTo>
                <a:cubicBezTo>
                  <a:pt x="24854" y="34562"/>
                  <a:pt x="24981" y="33771"/>
                  <a:pt x="25240" y="33771"/>
                </a:cubicBezTo>
                <a:cubicBezTo>
                  <a:pt x="25609" y="33771"/>
                  <a:pt x="26245" y="35381"/>
                  <a:pt x="26692" y="39648"/>
                </a:cubicBezTo>
                <a:cubicBezTo>
                  <a:pt x="27453" y="46906"/>
                  <a:pt x="23844" y="56584"/>
                  <a:pt x="24858" y="56994"/>
                </a:cubicBezTo>
                <a:cubicBezTo>
                  <a:pt x="24875" y="57001"/>
                  <a:pt x="24892" y="57004"/>
                  <a:pt x="24910" y="57004"/>
                </a:cubicBezTo>
                <a:cubicBezTo>
                  <a:pt x="25834" y="57004"/>
                  <a:pt x="28328" y="48231"/>
                  <a:pt x="28136" y="40097"/>
                </a:cubicBezTo>
                <a:cubicBezTo>
                  <a:pt x="27941" y="31804"/>
                  <a:pt x="24839" y="29385"/>
                  <a:pt x="23415" y="23785"/>
                </a:cubicBezTo>
                <a:cubicBezTo>
                  <a:pt x="22010" y="18127"/>
                  <a:pt x="17151" y="11532"/>
                  <a:pt x="14595" y="9307"/>
                </a:cubicBezTo>
                <a:cubicBezTo>
                  <a:pt x="12039" y="7103"/>
                  <a:pt x="10205" y="5951"/>
                  <a:pt x="7961" y="3981"/>
                </a:cubicBezTo>
                <a:cubicBezTo>
                  <a:pt x="5717" y="1990"/>
                  <a:pt x="3844" y="527"/>
                  <a:pt x="0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17"/>
          <p:cNvSpPr/>
          <p:nvPr/>
        </p:nvSpPr>
        <p:spPr>
          <a:xfrm rot="10800000">
            <a:off x="8725160" y="2983755"/>
            <a:ext cx="380512" cy="533626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17"/>
          <p:cNvSpPr/>
          <p:nvPr/>
        </p:nvSpPr>
        <p:spPr>
          <a:xfrm rot="10800000">
            <a:off x="8902749" y="1242911"/>
            <a:ext cx="361927" cy="546444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17"/>
          <p:cNvSpPr/>
          <p:nvPr/>
        </p:nvSpPr>
        <p:spPr>
          <a:xfrm rot="10800000">
            <a:off x="8226268" y="184398"/>
            <a:ext cx="1373364" cy="1019769"/>
          </a:xfrm>
          <a:custGeom>
            <a:avLst/>
            <a:gdLst/>
            <a:ahLst/>
            <a:cxnLst/>
            <a:rect l="l" t="t" r="r" b="b"/>
            <a:pathLst>
              <a:path w="23572" h="17503" extrusionOk="0">
                <a:moveTo>
                  <a:pt x="23429" y="1"/>
                </a:moveTo>
                <a:cubicBezTo>
                  <a:pt x="23104" y="1"/>
                  <a:pt x="22049" y="1258"/>
                  <a:pt x="22049" y="1258"/>
                </a:cubicBezTo>
                <a:cubicBezTo>
                  <a:pt x="22049" y="1258"/>
                  <a:pt x="20098" y="4263"/>
                  <a:pt x="16059" y="6312"/>
                </a:cubicBezTo>
                <a:cubicBezTo>
                  <a:pt x="10147" y="9277"/>
                  <a:pt x="8000" y="13726"/>
                  <a:pt x="1" y="14897"/>
                </a:cubicBezTo>
                <a:lnTo>
                  <a:pt x="1" y="17472"/>
                </a:lnTo>
                <a:cubicBezTo>
                  <a:pt x="1" y="17472"/>
                  <a:pt x="201" y="17503"/>
                  <a:pt x="569" y="17503"/>
                </a:cubicBezTo>
                <a:cubicBezTo>
                  <a:pt x="1819" y="17503"/>
                  <a:pt x="5001" y="17153"/>
                  <a:pt x="8800" y="14077"/>
                </a:cubicBezTo>
                <a:cubicBezTo>
                  <a:pt x="13522" y="10273"/>
                  <a:pt x="11025" y="11307"/>
                  <a:pt x="14751" y="8907"/>
                </a:cubicBezTo>
                <a:cubicBezTo>
                  <a:pt x="19590" y="5824"/>
                  <a:pt x="22693" y="2604"/>
                  <a:pt x="23376" y="712"/>
                </a:cubicBezTo>
                <a:cubicBezTo>
                  <a:pt x="23572" y="189"/>
                  <a:pt x="23555" y="1"/>
                  <a:pt x="23429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17"/>
          <p:cNvSpPr/>
          <p:nvPr/>
        </p:nvSpPr>
        <p:spPr>
          <a:xfrm rot="10800000">
            <a:off x="8907179" y="1691524"/>
            <a:ext cx="269639" cy="710511"/>
          </a:xfrm>
          <a:custGeom>
            <a:avLst/>
            <a:gdLst/>
            <a:ahLst/>
            <a:cxnLst/>
            <a:rect l="l" t="t" r="r" b="b"/>
            <a:pathLst>
              <a:path w="4628" h="12195" extrusionOk="0">
                <a:moveTo>
                  <a:pt x="3537" y="0"/>
                </a:moveTo>
                <a:cubicBezTo>
                  <a:pt x="3460" y="0"/>
                  <a:pt x="3392" y="109"/>
                  <a:pt x="3339" y="355"/>
                </a:cubicBezTo>
                <a:cubicBezTo>
                  <a:pt x="3047" y="1818"/>
                  <a:pt x="3827" y="4823"/>
                  <a:pt x="3066" y="7008"/>
                </a:cubicBezTo>
                <a:cubicBezTo>
                  <a:pt x="2356" y="9067"/>
                  <a:pt x="879" y="9135"/>
                  <a:pt x="687" y="9135"/>
                </a:cubicBezTo>
                <a:cubicBezTo>
                  <a:pt x="674" y="9135"/>
                  <a:pt x="666" y="9135"/>
                  <a:pt x="666" y="9135"/>
                </a:cubicBezTo>
                <a:lnTo>
                  <a:pt x="666" y="9135"/>
                </a:lnTo>
                <a:cubicBezTo>
                  <a:pt x="666" y="9135"/>
                  <a:pt x="0" y="12195"/>
                  <a:pt x="812" y="12195"/>
                </a:cubicBezTo>
                <a:cubicBezTo>
                  <a:pt x="845" y="12195"/>
                  <a:pt x="881" y="12189"/>
                  <a:pt x="920" y="12179"/>
                </a:cubicBezTo>
                <a:cubicBezTo>
                  <a:pt x="979" y="12179"/>
                  <a:pt x="1037" y="12159"/>
                  <a:pt x="1096" y="12140"/>
                </a:cubicBezTo>
                <a:cubicBezTo>
                  <a:pt x="2052" y="11769"/>
                  <a:pt x="3125" y="10676"/>
                  <a:pt x="3847" y="9525"/>
                </a:cubicBezTo>
                <a:cubicBezTo>
                  <a:pt x="4627" y="8296"/>
                  <a:pt x="3964" y="6345"/>
                  <a:pt x="4237" y="4335"/>
                </a:cubicBezTo>
                <a:cubicBezTo>
                  <a:pt x="4480" y="2647"/>
                  <a:pt x="3914" y="0"/>
                  <a:pt x="3537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17"/>
          <p:cNvSpPr/>
          <p:nvPr/>
        </p:nvSpPr>
        <p:spPr>
          <a:xfrm rot="10800000">
            <a:off x="8623086" y="1896900"/>
            <a:ext cx="154629" cy="828784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17"/>
          <p:cNvSpPr/>
          <p:nvPr/>
        </p:nvSpPr>
        <p:spPr>
          <a:xfrm rot="10800000">
            <a:off x="8408212" y="968073"/>
            <a:ext cx="698160" cy="156260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17"/>
          <p:cNvSpPr/>
          <p:nvPr/>
        </p:nvSpPr>
        <p:spPr>
          <a:xfrm rot="10800000">
            <a:off x="8284930" y="3201217"/>
            <a:ext cx="891882" cy="1104307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"/>
          <p:cNvSpPr/>
          <p:nvPr/>
        </p:nvSpPr>
        <p:spPr>
          <a:xfrm rot="-9150749">
            <a:off x="8245280" y="-87053"/>
            <a:ext cx="698189" cy="1562666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17"/>
          <p:cNvSpPr/>
          <p:nvPr/>
        </p:nvSpPr>
        <p:spPr>
          <a:xfrm rot="7554719">
            <a:off x="7928494" y="2668518"/>
            <a:ext cx="1163688" cy="2604532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17"/>
          <p:cNvSpPr/>
          <p:nvPr/>
        </p:nvSpPr>
        <p:spPr>
          <a:xfrm rot="459677">
            <a:off x="426438" y="-116695"/>
            <a:ext cx="686992" cy="561899"/>
          </a:xfrm>
          <a:custGeom>
            <a:avLst/>
            <a:gdLst/>
            <a:ahLst/>
            <a:cxnLst/>
            <a:rect l="l" t="t" r="r" b="b"/>
            <a:pathLst>
              <a:path w="6398" h="5233" extrusionOk="0">
                <a:moveTo>
                  <a:pt x="20" y="0"/>
                </a:moveTo>
                <a:cubicBezTo>
                  <a:pt x="7" y="0"/>
                  <a:pt x="1" y="1"/>
                  <a:pt x="1" y="1"/>
                </a:cubicBezTo>
                <a:lnTo>
                  <a:pt x="1" y="1445"/>
                </a:lnTo>
                <a:cubicBezTo>
                  <a:pt x="1" y="1445"/>
                  <a:pt x="2244" y="2401"/>
                  <a:pt x="5035" y="4684"/>
                </a:cubicBezTo>
                <a:cubicBezTo>
                  <a:pt x="5508" y="5069"/>
                  <a:pt x="5796" y="5232"/>
                  <a:pt x="5931" y="5232"/>
                </a:cubicBezTo>
                <a:cubicBezTo>
                  <a:pt x="6397" y="5232"/>
                  <a:pt x="5034" y="3283"/>
                  <a:pt x="3142" y="1816"/>
                </a:cubicBezTo>
                <a:cubicBezTo>
                  <a:pt x="929" y="80"/>
                  <a:pt x="146" y="0"/>
                  <a:pt x="20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17"/>
          <p:cNvSpPr/>
          <p:nvPr/>
        </p:nvSpPr>
        <p:spPr>
          <a:xfrm>
            <a:off x="1071939" y="586662"/>
            <a:ext cx="380512" cy="533626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17"/>
          <p:cNvSpPr/>
          <p:nvPr/>
        </p:nvSpPr>
        <p:spPr>
          <a:xfrm rot="-6722857">
            <a:off x="7762929" y="-63871"/>
            <a:ext cx="663231" cy="930108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740FA3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4" name="Google Shape;494;p17"/>
          <p:cNvGrpSpPr/>
          <p:nvPr/>
        </p:nvGrpSpPr>
        <p:grpSpPr>
          <a:xfrm>
            <a:off x="3434850" y="-1133248"/>
            <a:ext cx="2274300" cy="7430025"/>
            <a:chOff x="3421695" y="-1133248"/>
            <a:chExt cx="2274300" cy="7430025"/>
          </a:xfrm>
        </p:grpSpPr>
        <p:grpSp>
          <p:nvGrpSpPr>
            <p:cNvPr id="495" name="Google Shape;495;p17"/>
            <p:cNvGrpSpPr/>
            <p:nvPr/>
          </p:nvGrpSpPr>
          <p:grpSpPr>
            <a:xfrm>
              <a:off x="3421695" y="-1133248"/>
              <a:ext cx="2274300" cy="2274300"/>
              <a:chOff x="-1087568" y="-1126448"/>
              <a:chExt cx="2274300" cy="2274300"/>
            </a:xfrm>
          </p:grpSpPr>
          <p:sp>
            <p:nvSpPr>
              <p:cNvPr id="496" name="Google Shape;496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0" name="Google Shape;500;p17"/>
            <p:cNvGrpSpPr/>
            <p:nvPr/>
          </p:nvGrpSpPr>
          <p:grpSpPr>
            <a:xfrm>
              <a:off x="3421695" y="4022477"/>
              <a:ext cx="2274300" cy="2274300"/>
              <a:chOff x="-1087568" y="-1126448"/>
              <a:chExt cx="2274300" cy="2274300"/>
            </a:xfrm>
          </p:grpSpPr>
          <p:sp>
            <p:nvSpPr>
              <p:cNvPr id="501" name="Google Shape;501;p1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1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1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1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05" name="Google Shape;505;p17"/>
          <p:cNvSpPr/>
          <p:nvPr/>
        </p:nvSpPr>
        <p:spPr>
          <a:xfrm>
            <a:off x="8711662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7"/>
          <p:cNvSpPr/>
          <p:nvPr/>
        </p:nvSpPr>
        <p:spPr>
          <a:xfrm>
            <a:off x="25055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17"/>
          <p:cNvSpPr/>
          <p:nvPr/>
        </p:nvSpPr>
        <p:spPr>
          <a:xfrm>
            <a:off x="5420825" y="4446813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17"/>
          <p:cNvSpPr/>
          <p:nvPr/>
        </p:nvSpPr>
        <p:spPr>
          <a:xfrm>
            <a:off x="3376337" y="20232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17"/>
          <p:cNvSpPr/>
          <p:nvPr/>
        </p:nvSpPr>
        <p:spPr>
          <a:xfrm>
            <a:off x="329909" y="37901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17"/>
          <p:cNvSpPr/>
          <p:nvPr/>
        </p:nvSpPr>
        <p:spPr>
          <a:xfrm>
            <a:off x="167987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17"/>
          <p:cNvSpPr/>
          <p:nvPr/>
        </p:nvSpPr>
        <p:spPr>
          <a:xfrm>
            <a:off x="8534623" y="46695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17"/>
          <p:cNvSpPr/>
          <p:nvPr/>
        </p:nvSpPr>
        <p:spPr>
          <a:xfrm>
            <a:off x="8280025" y="72340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17"/>
          <p:cNvSpPr/>
          <p:nvPr/>
        </p:nvSpPr>
        <p:spPr>
          <a:xfrm>
            <a:off x="4693628" y="488881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17"/>
          <p:cNvSpPr/>
          <p:nvPr/>
        </p:nvSpPr>
        <p:spPr>
          <a:xfrm>
            <a:off x="988187" y="29642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7"/>
          <p:cNvSpPr/>
          <p:nvPr/>
        </p:nvSpPr>
        <p:spPr>
          <a:xfrm>
            <a:off x="3907184" y="48288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17"/>
          <p:cNvSpPr/>
          <p:nvPr/>
        </p:nvSpPr>
        <p:spPr>
          <a:xfrm>
            <a:off x="5004134" y="2338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17"/>
          <p:cNvSpPr/>
          <p:nvPr/>
        </p:nvSpPr>
        <p:spPr>
          <a:xfrm>
            <a:off x="8727284" y="45500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9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8"/>
          <p:cNvSpPr txBox="1">
            <a:spLocks noGrp="1"/>
          </p:cNvSpPr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0" name="Google Shape;520;p18"/>
          <p:cNvSpPr/>
          <p:nvPr/>
        </p:nvSpPr>
        <p:spPr>
          <a:xfrm rot="-6329527">
            <a:off x="8206913" y="-28528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18"/>
          <p:cNvSpPr/>
          <p:nvPr/>
        </p:nvSpPr>
        <p:spPr>
          <a:xfrm rot="-9560678">
            <a:off x="-310329" y="-164985"/>
            <a:ext cx="1111233" cy="93508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18"/>
          <p:cNvSpPr/>
          <p:nvPr/>
        </p:nvSpPr>
        <p:spPr>
          <a:xfrm rot="5400000">
            <a:off x="3906068" y="19768"/>
            <a:ext cx="1356514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18"/>
          <p:cNvSpPr/>
          <p:nvPr/>
        </p:nvSpPr>
        <p:spPr>
          <a:xfrm rot="4470473">
            <a:off x="-182012" y="425311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18"/>
          <p:cNvSpPr/>
          <p:nvPr/>
        </p:nvSpPr>
        <p:spPr>
          <a:xfrm rot="-8584896">
            <a:off x="8471718" y="4175159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18"/>
          <p:cNvSpPr/>
          <p:nvPr/>
        </p:nvSpPr>
        <p:spPr>
          <a:xfrm flipH="1">
            <a:off x="266576" y="27444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18"/>
          <p:cNvSpPr/>
          <p:nvPr/>
        </p:nvSpPr>
        <p:spPr>
          <a:xfrm flipH="1">
            <a:off x="8759032" y="107860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18"/>
          <p:cNvSpPr/>
          <p:nvPr/>
        </p:nvSpPr>
        <p:spPr>
          <a:xfrm flipH="1">
            <a:off x="549198" y="48224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18"/>
          <p:cNvSpPr/>
          <p:nvPr/>
        </p:nvSpPr>
        <p:spPr>
          <a:xfrm flipH="1">
            <a:off x="8716463" y="40984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18"/>
          <p:cNvSpPr/>
          <p:nvPr/>
        </p:nvSpPr>
        <p:spPr>
          <a:xfrm flipH="1">
            <a:off x="419284" y="1495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18"/>
          <p:cNvSpPr/>
          <p:nvPr/>
        </p:nvSpPr>
        <p:spPr>
          <a:xfrm flipH="1">
            <a:off x="7281540" y="49280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18"/>
          <p:cNvSpPr/>
          <p:nvPr/>
        </p:nvSpPr>
        <p:spPr>
          <a:xfrm flipH="1">
            <a:off x="8315726" y="4333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18"/>
          <p:cNvSpPr/>
          <p:nvPr/>
        </p:nvSpPr>
        <p:spPr>
          <a:xfrm flipH="1">
            <a:off x="7845365" y="3087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18"/>
          <p:cNvSpPr/>
          <p:nvPr/>
        </p:nvSpPr>
        <p:spPr>
          <a:xfrm flipH="1">
            <a:off x="8843423" y="44613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18"/>
          <p:cNvSpPr/>
          <p:nvPr/>
        </p:nvSpPr>
        <p:spPr>
          <a:xfrm flipH="1">
            <a:off x="930109" y="47703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8"/>
          <p:cNvSpPr/>
          <p:nvPr/>
        </p:nvSpPr>
        <p:spPr>
          <a:xfrm flipH="1">
            <a:off x="109065" y="4461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18"/>
          <p:cNvSpPr txBox="1">
            <a:spLocks noGrp="1"/>
          </p:cNvSpPr>
          <p:nvPr>
            <p:ph type="subTitle" idx="1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subTitle" idx="2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3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4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5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6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7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8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8"/>
          <p:cNvSpPr txBox="1">
            <a:spLocks noGrp="1"/>
          </p:cNvSpPr>
          <p:nvPr>
            <p:ph type="subTitle" idx="9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5" name="Google Shape;545;p18"/>
          <p:cNvSpPr txBox="1">
            <a:spLocks noGrp="1"/>
          </p:cNvSpPr>
          <p:nvPr>
            <p:ph type="subTitle" idx="13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700"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Anton"/>
                <a:ea typeface="Anton"/>
                <a:cs typeface="Anton"/>
                <a:sym typeface="Anton"/>
              </a:defRPr>
            </a:lvl9pPr>
          </a:lstStyle>
          <a:p>
            <a:endParaRPr/>
          </a:p>
        </p:txBody>
      </p:sp>
      <p:sp>
        <p:nvSpPr>
          <p:cNvPr id="546" name="Google Shape;546;p18"/>
          <p:cNvSpPr txBox="1">
            <a:spLocks noGrp="1"/>
          </p:cNvSpPr>
          <p:nvPr>
            <p:ph type="subTitle" idx="14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8"/>
          <p:cNvSpPr txBox="1">
            <a:spLocks noGrp="1"/>
          </p:cNvSpPr>
          <p:nvPr>
            <p:ph type="subTitle" idx="15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9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19"/>
          <p:cNvSpPr txBox="1">
            <a:spLocks noGrp="1"/>
          </p:cNvSpPr>
          <p:nvPr>
            <p:ph type="title" hasCustomPrompt="1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0" name="Google Shape;550;p19"/>
          <p:cNvSpPr txBox="1">
            <a:spLocks noGrp="1"/>
          </p:cNvSpPr>
          <p:nvPr>
            <p:ph type="subTitle" idx="1"/>
          </p:nvPr>
        </p:nvSpPr>
        <p:spPr>
          <a:xfrm>
            <a:off x="2526000" y="1223675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1" name="Google Shape;551;p19"/>
          <p:cNvSpPr txBox="1">
            <a:spLocks noGrp="1"/>
          </p:cNvSpPr>
          <p:nvPr>
            <p:ph type="title" idx="2" hasCustomPrompt="1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2" name="Google Shape;552;p19"/>
          <p:cNvSpPr txBox="1">
            <a:spLocks noGrp="1"/>
          </p:cNvSpPr>
          <p:nvPr>
            <p:ph type="subTitle" idx="3"/>
          </p:nvPr>
        </p:nvSpPr>
        <p:spPr>
          <a:xfrm>
            <a:off x="2526000" y="2732438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9"/>
          <p:cNvSpPr txBox="1">
            <a:spLocks noGrp="1"/>
          </p:cNvSpPr>
          <p:nvPr>
            <p:ph type="title" idx="4" hasCustomPrompt="1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5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1600"/>
              <a:buNone/>
              <a:defRPr sz="11600"/>
            </a:lvl9pPr>
          </a:lstStyle>
          <a:p>
            <a:r>
              <a:t>xx%</a:t>
            </a:r>
          </a:p>
        </p:txBody>
      </p:sp>
      <p:sp>
        <p:nvSpPr>
          <p:cNvPr id="554" name="Google Shape;554;p19"/>
          <p:cNvSpPr txBox="1">
            <a:spLocks noGrp="1"/>
          </p:cNvSpPr>
          <p:nvPr>
            <p:ph type="subTitle" idx="5"/>
          </p:nvPr>
        </p:nvSpPr>
        <p:spPr>
          <a:xfrm>
            <a:off x="2526000" y="4241200"/>
            <a:ext cx="4092000" cy="38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5" name="Google Shape;555;p19"/>
          <p:cNvSpPr/>
          <p:nvPr/>
        </p:nvSpPr>
        <p:spPr>
          <a:xfrm flipH="1">
            <a:off x="2410749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19"/>
          <p:cNvSpPr/>
          <p:nvPr/>
        </p:nvSpPr>
        <p:spPr>
          <a:xfrm>
            <a:off x="9067886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57" name="Google Shape;557;p19"/>
          <p:cNvSpPr/>
          <p:nvPr/>
        </p:nvSpPr>
        <p:spPr>
          <a:xfrm>
            <a:off x="8450067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19"/>
          <p:cNvSpPr/>
          <p:nvPr/>
        </p:nvSpPr>
        <p:spPr>
          <a:xfrm>
            <a:off x="7590046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19"/>
          <p:cNvSpPr/>
          <p:nvPr/>
        </p:nvSpPr>
        <p:spPr>
          <a:xfrm rot="-929517">
            <a:off x="8452558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19"/>
          <p:cNvSpPr/>
          <p:nvPr/>
        </p:nvSpPr>
        <p:spPr>
          <a:xfrm>
            <a:off x="8342679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19"/>
          <p:cNvSpPr/>
          <p:nvPr/>
        </p:nvSpPr>
        <p:spPr>
          <a:xfrm>
            <a:off x="32298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9"/>
          <p:cNvSpPr/>
          <p:nvPr/>
        </p:nvSpPr>
        <p:spPr>
          <a:xfrm>
            <a:off x="-63806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9"/>
          <p:cNvSpPr/>
          <p:nvPr/>
        </p:nvSpPr>
        <p:spPr>
          <a:xfrm>
            <a:off x="-25300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19"/>
          <p:cNvSpPr/>
          <p:nvPr/>
        </p:nvSpPr>
        <p:spPr>
          <a:xfrm>
            <a:off x="-18106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5" name="Google Shape;565;p19"/>
          <p:cNvGrpSpPr/>
          <p:nvPr/>
        </p:nvGrpSpPr>
        <p:grpSpPr>
          <a:xfrm>
            <a:off x="-1081493" y="-1126448"/>
            <a:ext cx="2274300" cy="2274300"/>
            <a:chOff x="-1087568" y="-1126448"/>
            <a:chExt cx="2274300" cy="2274300"/>
          </a:xfrm>
        </p:grpSpPr>
        <p:sp>
          <p:nvSpPr>
            <p:cNvPr id="566" name="Google Shape;566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8006457" y="4004977"/>
            <a:ext cx="2274300" cy="2274300"/>
            <a:chOff x="-1087568" y="-1126448"/>
            <a:chExt cx="2274300" cy="2274300"/>
          </a:xfrm>
        </p:grpSpPr>
        <p:sp>
          <p:nvSpPr>
            <p:cNvPr id="571" name="Google Shape;571;p1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5" name="Google Shape;575;p19"/>
          <p:cNvSpPr/>
          <p:nvPr/>
        </p:nvSpPr>
        <p:spPr>
          <a:xfrm>
            <a:off x="776050" y="6584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9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19"/>
          <p:cNvSpPr/>
          <p:nvPr/>
        </p:nvSpPr>
        <p:spPr>
          <a:xfrm>
            <a:off x="8521725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19"/>
          <p:cNvSpPr/>
          <p:nvPr/>
        </p:nvSpPr>
        <p:spPr>
          <a:xfrm>
            <a:off x="303000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19"/>
          <p:cNvSpPr/>
          <p:nvPr/>
        </p:nvSpPr>
        <p:spPr>
          <a:xfrm>
            <a:off x="448175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1063675" y="1262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19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8926813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84938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1773048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19"/>
          <p:cNvSpPr/>
          <p:nvPr/>
        </p:nvSpPr>
        <p:spPr>
          <a:xfrm>
            <a:off x="266036" y="1862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0"/>
          <p:cNvSpPr txBox="1">
            <a:spLocks noGrp="1"/>
          </p:cNvSpPr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0" name="Google Shape;590;p20"/>
          <p:cNvSpPr/>
          <p:nvPr/>
        </p:nvSpPr>
        <p:spPr>
          <a:xfrm rot="10800000">
            <a:off x="133083" y="3587971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0"/>
          <p:cNvSpPr/>
          <p:nvPr/>
        </p:nvSpPr>
        <p:spPr>
          <a:xfrm rot="10800000">
            <a:off x="479790" y="-77462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0"/>
          <p:cNvSpPr/>
          <p:nvPr/>
        </p:nvSpPr>
        <p:spPr>
          <a:xfrm rot="10800000">
            <a:off x="-37434" y="2735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0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0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0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0"/>
          <p:cNvSpPr/>
          <p:nvPr/>
        </p:nvSpPr>
        <p:spPr>
          <a:xfrm flipH="1">
            <a:off x="402150" y="12413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0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0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0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0"/>
          <p:cNvSpPr/>
          <p:nvPr/>
        </p:nvSpPr>
        <p:spPr>
          <a:xfrm>
            <a:off x="8187706" y="-580875"/>
            <a:ext cx="724400" cy="2011700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0"/>
          <p:cNvSpPr/>
          <p:nvPr/>
        </p:nvSpPr>
        <p:spPr>
          <a:xfrm>
            <a:off x="7726931" y="4647937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0"/>
          <p:cNvSpPr/>
          <p:nvPr/>
        </p:nvSpPr>
        <p:spPr>
          <a:xfrm>
            <a:off x="8119617" y="-11350"/>
            <a:ext cx="1018707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0"/>
          <p:cNvSpPr/>
          <p:nvPr/>
        </p:nvSpPr>
        <p:spPr>
          <a:xfrm rot="-929579">
            <a:off x="8429819" y="45827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0"/>
          <p:cNvSpPr/>
          <p:nvPr/>
        </p:nvSpPr>
        <p:spPr>
          <a:xfrm>
            <a:off x="8698731" y="-703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0"/>
          <p:cNvSpPr/>
          <p:nvPr/>
        </p:nvSpPr>
        <p:spPr>
          <a:xfrm rot="10800000" flipH="1">
            <a:off x="8869327" y="1012084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0"/>
          <p:cNvSpPr/>
          <p:nvPr/>
        </p:nvSpPr>
        <p:spPr>
          <a:xfrm rot="10800000" flipH="1">
            <a:off x="8507989" y="364072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0"/>
          <p:cNvSpPr/>
          <p:nvPr/>
        </p:nvSpPr>
        <p:spPr>
          <a:xfrm rot="10800000" flipH="1">
            <a:off x="8915664" y="4362734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0"/>
          <p:cNvSpPr/>
          <p:nvPr/>
        </p:nvSpPr>
        <p:spPr>
          <a:xfrm rot="10800000" flipH="1">
            <a:off x="8456275" y="518598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21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12" name="Google Shape;612;p21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1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1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1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1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1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1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1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0" name="Google Shape;620;p21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621" name="Google Shape;621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1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626" name="Google Shape;626;p2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2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0" name="Google Shape;630;p21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1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1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1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1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1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1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1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1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1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1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1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1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5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ubTitle" idx="1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2" hasCustomPrompt="1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0"/>
              <a:buNone/>
              <a:defRPr sz="12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2" name="Google Shape;42;p3"/>
          <p:cNvSpPr/>
          <p:nvPr/>
        </p:nvSpPr>
        <p:spPr>
          <a:xfrm rot="538783">
            <a:off x="7590835" y="443547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3"/>
          <p:cNvSpPr/>
          <p:nvPr/>
        </p:nvSpPr>
        <p:spPr>
          <a:xfrm rot="194745">
            <a:off x="7674223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3"/>
          <p:cNvSpPr/>
          <p:nvPr/>
        </p:nvSpPr>
        <p:spPr>
          <a:xfrm rot="10800000">
            <a:off x="8426497" y="4087887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3"/>
          <p:cNvSpPr/>
          <p:nvPr/>
        </p:nvSpPr>
        <p:spPr>
          <a:xfrm rot="10800000">
            <a:off x="8624255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3"/>
          <p:cNvSpPr/>
          <p:nvPr/>
        </p:nvSpPr>
        <p:spPr>
          <a:xfrm rot="10800000">
            <a:off x="8455564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3"/>
          <p:cNvSpPr/>
          <p:nvPr/>
        </p:nvSpPr>
        <p:spPr>
          <a:xfrm rot="10800000">
            <a:off x="8084408" y="655276"/>
            <a:ext cx="1066167" cy="4517949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"/>
          <p:cNvSpPr/>
          <p:nvPr/>
        </p:nvSpPr>
        <p:spPr>
          <a:xfrm rot="10800000">
            <a:off x="8651098" y="278816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 rot="10800000">
            <a:off x="8262404" y="36551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3"/>
          <p:cNvSpPr/>
          <p:nvPr/>
        </p:nvSpPr>
        <p:spPr>
          <a:xfrm rot="10800000">
            <a:off x="8624259" y="248198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3"/>
          <p:cNvSpPr/>
          <p:nvPr/>
        </p:nvSpPr>
        <p:spPr>
          <a:xfrm rot="10800000">
            <a:off x="8781809" y="480491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3"/>
          <p:cNvSpPr/>
          <p:nvPr/>
        </p:nvSpPr>
        <p:spPr>
          <a:xfrm rot="10800000">
            <a:off x="6453744" y="1764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>
            <a:off x="8262394" y="48649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>
            <a:off x="2317745" y="587629"/>
            <a:ext cx="201031" cy="26632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>
            <a:off x="782770" y="3408479"/>
            <a:ext cx="201031" cy="26632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>
            <a:off x="441769" y="109632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"/>
          <p:cNvSpPr/>
          <p:nvPr/>
        </p:nvSpPr>
        <p:spPr>
          <a:xfrm rot="10800000">
            <a:off x="2640869" y="4755282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"/>
          <p:cNvSpPr/>
          <p:nvPr/>
        </p:nvSpPr>
        <p:spPr>
          <a:xfrm rot="10800000">
            <a:off x="251959" y="16740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"/>
          <p:cNvSpPr/>
          <p:nvPr/>
        </p:nvSpPr>
        <p:spPr>
          <a:xfrm rot="10800000">
            <a:off x="4541996" y="26886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"/>
          <p:cNvSpPr/>
          <p:nvPr/>
        </p:nvSpPr>
        <p:spPr>
          <a:xfrm rot="10800000">
            <a:off x="1598759" y="47552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2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10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5" name="Google Shape;645;p22"/>
          <p:cNvSpPr txBox="1">
            <a:spLocks noGrp="1"/>
          </p:cNvSpPr>
          <p:nvPr>
            <p:ph type="subTitle" idx="1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646" name="Google Shape;646;p22"/>
          <p:cNvGrpSpPr/>
          <p:nvPr/>
        </p:nvGrpSpPr>
        <p:grpSpPr>
          <a:xfrm>
            <a:off x="4912443" y="1017517"/>
            <a:ext cx="5839715" cy="5839715"/>
            <a:chOff x="-3791416" y="-1218645"/>
            <a:chExt cx="7569300" cy="7569300"/>
          </a:xfrm>
        </p:grpSpPr>
        <p:sp>
          <p:nvSpPr>
            <p:cNvPr id="647" name="Google Shape;647;p22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2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2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2" name="Google Shape;652;p22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2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2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2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2"/>
          <p:cNvSpPr/>
          <p:nvPr/>
        </p:nvSpPr>
        <p:spPr>
          <a:xfrm>
            <a:off x="284538" y="21094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2"/>
          <p:cNvSpPr/>
          <p:nvPr/>
        </p:nvSpPr>
        <p:spPr>
          <a:xfrm>
            <a:off x="4827850" y="3835650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2"/>
          <p:cNvSpPr/>
          <p:nvPr/>
        </p:nvSpPr>
        <p:spPr>
          <a:xfrm>
            <a:off x="575663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2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2"/>
          <p:cNvSpPr/>
          <p:nvPr/>
        </p:nvSpPr>
        <p:spPr>
          <a:xfrm>
            <a:off x="8519163" y="16496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2"/>
          <p:cNvSpPr/>
          <p:nvPr/>
        </p:nvSpPr>
        <p:spPr>
          <a:xfrm>
            <a:off x="284550" y="28542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22"/>
          <p:cNvSpPr/>
          <p:nvPr/>
        </p:nvSpPr>
        <p:spPr>
          <a:xfrm>
            <a:off x="5572099" y="45341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2"/>
          <p:cNvSpPr/>
          <p:nvPr/>
        </p:nvSpPr>
        <p:spPr>
          <a:xfrm>
            <a:off x="8835413" y="760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22"/>
          <p:cNvSpPr/>
          <p:nvPr/>
        </p:nvSpPr>
        <p:spPr>
          <a:xfrm>
            <a:off x="8598538" y="46535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5" name="Google Shape;665;p22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6" name="Google Shape;666;p22"/>
          <p:cNvSpPr/>
          <p:nvPr/>
        </p:nvSpPr>
        <p:spPr>
          <a:xfrm>
            <a:off x="7101073" y="2357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74447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22"/>
          <p:cNvSpPr/>
          <p:nvPr/>
        </p:nvSpPr>
        <p:spPr>
          <a:xfrm>
            <a:off x="6794225" y="1500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0025" scaled="0"/>
        </a:gra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3"/>
          <p:cNvSpPr txBox="1">
            <a:spLocks noGrp="1"/>
          </p:cNvSpPr>
          <p:nvPr>
            <p:ph type="subTitle" idx="1"/>
          </p:nvPr>
        </p:nvSpPr>
        <p:spPr>
          <a:xfrm>
            <a:off x="4519650" y="2827025"/>
            <a:ext cx="38508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23"/>
          <p:cNvSpPr txBox="1">
            <a:spLocks noGrp="1"/>
          </p:cNvSpPr>
          <p:nvPr>
            <p:ph type="title"/>
          </p:nvPr>
        </p:nvSpPr>
        <p:spPr>
          <a:xfrm>
            <a:off x="4519650" y="1451375"/>
            <a:ext cx="3850800" cy="14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23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23"/>
          <p:cNvSpPr/>
          <p:nvPr/>
        </p:nvSpPr>
        <p:spPr>
          <a:xfrm rot="-5400000" flipH="1">
            <a:off x="3626412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23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23"/>
          <p:cNvSpPr/>
          <p:nvPr/>
        </p:nvSpPr>
        <p:spPr>
          <a:xfrm rot="-5400000" flipH="1">
            <a:off x="30283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23"/>
          <p:cNvSpPr/>
          <p:nvPr/>
        </p:nvSpPr>
        <p:spPr>
          <a:xfrm rot="8584896" flipH="1">
            <a:off x="8435376" y="350289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7" name="Google Shape;677;p23"/>
          <p:cNvSpPr/>
          <p:nvPr/>
        </p:nvSpPr>
        <p:spPr>
          <a:xfrm rot="-1239319" flipH="1">
            <a:off x="2314915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23"/>
          <p:cNvSpPr/>
          <p:nvPr/>
        </p:nvSpPr>
        <p:spPr>
          <a:xfrm>
            <a:off x="8328800" y="419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9" name="Google Shape;679;p23"/>
          <p:cNvSpPr/>
          <p:nvPr/>
        </p:nvSpPr>
        <p:spPr>
          <a:xfrm>
            <a:off x="8885124" y="4490975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0" name="Google Shape;680;p23"/>
          <p:cNvSpPr/>
          <p:nvPr/>
        </p:nvSpPr>
        <p:spPr>
          <a:xfrm>
            <a:off x="8801936" y="10989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1" name="Google Shape;681;p23"/>
          <p:cNvSpPr/>
          <p:nvPr/>
        </p:nvSpPr>
        <p:spPr>
          <a:xfrm>
            <a:off x="616147" y="46621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253287" y="26893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3" name="Google Shape;683;p23"/>
          <p:cNvSpPr/>
          <p:nvPr/>
        </p:nvSpPr>
        <p:spPr>
          <a:xfrm>
            <a:off x="8370461" y="46125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23"/>
          <p:cNvSpPr/>
          <p:nvPr/>
        </p:nvSpPr>
        <p:spPr>
          <a:xfrm rot="1022424" flipH="1">
            <a:off x="8527418" y="224248"/>
            <a:ext cx="1019018" cy="857455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23"/>
          <p:cNvSpPr/>
          <p:nvPr/>
        </p:nvSpPr>
        <p:spPr>
          <a:xfrm rot="-4470473" flipH="1">
            <a:off x="8159434" y="-486033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23"/>
          <p:cNvSpPr/>
          <p:nvPr/>
        </p:nvSpPr>
        <p:spPr>
          <a:xfrm>
            <a:off x="144300" y="47717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23"/>
          <p:cNvSpPr/>
          <p:nvPr/>
        </p:nvSpPr>
        <p:spPr>
          <a:xfrm>
            <a:off x="530847" y="82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8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24"/>
          <p:cNvSpPr txBox="1">
            <a:spLocks noGrp="1"/>
          </p:cNvSpPr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24"/>
          <p:cNvSpPr txBox="1">
            <a:spLocks noGrp="1"/>
          </p:cNvSpPr>
          <p:nvPr>
            <p:ph type="subTitle" idx="1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1" name="Google Shape;691;p24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24"/>
          <p:cNvSpPr/>
          <p:nvPr/>
        </p:nvSpPr>
        <p:spPr>
          <a:xfrm rot="-5400000" flipH="1">
            <a:off x="3626412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24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24"/>
          <p:cNvSpPr/>
          <p:nvPr/>
        </p:nvSpPr>
        <p:spPr>
          <a:xfrm rot="-5400000" flipH="1">
            <a:off x="30283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24"/>
          <p:cNvSpPr/>
          <p:nvPr/>
        </p:nvSpPr>
        <p:spPr>
          <a:xfrm rot="8584896" flipH="1">
            <a:off x="8435376" y="350289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24"/>
          <p:cNvSpPr/>
          <p:nvPr/>
        </p:nvSpPr>
        <p:spPr>
          <a:xfrm rot="-1239319" flipH="1">
            <a:off x="2314915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24"/>
          <p:cNvSpPr/>
          <p:nvPr/>
        </p:nvSpPr>
        <p:spPr>
          <a:xfrm>
            <a:off x="8885124" y="4490975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24"/>
          <p:cNvSpPr/>
          <p:nvPr/>
        </p:nvSpPr>
        <p:spPr>
          <a:xfrm>
            <a:off x="575662" y="3352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24"/>
          <p:cNvSpPr/>
          <p:nvPr/>
        </p:nvSpPr>
        <p:spPr>
          <a:xfrm>
            <a:off x="616147" y="46621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24"/>
          <p:cNvSpPr/>
          <p:nvPr/>
        </p:nvSpPr>
        <p:spPr>
          <a:xfrm>
            <a:off x="8370461" y="46125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24"/>
          <p:cNvSpPr/>
          <p:nvPr/>
        </p:nvSpPr>
        <p:spPr>
          <a:xfrm>
            <a:off x="144300" y="47717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24"/>
          <p:cNvSpPr/>
          <p:nvPr/>
        </p:nvSpPr>
        <p:spPr>
          <a:xfrm>
            <a:off x="4486861" y="45142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24"/>
          <p:cNvSpPr/>
          <p:nvPr/>
        </p:nvSpPr>
        <p:spPr>
          <a:xfrm>
            <a:off x="4855272" y="335263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24"/>
          <p:cNvSpPr/>
          <p:nvPr/>
        </p:nvSpPr>
        <p:spPr>
          <a:xfrm>
            <a:off x="8885122" y="18953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24"/>
          <p:cNvSpPr/>
          <p:nvPr/>
        </p:nvSpPr>
        <p:spPr>
          <a:xfrm>
            <a:off x="8632511" y="6147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8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25"/>
          <p:cNvSpPr txBox="1">
            <a:spLocks noGrp="1"/>
          </p:cNvSpPr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5"/>
          <p:cNvSpPr txBox="1">
            <a:spLocks noGrp="1"/>
          </p:cNvSpPr>
          <p:nvPr>
            <p:ph type="subTitle" idx="1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9" name="Google Shape;709;p25"/>
          <p:cNvSpPr/>
          <p:nvPr/>
        </p:nvSpPr>
        <p:spPr>
          <a:xfrm rot="6318939" flipH="1">
            <a:off x="1049705" y="197886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25"/>
          <p:cNvSpPr/>
          <p:nvPr/>
        </p:nvSpPr>
        <p:spPr>
          <a:xfrm rot="5400000" flipH="1">
            <a:off x="3630386" y="-4152383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25"/>
          <p:cNvSpPr/>
          <p:nvPr/>
        </p:nvSpPr>
        <p:spPr>
          <a:xfrm rot="6329527" flipH="1">
            <a:off x="-215769" y="-297559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25"/>
          <p:cNvSpPr/>
          <p:nvPr/>
        </p:nvSpPr>
        <p:spPr>
          <a:xfrm rot="5400000" flipH="1">
            <a:off x="7977941" y="-558161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25"/>
          <p:cNvSpPr/>
          <p:nvPr/>
        </p:nvSpPr>
        <p:spPr>
          <a:xfrm rot="-2215104" flipH="1">
            <a:off x="-357226" y="76084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25"/>
          <p:cNvSpPr/>
          <p:nvPr/>
        </p:nvSpPr>
        <p:spPr>
          <a:xfrm rot="9560681" flipH="1">
            <a:off x="5980507" y="-164175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25"/>
          <p:cNvSpPr/>
          <p:nvPr/>
        </p:nvSpPr>
        <p:spPr>
          <a:xfrm rot="10800000">
            <a:off x="575663" y="4641614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25"/>
          <p:cNvSpPr/>
          <p:nvPr/>
        </p:nvSpPr>
        <p:spPr>
          <a:xfrm rot="10800000">
            <a:off x="8421008" y="399066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25"/>
          <p:cNvSpPr/>
          <p:nvPr/>
        </p:nvSpPr>
        <p:spPr>
          <a:xfrm rot="10800000">
            <a:off x="607202" y="34945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5"/>
          <p:cNvSpPr/>
          <p:nvPr/>
        </p:nvSpPr>
        <p:spPr>
          <a:xfrm rot="10800000">
            <a:off x="8762132" y="9674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"/>
          <p:cNvSpPr/>
          <p:nvPr/>
        </p:nvSpPr>
        <p:spPr>
          <a:xfrm rot="10800000">
            <a:off x="4730627" y="34945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25"/>
          <p:cNvSpPr/>
          <p:nvPr/>
        </p:nvSpPr>
        <p:spPr>
          <a:xfrm rot="10800000">
            <a:off x="4181883" y="472594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25"/>
          <p:cNvSpPr/>
          <p:nvPr/>
        </p:nvSpPr>
        <p:spPr>
          <a:xfrm rot="10800000">
            <a:off x="450658" y="3860541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25"/>
          <p:cNvSpPr/>
          <p:nvPr/>
        </p:nvSpPr>
        <p:spPr>
          <a:xfrm rot="10800000">
            <a:off x="8762127" y="426805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25"/>
          <p:cNvSpPr/>
          <p:nvPr/>
        </p:nvSpPr>
        <p:spPr>
          <a:xfrm rot="10800000">
            <a:off x="8833352" y="267133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25"/>
          <p:cNvSpPr/>
          <p:nvPr/>
        </p:nvSpPr>
        <p:spPr>
          <a:xfrm rot="10800000">
            <a:off x="8085657" y="470625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25"/>
          <p:cNvSpPr/>
          <p:nvPr/>
        </p:nvSpPr>
        <p:spPr>
          <a:xfrm>
            <a:off x="5072298" y="396098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27"/>
          <p:cNvSpPr txBox="1">
            <a:spLocks noGrp="1"/>
          </p:cNvSpPr>
          <p:nvPr>
            <p:ph type="subTitle" idx="1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7" name="Google Shape;757;p27"/>
          <p:cNvSpPr txBox="1">
            <a:spLocks noGrp="1"/>
          </p:cNvSpPr>
          <p:nvPr>
            <p:ph type="subTitle" idx="2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8" name="Google Shape;758;p27"/>
          <p:cNvSpPr txBox="1">
            <a:spLocks noGrp="1"/>
          </p:cNvSpPr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59" name="Google Shape;759;p27"/>
          <p:cNvSpPr txBox="1">
            <a:spLocks noGrp="1"/>
          </p:cNvSpPr>
          <p:nvPr>
            <p:ph type="subTitle" idx="3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27"/>
          <p:cNvSpPr txBox="1">
            <a:spLocks noGrp="1"/>
          </p:cNvSpPr>
          <p:nvPr>
            <p:ph type="subTitle" idx="4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7"/>
          <p:cNvSpPr/>
          <p:nvPr/>
        </p:nvSpPr>
        <p:spPr>
          <a:xfrm rot="10800000">
            <a:off x="-37435" y="2738"/>
            <a:ext cx="743532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27"/>
          <p:cNvSpPr/>
          <p:nvPr/>
        </p:nvSpPr>
        <p:spPr>
          <a:xfrm rot="9870421">
            <a:off x="89918" y="-98755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7"/>
          <p:cNvSpPr/>
          <p:nvPr/>
        </p:nvSpPr>
        <p:spPr>
          <a:xfrm rot="10800000">
            <a:off x="-49750" y="4167587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27"/>
          <p:cNvSpPr/>
          <p:nvPr/>
        </p:nvSpPr>
        <p:spPr>
          <a:xfrm flipH="1">
            <a:off x="78863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27"/>
          <p:cNvSpPr/>
          <p:nvPr/>
        </p:nvSpPr>
        <p:spPr>
          <a:xfrm flipH="1">
            <a:off x="238963" y="169132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2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2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27"/>
          <p:cNvSpPr/>
          <p:nvPr/>
        </p:nvSpPr>
        <p:spPr>
          <a:xfrm flipH="1">
            <a:off x="791796" y="147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27"/>
          <p:cNvSpPr/>
          <p:nvPr/>
        </p:nvSpPr>
        <p:spPr>
          <a:xfrm>
            <a:off x="7900006" y="-280963"/>
            <a:ext cx="733868" cy="617521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27"/>
          <p:cNvSpPr/>
          <p:nvPr/>
        </p:nvSpPr>
        <p:spPr>
          <a:xfrm>
            <a:off x="8404450" y="-11350"/>
            <a:ext cx="733891" cy="5143387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27"/>
          <p:cNvSpPr/>
          <p:nvPr/>
        </p:nvSpPr>
        <p:spPr>
          <a:xfrm rot="-929579">
            <a:off x="8429819" y="4582728"/>
            <a:ext cx="581152" cy="650799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7"/>
          <p:cNvSpPr/>
          <p:nvPr/>
        </p:nvSpPr>
        <p:spPr>
          <a:xfrm>
            <a:off x="8698731" y="-70350"/>
            <a:ext cx="451908" cy="1037534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7"/>
          <p:cNvSpPr/>
          <p:nvPr/>
        </p:nvSpPr>
        <p:spPr>
          <a:xfrm rot="10800000" flipH="1">
            <a:off x="8869327" y="1012084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27"/>
          <p:cNvSpPr/>
          <p:nvPr/>
        </p:nvSpPr>
        <p:spPr>
          <a:xfrm rot="10800000" flipH="1">
            <a:off x="8729539" y="366592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27"/>
          <p:cNvSpPr/>
          <p:nvPr/>
        </p:nvSpPr>
        <p:spPr>
          <a:xfrm rot="10800000" flipH="1">
            <a:off x="8915664" y="4362734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7"/>
          <p:cNvSpPr/>
          <p:nvPr/>
        </p:nvSpPr>
        <p:spPr>
          <a:xfrm rot="10800000" flipH="1">
            <a:off x="8527989" y="196659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27"/>
          <p:cNvSpPr/>
          <p:nvPr/>
        </p:nvSpPr>
        <p:spPr>
          <a:xfrm flipH="1">
            <a:off x="4689649" y="1966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27"/>
          <p:cNvSpPr/>
          <p:nvPr/>
        </p:nvSpPr>
        <p:spPr>
          <a:xfrm rot="10800000" flipH="1">
            <a:off x="4132139" y="4931884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29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01" name="Google Shape;801;p29"/>
          <p:cNvSpPr txBox="1">
            <a:spLocks noGrp="1"/>
          </p:cNvSpPr>
          <p:nvPr>
            <p:ph type="subTitle" idx="1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2" name="Google Shape;802;p29"/>
          <p:cNvSpPr txBox="1">
            <a:spLocks noGrp="1"/>
          </p:cNvSpPr>
          <p:nvPr>
            <p:ph type="subTitle" idx="2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3" name="Google Shape;803;p29"/>
          <p:cNvSpPr txBox="1">
            <a:spLocks noGrp="1"/>
          </p:cNvSpPr>
          <p:nvPr>
            <p:ph type="subTitle" idx="3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4" name="Google Shape;804;p29"/>
          <p:cNvSpPr txBox="1">
            <a:spLocks noGrp="1"/>
          </p:cNvSpPr>
          <p:nvPr>
            <p:ph type="subTitle" idx="4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5" name="Google Shape;805;p29"/>
          <p:cNvSpPr txBox="1">
            <a:spLocks noGrp="1"/>
          </p:cNvSpPr>
          <p:nvPr>
            <p:ph type="subTitle" idx="5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6" name="Google Shape;806;p29"/>
          <p:cNvSpPr txBox="1">
            <a:spLocks noGrp="1"/>
          </p:cNvSpPr>
          <p:nvPr>
            <p:ph type="subTitle" idx="6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7" name="Google Shape;807;p29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29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29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29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29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3" name="Google Shape;813;p29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29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5" name="Google Shape;815;p29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16" name="Google Shape;816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0" name="Google Shape;820;p29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29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29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3" name="Google Shape;823;p29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24" name="Google Shape;824;p29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9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9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9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8" name="Google Shape;828;p29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9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0" name="Google Shape;830;p29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9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2" name="Google Shape;832;p29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29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4" name="Google Shape;834;p29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CUSTOM_6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30"/>
          <p:cNvSpPr txBox="1">
            <a:spLocks noGrp="1"/>
          </p:cNvSpPr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7" name="Google Shape;837;p30"/>
          <p:cNvSpPr txBox="1">
            <a:spLocks noGrp="1"/>
          </p:cNvSpPr>
          <p:nvPr>
            <p:ph type="subTitle" idx="1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30"/>
          <p:cNvSpPr txBox="1">
            <a:spLocks noGrp="1"/>
          </p:cNvSpPr>
          <p:nvPr>
            <p:ph type="subTitle" idx="2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9" name="Google Shape;839;p30"/>
          <p:cNvSpPr txBox="1">
            <a:spLocks noGrp="1"/>
          </p:cNvSpPr>
          <p:nvPr>
            <p:ph type="subTitle" idx="3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30"/>
          <p:cNvSpPr txBox="1">
            <a:spLocks noGrp="1"/>
          </p:cNvSpPr>
          <p:nvPr>
            <p:ph type="subTitle" idx="4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1" name="Google Shape;841;p30"/>
          <p:cNvSpPr txBox="1">
            <a:spLocks noGrp="1"/>
          </p:cNvSpPr>
          <p:nvPr>
            <p:ph type="subTitle" idx="5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30"/>
          <p:cNvSpPr txBox="1">
            <a:spLocks noGrp="1"/>
          </p:cNvSpPr>
          <p:nvPr>
            <p:ph type="subTitle" idx="6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3" name="Google Shape;843;p30"/>
          <p:cNvSpPr txBox="1">
            <a:spLocks noGrp="1"/>
          </p:cNvSpPr>
          <p:nvPr>
            <p:ph type="subTitle" idx="7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30"/>
          <p:cNvSpPr txBox="1">
            <a:spLocks noGrp="1"/>
          </p:cNvSpPr>
          <p:nvPr>
            <p:ph type="subTitle" idx="8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5" name="Google Shape;845;p30"/>
          <p:cNvSpPr/>
          <p:nvPr/>
        </p:nvSpPr>
        <p:spPr>
          <a:xfrm rot="6329527" flipH="1">
            <a:off x="-125891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6" name="Google Shape;846;p30"/>
          <p:cNvSpPr/>
          <p:nvPr/>
        </p:nvSpPr>
        <p:spPr>
          <a:xfrm rot="9560678" flipH="1">
            <a:off x="8330034" y="-175035"/>
            <a:ext cx="1111233" cy="93508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7" name="Google Shape;847;p30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30"/>
          <p:cNvSpPr/>
          <p:nvPr/>
        </p:nvSpPr>
        <p:spPr>
          <a:xfrm rot="-5400000" flipH="1">
            <a:off x="3868356" y="9718"/>
            <a:ext cx="1356514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30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30"/>
          <p:cNvSpPr/>
          <p:nvPr/>
        </p:nvSpPr>
        <p:spPr>
          <a:xfrm rot="8584896" flipH="1">
            <a:off x="-359812" y="4165109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1" name="Google Shape;851;p30"/>
          <p:cNvSpPr/>
          <p:nvPr/>
        </p:nvSpPr>
        <p:spPr>
          <a:xfrm>
            <a:off x="8711662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2" name="Google Shape;852;p30"/>
          <p:cNvSpPr/>
          <p:nvPr/>
        </p:nvSpPr>
        <p:spPr>
          <a:xfrm>
            <a:off x="83587" y="106855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30"/>
          <p:cNvSpPr/>
          <p:nvPr/>
        </p:nvSpPr>
        <p:spPr>
          <a:xfrm>
            <a:off x="8462212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4" name="Google Shape;854;p30"/>
          <p:cNvSpPr/>
          <p:nvPr/>
        </p:nvSpPr>
        <p:spPr>
          <a:xfrm>
            <a:off x="261775" y="40884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5" name="Google Shape;855;p30"/>
          <p:cNvSpPr/>
          <p:nvPr/>
        </p:nvSpPr>
        <p:spPr>
          <a:xfrm>
            <a:off x="8592136" y="1394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0"/>
          <p:cNvSpPr/>
          <p:nvPr/>
        </p:nvSpPr>
        <p:spPr>
          <a:xfrm>
            <a:off x="178937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0"/>
          <p:cNvSpPr/>
          <p:nvPr/>
        </p:nvSpPr>
        <p:spPr>
          <a:xfrm>
            <a:off x="624462" y="42331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122554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30"/>
          <p:cNvSpPr/>
          <p:nvPr/>
        </p:nvSpPr>
        <p:spPr>
          <a:xfrm>
            <a:off x="167987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30"/>
          <p:cNvSpPr/>
          <p:nvPr/>
        </p:nvSpPr>
        <p:spPr>
          <a:xfrm>
            <a:off x="8081311" y="47602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30"/>
          <p:cNvSpPr/>
          <p:nvPr/>
        </p:nvSpPr>
        <p:spPr>
          <a:xfrm>
            <a:off x="8961847" y="4360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 ">
  <p:cSld name="CUSTOM_12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1"/>
          <p:cNvSpPr txBox="1">
            <a:spLocks noGrp="1"/>
          </p:cNvSpPr>
          <p:nvPr>
            <p:ph type="subTitle" idx="1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31"/>
          <p:cNvSpPr txBox="1">
            <a:spLocks noGrp="1"/>
          </p:cNvSpPr>
          <p:nvPr>
            <p:ph type="subTitle" idx="2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31"/>
          <p:cNvSpPr txBox="1">
            <a:spLocks noGrp="1"/>
          </p:cNvSpPr>
          <p:nvPr>
            <p:ph type="subTitle" idx="3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31"/>
          <p:cNvSpPr txBox="1">
            <a:spLocks noGrp="1"/>
          </p:cNvSpPr>
          <p:nvPr>
            <p:ph type="subTitle" idx="4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7" name="Google Shape;867;p31"/>
          <p:cNvSpPr txBox="1">
            <a:spLocks noGrp="1"/>
          </p:cNvSpPr>
          <p:nvPr>
            <p:ph type="subTitle" idx="5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8" name="Google Shape;868;p31"/>
          <p:cNvSpPr txBox="1">
            <a:spLocks noGrp="1"/>
          </p:cNvSpPr>
          <p:nvPr>
            <p:ph type="subTitle" idx="6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9" name="Google Shape;869;p31"/>
          <p:cNvSpPr txBox="1">
            <a:spLocks noGrp="1"/>
          </p:cNvSpPr>
          <p:nvPr>
            <p:ph type="subTitle" idx="7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0" name="Google Shape;870;p31"/>
          <p:cNvSpPr txBox="1">
            <a:spLocks noGrp="1"/>
          </p:cNvSpPr>
          <p:nvPr>
            <p:ph type="subTitle" idx="8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1" name="Google Shape;871;p31"/>
          <p:cNvSpPr txBox="1">
            <a:spLocks noGrp="1"/>
          </p:cNvSpPr>
          <p:nvPr>
            <p:ph type="subTitle" idx="9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2" name="Google Shape;872;p31"/>
          <p:cNvSpPr txBox="1">
            <a:spLocks noGrp="1"/>
          </p:cNvSpPr>
          <p:nvPr>
            <p:ph type="subTitle" idx="13"/>
          </p:nvPr>
        </p:nvSpPr>
        <p:spPr>
          <a:xfrm>
            <a:off x="4810350" y="39533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3" name="Google Shape;873;p31"/>
          <p:cNvSpPr txBox="1">
            <a:spLocks noGrp="1"/>
          </p:cNvSpPr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74" name="Google Shape;874;p31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5" name="Google Shape;875;p31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31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31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31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9" name="Google Shape;879;p31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0" name="Google Shape;880;p31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31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2" name="Google Shape;882;p31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883" name="Google Shape;883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7" name="Google Shape;887;p31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8" name="Google Shape;888;p31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9" name="Google Shape;889;p31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0" name="Google Shape;890;p31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891" name="Google Shape;891;p31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1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1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5" name="Google Shape;895;p31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6" name="Google Shape;896;p31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7" name="Google Shape;897;p31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8" name="Google Shape;898;p31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31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31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">
  <p:cSld name="CUSTOM_6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2"/>
          <p:cNvSpPr txBox="1">
            <a:spLocks noGrp="1"/>
          </p:cNvSpPr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4" name="Google Shape;904;p32"/>
          <p:cNvSpPr txBox="1">
            <a:spLocks noGrp="1"/>
          </p:cNvSpPr>
          <p:nvPr>
            <p:ph type="subTitle" idx="1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5" name="Google Shape;905;p32"/>
          <p:cNvSpPr txBox="1">
            <a:spLocks noGrp="1"/>
          </p:cNvSpPr>
          <p:nvPr>
            <p:ph type="subTitle" idx="2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6" name="Google Shape;906;p32"/>
          <p:cNvSpPr txBox="1">
            <a:spLocks noGrp="1"/>
          </p:cNvSpPr>
          <p:nvPr>
            <p:ph type="subTitle" idx="3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7" name="Google Shape;907;p32"/>
          <p:cNvSpPr txBox="1">
            <a:spLocks noGrp="1"/>
          </p:cNvSpPr>
          <p:nvPr>
            <p:ph type="subTitle" idx="4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8" name="Google Shape;908;p32"/>
          <p:cNvSpPr txBox="1">
            <a:spLocks noGrp="1"/>
          </p:cNvSpPr>
          <p:nvPr>
            <p:ph type="subTitle" idx="5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9" name="Google Shape;909;p32"/>
          <p:cNvSpPr txBox="1">
            <a:spLocks noGrp="1"/>
          </p:cNvSpPr>
          <p:nvPr>
            <p:ph type="subTitle" idx="6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0" name="Google Shape;910;p32"/>
          <p:cNvSpPr txBox="1">
            <a:spLocks noGrp="1"/>
          </p:cNvSpPr>
          <p:nvPr>
            <p:ph type="subTitle" idx="7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1" name="Google Shape;911;p32"/>
          <p:cNvSpPr txBox="1">
            <a:spLocks noGrp="1"/>
          </p:cNvSpPr>
          <p:nvPr>
            <p:ph type="subTitle" idx="8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2" name="Google Shape;912;p32"/>
          <p:cNvSpPr txBox="1">
            <a:spLocks noGrp="1"/>
          </p:cNvSpPr>
          <p:nvPr>
            <p:ph type="subTitle" idx="9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3" name="Google Shape;913;p32"/>
          <p:cNvSpPr txBox="1">
            <a:spLocks noGrp="1"/>
          </p:cNvSpPr>
          <p:nvPr>
            <p:ph type="subTitle" idx="13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32"/>
          <p:cNvSpPr txBox="1">
            <a:spLocks noGrp="1"/>
          </p:cNvSpPr>
          <p:nvPr>
            <p:ph type="subTitle" idx="14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5" name="Google Shape;915;p32"/>
          <p:cNvSpPr txBox="1">
            <a:spLocks noGrp="1"/>
          </p:cNvSpPr>
          <p:nvPr>
            <p:ph type="subTitle" idx="15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6" name="Google Shape;916;p32"/>
          <p:cNvSpPr/>
          <p:nvPr/>
        </p:nvSpPr>
        <p:spPr>
          <a:xfrm>
            <a:off x="8381513" y="-138387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32"/>
          <p:cNvSpPr/>
          <p:nvPr/>
        </p:nvSpPr>
        <p:spPr>
          <a:xfrm flipH="1">
            <a:off x="-7861" y="886905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2"/>
          <p:cNvSpPr/>
          <p:nvPr/>
        </p:nvSpPr>
        <p:spPr>
          <a:xfrm flipH="1">
            <a:off x="-5637" y="-138387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9" name="Google Shape;919;p32"/>
          <p:cNvSpPr/>
          <p:nvPr/>
        </p:nvSpPr>
        <p:spPr>
          <a:xfrm rot="10800000">
            <a:off x="774734" y="-129596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32"/>
          <p:cNvSpPr/>
          <p:nvPr/>
        </p:nvSpPr>
        <p:spPr>
          <a:xfrm>
            <a:off x="-18632" y="4449387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32"/>
          <p:cNvSpPr/>
          <p:nvPr/>
        </p:nvSpPr>
        <p:spPr>
          <a:xfrm rot="970989" flipH="1">
            <a:off x="7737065" y="-208594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32"/>
          <p:cNvSpPr/>
          <p:nvPr/>
        </p:nvSpPr>
        <p:spPr>
          <a:xfrm rot="-900025">
            <a:off x="8519425" y="4489354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3" name="Google Shape;923;p32"/>
          <p:cNvGrpSpPr/>
          <p:nvPr/>
        </p:nvGrpSpPr>
        <p:grpSpPr>
          <a:xfrm rot="10800000" flipH="1">
            <a:off x="-1134868" y="4003656"/>
            <a:ext cx="2274300" cy="2274300"/>
            <a:chOff x="-1087568" y="-1126448"/>
            <a:chExt cx="2274300" cy="2274300"/>
          </a:xfrm>
        </p:grpSpPr>
        <p:sp>
          <p:nvSpPr>
            <p:cNvPr id="924" name="Google Shape;924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8" name="Google Shape;928;p32"/>
          <p:cNvSpPr/>
          <p:nvPr/>
        </p:nvSpPr>
        <p:spPr>
          <a:xfrm rot="10800000" flipH="1">
            <a:off x="8880475" y="1022021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9" name="Google Shape;929;p32"/>
          <p:cNvSpPr/>
          <p:nvPr/>
        </p:nvSpPr>
        <p:spPr>
          <a:xfrm rot="10800000" flipH="1">
            <a:off x="8430249" y="212831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32"/>
          <p:cNvSpPr/>
          <p:nvPr/>
        </p:nvSpPr>
        <p:spPr>
          <a:xfrm rot="9094898">
            <a:off x="8518361" y="1521714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1" name="Google Shape;931;p32"/>
          <p:cNvGrpSpPr/>
          <p:nvPr/>
        </p:nvGrpSpPr>
        <p:grpSpPr>
          <a:xfrm rot="10800000" flipH="1">
            <a:off x="8020382" y="4003656"/>
            <a:ext cx="2274300" cy="2274300"/>
            <a:chOff x="-1087568" y="-1126448"/>
            <a:chExt cx="2274300" cy="2274300"/>
          </a:xfrm>
        </p:grpSpPr>
        <p:sp>
          <p:nvSpPr>
            <p:cNvPr id="932" name="Google Shape;932;p32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2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2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32"/>
          <p:cNvSpPr/>
          <p:nvPr/>
        </p:nvSpPr>
        <p:spPr>
          <a:xfrm rot="10800000" flipH="1">
            <a:off x="411875" y="254144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32"/>
          <p:cNvSpPr/>
          <p:nvPr/>
        </p:nvSpPr>
        <p:spPr>
          <a:xfrm rot="10800000" flipH="1">
            <a:off x="483400" y="4102691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32"/>
          <p:cNvSpPr/>
          <p:nvPr/>
        </p:nvSpPr>
        <p:spPr>
          <a:xfrm rot="10800000" flipH="1">
            <a:off x="805475" y="475254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32"/>
          <p:cNvSpPr/>
          <p:nvPr/>
        </p:nvSpPr>
        <p:spPr>
          <a:xfrm rot="10800000" flipH="1">
            <a:off x="8705813" y="465620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32"/>
          <p:cNvSpPr/>
          <p:nvPr/>
        </p:nvSpPr>
        <p:spPr>
          <a:xfrm rot="10800000" flipH="1">
            <a:off x="8614400" y="163814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32"/>
          <p:cNvSpPr/>
          <p:nvPr/>
        </p:nvSpPr>
        <p:spPr>
          <a:xfrm rot="10800000" flipH="1">
            <a:off x="8854011" y="394345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32"/>
          <p:cNvSpPr/>
          <p:nvPr/>
        </p:nvSpPr>
        <p:spPr>
          <a:xfrm rot="10800000" flipH="1">
            <a:off x="1683050" y="136821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32"/>
          <p:cNvSpPr/>
          <p:nvPr/>
        </p:nvSpPr>
        <p:spPr>
          <a:xfrm rot="10800000" flipH="1">
            <a:off x="302463" y="229022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lin ang="10801400" scaled="0"/>
        </a:gradFill>
        <a:effectLst/>
      </p:bgPr>
    </p:bg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5" name="Google Shape;945;p33"/>
          <p:cNvGrpSpPr/>
          <p:nvPr/>
        </p:nvGrpSpPr>
        <p:grpSpPr>
          <a:xfrm flipH="1">
            <a:off x="5565608" y="-1031450"/>
            <a:ext cx="7194900" cy="7194900"/>
            <a:chOff x="-3604212" y="-1031450"/>
            <a:chExt cx="7194900" cy="7194900"/>
          </a:xfrm>
        </p:grpSpPr>
        <p:sp>
          <p:nvSpPr>
            <p:cNvPr id="946" name="Google Shape;946;p33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3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3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3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3"/>
            <p:cNvSpPr/>
            <p:nvPr/>
          </p:nvSpPr>
          <p:spPr>
            <a:xfrm>
              <a:off x="-3604212" y="-1031450"/>
              <a:ext cx="7194900" cy="7194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1" name="Google Shape;951;p33"/>
          <p:cNvSpPr/>
          <p:nvPr/>
        </p:nvSpPr>
        <p:spPr>
          <a:xfrm flipH="1">
            <a:off x="7007074" y="-203925"/>
            <a:ext cx="2157228" cy="5550721"/>
          </a:xfrm>
          <a:custGeom>
            <a:avLst/>
            <a:gdLst/>
            <a:ahLst/>
            <a:cxnLst/>
            <a:rect l="l" t="t" r="r" b="b"/>
            <a:pathLst>
              <a:path w="33737" h="86808" extrusionOk="0">
                <a:moveTo>
                  <a:pt x="1" y="0"/>
                </a:moveTo>
                <a:lnTo>
                  <a:pt x="118" y="86808"/>
                </a:lnTo>
                <a:cubicBezTo>
                  <a:pt x="8000" y="86652"/>
                  <a:pt x="13600" y="81715"/>
                  <a:pt x="15649" y="79530"/>
                </a:cubicBezTo>
                <a:cubicBezTo>
                  <a:pt x="17678" y="77364"/>
                  <a:pt x="23415" y="75452"/>
                  <a:pt x="26849" y="70125"/>
                </a:cubicBezTo>
                <a:cubicBezTo>
                  <a:pt x="30283" y="64779"/>
                  <a:pt x="29912" y="62243"/>
                  <a:pt x="31824" y="52565"/>
                </a:cubicBezTo>
                <a:cubicBezTo>
                  <a:pt x="33736" y="42906"/>
                  <a:pt x="32390" y="34185"/>
                  <a:pt x="29698" y="28741"/>
                </a:cubicBezTo>
                <a:cubicBezTo>
                  <a:pt x="27044" y="23278"/>
                  <a:pt x="25795" y="17658"/>
                  <a:pt x="22361" y="14224"/>
                </a:cubicBezTo>
                <a:cubicBezTo>
                  <a:pt x="18927" y="10790"/>
                  <a:pt x="18654" y="11415"/>
                  <a:pt x="13347" y="6439"/>
                </a:cubicBezTo>
                <a:cubicBezTo>
                  <a:pt x="7649" y="1132"/>
                  <a:pt x="508" y="390"/>
                  <a:pt x="1" y="0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3"/>
          <p:cNvSpPr/>
          <p:nvPr/>
        </p:nvSpPr>
        <p:spPr>
          <a:xfrm flipH="1">
            <a:off x="8209576" y="1423928"/>
            <a:ext cx="417608" cy="585649"/>
          </a:xfrm>
          <a:custGeom>
            <a:avLst/>
            <a:gdLst/>
            <a:ahLst/>
            <a:cxnLst/>
            <a:rect l="l" t="t" r="r" b="b"/>
            <a:pathLst>
              <a:path w="6531" h="9159" extrusionOk="0">
                <a:moveTo>
                  <a:pt x="189" y="0"/>
                </a:moveTo>
                <a:cubicBezTo>
                  <a:pt x="0" y="0"/>
                  <a:pt x="8" y="220"/>
                  <a:pt x="303" y="668"/>
                </a:cubicBezTo>
                <a:cubicBezTo>
                  <a:pt x="303" y="668"/>
                  <a:pt x="2391" y="2815"/>
                  <a:pt x="3795" y="5371"/>
                </a:cubicBezTo>
                <a:cubicBezTo>
                  <a:pt x="5181" y="7927"/>
                  <a:pt x="5747" y="9058"/>
                  <a:pt x="6156" y="9156"/>
                </a:cubicBezTo>
                <a:cubicBezTo>
                  <a:pt x="6164" y="9158"/>
                  <a:pt x="6171" y="9159"/>
                  <a:pt x="6177" y="9159"/>
                </a:cubicBezTo>
                <a:cubicBezTo>
                  <a:pt x="6530" y="9159"/>
                  <a:pt x="5553" y="6581"/>
                  <a:pt x="3542" y="3420"/>
                </a:cubicBezTo>
                <a:cubicBezTo>
                  <a:pt x="2112" y="1173"/>
                  <a:pt x="626" y="0"/>
                  <a:pt x="189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3"/>
          <p:cNvSpPr/>
          <p:nvPr/>
        </p:nvSpPr>
        <p:spPr>
          <a:xfrm flipH="1">
            <a:off x="8571235" y="3139831"/>
            <a:ext cx="397211" cy="599717"/>
          </a:xfrm>
          <a:custGeom>
            <a:avLst/>
            <a:gdLst/>
            <a:ahLst/>
            <a:cxnLst/>
            <a:rect l="l" t="t" r="r" b="b"/>
            <a:pathLst>
              <a:path w="6212" h="9379" extrusionOk="0">
                <a:moveTo>
                  <a:pt x="5824" y="0"/>
                </a:moveTo>
                <a:cubicBezTo>
                  <a:pt x="5720" y="0"/>
                  <a:pt x="5564" y="146"/>
                  <a:pt x="5367" y="467"/>
                </a:cubicBezTo>
                <a:cubicBezTo>
                  <a:pt x="5367" y="467"/>
                  <a:pt x="4294" y="3277"/>
                  <a:pt x="2537" y="5579"/>
                </a:cubicBezTo>
                <a:cubicBezTo>
                  <a:pt x="781" y="7901"/>
                  <a:pt x="1" y="8896"/>
                  <a:pt x="98" y="9325"/>
                </a:cubicBezTo>
                <a:cubicBezTo>
                  <a:pt x="107" y="9361"/>
                  <a:pt x="130" y="9379"/>
                  <a:pt x="166" y="9379"/>
                </a:cubicBezTo>
                <a:cubicBezTo>
                  <a:pt x="540" y="9379"/>
                  <a:pt x="2331" y="7483"/>
                  <a:pt x="4235" y="4564"/>
                </a:cubicBezTo>
                <a:cubicBezTo>
                  <a:pt x="5867" y="2039"/>
                  <a:pt x="6211" y="0"/>
                  <a:pt x="5824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3"/>
          <p:cNvSpPr/>
          <p:nvPr/>
        </p:nvSpPr>
        <p:spPr>
          <a:xfrm flipH="1">
            <a:off x="8234769" y="2404873"/>
            <a:ext cx="169703" cy="909582"/>
          </a:xfrm>
          <a:custGeom>
            <a:avLst/>
            <a:gdLst/>
            <a:ahLst/>
            <a:cxnLst/>
            <a:rect l="l" t="t" r="r" b="b"/>
            <a:pathLst>
              <a:path w="2654" h="14225" extrusionOk="0">
                <a:moveTo>
                  <a:pt x="550" y="1"/>
                </a:moveTo>
                <a:cubicBezTo>
                  <a:pt x="235" y="1"/>
                  <a:pt x="390" y="2453"/>
                  <a:pt x="937" y="4566"/>
                </a:cubicBezTo>
                <a:cubicBezTo>
                  <a:pt x="1522" y="6829"/>
                  <a:pt x="1366" y="6907"/>
                  <a:pt x="1269" y="8449"/>
                </a:cubicBezTo>
                <a:cubicBezTo>
                  <a:pt x="1190" y="9971"/>
                  <a:pt x="1015" y="10849"/>
                  <a:pt x="605" y="11980"/>
                </a:cubicBezTo>
                <a:cubicBezTo>
                  <a:pt x="195" y="13093"/>
                  <a:pt x="0" y="14224"/>
                  <a:pt x="195" y="14224"/>
                </a:cubicBezTo>
                <a:cubicBezTo>
                  <a:pt x="410" y="14224"/>
                  <a:pt x="917" y="13405"/>
                  <a:pt x="1132" y="12449"/>
                </a:cubicBezTo>
                <a:cubicBezTo>
                  <a:pt x="1366" y="11493"/>
                  <a:pt x="1854" y="10244"/>
                  <a:pt x="2264" y="8683"/>
                </a:cubicBezTo>
                <a:cubicBezTo>
                  <a:pt x="2654" y="7122"/>
                  <a:pt x="2205" y="6576"/>
                  <a:pt x="1971" y="5229"/>
                </a:cubicBezTo>
                <a:cubicBezTo>
                  <a:pt x="1717" y="3903"/>
                  <a:pt x="1288" y="2927"/>
                  <a:pt x="1288" y="1600"/>
                </a:cubicBezTo>
                <a:cubicBezTo>
                  <a:pt x="1288" y="254"/>
                  <a:pt x="625" y="39"/>
                  <a:pt x="625" y="39"/>
                </a:cubicBezTo>
                <a:cubicBezTo>
                  <a:pt x="597" y="13"/>
                  <a:pt x="572" y="1"/>
                  <a:pt x="550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3"/>
          <p:cNvSpPr/>
          <p:nvPr/>
        </p:nvSpPr>
        <p:spPr>
          <a:xfrm flipH="1">
            <a:off x="8644002" y="1268292"/>
            <a:ext cx="515313" cy="1133381"/>
          </a:xfrm>
          <a:custGeom>
            <a:avLst/>
            <a:gdLst/>
            <a:ahLst/>
            <a:cxnLst/>
            <a:rect l="l" t="t" r="r" b="b"/>
            <a:pathLst>
              <a:path w="8059" h="17725" extrusionOk="0">
                <a:moveTo>
                  <a:pt x="1" y="0"/>
                </a:moveTo>
                <a:lnTo>
                  <a:pt x="1" y="5190"/>
                </a:lnTo>
                <a:cubicBezTo>
                  <a:pt x="820" y="5658"/>
                  <a:pt x="1815" y="6615"/>
                  <a:pt x="2166" y="8507"/>
                </a:cubicBezTo>
                <a:cubicBezTo>
                  <a:pt x="2498" y="10419"/>
                  <a:pt x="3220" y="11785"/>
                  <a:pt x="3864" y="13073"/>
                </a:cubicBezTo>
                <a:cubicBezTo>
                  <a:pt x="4508" y="14361"/>
                  <a:pt x="4683" y="17580"/>
                  <a:pt x="5230" y="17717"/>
                </a:cubicBezTo>
                <a:cubicBezTo>
                  <a:pt x="5255" y="17722"/>
                  <a:pt x="5281" y="17725"/>
                  <a:pt x="5305" y="17725"/>
                </a:cubicBezTo>
                <a:cubicBezTo>
                  <a:pt x="5822" y="17725"/>
                  <a:pt x="6079" y="16562"/>
                  <a:pt x="5464" y="14848"/>
                </a:cubicBezTo>
                <a:cubicBezTo>
                  <a:pt x="4820" y="13073"/>
                  <a:pt x="5113" y="12956"/>
                  <a:pt x="5581" y="12117"/>
                </a:cubicBezTo>
                <a:cubicBezTo>
                  <a:pt x="6010" y="11297"/>
                  <a:pt x="3513" y="8312"/>
                  <a:pt x="3962" y="7102"/>
                </a:cubicBezTo>
                <a:cubicBezTo>
                  <a:pt x="4070" y="6817"/>
                  <a:pt x="4249" y="6711"/>
                  <a:pt x="4472" y="6711"/>
                </a:cubicBezTo>
                <a:cubicBezTo>
                  <a:pt x="5106" y="6711"/>
                  <a:pt x="6093" y="7567"/>
                  <a:pt x="6815" y="7567"/>
                </a:cubicBezTo>
                <a:cubicBezTo>
                  <a:pt x="6932" y="7567"/>
                  <a:pt x="7042" y="7545"/>
                  <a:pt x="7142" y="7493"/>
                </a:cubicBezTo>
                <a:cubicBezTo>
                  <a:pt x="8059" y="7005"/>
                  <a:pt x="6400" y="6010"/>
                  <a:pt x="5308" y="5171"/>
                </a:cubicBezTo>
                <a:cubicBezTo>
                  <a:pt x="4215" y="4351"/>
                  <a:pt x="3123" y="2927"/>
                  <a:pt x="2303" y="1620"/>
                </a:cubicBezTo>
                <a:cubicBezTo>
                  <a:pt x="1503" y="293"/>
                  <a:pt x="1" y="0"/>
                  <a:pt x="1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3"/>
          <p:cNvSpPr/>
          <p:nvPr/>
        </p:nvSpPr>
        <p:spPr>
          <a:xfrm flipH="1">
            <a:off x="7861729" y="2506798"/>
            <a:ext cx="766223" cy="1714938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3"/>
          <p:cNvSpPr/>
          <p:nvPr/>
        </p:nvSpPr>
        <p:spPr>
          <a:xfrm flipH="1">
            <a:off x="7726426" y="558975"/>
            <a:ext cx="978832" cy="1211966"/>
          </a:xfrm>
          <a:custGeom>
            <a:avLst/>
            <a:gdLst/>
            <a:ahLst/>
            <a:cxnLst/>
            <a:rect l="l" t="t" r="r" b="b"/>
            <a:pathLst>
              <a:path w="15308" h="18954" extrusionOk="0">
                <a:moveTo>
                  <a:pt x="206" y="1"/>
                </a:moveTo>
                <a:cubicBezTo>
                  <a:pt x="1" y="1"/>
                  <a:pt x="132" y="179"/>
                  <a:pt x="841" y="635"/>
                </a:cubicBezTo>
                <a:cubicBezTo>
                  <a:pt x="1017" y="732"/>
                  <a:pt x="5563" y="3093"/>
                  <a:pt x="8665" y="8615"/>
                </a:cubicBezTo>
                <a:cubicBezTo>
                  <a:pt x="11768" y="14137"/>
                  <a:pt x="13426" y="17942"/>
                  <a:pt x="14558" y="18820"/>
                </a:cubicBezTo>
                <a:cubicBezTo>
                  <a:pt x="14674" y="18912"/>
                  <a:pt x="14759" y="18954"/>
                  <a:pt x="14817" y="18954"/>
                </a:cubicBezTo>
                <a:cubicBezTo>
                  <a:pt x="15307" y="18954"/>
                  <a:pt x="13800" y="15867"/>
                  <a:pt x="12997" y="14312"/>
                </a:cubicBezTo>
                <a:cubicBezTo>
                  <a:pt x="12080" y="12576"/>
                  <a:pt x="10441" y="7932"/>
                  <a:pt x="9290" y="6118"/>
                </a:cubicBezTo>
                <a:cubicBezTo>
                  <a:pt x="8119" y="4322"/>
                  <a:pt x="5602" y="2781"/>
                  <a:pt x="4236" y="1766"/>
                </a:cubicBezTo>
                <a:cubicBezTo>
                  <a:pt x="3264" y="1086"/>
                  <a:pt x="711" y="1"/>
                  <a:pt x="206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3"/>
          <p:cNvSpPr/>
          <p:nvPr/>
        </p:nvSpPr>
        <p:spPr>
          <a:xfrm rot="-947843" flipH="1">
            <a:off x="7116754" y="3615148"/>
            <a:ext cx="766224" cy="1714940"/>
          </a:xfrm>
          <a:custGeom>
            <a:avLst/>
            <a:gdLst/>
            <a:ahLst/>
            <a:cxnLst/>
            <a:rect l="l" t="t" r="r" b="b"/>
            <a:pathLst>
              <a:path w="11983" h="26820" extrusionOk="0">
                <a:moveTo>
                  <a:pt x="11125" y="0"/>
                </a:moveTo>
                <a:cubicBezTo>
                  <a:pt x="10902" y="0"/>
                  <a:pt x="11339" y="4260"/>
                  <a:pt x="11339" y="4260"/>
                </a:cubicBezTo>
                <a:cubicBezTo>
                  <a:pt x="11339" y="4260"/>
                  <a:pt x="11495" y="7050"/>
                  <a:pt x="10344" y="9489"/>
                </a:cubicBezTo>
                <a:cubicBezTo>
                  <a:pt x="9193" y="11908"/>
                  <a:pt x="8315" y="13001"/>
                  <a:pt x="8237" y="15850"/>
                </a:cubicBezTo>
                <a:cubicBezTo>
                  <a:pt x="8178" y="18679"/>
                  <a:pt x="6285" y="22776"/>
                  <a:pt x="2715" y="24786"/>
                </a:cubicBezTo>
                <a:cubicBezTo>
                  <a:pt x="1" y="26299"/>
                  <a:pt x="116" y="26820"/>
                  <a:pt x="970" y="26820"/>
                </a:cubicBezTo>
                <a:cubicBezTo>
                  <a:pt x="1240" y="26820"/>
                  <a:pt x="1583" y="26768"/>
                  <a:pt x="1934" y="26679"/>
                </a:cubicBezTo>
                <a:cubicBezTo>
                  <a:pt x="3398" y="26308"/>
                  <a:pt x="4900" y="23362"/>
                  <a:pt x="6832" y="22269"/>
                </a:cubicBezTo>
                <a:cubicBezTo>
                  <a:pt x="8763" y="21176"/>
                  <a:pt x="10266" y="18757"/>
                  <a:pt x="10344" y="16220"/>
                </a:cubicBezTo>
                <a:cubicBezTo>
                  <a:pt x="10422" y="13684"/>
                  <a:pt x="10246" y="12338"/>
                  <a:pt x="11066" y="9801"/>
                </a:cubicBezTo>
                <a:cubicBezTo>
                  <a:pt x="11905" y="7284"/>
                  <a:pt x="11983" y="2933"/>
                  <a:pt x="11339" y="553"/>
                </a:cubicBezTo>
                <a:cubicBezTo>
                  <a:pt x="11237" y="163"/>
                  <a:pt x="11168" y="0"/>
                  <a:pt x="1112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33"/>
          <p:cNvSpPr/>
          <p:nvPr/>
        </p:nvSpPr>
        <p:spPr>
          <a:xfrm flipH="1">
            <a:off x="-264362" y="705725"/>
            <a:ext cx="1099639" cy="3053761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33"/>
          <p:cNvSpPr/>
          <p:nvPr/>
        </p:nvSpPr>
        <p:spPr>
          <a:xfrm rot="2876189" flipH="1">
            <a:off x="16261" y="3858967"/>
            <a:ext cx="962943" cy="810279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88D3">
              <a:alpha val="1510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33"/>
          <p:cNvSpPr/>
          <p:nvPr/>
        </p:nvSpPr>
        <p:spPr>
          <a:xfrm rot="929600" flipH="1">
            <a:off x="-243561" y="4093335"/>
            <a:ext cx="1145950" cy="1283284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2" name="Google Shape;962;p33"/>
          <p:cNvSpPr/>
          <p:nvPr/>
        </p:nvSpPr>
        <p:spPr>
          <a:xfrm flipH="1">
            <a:off x="-43949" y="-128325"/>
            <a:ext cx="879234" cy="2018630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3" name="Google Shape;963;p33"/>
          <p:cNvSpPr txBox="1">
            <a:spLocks noGrp="1"/>
          </p:cNvSpPr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64" name="Google Shape;964;p33"/>
          <p:cNvSpPr txBox="1">
            <a:spLocks noGrp="1"/>
          </p:cNvSpPr>
          <p:nvPr>
            <p:ph type="subTitle" idx="1"/>
          </p:nvPr>
        </p:nvSpPr>
        <p:spPr>
          <a:xfrm>
            <a:off x="871450" y="2320438"/>
            <a:ext cx="3480900" cy="11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65" name="Google Shape;965;p33"/>
          <p:cNvSpPr txBox="1"/>
          <p:nvPr/>
        </p:nvSpPr>
        <p:spPr>
          <a:xfrm>
            <a:off x="678550" y="3390038"/>
            <a:ext cx="3798300" cy="7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CREDITS: This presentation template was created by </a:t>
            </a:r>
            <a:r>
              <a:rPr lang="en" sz="1200" b="1" dirty="0" smtClean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</a:rPr>
              <a:t>Blabz</a:t>
            </a:r>
            <a:r>
              <a:rPr lang="en" sz="1200" dirty="0" smtClean="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,</a:t>
            </a:r>
            <a:endParaRPr sz="12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subTitle" idx="1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2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ubTitle" idx="3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5"/>
          <p:cNvSpPr txBox="1">
            <a:spLocks noGrp="1"/>
          </p:cNvSpPr>
          <p:nvPr>
            <p:ph type="subTitle" idx="4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5"/>
          <p:cNvSpPr/>
          <p:nvPr/>
        </p:nvSpPr>
        <p:spPr>
          <a:xfrm>
            <a:off x="1340206" y="260785"/>
            <a:ext cx="11424" cy="7332"/>
          </a:xfrm>
          <a:custGeom>
            <a:avLst/>
            <a:gdLst/>
            <a:ahLst/>
            <a:cxnLst/>
            <a:rect l="l" t="t" r="r" b="b"/>
            <a:pathLst>
              <a:path w="201" h="129" extrusionOk="0">
                <a:moveTo>
                  <a:pt x="1" y="1"/>
                </a:moveTo>
                <a:lnTo>
                  <a:pt x="1" y="1"/>
                </a:lnTo>
                <a:cubicBezTo>
                  <a:pt x="67" y="42"/>
                  <a:pt x="139" y="83"/>
                  <a:pt x="200" y="129"/>
                </a:cubicBezTo>
                <a:cubicBezTo>
                  <a:pt x="139" y="83"/>
                  <a:pt x="72" y="42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5"/>
          <p:cNvSpPr/>
          <p:nvPr/>
        </p:nvSpPr>
        <p:spPr>
          <a:xfrm>
            <a:off x="1233578" y="226795"/>
            <a:ext cx="7900" cy="625"/>
          </a:xfrm>
          <a:custGeom>
            <a:avLst/>
            <a:gdLst/>
            <a:ahLst/>
            <a:cxnLst/>
            <a:rect l="l" t="t" r="r" b="b"/>
            <a:pathLst>
              <a:path w="139" h="11" extrusionOk="0">
                <a:moveTo>
                  <a:pt x="0" y="1"/>
                </a:moveTo>
                <a:cubicBezTo>
                  <a:pt x="38" y="5"/>
                  <a:pt x="80" y="6"/>
                  <a:pt x="117" y="9"/>
                </a:cubicBezTo>
                <a:lnTo>
                  <a:pt x="117" y="9"/>
                </a:lnTo>
                <a:cubicBezTo>
                  <a:pt x="75" y="4"/>
                  <a:pt x="40" y="1"/>
                  <a:pt x="0" y="1"/>
                </a:cubicBezTo>
                <a:close/>
                <a:moveTo>
                  <a:pt x="117" y="9"/>
                </a:moveTo>
                <a:cubicBezTo>
                  <a:pt x="124" y="9"/>
                  <a:pt x="131" y="10"/>
                  <a:pt x="138" y="11"/>
                </a:cubicBezTo>
                <a:cubicBezTo>
                  <a:pt x="131" y="10"/>
                  <a:pt x="124" y="9"/>
                  <a:pt x="117" y="9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5"/>
          <p:cNvSpPr/>
          <p:nvPr/>
        </p:nvSpPr>
        <p:spPr>
          <a:xfrm>
            <a:off x="1328611" y="254419"/>
            <a:ext cx="8468" cy="4718"/>
          </a:xfrm>
          <a:custGeom>
            <a:avLst/>
            <a:gdLst/>
            <a:ahLst/>
            <a:cxnLst/>
            <a:rect l="l" t="t" r="r" b="b"/>
            <a:pathLst>
              <a:path w="149" h="83" extrusionOk="0">
                <a:moveTo>
                  <a:pt x="0" y="1"/>
                </a:moveTo>
                <a:cubicBezTo>
                  <a:pt x="51" y="26"/>
                  <a:pt x="97" y="52"/>
                  <a:pt x="148" y="82"/>
                </a:cubicBezTo>
                <a:cubicBezTo>
                  <a:pt x="102" y="52"/>
                  <a:pt x="51" y="2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5"/>
          <p:cNvSpPr/>
          <p:nvPr/>
        </p:nvSpPr>
        <p:spPr>
          <a:xfrm>
            <a:off x="1352426" y="268344"/>
            <a:ext cx="10230" cy="7332"/>
          </a:xfrm>
          <a:custGeom>
            <a:avLst/>
            <a:gdLst/>
            <a:ahLst/>
            <a:cxnLst/>
            <a:rect l="l" t="t" r="r" b="b"/>
            <a:pathLst>
              <a:path w="180" h="129" extrusionOk="0">
                <a:moveTo>
                  <a:pt x="0" y="1"/>
                </a:moveTo>
                <a:cubicBezTo>
                  <a:pt x="62" y="47"/>
                  <a:pt x="118" y="88"/>
                  <a:pt x="179" y="129"/>
                </a:cubicBezTo>
                <a:cubicBezTo>
                  <a:pt x="118" y="88"/>
                  <a:pt x="57" y="42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1261201" y="230319"/>
            <a:ext cx="7900" cy="1762"/>
          </a:xfrm>
          <a:custGeom>
            <a:avLst/>
            <a:gdLst/>
            <a:ahLst/>
            <a:cxnLst/>
            <a:rect l="l" t="t" r="r" b="b"/>
            <a:pathLst>
              <a:path w="139" h="31" extrusionOk="0">
                <a:moveTo>
                  <a:pt x="0" y="0"/>
                </a:moveTo>
                <a:cubicBezTo>
                  <a:pt x="46" y="5"/>
                  <a:pt x="97" y="21"/>
                  <a:pt x="138" y="31"/>
                </a:cubicBezTo>
                <a:cubicBezTo>
                  <a:pt x="97" y="21"/>
                  <a:pt x="46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"/>
          <p:cNvSpPr/>
          <p:nvPr/>
        </p:nvSpPr>
        <p:spPr>
          <a:xfrm>
            <a:off x="1247503" y="228273"/>
            <a:ext cx="7900" cy="909"/>
          </a:xfrm>
          <a:custGeom>
            <a:avLst/>
            <a:gdLst/>
            <a:ahLst/>
            <a:cxnLst/>
            <a:rect l="l" t="t" r="r" b="b"/>
            <a:pathLst>
              <a:path w="139" h="16" extrusionOk="0">
                <a:moveTo>
                  <a:pt x="1" y="0"/>
                </a:moveTo>
                <a:lnTo>
                  <a:pt x="139" y="16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"/>
          <p:cNvSpPr/>
          <p:nvPr/>
        </p:nvSpPr>
        <p:spPr>
          <a:xfrm>
            <a:off x="1274274" y="233218"/>
            <a:ext cx="11651" cy="3240"/>
          </a:xfrm>
          <a:custGeom>
            <a:avLst/>
            <a:gdLst/>
            <a:ahLst/>
            <a:cxnLst/>
            <a:rect l="l" t="t" r="r" b="b"/>
            <a:pathLst>
              <a:path w="205" h="57" extrusionOk="0">
                <a:moveTo>
                  <a:pt x="0" y="0"/>
                </a:moveTo>
                <a:cubicBezTo>
                  <a:pt x="72" y="21"/>
                  <a:pt x="133" y="41"/>
                  <a:pt x="205" y="56"/>
                </a:cubicBezTo>
                <a:cubicBezTo>
                  <a:pt x="138" y="41"/>
                  <a:pt x="72" y="21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"/>
          <p:cNvSpPr/>
          <p:nvPr/>
        </p:nvSpPr>
        <p:spPr>
          <a:xfrm>
            <a:off x="1316959" y="248621"/>
            <a:ext cx="7332" cy="3524"/>
          </a:xfrm>
          <a:custGeom>
            <a:avLst/>
            <a:gdLst/>
            <a:ahLst/>
            <a:cxnLst/>
            <a:rect l="l" t="t" r="r" b="b"/>
            <a:pathLst>
              <a:path w="129" h="62" extrusionOk="0">
                <a:moveTo>
                  <a:pt x="1" y="0"/>
                </a:moveTo>
                <a:cubicBezTo>
                  <a:pt x="47" y="16"/>
                  <a:pt x="88" y="36"/>
                  <a:pt x="128" y="62"/>
                </a:cubicBezTo>
                <a:cubicBezTo>
                  <a:pt x="88" y="36"/>
                  <a:pt x="47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5"/>
          <p:cNvSpPr/>
          <p:nvPr/>
        </p:nvSpPr>
        <p:spPr>
          <a:xfrm>
            <a:off x="1290245" y="237879"/>
            <a:ext cx="9037" cy="3524"/>
          </a:xfrm>
          <a:custGeom>
            <a:avLst/>
            <a:gdLst/>
            <a:ahLst/>
            <a:cxnLst/>
            <a:rect l="l" t="t" r="r" b="b"/>
            <a:pathLst>
              <a:path w="159" h="62" extrusionOk="0">
                <a:moveTo>
                  <a:pt x="0" y="0"/>
                </a:moveTo>
                <a:lnTo>
                  <a:pt x="0" y="0"/>
                </a:lnTo>
                <a:cubicBezTo>
                  <a:pt x="51" y="20"/>
                  <a:pt x="108" y="41"/>
                  <a:pt x="159" y="61"/>
                </a:cubicBezTo>
                <a:cubicBezTo>
                  <a:pt x="108" y="41"/>
                  <a:pt x="57" y="2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"/>
          <p:cNvSpPr/>
          <p:nvPr/>
        </p:nvSpPr>
        <p:spPr>
          <a:xfrm>
            <a:off x="1304455" y="243108"/>
            <a:ext cx="7332" cy="2956"/>
          </a:xfrm>
          <a:custGeom>
            <a:avLst/>
            <a:gdLst/>
            <a:ahLst/>
            <a:cxnLst/>
            <a:rect l="l" t="t" r="r" b="b"/>
            <a:pathLst>
              <a:path w="129" h="52" extrusionOk="0">
                <a:moveTo>
                  <a:pt x="1" y="0"/>
                </a:moveTo>
                <a:cubicBezTo>
                  <a:pt x="42" y="21"/>
                  <a:pt x="88" y="36"/>
                  <a:pt x="129" y="51"/>
                </a:cubicBezTo>
                <a:cubicBezTo>
                  <a:pt x="88" y="36"/>
                  <a:pt x="42" y="21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"/>
          <p:cNvSpPr/>
          <p:nvPr/>
        </p:nvSpPr>
        <p:spPr>
          <a:xfrm>
            <a:off x="1217266" y="225942"/>
            <a:ext cx="10230" cy="341"/>
          </a:xfrm>
          <a:custGeom>
            <a:avLst/>
            <a:gdLst/>
            <a:ahLst/>
            <a:cxnLst/>
            <a:rect l="l" t="t" r="r" b="b"/>
            <a:pathLst>
              <a:path w="180" h="6" extrusionOk="0">
                <a:moveTo>
                  <a:pt x="1" y="0"/>
                </a:moveTo>
                <a:cubicBezTo>
                  <a:pt x="62" y="0"/>
                  <a:pt x="119" y="0"/>
                  <a:pt x="180" y="6"/>
                </a:cubicBezTo>
                <a:cubicBezTo>
                  <a:pt x="119" y="0"/>
                  <a:pt x="62" y="0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1351573" y="268060"/>
            <a:ext cx="909" cy="341"/>
          </a:xfrm>
          <a:custGeom>
            <a:avLst/>
            <a:gdLst/>
            <a:ahLst/>
            <a:cxnLst/>
            <a:rect l="l" t="t" r="r" b="b"/>
            <a:pathLst>
              <a:path w="16" h="6" extrusionOk="0">
                <a:moveTo>
                  <a:pt x="0" y="1"/>
                </a:moveTo>
                <a:cubicBezTo>
                  <a:pt x="5" y="1"/>
                  <a:pt x="5" y="6"/>
                  <a:pt x="15" y="6"/>
                </a:cubicBezTo>
                <a:cubicBezTo>
                  <a:pt x="5" y="1"/>
                  <a:pt x="5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"/>
          <p:cNvSpPr/>
          <p:nvPr/>
        </p:nvSpPr>
        <p:spPr>
          <a:xfrm>
            <a:off x="1312014" y="246291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1" y="0"/>
                </a:moveTo>
                <a:cubicBezTo>
                  <a:pt x="31" y="16"/>
                  <a:pt x="57" y="26"/>
                  <a:pt x="88" y="41"/>
                </a:cubicBezTo>
                <a:cubicBezTo>
                  <a:pt x="57" y="26"/>
                  <a:pt x="31" y="1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/>
          <p:nvPr/>
        </p:nvSpPr>
        <p:spPr>
          <a:xfrm>
            <a:off x="1324234" y="252088"/>
            <a:ext cx="5001" cy="2387"/>
          </a:xfrm>
          <a:custGeom>
            <a:avLst/>
            <a:gdLst/>
            <a:ahLst/>
            <a:cxnLst/>
            <a:rect l="l" t="t" r="r" b="b"/>
            <a:pathLst>
              <a:path w="88" h="42" extrusionOk="0">
                <a:moveTo>
                  <a:pt x="0" y="1"/>
                </a:moveTo>
                <a:cubicBezTo>
                  <a:pt x="26" y="11"/>
                  <a:pt x="52" y="26"/>
                  <a:pt x="87" y="41"/>
                </a:cubicBezTo>
                <a:cubicBezTo>
                  <a:pt x="52" y="26"/>
                  <a:pt x="26" y="1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"/>
          <p:cNvSpPr/>
          <p:nvPr/>
        </p:nvSpPr>
        <p:spPr>
          <a:xfrm>
            <a:off x="1337023" y="259079"/>
            <a:ext cx="3240" cy="1762"/>
          </a:xfrm>
          <a:custGeom>
            <a:avLst/>
            <a:gdLst/>
            <a:ahLst/>
            <a:cxnLst/>
            <a:rect l="l" t="t" r="r" b="b"/>
            <a:pathLst>
              <a:path w="57" h="31" extrusionOk="0">
                <a:moveTo>
                  <a:pt x="0" y="0"/>
                </a:moveTo>
                <a:lnTo>
                  <a:pt x="0" y="0"/>
                </a:lnTo>
                <a:cubicBezTo>
                  <a:pt x="21" y="10"/>
                  <a:pt x="41" y="21"/>
                  <a:pt x="57" y="31"/>
                </a:cubicBezTo>
                <a:cubicBezTo>
                  <a:pt x="41" y="16"/>
                  <a:pt x="21" y="5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"/>
          <p:cNvSpPr/>
          <p:nvPr/>
        </p:nvSpPr>
        <p:spPr>
          <a:xfrm>
            <a:off x="1362600" y="275619"/>
            <a:ext cx="2103" cy="2103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0" y="1"/>
                </a:moveTo>
                <a:cubicBezTo>
                  <a:pt x="11" y="16"/>
                  <a:pt x="21" y="26"/>
                  <a:pt x="36" y="36"/>
                </a:cubicBezTo>
                <a:cubicBezTo>
                  <a:pt x="21" y="21"/>
                  <a:pt x="11" y="16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"/>
          <p:cNvSpPr/>
          <p:nvPr/>
        </p:nvSpPr>
        <p:spPr>
          <a:xfrm>
            <a:off x="1255347" y="229125"/>
            <a:ext cx="5854" cy="1250"/>
          </a:xfrm>
          <a:custGeom>
            <a:avLst/>
            <a:gdLst/>
            <a:ahLst/>
            <a:cxnLst/>
            <a:rect l="l" t="t" r="r" b="b"/>
            <a:pathLst>
              <a:path w="103" h="22" extrusionOk="0">
                <a:moveTo>
                  <a:pt x="1" y="1"/>
                </a:moveTo>
                <a:lnTo>
                  <a:pt x="1" y="1"/>
                </a:lnTo>
                <a:cubicBezTo>
                  <a:pt x="31" y="11"/>
                  <a:pt x="72" y="16"/>
                  <a:pt x="103" y="21"/>
                </a:cubicBezTo>
                <a:cubicBezTo>
                  <a:pt x="72" y="16"/>
                  <a:pt x="31" y="6"/>
                  <a:pt x="1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5"/>
          <p:cNvSpPr/>
          <p:nvPr/>
        </p:nvSpPr>
        <p:spPr>
          <a:xfrm>
            <a:off x="1241422" y="227363"/>
            <a:ext cx="6138" cy="682"/>
          </a:xfrm>
          <a:custGeom>
            <a:avLst/>
            <a:gdLst/>
            <a:ahLst/>
            <a:cxnLst/>
            <a:rect l="l" t="t" r="r" b="b"/>
            <a:pathLst>
              <a:path w="108" h="12" extrusionOk="0">
                <a:moveTo>
                  <a:pt x="0" y="1"/>
                </a:moveTo>
                <a:cubicBezTo>
                  <a:pt x="41" y="6"/>
                  <a:pt x="72" y="6"/>
                  <a:pt x="108" y="11"/>
                </a:cubicBezTo>
                <a:cubicBezTo>
                  <a:pt x="72" y="6"/>
                  <a:pt x="36" y="1"/>
                  <a:pt x="0" y="1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"/>
          <p:cNvSpPr/>
          <p:nvPr/>
        </p:nvSpPr>
        <p:spPr>
          <a:xfrm>
            <a:off x="1227781" y="225942"/>
            <a:ext cx="5854" cy="341"/>
          </a:xfrm>
          <a:custGeom>
            <a:avLst/>
            <a:gdLst/>
            <a:ahLst/>
            <a:cxnLst/>
            <a:rect l="l" t="t" r="r" b="b"/>
            <a:pathLst>
              <a:path w="103" h="6" extrusionOk="0">
                <a:moveTo>
                  <a:pt x="0" y="0"/>
                </a:moveTo>
                <a:cubicBezTo>
                  <a:pt x="31" y="6"/>
                  <a:pt x="61" y="6"/>
                  <a:pt x="102" y="6"/>
                </a:cubicBezTo>
                <a:cubicBezTo>
                  <a:pt x="72" y="6"/>
                  <a:pt x="31" y="0"/>
                  <a:pt x="0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>
            <a:off x="1285869" y="236401"/>
            <a:ext cx="4433" cy="1535"/>
          </a:xfrm>
          <a:custGeom>
            <a:avLst/>
            <a:gdLst/>
            <a:ahLst/>
            <a:cxnLst/>
            <a:rect l="l" t="t" r="r" b="b"/>
            <a:pathLst>
              <a:path w="78" h="27" extrusionOk="0">
                <a:moveTo>
                  <a:pt x="1" y="0"/>
                </a:moveTo>
                <a:lnTo>
                  <a:pt x="1" y="0"/>
                </a:lnTo>
                <a:cubicBezTo>
                  <a:pt x="26" y="11"/>
                  <a:pt x="52" y="21"/>
                  <a:pt x="77" y="26"/>
                </a:cubicBezTo>
                <a:cubicBezTo>
                  <a:pt x="52" y="21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>
            <a:off x="1299510" y="241346"/>
            <a:ext cx="5286" cy="1819"/>
          </a:xfrm>
          <a:custGeom>
            <a:avLst/>
            <a:gdLst/>
            <a:ahLst/>
            <a:cxnLst/>
            <a:rect l="l" t="t" r="r" b="b"/>
            <a:pathLst>
              <a:path w="93" h="32" extrusionOk="0">
                <a:moveTo>
                  <a:pt x="1" y="0"/>
                </a:moveTo>
                <a:cubicBezTo>
                  <a:pt x="37" y="11"/>
                  <a:pt x="57" y="26"/>
                  <a:pt x="93" y="31"/>
                </a:cubicBezTo>
                <a:cubicBezTo>
                  <a:pt x="62" y="16"/>
                  <a:pt x="26" y="6"/>
                  <a:pt x="1" y="0"/>
                </a:cubicBez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"/>
          <p:cNvSpPr/>
          <p:nvPr/>
        </p:nvSpPr>
        <p:spPr>
          <a:xfrm>
            <a:off x="1269045" y="232024"/>
            <a:ext cx="5570" cy="1250"/>
          </a:xfrm>
          <a:custGeom>
            <a:avLst/>
            <a:gdLst/>
            <a:ahLst/>
            <a:cxnLst/>
            <a:rect l="l" t="t" r="r" b="b"/>
            <a:pathLst>
              <a:path w="98" h="22" extrusionOk="0">
                <a:moveTo>
                  <a:pt x="0" y="1"/>
                </a:moveTo>
                <a:lnTo>
                  <a:pt x="97" y="21"/>
                </a:lnTo>
                <a:close/>
              </a:path>
            </a:pathLst>
          </a:custGeom>
          <a:solidFill>
            <a:srgbClr val="FFDD3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5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5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24" name="Google Shape;124;p5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5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5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5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5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5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33" name="Google Shape;133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" name="Google Shape;137;p5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38" name="Google Shape;138;p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" name="Google Shape;142;p5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5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5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5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5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5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5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5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5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198662" scaled="0"/>
        </a:gradFill>
        <a:effectLst/>
      </p:bgPr>
    </p:bg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34"/>
          <p:cNvSpPr/>
          <p:nvPr/>
        </p:nvSpPr>
        <p:spPr>
          <a:xfrm rot="10800000" flipH="1">
            <a:off x="8381513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8" name="Google Shape;968;p34"/>
          <p:cNvSpPr/>
          <p:nvPr/>
        </p:nvSpPr>
        <p:spPr>
          <a:xfrm>
            <a:off x="8705813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34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0" name="Google Shape;970;p34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1" name="Google Shape;971;p34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2" name="Google Shape;972;p34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3" name="Google Shape;973;p34"/>
          <p:cNvSpPr/>
          <p:nvPr/>
        </p:nvSpPr>
        <p:spPr>
          <a:xfrm rot="9829011">
            <a:off x="7737065" y="4612328"/>
            <a:ext cx="880547" cy="740974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4" name="Google Shape;974;p34"/>
          <p:cNvSpPr/>
          <p:nvPr/>
        </p:nvSpPr>
        <p:spPr>
          <a:xfrm rot="-9899975" flipH="1">
            <a:off x="8519425" y="-125508"/>
            <a:ext cx="697249" cy="780862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5" name="Google Shape;975;p34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976" name="Google Shape;976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0" name="Google Shape;980;p34"/>
          <p:cNvSpPr/>
          <p:nvPr/>
        </p:nvSpPr>
        <p:spPr>
          <a:xfrm>
            <a:off x="8880475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1" name="Google Shape;981;p34"/>
          <p:cNvSpPr/>
          <p:nvPr/>
        </p:nvSpPr>
        <p:spPr>
          <a:xfrm>
            <a:off x="8430249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34"/>
          <p:cNvSpPr/>
          <p:nvPr/>
        </p:nvSpPr>
        <p:spPr>
          <a:xfrm rot="1705102" flipH="1">
            <a:off x="8518361" y="2682192"/>
            <a:ext cx="790824" cy="940802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16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3" name="Google Shape;983;p34"/>
          <p:cNvGrpSpPr/>
          <p:nvPr/>
        </p:nvGrpSpPr>
        <p:grpSpPr>
          <a:xfrm>
            <a:off x="8020382" y="-1133248"/>
            <a:ext cx="2274300" cy="2274300"/>
            <a:chOff x="-1087568" y="-1126448"/>
            <a:chExt cx="2274300" cy="2274300"/>
          </a:xfrm>
        </p:grpSpPr>
        <p:sp>
          <p:nvSpPr>
            <p:cNvPr id="984" name="Google Shape;984;p34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4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4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4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8" name="Google Shape;988;p34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9" name="Google Shape;989;p34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0" name="Google Shape;990;p34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1" name="Google Shape;991;p34"/>
          <p:cNvSpPr/>
          <p:nvPr/>
        </p:nvSpPr>
        <p:spPr>
          <a:xfrm>
            <a:off x="8614400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p34"/>
          <p:cNvSpPr/>
          <p:nvPr/>
        </p:nvSpPr>
        <p:spPr>
          <a:xfrm>
            <a:off x="8854011" y="10420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3" name="Google Shape;993;p34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4" name="Google Shape;994;p34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5"/>
          <p:cNvSpPr/>
          <p:nvPr/>
        </p:nvSpPr>
        <p:spPr>
          <a:xfrm>
            <a:off x="8443992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5"/>
          <p:cNvSpPr/>
          <p:nvPr/>
        </p:nvSpPr>
        <p:spPr>
          <a:xfrm>
            <a:off x="7583971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5"/>
          <p:cNvSpPr/>
          <p:nvPr/>
        </p:nvSpPr>
        <p:spPr>
          <a:xfrm rot="-929517">
            <a:off x="8446483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5"/>
          <p:cNvSpPr/>
          <p:nvPr/>
        </p:nvSpPr>
        <p:spPr>
          <a:xfrm>
            <a:off x="8336604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5"/>
          <p:cNvSpPr/>
          <p:nvPr/>
        </p:nvSpPr>
        <p:spPr>
          <a:xfrm>
            <a:off x="26223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35"/>
          <p:cNvSpPr/>
          <p:nvPr/>
        </p:nvSpPr>
        <p:spPr>
          <a:xfrm>
            <a:off x="-69881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2" name="Google Shape;1002;p35"/>
          <p:cNvSpPr/>
          <p:nvPr/>
        </p:nvSpPr>
        <p:spPr>
          <a:xfrm>
            <a:off x="-31375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5"/>
          <p:cNvSpPr/>
          <p:nvPr/>
        </p:nvSpPr>
        <p:spPr>
          <a:xfrm>
            <a:off x="-24181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4" name="Google Shape;1004;p35"/>
          <p:cNvGrpSpPr/>
          <p:nvPr/>
        </p:nvGrpSpPr>
        <p:grpSpPr>
          <a:xfrm>
            <a:off x="-1087568" y="-1126448"/>
            <a:ext cx="2274300" cy="2274300"/>
            <a:chOff x="-1087568" y="-1126448"/>
            <a:chExt cx="2274300" cy="2274300"/>
          </a:xfrm>
        </p:grpSpPr>
        <p:sp>
          <p:nvSpPr>
            <p:cNvPr id="1005" name="Google Shape;1005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9" name="Google Shape;1009;p35"/>
          <p:cNvGrpSpPr/>
          <p:nvPr/>
        </p:nvGrpSpPr>
        <p:grpSpPr>
          <a:xfrm>
            <a:off x="8000382" y="4004977"/>
            <a:ext cx="2274300" cy="2274300"/>
            <a:chOff x="-1087568" y="-1126448"/>
            <a:chExt cx="2274300" cy="2274300"/>
          </a:xfrm>
        </p:grpSpPr>
        <p:sp>
          <p:nvSpPr>
            <p:cNvPr id="1010" name="Google Shape;1010;p35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5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5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5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4" name="Google Shape;1014;p35"/>
          <p:cNvSpPr/>
          <p:nvPr/>
        </p:nvSpPr>
        <p:spPr>
          <a:xfrm>
            <a:off x="855300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5" name="Google Shape;1015;p35"/>
          <p:cNvSpPr/>
          <p:nvPr/>
        </p:nvSpPr>
        <p:spPr>
          <a:xfrm>
            <a:off x="8874400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5"/>
          <p:cNvSpPr/>
          <p:nvPr/>
        </p:nvSpPr>
        <p:spPr>
          <a:xfrm>
            <a:off x="327950" y="44028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5"/>
          <p:cNvSpPr/>
          <p:nvPr/>
        </p:nvSpPr>
        <p:spPr>
          <a:xfrm>
            <a:off x="442100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35"/>
          <p:cNvSpPr/>
          <p:nvPr/>
        </p:nvSpPr>
        <p:spPr>
          <a:xfrm>
            <a:off x="8699738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5"/>
          <p:cNvSpPr/>
          <p:nvPr/>
        </p:nvSpPr>
        <p:spPr>
          <a:xfrm>
            <a:off x="125200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5"/>
          <p:cNvSpPr/>
          <p:nvPr/>
        </p:nvSpPr>
        <p:spPr>
          <a:xfrm>
            <a:off x="8424174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5"/>
          <p:cNvSpPr/>
          <p:nvPr/>
        </p:nvSpPr>
        <p:spPr>
          <a:xfrm>
            <a:off x="8608325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5"/>
          <p:cNvSpPr/>
          <p:nvPr/>
        </p:nvSpPr>
        <p:spPr>
          <a:xfrm>
            <a:off x="8920738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5"/>
          <p:cNvSpPr/>
          <p:nvPr/>
        </p:nvSpPr>
        <p:spPr>
          <a:xfrm>
            <a:off x="78863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5"/>
          <p:cNvSpPr/>
          <p:nvPr/>
        </p:nvSpPr>
        <p:spPr>
          <a:xfrm>
            <a:off x="2553123" y="481462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5" name="Google Shape;1025;p35"/>
          <p:cNvSpPr/>
          <p:nvPr/>
        </p:nvSpPr>
        <p:spPr>
          <a:xfrm>
            <a:off x="73570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_1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36"/>
          <p:cNvSpPr/>
          <p:nvPr/>
        </p:nvSpPr>
        <p:spPr>
          <a:xfrm>
            <a:off x="6707050" y="2554322"/>
            <a:ext cx="26641" cy="29978"/>
          </a:xfrm>
          <a:custGeom>
            <a:avLst/>
            <a:gdLst/>
            <a:ahLst/>
            <a:cxnLst/>
            <a:rect l="l" t="t" r="r" b="b"/>
            <a:pathLst>
              <a:path w="423" h="476" extrusionOk="0">
                <a:moveTo>
                  <a:pt x="1" y="1"/>
                </a:moveTo>
                <a:lnTo>
                  <a:pt x="1" y="475"/>
                </a:lnTo>
                <a:lnTo>
                  <a:pt x="277" y="475"/>
                </a:lnTo>
                <a:cubicBezTo>
                  <a:pt x="354" y="475"/>
                  <a:pt x="422" y="407"/>
                  <a:pt x="422" y="330"/>
                </a:cubicBezTo>
                <a:lnTo>
                  <a:pt x="422" y="1"/>
                </a:lnTo>
                <a:close/>
              </a:path>
            </a:pathLst>
          </a:custGeom>
          <a:solidFill>
            <a:srgbClr val="132B5F">
              <a:alpha val="280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6"/>
          <p:cNvSpPr/>
          <p:nvPr/>
        </p:nvSpPr>
        <p:spPr>
          <a:xfrm flipH="1">
            <a:off x="71330" y="488492"/>
            <a:ext cx="5223" cy="36560"/>
          </a:xfrm>
          <a:custGeom>
            <a:avLst/>
            <a:gdLst/>
            <a:ahLst/>
            <a:cxnLst/>
            <a:rect l="l" t="t" r="r" b="b"/>
            <a:pathLst>
              <a:path w="32" h="224" extrusionOk="0">
                <a:moveTo>
                  <a:pt x="32" y="0"/>
                </a:moveTo>
                <a:cubicBezTo>
                  <a:pt x="9" y="45"/>
                  <a:pt x="0" y="90"/>
                  <a:pt x="0" y="121"/>
                </a:cubicBezTo>
                <a:cubicBezTo>
                  <a:pt x="0" y="161"/>
                  <a:pt x="9" y="192"/>
                  <a:pt x="32" y="224"/>
                </a:cubicBezTo>
                <a:lnTo>
                  <a:pt x="32" y="0"/>
                </a:lnTo>
                <a:close/>
              </a:path>
            </a:pathLst>
          </a:custGeom>
          <a:solidFill>
            <a:srgbClr val="0606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029" name="Google Shape;1029;p36"/>
          <p:cNvSpPr/>
          <p:nvPr/>
        </p:nvSpPr>
        <p:spPr>
          <a:xfrm flipH="1">
            <a:off x="-7861" y="840453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36"/>
          <p:cNvSpPr/>
          <p:nvPr/>
        </p:nvSpPr>
        <p:spPr>
          <a:xfrm flipH="1">
            <a:off x="673855" y="4501660"/>
            <a:ext cx="880538" cy="74096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1" name="Google Shape;1031;p36"/>
          <p:cNvSpPr/>
          <p:nvPr/>
        </p:nvSpPr>
        <p:spPr>
          <a:xfrm rot="929517" flipH="1">
            <a:off x="-5379" y="4481710"/>
            <a:ext cx="697261" cy="780876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6"/>
          <p:cNvSpPr/>
          <p:nvPr/>
        </p:nvSpPr>
        <p:spPr>
          <a:xfrm flipH="1">
            <a:off x="-5637" y="-184839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3" name="Google Shape;1033;p36"/>
          <p:cNvSpPr/>
          <p:nvPr/>
        </p:nvSpPr>
        <p:spPr>
          <a:xfrm flipH="1">
            <a:off x="8438476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6"/>
          <p:cNvSpPr/>
          <p:nvPr/>
        </p:nvSpPr>
        <p:spPr>
          <a:xfrm flipH="1">
            <a:off x="8636234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5" name="Google Shape;1035;p36"/>
          <p:cNvSpPr/>
          <p:nvPr/>
        </p:nvSpPr>
        <p:spPr>
          <a:xfrm flipH="1">
            <a:off x="8467543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6" name="Google Shape;1036;p36"/>
          <p:cNvSpPr/>
          <p:nvPr/>
        </p:nvSpPr>
        <p:spPr>
          <a:xfrm flipH="1">
            <a:off x="8460328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37" name="Google Shape;1037;p36"/>
          <p:cNvGrpSpPr/>
          <p:nvPr/>
        </p:nvGrpSpPr>
        <p:grpSpPr>
          <a:xfrm flipH="1">
            <a:off x="7951632" y="-1126448"/>
            <a:ext cx="2274300" cy="2274300"/>
            <a:chOff x="-1087568" y="-1126448"/>
            <a:chExt cx="2274300" cy="2274300"/>
          </a:xfrm>
        </p:grpSpPr>
        <p:sp>
          <p:nvSpPr>
            <p:cNvPr id="1038" name="Google Shape;1038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2" name="Google Shape;1042;p36"/>
          <p:cNvGrpSpPr/>
          <p:nvPr/>
        </p:nvGrpSpPr>
        <p:grpSpPr>
          <a:xfrm flipH="1">
            <a:off x="-1136318" y="4004977"/>
            <a:ext cx="2274300" cy="2274300"/>
            <a:chOff x="-1087568" y="-1126448"/>
            <a:chExt cx="2274300" cy="2274300"/>
          </a:xfrm>
        </p:grpSpPr>
        <p:sp>
          <p:nvSpPr>
            <p:cNvPr id="1043" name="Google Shape;1043;p3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7" name="Google Shape;1047;p36"/>
          <p:cNvSpPr/>
          <p:nvPr/>
        </p:nvSpPr>
        <p:spPr>
          <a:xfrm flipH="1">
            <a:off x="8092314" y="1465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8" name="Google Shape;1048;p36"/>
          <p:cNvSpPr/>
          <p:nvPr/>
        </p:nvSpPr>
        <p:spPr>
          <a:xfrm flipH="1">
            <a:off x="111264" y="39192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36"/>
          <p:cNvSpPr/>
          <p:nvPr/>
        </p:nvSpPr>
        <p:spPr>
          <a:xfrm flipH="1">
            <a:off x="470014" y="15826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36"/>
          <p:cNvSpPr/>
          <p:nvPr/>
        </p:nvSpPr>
        <p:spPr>
          <a:xfrm flipH="1">
            <a:off x="8781413" y="21077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36"/>
          <p:cNvSpPr/>
          <p:nvPr/>
        </p:nvSpPr>
        <p:spPr>
          <a:xfrm flipH="1">
            <a:off x="8636238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2" name="Google Shape;1052;p36"/>
          <p:cNvSpPr/>
          <p:nvPr/>
        </p:nvSpPr>
        <p:spPr>
          <a:xfrm flipH="1">
            <a:off x="247877" y="2358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3" name="Google Shape;1053;p36"/>
          <p:cNvSpPr/>
          <p:nvPr/>
        </p:nvSpPr>
        <p:spPr>
          <a:xfrm flipH="1">
            <a:off x="8953138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4" name="Google Shape;1054;p36"/>
          <p:cNvSpPr/>
          <p:nvPr/>
        </p:nvSpPr>
        <p:spPr>
          <a:xfrm flipH="1">
            <a:off x="594661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5" name="Google Shape;1055;p36"/>
          <p:cNvSpPr/>
          <p:nvPr/>
        </p:nvSpPr>
        <p:spPr>
          <a:xfrm flipH="1">
            <a:off x="470013" y="34465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6" name="Google Shape;1056;p36"/>
          <p:cNvSpPr/>
          <p:nvPr/>
        </p:nvSpPr>
        <p:spPr>
          <a:xfrm flipH="1">
            <a:off x="157601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7" name="Google Shape;1057;p36"/>
          <p:cNvSpPr/>
          <p:nvPr/>
        </p:nvSpPr>
        <p:spPr>
          <a:xfrm flipH="1">
            <a:off x="8906802" y="380153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36"/>
          <p:cNvSpPr/>
          <p:nvPr/>
        </p:nvSpPr>
        <p:spPr>
          <a:xfrm flipH="1">
            <a:off x="7251873" y="479250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9" name="Google Shape;1059;p36"/>
          <p:cNvSpPr/>
          <p:nvPr/>
        </p:nvSpPr>
        <p:spPr>
          <a:xfrm flipH="1">
            <a:off x="1661823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8_2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5400700" scaled="0"/>
        </a:gradFill>
        <a:effectLst/>
      </p:bgPr>
    </p:bg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37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37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3" name="Google Shape;1063;p37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37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37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37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37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8" name="Google Shape;1068;p37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7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0" name="Google Shape;1070;p37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1" name="Google Shape;1071;p37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37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3" name="Google Shape;1073;p37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1074" name="Google Shape;1074;p37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1075" name="Google Shape;1075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9" name="Google Shape;1079;p37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1080" name="Google Shape;1080;p37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37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7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7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37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37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6" name="Google Shape;1086;p37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7" name="Google Shape;1087;p37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37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9" name="Google Shape;1089;p37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0" name="Google Shape;1090;p37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37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2" name="Google Shape;1092;p37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3" name="Google Shape;1093;p37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4" name="Google Shape;1094;p37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37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6" name="Google Shape;1096;p37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>
            <a:spLocks noGrp="1"/>
          </p:cNvSpPr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6"/>
          <p:cNvSpPr/>
          <p:nvPr/>
        </p:nvSpPr>
        <p:spPr>
          <a:xfrm rot="10800000">
            <a:off x="-7861" y="2307661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6"/>
          <p:cNvSpPr/>
          <p:nvPr/>
        </p:nvSpPr>
        <p:spPr>
          <a:xfrm rot="10800000">
            <a:off x="-5637" y="3429350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"/>
          <p:cNvSpPr/>
          <p:nvPr/>
        </p:nvSpPr>
        <p:spPr>
          <a:xfrm flipH="1">
            <a:off x="774734" y="4593833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"/>
          <p:cNvSpPr/>
          <p:nvPr/>
        </p:nvSpPr>
        <p:spPr>
          <a:xfrm rot="10800000" flipH="1">
            <a:off x="-18632" y="-2291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1" name="Google Shape;161;p6"/>
          <p:cNvGrpSpPr/>
          <p:nvPr/>
        </p:nvGrpSpPr>
        <p:grpSpPr>
          <a:xfrm>
            <a:off x="-1134868" y="-1133248"/>
            <a:ext cx="2274300" cy="2274300"/>
            <a:chOff x="-1087568" y="-1126448"/>
            <a:chExt cx="2274300" cy="2274300"/>
          </a:xfrm>
        </p:grpSpPr>
        <p:sp>
          <p:nvSpPr>
            <p:cNvPr id="162" name="Google Shape;162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6" name="Google Shape;166;p6"/>
          <p:cNvSpPr/>
          <p:nvPr/>
        </p:nvSpPr>
        <p:spPr>
          <a:xfrm>
            <a:off x="411875" y="473134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"/>
          <p:cNvSpPr/>
          <p:nvPr/>
        </p:nvSpPr>
        <p:spPr>
          <a:xfrm>
            <a:off x="483400" y="96087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6"/>
          <p:cNvSpPr/>
          <p:nvPr/>
        </p:nvSpPr>
        <p:spPr>
          <a:xfrm>
            <a:off x="805475" y="139463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"/>
          <p:cNvSpPr/>
          <p:nvPr/>
        </p:nvSpPr>
        <p:spPr>
          <a:xfrm>
            <a:off x="1683050" y="475518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"/>
          <p:cNvSpPr/>
          <p:nvPr/>
        </p:nvSpPr>
        <p:spPr>
          <a:xfrm>
            <a:off x="302463" y="27944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6"/>
          <p:cNvSpPr/>
          <p:nvPr/>
        </p:nvSpPr>
        <p:spPr>
          <a:xfrm>
            <a:off x="8441760" y="908819"/>
            <a:ext cx="702233" cy="1950142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6"/>
          <p:cNvSpPr/>
          <p:nvPr/>
        </p:nvSpPr>
        <p:spPr>
          <a:xfrm>
            <a:off x="8378022" y="-116473"/>
            <a:ext cx="807397" cy="1853745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88D3">
              <a:alpha val="17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6"/>
          <p:cNvSpPr/>
          <p:nvPr/>
        </p:nvSpPr>
        <p:spPr>
          <a:xfrm rot="10800000" flipH="1">
            <a:off x="7833036" y="-107682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6"/>
          <p:cNvSpPr/>
          <p:nvPr/>
        </p:nvSpPr>
        <p:spPr>
          <a:xfrm flipH="1">
            <a:off x="8496218" y="4471301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" name="Google Shape;175;p6"/>
          <p:cNvGrpSpPr/>
          <p:nvPr/>
        </p:nvGrpSpPr>
        <p:grpSpPr>
          <a:xfrm rot="10800000">
            <a:off x="8040350" y="4025570"/>
            <a:ext cx="2274300" cy="2274300"/>
            <a:chOff x="-1087568" y="-1126448"/>
            <a:chExt cx="2274300" cy="2274300"/>
          </a:xfrm>
        </p:grpSpPr>
        <p:sp>
          <p:nvSpPr>
            <p:cNvPr id="176" name="Google Shape;176;p6"/>
            <p:cNvSpPr/>
            <p:nvPr/>
          </p:nvSpPr>
          <p:spPr>
            <a:xfrm>
              <a:off x="-666048" y="-704929"/>
              <a:ext cx="1431300" cy="1431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-888188" y="-927068"/>
              <a:ext cx="1875600" cy="1875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-1087568" y="-1126448"/>
              <a:ext cx="2274300" cy="2274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-462675" y="-474825"/>
              <a:ext cx="1024500" cy="1024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0" name="Google Shape;180;p6"/>
          <p:cNvSpPr/>
          <p:nvPr/>
        </p:nvSpPr>
        <p:spPr>
          <a:xfrm rot="10800000">
            <a:off x="8648389" y="276058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6"/>
          <p:cNvSpPr/>
          <p:nvPr/>
        </p:nvSpPr>
        <p:spPr>
          <a:xfrm rot="10800000">
            <a:off x="8615208" y="4124605"/>
            <a:ext cx="81175" cy="8114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6"/>
          <p:cNvSpPr/>
          <p:nvPr/>
        </p:nvSpPr>
        <p:spPr>
          <a:xfrm rot="10800000">
            <a:off x="8183557" y="477446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6"/>
          <p:cNvSpPr/>
          <p:nvPr/>
        </p:nvSpPr>
        <p:spPr>
          <a:xfrm rot="10800000">
            <a:off x="8817294" y="231213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0801400" scaled="0"/>
        </a:gra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678700" y="456775"/>
            <a:ext cx="38934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/>
          <p:nvPr/>
        </p:nvSpPr>
        <p:spPr>
          <a:xfrm rot="-194745" flipH="1">
            <a:off x="-190189" y="-78173"/>
            <a:ext cx="787928" cy="1269373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7"/>
          <p:cNvSpPr/>
          <p:nvPr/>
        </p:nvSpPr>
        <p:spPr>
          <a:xfrm rot="-10441822">
            <a:off x="-236933" y="3637813"/>
            <a:ext cx="1002677" cy="1615389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7"/>
          <p:cNvSpPr/>
          <p:nvPr/>
        </p:nvSpPr>
        <p:spPr>
          <a:xfrm rot="10800000">
            <a:off x="8620617" y="854907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7"/>
          <p:cNvSpPr/>
          <p:nvPr/>
        </p:nvSpPr>
        <p:spPr>
          <a:xfrm rot="10800000">
            <a:off x="8451926" y="-29735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7"/>
          <p:cNvSpPr/>
          <p:nvPr/>
        </p:nvSpPr>
        <p:spPr>
          <a:xfrm rot="10800000">
            <a:off x="8194650" y="-173562"/>
            <a:ext cx="952275" cy="5401787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7"/>
          <p:cNvSpPr/>
          <p:nvPr/>
        </p:nvSpPr>
        <p:spPr>
          <a:xfrm rot="10800000">
            <a:off x="8194660" y="4673436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7"/>
          <p:cNvSpPr/>
          <p:nvPr/>
        </p:nvSpPr>
        <p:spPr>
          <a:xfrm rot="10800000">
            <a:off x="269292" y="194867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7"/>
          <p:cNvSpPr/>
          <p:nvPr/>
        </p:nvSpPr>
        <p:spPr>
          <a:xfrm rot="10800000">
            <a:off x="8949721" y="2594861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7"/>
          <p:cNvSpPr/>
          <p:nvPr/>
        </p:nvSpPr>
        <p:spPr>
          <a:xfrm rot="10800000">
            <a:off x="8723321" y="486613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7"/>
          <p:cNvSpPr/>
          <p:nvPr/>
        </p:nvSpPr>
        <p:spPr>
          <a:xfrm rot="10800000">
            <a:off x="204644" y="4514207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7"/>
          <p:cNvSpPr/>
          <p:nvPr/>
        </p:nvSpPr>
        <p:spPr>
          <a:xfrm rot="538783">
            <a:off x="72335" y="4491023"/>
            <a:ext cx="834279" cy="99245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7"/>
          <p:cNvSpPr/>
          <p:nvPr/>
        </p:nvSpPr>
        <p:spPr>
          <a:xfrm rot="10800000">
            <a:off x="173759" y="1315086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7"/>
          <p:cNvSpPr/>
          <p:nvPr/>
        </p:nvSpPr>
        <p:spPr>
          <a:xfrm rot="5400000" flipH="1">
            <a:off x="8489677" y="3121749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7"/>
          <p:cNvSpPr/>
          <p:nvPr/>
        </p:nvSpPr>
        <p:spPr>
          <a:xfrm flipH="1">
            <a:off x="5386778" y="23515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7"/>
          <p:cNvSpPr/>
          <p:nvPr/>
        </p:nvSpPr>
        <p:spPr>
          <a:xfrm flipH="1">
            <a:off x="6113838" y="2605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1" name="Google Shape;201;p7"/>
          <p:cNvGrpSpPr/>
          <p:nvPr/>
        </p:nvGrpSpPr>
        <p:grpSpPr>
          <a:xfrm rot="-5400000">
            <a:off x="5494129" y="-3584126"/>
            <a:ext cx="7174183" cy="7174183"/>
            <a:chOff x="-3791416" y="-1218645"/>
            <a:chExt cx="7569300" cy="7569300"/>
          </a:xfrm>
        </p:grpSpPr>
        <p:sp>
          <p:nvSpPr>
            <p:cNvPr id="202" name="Google Shape;202;p7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7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7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>
            <a:spLocks noGrp="1"/>
          </p:cNvSpPr>
          <p:nvPr>
            <p:ph type="title"/>
          </p:nvPr>
        </p:nvSpPr>
        <p:spPr>
          <a:xfrm>
            <a:off x="1388100" y="1433250"/>
            <a:ext cx="6367800" cy="22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7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9" name="Google Shape;209;p8"/>
          <p:cNvSpPr/>
          <p:nvPr/>
        </p:nvSpPr>
        <p:spPr>
          <a:xfrm rot="-5400000">
            <a:off x="7775776" y="779191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"/>
          <p:cNvSpPr/>
          <p:nvPr/>
        </p:nvSpPr>
        <p:spPr>
          <a:xfrm rot="-5400000">
            <a:off x="358335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8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8"/>
          <p:cNvSpPr/>
          <p:nvPr/>
        </p:nvSpPr>
        <p:spPr>
          <a:xfrm rot="-5400000">
            <a:off x="259780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8"/>
          <p:cNvSpPr/>
          <p:nvPr/>
        </p:nvSpPr>
        <p:spPr>
          <a:xfrm rot="-538079">
            <a:off x="8437704" y="139135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8"/>
          <p:cNvSpPr/>
          <p:nvPr/>
        </p:nvSpPr>
        <p:spPr>
          <a:xfrm rot="-9560681">
            <a:off x="2271856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"/>
          <p:cNvSpPr/>
          <p:nvPr/>
        </p:nvSpPr>
        <p:spPr>
          <a:xfrm rot="5400000">
            <a:off x="282534" y="3466895"/>
            <a:ext cx="1042631" cy="87733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8"/>
          <p:cNvSpPr/>
          <p:nvPr/>
        </p:nvSpPr>
        <p:spPr>
          <a:xfrm rot="5400000">
            <a:off x="3677205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8"/>
          <p:cNvSpPr/>
          <p:nvPr/>
        </p:nvSpPr>
        <p:spPr>
          <a:xfrm rot="4470473">
            <a:off x="-168950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/>
          <p:nvPr/>
        </p:nvSpPr>
        <p:spPr>
          <a:xfrm rot="5400000">
            <a:off x="802475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8"/>
          <p:cNvSpPr/>
          <p:nvPr/>
        </p:nvSpPr>
        <p:spPr>
          <a:xfrm rot="10261921">
            <a:off x="-355796" y="2874620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8"/>
          <p:cNvSpPr/>
          <p:nvPr/>
        </p:nvSpPr>
        <p:spPr>
          <a:xfrm rot="1239319">
            <a:off x="6027326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8"/>
          <p:cNvGrpSpPr/>
          <p:nvPr/>
        </p:nvGrpSpPr>
        <p:grpSpPr>
          <a:xfrm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222" name="Google Shape;222;p8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223" name="Google Shape;223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" name="Google Shape;227;p8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8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8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2" name="Google Shape;232;p8"/>
          <p:cNvSpPr/>
          <p:nvPr/>
        </p:nvSpPr>
        <p:spPr>
          <a:xfrm flipH="1">
            <a:off x="7667675" y="37164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8"/>
          <p:cNvSpPr/>
          <p:nvPr/>
        </p:nvSpPr>
        <p:spPr>
          <a:xfrm flipH="1">
            <a:off x="279638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8"/>
          <p:cNvSpPr/>
          <p:nvPr/>
        </p:nvSpPr>
        <p:spPr>
          <a:xfrm flipH="1">
            <a:off x="575669" y="3586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8"/>
          <p:cNvSpPr/>
          <p:nvPr/>
        </p:nvSpPr>
        <p:spPr>
          <a:xfrm flipH="1">
            <a:off x="624450" y="15980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8"/>
          <p:cNvSpPr/>
          <p:nvPr/>
        </p:nvSpPr>
        <p:spPr>
          <a:xfrm flipH="1">
            <a:off x="5622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8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8"/>
          <p:cNvSpPr/>
          <p:nvPr/>
        </p:nvSpPr>
        <p:spPr>
          <a:xfrm flipH="1">
            <a:off x="866857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8"/>
          <p:cNvSpPr/>
          <p:nvPr/>
        </p:nvSpPr>
        <p:spPr>
          <a:xfrm flipH="1">
            <a:off x="241037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8"/>
          <p:cNvSpPr/>
          <p:nvPr/>
        </p:nvSpPr>
        <p:spPr>
          <a:xfrm flipH="1">
            <a:off x="729460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8"/>
          <p:cNvSpPr/>
          <p:nvPr/>
        </p:nvSpPr>
        <p:spPr>
          <a:xfrm flipH="1">
            <a:off x="8288794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8"/>
          <p:cNvSpPr/>
          <p:nvPr/>
        </p:nvSpPr>
        <p:spPr>
          <a:xfrm flipH="1">
            <a:off x="8337588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8"/>
          <p:cNvSpPr/>
          <p:nvPr/>
        </p:nvSpPr>
        <p:spPr>
          <a:xfrm flipH="1">
            <a:off x="785842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"/>
          <p:cNvSpPr/>
          <p:nvPr/>
        </p:nvSpPr>
        <p:spPr>
          <a:xfrm flipH="1">
            <a:off x="8856485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9"/>
          <p:cNvSpPr txBox="1">
            <a:spLocks noGrp="1"/>
          </p:cNvSpPr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47" name="Google Shape;247;p9"/>
          <p:cNvSpPr txBox="1">
            <a:spLocks noGrp="1"/>
          </p:cNvSpPr>
          <p:nvPr>
            <p:ph type="subTitle" idx="1"/>
          </p:nvPr>
        </p:nvSpPr>
        <p:spPr>
          <a:xfrm>
            <a:off x="4329025" y="2200425"/>
            <a:ext cx="3859800" cy="14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8" name="Google Shape;248;p9"/>
          <p:cNvSpPr/>
          <p:nvPr/>
        </p:nvSpPr>
        <p:spPr>
          <a:xfrm rot="-5400000">
            <a:off x="1958929" y="-877893"/>
            <a:ext cx="649787" cy="1804495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9"/>
          <p:cNvSpPr/>
          <p:nvPr/>
        </p:nvSpPr>
        <p:spPr>
          <a:xfrm rot="-5400000">
            <a:off x="7723752" y="943010"/>
            <a:ext cx="1325793" cy="111560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9"/>
          <p:cNvSpPr/>
          <p:nvPr/>
        </p:nvSpPr>
        <p:spPr>
          <a:xfrm rot="-5400000">
            <a:off x="3583353" y="-418831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9"/>
          <p:cNvSpPr/>
          <p:nvPr/>
        </p:nvSpPr>
        <p:spPr>
          <a:xfrm rot="-6329527">
            <a:off x="8219975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9"/>
          <p:cNvSpPr/>
          <p:nvPr/>
        </p:nvSpPr>
        <p:spPr>
          <a:xfrm rot="-5400000">
            <a:off x="259780" y="-730963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9"/>
          <p:cNvSpPr/>
          <p:nvPr/>
        </p:nvSpPr>
        <p:spPr>
          <a:xfrm rot="5400000" flipH="1">
            <a:off x="8299399" y="438522"/>
            <a:ext cx="73399" cy="7335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9"/>
          <p:cNvSpPr/>
          <p:nvPr/>
        </p:nvSpPr>
        <p:spPr>
          <a:xfrm rot="-5400000">
            <a:off x="7253791" y="3286113"/>
            <a:ext cx="1308629" cy="363413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9"/>
          <p:cNvSpPr/>
          <p:nvPr/>
        </p:nvSpPr>
        <p:spPr>
          <a:xfrm rot="-538088">
            <a:off x="8082029" y="3722830"/>
            <a:ext cx="1325784" cy="1115596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8241981" y="440283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9"/>
          <p:cNvSpPr/>
          <p:nvPr/>
        </p:nvSpPr>
        <p:spPr>
          <a:xfrm flipH="1">
            <a:off x="8603836" y="48421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9"/>
          <p:cNvSpPr/>
          <p:nvPr/>
        </p:nvSpPr>
        <p:spPr>
          <a:xfrm flipH="1">
            <a:off x="402150" y="1159075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9"/>
          <p:cNvSpPr/>
          <p:nvPr/>
        </p:nvSpPr>
        <p:spPr>
          <a:xfrm flipH="1">
            <a:off x="8920736" y="17581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9"/>
          <p:cNvSpPr/>
          <p:nvPr/>
        </p:nvSpPr>
        <p:spPr>
          <a:xfrm flipH="1">
            <a:off x="437760" y="467755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9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9"/>
          <p:cNvSpPr/>
          <p:nvPr/>
        </p:nvSpPr>
        <p:spPr>
          <a:xfrm flipH="1">
            <a:off x="162942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9"/>
          <p:cNvSpPr/>
          <p:nvPr/>
        </p:nvSpPr>
        <p:spPr>
          <a:xfrm flipH="1">
            <a:off x="8241971" y="1261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9"/>
          <p:cNvSpPr/>
          <p:nvPr/>
        </p:nvSpPr>
        <p:spPr>
          <a:xfrm flipH="1">
            <a:off x="2221599" y="37656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" name="Google Shape;265;p9"/>
          <p:cNvGrpSpPr/>
          <p:nvPr/>
        </p:nvGrpSpPr>
        <p:grpSpPr>
          <a:xfrm>
            <a:off x="-1461648" y="390277"/>
            <a:ext cx="4362945" cy="4362945"/>
            <a:chOff x="-3791416" y="-1218645"/>
            <a:chExt cx="7569300" cy="7569300"/>
          </a:xfrm>
        </p:grpSpPr>
        <p:sp>
          <p:nvSpPr>
            <p:cNvPr id="266" name="Google Shape;266;p9"/>
            <p:cNvSpPr/>
            <p:nvPr/>
          </p:nvSpPr>
          <p:spPr>
            <a:xfrm>
              <a:off x="-1542462" y="1030300"/>
              <a:ext cx="3071400" cy="3071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-1972812" y="599950"/>
              <a:ext cx="3932100" cy="3932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-2270712" y="302050"/>
              <a:ext cx="4527900" cy="4527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-2973462" y="-400700"/>
              <a:ext cx="5933400" cy="59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-3791416" y="-1218645"/>
              <a:ext cx="7569300" cy="7569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732" scaled="0"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0"/>
          <p:cNvSpPr txBox="1">
            <a:spLocks noGrp="1"/>
          </p:cNvSpPr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8588675" y="1562175"/>
            <a:ext cx="747653" cy="2076276"/>
          </a:xfrm>
          <a:custGeom>
            <a:avLst/>
            <a:gdLst/>
            <a:ahLst/>
            <a:cxnLst/>
            <a:rect l="l" t="t" r="r" b="b"/>
            <a:pathLst>
              <a:path w="28976" h="80468" extrusionOk="0">
                <a:moveTo>
                  <a:pt x="27083" y="10166"/>
                </a:moveTo>
                <a:cubicBezTo>
                  <a:pt x="27473" y="10674"/>
                  <a:pt x="28975" y="16469"/>
                  <a:pt x="27375" y="18576"/>
                </a:cubicBezTo>
                <a:cubicBezTo>
                  <a:pt x="25756" y="20664"/>
                  <a:pt x="23336" y="19883"/>
                  <a:pt x="23141" y="22517"/>
                </a:cubicBezTo>
                <a:cubicBezTo>
                  <a:pt x="22946" y="25151"/>
                  <a:pt x="24897" y="26225"/>
                  <a:pt x="23922" y="28995"/>
                </a:cubicBezTo>
                <a:cubicBezTo>
                  <a:pt x="22946" y="31746"/>
                  <a:pt x="25561" y="35454"/>
                  <a:pt x="19083" y="41561"/>
                </a:cubicBezTo>
                <a:cubicBezTo>
                  <a:pt x="12585" y="47668"/>
                  <a:pt x="18654" y="52078"/>
                  <a:pt x="19415" y="53502"/>
                </a:cubicBezTo>
                <a:cubicBezTo>
                  <a:pt x="20176" y="54907"/>
                  <a:pt x="25190" y="59590"/>
                  <a:pt x="25932" y="66380"/>
                </a:cubicBezTo>
                <a:cubicBezTo>
                  <a:pt x="26810" y="74516"/>
                  <a:pt x="24468" y="80467"/>
                  <a:pt x="19219" y="80467"/>
                </a:cubicBezTo>
                <a:cubicBezTo>
                  <a:pt x="13951" y="80467"/>
                  <a:pt x="11025" y="78028"/>
                  <a:pt x="11025" y="78028"/>
                </a:cubicBezTo>
                <a:cubicBezTo>
                  <a:pt x="11025" y="78028"/>
                  <a:pt x="14088" y="73716"/>
                  <a:pt x="12917" y="69931"/>
                </a:cubicBezTo>
                <a:cubicBezTo>
                  <a:pt x="11746" y="66146"/>
                  <a:pt x="6361" y="64975"/>
                  <a:pt x="6537" y="59355"/>
                </a:cubicBezTo>
                <a:cubicBezTo>
                  <a:pt x="6732" y="53717"/>
                  <a:pt x="10127" y="51551"/>
                  <a:pt x="10342" y="47161"/>
                </a:cubicBezTo>
                <a:cubicBezTo>
                  <a:pt x="10537" y="42770"/>
                  <a:pt x="3766" y="38029"/>
                  <a:pt x="1874" y="29424"/>
                </a:cubicBezTo>
                <a:cubicBezTo>
                  <a:pt x="0" y="20820"/>
                  <a:pt x="7083" y="17230"/>
                  <a:pt x="7922" y="8859"/>
                </a:cubicBezTo>
                <a:cubicBezTo>
                  <a:pt x="8781" y="489"/>
                  <a:pt x="15473" y="1"/>
                  <a:pt x="17541" y="918"/>
                </a:cubicBezTo>
                <a:cubicBezTo>
                  <a:pt x="19571" y="1796"/>
                  <a:pt x="27083" y="10166"/>
                  <a:pt x="27083" y="10166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"/>
          <p:cNvSpPr/>
          <p:nvPr/>
        </p:nvSpPr>
        <p:spPr>
          <a:xfrm>
            <a:off x="7648215" y="4273086"/>
            <a:ext cx="1423780" cy="1198113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0"/>
          <p:cNvSpPr/>
          <p:nvPr/>
        </p:nvSpPr>
        <p:spPr>
          <a:xfrm>
            <a:off x="8065850" y="-184854"/>
            <a:ext cx="1108595" cy="2545312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32298" y="-22878"/>
            <a:ext cx="673666" cy="1085328"/>
          </a:xfrm>
          <a:custGeom>
            <a:avLst/>
            <a:gdLst/>
            <a:ahLst/>
            <a:cxnLst/>
            <a:rect l="l" t="t" r="r" b="b"/>
            <a:pathLst>
              <a:path w="9714" h="15650" extrusionOk="0">
                <a:moveTo>
                  <a:pt x="9191" y="1"/>
                </a:moveTo>
                <a:lnTo>
                  <a:pt x="1" y="372"/>
                </a:lnTo>
                <a:cubicBezTo>
                  <a:pt x="1" y="372"/>
                  <a:pt x="3884" y="2537"/>
                  <a:pt x="3923" y="4235"/>
                </a:cubicBezTo>
                <a:cubicBezTo>
                  <a:pt x="4001" y="5952"/>
                  <a:pt x="3415" y="8566"/>
                  <a:pt x="5269" y="9464"/>
                </a:cubicBezTo>
                <a:cubicBezTo>
                  <a:pt x="8235" y="10888"/>
                  <a:pt x="7142" y="14947"/>
                  <a:pt x="7806" y="15493"/>
                </a:cubicBezTo>
                <a:cubicBezTo>
                  <a:pt x="7932" y="15600"/>
                  <a:pt x="8053" y="15649"/>
                  <a:pt x="8169" y="15649"/>
                </a:cubicBezTo>
                <a:cubicBezTo>
                  <a:pt x="9132" y="15649"/>
                  <a:pt x="9713" y="12264"/>
                  <a:pt x="9191" y="10401"/>
                </a:cubicBezTo>
                <a:cubicBezTo>
                  <a:pt x="8215" y="6908"/>
                  <a:pt x="7162" y="5386"/>
                  <a:pt x="7493" y="3610"/>
                </a:cubicBezTo>
                <a:cubicBezTo>
                  <a:pt x="7806" y="1835"/>
                  <a:pt x="9191" y="1"/>
                  <a:pt x="9191" y="1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-63806" y="3614958"/>
            <a:ext cx="572012" cy="680471"/>
          </a:xfrm>
          <a:custGeom>
            <a:avLst/>
            <a:gdLst/>
            <a:ahLst/>
            <a:cxnLst/>
            <a:rect l="l" t="t" r="r" b="b"/>
            <a:pathLst>
              <a:path w="11865" h="14114" extrusionOk="0">
                <a:moveTo>
                  <a:pt x="7408" y="1"/>
                </a:moveTo>
                <a:cubicBezTo>
                  <a:pt x="7217" y="1"/>
                  <a:pt x="7032" y="52"/>
                  <a:pt x="6857" y="161"/>
                </a:cubicBezTo>
                <a:cubicBezTo>
                  <a:pt x="4925" y="1391"/>
                  <a:pt x="7520" y="6015"/>
                  <a:pt x="4262" y="7205"/>
                </a:cubicBezTo>
                <a:cubicBezTo>
                  <a:pt x="1023" y="8434"/>
                  <a:pt x="203" y="11946"/>
                  <a:pt x="203" y="11946"/>
                </a:cubicBezTo>
                <a:cubicBezTo>
                  <a:pt x="1" y="13213"/>
                  <a:pt x="571" y="14114"/>
                  <a:pt x="1365" y="14114"/>
                </a:cubicBezTo>
                <a:cubicBezTo>
                  <a:pt x="2027" y="14114"/>
                  <a:pt x="2844" y="13488"/>
                  <a:pt x="3501" y="11927"/>
                </a:cubicBezTo>
                <a:cubicBezTo>
                  <a:pt x="5003" y="8512"/>
                  <a:pt x="10096" y="9898"/>
                  <a:pt x="11013" y="7381"/>
                </a:cubicBezTo>
                <a:cubicBezTo>
                  <a:pt x="11864" y="5127"/>
                  <a:pt x="9327" y="1"/>
                  <a:pt x="7408" y="1"/>
                </a:cubicBezTo>
                <a:close/>
              </a:path>
            </a:pathLst>
          </a:custGeom>
          <a:solidFill>
            <a:srgbClr val="08214A">
              <a:alpha val="352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0"/>
          <p:cNvSpPr/>
          <p:nvPr/>
        </p:nvSpPr>
        <p:spPr>
          <a:xfrm>
            <a:off x="-25300" y="4461840"/>
            <a:ext cx="702196" cy="718231"/>
          </a:xfrm>
          <a:custGeom>
            <a:avLst/>
            <a:gdLst/>
            <a:ahLst/>
            <a:cxnLst/>
            <a:rect l="l" t="t" r="r" b="b"/>
            <a:pathLst>
              <a:path w="7805" h="7983" extrusionOk="0">
                <a:moveTo>
                  <a:pt x="6335" y="0"/>
                </a:moveTo>
                <a:cubicBezTo>
                  <a:pt x="5439" y="0"/>
                  <a:pt x="4279" y="1310"/>
                  <a:pt x="3493" y="1310"/>
                </a:cubicBezTo>
                <a:cubicBezTo>
                  <a:pt x="2517" y="1310"/>
                  <a:pt x="1742" y="155"/>
                  <a:pt x="346" y="155"/>
                </a:cubicBezTo>
                <a:cubicBezTo>
                  <a:pt x="235" y="155"/>
                  <a:pt x="120" y="162"/>
                  <a:pt x="0" y="178"/>
                </a:cubicBezTo>
                <a:lnTo>
                  <a:pt x="0" y="7983"/>
                </a:lnTo>
                <a:lnTo>
                  <a:pt x="5678" y="7983"/>
                </a:lnTo>
                <a:lnTo>
                  <a:pt x="5678" y="7963"/>
                </a:lnTo>
                <a:cubicBezTo>
                  <a:pt x="5678" y="7963"/>
                  <a:pt x="4761" y="6461"/>
                  <a:pt x="4995" y="5251"/>
                </a:cubicBezTo>
                <a:cubicBezTo>
                  <a:pt x="5229" y="4061"/>
                  <a:pt x="7805" y="1622"/>
                  <a:pt x="7083" y="471"/>
                </a:cubicBezTo>
                <a:cubicBezTo>
                  <a:pt x="6873" y="130"/>
                  <a:pt x="6617" y="0"/>
                  <a:pt x="6335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0"/>
          <p:cNvSpPr/>
          <p:nvPr/>
        </p:nvSpPr>
        <p:spPr>
          <a:xfrm>
            <a:off x="-18106" y="-22898"/>
            <a:ext cx="702217" cy="2975656"/>
          </a:xfrm>
          <a:custGeom>
            <a:avLst/>
            <a:gdLst/>
            <a:ahLst/>
            <a:cxnLst/>
            <a:rect l="l" t="t" r="r" b="b"/>
            <a:pathLst>
              <a:path w="9601" h="40683" extrusionOk="0">
                <a:moveTo>
                  <a:pt x="0" y="0"/>
                </a:moveTo>
                <a:lnTo>
                  <a:pt x="0" y="40682"/>
                </a:lnTo>
                <a:lnTo>
                  <a:pt x="39" y="40682"/>
                </a:lnTo>
                <a:cubicBezTo>
                  <a:pt x="39" y="40682"/>
                  <a:pt x="98" y="34263"/>
                  <a:pt x="3298" y="31317"/>
                </a:cubicBezTo>
                <a:cubicBezTo>
                  <a:pt x="6517" y="28351"/>
                  <a:pt x="9600" y="28429"/>
                  <a:pt x="8683" y="25014"/>
                </a:cubicBezTo>
                <a:cubicBezTo>
                  <a:pt x="7786" y="21619"/>
                  <a:pt x="4722" y="21873"/>
                  <a:pt x="3610" y="19180"/>
                </a:cubicBezTo>
                <a:cubicBezTo>
                  <a:pt x="2517" y="16488"/>
                  <a:pt x="3688" y="15922"/>
                  <a:pt x="2478" y="13717"/>
                </a:cubicBezTo>
                <a:cubicBezTo>
                  <a:pt x="1249" y="11551"/>
                  <a:pt x="976" y="8254"/>
                  <a:pt x="2596" y="5698"/>
                </a:cubicBezTo>
                <a:cubicBezTo>
                  <a:pt x="4195" y="3142"/>
                  <a:pt x="3610" y="547"/>
                  <a:pt x="3025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0"/>
          <p:cNvSpPr/>
          <p:nvPr/>
        </p:nvSpPr>
        <p:spPr>
          <a:xfrm flipH="1">
            <a:off x="8300354" y="4402342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0"/>
          <p:cNvSpPr/>
          <p:nvPr/>
        </p:nvSpPr>
        <p:spPr>
          <a:xfrm flipH="1">
            <a:off x="317450" y="141620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0"/>
          <p:cNvSpPr/>
          <p:nvPr/>
        </p:nvSpPr>
        <p:spPr>
          <a:xfrm flipH="1">
            <a:off x="388660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0"/>
          <p:cNvSpPr/>
          <p:nvPr/>
        </p:nvSpPr>
        <p:spPr>
          <a:xfrm flipH="1">
            <a:off x="125199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0"/>
          <p:cNvSpPr/>
          <p:nvPr/>
        </p:nvSpPr>
        <p:spPr>
          <a:xfrm flipH="1">
            <a:off x="6846046" y="47413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0"/>
          <p:cNvSpPr/>
          <p:nvPr/>
        </p:nvSpPr>
        <p:spPr>
          <a:xfrm flipH="1">
            <a:off x="8819749" y="41369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0"/>
          <p:cNvSpPr/>
          <p:nvPr/>
        </p:nvSpPr>
        <p:spPr>
          <a:xfrm flipH="1">
            <a:off x="8700221" y="83478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0"/>
          <p:cNvSpPr/>
          <p:nvPr/>
        </p:nvSpPr>
        <p:spPr>
          <a:xfrm flipH="1">
            <a:off x="7948274" y="584062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10"/>
          <p:cNvSpPr/>
          <p:nvPr/>
        </p:nvSpPr>
        <p:spPr>
          <a:xfrm flipH="1">
            <a:off x="3926949" y="1008173"/>
            <a:ext cx="119503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dk2"/>
            </a:gs>
            <a:gs pos="100000">
              <a:schemeClr val="lt2"/>
            </a:gs>
          </a:gsLst>
          <a:lin ang="18900044" scaled="0"/>
        </a:grad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"/>
          <p:cNvSpPr txBox="1">
            <a:spLocks noGrp="1"/>
          </p:cNvSpPr>
          <p:nvPr>
            <p:ph type="subTitle" idx="1"/>
          </p:nvPr>
        </p:nvSpPr>
        <p:spPr>
          <a:xfrm>
            <a:off x="1354650" y="2990575"/>
            <a:ext cx="6434700" cy="61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1" name="Google Shape;291;p11"/>
          <p:cNvSpPr txBox="1">
            <a:spLocks noGrp="1"/>
          </p:cNvSpPr>
          <p:nvPr>
            <p:ph type="title" hasCustomPrompt="1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11"/>
          <p:cNvSpPr/>
          <p:nvPr/>
        </p:nvSpPr>
        <p:spPr>
          <a:xfrm rot="2362087" flipH="1">
            <a:off x="60588" y="1051550"/>
            <a:ext cx="1042635" cy="87733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 rot="5400000" flipH="1">
            <a:off x="3720263" y="-4150160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1"/>
          <p:cNvSpPr/>
          <p:nvPr/>
        </p:nvSpPr>
        <p:spPr>
          <a:xfrm rot="6329527" flipH="1">
            <a:off x="-125891" y="-295336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11"/>
          <p:cNvSpPr/>
          <p:nvPr/>
        </p:nvSpPr>
        <p:spPr>
          <a:xfrm rot="5400000" flipH="1">
            <a:off x="8067818" y="-555938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1"/>
          <p:cNvSpPr/>
          <p:nvPr/>
        </p:nvSpPr>
        <p:spPr>
          <a:xfrm rot="538079" flipH="1">
            <a:off x="-359812" y="1719601"/>
            <a:ext cx="1019033" cy="857448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1"/>
          <p:cNvSpPr/>
          <p:nvPr/>
        </p:nvSpPr>
        <p:spPr>
          <a:xfrm rot="9560681" flipH="1">
            <a:off x="6070384" y="-161951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1"/>
          <p:cNvSpPr/>
          <p:nvPr/>
        </p:nvSpPr>
        <p:spPr>
          <a:xfrm rot="-4481061" flipH="1">
            <a:off x="7004838" y="4045970"/>
            <a:ext cx="1042639" cy="877340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1"/>
          <p:cNvSpPr/>
          <p:nvPr/>
        </p:nvSpPr>
        <p:spPr>
          <a:xfrm rot="-5400000" flipH="1">
            <a:off x="3626412" y="-18397"/>
            <a:ext cx="1840383" cy="9291976"/>
          </a:xfrm>
          <a:custGeom>
            <a:avLst/>
            <a:gdLst/>
            <a:ahLst/>
            <a:cxnLst/>
            <a:rect l="l" t="t" r="r" b="b"/>
            <a:pathLst>
              <a:path w="15551" h="78516" extrusionOk="0">
                <a:moveTo>
                  <a:pt x="5600" y="0"/>
                </a:moveTo>
                <a:cubicBezTo>
                  <a:pt x="5502" y="13776"/>
                  <a:pt x="13814" y="17932"/>
                  <a:pt x="14127" y="23512"/>
                </a:cubicBezTo>
                <a:cubicBezTo>
                  <a:pt x="14400" y="28234"/>
                  <a:pt x="12644" y="29112"/>
                  <a:pt x="11278" y="31044"/>
                </a:cubicBezTo>
                <a:cubicBezTo>
                  <a:pt x="9892" y="32956"/>
                  <a:pt x="9444" y="34380"/>
                  <a:pt x="9600" y="37678"/>
                </a:cubicBezTo>
                <a:cubicBezTo>
                  <a:pt x="9736" y="40975"/>
                  <a:pt x="4917" y="40585"/>
                  <a:pt x="4468" y="44897"/>
                </a:cubicBezTo>
                <a:cubicBezTo>
                  <a:pt x="4039" y="49248"/>
                  <a:pt x="8975" y="51238"/>
                  <a:pt x="9892" y="52916"/>
                </a:cubicBezTo>
                <a:cubicBezTo>
                  <a:pt x="10790" y="54614"/>
                  <a:pt x="9541" y="55824"/>
                  <a:pt x="8956" y="57462"/>
                </a:cubicBezTo>
                <a:cubicBezTo>
                  <a:pt x="8371" y="59062"/>
                  <a:pt x="8429" y="59980"/>
                  <a:pt x="8429" y="63648"/>
                </a:cubicBezTo>
                <a:cubicBezTo>
                  <a:pt x="8429" y="67335"/>
                  <a:pt x="1854" y="68877"/>
                  <a:pt x="937" y="72467"/>
                </a:cubicBezTo>
                <a:cubicBezTo>
                  <a:pt x="0" y="76038"/>
                  <a:pt x="2576" y="78516"/>
                  <a:pt x="2576" y="78516"/>
                </a:cubicBezTo>
                <a:lnTo>
                  <a:pt x="15551" y="78516"/>
                </a:lnTo>
                <a:lnTo>
                  <a:pt x="15551" y="196"/>
                </a:lnTo>
                <a:lnTo>
                  <a:pt x="5600" y="0"/>
                </a:lnTo>
                <a:close/>
              </a:path>
            </a:pathLst>
          </a:custGeom>
          <a:solidFill>
            <a:srgbClr val="740FA3">
              <a:alpha val="1466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1"/>
          <p:cNvSpPr/>
          <p:nvPr/>
        </p:nvSpPr>
        <p:spPr>
          <a:xfrm rot="-4470473" flipH="1">
            <a:off x="8263034" y="4243067"/>
            <a:ext cx="1049917" cy="1175688"/>
          </a:xfrm>
          <a:custGeom>
            <a:avLst/>
            <a:gdLst/>
            <a:ahLst/>
            <a:cxnLst/>
            <a:rect l="l" t="t" r="r" b="b"/>
            <a:pathLst>
              <a:path w="9913" h="11101" extrusionOk="0">
                <a:moveTo>
                  <a:pt x="6984" y="1"/>
                </a:moveTo>
                <a:cubicBezTo>
                  <a:pt x="4638" y="1"/>
                  <a:pt x="3110" y="2095"/>
                  <a:pt x="2869" y="4506"/>
                </a:cubicBezTo>
                <a:cubicBezTo>
                  <a:pt x="2635" y="7042"/>
                  <a:pt x="1" y="8662"/>
                  <a:pt x="1" y="8662"/>
                </a:cubicBezTo>
                <a:cubicBezTo>
                  <a:pt x="1" y="8662"/>
                  <a:pt x="8137" y="11101"/>
                  <a:pt x="8391" y="11101"/>
                </a:cubicBezTo>
                <a:cubicBezTo>
                  <a:pt x="8625" y="11101"/>
                  <a:pt x="9913" y="272"/>
                  <a:pt x="7357" y="18"/>
                </a:cubicBezTo>
                <a:cubicBezTo>
                  <a:pt x="7230" y="6"/>
                  <a:pt x="7106" y="1"/>
                  <a:pt x="6984" y="1"/>
                </a:cubicBezTo>
                <a:close/>
              </a:path>
            </a:pathLst>
          </a:custGeom>
          <a:solidFill>
            <a:srgbClr val="0088D3">
              <a:alpha val="2755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11"/>
          <p:cNvSpPr/>
          <p:nvPr/>
        </p:nvSpPr>
        <p:spPr>
          <a:xfrm rot="-5400000" flipH="1">
            <a:off x="302839" y="3804984"/>
            <a:ext cx="816402" cy="1874373"/>
          </a:xfrm>
          <a:custGeom>
            <a:avLst/>
            <a:gdLst/>
            <a:ahLst/>
            <a:cxnLst/>
            <a:rect l="l" t="t" r="r" b="b"/>
            <a:pathLst>
              <a:path w="8040" h="18459" extrusionOk="0">
                <a:moveTo>
                  <a:pt x="1854" y="1"/>
                </a:moveTo>
                <a:lnTo>
                  <a:pt x="1" y="586"/>
                </a:lnTo>
                <a:cubicBezTo>
                  <a:pt x="1" y="586"/>
                  <a:pt x="703" y="4196"/>
                  <a:pt x="3240" y="4996"/>
                </a:cubicBezTo>
                <a:cubicBezTo>
                  <a:pt x="5776" y="5815"/>
                  <a:pt x="5054" y="7786"/>
                  <a:pt x="4762" y="10108"/>
                </a:cubicBezTo>
                <a:cubicBezTo>
                  <a:pt x="4547" y="11903"/>
                  <a:pt x="5327" y="17756"/>
                  <a:pt x="8040" y="18459"/>
                </a:cubicBezTo>
                <a:lnTo>
                  <a:pt x="8040" y="937"/>
                </a:lnTo>
                <a:lnTo>
                  <a:pt x="1854" y="1"/>
                </a:lnTo>
                <a:close/>
              </a:path>
            </a:pathLst>
          </a:custGeom>
          <a:solidFill>
            <a:srgbClr val="00C970">
              <a:alpha val="2888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1"/>
          <p:cNvSpPr/>
          <p:nvPr/>
        </p:nvSpPr>
        <p:spPr>
          <a:xfrm rot="8584896" flipH="1">
            <a:off x="8435376" y="3502897"/>
            <a:ext cx="1019032" cy="857452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00C970">
              <a:alpha val="137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11"/>
          <p:cNvSpPr/>
          <p:nvPr/>
        </p:nvSpPr>
        <p:spPr>
          <a:xfrm rot="-1239319" flipH="1">
            <a:off x="2314915" y="4610694"/>
            <a:ext cx="801760" cy="674677"/>
          </a:xfrm>
          <a:custGeom>
            <a:avLst/>
            <a:gdLst/>
            <a:ahLst/>
            <a:cxnLst/>
            <a:rect l="l" t="t" r="r" b="b"/>
            <a:pathLst>
              <a:path w="13801" h="11613" extrusionOk="0">
                <a:moveTo>
                  <a:pt x="9444" y="0"/>
                </a:moveTo>
                <a:cubicBezTo>
                  <a:pt x="7833" y="0"/>
                  <a:pt x="6570" y="3916"/>
                  <a:pt x="5156" y="5457"/>
                </a:cubicBezTo>
                <a:cubicBezTo>
                  <a:pt x="3673" y="7115"/>
                  <a:pt x="239" y="7779"/>
                  <a:pt x="83" y="9320"/>
                </a:cubicBezTo>
                <a:cubicBezTo>
                  <a:pt x="0" y="10448"/>
                  <a:pt x="1405" y="11612"/>
                  <a:pt x="3877" y="11612"/>
                </a:cubicBezTo>
                <a:cubicBezTo>
                  <a:pt x="5467" y="11612"/>
                  <a:pt x="7498" y="11130"/>
                  <a:pt x="9859" y="9847"/>
                </a:cubicBezTo>
                <a:cubicBezTo>
                  <a:pt x="9859" y="9847"/>
                  <a:pt x="13800" y="7798"/>
                  <a:pt x="13800" y="6706"/>
                </a:cubicBezTo>
                <a:cubicBezTo>
                  <a:pt x="13800" y="5594"/>
                  <a:pt x="11576" y="5516"/>
                  <a:pt x="10951" y="4481"/>
                </a:cubicBezTo>
                <a:cubicBezTo>
                  <a:pt x="10346" y="3447"/>
                  <a:pt x="11634" y="755"/>
                  <a:pt x="9820" y="72"/>
                </a:cubicBezTo>
                <a:cubicBezTo>
                  <a:pt x="9692" y="23"/>
                  <a:pt x="9567" y="0"/>
                  <a:pt x="9444" y="0"/>
                </a:cubicBezTo>
                <a:close/>
              </a:path>
            </a:pathLst>
          </a:custGeom>
          <a:solidFill>
            <a:srgbClr val="740FA3">
              <a:alpha val="257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4" name="Google Shape;304;p11"/>
          <p:cNvGrpSpPr/>
          <p:nvPr/>
        </p:nvGrpSpPr>
        <p:grpSpPr>
          <a:xfrm flipH="1">
            <a:off x="-1074487" y="-989812"/>
            <a:ext cx="11292974" cy="7049036"/>
            <a:chOff x="-1074487" y="-989812"/>
            <a:chExt cx="11292974" cy="7049036"/>
          </a:xfrm>
        </p:grpSpPr>
        <p:grpSp>
          <p:nvGrpSpPr>
            <p:cNvPr id="305" name="Google Shape;305;p11"/>
            <p:cNvGrpSpPr/>
            <p:nvPr/>
          </p:nvGrpSpPr>
          <p:grpSpPr>
            <a:xfrm>
              <a:off x="7476363" y="3317101"/>
              <a:ext cx="2742124" cy="2742124"/>
              <a:chOff x="-1087568" y="-1126448"/>
              <a:chExt cx="2274300" cy="2274300"/>
            </a:xfrm>
          </p:grpSpPr>
          <p:sp>
            <p:nvSpPr>
              <p:cNvPr id="306" name="Google Shape;306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0" name="Google Shape;310;p11"/>
            <p:cNvGrpSpPr/>
            <p:nvPr/>
          </p:nvGrpSpPr>
          <p:grpSpPr>
            <a:xfrm>
              <a:off x="-1074487" y="-989812"/>
              <a:ext cx="2742124" cy="2742124"/>
              <a:chOff x="-1087568" y="-1126448"/>
              <a:chExt cx="2274300" cy="2274300"/>
            </a:xfrm>
          </p:grpSpPr>
          <p:sp>
            <p:nvSpPr>
              <p:cNvPr id="311" name="Google Shape;311;p11"/>
              <p:cNvSpPr/>
              <p:nvPr/>
            </p:nvSpPr>
            <p:spPr>
              <a:xfrm>
                <a:off x="-666048" y="-704929"/>
                <a:ext cx="1431300" cy="1431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11"/>
              <p:cNvSpPr/>
              <p:nvPr/>
            </p:nvSpPr>
            <p:spPr>
              <a:xfrm>
                <a:off x="-888188" y="-927068"/>
                <a:ext cx="1875600" cy="18756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11"/>
              <p:cNvSpPr/>
              <p:nvPr/>
            </p:nvSpPr>
            <p:spPr>
              <a:xfrm>
                <a:off x="-1087568" y="-1126448"/>
                <a:ext cx="2274300" cy="22743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11"/>
              <p:cNvSpPr/>
              <p:nvPr/>
            </p:nvSpPr>
            <p:spPr>
              <a:xfrm>
                <a:off x="-462675" y="-474825"/>
                <a:ext cx="1024500" cy="10245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5" name="Google Shape;315;p11"/>
          <p:cNvSpPr/>
          <p:nvPr/>
        </p:nvSpPr>
        <p:spPr>
          <a:xfrm>
            <a:off x="8711662" y="27343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11"/>
          <p:cNvSpPr/>
          <p:nvPr/>
        </p:nvSpPr>
        <p:spPr>
          <a:xfrm>
            <a:off x="8280025" y="15012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1"/>
          <p:cNvSpPr/>
          <p:nvPr/>
        </p:nvSpPr>
        <p:spPr>
          <a:xfrm>
            <a:off x="7763275" y="7406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11"/>
          <p:cNvSpPr/>
          <p:nvPr/>
        </p:nvSpPr>
        <p:spPr>
          <a:xfrm>
            <a:off x="8462212" y="4812400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11"/>
          <p:cNvSpPr/>
          <p:nvPr/>
        </p:nvSpPr>
        <p:spPr>
          <a:xfrm>
            <a:off x="8958775" y="71203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1"/>
          <p:cNvSpPr/>
          <p:nvPr/>
        </p:nvSpPr>
        <p:spPr>
          <a:xfrm>
            <a:off x="322725" y="374106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11"/>
          <p:cNvSpPr/>
          <p:nvPr/>
        </p:nvSpPr>
        <p:spPr>
          <a:xfrm>
            <a:off x="6614111" y="34327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1"/>
          <p:cNvSpPr/>
          <p:nvPr/>
        </p:nvSpPr>
        <p:spPr>
          <a:xfrm>
            <a:off x="575675" y="3188113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1"/>
          <p:cNvSpPr/>
          <p:nvPr/>
        </p:nvSpPr>
        <p:spPr>
          <a:xfrm>
            <a:off x="615662" y="740638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225547" y="29868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1"/>
          <p:cNvSpPr/>
          <p:nvPr/>
        </p:nvSpPr>
        <p:spPr>
          <a:xfrm>
            <a:off x="167987" y="436088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1"/>
          <p:cNvSpPr/>
          <p:nvPr/>
        </p:nvSpPr>
        <p:spPr>
          <a:xfrm>
            <a:off x="8081311" y="47602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302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3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slide" Target="slide25.xml"/><Relationship Id="rId5" Type="http://schemas.openxmlformats.org/officeDocument/2006/relationships/slide" Target="slide7.xml"/><Relationship Id="rId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hyperlink" Target="https://docs.google.com/spreadsheets/d/1m_Ox8QS9zDL8SGtFJgYRQS8cqoOe5qcDWVDTWXYtsak/copy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6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41"/>
          <p:cNvSpPr txBox="1">
            <a:spLocks noGrp="1"/>
          </p:cNvSpPr>
          <p:nvPr>
            <p:ph type="ctrTitle"/>
          </p:nvPr>
        </p:nvSpPr>
        <p:spPr>
          <a:xfrm>
            <a:off x="4143850" y="1168838"/>
            <a:ext cx="4424100" cy="24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6000" dirty="0" smtClean="0"/>
              <a:t>Presentation Title</a:t>
            </a:r>
            <a:endParaRPr sz="6000" dirty="0"/>
          </a:p>
        </p:txBody>
      </p:sp>
      <p:sp>
        <p:nvSpPr>
          <p:cNvPr id="1108" name="Google Shape;1108;p41"/>
          <p:cNvSpPr txBox="1">
            <a:spLocks noGrp="1"/>
          </p:cNvSpPr>
          <p:nvPr>
            <p:ph type="subTitle" idx="1"/>
          </p:nvPr>
        </p:nvSpPr>
        <p:spPr>
          <a:xfrm>
            <a:off x="4158026" y="2797404"/>
            <a:ext cx="4424100" cy="4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grpSp>
        <p:nvGrpSpPr>
          <p:cNvPr id="1109" name="Google Shape;1109;p41"/>
          <p:cNvGrpSpPr/>
          <p:nvPr/>
        </p:nvGrpSpPr>
        <p:grpSpPr>
          <a:xfrm>
            <a:off x="-1412979" y="1264873"/>
            <a:ext cx="2812459" cy="2602251"/>
            <a:chOff x="4730175" y="1009275"/>
            <a:chExt cx="2967982" cy="2746149"/>
          </a:xfrm>
        </p:grpSpPr>
        <p:sp>
          <p:nvSpPr>
            <p:cNvPr id="1110" name="Google Shape;1110;p41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2" name="Google Shape;1122;p41"/>
          <p:cNvSpPr/>
          <p:nvPr/>
        </p:nvSpPr>
        <p:spPr>
          <a:xfrm>
            <a:off x="2768875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41"/>
          <p:cNvSpPr/>
          <p:nvPr/>
        </p:nvSpPr>
        <p:spPr>
          <a:xfrm>
            <a:off x="6991300" y="4492113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4" name="Google Shape;1124;p41"/>
          <p:cNvSpPr/>
          <p:nvPr/>
        </p:nvSpPr>
        <p:spPr>
          <a:xfrm>
            <a:off x="1683850" y="6064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5" name="Google Shape;1125;p41"/>
          <p:cNvSpPr/>
          <p:nvPr/>
        </p:nvSpPr>
        <p:spPr>
          <a:xfrm>
            <a:off x="8279200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6" name="Google Shape;1126;p41"/>
          <p:cNvSpPr/>
          <p:nvPr/>
        </p:nvSpPr>
        <p:spPr>
          <a:xfrm>
            <a:off x="2085475" y="1832325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7" name="Google Shape;1127;p41"/>
          <p:cNvSpPr/>
          <p:nvPr/>
        </p:nvSpPr>
        <p:spPr>
          <a:xfrm>
            <a:off x="250075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8" name="Google Shape;1128;p41"/>
          <p:cNvSpPr/>
          <p:nvPr/>
        </p:nvSpPr>
        <p:spPr>
          <a:xfrm>
            <a:off x="3073325" y="16750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9" name="Google Shape;1129;p41"/>
          <p:cNvSpPr/>
          <p:nvPr/>
        </p:nvSpPr>
        <p:spPr>
          <a:xfrm>
            <a:off x="1007400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0" name="Google Shape;1130;p41"/>
          <p:cNvSpPr/>
          <p:nvPr/>
        </p:nvSpPr>
        <p:spPr>
          <a:xfrm>
            <a:off x="1958100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1" name="Google Shape;1131;p41"/>
          <p:cNvSpPr/>
          <p:nvPr/>
        </p:nvSpPr>
        <p:spPr>
          <a:xfrm>
            <a:off x="2753888" y="4593825"/>
            <a:ext cx="220713" cy="294030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2" name="Google Shape;1132;p41"/>
          <p:cNvSpPr/>
          <p:nvPr/>
        </p:nvSpPr>
        <p:spPr>
          <a:xfrm>
            <a:off x="561413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41"/>
          <p:cNvSpPr/>
          <p:nvPr/>
        </p:nvSpPr>
        <p:spPr>
          <a:xfrm>
            <a:off x="4785800" y="282987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41"/>
          <p:cNvSpPr/>
          <p:nvPr/>
        </p:nvSpPr>
        <p:spPr>
          <a:xfrm>
            <a:off x="8483525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5" name="Google Shape;1135;p41"/>
          <p:cNvSpPr/>
          <p:nvPr/>
        </p:nvSpPr>
        <p:spPr>
          <a:xfrm>
            <a:off x="8825650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6" name="Google Shape;1136;p41"/>
          <p:cNvSpPr/>
          <p:nvPr/>
        </p:nvSpPr>
        <p:spPr>
          <a:xfrm>
            <a:off x="2579100" y="3486930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41"/>
          <p:cNvSpPr/>
          <p:nvPr/>
        </p:nvSpPr>
        <p:spPr>
          <a:xfrm>
            <a:off x="4048400" y="469555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41"/>
          <p:cNvSpPr/>
          <p:nvPr/>
        </p:nvSpPr>
        <p:spPr>
          <a:xfrm>
            <a:off x="5181325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1" name="Google Shape;1471;p51"/>
          <p:cNvGrpSpPr/>
          <p:nvPr/>
        </p:nvGrpSpPr>
        <p:grpSpPr>
          <a:xfrm>
            <a:off x="3030732" y="1372821"/>
            <a:ext cx="5393658" cy="3059711"/>
            <a:chOff x="233350" y="949250"/>
            <a:chExt cx="7137300" cy="3802300"/>
          </a:xfrm>
        </p:grpSpPr>
        <p:sp>
          <p:nvSpPr>
            <p:cNvPr id="1472" name="Google Shape;1472;p51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3" name="Google Shape;1523;p51"/>
          <p:cNvSpPr txBox="1">
            <a:spLocks noGrp="1"/>
          </p:cNvSpPr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524" name="Google Shape;1524;p51"/>
          <p:cNvSpPr txBox="1"/>
          <p:nvPr/>
        </p:nvSpPr>
        <p:spPr>
          <a:xfrm>
            <a:off x="753600" y="1658649"/>
            <a:ext cx="2073000" cy="76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25" name="Google Shape;1525;p51"/>
          <p:cNvSpPr txBox="1"/>
          <p:nvPr/>
        </p:nvSpPr>
        <p:spPr>
          <a:xfrm>
            <a:off x="757050" y="1272825"/>
            <a:ext cx="2073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26" name="Google Shape;1526;p51"/>
          <p:cNvSpPr txBox="1"/>
          <p:nvPr/>
        </p:nvSpPr>
        <p:spPr>
          <a:xfrm>
            <a:off x="757050" y="2412401"/>
            <a:ext cx="2073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27" name="Google Shape;1527;p51"/>
          <p:cNvSpPr txBox="1"/>
          <p:nvPr/>
        </p:nvSpPr>
        <p:spPr>
          <a:xfrm>
            <a:off x="753600" y="2798220"/>
            <a:ext cx="2073000" cy="76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28" name="Google Shape;1528;p51"/>
          <p:cNvSpPr txBox="1"/>
          <p:nvPr/>
        </p:nvSpPr>
        <p:spPr>
          <a:xfrm>
            <a:off x="757050" y="3551976"/>
            <a:ext cx="20730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29" name="Google Shape;1529;p51"/>
          <p:cNvSpPr txBox="1"/>
          <p:nvPr/>
        </p:nvSpPr>
        <p:spPr>
          <a:xfrm>
            <a:off x="753600" y="3937795"/>
            <a:ext cx="2073000" cy="764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530" name="Google Shape;1530;p51"/>
          <p:cNvCxnSpPr>
            <a:stCxn id="1525" idx="3"/>
          </p:cNvCxnSpPr>
          <p:nvPr/>
        </p:nvCxnSpPr>
        <p:spPr>
          <a:xfrm>
            <a:off x="2830050" y="1531875"/>
            <a:ext cx="1037700" cy="5970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1" name="Google Shape;1531;p51"/>
          <p:cNvCxnSpPr>
            <a:stCxn id="1526" idx="3"/>
          </p:cNvCxnSpPr>
          <p:nvPr/>
        </p:nvCxnSpPr>
        <p:spPr>
          <a:xfrm rot="10800000" flipH="1">
            <a:off x="2830050" y="2092451"/>
            <a:ext cx="2780700" cy="579000"/>
          </a:xfrm>
          <a:prstGeom prst="bentConnector3">
            <a:avLst>
              <a:gd name="adj1" fmla="val 6142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532" name="Google Shape;1532;p51"/>
          <p:cNvCxnSpPr>
            <a:stCxn id="1528" idx="3"/>
          </p:cNvCxnSpPr>
          <p:nvPr/>
        </p:nvCxnSpPr>
        <p:spPr>
          <a:xfrm rot="10800000" flipH="1">
            <a:off x="2830050" y="2933226"/>
            <a:ext cx="4846500" cy="8778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52"/>
          <p:cNvSpPr/>
          <p:nvPr/>
        </p:nvSpPr>
        <p:spPr>
          <a:xfrm>
            <a:off x="3230925" y="1361175"/>
            <a:ext cx="2659200" cy="2659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52"/>
          <p:cNvSpPr/>
          <p:nvPr/>
        </p:nvSpPr>
        <p:spPr>
          <a:xfrm>
            <a:off x="3356545" y="1496022"/>
            <a:ext cx="2389500" cy="2389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52"/>
          <p:cNvSpPr/>
          <p:nvPr/>
        </p:nvSpPr>
        <p:spPr>
          <a:xfrm>
            <a:off x="3503474" y="1633722"/>
            <a:ext cx="2114100" cy="2114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52"/>
          <p:cNvSpPr/>
          <p:nvPr/>
        </p:nvSpPr>
        <p:spPr>
          <a:xfrm>
            <a:off x="3643315" y="1773575"/>
            <a:ext cx="1834500" cy="1834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52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542" name="Google Shape;1542;p52"/>
          <p:cNvSpPr txBox="1"/>
          <p:nvPr/>
        </p:nvSpPr>
        <p:spPr>
          <a:xfrm>
            <a:off x="716800" y="1501374"/>
            <a:ext cx="2073000" cy="76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3" name="Google Shape;1543;p52"/>
          <p:cNvSpPr txBox="1"/>
          <p:nvPr/>
        </p:nvSpPr>
        <p:spPr>
          <a:xfrm>
            <a:off x="720250" y="1123050"/>
            <a:ext cx="20730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4" name="Google Shape;1544;p52"/>
          <p:cNvSpPr txBox="1"/>
          <p:nvPr/>
        </p:nvSpPr>
        <p:spPr>
          <a:xfrm>
            <a:off x="720250" y="2357575"/>
            <a:ext cx="2073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5" name="Google Shape;1545;p52"/>
          <p:cNvSpPr txBox="1"/>
          <p:nvPr/>
        </p:nvSpPr>
        <p:spPr>
          <a:xfrm>
            <a:off x="716800" y="2746133"/>
            <a:ext cx="2073000" cy="744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6" name="Google Shape;1546;p52"/>
          <p:cNvSpPr txBox="1"/>
          <p:nvPr/>
        </p:nvSpPr>
        <p:spPr>
          <a:xfrm>
            <a:off x="6331250" y="1729206"/>
            <a:ext cx="2073000" cy="4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7" name="Google Shape;1547;p52"/>
          <p:cNvSpPr txBox="1"/>
          <p:nvPr/>
        </p:nvSpPr>
        <p:spPr>
          <a:xfrm>
            <a:off x="6350650" y="2109858"/>
            <a:ext cx="2073000" cy="78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48" name="Google Shape;1548;p52"/>
          <p:cNvSpPr txBox="1"/>
          <p:nvPr/>
        </p:nvSpPr>
        <p:spPr>
          <a:xfrm>
            <a:off x="6331250" y="2967324"/>
            <a:ext cx="2073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549" name="Google Shape;1549;p52"/>
          <p:cNvSpPr txBox="1"/>
          <p:nvPr/>
        </p:nvSpPr>
        <p:spPr>
          <a:xfrm>
            <a:off x="6350650" y="3348221"/>
            <a:ext cx="2073000" cy="69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550" name="Google Shape;1550;p52"/>
          <p:cNvGrpSpPr/>
          <p:nvPr/>
        </p:nvGrpSpPr>
        <p:grpSpPr>
          <a:xfrm>
            <a:off x="3779012" y="2011111"/>
            <a:ext cx="1512777" cy="1408099"/>
            <a:chOff x="3804135" y="1928622"/>
            <a:chExt cx="1512777" cy="1408099"/>
          </a:xfrm>
        </p:grpSpPr>
        <p:sp>
          <p:nvSpPr>
            <p:cNvPr id="1551" name="Google Shape;1551;p52"/>
            <p:cNvSpPr/>
            <p:nvPr/>
          </p:nvSpPr>
          <p:spPr>
            <a:xfrm>
              <a:off x="3860962" y="1928622"/>
              <a:ext cx="1455950" cy="1408099"/>
            </a:xfrm>
            <a:custGeom>
              <a:avLst/>
              <a:gdLst/>
              <a:ahLst/>
              <a:cxnLst/>
              <a:rect l="l" t="t" r="r" b="b"/>
              <a:pathLst>
                <a:path w="25134" h="24309" extrusionOk="0">
                  <a:moveTo>
                    <a:pt x="24122" y="13572"/>
                  </a:moveTo>
                  <a:cubicBezTo>
                    <a:pt x="23102" y="19951"/>
                    <a:pt x="17116" y="24308"/>
                    <a:pt x="10737" y="23288"/>
                  </a:cubicBezTo>
                  <a:cubicBezTo>
                    <a:pt x="4358" y="22267"/>
                    <a:pt x="1" y="16281"/>
                    <a:pt x="1021" y="9912"/>
                  </a:cubicBezTo>
                  <a:cubicBezTo>
                    <a:pt x="1453" y="7174"/>
                    <a:pt x="2807" y="4809"/>
                    <a:pt x="4711" y="3072"/>
                  </a:cubicBezTo>
                  <a:cubicBezTo>
                    <a:pt x="6487" y="1472"/>
                    <a:pt x="8745" y="412"/>
                    <a:pt x="11188" y="118"/>
                  </a:cubicBezTo>
                  <a:cubicBezTo>
                    <a:pt x="12228" y="0"/>
                    <a:pt x="13308" y="10"/>
                    <a:pt x="14407" y="177"/>
                  </a:cubicBezTo>
                  <a:cubicBezTo>
                    <a:pt x="20786" y="1207"/>
                    <a:pt x="25133" y="7193"/>
                    <a:pt x="24122" y="13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2"/>
            <p:cNvSpPr/>
            <p:nvPr/>
          </p:nvSpPr>
          <p:spPr>
            <a:xfrm>
              <a:off x="4185010" y="1971778"/>
              <a:ext cx="171755" cy="107567"/>
            </a:xfrm>
            <a:custGeom>
              <a:avLst/>
              <a:gdLst/>
              <a:ahLst/>
              <a:cxnLst/>
              <a:rect l="l" t="t" r="r" b="b"/>
              <a:pathLst>
                <a:path w="2965" h="1857" extrusionOk="0">
                  <a:moveTo>
                    <a:pt x="2954" y="1"/>
                  </a:moveTo>
                  <a:cubicBezTo>
                    <a:pt x="2738" y="79"/>
                    <a:pt x="2454" y="197"/>
                    <a:pt x="2248" y="276"/>
                  </a:cubicBezTo>
                  <a:cubicBezTo>
                    <a:pt x="1296" y="737"/>
                    <a:pt x="1217" y="766"/>
                    <a:pt x="501" y="1237"/>
                  </a:cubicBezTo>
                  <a:lnTo>
                    <a:pt x="157" y="1493"/>
                  </a:lnTo>
                  <a:cubicBezTo>
                    <a:pt x="275" y="1424"/>
                    <a:pt x="344" y="1375"/>
                    <a:pt x="422" y="1336"/>
                  </a:cubicBezTo>
                  <a:lnTo>
                    <a:pt x="422" y="1336"/>
                  </a:lnTo>
                  <a:cubicBezTo>
                    <a:pt x="295" y="1493"/>
                    <a:pt x="79" y="1561"/>
                    <a:pt x="0" y="1777"/>
                  </a:cubicBezTo>
                  <a:cubicBezTo>
                    <a:pt x="38" y="1835"/>
                    <a:pt x="86" y="1856"/>
                    <a:pt x="128" y="1856"/>
                  </a:cubicBezTo>
                  <a:cubicBezTo>
                    <a:pt x="187" y="1856"/>
                    <a:pt x="236" y="1817"/>
                    <a:pt x="236" y="1777"/>
                  </a:cubicBezTo>
                  <a:cubicBezTo>
                    <a:pt x="236" y="1728"/>
                    <a:pt x="197" y="1679"/>
                    <a:pt x="206" y="1630"/>
                  </a:cubicBezTo>
                  <a:cubicBezTo>
                    <a:pt x="226" y="1591"/>
                    <a:pt x="314" y="1512"/>
                    <a:pt x="354" y="1473"/>
                  </a:cubicBezTo>
                  <a:cubicBezTo>
                    <a:pt x="368" y="1479"/>
                    <a:pt x="386" y="1482"/>
                    <a:pt x="404" y="1482"/>
                  </a:cubicBezTo>
                  <a:cubicBezTo>
                    <a:pt x="496" y="1482"/>
                    <a:pt x="619" y="1414"/>
                    <a:pt x="619" y="1414"/>
                  </a:cubicBezTo>
                  <a:cubicBezTo>
                    <a:pt x="727" y="1345"/>
                    <a:pt x="795" y="1247"/>
                    <a:pt x="893" y="1188"/>
                  </a:cubicBezTo>
                  <a:cubicBezTo>
                    <a:pt x="898" y="1190"/>
                    <a:pt x="903" y="1191"/>
                    <a:pt x="908" y="1191"/>
                  </a:cubicBezTo>
                  <a:cubicBezTo>
                    <a:pt x="1039" y="1191"/>
                    <a:pt x="1562" y="784"/>
                    <a:pt x="1580" y="747"/>
                  </a:cubicBezTo>
                  <a:lnTo>
                    <a:pt x="1571" y="737"/>
                  </a:lnTo>
                  <a:cubicBezTo>
                    <a:pt x="1512" y="747"/>
                    <a:pt x="1453" y="786"/>
                    <a:pt x="1384" y="806"/>
                  </a:cubicBezTo>
                  <a:cubicBezTo>
                    <a:pt x="1629" y="541"/>
                    <a:pt x="2061" y="639"/>
                    <a:pt x="2307" y="364"/>
                  </a:cubicBezTo>
                  <a:lnTo>
                    <a:pt x="2257" y="364"/>
                  </a:lnTo>
                  <a:lnTo>
                    <a:pt x="2257" y="354"/>
                  </a:lnTo>
                  <a:cubicBezTo>
                    <a:pt x="2189" y="354"/>
                    <a:pt x="2120" y="413"/>
                    <a:pt x="2051" y="443"/>
                  </a:cubicBezTo>
                  <a:cubicBezTo>
                    <a:pt x="2071" y="393"/>
                    <a:pt x="2591" y="197"/>
                    <a:pt x="2591" y="197"/>
                  </a:cubicBezTo>
                  <a:cubicBezTo>
                    <a:pt x="2738" y="148"/>
                    <a:pt x="2807" y="99"/>
                    <a:pt x="2817" y="99"/>
                  </a:cubicBezTo>
                  <a:lnTo>
                    <a:pt x="2797" y="99"/>
                  </a:lnTo>
                  <a:cubicBezTo>
                    <a:pt x="2846" y="50"/>
                    <a:pt x="2935" y="60"/>
                    <a:pt x="2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2"/>
            <p:cNvSpPr/>
            <p:nvPr/>
          </p:nvSpPr>
          <p:spPr>
            <a:xfrm>
              <a:off x="4938824" y="3070071"/>
              <a:ext cx="14250" cy="13149"/>
            </a:xfrm>
            <a:custGeom>
              <a:avLst/>
              <a:gdLst/>
              <a:ahLst/>
              <a:cxnLst/>
              <a:rect l="l" t="t" r="r" b="b"/>
              <a:pathLst>
                <a:path w="246" h="227" extrusionOk="0">
                  <a:moveTo>
                    <a:pt x="246" y="1"/>
                  </a:moveTo>
                  <a:lnTo>
                    <a:pt x="246" y="1"/>
                  </a:lnTo>
                  <a:cubicBezTo>
                    <a:pt x="177" y="79"/>
                    <a:pt x="88" y="148"/>
                    <a:pt x="0" y="227"/>
                  </a:cubicBezTo>
                  <a:cubicBezTo>
                    <a:pt x="30" y="217"/>
                    <a:pt x="79" y="187"/>
                    <a:pt x="128" y="148"/>
                  </a:cubicBezTo>
                  <a:lnTo>
                    <a:pt x="187" y="89"/>
                  </a:lnTo>
                  <a:cubicBezTo>
                    <a:pt x="216" y="69"/>
                    <a:pt x="226" y="40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2"/>
            <p:cNvSpPr/>
            <p:nvPr/>
          </p:nvSpPr>
          <p:spPr>
            <a:xfrm>
              <a:off x="4972365" y="2980864"/>
              <a:ext cx="68239" cy="72232"/>
            </a:xfrm>
            <a:custGeom>
              <a:avLst/>
              <a:gdLst/>
              <a:ahLst/>
              <a:cxnLst/>
              <a:rect l="l" t="t" r="r" b="b"/>
              <a:pathLst>
                <a:path w="1178" h="1247" extrusionOk="0">
                  <a:moveTo>
                    <a:pt x="1168" y="0"/>
                  </a:moveTo>
                  <a:cubicBezTo>
                    <a:pt x="795" y="442"/>
                    <a:pt x="422" y="854"/>
                    <a:pt x="0" y="1246"/>
                  </a:cubicBezTo>
                  <a:cubicBezTo>
                    <a:pt x="393" y="991"/>
                    <a:pt x="942" y="432"/>
                    <a:pt x="942" y="432"/>
                  </a:cubicBezTo>
                  <a:cubicBezTo>
                    <a:pt x="1089" y="265"/>
                    <a:pt x="1178" y="108"/>
                    <a:pt x="1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2"/>
            <p:cNvSpPr/>
            <p:nvPr/>
          </p:nvSpPr>
          <p:spPr>
            <a:xfrm>
              <a:off x="4563047" y="2028083"/>
              <a:ext cx="700981" cy="1190359"/>
            </a:xfrm>
            <a:custGeom>
              <a:avLst/>
              <a:gdLst/>
              <a:ahLst/>
              <a:cxnLst/>
              <a:rect l="l" t="t" r="r" b="b"/>
              <a:pathLst>
                <a:path w="12101" h="20550" extrusionOk="0">
                  <a:moveTo>
                    <a:pt x="7096" y="403"/>
                  </a:moveTo>
                  <a:cubicBezTo>
                    <a:pt x="7117" y="418"/>
                    <a:pt x="7139" y="433"/>
                    <a:pt x="7161" y="448"/>
                  </a:cubicBezTo>
                  <a:lnTo>
                    <a:pt x="7161" y="448"/>
                  </a:lnTo>
                  <a:cubicBezTo>
                    <a:pt x="7136" y="427"/>
                    <a:pt x="7124" y="418"/>
                    <a:pt x="7105" y="403"/>
                  </a:cubicBezTo>
                  <a:close/>
                  <a:moveTo>
                    <a:pt x="8980" y="7910"/>
                  </a:moveTo>
                  <a:lnTo>
                    <a:pt x="8980" y="7959"/>
                  </a:ln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8314" y="8132"/>
                  </a:moveTo>
                  <a:cubicBezTo>
                    <a:pt x="8351" y="8132"/>
                    <a:pt x="8385" y="8150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5" y="8720"/>
                    <a:pt x="8563" y="8756"/>
                    <a:pt x="8607" y="8756"/>
                  </a:cubicBezTo>
                  <a:cubicBezTo>
                    <a:pt x="8614" y="8756"/>
                    <a:pt x="8620" y="8755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ubicBezTo>
                    <a:pt x="9312" y="9191"/>
                    <a:pt x="9252" y="9209"/>
                    <a:pt x="9189" y="9209"/>
                  </a:cubicBezTo>
                  <a:cubicBezTo>
                    <a:pt x="9100" y="9209"/>
                    <a:pt x="9003" y="9173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597" y="9049"/>
                    <a:pt x="8587" y="9049"/>
                    <a:pt x="8578" y="9049"/>
                  </a:cubicBezTo>
                  <a:cubicBezTo>
                    <a:pt x="8481" y="9049"/>
                    <a:pt x="8395" y="9057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10" y="8164"/>
                    <a:pt x="8265" y="8132"/>
                    <a:pt x="8314" y="8132"/>
                  </a:cubicBezTo>
                  <a:close/>
                  <a:moveTo>
                    <a:pt x="6379" y="0"/>
                  </a:move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lnTo>
                    <a:pt x="7547" y="1551"/>
                  </a:lnTo>
                  <a:cubicBezTo>
                    <a:pt x="7557" y="1718"/>
                    <a:pt x="7714" y="1924"/>
                    <a:pt x="8322" y="2523"/>
                  </a:cubicBezTo>
                  <a:cubicBezTo>
                    <a:pt x="8294" y="2518"/>
                    <a:pt x="8260" y="2516"/>
                    <a:pt x="8227" y="2516"/>
                  </a:cubicBezTo>
                  <a:cubicBezTo>
                    <a:pt x="8179" y="2516"/>
                    <a:pt x="8131" y="2521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035" y="3636"/>
                    <a:pt x="7073" y="3622"/>
                    <a:pt x="7115" y="3622"/>
                  </a:cubicBezTo>
                  <a:cubicBezTo>
                    <a:pt x="7173" y="3622"/>
                    <a:pt x="7238" y="3648"/>
                    <a:pt x="7390" y="3710"/>
                  </a:cubicBezTo>
                  <a:cubicBezTo>
                    <a:pt x="7564" y="3266"/>
                    <a:pt x="5751" y="2669"/>
                    <a:pt x="5656" y="2669"/>
                  </a:cubicBezTo>
                  <a:cubicBezTo>
                    <a:pt x="5655" y="2669"/>
                    <a:pt x="5654" y="2669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23" y="5915"/>
                    <a:pt x="5716" y="6189"/>
                    <a:pt x="5912" y="6189"/>
                  </a:cubicBezTo>
                  <a:cubicBezTo>
                    <a:pt x="5947" y="6189"/>
                    <a:pt x="5981" y="61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486" y="5294"/>
                    <a:pt x="6554" y="5320"/>
                    <a:pt x="6625" y="5320"/>
                  </a:cubicBezTo>
                  <a:cubicBezTo>
                    <a:pt x="6755" y="5320"/>
                    <a:pt x="6898" y="5235"/>
                    <a:pt x="7028" y="5235"/>
                  </a:cubicBezTo>
                  <a:cubicBezTo>
                    <a:pt x="7058" y="5235"/>
                    <a:pt x="7087" y="5239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36" y="6478"/>
                    <a:pt x="6076" y="6638"/>
                    <a:pt x="5724" y="6638"/>
                  </a:cubicBezTo>
                  <a:cubicBezTo>
                    <a:pt x="5637" y="6638"/>
                    <a:pt x="5544" y="6628"/>
                    <a:pt x="5447" y="6605"/>
                  </a:cubicBezTo>
                  <a:cubicBezTo>
                    <a:pt x="5374" y="6588"/>
                    <a:pt x="5307" y="6580"/>
                    <a:pt x="5245" y="6580"/>
                  </a:cubicBezTo>
                  <a:cubicBezTo>
                    <a:pt x="4662" y="6580"/>
                    <a:pt x="4508" y="7270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3420" y="8816"/>
                    <a:pt x="3281" y="8804"/>
                    <a:pt x="3166" y="8804"/>
                  </a:cubicBezTo>
                  <a:cubicBezTo>
                    <a:pt x="2671" y="8804"/>
                    <a:pt x="2635" y="9023"/>
                    <a:pt x="2444" y="10010"/>
                  </a:cubicBezTo>
                  <a:cubicBezTo>
                    <a:pt x="2737" y="10157"/>
                    <a:pt x="2974" y="10232"/>
                    <a:pt x="3183" y="10232"/>
                  </a:cubicBezTo>
                  <a:cubicBezTo>
                    <a:pt x="3464" y="10232"/>
                    <a:pt x="3693" y="10096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588" y="8885"/>
                    <a:pt x="4631" y="8890"/>
                    <a:pt x="4674" y="8890"/>
                  </a:cubicBezTo>
                  <a:cubicBezTo>
                    <a:pt x="4857" y="8890"/>
                    <a:pt x="5031" y="8792"/>
                    <a:pt x="5213" y="8792"/>
                  </a:cubicBezTo>
                  <a:cubicBezTo>
                    <a:pt x="5273" y="8792"/>
                    <a:pt x="5335" y="8803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210" y="9647"/>
                    <a:pt x="6301" y="9687"/>
                    <a:pt x="6385" y="9687"/>
                  </a:cubicBezTo>
                  <a:cubicBezTo>
                    <a:pt x="6490" y="9687"/>
                    <a:pt x="6586" y="9625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5839" y="8538"/>
                  </a:lnTo>
                  <a:lnTo>
                    <a:pt x="6870" y="9549"/>
                  </a:lnTo>
                  <a:cubicBezTo>
                    <a:pt x="6870" y="9562"/>
                    <a:pt x="7012" y="9911"/>
                    <a:pt x="7189" y="9911"/>
                  </a:cubicBezTo>
                  <a:cubicBezTo>
                    <a:pt x="7287" y="9911"/>
                    <a:pt x="7396" y="98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403" y="10293"/>
                    <a:pt x="8453" y="10296"/>
                    <a:pt x="8504" y="10296"/>
                  </a:cubicBezTo>
                  <a:cubicBezTo>
                    <a:pt x="8640" y="10296"/>
                    <a:pt x="8776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8417" y="11194"/>
                    <a:pt x="8207" y="11199"/>
                    <a:pt x="8055" y="11199"/>
                  </a:cubicBezTo>
                  <a:cubicBezTo>
                    <a:pt x="7733" y="11199"/>
                    <a:pt x="7669" y="11179"/>
                    <a:pt x="7469" y="11119"/>
                  </a:cubicBezTo>
                  <a:cubicBezTo>
                    <a:pt x="7314" y="11075"/>
                    <a:pt x="7202" y="11057"/>
                    <a:pt x="7121" y="11057"/>
                  </a:cubicBezTo>
                  <a:cubicBezTo>
                    <a:pt x="6894" y="11057"/>
                    <a:pt x="6912" y="11200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5373" y="10335"/>
                    <a:pt x="5127" y="10310"/>
                    <a:pt x="4835" y="10310"/>
                  </a:cubicBezTo>
                  <a:cubicBezTo>
                    <a:pt x="3989" y="10310"/>
                    <a:pt x="2755" y="10523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35" y="14577"/>
                    <a:pt x="1251" y="15936"/>
                    <a:pt x="2100" y="15936"/>
                  </a:cubicBezTo>
                  <a:cubicBezTo>
                    <a:pt x="2197" y="15936"/>
                    <a:pt x="2295" y="15918"/>
                    <a:pt x="2395" y="15879"/>
                  </a:cubicBezTo>
                  <a:cubicBezTo>
                    <a:pt x="2401" y="15879"/>
                    <a:pt x="2878" y="15705"/>
                    <a:pt x="3405" y="15705"/>
                  </a:cubicBezTo>
                  <a:cubicBezTo>
                    <a:pt x="3746" y="15705"/>
                    <a:pt x="4108" y="15777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3565" y="20541"/>
                    <a:pt x="3650" y="20550"/>
                    <a:pt x="3739" y="20550"/>
                  </a:cubicBezTo>
                  <a:cubicBezTo>
                    <a:pt x="4963" y="20550"/>
                    <a:pt x="6910" y="18776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lnTo>
                    <a:pt x="10099" y="14299"/>
                  </a:lnTo>
                  <a:cubicBezTo>
                    <a:pt x="9551" y="14585"/>
                    <a:pt x="9446" y="14639"/>
                    <a:pt x="9421" y="14639"/>
                  </a:cubicBezTo>
                  <a:cubicBezTo>
                    <a:pt x="9415" y="14639"/>
                    <a:pt x="9413" y="14636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9587" y="14035"/>
                    <a:pt x="9663" y="14058"/>
                    <a:pt x="9739" y="14058"/>
                  </a:cubicBezTo>
                  <a:cubicBezTo>
                    <a:pt x="10442" y="14058"/>
                    <a:pt x="11050" y="12077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lnTo>
                    <a:pt x="9991" y="9490"/>
                  </a:ln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lnTo>
                    <a:pt x="10108" y="7704"/>
                  </a:ln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316" y="11432"/>
                    <a:pt x="11340" y="11424"/>
                    <a:pt x="11361" y="11424"/>
                  </a:cubicBezTo>
                  <a:cubicBezTo>
                    <a:pt x="11433" y="11424"/>
                    <a:pt x="11469" y="11529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ubicBezTo>
                    <a:pt x="7558" y="725"/>
                    <a:pt x="7357" y="582"/>
                    <a:pt x="7161" y="448"/>
                  </a:cubicBezTo>
                  <a:lnTo>
                    <a:pt x="7161" y="448"/>
                  </a:lnTo>
                  <a:cubicBezTo>
                    <a:pt x="7201" y="480"/>
                    <a:pt x="7276" y="541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2"/>
            <p:cNvSpPr/>
            <p:nvPr/>
          </p:nvSpPr>
          <p:spPr>
            <a:xfrm>
              <a:off x="3804135" y="1971256"/>
              <a:ext cx="648093" cy="1265430"/>
            </a:xfrm>
            <a:custGeom>
              <a:avLst/>
              <a:gdLst/>
              <a:ahLst/>
              <a:cxnLst/>
              <a:rect l="l" t="t" r="r" b="b"/>
              <a:pathLst>
                <a:path w="11188" h="21846" extrusionOk="0">
                  <a:moveTo>
                    <a:pt x="9559" y="0"/>
                  </a:move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close/>
                  <a:moveTo>
                    <a:pt x="9559" y="0"/>
                  </a:moveTo>
                  <a:cubicBezTo>
                    <a:pt x="9343" y="69"/>
                    <a:pt x="9048" y="196"/>
                    <a:pt x="8842" y="275"/>
                  </a:cubicBezTo>
                  <a:cubicBezTo>
                    <a:pt x="8087" y="638"/>
                    <a:pt x="7969" y="707"/>
                    <a:pt x="7105" y="1237"/>
                  </a:cubicBezTo>
                  <a:lnTo>
                    <a:pt x="6742" y="1482"/>
                  </a:lnTo>
                  <a:lnTo>
                    <a:pt x="6664" y="1541"/>
                  </a:lnTo>
                  <a:cubicBezTo>
                    <a:pt x="4524" y="3199"/>
                    <a:pt x="0" y="7684"/>
                    <a:pt x="4230" y="13553"/>
                  </a:cubicBezTo>
                  <a:cubicBezTo>
                    <a:pt x="4233" y="13553"/>
                    <a:pt x="4236" y="13552"/>
                    <a:pt x="4239" y="13552"/>
                  </a:cubicBezTo>
                  <a:cubicBezTo>
                    <a:pt x="4432" y="13552"/>
                    <a:pt x="4602" y="13855"/>
                    <a:pt x="4554" y="14377"/>
                  </a:cubicBezTo>
                  <a:cubicBezTo>
                    <a:pt x="4436" y="14475"/>
                    <a:pt x="4436" y="14475"/>
                    <a:pt x="4377" y="14681"/>
                  </a:cubicBezTo>
                  <a:cubicBezTo>
                    <a:pt x="4357" y="14652"/>
                    <a:pt x="4308" y="14632"/>
                    <a:pt x="4279" y="14603"/>
                  </a:cubicBezTo>
                  <a:lnTo>
                    <a:pt x="4279" y="14603"/>
                  </a:lnTo>
                  <a:cubicBezTo>
                    <a:pt x="4171" y="14878"/>
                    <a:pt x="4524" y="16448"/>
                    <a:pt x="5349" y="17301"/>
                  </a:cubicBezTo>
                  <a:cubicBezTo>
                    <a:pt x="6085" y="18077"/>
                    <a:pt x="6144" y="19196"/>
                    <a:pt x="6723" y="20049"/>
                  </a:cubicBezTo>
                  <a:cubicBezTo>
                    <a:pt x="6909" y="20324"/>
                    <a:pt x="7616" y="21256"/>
                    <a:pt x="9176" y="21845"/>
                  </a:cubicBezTo>
                  <a:cubicBezTo>
                    <a:pt x="8636" y="21610"/>
                    <a:pt x="8047" y="21345"/>
                    <a:pt x="7753" y="20726"/>
                  </a:cubicBezTo>
                  <a:cubicBezTo>
                    <a:pt x="7792" y="20726"/>
                    <a:pt x="7831" y="20717"/>
                    <a:pt x="7861" y="20717"/>
                  </a:cubicBezTo>
                  <a:cubicBezTo>
                    <a:pt x="7851" y="20677"/>
                    <a:pt x="7831" y="20638"/>
                    <a:pt x="7812" y="20609"/>
                  </a:cubicBezTo>
                  <a:lnTo>
                    <a:pt x="7812" y="20609"/>
                  </a:lnTo>
                  <a:cubicBezTo>
                    <a:pt x="7890" y="20618"/>
                    <a:pt x="7969" y="20618"/>
                    <a:pt x="8047" y="20628"/>
                  </a:cubicBezTo>
                  <a:cubicBezTo>
                    <a:pt x="8077" y="20609"/>
                    <a:pt x="8106" y="20579"/>
                    <a:pt x="8136" y="20560"/>
                  </a:cubicBezTo>
                  <a:cubicBezTo>
                    <a:pt x="8096" y="20491"/>
                    <a:pt x="8057" y="20412"/>
                    <a:pt x="8038" y="20344"/>
                  </a:cubicBezTo>
                  <a:lnTo>
                    <a:pt x="8038" y="20344"/>
                  </a:lnTo>
                  <a:cubicBezTo>
                    <a:pt x="8106" y="20363"/>
                    <a:pt x="8204" y="20373"/>
                    <a:pt x="8283" y="20373"/>
                  </a:cubicBezTo>
                  <a:cubicBezTo>
                    <a:pt x="8488" y="19537"/>
                    <a:pt x="8789" y="19457"/>
                    <a:pt x="8993" y="19457"/>
                  </a:cubicBezTo>
                  <a:cubicBezTo>
                    <a:pt x="9024" y="19457"/>
                    <a:pt x="9052" y="19459"/>
                    <a:pt x="9078" y="19460"/>
                  </a:cubicBezTo>
                  <a:cubicBezTo>
                    <a:pt x="9119" y="19466"/>
                    <a:pt x="9155" y="19468"/>
                    <a:pt x="9188" y="19468"/>
                  </a:cubicBezTo>
                  <a:cubicBezTo>
                    <a:pt x="9337" y="19468"/>
                    <a:pt x="9411" y="19419"/>
                    <a:pt x="9451" y="19362"/>
                  </a:cubicBezTo>
                  <a:cubicBezTo>
                    <a:pt x="9470" y="19333"/>
                    <a:pt x="9500" y="19264"/>
                    <a:pt x="9519" y="19235"/>
                  </a:cubicBezTo>
                  <a:cubicBezTo>
                    <a:pt x="9657" y="18970"/>
                    <a:pt x="9568" y="18666"/>
                    <a:pt x="9716" y="18410"/>
                  </a:cubicBezTo>
                  <a:cubicBezTo>
                    <a:pt x="9824" y="18204"/>
                    <a:pt x="10098" y="18204"/>
                    <a:pt x="10206" y="18008"/>
                  </a:cubicBezTo>
                  <a:cubicBezTo>
                    <a:pt x="10216" y="17969"/>
                    <a:pt x="10246" y="17930"/>
                    <a:pt x="10255" y="17890"/>
                  </a:cubicBezTo>
                  <a:cubicBezTo>
                    <a:pt x="10324" y="17684"/>
                    <a:pt x="10206" y="17517"/>
                    <a:pt x="10118" y="17390"/>
                  </a:cubicBezTo>
                  <a:cubicBezTo>
                    <a:pt x="9608" y="17390"/>
                    <a:pt x="9323" y="16909"/>
                    <a:pt x="8882" y="16762"/>
                  </a:cubicBezTo>
                  <a:cubicBezTo>
                    <a:pt x="8361" y="15604"/>
                    <a:pt x="5496" y="13366"/>
                    <a:pt x="4829" y="13209"/>
                  </a:cubicBezTo>
                  <a:cubicBezTo>
                    <a:pt x="4730" y="13307"/>
                    <a:pt x="4730" y="13307"/>
                    <a:pt x="4730" y="13543"/>
                  </a:cubicBezTo>
                  <a:cubicBezTo>
                    <a:pt x="4701" y="13543"/>
                    <a:pt x="4662" y="13553"/>
                    <a:pt x="4622" y="13553"/>
                  </a:cubicBezTo>
                  <a:cubicBezTo>
                    <a:pt x="3896" y="12876"/>
                    <a:pt x="3896" y="12876"/>
                    <a:pt x="3935" y="12630"/>
                  </a:cubicBezTo>
                  <a:cubicBezTo>
                    <a:pt x="4034" y="11953"/>
                    <a:pt x="4034" y="11953"/>
                    <a:pt x="3533" y="11649"/>
                  </a:cubicBezTo>
                  <a:cubicBezTo>
                    <a:pt x="3553" y="11511"/>
                    <a:pt x="3553" y="11511"/>
                    <a:pt x="3749" y="11148"/>
                  </a:cubicBezTo>
                  <a:cubicBezTo>
                    <a:pt x="3883" y="10881"/>
                    <a:pt x="3940" y="10766"/>
                    <a:pt x="3821" y="10766"/>
                  </a:cubicBezTo>
                  <a:cubicBezTo>
                    <a:pt x="3729" y="10766"/>
                    <a:pt x="3534" y="10833"/>
                    <a:pt x="3190" y="10952"/>
                  </a:cubicBezTo>
                  <a:cubicBezTo>
                    <a:pt x="3131" y="10893"/>
                    <a:pt x="3052" y="10795"/>
                    <a:pt x="3033" y="10717"/>
                  </a:cubicBezTo>
                  <a:cubicBezTo>
                    <a:pt x="2768" y="9941"/>
                    <a:pt x="3494" y="8852"/>
                    <a:pt x="3671" y="8813"/>
                  </a:cubicBezTo>
                  <a:cubicBezTo>
                    <a:pt x="3716" y="8805"/>
                    <a:pt x="3759" y="8801"/>
                    <a:pt x="3797" y="8801"/>
                  </a:cubicBezTo>
                  <a:cubicBezTo>
                    <a:pt x="4503" y="8801"/>
                    <a:pt x="4067" y="10097"/>
                    <a:pt x="4672" y="10422"/>
                  </a:cubicBezTo>
                  <a:cubicBezTo>
                    <a:pt x="4760" y="10314"/>
                    <a:pt x="4779" y="10304"/>
                    <a:pt x="4809" y="9981"/>
                  </a:cubicBezTo>
                  <a:cubicBezTo>
                    <a:pt x="4858" y="9323"/>
                    <a:pt x="4868" y="9245"/>
                    <a:pt x="5957" y="8204"/>
                  </a:cubicBezTo>
                  <a:cubicBezTo>
                    <a:pt x="6516" y="7684"/>
                    <a:pt x="7370" y="7861"/>
                    <a:pt x="7920" y="7331"/>
                  </a:cubicBezTo>
                  <a:cubicBezTo>
                    <a:pt x="8528" y="6752"/>
                    <a:pt x="8136" y="6752"/>
                    <a:pt x="7527" y="6752"/>
                  </a:cubicBezTo>
                  <a:cubicBezTo>
                    <a:pt x="7649" y="6587"/>
                    <a:pt x="7916" y="6433"/>
                    <a:pt x="8148" y="6433"/>
                  </a:cubicBezTo>
                  <a:cubicBezTo>
                    <a:pt x="8288" y="6433"/>
                    <a:pt x="8415" y="6490"/>
                    <a:pt x="8489" y="6634"/>
                  </a:cubicBezTo>
                  <a:cubicBezTo>
                    <a:pt x="8579" y="6646"/>
                    <a:pt x="8700" y="6661"/>
                    <a:pt x="8828" y="6661"/>
                  </a:cubicBezTo>
                  <a:cubicBezTo>
                    <a:pt x="9342" y="6661"/>
                    <a:pt x="9979" y="6415"/>
                    <a:pt x="9264" y="4711"/>
                  </a:cubicBezTo>
                  <a:lnTo>
                    <a:pt x="9264" y="4711"/>
                  </a:lnTo>
                  <a:cubicBezTo>
                    <a:pt x="9147" y="4730"/>
                    <a:pt x="9039" y="4789"/>
                    <a:pt x="8931" y="4828"/>
                  </a:cubicBezTo>
                  <a:cubicBezTo>
                    <a:pt x="8901" y="4809"/>
                    <a:pt x="8852" y="4779"/>
                    <a:pt x="8832" y="4769"/>
                  </a:cubicBezTo>
                  <a:cubicBezTo>
                    <a:pt x="8924" y="4070"/>
                    <a:pt x="8871" y="3819"/>
                    <a:pt x="8691" y="3819"/>
                  </a:cubicBezTo>
                  <a:cubicBezTo>
                    <a:pt x="8543" y="3819"/>
                    <a:pt x="8309" y="3989"/>
                    <a:pt x="7998" y="4220"/>
                  </a:cubicBezTo>
                  <a:cubicBezTo>
                    <a:pt x="7890" y="4289"/>
                    <a:pt x="7890" y="4465"/>
                    <a:pt x="7890" y="4534"/>
                  </a:cubicBezTo>
                  <a:lnTo>
                    <a:pt x="6968" y="5594"/>
                  </a:lnTo>
                  <a:cubicBezTo>
                    <a:pt x="6929" y="5613"/>
                    <a:pt x="6880" y="5613"/>
                    <a:pt x="6840" y="5623"/>
                  </a:cubicBezTo>
                  <a:cubicBezTo>
                    <a:pt x="6772" y="5319"/>
                    <a:pt x="7125" y="5034"/>
                    <a:pt x="6889" y="4720"/>
                  </a:cubicBezTo>
                  <a:cubicBezTo>
                    <a:pt x="5898" y="3386"/>
                    <a:pt x="8646" y="2679"/>
                    <a:pt x="8832" y="2679"/>
                  </a:cubicBezTo>
                  <a:cubicBezTo>
                    <a:pt x="8842" y="2718"/>
                    <a:pt x="8842" y="2758"/>
                    <a:pt x="8842" y="2797"/>
                  </a:cubicBezTo>
                  <a:cubicBezTo>
                    <a:pt x="9216" y="2729"/>
                    <a:pt x="9391" y="2249"/>
                    <a:pt x="9782" y="2249"/>
                  </a:cubicBezTo>
                  <a:cubicBezTo>
                    <a:pt x="9843" y="2249"/>
                    <a:pt x="9908" y="2260"/>
                    <a:pt x="9981" y="2287"/>
                  </a:cubicBezTo>
                  <a:cubicBezTo>
                    <a:pt x="10216" y="3072"/>
                    <a:pt x="8793" y="3543"/>
                    <a:pt x="9421" y="4298"/>
                  </a:cubicBezTo>
                  <a:cubicBezTo>
                    <a:pt x="9667" y="4249"/>
                    <a:pt x="9627" y="4151"/>
                    <a:pt x="9470" y="3847"/>
                  </a:cubicBezTo>
                  <a:cubicBezTo>
                    <a:pt x="9480" y="3827"/>
                    <a:pt x="9490" y="3778"/>
                    <a:pt x="9510" y="3749"/>
                  </a:cubicBezTo>
                  <a:cubicBezTo>
                    <a:pt x="9608" y="3876"/>
                    <a:pt x="9618" y="4033"/>
                    <a:pt x="9686" y="4171"/>
                  </a:cubicBezTo>
                  <a:cubicBezTo>
                    <a:pt x="9814" y="4053"/>
                    <a:pt x="9814" y="4053"/>
                    <a:pt x="10079" y="3543"/>
                  </a:cubicBezTo>
                  <a:cubicBezTo>
                    <a:pt x="10098" y="3602"/>
                    <a:pt x="10157" y="3690"/>
                    <a:pt x="10206" y="3729"/>
                  </a:cubicBezTo>
                  <a:cubicBezTo>
                    <a:pt x="10452" y="3582"/>
                    <a:pt x="11188" y="3121"/>
                    <a:pt x="10471" y="2826"/>
                  </a:cubicBezTo>
                  <a:cubicBezTo>
                    <a:pt x="10707" y="2571"/>
                    <a:pt x="10589" y="2208"/>
                    <a:pt x="10746" y="1924"/>
                  </a:cubicBezTo>
                  <a:cubicBezTo>
                    <a:pt x="10609" y="1894"/>
                    <a:pt x="10589" y="1894"/>
                    <a:pt x="10422" y="1816"/>
                  </a:cubicBezTo>
                  <a:cubicBezTo>
                    <a:pt x="10609" y="1570"/>
                    <a:pt x="10609" y="1570"/>
                    <a:pt x="10619" y="1502"/>
                  </a:cubicBezTo>
                  <a:lnTo>
                    <a:pt x="10619" y="1502"/>
                  </a:lnTo>
                  <a:cubicBezTo>
                    <a:pt x="10550" y="1531"/>
                    <a:pt x="10462" y="1551"/>
                    <a:pt x="10393" y="1570"/>
                  </a:cubicBezTo>
                  <a:lnTo>
                    <a:pt x="10471" y="1482"/>
                  </a:lnTo>
                  <a:cubicBezTo>
                    <a:pt x="10462" y="1443"/>
                    <a:pt x="10462" y="1403"/>
                    <a:pt x="10452" y="1374"/>
                  </a:cubicBezTo>
                  <a:cubicBezTo>
                    <a:pt x="10167" y="1394"/>
                    <a:pt x="9775" y="1531"/>
                    <a:pt x="9510" y="1874"/>
                  </a:cubicBezTo>
                  <a:cubicBezTo>
                    <a:pt x="9529" y="1914"/>
                    <a:pt x="9539" y="1943"/>
                    <a:pt x="9559" y="1982"/>
                  </a:cubicBezTo>
                  <a:cubicBezTo>
                    <a:pt x="9431" y="2169"/>
                    <a:pt x="9431" y="2169"/>
                    <a:pt x="8882" y="2424"/>
                  </a:cubicBezTo>
                  <a:cubicBezTo>
                    <a:pt x="8950" y="2277"/>
                    <a:pt x="9127" y="2218"/>
                    <a:pt x="9215" y="2081"/>
                  </a:cubicBezTo>
                  <a:cubicBezTo>
                    <a:pt x="9186" y="2061"/>
                    <a:pt x="9166" y="2012"/>
                    <a:pt x="9147" y="1982"/>
                  </a:cubicBezTo>
                  <a:cubicBezTo>
                    <a:pt x="9461" y="1590"/>
                    <a:pt x="9981" y="1541"/>
                    <a:pt x="10314" y="1207"/>
                  </a:cubicBezTo>
                  <a:cubicBezTo>
                    <a:pt x="10295" y="1188"/>
                    <a:pt x="10265" y="1148"/>
                    <a:pt x="10246" y="1129"/>
                  </a:cubicBezTo>
                  <a:cubicBezTo>
                    <a:pt x="10158" y="1102"/>
                    <a:pt x="10079" y="1090"/>
                    <a:pt x="10006" y="1090"/>
                  </a:cubicBezTo>
                  <a:cubicBezTo>
                    <a:pt x="9439" y="1090"/>
                    <a:pt x="9260" y="1816"/>
                    <a:pt x="8774" y="1973"/>
                  </a:cubicBezTo>
                  <a:cubicBezTo>
                    <a:pt x="8931" y="1825"/>
                    <a:pt x="8931" y="1825"/>
                    <a:pt x="8950" y="1678"/>
                  </a:cubicBezTo>
                  <a:cubicBezTo>
                    <a:pt x="8734" y="1678"/>
                    <a:pt x="8626" y="1884"/>
                    <a:pt x="8430" y="1933"/>
                  </a:cubicBezTo>
                  <a:cubicBezTo>
                    <a:pt x="8361" y="1914"/>
                    <a:pt x="8283" y="1874"/>
                    <a:pt x="8204" y="1874"/>
                  </a:cubicBezTo>
                  <a:cubicBezTo>
                    <a:pt x="8303" y="1747"/>
                    <a:pt x="8312" y="1717"/>
                    <a:pt x="8352" y="1570"/>
                  </a:cubicBezTo>
                  <a:lnTo>
                    <a:pt x="8352" y="1570"/>
                  </a:lnTo>
                  <a:cubicBezTo>
                    <a:pt x="8263" y="1580"/>
                    <a:pt x="8263" y="1580"/>
                    <a:pt x="8038" y="1688"/>
                  </a:cubicBezTo>
                  <a:cubicBezTo>
                    <a:pt x="8038" y="1649"/>
                    <a:pt x="8047" y="1600"/>
                    <a:pt x="8047" y="1570"/>
                  </a:cubicBezTo>
                  <a:lnTo>
                    <a:pt x="7959" y="1482"/>
                  </a:lnTo>
                  <a:cubicBezTo>
                    <a:pt x="7989" y="1443"/>
                    <a:pt x="8008" y="1403"/>
                    <a:pt x="8018" y="1384"/>
                  </a:cubicBezTo>
                  <a:cubicBezTo>
                    <a:pt x="8361" y="1345"/>
                    <a:pt x="8312" y="981"/>
                    <a:pt x="8509" y="815"/>
                  </a:cubicBezTo>
                  <a:lnTo>
                    <a:pt x="8509" y="815"/>
                  </a:lnTo>
                  <a:cubicBezTo>
                    <a:pt x="8479" y="834"/>
                    <a:pt x="8430" y="844"/>
                    <a:pt x="8391" y="854"/>
                  </a:cubicBezTo>
                  <a:cubicBezTo>
                    <a:pt x="8450" y="815"/>
                    <a:pt x="8538" y="766"/>
                    <a:pt x="8597" y="716"/>
                  </a:cubicBezTo>
                  <a:lnTo>
                    <a:pt x="8597" y="716"/>
                  </a:lnTo>
                  <a:cubicBezTo>
                    <a:pt x="8528" y="736"/>
                    <a:pt x="8440" y="756"/>
                    <a:pt x="8361" y="766"/>
                  </a:cubicBezTo>
                  <a:cubicBezTo>
                    <a:pt x="8332" y="756"/>
                    <a:pt x="8293" y="736"/>
                    <a:pt x="8263" y="707"/>
                  </a:cubicBezTo>
                  <a:cubicBezTo>
                    <a:pt x="8832" y="304"/>
                    <a:pt x="8832" y="304"/>
                    <a:pt x="9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2"/>
            <p:cNvSpPr/>
            <p:nvPr/>
          </p:nvSpPr>
          <p:spPr>
            <a:xfrm>
              <a:off x="4446496" y="2001262"/>
              <a:ext cx="258704" cy="284701"/>
            </a:xfrm>
            <a:custGeom>
              <a:avLst/>
              <a:gdLst/>
              <a:ahLst/>
              <a:cxnLst/>
              <a:rect l="l" t="t" r="r" b="b"/>
              <a:pathLst>
                <a:path w="4466" h="4915" extrusionOk="0">
                  <a:moveTo>
                    <a:pt x="3784" y="0"/>
                  </a:moveTo>
                  <a:cubicBezTo>
                    <a:pt x="3705" y="0"/>
                    <a:pt x="3629" y="55"/>
                    <a:pt x="3551" y="55"/>
                  </a:cubicBezTo>
                  <a:cubicBezTo>
                    <a:pt x="3513" y="55"/>
                    <a:pt x="3475" y="42"/>
                    <a:pt x="3435" y="2"/>
                  </a:cubicBezTo>
                  <a:cubicBezTo>
                    <a:pt x="3337" y="12"/>
                    <a:pt x="3229" y="32"/>
                    <a:pt x="3180" y="159"/>
                  </a:cubicBezTo>
                  <a:lnTo>
                    <a:pt x="3151" y="159"/>
                  </a:lnTo>
                  <a:cubicBezTo>
                    <a:pt x="3141" y="140"/>
                    <a:pt x="3141" y="140"/>
                    <a:pt x="3141" y="81"/>
                  </a:cubicBezTo>
                  <a:cubicBezTo>
                    <a:pt x="3131" y="81"/>
                    <a:pt x="3102" y="61"/>
                    <a:pt x="3092" y="61"/>
                  </a:cubicBezTo>
                  <a:cubicBezTo>
                    <a:pt x="3092" y="81"/>
                    <a:pt x="3082" y="81"/>
                    <a:pt x="3082" y="81"/>
                  </a:cubicBezTo>
                  <a:cubicBezTo>
                    <a:pt x="3082" y="91"/>
                    <a:pt x="3072" y="91"/>
                    <a:pt x="3072" y="91"/>
                  </a:cubicBezTo>
                  <a:cubicBezTo>
                    <a:pt x="3072" y="95"/>
                    <a:pt x="3067" y="95"/>
                    <a:pt x="3062" y="95"/>
                  </a:cubicBezTo>
                  <a:cubicBezTo>
                    <a:pt x="3058" y="95"/>
                    <a:pt x="3053" y="95"/>
                    <a:pt x="3053" y="100"/>
                  </a:cubicBezTo>
                  <a:cubicBezTo>
                    <a:pt x="3053" y="110"/>
                    <a:pt x="3043" y="110"/>
                    <a:pt x="3043" y="110"/>
                  </a:cubicBezTo>
                  <a:cubicBezTo>
                    <a:pt x="3043" y="130"/>
                    <a:pt x="3033" y="130"/>
                    <a:pt x="3033" y="130"/>
                  </a:cubicBezTo>
                  <a:cubicBezTo>
                    <a:pt x="3033" y="140"/>
                    <a:pt x="3023" y="140"/>
                    <a:pt x="3023" y="140"/>
                  </a:cubicBezTo>
                  <a:cubicBezTo>
                    <a:pt x="3023" y="149"/>
                    <a:pt x="3004" y="149"/>
                    <a:pt x="3004" y="149"/>
                  </a:cubicBezTo>
                  <a:cubicBezTo>
                    <a:pt x="3004" y="159"/>
                    <a:pt x="2994" y="159"/>
                    <a:pt x="2994" y="159"/>
                  </a:cubicBezTo>
                  <a:lnTo>
                    <a:pt x="2974" y="140"/>
                  </a:lnTo>
                  <a:lnTo>
                    <a:pt x="2974" y="110"/>
                  </a:lnTo>
                  <a:cubicBezTo>
                    <a:pt x="2945" y="130"/>
                    <a:pt x="2945" y="130"/>
                    <a:pt x="2886" y="149"/>
                  </a:cubicBezTo>
                  <a:cubicBezTo>
                    <a:pt x="2896" y="140"/>
                    <a:pt x="2905" y="110"/>
                    <a:pt x="2905" y="100"/>
                  </a:cubicBezTo>
                  <a:cubicBezTo>
                    <a:pt x="2904" y="100"/>
                    <a:pt x="2902" y="100"/>
                    <a:pt x="2899" y="100"/>
                  </a:cubicBezTo>
                  <a:cubicBezTo>
                    <a:pt x="2828" y="100"/>
                    <a:pt x="2317" y="198"/>
                    <a:pt x="2317" y="198"/>
                  </a:cubicBezTo>
                  <a:cubicBezTo>
                    <a:pt x="2140" y="248"/>
                    <a:pt x="1993" y="355"/>
                    <a:pt x="1816" y="424"/>
                  </a:cubicBezTo>
                  <a:cubicBezTo>
                    <a:pt x="1723" y="459"/>
                    <a:pt x="1625" y="459"/>
                    <a:pt x="1527" y="459"/>
                  </a:cubicBezTo>
                  <a:cubicBezTo>
                    <a:pt x="1428" y="459"/>
                    <a:pt x="1330" y="459"/>
                    <a:pt x="1237" y="493"/>
                  </a:cubicBezTo>
                  <a:cubicBezTo>
                    <a:pt x="1159" y="542"/>
                    <a:pt x="1159" y="542"/>
                    <a:pt x="1110" y="719"/>
                  </a:cubicBezTo>
                  <a:cubicBezTo>
                    <a:pt x="766" y="885"/>
                    <a:pt x="1237" y="1072"/>
                    <a:pt x="1237" y="1072"/>
                  </a:cubicBezTo>
                  <a:cubicBezTo>
                    <a:pt x="1532" y="1170"/>
                    <a:pt x="697" y="2799"/>
                    <a:pt x="688" y="2809"/>
                  </a:cubicBezTo>
                  <a:cubicBezTo>
                    <a:pt x="665" y="2807"/>
                    <a:pt x="637" y="2802"/>
                    <a:pt x="605" y="2802"/>
                  </a:cubicBezTo>
                  <a:cubicBezTo>
                    <a:pt x="496" y="2802"/>
                    <a:pt x="338" y="2851"/>
                    <a:pt x="187" y="3192"/>
                  </a:cubicBezTo>
                  <a:cubicBezTo>
                    <a:pt x="148" y="3280"/>
                    <a:pt x="1" y="4104"/>
                    <a:pt x="30" y="4340"/>
                  </a:cubicBezTo>
                  <a:cubicBezTo>
                    <a:pt x="49" y="4572"/>
                    <a:pt x="116" y="4632"/>
                    <a:pt x="195" y="4632"/>
                  </a:cubicBezTo>
                  <a:cubicBezTo>
                    <a:pt x="240" y="4632"/>
                    <a:pt x="288" y="4613"/>
                    <a:pt x="334" y="4595"/>
                  </a:cubicBezTo>
                  <a:lnTo>
                    <a:pt x="334" y="4595"/>
                  </a:lnTo>
                  <a:cubicBezTo>
                    <a:pt x="305" y="4742"/>
                    <a:pt x="295" y="4772"/>
                    <a:pt x="305" y="4811"/>
                  </a:cubicBezTo>
                  <a:cubicBezTo>
                    <a:pt x="331" y="4875"/>
                    <a:pt x="402" y="4914"/>
                    <a:pt x="474" y="4914"/>
                  </a:cubicBezTo>
                  <a:cubicBezTo>
                    <a:pt x="512" y="4914"/>
                    <a:pt x="549" y="4903"/>
                    <a:pt x="580" y="4880"/>
                  </a:cubicBezTo>
                  <a:lnTo>
                    <a:pt x="1325" y="4065"/>
                  </a:lnTo>
                  <a:cubicBezTo>
                    <a:pt x="1375" y="4006"/>
                    <a:pt x="1404" y="3947"/>
                    <a:pt x="1473" y="3771"/>
                  </a:cubicBezTo>
                  <a:cubicBezTo>
                    <a:pt x="1552" y="3776"/>
                    <a:pt x="1630" y="3788"/>
                    <a:pt x="1717" y="3788"/>
                  </a:cubicBezTo>
                  <a:cubicBezTo>
                    <a:pt x="1781" y="3788"/>
                    <a:pt x="1849" y="3782"/>
                    <a:pt x="1924" y="3761"/>
                  </a:cubicBezTo>
                  <a:cubicBezTo>
                    <a:pt x="2140" y="3702"/>
                    <a:pt x="2248" y="3476"/>
                    <a:pt x="2454" y="3417"/>
                  </a:cubicBezTo>
                  <a:cubicBezTo>
                    <a:pt x="2567" y="3382"/>
                    <a:pt x="2685" y="3381"/>
                    <a:pt x="2802" y="3381"/>
                  </a:cubicBezTo>
                  <a:cubicBezTo>
                    <a:pt x="2816" y="3381"/>
                    <a:pt x="2831" y="3381"/>
                    <a:pt x="2845" y="3381"/>
                  </a:cubicBezTo>
                  <a:cubicBezTo>
                    <a:pt x="2977" y="3381"/>
                    <a:pt x="3107" y="3378"/>
                    <a:pt x="3229" y="3329"/>
                  </a:cubicBezTo>
                  <a:cubicBezTo>
                    <a:pt x="3337" y="3290"/>
                    <a:pt x="3435" y="3211"/>
                    <a:pt x="3475" y="3172"/>
                  </a:cubicBezTo>
                  <a:cubicBezTo>
                    <a:pt x="3592" y="3054"/>
                    <a:pt x="3533" y="2995"/>
                    <a:pt x="3318" y="2986"/>
                  </a:cubicBezTo>
                  <a:cubicBezTo>
                    <a:pt x="3170" y="2986"/>
                    <a:pt x="3200" y="2887"/>
                    <a:pt x="3219" y="2878"/>
                  </a:cubicBezTo>
                  <a:cubicBezTo>
                    <a:pt x="3249" y="2809"/>
                    <a:pt x="3337" y="2838"/>
                    <a:pt x="3386" y="2789"/>
                  </a:cubicBezTo>
                  <a:cubicBezTo>
                    <a:pt x="3435" y="2740"/>
                    <a:pt x="3426" y="2652"/>
                    <a:pt x="3475" y="2603"/>
                  </a:cubicBezTo>
                  <a:cubicBezTo>
                    <a:pt x="3524" y="2564"/>
                    <a:pt x="3573" y="2534"/>
                    <a:pt x="3612" y="2495"/>
                  </a:cubicBezTo>
                  <a:cubicBezTo>
                    <a:pt x="3514" y="2426"/>
                    <a:pt x="3514" y="2426"/>
                    <a:pt x="3484" y="2387"/>
                  </a:cubicBezTo>
                  <a:cubicBezTo>
                    <a:pt x="3514" y="2387"/>
                    <a:pt x="3533" y="2387"/>
                    <a:pt x="3543" y="2397"/>
                  </a:cubicBezTo>
                  <a:cubicBezTo>
                    <a:pt x="3546" y="2398"/>
                    <a:pt x="3550" y="2398"/>
                    <a:pt x="3554" y="2398"/>
                  </a:cubicBezTo>
                  <a:cubicBezTo>
                    <a:pt x="3643" y="2398"/>
                    <a:pt x="3955" y="2210"/>
                    <a:pt x="3955" y="2210"/>
                  </a:cubicBezTo>
                  <a:cubicBezTo>
                    <a:pt x="3985" y="2181"/>
                    <a:pt x="3965" y="2102"/>
                    <a:pt x="3936" y="2004"/>
                  </a:cubicBezTo>
                  <a:cubicBezTo>
                    <a:pt x="4014" y="1886"/>
                    <a:pt x="4014" y="1886"/>
                    <a:pt x="3877" y="1671"/>
                  </a:cubicBezTo>
                  <a:cubicBezTo>
                    <a:pt x="3926" y="1612"/>
                    <a:pt x="3926" y="1612"/>
                    <a:pt x="3975" y="1612"/>
                  </a:cubicBezTo>
                  <a:cubicBezTo>
                    <a:pt x="4024" y="1671"/>
                    <a:pt x="4024" y="1759"/>
                    <a:pt x="4054" y="1837"/>
                  </a:cubicBezTo>
                  <a:cubicBezTo>
                    <a:pt x="4147" y="1400"/>
                    <a:pt x="4045" y="1307"/>
                    <a:pt x="3943" y="1307"/>
                  </a:cubicBezTo>
                  <a:cubicBezTo>
                    <a:pt x="3937" y="1307"/>
                    <a:pt x="3932" y="1307"/>
                    <a:pt x="3926" y="1307"/>
                  </a:cubicBezTo>
                  <a:cubicBezTo>
                    <a:pt x="3965" y="1209"/>
                    <a:pt x="4083" y="1160"/>
                    <a:pt x="4103" y="1052"/>
                  </a:cubicBezTo>
                  <a:lnTo>
                    <a:pt x="4073" y="1023"/>
                  </a:lnTo>
                  <a:cubicBezTo>
                    <a:pt x="4230" y="876"/>
                    <a:pt x="4230" y="876"/>
                    <a:pt x="4260" y="738"/>
                  </a:cubicBezTo>
                  <a:cubicBezTo>
                    <a:pt x="4397" y="670"/>
                    <a:pt x="4397" y="670"/>
                    <a:pt x="4427" y="620"/>
                  </a:cubicBezTo>
                  <a:cubicBezTo>
                    <a:pt x="4427" y="620"/>
                    <a:pt x="4446" y="611"/>
                    <a:pt x="4466" y="542"/>
                  </a:cubicBezTo>
                  <a:cubicBezTo>
                    <a:pt x="4433" y="509"/>
                    <a:pt x="4373" y="450"/>
                    <a:pt x="4305" y="450"/>
                  </a:cubicBezTo>
                  <a:cubicBezTo>
                    <a:pt x="4272" y="450"/>
                    <a:pt x="4236" y="464"/>
                    <a:pt x="4201" y="503"/>
                  </a:cubicBezTo>
                  <a:lnTo>
                    <a:pt x="4171" y="503"/>
                  </a:lnTo>
                  <a:cubicBezTo>
                    <a:pt x="4157" y="492"/>
                    <a:pt x="4149" y="486"/>
                    <a:pt x="4137" y="486"/>
                  </a:cubicBezTo>
                  <a:cubicBezTo>
                    <a:pt x="4117" y="486"/>
                    <a:pt x="4090" y="508"/>
                    <a:pt x="4014" y="571"/>
                  </a:cubicBezTo>
                  <a:cubicBezTo>
                    <a:pt x="4014" y="552"/>
                    <a:pt x="4005" y="552"/>
                    <a:pt x="4005" y="542"/>
                  </a:cubicBezTo>
                  <a:cubicBezTo>
                    <a:pt x="4024" y="522"/>
                    <a:pt x="4063" y="434"/>
                    <a:pt x="4014" y="385"/>
                  </a:cubicBezTo>
                  <a:lnTo>
                    <a:pt x="4014" y="385"/>
                  </a:lnTo>
                  <a:cubicBezTo>
                    <a:pt x="3906" y="444"/>
                    <a:pt x="3906" y="444"/>
                    <a:pt x="3887" y="444"/>
                  </a:cubicBezTo>
                  <a:lnTo>
                    <a:pt x="3936" y="395"/>
                  </a:lnTo>
                  <a:cubicBezTo>
                    <a:pt x="3857" y="346"/>
                    <a:pt x="3857" y="346"/>
                    <a:pt x="3838" y="326"/>
                  </a:cubicBezTo>
                  <a:lnTo>
                    <a:pt x="3838" y="326"/>
                  </a:lnTo>
                  <a:cubicBezTo>
                    <a:pt x="3887" y="333"/>
                    <a:pt x="3923" y="338"/>
                    <a:pt x="3950" y="338"/>
                  </a:cubicBezTo>
                  <a:cubicBezTo>
                    <a:pt x="4006" y="338"/>
                    <a:pt x="4027" y="316"/>
                    <a:pt x="4054" y="238"/>
                  </a:cubicBezTo>
                  <a:cubicBezTo>
                    <a:pt x="3828" y="12"/>
                    <a:pt x="3828" y="12"/>
                    <a:pt x="3808" y="2"/>
                  </a:cubicBezTo>
                  <a:cubicBezTo>
                    <a:pt x="3800" y="1"/>
                    <a:pt x="3792" y="0"/>
                    <a:pt x="3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52"/>
            <p:cNvSpPr/>
            <p:nvPr/>
          </p:nvSpPr>
          <p:spPr>
            <a:xfrm>
              <a:off x="4410118" y="1985506"/>
              <a:ext cx="195621" cy="69510"/>
            </a:xfrm>
            <a:custGeom>
              <a:avLst/>
              <a:gdLst/>
              <a:ahLst/>
              <a:cxnLst/>
              <a:rect l="l" t="t" r="r" b="b"/>
              <a:pathLst>
                <a:path w="3377" h="1200" extrusionOk="0">
                  <a:moveTo>
                    <a:pt x="1208" y="539"/>
                  </a:moveTo>
                  <a:cubicBezTo>
                    <a:pt x="1208" y="539"/>
                    <a:pt x="1266" y="549"/>
                    <a:pt x="1266" y="559"/>
                  </a:cubicBezTo>
                  <a:cubicBezTo>
                    <a:pt x="1276" y="559"/>
                    <a:pt x="1257" y="569"/>
                    <a:pt x="1217" y="598"/>
                  </a:cubicBezTo>
                  <a:cubicBezTo>
                    <a:pt x="1168" y="618"/>
                    <a:pt x="1119" y="637"/>
                    <a:pt x="1070" y="657"/>
                  </a:cubicBezTo>
                  <a:cubicBezTo>
                    <a:pt x="1129" y="588"/>
                    <a:pt x="1178" y="549"/>
                    <a:pt x="1178" y="549"/>
                  </a:cubicBezTo>
                  <a:lnTo>
                    <a:pt x="1208" y="539"/>
                  </a:lnTo>
                  <a:close/>
                  <a:moveTo>
                    <a:pt x="2668" y="0"/>
                  </a:moveTo>
                  <a:cubicBezTo>
                    <a:pt x="2603" y="0"/>
                    <a:pt x="2511" y="7"/>
                    <a:pt x="2395" y="29"/>
                  </a:cubicBezTo>
                  <a:cubicBezTo>
                    <a:pt x="2199" y="58"/>
                    <a:pt x="2179" y="68"/>
                    <a:pt x="2091" y="117"/>
                  </a:cubicBezTo>
                  <a:cubicBezTo>
                    <a:pt x="2020" y="153"/>
                    <a:pt x="1989" y="268"/>
                    <a:pt x="1889" y="268"/>
                  </a:cubicBezTo>
                  <a:cubicBezTo>
                    <a:pt x="1879" y="268"/>
                    <a:pt x="1867" y="267"/>
                    <a:pt x="1855" y="264"/>
                  </a:cubicBezTo>
                  <a:cubicBezTo>
                    <a:pt x="1865" y="255"/>
                    <a:pt x="1865" y="255"/>
                    <a:pt x="1953" y="215"/>
                  </a:cubicBezTo>
                  <a:lnTo>
                    <a:pt x="1944" y="206"/>
                  </a:lnTo>
                  <a:cubicBezTo>
                    <a:pt x="1914" y="206"/>
                    <a:pt x="1914" y="206"/>
                    <a:pt x="1865" y="215"/>
                  </a:cubicBezTo>
                  <a:cubicBezTo>
                    <a:pt x="1953" y="147"/>
                    <a:pt x="2071" y="107"/>
                    <a:pt x="2150" y="29"/>
                  </a:cubicBezTo>
                  <a:cubicBezTo>
                    <a:pt x="2144" y="24"/>
                    <a:pt x="2129" y="22"/>
                    <a:pt x="2107" y="22"/>
                  </a:cubicBezTo>
                  <a:cubicBezTo>
                    <a:pt x="1986" y="22"/>
                    <a:pt x="1661" y="84"/>
                    <a:pt x="1561" y="117"/>
                  </a:cubicBezTo>
                  <a:cubicBezTo>
                    <a:pt x="1561" y="117"/>
                    <a:pt x="1129" y="294"/>
                    <a:pt x="1090" y="421"/>
                  </a:cubicBezTo>
                  <a:cubicBezTo>
                    <a:pt x="1108" y="444"/>
                    <a:pt x="1118" y="456"/>
                    <a:pt x="1151" y="456"/>
                  </a:cubicBezTo>
                  <a:cubicBezTo>
                    <a:pt x="1191" y="456"/>
                    <a:pt x="1264" y="439"/>
                    <a:pt x="1424" y="402"/>
                  </a:cubicBezTo>
                  <a:lnTo>
                    <a:pt x="1424" y="402"/>
                  </a:lnTo>
                  <a:cubicBezTo>
                    <a:pt x="1365" y="451"/>
                    <a:pt x="1247" y="490"/>
                    <a:pt x="1159" y="510"/>
                  </a:cubicBezTo>
                  <a:cubicBezTo>
                    <a:pt x="1070" y="539"/>
                    <a:pt x="1011" y="618"/>
                    <a:pt x="913" y="618"/>
                  </a:cubicBezTo>
                  <a:cubicBezTo>
                    <a:pt x="858" y="622"/>
                    <a:pt x="816" y="626"/>
                    <a:pt x="783" y="626"/>
                  </a:cubicBezTo>
                  <a:cubicBezTo>
                    <a:pt x="681" y="626"/>
                    <a:pt x="661" y="592"/>
                    <a:pt x="580" y="451"/>
                  </a:cubicBezTo>
                  <a:cubicBezTo>
                    <a:pt x="550" y="451"/>
                    <a:pt x="334" y="451"/>
                    <a:pt x="354" y="637"/>
                  </a:cubicBezTo>
                  <a:cubicBezTo>
                    <a:pt x="344" y="647"/>
                    <a:pt x="324" y="667"/>
                    <a:pt x="315" y="667"/>
                  </a:cubicBezTo>
                  <a:lnTo>
                    <a:pt x="315" y="686"/>
                  </a:lnTo>
                  <a:cubicBezTo>
                    <a:pt x="334" y="696"/>
                    <a:pt x="334" y="696"/>
                    <a:pt x="354" y="696"/>
                  </a:cubicBezTo>
                  <a:cubicBezTo>
                    <a:pt x="246" y="755"/>
                    <a:pt x="89" y="735"/>
                    <a:pt x="30" y="863"/>
                  </a:cubicBezTo>
                  <a:cubicBezTo>
                    <a:pt x="1" y="912"/>
                    <a:pt x="128" y="1059"/>
                    <a:pt x="187" y="1079"/>
                  </a:cubicBezTo>
                  <a:cubicBezTo>
                    <a:pt x="334" y="1108"/>
                    <a:pt x="334" y="1108"/>
                    <a:pt x="344" y="1138"/>
                  </a:cubicBezTo>
                  <a:cubicBezTo>
                    <a:pt x="369" y="1179"/>
                    <a:pt x="379" y="1199"/>
                    <a:pt x="439" y="1199"/>
                  </a:cubicBezTo>
                  <a:cubicBezTo>
                    <a:pt x="451" y="1199"/>
                    <a:pt x="465" y="1198"/>
                    <a:pt x="481" y="1197"/>
                  </a:cubicBezTo>
                  <a:cubicBezTo>
                    <a:pt x="746" y="1148"/>
                    <a:pt x="815" y="981"/>
                    <a:pt x="825" y="981"/>
                  </a:cubicBezTo>
                  <a:lnTo>
                    <a:pt x="717" y="902"/>
                  </a:lnTo>
                  <a:cubicBezTo>
                    <a:pt x="693" y="889"/>
                    <a:pt x="669" y="884"/>
                    <a:pt x="645" y="884"/>
                  </a:cubicBezTo>
                  <a:cubicBezTo>
                    <a:pt x="609" y="884"/>
                    <a:pt x="574" y="894"/>
                    <a:pt x="542" y="894"/>
                  </a:cubicBezTo>
                  <a:cubicBezTo>
                    <a:pt x="535" y="894"/>
                    <a:pt x="528" y="894"/>
                    <a:pt x="521" y="892"/>
                  </a:cubicBezTo>
                  <a:cubicBezTo>
                    <a:pt x="452" y="883"/>
                    <a:pt x="501" y="785"/>
                    <a:pt x="442" y="785"/>
                  </a:cubicBezTo>
                  <a:cubicBezTo>
                    <a:pt x="442" y="785"/>
                    <a:pt x="442" y="765"/>
                    <a:pt x="432" y="765"/>
                  </a:cubicBezTo>
                  <a:cubicBezTo>
                    <a:pt x="481" y="735"/>
                    <a:pt x="481" y="735"/>
                    <a:pt x="638" y="657"/>
                  </a:cubicBezTo>
                  <a:cubicBezTo>
                    <a:pt x="648" y="735"/>
                    <a:pt x="648" y="735"/>
                    <a:pt x="678" y="765"/>
                  </a:cubicBezTo>
                  <a:lnTo>
                    <a:pt x="776" y="765"/>
                  </a:lnTo>
                  <a:lnTo>
                    <a:pt x="776" y="804"/>
                  </a:lnTo>
                  <a:cubicBezTo>
                    <a:pt x="835" y="892"/>
                    <a:pt x="992" y="814"/>
                    <a:pt x="1021" y="951"/>
                  </a:cubicBezTo>
                  <a:cubicBezTo>
                    <a:pt x="1208" y="951"/>
                    <a:pt x="1217" y="912"/>
                    <a:pt x="1306" y="716"/>
                  </a:cubicBezTo>
                  <a:cubicBezTo>
                    <a:pt x="1340" y="711"/>
                    <a:pt x="1357" y="708"/>
                    <a:pt x="1370" y="708"/>
                  </a:cubicBezTo>
                  <a:cubicBezTo>
                    <a:pt x="1382" y="708"/>
                    <a:pt x="1389" y="711"/>
                    <a:pt x="1404" y="716"/>
                  </a:cubicBezTo>
                  <a:lnTo>
                    <a:pt x="1365" y="785"/>
                  </a:lnTo>
                  <a:lnTo>
                    <a:pt x="1384" y="785"/>
                  </a:lnTo>
                  <a:lnTo>
                    <a:pt x="3298" y="313"/>
                  </a:lnTo>
                  <a:cubicBezTo>
                    <a:pt x="3327" y="304"/>
                    <a:pt x="3327" y="304"/>
                    <a:pt x="3347" y="274"/>
                  </a:cubicBezTo>
                  <a:lnTo>
                    <a:pt x="3367" y="264"/>
                  </a:lnTo>
                  <a:lnTo>
                    <a:pt x="3347" y="255"/>
                  </a:lnTo>
                  <a:cubicBezTo>
                    <a:pt x="3347" y="245"/>
                    <a:pt x="3367" y="215"/>
                    <a:pt x="3376" y="206"/>
                  </a:cubicBezTo>
                  <a:cubicBezTo>
                    <a:pt x="3318" y="196"/>
                    <a:pt x="3318" y="107"/>
                    <a:pt x="3268" y="98"/>
                  </a:cubicBezTo>
                  <a:cubicBezTo>
                    <a:pt x="3249" y="88"/>
                    <a:pt x="3229" y="88"/>
                    <a:pt x="3211" y="88"/>
                  </a:cubicBezTo>
                  <a:cubicBezTo>
                    <a:pt x="3192" y="88"/>
                    <a:pt x="3175" y="88"/>
                    <a:pt x="3161" y="78"/>
                  </a:cubicBezTo>
                  <a:cubicBezTo>
                    <a:pt x="3161" y="78"/>
                    <a:pt x="3161" y="68"/>
                    <a:pt x="3141" y="68"/>
                  </a:cubicBezTo>
                  <a:lnTo>
                    <a:pt x="3072" y="68"/>
                  </a:lnTo>
                  <a:lnTo>
                    <a:pt x="3072" y="58"/>
                  </a:lnTo>
                  <a:lnTo>
                    <a:pt x="3082" y="48"/>
                  </a:lnTo>
                  <a:cubicBezTo>
                    <a:pt x="3053" y="48"/>
                    <a:pt x="3053" y="48"/>
                    <a:pt x="2591" y="78"/>
                  </a:cubicBezTo>
                  <a:cubicBezTo>
                    <a:pt x="2748" y="19"/>
                    <a:pt x="2748" y="19"/>
                    <a:pt x="2788" y="9"/>
                  </a:cubicBezTo>
                  <a:cubicBezTo>
                    <a:pt x="2788" y="9"/>
                    <a:pt x="2747" y="0"/>
                    <a:pt x="2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52"/>
            <p:cNvSpPr/>
            <p:nvPr/>
          </p:nvSpPr>
          <p:spPr>
            <a:xfrm>
              <a:off x="4277637" y="2011515"/>
              <a:ext cx="91062" cy="56998"/>
            </a:xfrm>
            <a:custGeom>
              <a:avLst/>
              <a:gdLst/>
              <a:ahLst/>
              <a:cxnLst/>
              <a:rect l="l" t="t" r="r" b="b"/>
              <a:pathLst>
                <a:path w="1572" h="984" extrusionOk="0">
                  <a:moveTo>
                    <a:pt x="1168" y="1"/>
                  </a:moveTo>
                  <a:cubicBezTo>
                    <a:pt x="1104" y="1"/>
                    <a:pt x="830" y="55"/>
                    <a:pt x="766" y="110"/>
                  </a:cubicBezTo>
                  <a:cubicBezTo>
                    <a:pt x="747" y="139"/>
                    <a:pt x="737" y="169"/>
                    <a:pt x="698" y="198"/>
                  </a:cubicBezTo>
                  <a:cubicBezTo>
                    <a:pt x="687" y="204"/>
                    <a:pt x="676" y="205"/>
                    <a:pt x="665" y="205"/>
                  </a:cubicBezTo>
                  <a:cubicBezTo>
                    <a:pt x="648" y="205"/>
                    <a:pt x="631" y="201"/>
                    <a:pt x="616" y="201"/>
                  </a:cubicBezTo>
                  <a:cubicBezTo>
                    <a:pt x="607" y="201"/>
                    <a:pt x="598" y="203"/>
                    <a:pt x="590" y="208"/>
                  </a:cubicBezTo>
                  <a:cubicBezTo>
                    <a:pt x="590" y="218"/>
                    <a:pt x="501" y="267"/>
                    <a:pt x="492" y="306"/>
                  </a:cubicBezTo>
                  <a:cubicBezTo>
                    <a:pt x="472" y="345"/>
                    <a:pt x="521" y="345"/>
                    <a:pt x="541" y="385"/>
                  </a:cubicBezTo>
                  <a:cubicBezTo>
                    <a:pt x="548" y="430"/>
                    <a:pt x="515" y="476"/>
                    <a:pt x="467" y="476"/>
                  </a:cubicBezTo>
                  <a:cubicBezTo>
                    <a:pt x="453" y="476"/>
                    <a:pt x="438" y="472"/>
                    <a:pt x="423" y="463"/>
                  </a:cubicBezTo>
                  <a:lnTo>
                    <a:pt x="443" y="404"/>
                  </a:lnTo>
                  <a:cubicBezTo>
                    <a:pt x="429" y="388"/>
                    <a:pt x="409" y="381"/>
                    <a:pt x="388" y="381"/>
                  </a:cubicBezTo>
                  <a:cubicBezTo>
                    <a:pt x="334" y="381"/>
                    <a:pt x="267" y="422"/>
                    <a:pt x="246" y="443"/>
                  </a:cubicBezTo>
                  <a:lnTo>
                    <a:pt x="227" y="453"/>
                  </a:lnTo>
                  <a:cubicBezTo>
                    <a:pt x="197" y="493"/>
                    <a:pt x="178" y="542"/>
                    <a:pt x="148" y="581"/>
                  </a:cubicBezTo>
                  <a:cubicBezTo>
                    <a:pt x="109" y="630"/>
                    <a:pt x="21" y="640"/>
                    <a:pt x="1" y="708"/>
                  </a:cubicBezTo>
                  <a:cubicBezTo>
                    <a:pt x="6" y="723"/>
                    <a:pt x="13" y="723"/>
                    <a:pt x="22" y="723"/>
                  </a:cubicBezTo>
                  <a:cubicBezTo>
                    <a:pt x="30" y="723"/>
                    <a:pt x="40" y="723"/>
                    <a:pt x="50" y="738"/>
                  </a:cubicBezTo>
                  <a:cubicBezTo>
                    <a:pt x="60" y="748"/>
                    <a:pt x="60" y="748"/>
                    <a:pt x="30" y="777"/>
                  </a:cubicBezTo>
                  <a:cubicBezTo>
                    <a:pt x="133" y="790"/>
                    <a:pt x="191" y="797"/>
                    <a:pt x="235" y="797"/>
                  </a:cubicBezTo>
                  <a:cubicBezTo>
                    <a:pt x="292" y="797"/>
                    <a:pt x="326" y="785"/>
                    <a:pt x="403" y="757"/>
                  </a:cubicBezTo>
                  <a:lnTo>
                    <a:pt x="403" y="757"/>
                  </a:lnTo>
                  <a:cubicBezTo>
                    <a:pt x="315" y="826"/>
                    <a:pt x="295" y="846"/>
                    <a:pt x="276" y="924"/>
                  </a:cubicBezTo>
                  <a:cubicBezTo>
                    <a:pt x="268" y="978"/>
                    <a:pt x="320" y="984"/>
                    <a:pt x="343" y="984"/>
                  </a:cubicBezTo>
                  <a:cubicBezTo>
                    <a:pt x="350" y="984"/>
                    <a:pt x="354" y="983"/>
                    <a:pt x="354" y="983"/>
                  </a:cubicBezTo>
                  <a:cubicBezTo>
                    <a:pt x="413" y="973"/>
                    <a:pt x="452" y="905"/>
                    <a:pt x="511" y="875"/>
                  </a:cubicBezTo>
                  <a:cubicBezTo>
                    <a:pt x="558" y="888"/>
                    <a:pt x="585" y="895"/>
                    <a:pt x="608" y="895"/>
                  </a:cubicBezTo>
                  <a:cubicBezTo>
                    <a:pt x="638" y="895"/>
                    <a:pt x="662" y="883"/>
                    <a:pt x="717" y="856"/>
                  </a:cubicBezTo>
                  <a:cubicBezTo>
                    <a:pt x="786" y="836"/>
                    <a:pt x="884" y="787"/>
                    <a:pt x="815" y="689"/>
                  </a:cubicBezTo>
                  <a:cubicBezTo>
                    <a:pt x="806" y="640"/>
                    <a:pt x="806" y="640"/>
                    <a:pt x="933" y="561"/>
                  </a:cubicBezTo>
                  <a:cubicBezTo>
                    <a:pt x="1051" y="502"/>
                    <a:pt x="1159" y="414"/>
                    <a:pt x="1287" y="355"/>
                  </a:cubicBezTo>
                  <a:cubicBezTo>
                    <a:pt x="1355" y="306"/>
                    <a:pt x="1453" y="316"/>
                    <a:pt x="1532" y="257"/>
                  </a:cubicBezTo>
                  <a:cubicBezTo>
                    <a:pt x="1532" y="257"/>
                    <a:pt x="1571" y="218"/>
                    <a:pt x="1542" y="188"/>
                  </a:cubicBezTo>
                  <a:cubicBezTo>
                    <a:pt x="1522" y="172"/>
                    <a:pt x="1509" y="161"/>
                    <a:pt x="1485" y="161"/>
                  </a:cubicBezTo>
                  <a:cubicBezTo>
                    <a:pt x="1436" y="161"/>
                    <a:pt x="1342" y="205"/>
                    <a:pt x="1061" y="336"/>
                  </a:cubicBezTo>
                  <a:cubicBezTo>
                    <a:pt x="1208" y="247"/>
                    <a:pt x="1277" y="198"/>
                    <a:pt x="1277" y="169"/>
                  </a:cubicBezTo>
                  <a:cubicBezTo>
                    <a:pt x="1269" y="166"/>
                    <a:pt x="1263" y="165"/>
                    <a:pt x="1257" y="165"/>
                  </a:cubicBezTo>
                  <a:cubicBezTo>
                    <a:pt x="1240" y="165"/>
                    <a:pt x="1225" y="176"/>
                    <a:pt x="1188" y="198"/>
                  </a:cubicBezTo>
                  <a:cubicBezTo>
                    <a:pt x="1139" y="218"/>
                    <a:pt x="1139" y="218"/>
                    <a:pt x="1090" y="218"/>
                  </a:cubicBezTo>
                  <a:cubicBezTo>
                    <a:pt x="1149" y="188"/>
                    <a:pt x="1198" y="120"/>
                    <a:pt x="1247" y="90"/>
                  </a:cubicBezTo>
                  <a:cubicBezTo>
                    <a:pt x="1208" y="90"/>
                    <a:pt x="1188" y="100"/>
                    <a:pt x="1149" y="100"/>
                  </a:cubicBezTo>
                  <a:cubicBezTo>
                    <a:pt x="1257" y="61"/>
                    <a:pt x="1296" y="41"/>
                    <a:pt x="1306" y="21"/>
                  </a:cubicBezTo>
                  <a:lnTo>
                    <a:pt x="1306" y="12"/>
                  </a:lnTo>
                  <a:cubicBezTo>
                    <a:pt x="1257" y="12"/>
                    <a:pt x="1228" y="12"/>
                    <a:pt x="1179" y="2"/>
                  </a:cubicBezTo>
                  <a:cubicBezTo>
                    <a:pt x="1176" y="1"/>
                    <a:pt x="1173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52"/>
            <p:cNvSpPr/>
            <p:nvPr/>
          </p:nvSpPr>
          <p:spPr>
            <a:xfrm>
              <a:off x="4766547" y="2061043"/>
              <a:ext cx="70266" cy="47093"/>
            </a:xfrm>
            <a:custGeom>
              <a:avLst/>
              <a:gdLst/>
              <a:ahLst/>
              <a:cxnLst/>
              <a:rect l="l" t="t" r="r" b="b"/>
              <a:pathLst>
                <a:path w="1213" h="813" extrusionOk="0">
                  <a:moveTo>
                    <a:pt x="207" y="1"/>
                  </a:moveTo>
                  <a:cubicBezTo>
                    <a:pt x="1" y="30"/>
                    <a:pt x="550" y="560"/>
                    <a:pt x="796" y="756"/>
                  </a:cubicBezTo>
                  <a:cubicBezTo>
                    <a:pt x="796" y="763"/>
                    <a:pt x="867" y="812"/>
                    <a:pt x="910" y="812"/>
                  </a:cubicBezTo>
                  <a:cubicBezTo>
                    <a:pt x="929" y="812"/>
                    <a:pt x="943" y="803"/>
                    <a:pt x="943" y="776"/>
                  </a:cubicBezTo>
                  <a:cubicBezTo>
                    <a:pt x="943" y="756"/>
                    <a:pt x="913" y="688"/>
                    <a:pt x="894" y="639"/>
                  </a:cubicBezTo>
                  <a:cubicBezTo>
                    <a:pt x="805" y="462"/>
                    <a:pt x="796" y="413"/>
                    <a:pt x="796" y="393"/>
                  </a:cubicBezTo>
                  <a:cubicBezTo>
                    <a:pt x="796" y="376"/>
                    <a:pt x="804" y="368"/>
                    <a:pt x="818" y="368"/>
                  </a:cubicBezTo>
                  <a:cubicBezTo>
                    <a:pt x="850" y="368"/>
                    <a:pt x="911" y="412"/>
                    <a:pt x="953" y="482"/>
                  </a:cubicBezTo>
                  <a:cubicBezTo>
                    <a:pt x="982" y="521"/>
                    <a:pt x="1011" y="570"/>
                    <a:pt x="1011" y="570"/>
                  </a:cubicBezTo>
                  <a:cubicBezTo>
                    <a:pt x="1011" y="576"/>
                    <a:pt x="1092" y="622"/>
                    <a:pt x="1147" y="622"/>
                  </a:cubicBezTo>
                  <a:cubicBezTo>
                    <a:pt x="1186" y="622"/>
                    <a:pt x="1213" y="598"/>
                    <a:pt x="1188" y="521"/>
                  </a:cubicBezTo>
                  <a:cubicBezTo>
                    <a:pt x="1178" y="482"/>
                    <a:pt x="1159" y="472"/>
                    <a:pt x="943" y="344"/>
                  </a:cubicBezTo>
                  <a:cubicBezTo>
                    <a:pt x="884" y="315"/>
                    <a:pt x="835" y="275"/>
                    <a:pt x="766" y="236"/>
                  </a:cubicBezTo>
                  <a:cubicBezTo>
                    <a:pt x="737" y="217"/>
                    <a:pt x="688" y="197"/>
                    <a:pt x="639" y="177"/>
                  </a:cubicBezTo>
                  <a:lnTo>
                    <a:pt x="599" y="138"/>
                  </a:lnTo>
                  <a:cubicBezTo>
                    <a:pt x="540" y="79"/>
                    <a:pt x="462" y="30"/>
                    <a:pt x="423" y="20"/>
                  </a:cubicBezTo>
                  <a:cubicBezTo>
                    <a:pt x="403" y="20"/>
                    <a:pt x="403" y="20"/>
                    <a:pt x="403" y="89"/>
                  </a:cubicBezTo>
                  <a:cubicBezTo>
                    <a:pt x="315" y="30"/>
                    <a:pt x="275" y="1"/>
                    <a:pt x="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52"/>
            <p:cNvSpPr/>
            <p:nvPr/>
          </p:nvSpPr>
          <p:spPr>
            <a:xfrm>
              <a:off x="4741001" y="2345869"/>
              <a:ext cx="67138" cy="113707"/>
            </a:xfrm>
            <a:custGeom>
              <a:avLst/>
              <a:gdLst/>
              <a:ahLst/>
              <a:cxnLst/>
              <a:rect l="l" t="t" r="r" b="b"/>
              <a:pathLst>
                <a:path w="1159" h="1963" extrusionOk="0">
                  <a:moveTo>
                    <a:pt x="363" y="0"/>
                  </a:moveTo>
                  <a:cubicBezTo>
                    <a:pt x="324" y="0"/>
                    <a:pt x="304" y="20"/>
                    <a:pt x="255" y="40"/>
                  </a:cubicBezTo>
                  <a:cubicBezTo>
                    <a:pt x="79" y="157"/>
                    <a:pt x="49" y="275"/>
                    <a:pt x="20" y="540"/>
                  </a:cubicBezTo>
                  <a:cubicBezTo>
                    <a:pt x="0" y="756"/>
                    <a:pt x="59" y="776"/>
                    <a:pt x="177" y="805"/>
                  </a:cubicBezTo>
                  <a:cubicBezTo>
                    <a:pt x="202" y="1030"/>
                    <a:pt x="215" y="1133"/>
                    <a:pt x="274" y="1133"/>
                  </a:cubicBezTo>
                  <a:cubicBezTo>
                    <a:pt x="305" y="1133"/>
                    <a:pt x="348" y="1104"/>
                    <a:pt x="412" y="1050"/>
                  </a:cubicBezTo>
                  <a:cubicBezTo>
                    <a:pt x="451" y="1198"/>
                    <a:pt x="451" y="1198"/>
                    <a:pt x="451" y="1217"/>
                  </a:cubicBezTo>
                  <a:cubicBezTo>
                    <a:pt x="439" y="1213"/>
                    <a:pt x="417" y="1211"/>
                    <a:pt x="391" y="1211"/>
                  </a:cubicBezTo>
                  <a:cubicBezTo>
                    <a:pt x="354" y="1211"/>
                    <a:pt x="309" y="1215"/>
                    <a:pt x="275" y="1227"/>
                  </a:cubicBezTo>
                  <a:cubicBezTo>
                    <a:pt x="157" y="1276"/>
                    <a:pt x="137" y="1433"/>
                    <a:pt x="137" y="1512"/>
                  </a:cubicBezTo>
                  <a:cubicBezTo>
                    <a:pt x="137" y="1590"/>
                    <a:pt x="137" y="1590"/>
                    <a:pt x="285" y="1649"/>
                  </a:cubicBezTo>
                  <a:cubicBezTo>
                    <a:pt x="118" y="1806"/>
                    <a:pt x="118" y="1806"/>
                    <a:pt x="69" y="1914"/>
                  </a:cubicBezTo>
                  <a:cubicBezTo>
                    <a:pt x="157" y="1963"/>
                    <a:pt x="157" y="1963"/>
                    <a:pt x="177" y="1963"/>
                  </a:cubicBezTo>
                  <a:cubicBezTo>
                    <a:pt x="216" y="1963"/>
                    <a:pt x="903" y="1855"/>
                    <a:pt x="952" y="1835"/>
                  </a:cubicBezTo>
                  <a:cubicBezTo>
                    <a:pt x="1021" y="1796"/>
                    <a:pt x="1138" y="1659"/>
                    <a:pt x="1158" y="1502"/>
                  </a:cubicBezTo>
                  <a:cubicBezTo>
                    <a:pt x="1158" y="1479"/>
                    <a:pt x="1157" y="1461"/>
                    <a:pt x="1155" y="1450"/>
                  </a:cubicBezTo>
                  <a:lnTo>
                    <a:pt x="1155" y="1450"/>
                  </a:lnTo>
                  <a:cubicBezTo>
                    <a:pt x="1156" y="1451"/>
                    <a:pt x="1157" y="1452"/>
                    <a:pt x="1158" y="1453"/>
                  </a:cubicBezTo>
                  <a:cubicBezTo>
                    <a:pt x="1155" y="1440"/>
                    <a:pt x="1154" y="1435"/>
                    <a:pt x="1154" y="1435"/>
                  </a:cubicBezTo>
                  <a:lnTo>
                    <a:pt x="1154" y="1435"/>
                  </a:lnTo>
                  <a:cubicBezTo>
                    <a:pt x="1154" y="1435"/>
                    <a:pt x="1154" y="1440"/>
                    <a:pt x="1155" y="1450"/>
                  </a:cubicBezTo>
                  <a:lnTo>
                    <a:pt x="1155" y="1450"/>
                  </a:lnTo>
                  <a:cubicBezTo>
                    <a:pt x="1107" y="1393"/>
                    <a:pt x="1040" y="1373"/>
                    <a:pt x="1001" y="1325"/>
                  </a:cubicBezTo>
                  <a:cubicBezTo>
                    <a:pt x="952" y="1256"/>
                    <a:pt x="932" y="1168"/>
                    <a:pt x="883" y="1099"/>
                  </a:cubicBezTo>
                  <a:cubicBezTo>
                    <a:pt x="844" y="1050"/>
                    <a:pt x="795" y="1011"/>
                    <a:pt x="756" y="962"/>
                  </a:cubicBezTo>
                  <a:cubicBezTo>
                    <a:pt x="707" y="883"/>
                    <a:pt x="697" y="815"/>
                    <a:pt x="648" y="736"/>
                  </a:cubicBezTo>
                  <a:cubicBezTo>
                    <a:pt x="648" y="726"/>
                    <a:pt x="618" y="707"/>
                    <a:pt x="589" y="668"/>
                  </a:cubicBezTo>
                  <a:lnTo>
                    <a:pt x="510" y="589"/>
                  </a:lnTo>
                  <a:cubicBezTo>
                    <a:pt x="559" y="491"/>
                    <a:pt x="589" y="432"/>
                    <a:pt x="638" y="344"/>
                  </a:cubicBezTo>
                  <a:cubicBezTo>
                    <a:pt x="569" y="324"/>
                    <a:pt x="510" y="285"/>
                    <a:pt x="451" y="265"/>
                  </a:cubicBezTo>
                  <a:cubicBezTo>
                    <a:pt x="461" y="69"/>
                    <a:pt x="461" y="20"/>
                    <a:pt x="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52"/>
            <p:cNvSpPr/>
            <p:nvPr/>
          </p:nvSpPr>
          <p:spPr>
            <a:xfrm>
              <a:off x="4627289" y="2228162"/>
              <a:ext cx="71425" cy="48947"/>
            </a:xfrm>
            <a:custGeom>
              <a:avLst/>
              <a:gdLst/>
              <a:ahLst/>
              <a:cxnLst/>
              <a:rect l="l" t="t" r="r" b="b"/>
              <a:pathLst>
                <a:path w="1233" h="845" extrusionOk="0">
                  <a:moveTo>
                    <a:pt x="148" y="1"/>
                  </a:moveTo>
                  <a:cubicBezTo>
                    <a:pt x="0" y="40"/>
                    <a:pt x="10" y="403"/>
                    <a:pt x="10" y="423"/>
                  </a:cubicBezTo>
                  <a:cubicBezTo>
                    <a:pt x="30" y="482"/>
                    <a:pt x="108" y="521"/>
                    <a:pt x="148" y="580"/>
                  </a:cubicBezTo>
                  <a:cubicBezTo>
                    <a:pt x="177" y="629"/>
                    <a:pt x="206" y="688"/>
                    <a:pt x="246" y="737"/>
                  </a:cubicBezTo>
                  <a:lnTo>
                    <a:pt x="246" y="747"/>
                  </a:lnTo>
                  <a:cubicBezTo>
                    <a:pt x="305" y="815"/>
                    <a:pt x="393" y="796"/>
                    <a:pt x="462" y="835"/>
                  </a:cubicBezTo>
                  <a:lnTo>
                    <a:pt x="462" y="845"/>
                  </a:lnTo>
                  <a:cubicBezTo>
                    <a:pt x="1080" y="698"/>
                    <a:pt x="1178" y="472"/>
                    <a:pt x="1178" y="472"/>
                  </a:cubicBezTo>
                  <a:cubicBezTo>
                    <a:pt x="1233" y="289"/>
                    <a:pt x="997" y="157"/>
                    <a:pt x="981" y="148"/>
                  </a:cubicBezTo>
                  <a:lnTo>
                    <a:pt x="981" y="148"/>
                  </a:lnTo>
                  <a:cubicBezTo>
                    <a:pt x="982" y="148"/>
                    <a:pt x="982" y="148"/>
                    <a:pt x="982" y="148"/>
                  </a:cubicBez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33" y="138"/>
                    <a:pt x="893" y="138"/>
                    <a:pt x="884" y="138"/>
                  </a:cubicBezTo>
                  <a:cubicBezTo>
                    <a:pt x="844" y="138"/>
                    <a:pt x="805" y="158"/>
                    <a:pt x="766" y="177"/>
                  </a:cubicBezTo>
                  <a:cubicBezTo>
                    <a:pt x="746" y="181"/>
                    <a:pt x="727" y="182"/>
                    <a:pt x="707" y="182"/>
                  </a:cubicBezTo>
                  <a:cubicBezTo>
                    <a:pt x="668" y="182"/>
                    <a:pt x="628" y="177"/>
                    <a:pt x="589" y="177"/>
                  </a:cubicBezTo>
                  <a:cubicBezTo>
                    <a:pt x="520" y="177"/>
                    <a:pt x="471" y="197"/>
                    <a:pt x="412" y="197"/>
                  </a:cubicBezTo>
                  <a:cubicBezTo>
                    <a:pt x="393" y="197"/>
                    <a:pt x="373" y="187"/>
                    <a:pt x="363" y="177"/>
                  </a:cubicBezTo>
                  <a:cubicBezTo>
                    <a:pt x="324" y="138"/>
                    <a:pt x="324" y="89"/>
                    <a:pt x="295" y="60"/>
                  </a:cubicBezTo>
                  <a:cubicBezTo>
                    <a:pt x="295" y="60"/>
                    <a:pt x="226" y="20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52"/>
            <p:cNvSpPr/>
            <p:nvPr/>
          </p:nvSpPr>
          <p:spPr>
            <a:xfrm>
              <a:off x="4313494" y="1992515"/>
              <a:ext cx="59723" cy="24328"/>
            </a:xfrm>
            <a:custGeom>
              <a:avLst/>
              <a:gdLst/>
              <a:ahLst/>
              <a:cxnLst/>
              <a:rect l="l" t="t" r="r" b="b"/>
              <a:pathLst>
                <a:path w="1031" h="420" extrusionOk="0">
                  <a:moveTo>
                    <a:pt x="993" y="1"/>
                  </a:moveTo>
                  <a:cubicBezTo>
                    <a:pt x="985" y="1"/>
                    <a:pt x="975" y="3"/>
                    <a:pt x="962" y="6"/>
                  </a:cubicBezTo>
                  <a:cubicBezTo>
                    <a:pt x="834" y="45"/>
                    <a:pt x="717" y="94"/>
                    <a:pt x="589" y="134"/>
                  </a:cubicBezTo>
                  <a:cubicBezTo>
                    <a:pt x="412" y="183"/>
                    <a:pt x="344" y="202"/>
                    <a:pt x="236" y="242"/>
                  </a:cubicBezTo>
                  <a:cubicBezTo>
                    <a:pt x="196" y="251"/>
                    <a:pt x="187" y="291"/>
                    <a:pt x="167" y="300"/>
                  </a:cubicBezTo>
                  <a:cubicBezTo>
                    <a:pt x="118" y="340"/>
                    <a:pt x="49" y="359"/>
                    <a:pt x="0" y="399"/>
                  </a:cubicBezTo>
                  <a:lnTo>
                    <a:pt x="0" y="408"/>
                  </a:lnTo>
                  <a:cubicBezTo>
                    <a:pt x="9" y="417"/>
                    <a:pt x="16" y="420"/>
                    <a:pt x="23" y="420"/>
                  </a:cubicBezTo>
                  <a:cubicBezTo>
                    <a:pt x="39" y="420"/>
                    <a:pt x="52" y="407"/>
                    <a:pt x="69" y="407"/>
                  </a:cubicBezTo>
                  <a:cubicBezTo>
                    <a:pt x="72" y="407"/>
                    <a:pt x="75" y="407"/>
                    <a:pt x="79" y="408"/>
                  </a:cubicBezTo>
                  <a:cubicBezTo>
                    <a:pt x="82" y="414"/>
                    <a:pt x="84" y="416"/>
                    <a:pt x="90" y="416"/>
                  </a:cubicBezTo>
                  <a:cubicBezTo>
                    <a:pt x="102" y="416"/>
                    <a:pt x="127" y="403"/>
                    <a:pt x="196" y="389"/>
                  </a:cubicBezTo>
                  <a:cubicBezTo>
                    <a:pt x="461" y="300"/>
                    <a:pt x="481" y="300"/>
                    <a:pt x="726" y="300"/>
                  </a:cubicBezTo>
                  <a:cubicBezTo>
                    <a:pt x="795" y="300"/>
                    <a:pt x="962" y="192"/>
                    <a:pt x="962" y="153"/>
                  </a:cubicBezTo>
                  <a:cubicBezTo>
                    <a:pt x="913" y="114"/>
                    <a:pt x="1031" y="94"/>
                    <a:pt x="1031" y="45"/>
                  </a:cubicBezTo>
                  <a:lnTo>
                    <a:pt x="1031" y="35"/>
                  </a:lnTo>
                  <a:cubicBezTo>
                    <a:pt x="1018" y="9"/>
                    <a:pt x="1009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52"/>
            <p:cNvSpPr/>
            <p:nvPr/>
          </p:nvSpPr>
          <p:spPr>
            <a:xfrm>
              <a:off x="4860332" y="2005897"/>
              <a:ext cx="54104" cy="23402"/>
            </a:xfrm>
            <a:custGeom>
              <a:avLst/>
              <a:gdLst/>
              <a:ahLst/>
              <a:cxnLst/>
              <a:rect l="l" t="t" r="r" b="b"/>
              <a:pathLst>
                <a:path w="934" h="404" extrusionOk="0">
                  <a:moveTo>
                    <a:pt x="1" y="1"/>
                  </a:moveTo>
                  <a:cubicBezTo>
                    <a:pt x="30" y="58"/>
                    <a:pt x="708" y="384"/>
                    <a:pt x="826" y="384"/>
                  </a:cubicBezTo>
                  <a:cubicBezTo>
                    <a:pt x="830" y="384"/>
                    <a:pt x="833" y="384"/>
                    <a:pt x="835" y="383"/>
                  </a:cubicBezTo>
                  <a:cubicBezTo>
                    <a:pt x="864" y="383"/>
                    <a:pt x="894" y="403"/>
                    <a:pt x="933" y="403"/>
                  </a:cubicBezTo>
                  <a:cubicBezTo>
                    <a:pt x="894" y="364"/>
                    <a:pt x="707" y="275"/>
                    <a:pt x="658" y="256"/>
                  </a:cubicBezTo>
                  <a:cubicBezTo>
                    <a:pt x="570" y="217"/>
                    <a:pt x="511" y="197"/>
                    <a:pt x="521" y="168"/>
                  </a:cubicBezTo>
                  <a:cubicBezTo>
                    <a:pt x="511" y="158"/>
                    <a:pt x="501" y="158"/>
                    <a:pt x="501" y="158"/>
                  </a:cubicBezTo>
                  <a:cubicBezTo>
                    <a:pt x="482" y="153"/>
                    <a:pt x="462" y="153"/>
                    <a:pt x="444" y="153"/>
                  </a:cubicBezTo>
                  <a:cubicBezTo>
                    <a:pt x="425" y="153"/>
                    <a:pt x="408" y="153"/>
                    <a:pt x="393" y="148"/>
                  </a:cubicBezTo>
                  <a:cubicBezTo>
                    <a:pt x="325" y="138"/>
                    <a:pt x="276" y="99"/>
                    <a:pt x="217" y="69"/>
                  </a:cubicBezTo>
                  <a:cubicBezTo>
                    <a:pt x="217" y="69"/>
                    <a:pt x="158" y="50"/>
                    <a:pt x="79" y="20"/>
                  </a:cubicBezTo>
                  <a:cubicBezTo>
                    <a:pt x="21" y="1"/>
                    <a:pt x="1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52"/>
            <p:cNvSpPr/>
            <p:nvPr/>
          </p:nvSpPr>
          <p:spPr>
            <a:xfrm>
              <a:off x="4373160" y="1991357"/>
              <a:ext cx="51787" cy="21432"/>
            </a:xfrm>
            <a:custGeom>
              <a:avLst/>
              <a:gdLst/>
              <a:ahLst/>
              <a:cxnLst/>
              <a:rect l="l" t="t" r="r" b="b"/>
              <a:pathLst>
                <a:path w="894" h="370" extrusionOk="0">
                  <a:moveTo>
                    <a:pt x="671" y="1"/>
                  </a:moveTo>
                  <a:cubicBezTo>
                    <a:pt x="575" y="1"/>
                    <a:pt x="256" y="75"/>
                    <a:pt x="256" y="75"/>
                  </a:cubicBezTo>
                  <a:cubicBezTo>
                    <a:pt x="177" y="114"/>
                    <a:pt x="177" y="163"/>
                    <a:pt x="187" y="212"/>
                  </a:cubicBezTo>
                  <a:cubicBezTo>
                    <a:pt x="99" y="222"/>
                    <a:pt x="50" y="242"/>
                    <a:pt x="10" y="291"/>
                  </a:cubicBezTo>
                  <a:cubicBezTo>
                    <a:pt x="1" y="301"/>
                    <a:pt x="10" y="301"/>
                    <a:pt x="10" y="301"/>
                  </a:cubicBezTo>
                  <a:cubicBezTo>
                    <a:pt x="45" y="306"/>
                    <a:pt x="77" y="306"/>
                    <a:pt x="107" y="306"/>
                  </a:cubicBezTo>
                  <a:cubicBezTo>
                    <a:pt x="138" y="306"/>
                    <a:pt x="167" y="306"/>
                    <a:pt x="197" y="311"/>
                  </a:cubicBezTo>
                  <a:cubicBezTo>
                    <a:pt x="236" y="320"/>
                    <a:pt x="275" y="340"/>
                    <a:pt x="285" y="360"/>
                  </a:cubicBezTo>
                  <a:cubicBezTo>
                    <a:pt x="295" y="369"/>
                    <a:pt x="295" y="369"/>
                    <a:pt x="305" y="369"/>
                  </a:cubicBezTo>
                  <a:cubicBezTo>
                    <a:pt x="364" y="369"/>
                    <a:pt x="462" y="350"/>
                    <a:pt x="580" y="311"/>
                  </a:cubicBezTo>
                  <a:cubicBezTo>
                    <a:pt x="589" y="301"/>
                    <a:pt x="668" y="262"/>
                    <a:pt x="697" y="242"/>
                  </a:cubicBezTo>
                  <a:cubicBezTo>
                    <a:pt x="688" y="222"/>
                    <a:pt x="668" y="242"/>
                    <a:pt x="668" y="212"/>
                  </a:cubicBezTo>
                  <a:cubicBezTo>
                    <a:pt x="678" y="203"/>
                    <a:pt x="697" y="193"/>
                    <a:pt x="825" y="144"/>
                  </a:cubicBezTo>
                  <a:cubicBezTo>
                    <a:pt x="894" y="114"/>
                    <a:pt x="894" y="114"/>
                    <a:pt x="894" y="105"/>
                  </a:cubicBezTo>
                  <a:cubicBezTo>
                    <a:pt x="883" y="96"/>
                    <a:pt x="867" y="91"/>
                    <a:pt x="846" y="91"/>
                  </a:cubicBezTo>
                  <a:cubicBezTo>
                    <a:pt x="773" y="91"/>
                    <a:pt x="642" y="143"/>
                    <a:pt x="452" y="242"/>
                  </a:cubicBezTo>
                  <a:lnTo>
                    <a:pt x="442" y="212"/>
                  </a:lnTo>
                  <a:cubicBezTo>
                    <a:pt x="432" y="203"/>
                    <a:pt x="442" y="193"/>
                    <a:pt x="521" y="154"/>
                  </a:cubicBezTo>
                  <a:cubicBezTo>
                    <a:pt x="570" y="124"/>
                    <a:pt x="589" y="114"/>
                    <a:pt x="619" y="95"/>
                  </a:cubicBezTo>
                  <a:lnTo>
                    <a:pt x="697" y="6"/>
                  </a:lnTo>
                  <a:cubicBezTo>
                    <a:pt x="695" y="3"/>
                    <a:pt x="685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52"/>
            <p:cNvSpPr/>
            <p:nvPr/>
          </p:nvSpPr>
          <p:spPr>
            <a:xfrm>
              <a:off x="4340199" y="2030168"/>
              <a:ext cx="48949" cy="26414"/>
            </a:xfrm>
            <a:custGeom>
              <a:avLst/>
              <a:gdLst/>
              <a:ahLst/>
              <a:cxnLst/>
              <a:rect l="l" t="t" r="r" b="b"/>
              <a:pathLst>
                <a:path w="845" h="456" extrusionOk="0">
                  <a:moveTo>
                    <a:pt x="694" y="0"/>
                  </a:moveTo>
                  <a:cubicBezTo>
                    <a:pt x="667" y="0"/>
                    <a:pt x="635" y="4"/>
                    <a:pt x="599" y="14"/>
                  </a:cubicBezTo>
                  <a:cubicBezTo>
                    <a:pt x="599" y="14"/>
                    <a:pt x="540" y="43"/>
                    <a:pt x="501" y="82"/>
                  </a:cubicBezTo>
                  <a:cubicBezTo>
                    <a:pt x="472" y="112"/>
                    <a:pt x="462" y="121"/>
                    <a:pt x="373" y="161"/>
                  </a:cubicBezTo>
                  <a:cubicBezTo>
                    <a:pt x="413" y="121"/>
                    <a:pt x="422" y="92"/>
                    <a:pt x="422" y="82"/>
                  </a:cubicBezTo>
                  <a:cubicBezTo>
                    <a:pt x="422" y="74"/>
                    <a:pt x="418" y="71"/>
                    <a:pt x="410" y="71"/>
                  </a:cubicBezTo>
                  <a:cubicBezTo>
                    <a:pt x="379" y="71"/>
                    <a:pt x="299" y="123"/>
                    <a:pt x="275" y="131"/>
                  </a:cubicBezTo>
                  <a:cubicBezTo>
                    <a:pt x="236" y="171"/>
                    <a:pt x="226" y="210"/>
                    <a:pt x="207" y="239"/>
                  </a:cubicBezTo>
                  <a:cubicBezTo>
                    <a:pt x="157" y="308"/>
                    <a:pt x="79" y="337"/>
                    <a:pt x="20" y="406"/>
                  </a:cubicBezTo>
                  <a:cubicBezTo>
                    <a:pt x="20" y="406"/>
                    <a:pt x="10" y="416"/>
                    <a:pt x="10" y="426"/>
                  </a:cubicBezTo>
                  <a:cubicBezTo>
                    <a:pt x="0" y="455"/>
                    <a:pt x="20" y="455"/>
                    <a:pt x="30" y="455"/>
                  </a:cubicBezTo>
                  <a:cubicBezTo>
                    <a:pt x="79" y="435"/>
                    <a:pt x="118" y="426"/>
                    <a:pt x="167" y="416"/>
                  </a:cubicBezTo>
                  <a:cubicBezTo>
                    <a:pt x="192" y="411"/>
                    <a:pt x="214" y="411"/>
                    <a:pt x="235" y="411"/>
                  </a:cubicBezTo>
                  <a:cubicBezTo>
                    <a:pt x="256" y="411"/>
                    <a:pt x="275" y="411"/>
                    <a:pt x="295" y="406"/>
                  </a:cubicBezTo>
                  <a:cubicBezTo>
                    <a:pt x="314" y="406"/>
                    <a:pt x="354" y="386"/>
                    <a:pt x="413" y="357"/>
                  </a:cubicBezTo>
                  <a:cubicBezTo>
                    <a:pt x="452" y="328"/>
                    <a:pt x="472" y="318"/>
                    <a:pt x="462" y="318"/>
                  </a:cubicBezTo>
                  <a:cubicBezTo>
                    <a:pt x="511" y="288"/>
                    <a:pt x="511" y="239"/>
                    <a:pt x="550" y="220"/>
                  </a:cubicBezTo>
                  <a:cubicBezTo>
                    <a:pt x="570" y="210"/>
                    <a:pt x="579" y="210"/>
                    <a:pt x="609" y="190"/>
                  </a:cubicBezTo>
                  <a:cubicBezTo>
                    <a:pt x="697" y="161"/>
                    <a:pt x="815" y="112"/>
                    <a:pt x="844" y="63"/>
                  </a:cubicBezTo>
                  <a:lnTo>
                    <a:pt x="844" y="43"/>
                  </a:lnTo>
                  <a:cubicBezTo>
                    <a:pt x="822" y="36"/>
                    <a:pt x="778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4788154" y="2052412"/>
              <a:ext cx="32439" cy="19521"/>
            </a:xfrm>
            <a:custGeom>
              <a:avLst/>
              <a:gdLst/>
              <a:ahLst/>
              <a:cxnLst/>
              <a:rect l="l" t="t" r="r" b="b"/>
              <a:pathLst>
                <a:path w="560" h="337" extrusionOk="0">
                  <a:moveTo>
                    <a:pt x="185" y="1"/>
                  </a:moveTo>
                  <a:cubicBezTo>
                    <a:pt x="181" y="1"/>
                    <a:pt x="178" y="1"/>
                    <a:pt x="177" y="2"/>
                  </a:cubicBezTo>
                  <a:cubicBezTo>
                    <a:pt x="148" y="22"/>
                    <a:pt x="148" y="32"/>
                    <a:pt x="187" y="101"/>
                  </a:cubicBezTo>
                  <a:cubicBezTo>
                    <a:pt x="133" y="62"/>
                    <a:pt x="73" y="36"/>
                    <a:pt x="45" y="36"/>
                  </a:cubicBezTo>
                  <a:cubicBezTo>
                    <a:pt x="37" y="36"/>
                    <a:pt x="32" y="37"/>
                    <a:pt x="30" y="42"/>
                  </a:cubicBezTo>
                  <a:cubicBezTo>
                    <a:pt x="1" y="51"/>
                    <a:pt x="30" y="130"/>
                    <a:pt x="207" y="248"/>
                  </a:cubicBezTo>
                  <a:cubicBezTo>
                    <a:pt x="236" y="267"/>
                    <a:pt x="275" y="287"/>
                    <a:pt x="324" y="297"/>
                  </a:cubicBezTo>
                  <a:cubicBezTo>
                    <a:pt x="351" y="297"/>
                    <a:pt x="368" y="292"/>
                    <a:pt x="385" y="292"/>
                  </a:cubicBezTo>
                  <a:cubicBezTo>
                    <a:pt x="394" y="292"/>
                    <a:pt x="403" y="294"/>
                    <a:pt x="413" y="297"/>
                  </a:cubicBezTo>
                  <a:cubicBezTo>
                    <a:pt x="442" y="316"/>
                    <a:pt x="472" y="336"/>
                    <a:pt x="501" y="336"/>
                  </a:cubicBezTo>
                  <a:cubicBezTo>
                    <a:pt x="560" y="336"/>
                    <a:pt x="501" y="179"/>
                    <a:pt x="472" y="140"/>
                  </a:cubicBezTo>
                  <a:cubicBezTo>
                    <a:pt x="392" y="42"/>
                    <a:pt x="224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4705723" y="2390183"/>
              <a:ext cx="44952" cy="48194"/>
            </a:xfrm>
            <a:custGeom>
              <a:avLst/>
              <a:gdLst/>
              <a:ahLst/>
              <a:cxnLst/>
              <a:rect l="l" t="t" r="r" b="b"/>
              <a:pathLst>
                <a:path w="776" h="832" extrusionOk="0">
                  <a:moveTo>
                    <a:pt x="619" y="1"/>
                  </a:moveTo>
                  <a:cubicBezTo>
                    <a:pt x="570" y="1"/>
                    <a:pt x="531" y="11"/>
                    <a:pt x="442" y="89"/>
                  </a:cubicBezTo>
                  <a:cubicBezTo>
                    <a:pt x="413" y="128"/>
                    <a:pt x="383" y="138"/>
                    <a:pt x="344" y="148"/>
                  </a:cubicBezTo>
                  <a:cubicBezTo>
                    <a:pt x="339" y="153"/>
                    <a:pt x="337" y="155"/>
                    <a:pt x="328" y="155"/>
                  </a:cubicBezTo>
                  <a:cubicBezTo>
                    <a:pt x="320" y="155"/>
                    <a:pt x="305" y="153"/>
                    <a:pt x="275" y="148"/>
                  </a:cubicBezTo>
                  <a:cubicBezTo>
                    <a:pt x="275" y="144"/>
                    <a:pt x="275" y="141"/>
                    <a:pt x="264" y="141"/>
                  </a:cubicBezTo>
                  <a:cubicBezTo>
                    <a:pt x="248" y="141"/>
                    <a:pt x="210" y="146"/>
                    <a:pt x="118" y="158"/>
                  </a:cubicBezTo>
                  <a:cubicBezTo>
                    <a:pt x="217" y="374"/>
                    <a:pt x="217" y="482"/>
                    <a:pt x="89" y="599"/>
                  </a:cubicBezTo>
                  <a:cubicBezTo>
                    <a:pt x="1" y="688"/>
                    <a:pt x="79" y="776"/>
                    <a:pt x="79" y="776"/>
                  </a:cubicBezTo>
                  <a:cubicBezTo>
                    <a:pt x="105" y="789"/>
                    <a:pt x="156" y="831"/>
                    <a:pt x="221" y="831"/>
                  </a:cubicBezTo>
                  <a:cubicBezTo>
                    <a:pt x="256" y="831"/>
                    <a:pt x="294" y="820"/>
                    <a:pt x="334" y="786"/>
                  </a:cubicBezTo>
                  <a:cubicBezTo>
                    <a:pt x="380" y="740"/>
                    <a:pt x="459" y="687"/>
                    <a:pt x="579" y="687"/>
                  </a:cubicBezTo>
                  <a:cubicBezTo>
                    <a:pt x="589" y="687"/>
                    <a:pt x="599" y="687"/>
                    <a:pt x="609" y="688"/>
                  </a:cubicBezTo>
                  <a:cubicBezTo>
                    <a:pt x="678" y="590"/>
                    <a:pt x="688" y="511"/>
                    <a:pt x="658" y="325"/>
                  </a:cubicBezTo>
                  <a:cubicBezTo>
                    <a:pt x="678" y="295"/>
                    <a:pt x="717" y="266"/>
                    <a:pt x="756" y="246"/>
                  </a:cubicBezTo>
                  <a:cubicBezTo>
                    <a:pt x="756" y="236"/>
                    <a:pt x="766" y="236"/>
                    <a:pt x="776" y="236"/>
                  </a:cubicBezTo>
                  <a:cubicBezTo>
                    <a:pt x="727" y="79"/>
                    <a:pt x="688" y="1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4398706" y="2009546"/>
              <a:ext cx="37074" cy="16393"/>
            </a:xfrm>
            <a:custGeom>
              <a:avLst/>
              <a:gdLst/>
              <a:ahLst/>
              <a:cxnLst/>
              <a:rect l="l" t="t" r="r" b="b"/>
              <a:pathLst>
                <a:path w="640" h="283" extrusionOk="0">
                  <a:moveTo>
                    <a:pt x="453" y="1"/>
                  </a:moveTo>
                  <a:cubicBezTo>
                    <a:pt x="404" y="1"/>
                    <a:pt x="388" y="7"/>
                    <a:pt x="345" y="26"/>
                  </a:cubicBezTo>
                  <a:cubicBezTo>
                    <a:pt x="296" y="36"/>
                    <a:pt x="237" y="75"/>
                    <a:pt x="237" y="75"/>
                  </a:cubicBezTo>
                  <a:lnTo>
                    <a:pt x="227" y="85"/>
                  </a:lnTo>
                  <a:cubicBezTo>
                    <a:pt x="188" y="105"/>
                    <a:pt x="168" y="134"/>
                    <a:pt x="139" y="144"/>
                  </a:cubicBezTo>
                  <a:cubicBezTo>
                    <a:pt x="119" y="173"/>
                    <a:pt x="80" y="183"/>
                    <a:pt x="50" y="193"/>
                  </a:cubicBezTo>
                  <a:cubicBezTo>
                    <a:pt x="50" y="203"/>
                    <a:pt x="41" y="203"/>
                    <a:pt x="41" y="203"/>
                  </a:cubicBezTo>
                  <a:cubicBezTo>
                    <a:pt x="41" y="203"/>
                    <a:pt x="21" y="222"/>
                    <a:pt x="21" y="232"/>
                  </a:cubicBezTo>
                  <a:cubicBezTo>
                    <a:pt x="0" y="270"/>
                    <a:pt x="32" y="282"/>
                    <a:pt x="80" y="282"/>
                  </a:cubicBezTo>
                  <a:cubicBezTo>
                    <a:pt x="145" y="282"/>
                    <a:pt x="238" y="259"/>
                    <a:pt x="266" y="242"/>
                  </a:cubicBezTo>
                  <a:cubicBezTo>
                    <a:pt x="266" y="242"/>
                    <a:pt x="639" y="85"/>
                    <a:pt x="620" y="46"/>
                  </a:cubicBezTo>
                  <a:cubicBezTo>
                    <a:pt x="610" y="36"/>
                    <a:pt x="580" y="36"/>
                    <a:pt x="570" y="26"/>
                  </a:cubicBezTo>
                  <a:cubicBezTo>
                    <a:pt x="570" y="6"/>
                    <a:pt x="580" y="6"/>
                    <a:pt x="580" y="6"/>
                  </a:cubicBezTo>
                  <a:cubicBezTo>
                    <a:pt x="519" y="3"/>
                    <a:pt x="480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4894452" y="2016729"/>
              <a:ext cx="33598" cy="17667"/>
            </a:xfrm>
            <a:custGeom>
              <a:avLst/>
              <a:gdLst/>
              <a:ahLst/>
              <a:cxnLst/>
              <a:rect l="l" t="t" r="r" b="b"/>
              <a:pathLst>
                <a:path w="580" h="305" extrusionOk="0">
                  <a:moveTo>
                    <a:pt x="1" y="0"/>
                  </a:moveTo>
                  <a:lnTo>
                    <a:pt x="1" y="0"/>
                  </a:lnTo>
                  <a:cubicBezTo>
                    <a:pt x="116" y="77"/>
                    <a:pt x="542" y="305"/>
                    <a:pt x="578" y="305"/>
                  </a:cubicBezTo>
                  <a:cubicBezTo>
                    <a:pt x="579" y="305"/>
                    <a:pt x="579" y="305"/>
                    <a:pt x="580" y="304"/>
                  </a:cubicBezTo>
                  <a:lnTo>
                    <a:pt x="472" y="226"/>
                  </a:lnTo>
                  <a:cubicBezTo>
                    <a:pt x="452" y="216"/>
                    <a:pt x="442" y="196"/>
                    <a:pt x="423" y="177"/>
                  </a:cubicBezTo>
                  <a:cubicBezTo>
                    <a:pt x="374" y="147"/>
                    <a:pt x="325" y="118"/>
                    <a:pt x="295" y="108"/>
                  </a:cubicBezTo>
                  <a:cubicBezTo>
                    <a:pt x="148" y="30"/>
                    <a:pt x="30" y="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4450493" y="1988171"/>
              <a:ext cx="27921" cy="15234"/>
            </a:xfrm>
            <a:custGeom>
              <a:avLst/>
              <a:gdLst/>
              <a:ahLst/>
              <a:cxnLst/>
              <a:rect l="l" t="t" r="r" b="b"/>
              <a:pathLst>
                <a:path w="482" h="263" extrusionOk="0">
                  <a:moveTo>
                    <a:pt x="463" y="1"/>
                  </a:moveTo>
                  <a:cubicBezTo>
                    <a:pt x="437" y="1"/>
                    <a:pt x="365" y="10"/>
                    <a:pt x="148" y="71"/>
                  </a:cubicBezTo>
                  <a:cubicBezTo>
                    <a:pt x="69" y="101"/>
                    <a:pt x="40" y="110"/>
                    <a:pt x="40" y="120"/>
                  </a:cubicBezTo>
                  <a:cubicBezTo>
                    <a:pt x="40" y="130"/>
                    <a:pt x="59" y="130"/>
                    <a:pt x="59" y="150"/>
                  </a:cubicBezTo>
                  <a:lnTo>
                    <a:pt x="59" y="169"/>
                  </a:lnTo>
                  <a:cubicBezTo>
                    <a:pt x="40" y="199"/>
                    <a:pt x="20" y="218"/>
                    <a:pt x="10" y="248"/>
                  </a:cubicBezTo>
                  <a:cubicBezTo>
                    <a:pt x="0" y="258"/>
                    <a:pt x="3" y="263"/>
                    <a:pt x="20" y="263"/>
                  </a:cubicBezTo>
                  <a:cubicBezTo>
                    <a:pt x="37" y="263"/>
                    <a:pt x="69" y="258"/>
                    <a:pt x="118" y="248"/>
                  </a:cubicBezTo>
                  <a:cubicBezTo>
                    <a:pt x="177" y="228"/>
                    <a:pt x="363" y="150"/>
                    <a:pt x="363" y="130"/>
                  </a:cubicBezTo>
                  <a:cubicBezTo>
                    <a:pt x="383" y="130"/>
                    <a:pt x="481" y="12"/>
                    <a:pt x="481" y="2"/>
                  </a:cubicBezTo>
                  <a:cubicBezTo>
                    <a:pt x="478" y="2"/>
                    <a:pt x="475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4397026" y="1984406"/>
              <a:ext cx="37016" cy="7067"/>
            </a:xfrm>
            <a:custGeom>
              <a:avLst/>
              <a:gdLst/>
              <a:ahLst/>
              <a:cxnLst/>
              <a:rect l="l" t="t" r="r" b="b"/>
              <a:pathLst>
                <a:path w="639" h="122" extrusionOk="0">
                  <a:moveTo>
                    <a:pt x="484" y="1"/>
                  </a:moveTo>
                  <a:cubicBezTo>
                    <a:pt x="372" y="1"/>
                    <a:pt x="217" y="11"/>
                    <a:pt x="109" y="28"/>
                  </a:cubicBezTo>
                  <a:cubicBezTo>
                    <a:pt x="109" y="28"/>
                    <a:pt x="20" y="87"/>
                    <a:pt x="1" y="117"/>
                  </a:cubicBezTo>
                  <a:lnTo>
                    <a:pt x="207" y="87"/>
                  </a:lnTo>
                  <a:lnTo>
                    <a:pt x="207" y="87"/>
                  </a:lnTo>
                  <a:cubicBezTo>
                    <a:pt x="177" y="97"/>
                    <a:pt x="177" y="97"/>
                    <a:pt x="177" y="117"/>
                  </a:cubicBezTo>
                  <a:cubicBezTo>
                    <a:pt x="180" y="119"/>
                    <a:pt x="183" y="121"/>
                    <a:pt x="192" y="121"/>
                  </a:cubicBezTo>
                  <a:cubicBezTo>
                    <a:pt x="218" y="121"/>
                    <a:pt x="289" y="106"/>
                    <a:pt x="521" y="48"/>
                  </a:cubicBezTo>
                  <a:cubicBezTo>
                    <a:pt x="639" y="28"/>
                    <a:pt x="639" y="18"/>
                    <a:pt x="629" y="18"/>
                  </a:cubicBezTo>
                  <a:cubicBezTo>
                    <a:pt x="625" y="6"/>
                    <a:pt x="566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4453621" y="1997150"/>
              <a:ext cx="26473" cy="9673"/>
            </a:xfrm>
            <a:custGeom>
              <a:avLst/>
              <a:gdLst/>
              <a:ahLst/>
              <a:cxnLst/>
              <a:rect l="l" t="t" r="r" b="b"/>
              <a:pathLst>
                <a:path w="457" h="167" extrusionOk="0">
                  <a:moveTo>
                    <a:pt x="414" y="0"/>
                  </a:moveTo>
                  <a:cubicBezTo>
                    <a:pt x="325" y="0"/>
                    <a:pt x="59" y="108"/>
                    <a:pt x="15" y="152"/>
                  </a:cubicBezTo>
                  <a:cubicBezTo>
                    <a:pt x="0" y="162"/>
                    <a:pt x="3" y="166"/>
                    <a:pt x="33" y="166"/>
                  </a:cubicBezTo>
                  <a:cubicBezTo>
                    <a:pt x="64" y="166"/>
                    <a:pt x="123" y="162"/>
                    <a:pt x="221" y="152"/>
                  </a:cubicBezTo>
                  <a:cubicBezTo>
                    <a:pt x="270" y="152"/>
                    <a:pt x="319" y="112"/>
                    <a:pt x="329" y="112"/>
                  </a:cubicBezTo>
                  <a:cubicBezTo>
                    <a:pt x="329" y="112"/>
                    <a:pt x="457" y="14"/>
                    <a:pt x="437" y="5"/>
                  </a:cubicBezTo>
                  <a:cubicBezTo>
                    <a:pt x="432" y="2"/>
                    <a:pt x="42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4431145" y="1986028"/>
              <a:ext cx="19985" cy="5735"/>
            </a:xfrm>
            <a:custGeom>
              <a:avLst/>
              <a:gdLst/>
              <a:ahLst/>
              <a:cxnLst/>
              <a:rect l="l" t="t" r="r" b="b"/>
              <a:pathLst>
                <a:path w="345" h="99" extrusionOk="0">
                  <a:moveTo>
                    <a:pt x="207" y="0"/>
                  </a:moveTo>
                  <a:cubicBezTo>
                    <a:pt x="207" y="0"/>
                    <a:pt x="20" y="49"/>
                    <a:pt x="10" y="69"/>
                  </a:cubicBezTo>
                  <a:cubicBezTo>
                    <a:pt x="10" y="69"/>
                    <a:pt x="1" y="98"/>
                    <a:pt x="109" y="98"/>
                  </a:cubicBezTo>
                  <a:cubicBezTo>
                    <a:pt x="118" y="98"/>
                    <a:pt x="118" y="98"/>
                    <a:pt x="266" y="59"/>
                  </a:cubicBezTo>
                  <a:cubicBezTo>
                    <a:pt x="295" y="59"/>
                    <a:pt x="295" y="59"/>
                    <a:pt x="344" y="39"/>
                  </a:cubicBezTo>
                  <a:cubicBezTo>
                    <a:pt x="315" y="39"/>
                    <a:pt x="266" y="20"/>
                    <a:pt x="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4451420" y="2008619"/>
              <a:ext cx="12744" cy="3939"/>
            </a:xfrm>
            <a:custGeom>
              <a:avLst/>
              <a:gdLst/>
              <a:ahLst/>
              <a:cxnLst/>
              <a:rect l="l" t="t" r="r" b="b"/>
              <a:pathLst>
                <a:path w="220" h="68" extrusionOk="0">
                  <a:moveTo>
                    <a:pt x="219" y="1"/>
                  </a:moveTo>
                  <a:cubicBezTo>
                    <a:pt x="218" y="1"/>
                    <a:pt x="217" y="2"/>
                    <a:pt x="215" y="3"/>
                  </a:cubicBezTo>
                  <a:lnTo>
                    <a:pt x="215" y="3"/>
                  </a:lnTo>
                  <a:cubicBezTo>
                    <a:pt x="217" y="3"/>
                    <a:pt x="219" y="3"/>
                    <a:pt x="220" y="3"/>
                  </a:cubicBezTo>
                  <a:cubicBezTo>
                    <a:pt x="220" y="1"/>
                    <a:pt x="219" y="1"/>
                    <a:pt x="219" y="1"/>
                  </a:cubicBezTo>
                  <a:close/>
                  <a:moveTo>
                    <a:pt x="215" y="3"/>
                  </a:moveTo>
                  <a:lnTo>
                    <a:pt x="215" y="3"/>
                  </a:lnTo>
                  <a:cubicBezTo>
                    <a:pt x="193" y="3"/>
                    <a:pt x="110" y="4"/>
                    <a:pt x="92" y="13"/>
                  </a:cubicBezTo>
                  <a:cubicBezTo>
                    <a:pt x="53" y="13"/>
                    <a:pt x="14" y="52"/>
                    <a:pt x="4" y="62"/>
                  </a:cubicBezTo>
                  <a:cubicBezTo>
                    <a:pt x="0" y="65"/>
                    <a:pt x="7" y="68"/>
                    <a:pt x="22" y="68"/>
                  </a:cubicBezTo>
                  <a:cubicBezTo>
                    <a:pt x="48" y="68"/>
                    <a:pt x="99" y="61"/>
                    <a:pt x="161" y="42"/>
                  </a:cubicBezTo>
                  <a:cubicBezTo>
                    <a:pt x="189" y="28"/>
                    <a:pt x="207" y="9"/>
                    <a:pt x="215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4947340" y="3074647"/>
              <a:ext cx="93263" cy="85324"/>
            </a:xfrm>
            <a:custGeom>
              <a:avLst/>
              <a:gdLst/>
              <a:ahLst/>
              <a:cxnLst/>
              <a:rect l="l" t="t" r="r" b="b"/>
              <a:pathLst>
                <a:path w="1610" h="1473" extrusionOk="0">
                  <a:moveTo>
                    <a:pt x="1590" y="0"/>
                  </a:moveTo>
                  <a:cubicBezTo>
                    <a:pt x="1541" y="10"/>
                    <a:pt x="1070" y="354"/>
                    <a:pt x="913" y="491"/>
                  </a:cubicBezTo>
                  <a:cubicBezTo>
                    <a:pt x="766" y="609"/>
                    <a:pt x="756" y="638"/>
                    <a:pt x="766" y="707"/>
                  </a:cubicBezTo>
                  <a:cubicBezTo>
                    <a:pt x="628" y="825"/>
                    <a:pt x="481" y="903"/>
                    <a:pt x="363" y="1031"/>
                  </a:cubicBezTo>
                  <a:cubicBezTo>
                    <a:pt x="285" y="1119"/>
                    <a:pt x="236" y="1217"/>
                    <a:pt x="167" y="1286"/>
                  </a:cubicBezTo>
                  <a:cubicBezTo>
                    <a:pt x="89" y="1345"/>
                    <a:pt x="89" y="1345"/>
                    <a:pt x="49" y="1394"/>
                  </a:cubicBezTo>
                  <a:cubicBezTo>
                    <a:pt x="40" y="1413"/>
                    <a:pt x="30" y="1413"/>
                    <a:pt x="30" y="1423"/>
                  </a:cubicBezTo>
                  <a:cubicBezTo>
                    <a:pt x="0" y="1443"/>
                    <a:pt x="20" y="1443"/>
                    <a:pt x="20" y="1472"/>
                  </a:cubicBezTo>
                  <a:cubicBezTo>
                    <a:pt x="21" y="1472"/>
                    <a:pt x="22" y="1473"/>
                    <a:pt x="23" y="1473"/>
                  </a:cubicBezTo>
                  <a:cubicBezTo>
                    <a:pt x="115" y="1473"/>
                    <a:pt x="774" y="1079"/>
                    <a:pt x="1472" y="206"/>
                  </a:cubicBezTo>
                  <a:cubicBezTo>
                    <a:pt x="1600" y="40"/>
                    <a:pt x="1600" y="10"/>
                    <a:pt x="1610" y="1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4563047" y="2028083"/>
              <a:ext cx="700981" cy="1205767"/>
            </a:xfrm>
            <a:custGeom>
              <a:avLst/>
              <a:gdLst/>
              <a:ahLst/>
              <a:cxnLst/>
              <a:rect l="l" t="t" r="r" b="b"/>
              <a:pathLst>
                <a:path w="12101" h="20816" extrusionOk="0">
                  <a:moveTo>
                    <a:pt x="9372" y="9147"/>
                  </a:moveTo>
                  <a:cubicBezTo>
                    <a:pt x="9225" y="9255"/>
                    <a:pt x="9088" y="9206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499" y="9049"/>
                    <a:pt x="8401" y="9039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44" y="8097"/>
                    <a:pt x="8352" y="8116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9" y="8744"/>
                    <a:pt x="8577" y="8764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lose/>
                  <a:moveTo>
                    <a:pt x="8980" y="7959"/>
                  </a:move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7743" y="884"/>
                  </a:moveTo>
                  <a:cubicBezTo>
                    <a:pt x="7537" y="707"/>
                    <a:pt x="7312" y="550"/>
                    <a:pt x="7096" y="403"/>
                  </a:cubicBezTo>
                  <a:lnTo>
                    <a:pt x="7105" y="403"/>
                  </a:lnTo>
                  <a:cubicBezTo>
                    <a:pt x="7155" y="442"/>
                    <a:pt x="7155" y="442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cubicBezTo>
                    <a:pt x="7557" y="1718"/>
                    <a:pt x="7714" y="1924"/>
                    <a:pt x="8322" y="2523"/>
                  </a:cubicBezTo>
                  <a:cubicBezTo>
                    <a:pt x="8254" y="2513"/>
                    <a:pt x="8155" y="2513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125" y="3602"/>
                    <a:pt x="7125" y="3602"/>
                    <a:pt x="7390" y="3710"/>
                  </a:cubicBezTo>
                  <a:cubicBezTo>
                    <a:pt x="7567" y="3259"/>
                    <a:pt x="5692" y="2650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75" y="5987"/>
                    <a:pt x="5781" y="62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615" y="5476"/>
                    <a:pt x="6899" y="5162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11" y="6497"/>
                    <a:pt x="5938" y="6723"/>
                    <a:pt x="5447" y="6605"/>
                  </a:cubicBezTo>
                  <a:cubicBezTo>
                    <a:pt x="4691" y="6428"/>
                    <a:pt x="4554" y="7243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2680" y="8744"/>
                    <a:pt x="2680" y="8793"/>
                    <a:pt x="2444" y="10010"/>
                  </a:cubicBezTo>
                  <a:cubicBezTo>
                    <a:pt x="3131" y="10354"/>
                    <a:pt x="3514" y="10305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838" y="8960"/>
                    <a:pt x="5103" y="8695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330" y="9745"/>
                    <a:pt x="6517" y="9726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6870" y="9549"/>
                  </a:lnTo>
                  <a:cubicBezTo>
                    <a:pt x="6870" y="9569"/>
                    <a:pt x="7213" y="104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538" y="10315"/>
                    <a:pt x="8725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7763" y="11208"/>
                    <a:pt x="7763" y="11208"/>
                    <a:pt x="7469" y="11119"/>
                  </a:cubicBezTo>
                  <a:cubicBezTo>
                    <a:pt x="6880" y="10952"/>
                    <a:pt x="6909" y="11159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4986" y="10138"/>
                    <a:pt x="2758" y="10521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40" y="14593"/>
                    <a:pt x="1423" y="16262"/>
                    <a:pt x="2395" y="15879"/>
                  </a:cubicBezTo>
                  <a:cubicBezTo>
                    <a:pt x="2405" y="15879"/>
                    <a:pt x="3690" y="15408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4672" y="20815"/>
                    <a:pt x="6880" y="18803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cubicBezTo>
                    <a:pt x="9421" y="14652"/>
                    <a:pt x="9421" y="14652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10305" y="14505"/>
                    <a:pt x="11050" y="12081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423" y="11394"/>
                    <a:pt x="11423" y="11394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3804135" y="1971256"/>
              <a:ext cx="648093" cy="1265430"/>
            </a:xfrm>
            <a:custGeom>
              <a:avLst/>
              <a:gdLst/>
              <a:ahLst/>
              <a:cxnLst/>
              <a:rect l="l" t="t" r="r" b="b"/>
              <a:pathLst>
                <a:path w="11188" h="21846" extrusionOk="0">
                  <a:moveTo>
                    <a:pt x="10255" y="17890"/>
                  </a:moveTo>
                  <a:cubicBezTo>
                    <a:pt x="10246" y="17930"/>
                    <a:pt x="10216" y="17969"/>
                    <a:pt x="10206" y="18008"/>
                  </a:cubicBezTo>
                  <a:cubicBezTo>
                    <a:pt x="10098" y="18204"/>
                    <a:pt x="9824" y="18204"/>
                    <a:pt x="9716" y="18410"/>
                  </a:cubicBezTo>
                  <a:cubicBezTo>
                    <a:pt x="9568" y="18666"/>
                    <a:pt x="9657" y="18970"/>
                    <a:pt x="9519" y="19235"/>
                  </a:cubicBezTo>
                  <a:cubicBezTo>
                    <a:pt x="9500" y="19264"/>
                    <a:pt x="9470" y="19333"/>
                    <a:pt x="9451" y="19362"/>
                  </a:cubicBezTo>
                  <a:cubicBezTo>
                    <a:pt x="9402" y="19431"/>
                    <a:pt x="9304" y="19490"/>
                    <a:pt x="9078" y="19460"/>
                  </a:cubicBezTo>
                  <a:cubicBezTo>
                    <a:pt x="8882" y="19451"/>
                    <a:pt x="8518" y="19411"/>
                    <a:pt x="8283" y="20373"/>
                  </a:cubicBezTo>
                  <a:cubicBezTo>
                    <a:pt x="8204" y="20373"/>
                    <a:pt x="8106" y="20363"/>
                    <a:pt x="8038" y="20344"/>
                  </a:cubicBezTo>
                  <a:cubicBezTo>
                    <a:pt x="8057" y="20412"/>
                    <a:pt x="8096" y="20491"/>
                    <a:pt x="8136" y="20560"/>
                  </a:cubicBezTo>
                  <a:cubicBezTo>
                    <a:pt x="8106" y="20579"/>
                    <a:pt x="8077" y="20609"/>
                    <a:pt x="8047" y="20628"/>
                  </a:cubicBezTo>
                  <a:cubicBezTo>
                    <a:pt x="7969" y="20618"/>
                    <a:pt x="7890" y="20618"/>
                    <a:pt x="7812" y="20609"/>
                  </a:cubicBezTo>
                  <a:cubicBezTo>
                    <a:pt x="7831" y="20638"/>
                    <a:pt x="7851" y="20677"/>
                    <a:pt x="7861" y="20717"/>
                  </a:cubicBezTo>
                  <a:cubicBezTo>
                    <a:pt x="7831" y="20717"/>
                    <a:pt x="7792" y="20726"/>
                    <a:pt x="7753" y="20726"/>
                  </a:cubicBezTo>
                  <a:cubicBezTo>
                    <a:pt x="8047" y="21345"/>
                    <a:pt x="8636" y="21610"/>
                    <a:pt x="9176" y="21845"/>
                  </a:cubicBezTo>
                  <a:cubicBezTo>
                    <a:pt x="7616" y="21256"/>
                    <a:pt x="6909" y="20324"/>
                    <a:pt x="6723" y="20049"/>
                  </a:cubicBezTo>
                  <a:cubicBezTo>
                    <a:pt x="6144" y="19196"/>
                    <a:pt x="6085" y="18077"/>
                    <a:pt x="5349" y="17301"/>
                  </a:cubicBezTo>
                  <a:cubicBezTo>
                    <a:pt x="4524" y="16448"/>
                    <a:pt x="4171" y="14878"/>
                    <a:pt x="4279" y="14603"/>
                  </a:cubicBezTo>
                  <a:cubicBezTo>
                    <a:pt x="4308" y="14632"/>
                    <a:pt x="4357" y="14652"/>
                    <a:pt x="4377" y="14681"/>
                  </a:cubicBezTo>
                  <a:cubicBezTo>
                    <a:pt x="4436" y="14475"/>
                    <a:pt x="4436" y="14475"/>
                    <a:pt x="4554" y="14377"/>
                  </a:cubicBezTo>
                  <a:cubicBezTo>
                    <a:pt x="4603" y="13847"/>
                    <a:pt x="4426" y="13543"/>
                    <a:pt x="4230" y="13553"/>
                  </a:cubicBezTo>
                  <a:cubicBezTo>
                    <a:pt x="0" y="7684"/>
                    <a:pt x="4524" y="3199"/>
                    <a:pt x="6664" y="1541"/>
                  </a:cubicBez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742" y="1482"/>
                  </a:lnTo>
                  <a:lnTo>
                    <a:pt x="7105" y="1237"/>
                  </a:lnTo>
                  <a:cubicBezTo>
                    <a:pt x="7969" y="707"/>
                    <a:pt x="8087" y="638"/>
                    <a:pt x="8842" y="275"/>
                  </a:cubicBezTo>
                  <a:cubicBezTo>
                    <a:pt x="9048" y="196"/>
                    <a:pt x="9343" y="69"/>
                    <a:pt x="9559" y="0"/>
                  </a:cubicBezTo>
                  <a:lnTo>
                    <a:pt x="9441" y="30"/>
                  </a:lnTo>
                  <a:lnTo>
                    <a:pt x="9559" y="0"/>
                  </a:lnTo>
                  <a:cubicBezTo>
                    <a:pt x="8832" y="304"/>
                    <a:pt x="8832" y="304"/>
                    <a:pt x="8263" y="707"/>
                  </a:cubicBezTo>
                  <a:cubicBezTo>
                    <a:pt x="8293" y="736"/>
                    <a:pt x="8332" y="756"/>
                    <a:pt x="8361" y="766"/>
                  </a:cubicBezTo>
                  <a:cubicBezTo>
                    <a:pt x="8440" y="756"/>
                    <a:pt x="8528" y="736"/>
                    <a:pt x="8597" y="716"/>
                  </a:cubicBezTo>
                  <a:cubicBezTo>
                    <a:pt x="8538" y="766"/>
                    <a:pt x="8450" y="815"/>
                    <a:pt x="8391" y="854"/>
                  </a:cubicBezTo>
                  <a:cubicBezTo>
                    <a:pt x="8430" y="844"/>
                    <a:pt x="8479" y="834"/>
                    <a:pt x="8509" y="815"/>
                  </a:cubicBezTo>
                  <a:cubicBezTo>
                    <a:pt x="8312" y="981"/>
                    <a:pt x="8361" y="1345"/>
                    <a:pt x="8018" y="1384"/>
                  </a:cubicBezTo>
                  <a:cubicBezTo>
                    <a:pt x="8008" y="1403"/>
                    <a:pt x="7989" y="1443"/>
                    <a:pt x="7959" y="1482"/>
                  </a:cubicBezTo>
                  <a:lnTo>
                    <a:pt x="8047" y="1570"/>
                  </a:lnTo>
                  <a:cubicBezTo>
                    <a:pt x="8047" y="1600"/>
                    <a:pt x="8038" y="1649"/>
                    <a:pt x="8038" y="1688"/>
                  </a:cubicBezTo>
                  <a:cubicBezTo>
                    <a:pt x="8263" y="1580"/>
                    <a:pt x="8263" y="1580"/>
                    <a:pt x="8352" y="1570"/>
                  </a:cubicBezTo>
                  <a:cubicBezTo>
                    <a:pt x="8312" y="1717"/>
                    <a:pt x="8303" y="1747"/>
                    <a:pt x="8204" y="1874"/>
                  </a:cubicBezTo>
                  <a:cubicBezTo>
                    <a:pt x="8283" y="1874"/>
                    <a:pt x="8361" y="1914"/>
                    <a:pt x="8430" y="1933"/>
                  </a:cubicBezTo>
                  <a:cubicBezTo>
                    <a:pt x="8626" y="1884"/>
                    <a:pt x="8734" y="1678"/>
                    <a:pt x="8950" y="1678"/>
                  </a:cubicBezTo>
                  <a:cubicBezTo>
                    <a:pt x="8931" y="1825"/>
                    <a:pt x="8931" y="1825"/>
                    <a:pt x="8774" y="1973"/>
                  </a:cubicBez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cubicBezTo>
                    <a:pt x="9323" y="1796"/>
                    <a:pt x="9480" y="893"/>
                    <a:pt x="10246" y="1129"/>
                  </a:cubicBez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cubicBezTo>
                    <a:pt x="10265" y="1148"/>
                    <a:pt x="10295" y="1188"/>
                    <a:pt x="10314" y="1207"/>
                  </a:cubicBezTo>
                  <a:cubicBezTo>
                    <a:pt x="9981" y="1541"/>
                    <a:pt x="9461" y="1590"/>
                    <a:pt x="9147" y="1982"/>
                  </a:cubicBezTo>
                  <a:cubicBezTo>
                    <a:pt x="9166" y="2012"/>
                    <a:pt x="9186" y="2061"/>
                    <a:pt x="9215" y="2081"/>
                  </a:cubicBezTo>
                  <a:cubicBezTo>
                    <a:pt x="9127" y="2218"/>
                    <a:pt x="8950" y="2277"/>
                    <a:pt x="8882" y="2424"/>
                  </a:cubicBezTo>
                  <a:cubicBezTo>
                    <a:pt x="9431" y="2169"/>
                    <a:pt x="9431" y="2169"/>
                    <a:pt x="9559" y="1982"/>
                  </a:cubicBezTo>
                  <a:cubicBezTo>
                    <a:pt x="9539" y="1943"/>
                    <a:pt x="9529" y="1914"/>
                    <a:pt x="9510" y="1874"/>
                  </a:cubicBezTo>
                  <a:cubicBezTo>
                    <a:pt x="9775" y="1531"/>
                    <a:pt x="10167" y="1394"/>
                    <a:pt x="10452" y="1374"/>
                  </a:cubicBezTo>
                  <a:cubicBezTo>
                    <a:pt x="10462" y="1403"/>
                    <a:pt x="10462" y="1443"/>
                    <a:pt x="10471" y="1482"/>
                  </a:cubicBezTo>
                  <a:lnTo>
                    <a:pt x="10393" y="1570"/>
                  </a:lnTo>
                  <a:cubicBezTo>
                    <a:pt x="10462" y="1551"/>
                    <a:pt x="10550" y="1531"/>
                    <a:pt x="10619" y="1502"/>
                  </a:cubicBezTo>
                  <a:cubicBezTo>
                    <a:pt x="10609" y="1570"/>
                    <a:pt x="10609" y="1570"/>
                    <a:pt x="10422" y="1816"/>
                  </a:cubicBezTo>
                  <a:cubicBezTo>
                    <a:pt x="10589" y="1894"/>
                    <a:pt x="10609" y="1894"/>
                    <a:pt x="10746" y="1924"/>
                  </a:cubicBezTo>
                  <a:cubicBezTo>
                    <a:pt x="10589" y="2208"/>
                    <a:pt x="10707" y="2571"/>
                    <a:pt x="10471" y="2826"/>
                  </a:cubicBezTo>
                  <a:cubicBezTo>
                    <a:pt x="11188" y="3121"/>
                    <a:pt x="10452" y="3582"/>
                    <a:pt x="10206" y="3729"/>
                  </a:cubicBezTo>
                  <a:cubicBezTo>
                    <a:pt x="10157" y="3690"/>
                    <a:pt x="10098" y="3602"/>
                    <a:pt x="10079" y="3543"/>
                  </a:cubicBezTo>
                  <a:cubicBezTo>
                    <a:pt x="9814" y="4053"/>
                    <a:pt x="9814" y="4053"/>
                    <a:pt x="9686" y="4171"/>
                  </a:cubicBezTo>
                  <a:cubicBezTo>
                    <a:pt x="9618" y="4033"/>
                    <a:pt x="9608" y="3876"/>
                    <a:pt x="9510" y="3749"/>
                  </a:cubicBezTo>
                  <a:cubicBezTo>
                    <a:pt x="9490" y="3778"/>
                    <a:pt x="9480" y="3827"/>
                    <a:pt x="9470" y="3847"/>
                  </a:cubicBezTo>
                  <a:cubicBezTo>
                    <a:pt x="9627" y="4151"/>
                    <a:pt x="9667" y="4249"/>
                    <a:pt x="9421" y="4298"/>
                  </a:cubicBezTo>
                  <a:cubicBezTo>
                    <a:pt x="8793" y="3543"/>
                    <a:pt x="10216" y="3072"/>
                    <a:pt x="9981" y="2287"/>
                  </a:cubicBezTo>
                  <a:cubicBezTo>
                    <a:pt x="9441" y="2090"/>
                    <a:pt x="9274" y="2718"/>
                    <a:pt x="8842" y="2797"/>
                  </a:cubicBezTo>
                  <a:cubicBezTo>
                    <a:pt x="8842" y="2758"/>
                    <a:pt x="8842" y="2718"/>
                    <a:pt x="8832" y="2679"/>
                  </a:cubicBezTo>
                  <a:cubicBezTo>
                    <a:pt x="8646" y="2679"/>
                    <a:pt x="5898" y="3386"/>
                    <a:pt x="6889" y="4720"/>
                  </a:cubicBezTo>
                  <a:cubicBezTo>
                    <a:pt x="7125" y="5034"/>
                    <a:pt x="6772" y="5319"/>
                    <a:pt x="6840" y="5623"/>
                  </a:cubicBezTo>
                  <a:cubicBezTo>
                    <a:pt x="6880" y="5613"/>
                    <a:pt x="6929" y="5613"/>
                    <a:pt x="6968" y="5594"/>
                  </a:cubicBezTo>
                  <a:lnTo>
                    <a:pt x="7890" y="4534"/>
                  </a:lnTo>
                  <a:cubicBezTo>
                    <a:pt x="7890" y="4465"/>
                    <a:pt x="7890" y="4289"/>
                    <a:pt x="7998" y="4220"/>
                  </a:cubicBezTo>
                  <a:cubicBezTo>
                    <a:pt x="8685" y="3710"/>
                    <a:pt x="8999" y="3494"/>
                    <a:pt x="8832" y="4769"/>
                  </a:cubicBezTo>
                  <a:cubicBezTo>
                    <a:pt x="8852" y="4779"/>
                    <a:pt x="8901" y="4809"/>
                    <a:pt x="8931" y="4828"/>
                  </a:cubicBezTo>
                  <a:cubicBezTo>
                    <a:pt x="9039" y="4789"/>
                    <a:pt x="9147" y="4730"/>
                    <a:pt x="9264" y="4711"/>
                  </a:cubicBezTo>
                  <a:cubicBezTo>
                    <a:pt x="10157" y="6840"/>
                    <a:pt x="8940" y="6693"/>
                    <a:pt x="8489" y="6634"/>
                  </a:cubicBezTo>
                  <a:cubicBezTo>
                    <a:pt x="8293" y="6251"/>
                    <a:pt x="7724" y="6487"/>
                    <a:pt x="7527" y="6752"/>
                  </a:cubicBezTo>
                  <a:cubicBezTo>
                    <a:pt x="8136" y="6752"/>
                    <a:pt x="8528" y="6752"/>
                    <a:pt x="7920" y="7331"/>
                  </a:cubicBezTo>
                  <a:cubicBezTo>
                    <a:pt x="7370" y="7861"/>
                    <a:pt x="6516" y="7684"/>
                    <a:pt x="5957" y="8204"/>
                  </a:cubicBezTo>
                  <a:cubicBezTo>
                    <a:pt x="4868" y="9245"/>
                    <a:pt x="4858" y="9323"/>
                    <a:pt x="4809" y="9981"/>
                  </a:cubicBezTo>
                  <a:cubicBezTo>
                    <a:pt x="4779" y="10304"/>
                    <a:pt x="4760" y="10314"/>
                    <a:pt x="4672" y="10422"/>
                  </a:cubicBezTo>
                  <a:cubicBezTo>
                    <a:pt x="4034" y="10079"/>
                    <a:pt x="4554" y="8656"/>
                    <a:pt x="3671" y="8813"/>
                  </a:cubicBezTo>
                  <a:cubicBezTo>
                    <a:pt x="3494" y="8852"/>
                    <a:pt x="2768" y="9941"/>
                    <a:pt x="3033" y="10717"/>
                  </a:cubicBezTo>
                  <a:cubicBezTo>
                    <a:pt x="3052" y="10795"/>
                    <a:pt x="3131" y="10893"/>
                    <a:pt x="3190" y="10952"/>
                  </a:cubicBezTo>
                  <a:cubicBezTo>
                    <a:pt x="3985" y="10677"/>
                    <a:pt x="3985" y="10677"/>
                    <a:pt x="3749" y="11148"/>
                  </a:cubicBezTo>
                  <a:cubicBezTo>
                    <a:pt x="3553" y="11511"/>
                    <a:pt x="3553" y="11511"/>
                    <a:pt x="3533" y="11649"/>
                  </a:cubicBezTo>
                  <a:cubicBezTo>
                    <a:pt x="4034" y="11953"/>
                    <a:pt x="4034" y="11953"/>
                    <a:pt x="3935" y="12630"/>
                  </a:cubicBezTo>
                  <a:cubicBezTo>
                    <a:pt x="3896" y="12876"/>
                    <a:pt x="3896" y="12876"/>
                    <a:pt x="4622" y="13553"/>
                  </a:cubicBezTo>
                  <a:cubicBezTo>
                    <a:pt x="4662" y="13553"/>
                    <a:pt x="4701" y="13543"/>
                    <a:pt x="4730" y="13543"/>
                  </a:cubicBezTo>
                  <a:cubicBezTo>
                    <a:pt x="4730" y="13307"/>
                    <a:pt x="4730" y="13307"/>
                    <a:pt x="4829" y="13209"/>
                  </a:cubicBezTo>
                  <a:cubicBezTo>
                    <a:pt x="5496" y="13366"/>
                    <a:pt x="8361" y="15604"/>
                    <a:pt x="8882" y="16762"/>
                  </a:cubicBezTo>
                  <a:cubicBezTo>
                    <a:pt x="9323" y="16909"/>
                    <a:pt x="9608" y="17390"/>
                    <a:pt x="10118" y="17390"/>
                  </a:cubicBezTo>
                  <a:cubicBezTo>
                    <a:pt x="10206" y="17517"/>
                    <a:pt x="10324" y="17684"/>
                    <a:pt x="10255" y="178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4446496" y="2000220"/>
              <a:ext cx="258704" cy="287713"/>
            </a:xfrm>
            <a:custGeom>
              <a:avLst/>
              <a:gdLst/>
              <a:ahLst/>
              <a:cxnLst/>
              <a:rect l="l" t="t" r="r" b="b"/>
              <a:pathLst>
                <a:path w="4466" h="4967" extrusionOk="0">
                  <a:moveTo>
                    <a:pt x="4427" y="638"/>
                  </a:moveTo>
                  <a:cubicBezTo>
                    <a:pt x="4397" y="688"/>
                    <a:pt x="4397" y="688"/>
                    <a:pt x="4260" y="756"/>
                  </a:cubicBezTo>
                  <a:cubicBezTo>
                    <a:pt x="4230" y="894"/>
                    <a:pt x="4230" y="894"/>
                    <a:pt x="4073" y="1041"/>
                  </a:cubicBezTo>
                  <a:lnTo>
                    <a:pt x="4103" y="1070"/>
                  </a:lnTo>
                  <a:cubicBezTo>
                    <a:pt x="4083" y="1178"/>
                    <a:pt x="3965" y="1227"/>
                    <a:pt x="3926" y="1325"/>
                  </a:cubicBezTo>
                  <a:cubicBezTo>
                    <a:pt x="4034" y="1316"/>
                    <a:pt x="4152" y="1394"/>
                    <a:pt x="4054" y="1855"/>
                  </a:cubicBezTo>
                  <a:cubicBezTo>
                    <a:pt x="4024" y="1777"/>
                    <a:pt x="4024" y="1689"/>
                    <a:pt x="3975" y="1630"/>
                  </a:cubicBezTo>
                  <a:cubicBezTo>
                    <a:pt x="3926" y="1630"/>
                    <a:pt x="3926" y="1630"/>
                    <a:pt x="3877" y="1689"/>
                  </a:cubicBezTo>
                  <a:cubicBezTo>
                    <a:pt x="4014" y="1904"/>
                    <a:pt x="4014" y="1904"/>
                    <a:pt x="3936" y="2022"/>
                  </a:cubicBezTo>
                  <a:cubicBezTo>
                    <a:pt x="3965" y="2120"/>
                    <a:pt x="3985" y="2199"/>
                    <a:pt x="3955" y="2228"/>
                  </a:cubicBezTo>
                  <a:cubicBezTo>
                    <a:pt x="3955" y="2228"/>
                    <a:pt x="3612" y="2434"/>
                    <a:pt x="3543" y="2415"/>
                  </a:cubicBezTo>
                  <a:cubicBezTo>
                    <a:pt x="3533" y="2405"/>
                    <a:pt x="3514" y="2405"/>
                    <a:pt x="3484" y="2405"/>
                  </a:cubicBezTo>
                  <a:cubicBezTo>
                    <a:pt x="3514" y="2444"/>
                    <a:pt x="3514" y="2444"/>
                    <a:pt x="3612" y="2513"/>
                  </a:cubicBezTo>
                  <a:cubicBezTo>
                    <a:pt x="3573" y="2552"/>
                    <a:pt x="3524" y="2582"/>
                    <a:pt x="3475" y="2621"/>
                  </a:cubicBezTo>
                  <a:cubicBezTo>
                    <a:pt x="3426" y="2670"/>
                    <a:pt x="3435" y="2758"/>
                    <a:pt x="3386" y="2807"/>
                  </a:cubicBezTo>
                  <a:cubicBezTo>
                    <a:pt x="3337" y="2856"/>
                    <a:pt x="3249" y="2827"/>
                    <a:pt x="3219" y="2896"/>
                  </a:cubicBezTo>
                  <a:cubicBezTo>
                    <a:pt x="3200" y="2905"/>
                    <a:pt x="3170" y="3004"/>
                    <a:pt x="3318" y="3004"/>
                  </a:cubicBezTo>
                  <a:cubicBezTo>
                    <a:pt x="3533" y="3013"/>
                    <a:pt x="3592" y="3072"/>
                    <a:pt x="3475" y="3190"/>
                  </a:cubicBezTo>
                  <a:cubicBezTo>
                    <a:pt x="3435" y="3229"/>
                    <a:pt x="3337" y="3308"/>
                    <a:pt x="3229" y="3347"/>
                  </a:cubicBezTo>
                  <a:cubicBezTo>
                    <a:pt x="2984" y="3445"/>
                    <a:pt x="2709" y="3357"/>
                    <a:pt x="2454" y="3435"/>
                  </a:cubicBezTo>
                  <a:cubicBezTo>
                    <a:pt x="2248" y="3494"/>
                    <a:pt x="2140" y="3720"/>
                    <a:pt x="1924" y="3779"/>
                  </a:cubicBezTo>
                  <a:cubicBezTo>
                    <a:pt x="1747" y="3828"/>
                    <a:pt x="1610" y="3798"/>
                    <a:pt x="1473" y="3789"/>
                  </a:cubicBezTo>
                  <a:cubicBezTo>
                    <a:pt x="1404" y="3965"/>
                    <a:pt x="1375" y="4024"/>
                    <a:pt x="1325" y="4083"/>
                  </a:cubicBezTo>
                  <a:lnTo>
                    <a:pt x="580" y="4898"/>
                  </a:lnTo>
                  <a:cubicBezTo>
                    <a:pt x="491" y="4966"/>
                    <a:pt x="344" y="4927"/>
                    <a:pt x="305" y="4829"/>
                  </a:cubicBezTo>
                  <a:cubicBezTo>
                    <a:pt x="295" y="4790"/>
                    <a:pt x="305" y="4760"/>
                    <a:pt x="334" y="4613"/>
                  </a:cubicBezTo>
                  <a:cubicBezTo>
                    <a:pt x="207" y="4662"/>
                    <a:pt x="59" y="4721"/>
                    <a:pt x="30" y="4358"/>
                  </a:cubicBezTo>
                  <a:cubicBezTo>
                    <a:pt x="1" y="4122"/>
                    <a:pt x="148" y="3298"/>
                    <a:pt x="187" y="3210"/>
                  </a:cubicBezTo>
                  <a:cubicBezTo>
                    <a:pt x="383" y="2768"/>
                    <a:pt x="589" y="2817"/>
                    <a:pt x="688" y="2827"/>
                  </a:cubicBezTo>
                  <a:cubicBezTo>
                    <a:pt x="697" y="2817"/>
                    <a:pt x="1532" y="1188"/>
                    <a:pt x="1237" y="1090"/>
                  </a:cubicBezTo>
                  <a:cubicBezTo>
                    <a:pt x="1237" y="1090"/>
                    <a:pt x="766" y="903"/>
                    <a:pt x="1110" y="737"/>
                  </a:cubicBezTo>
                  <a:cubicBezTo>
                    <a:pt x="1159" y="560"/>
                    <a:pt x="1159" y="560"/>
                    <a:pt x="1237" y="511"/>
                  </a:cubicBezTo>
                  <a:cubicBezTo>
                    <a:pt x="1424" y="442"/>
                    <a:pt x="1630" y="511"/>
                    <a:pt x="1816" y="442"/>
                  </a:cubicBezTo>
                  <a:cubicBezTo>
                    <a:pt x="1993" y="373"/>
                    <a:pt x="2140" y="266"/>
                    <a:pt x="2317" y="216"/>
                  </a:cubicBezTo>
                  <a:cubicBezTo>
                    <a:pt x="2317" y="216"/>
                    <a:pt x="2876" y="109"/>
                    <a:pt x="2905" y="118"/>
                  </a:cubicBezTo>
                  <a:cubicBezTo>
                    <a:pt x="2905" y="128"/>
                    <a:pt x="2896" y="158"/>
                    <a:pt x="2886" y="167"/>
                  </a:cubicBezTo>
                  <a:cubicBezTo>
                    <a:pt x="2945" y="148"/>
                    <a:pt x="2945" y="148"/>
                    <a:pt x="2974" y="128"/>
                  </a:cubicBezTo>
                  <a:lnTo>
                    <a:pt x="2974" y="158"/>
                  </a:lnTo>
                  <a:lnTo>
                    <a:pt x="2994" y="177"/>
                  </a:lnTo>
                  <a:cubicBezTo>
                    <a:pt x="2994" y="177"/>
                    <a:pt x="3004" y="177"/>
                    <a:pt x="3004" y="167"/>
                  </a:cubicBezTo>
                  <a:cubicBezTo>
                    <a:pt x="3004" y="167"/>
                    <a:pt x="3023" y="167"/>
                    <a:pt x="3023" y="158"/>
                  </a:cubicBezTo>
                  <a:cubicBezTo>
                    <a:pt x="3023" y="158"/>
                    <a:pt x="3033" y="158"/>
                    <a:pt x="3033" y="148"/>
                  </a:cubicBezTo>
                  <a:cubicBezTo>
                    <a:pt x="3033" y="148"/>
                    <a:pt x="3043" y="148"/>
                    <a:pt x="3043" y="128"/>
                  </a:cubicBezTo>
                  <a:cubicBezTo>
                    <a:pt x="3043" y="128"/>
                    <a:pt x="3053" y="128"/>
                    <a:pt x="3053" y="118"/>
                  </a:cubicBezTo>
                  <a:cubicBezTo>
                    <a:pt x="3053" y="109"/>
                    <a:pt x="3072" y="118"/>
                    <a:pt x="3072" y="109"/>
                  </a:cubicBezTo>
                  <a:cubicBezTo>
                    <a:pt x="3072" y="109"/>
                    <a:pt x="3082" y="109"/>
                    <a:pt x="3082" y="99"/>
                  </a:cubicBezTo>
                  <a:cubicBezTo>
                    <a:pt x="3082" y="99"/>
                    <a:pt x="3092" y="99"/>
                    <a:pt x="3092" y="79"/>
                  </a:cubicBezTo>
                  <a:cubicBezTo>
                    <a:pt x="3102" y="79"/>
                    <a:pt x="3131" y="99"/>
                    <a:pt x="3141" y="99"/>
                  </a:cubicBezTo>
                  <a:cubicBezTo>
                    <a:pt x="3141" y="158"/>
                    <a:pt x="3141" y="158"/>
                    <a:pt x="3151" y="177"/>
                  </a:cubicBezTo>
                  <a:lnTo>
                    <a:pt x="3180" y="177"/>
                  </a:lnTo>
                  <a:cubicBezTo>
                    <a:pt x="3229" y="50"/>
                    <a:pt x="3337" y="30"/>
                    <a:pt x="3435" y="20"/>
                  </a:cubicBezTo>
                  <a:cubicBezTo>
                    <a:pt x="3563" y="148"/>
                    <a:pt x="3681" y="1"/>
                    <a:pt x="3808" y="20"/>
                  </a:cubicBezTo>
                  <a:cubicBezTo>
                    <a:pt x="3828" y="30"/>
                    <a:pt x="3828" y="30"/>
                    <a:pt x="4054" y="256"/>
                  </a:cubicBezTo>
                  <a:cubicBezTo>
                    <a:pt x="4014" y="373"/>
                    <a:pt x="3985" y="364"/>
                    <a:pt x="3838" y="344"/>
                  </a:cubicBezTo>
                  <a:cubicBezTo>
                    <a:pt x="3857" y="364"/>
                    <a:pt x="3857" y="364"/>
                    <a:pt x="3936" y="413"/>
                  </a:cubicBezTo>
                  <a:lnTo>
                    <a:pt x="3887" y="462"/>
                  </a:lnTo>
                  <a:cubicBezTo>
                    <a:pt x="3906" y="462"/>
                    <a:pt x="3906" y="462"/>
                    <a:pt x="4014" y="403"/>
                  </a:cubicBezTo>
                  <a:cubicBezTo>
                    <a:pt x="4063" y="452"/>
                    <a:pt x="4024" y="540"/>
                    <a:pt x="4005" y="560"/>
                  </a:cubicBezTo>
                  <a:cubicBezTo>
                    <a:pt x="4005" y="570"/>
                    <a:pt x="4014" y="570"/>
                    <a:pt x="4014" y="589"/>
                  </a:cubicBezTo>
                  <a:cubicBezTo>
                    <a:pt x="4132" y="491"/>
                    <a:pt x="4132" y="491"/>
                    <a:pt x="4171" y="521"/>
                  </a:cubicBezTo>
                  <a:lnTo>
                    <a:pt x="4201" y="521"/>
                  </a:lnTo>
                  <a:cubicBezTo>
                    <a:pt x="4309" y="403"/>
                    <a:pt x="4417" y="511"/>
                    <a:pt x="4466" y="560"/>
                  </a:cubicBezTo>
                  <a:cubicBezTo>
                    <a:pt x="4446" y="629"/>
                    <a:pt x="4427" y="638"/>
                    <a:pt x="4427" y="6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4410118" y="1984290"/>
              <a:ext cx="195621" cy="71132"/>
            </a:xfrm>
            <a:custGeom>
              <a:avLst/>
              <a:gdLst/>
              <a:ahLst/>
              <a:cxnLst/>
              <a:rect l="l" t="t" r="r" b="b"/>
              <a:pathLst>
                <a:path w="3377" h="1228" extrusionOk="0">
                  <a:moveTo>
                    <a:pt x="1217" y="619"/>
                  </a:moveTo>
                  <a:cubicBezTo>
                    <a:pt x="1168" y="639"/>
                    <a:pt x="1119" y="658"/>
                    <a:pt x="1070" y="678"/>
                  </a:cubicBezTo>
                  <a:cubicBezTo>
                    <a:pt x="1129" y="609"/>
                    <a:pt x="1178" y="570"/>
                    <a:pt x="1178" y="570"/>
                  </a:cubicBezTo>
                  <a:lnTo>
                    <a:pt x="1208" y="560"/>
                  </a:lnTo>
                  <a:cubicBezTo>
                    <a:pt x="1208" y="560"/>
                    <a:pt x="1266" y="570"/>
                    <a:pt x="1266" y="580"/>
                  </a:cubicBezTo>
                  <a:cubicBezTo>
                    <a:pt x="1276" y="580"/>
                    <a:pt x="1257" y="590"/>
                    <a:pt x="1217" y="619"/>
                  </a:cubicBezTo>
                  <a:close/>
                  <a:moveTo>
                    <a:pt x="3298" y="334"/>
                  </a:moveTo>
                  <a:cubicBezTo>
                    <a:pt x="3327" y="325"/>
                    <a:pt x="3327" y="325"/>
                    <a:pt x="3347" y="295"/>
                  </a:cubicBez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47" y="276"/>
                  </a:lnTo>
                  <a:cubicBezTo>
                    <a:pt x="3347" y="266"/>
                    <a:pt x="3367" y="236"/>
                    <a:pt x="3376" y="227"/>
                  </a:cubicBezTo>
                  <a:cubicBezTo>
                    <a:pt x="3318" y="217"/>
                    <a:pt x="3318" y="128"/>
                    <a:pt x="3268" y="119"/>
                  </a:cubicBezTo>
                  <a:cubicBezTo>
                    <a:pt x="3229" y="99"/>
                    <a:pt x="3190" y="119"/>
                    <a:pt x="3161" y="99"/>
                  </a:cubicBezTo>
                  <a:cubicBezTo>
                    <a:pt x="3161" y="99"/>
                    <a:pt x="3161" y="89"/>
                    <a:pt x="3141" y="89"/>
                  </a:cubicBezTo>
                  <a:lnTo>
                    <a:pt x="3072" y="89"/>
                  </a:lnTo>
                  <a:lnTo>
                    <a:pt x="3072" y="79"/>
                  </a:lnTo>
                  <a:lnTo>
                    <a:pt x="3082" y="69"/>
                  </a:lnTo>
                  <a:cubicBezTo>
                    <a:pt x="3053" y="69"/>
                    <a:pt x="3053" y="69"/>
                    <a:pt x="2591" y="99"/>
                  </a:cubicBezTo>
                  <a:cubicBezTo>
                    <a:pt x="2748" y="40"/>
                    <a:pt x="2748" y="40"/>
                    <a:pt x="2788" y="30"/>
                  </a:cubicBezTo>
                  <a:cubicBezTo>
                    <a:pt x="2788" y="30"/>
                    <a:pt x="2650" y="1"/>
                    <a:pt x="2395" y="50"/>
                  </a:cubicBezTo>
                  <a:cubicBezTo>
                    <a:pt x="2199" y="79"/>
                    <a:pt x="2179" y="89"/>
                    <a:pt x="2091" y="138"/>
                  </a:cubicBezTo>
                  <a:cubicBezTo>
                    <a:pt x="2012" y="177"/>
                    <a:pt x="1983" y="315"/>
                    <a:pt x="1855" y="285"/>
                  </a:cubicBezTo>
                  <a:cubicBezTo>
                    <a:pt x="1865" y="276"/>
                    <a:pt x="1865" y="276"/>
                    <a:pt x="1953" y="236"/>
                  </a:cubicBezTo>
                  <a:lnTo>
                    <a:pt x="1944" y="227"/>
                  </a:lnTo>
                  <a:cubicBezTo>
                    <a:pt x="1914" y="227"/>
                    <a:pt x="1914" y="227"/>
                    <a:pt x="1865" y="236"/>
                  </a:cubicBezTo>
                  <a:cubicBezTo>
                    <a:pt x="1953" y="168"/>
                    <a:pt x="2071" y="128"/>
                    <a:pt x="2150" y="50"/>
                  </a:cubicBezTo>
                  <a:cubicBezTo>
                    <a:pt x="2110" y="20"/>
                    <a:pt x="1679" y="99"/>
                    <a:pt x="1561" y="138"/>
                  </a:cubicBezTo>
                  <a:cubicBezTo>
                    <a:pt x="1561" y="138"/>
                    <a:pt x="1129" y="315"/>
                    <a:pt x="1090" y="442"/>
                  </a:cubicBezTo>
                  <a:cubicBezTo>
                    <a:pt x="1129" y="491"/>
                    <a:pt x="1129" y="491"/>
                    <a:pt x="1424" y="423"/>
                  </a:cubicBezTo>
                  <a:cubicBezTo>
                    <a:pt x="1365" y="472"/>
                    <a:pt x="1247" y="511"/>
                    <a:pt x="1159" y="531"/>
                  </a:cubicBezTo>
                  <a:cubicBezTo>
                    <a:pt x="1070" y="560"/>
                    <a:pt x="1011" y="639"/>
                    <a:pt x="913" y="639"/>
                  </a:cubicBezTo>
                  <a:cubicBezTo>
                    <a:pt x="687" y="658"/>
                    <a:pt x="687" y="658"/>
                    <a:pt x="580" y="472"/>
                  </a:cubicBezTo>
                  <a:cubicBezTo>
                    <a:pt x="550" y="472"/>
                    <a:pt x="334" y="472"/>
                    <a:pt x="354" y="658"/>
                  </a:cubicBezTo>
                  <a:cubicBezTo>
                    <a:pt x="344" y="668"/>
                    <a:pt x="324" y="688"/>
                    <a:pt x="315" y="688"/>
                  </a:cubicBezTo>
                  <a:lnTo>
                    <a:pt x="315" y="707"/>
                  </a:lnTo>
                  <a:cubicBezTo>
                    <a:pt x="334" y="717"/>
                    <a:pt x="334" y="717"/>
                    <a:pt x="354" y="717"/>
                  </a:cubicBezTo>
                  <a:cubicBezTo>
                    <a:pt x="246" y="776"/>
                    <a:pt x="89" y="756"/>
                    <a:pt x="30" y="884"/>
                  </a:cubicBezTo>
                  <a:cubicBezTo>
                    <a:pt x="1" y="933"/>
                    <a:pt x="128" y="1080"/>
                    <a:pt x="187" y="1100"/>
                  </a:cubicBezTo>
                  <a:cubicBezTo>
                    <a:pt x="334" y="1129"/>
                    <a:pt x="334" y="1129"/>
                    <a:pt x="344" y="1159"/>
                  </a:cubicBezTo>
                  <a:cubicBezTo>
                    <a:pt x="373" y="1208"/>
                    <a:pt x="383" y="1227"/>
                    <a:pt x="481" y="1218"/>
                  </a:cubicBezTo>
                  <a:cubicBezTo>
                    <a:pt x="746" y="1169"/>
                    <a:pt x="815" y="1002"/>
                    <a:pt x="825" y="1002"/>
                  </a:cubicBezTo>
                  <a:lnTo>
                    <a:pt x="717" y="923"/>
                  </a:lnTo>
                  <a:cubicBezTo>
                    <a:pt x="648" y="884"/>
                    <a:pt x="580" y="923"/>
                    <a:pt x="521" y="913"/>
                  </a:cubicBezTo>
                  <a:cubicBezTo>
                    <a:pt x="452" y="904"/>
                    <a:pt x="501" y="806"/>
                    <a:pt x="442" y="806"/>
                  </a:cubicBezTo>
                  <a:cubicBezTo>
                    <a:pt x="442" y="806"/>
                    <a:pt x="442" y="786"/>
                    <a:pt x="432" y="786"/>
                  </a:cubicBezTo>
                  <a:cubicBezTo>
                    <a:pt x="481" y="756"/>
                    <a:pt x="481" y="756"/>
                    <a:pt x="638" y="678"/>
                  </a:cubicBezTo>
                  <a:cubicBezTo>
                    <a:pt x="648" y="756"/>
                    <a:pt x="648" y="756"/>
                    <a:pt x="678" y="786"/>
                  </a:cubicBezTo>
                  <a:lnTo>
                    <a:pt x="776" y="786"/>
                  </a:lnTo>
                  <a:lnTo>
                    <a:pt x="776" y="825"/>
                  </a:lnTo>
                  <a:cubicBezTo>
                    <a:pt x="835" y="913"/>
                    <a:pt x="992" y="835"/>
                    <a:pt x="1021" y="972"/>
                  </a:cubicBezTo>
                  <a:cubicBezTo>
                    <a:pt x="1208" y="972"/>
                    <a:pt x="1217" y="933"/>
                    <a:pt x="1306" y="737"/>
                  </a:cubicBezTo>
                  <a:cubicBezTo>
                    <a:pt x="1374" y="727"/>
                    <a:pt x="1374" y="727"/>
                    <a:pt x="1404" y="737"/>
                  </a:cubicBezTo>
                  <a:lnTo>
                    <a:pt x="1365" y="806"/>
                  </a:lnTo>
                  <a:lnTo>
                    <a:pt x="1384" y="8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4277637" y="2011052"/>
              <a:ext cx="91062" cy="58041"/>
            </a:xfrm>
            <a:custGeom>
              <a:avLst/>
              <a:gdLst/>
              <a:ahLst/>
              <a:cxnLst/>
              <a:rect l="l" t="t" r="r" b="b"/>
              <a:pathLst>
                <a:path w="1572" h="1002" extrusionOk="0">
                  <a:moveTo>
                    <a:pt x="717" y="864"/>
                  </a:moveTo>
                  <a:cubicBezTo>
                    <a:pt x="619" y="913"/>
                    <a:pt x="619" y="913"/>
                    <a:pt x="511" y="883"/>
                  </a:cubicBezTo>
                  <a:cubicBezTo>
                    <a:pt x="452" y="913"/>
                    <a:pt x="413" y="981"/>
                    <a:pt x="354" y="991"/>
                  </a:cubicBezTo>
                  <a:cubicBezTo>
                    <a:pt x="354" y="991"/>
                    <a:pt x="266" y="1001"/>
                    <a:pt x="276" y="932"/>
                  </a:cubicBezTo>
                  <a:cubicBezTo>
                    <a:pt x="295" y="854"/>
                    <a:pt x="315" y="834"/>
                    <a:pt x="403" y="765"/>
                  </a:cubicBezTo>
                  <a:cubicBezTo>
                    <a:pt x="266" y="815"/>
                    <a:pt x="266" y="815"/>
                    <a:pt x="30" y="785"/>
                  </a:cubicBezTo>
                  <a:cubicBezTo>
                    <a:pt x="60" y="756"/>
                    <a:pt x="60" y="756"/>
                    <a:pt x="50" y="746"/>
                  </a:cubicBezTo>
                  <a:cubicBezTo>
                    <a:pt x="30" y="716"/>
                    <a:pt x="11" y="746"/>
                    <a:pt x="1" y="716"/>
                  </a:cubicBezTo>
                  <a:cubicBezTo>
                    <a:pt x="21" y="648"/>
                    <a:pt x="109" y="638"/>
                    <a:pt x="148" y="589"/>
                  </a:cubicBezTo>
                  <a:cubicBezTo>
                    <a:pt x="178" y="550"/>
                    <a:pt x="197" y="501"/>
                    <a:pt x="227" y="461"/>
                  </a:cubicBezTo>
                  <a:lnTo>
                    <a:pt x="246" y="451"/>
                  </a:lnTo>
                  <a:cubicBezTo>
                    <a:pt x="276" y="422"/>
                    <a:pt x="394" y="353"/>
                    <a:pt x="443" y="412"/>
                  </a:cubicBezTo>
                  <a:lnTo>
                    <a:pt x="423" y="471"/>
                  </a:lnTo>
                  <a:cubicBezTo>
                    <a:pt x="492" y="510"/>
                    <a:pt x="551" y="451"/>
                    <a:pt x="541" y="393"/>
                  </a:cubicBezTo>
                  <a:cubicBezTo>
                    <a:pt x="521" y="353"/>
                    <a:pt x="472" y="353"/>
                    <a:pt x="492" y="314"/>
                  </a:cubicBezTo>
                  <a:cubicBezTo>
                    <a:pt x="501" y="275"/>
                    <a:pt x="590" y="226"/>
                    <a:pt x="590" y="216"/>
                  </a:cubicBezTo>
                  <a:cubicBezTo>
                    <a:pt x="619" y="196"/>
                    <a:pt x="658" y="226"/>
                    <a:pt x="698" y="206"/>
                  </a:cubicBezTo>
                  <a:cubicBezTo>
                    <a:pt x="737" y="177"/>
                    <a:pt x="747" y="147"/>
                    <a:pt x="766" y="118"/>
                  </a:cubicBezTo>
                  <a:cubicBezTo>
                    <a:pt x="835" y="59"/>
                    <a:pt x="1149" y="0"/>
                    <a:pt x="1179" y="10"/>
                  </a:cubicBezTo>
                  <a:cubicBezTo>
                    <a:pt x="1228" y="20"/>
                    <a:pt x="1257" y="20"/>
                    <a:pt x="1306" y="20"/>
                  </a:cubicBezTo>
                  <a:lnTo>
                    <a:pt x="1306" y="29"/>
                  </a:lnTo>
                  <a:cubicBezTo>
                    <a:pt x="1296" y="49"/>
                    <a:pt x="1257" y="69"/>
                    <a:pt x="1149" y="108"/>
                  </a:cubicBezTo>
                  <a:cubicBezTo>
                    <a:pt x="1188" y="108"/>
                    <a:pt x="1208" y="98"/>
                    <a:pt x="1247" y="98"/>
                  </a:cubicBezTo>
                  <a:cubicBezTo>
                    <a:pt x="1198" y="128"/>
                    <a:pt x="1149" y="196"/>
                    <a:pt x="1090" y="226"/>
                  </a:cubicBezTo>
                  <a:cubicBezTo>
                    <a:pt x="1139" y="226"/>
                    <a:pt x="1139" y="226"/>
                    <a:pt x="1188" y="206"/>
                  </a:cubicBezTo>
                  <a:cubicBezTo>
                    <a:pt x="1237" y="177"/>
                    <a:pt x="1247" y="167"/>
                    <a:pt x="1277" y="177"/>
                  </a:cubicBezTo>
                  <a:cubicBezTo>
                    <a:pt x="1277" y="206"/>
                    <a:pt x="1208" y="255"/>
                    <a:pt x="1061" y="344"/>
                  </a:cubicBezTo>
                  <a:cubicBezTo>
                    <a:pt x="1483" y="147"/>
                    <a:pt x="1483" y="147"/>
                    <a:pt x="1542" y="196"/>
                  </a:cubicBezTo>
                  <a:cubicBezTo>
                    <a:pt x="1571" y="226"/>
                    <a:pt x="1532" y="265"/>
                    <a:pt x="1532" y="265"/>
                  </a:cubicBezTo>
                  <a:cubicBezTo>
                    <a:pt x="1453" y="324"/>
                    <a:pt x="1355" y="314"/>
                    <a:pt x="1287" y="363"/>
                  </a:cubicBezTo>
                  <a:cubicBezTo>
                    <a:pt x="1159" y="422"/>
                    <a:pt x="1051" y="510"/>
                    <a:pt x="933" y="569"/>
                  </a:cubicBezTo>
                  <a:cubicBezTo>
                    <a:pt x="806" y="648"/>
                    <a:pt x="806" y="648"/>
                    <a:pt x="815" y="697"/>
                  </a:cubicBezTo>
                  <a:cubicBezTo>
                    <a:pt x="884" y="795"/>
                    <a:pt x="786" y="844"/>
                    <a:pt x="717" y="8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52"/>
            <p:cNvSpPr/>
            <p:nvPr/>
          </p:nvSpPr>
          <p:spPr>
            <a:xfrm>
              <a:off x="4766547" y="2061043"/>
              <a:ext cx="72236" cy="50105"/>
            </a:xfrm>
            <a:custGeom>
              <a:avLst/>
              <a:gdLst/>
              <a:ahLst/>
              <a:cxnLst/>
              <a:rect l="l" t="t" r="r" b="b"/>
              <a:pathLst>
                <a:path w="1247" h="865" extrusionOk="0">
                  <a:moveTo>
                    <a:pt x="1188" y="521"/>
                  </a:moveTo>
                  <a:cubicBezTo>
                    <a:pt x="1247" y="707"/>
                    <a:pt x="1011" y="580"/>
                    <a:pt x="1011" y="570"/>
                  </a:cubicBezTo>
                  <a:cubicBezTo>
                    <a:pt x="1011" y="570"/>
                    <a:pt x="982" y="521"/>
                    <a:pt x="953" y="482"/>
                  </a:cubicBezTo>
                  <a:cubicBezTo>
                    <a:pt x="894" y="383"/>
                    <a:pt x="796" y="334"/>
                    <a:pt x="796" y="393"/>
                  </a:cubicBezTo>
                  <a:cubicBezTo>
                    <a:pt x="796" y="413"/>
                    <a:pt x="805" y="462"/>
                    <a:pt x="894" y="639"/>
                  </a:cubicBezTo>
                  <a:cubicBezTo>
                    <a:pt x="913" y="688"/>
                    <a:pt x="943" y="756"/>
                    <a:pt x="943" y="776"/>
                  </a:cubicBezTo>
                  <a:cubicBezTo>
                    <a:pt x="943" y="864"/>
                    <a:pt x="796" y="766"/>
                    <a:pt x="796" y="756"/>
                  </a:cubicBezTo>
                  <a:cubicBezTo>
                    <a:pt x="550" y="560"/>
                    <a:pt x="1" y="30"/>
                    <a:pt x="207" y="1"/>
                  </a:cubicBezTo>
                  <a:lnTo>
                    <a:pt x="217" y="1"/>
                  </a:lnTo>
                  <a:cubicBezTo>
                    <a:pt x="275" y="1"/>
                    <a:pt x="315" y="30"/>
                    <a:pt x="403" y="89"/>
                  </a:cubicBezTo>
                  <a:cubicBezTo>
                    <a:pt x="403" y="20"/>
                    <a:pt x="403" y="20"/>
                    <a:pt x="423" y="20"/>
                  </a:cubicBezTo>
                  <a:cubicBezTo>
                    <a:pt x="462" y="30"/>
                    <a:pt x="540" y="79"/>
                    <a:pt x="599" y="138"/>
                  </a:cubicBezTo>
                  <a:lnTo>
                    <a:pt x="639" y="177"/>
                  </a:lnTo>
                  <a:cubicBezTo>
                    <a:pt x="688" y="197"/>
                    <a:pt x="737" y="217"/>
                    <a:pt x="766" y="236"/>
                  </a:cubicBezTo>
                  <a:cubicBezTo>
                    <a:pt x="835" y="275"/>
                    <a:pt x="884" y="315"/>
                    <a:pt x="943" y="344"/>
                  </a:cubicBezTo>
                  <a:cubicBezTo>
                    <a:pt x="1159" y="472"/>
                    <a:pt x="1178" y="482"/>
                    <a:pt x="1188" y="5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52"/>
            <p:cNvSpPr/>
            <p:nvPr/>
          </p:nvSpPr>
          <p:spPr>
            <a:xfrm>
              <a:off x="4741001" y="2345869"/>
              <a:ext cx="67138" cy="113707"/>
            </a:xfrm>
            <a:custGeom>
              <a:avLst/>
              <a:gdLst/>
              <a:ahLst/>
              <a:cxnLst/>
              <a:rect l="l" t="t" r="r" b="b"/>
              <a:pathLst>
                <a:path w="1159" h="1963" extrusionOk="0">
                  <a:moveTo>
                    <a:pt x="1158" y="1502"/>
                  </a:moveTo>
                  <a:cubicBezTo>
                    <a:pt x="1138" y="1659"/>
                    <a:pt x="1021" y="1796"/>
                    <a:pt x="952" y="1835"/>
                  </a:cubicBezTo>
                  <a:cubicBezTo>
                    <a:pt x="903" y="1855"/>
                    <a:pt x="216" y="1963"/>
                    <a:pt x="177" y="1963"/>
                  </a:cubicBez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cubicBezTo>
                    <a:pt x="157" y="1963"/>
                    <a:pt x="157" y="1963"/>
                    <a:pt x="69" y="1914"/>
                  </a:cubicBezTo>
                  <a:cubicBezTo>
                    <a:pt x="118" y="1806"/>
                    <a:pt x="118" y="1806"/>
                    <a:pt x="285" y="1649"/>
                  </a:cubicBezTo>
                  <a:cubicBezTo>
                    <a:pt x="137" y="1590"/>
                    <a:pt x="137" y="1590"/>
                    <a:pt x="137" y="1512"/>
                  </a:cubicBezTo>
                  <a:cubicBezTo>
                    <a:pt x="137" y="1433"/>
                    <a:pt x="157" y="1276"/>
                    <a:pt x="275" y="1227"/>
                  </a:cubicBezTo>
                  <a:cubicBezTo>
                    <a:pt x="334" y="1207"/>
                    <a:pt x="422" y="1207"/>
                    <a:pt x="451" y="1217"/>
                  </a:cubicBezTo>
                  <a:cubicBezTo>
                    <a:pt x="451" y="1198"/>
                    <a:pt x="451" y="1198"/>
                    <a:pt x="412" y="1050"/>
                  </a:cubicBezTo>
                  <a:cubicBezTo>
                    <a:pt x="226" y="1207"/>
                    <a:pt x="216" y="1148"/>
                    <a:pt x="177" y="805"/>
                  </a:cubicBezTo>
                  <a:cubicBezTo>
                    <a:pt x="59" y="776"/>
                    <a:pt x="0" y="756"/>
                    <a:pt x="20" y="540"/>
                  </a:cubicBezTo>
                  <a:cubicBezTo>
                    <a:pt x="49" y="275"/>
                    <a:pt x="79" y="157"/>
                    <a:pt x="255" y="40"/>
                  </a:cubicBezTo>
                  <a:cubicBezTo>
                    <a:pt x="304" y="20"/>
                    <a:pt x="324" y="0"/>
                    <a:pt x="363" y="0"/>
                  </a:cubicBezTo>
                  <a:cubicBezTo>
                    <a:pt x="461" y="20"/>
                    <a:pt x="461" y="69"/>
                    <a:pt x="451" y="265"/>
                  </a:cubicBezTo>
                  <a:cubicBezTo>
                    <a:pt x="510" y="285"/>
                    <a:pt x="569" y="324"/>
                    <a:pt x="638" y="344"/>
                  </a:cubicBezTo>
                  <a:cubicBezTo>
                    <a:pt x="589" y="432"/>
                    <a:pt x="559" y="491"/>
                    <a:pt x="510" y="589"/>
                  </a:cubicBezTo>
                  <a:lnTo>
                    <a:pt x="589" y="668"/>
                  </a:lnTo>
                  <a:cubicBezTo>
                    <a:pt x="618" y="707"/>
                    <a:pt x="648" y="726"/>
                    <a:pt x="648" y="736"/>
                  </a:cubicBezTo>
                  <a:cubicBezTo>
                    <a:pt x="697" y="815"/>
                    <a:pt x="707" y="883"/>
                    <a:pt x="756" y="962"/>
                  </a:cubicBezTo>
                  <a:cubicBezTo>
                    <a:pt x="795" y="1011"/>
                    <a:pt x="844" y="1050"/>
                    <a:pt x="883" y="1099"/>
                  </a:cubicBezTo>
                  <a:cubicBezTo>
                    <a:pt x="932" y="1168"/>
                    <a:pt x="952" y="1256"/>
                    <a:pt x="1001" y="1325"/>
                  </a:cubicBezTo>
                  <a:cubicBezTo>
                    <a:pt x="1040" y="1374"/>
                    <a:pt x="1109" y="1394"/>
                    <a:pt x="1158" y="1453"/>
                  </a:cubicBezTo>
                  <a:cubicBezTo>
                    <a:pt x="1148" y="1413"/>
                    <a:pt x="1158" y="1443"/>
                    <a:pt x="1158" y="1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52"/>
            <p:cNvSpPr/>
            <p:nvPr/>
          </p:nvSpPr>
          <p:spPr>
            <a:xfrm>
              <a:off x="4627289" y="2228162"/>
              <a:ext cx="71656" cy="48947"/>
            </a:xfrm>
            <a:custGeom>
              <a:avLst/>
              <a:gdLst/>
              <a:ahLst/>
              <a:cxnLst/>
              <a:rect l="l" t="t" r="r" b="b"/>
              <a:pathLst>
                <a:path w="1237" h="845" extrusionOk="0">
                  <a:moveTo>
                    <a:pt x="1178" y="472"/>
                  </a:moveTo>
                  <a:cubicBezTo>
                    <a:pt x="1178" y="472"/>
                    <a:pt x="1080" y="698"/>
                    <a:pt x="462" y="845"/>
                  </a:cubicBezTo>
                  <a:lnTo>
                    <a:pt x="462" y="835"/>
                  </a:lnTo>
                  <a:cubicBezTo>
                    <a:pt x="393" y="796"/>
                    <a:pt x="305" y="815"/>
                    <a:pt x="246" y="747"/>
                  </a:cubicBezTo>
                  <a:lnTo>
                    <a:pt x="246" y="737"/>
                  </a:lnTo>
                  <a:cubicBezTo>
                    <a:pt x="206" y="688"/>
                    <a:pt x="177" y="629"/>
                    <a:pt x="148" y="580"/>
                  </a:cubicBezTo>
                  <a:cubicBezTo>
                    <a:pt x="108" y="521"/>
                    <a:pt x="30" y="482"/>
                    <a:pt x="10" y="423"/>
                  </a:cubicBezTo>
                  <a:cubicBezTo>
                    <a:pt x="10" y="403"/>
                    <a:pt x="0" y="40"/>
                    <a:pt x="148" y="1"/>
                  </a:cubicBezTo>
                  <a:lnTo>
                    <a:pt x="157" y="1"/>
                  </a:lnTo>
                  <a:cubicBezTo>
                    <a:pt x="226" y="20"/>
                    <a:pt x="295" y="60"/>
                    <a:pt x="295" y="60"/>
                  </a:cubicBezTo>
                  <a:cubicBezTo>
                    <a:pt x="324" y="89"/>
                    <a:pt x="324" y="138"/>
                    <a:pt x="363" y="177"/>
                  </a:cubicBezTo>
                  <a:cubicBezTo>
                    <a:pt x="373" y="187"/>
                    <a:pt x="393" y="197"/>
                    <a:pt x="412" y="197"/>
                  </a:cubicBezTo>
                  <a:cubicBezTo>
                    <a:pt x="471" y="197"/>
                    <a:pt x="520" y="177"/>
                    <a:pt x="589" y="177"/>
                  </a:cubicBezTo>
                  <a:cubicBezTo>
                    <a:pt x="648" y="177"/>
                    <a:pt x="707" y="187"/>
                    <a:pt x="766" y="177"/>
                  </a:cubicBezTo>
                  <a:cubicBezTo>
                    <a:pt x="805" y="158"/>
                    <a:pt x="844" y="138"/>
                    <a:pt x="884" y="138"/>
                  </a:cubicBezTo>
                  <a:cubicBezTo>
                    <a:pt x="893" y="138"/>
                    <a:pt x="933" y="138"/>
                    <a:pt x="982" y="148"/>
                  </a:cubicBezTo>
                  <a:cubicBezTo>
                    <a:pt x="962" y="138"/>
                    <a:pt x="1237" y="276"/>
                    <a:pt x="1178" y="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52"/>
            <p:cNvSpPr/>
            <p:nvPr/>
          </p:nvSpPr>
          <p:spPr>
            <a:xfrm>
              <a:off x="4313494" y="1992284"/>
              <a:ext cx="59723" cy="25603"/>
            </a:xfrm>
            <a:custGeom>
              <a:avLst/>
              <a:gdLst/>
              <a:ahLst/>
              <a:cxnLst/>
              <a:rect l="l" t="t" r="r" b="b"/>
              <a:pathLst>
                <a:path w="1031" h="442" extrusionOk="0">
                  <a:moveTo>
                    <a:pt x="726" y="304"/>
                  </a:moveTo>
                  <a:cubicBezTo>
                    <a:pt x="481" y="304"/>
                    <a:pt x="461" y="304"/>
                    <a:pt x="196" y="393"/>
                  </a:cubicBezTo>
                  <a:cubicBezTo>
                    <a:pt x="98" y="412"/>
                    <a:pt x="89" y="432"/>
                    <a:pt x="79" y="412"/>
                  </a:cubicBez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cubicBezTo>
                    <a:pt x="49" y="403"/>
                    <a:pt x="30" y="442"/>
                    <a:pt x="0" y="412"/>
                  </a:cubicBezTo>
                  <a:lnTo>
                    <a:pt x="0" y="403"/>
                  </a:lnTo>
                  <a:cubicBezTo>
                    <a:pt x="49" y="363"/>
                    <a:pt x="118" y="344"/>
                    <a:pt x="167" y="304"/>
                  </a:cubicBezTo>
                  <a:cubicBezTo>
                    <a:pt x="187" y="295"/>
                    <a:pt x="196" y="255"/>
                    <a:pt x="236" y="246"/>
                  </a:cubicBezTo>
                  <a:cubicBezTo>
                    <a:pt x="344" y="206"/>
                    <a:pt x="412" y="187"/>
                    <a:pt x="589" y="138"/>
                  </a:cubicBezTo>
                  <a:cubicBezTo>
                    <a:pt x="717" y="98"/>
                    <a:pt x="834" y="49"/>
                    <a:pt x="962" y="10"/>
                  </a:cubicBezTo>
                  <a:cubicBezTo>
                    <a:pt x="1001" y="0"/>
                    <a:pt x="1011" y="0"/>
                    <a:pt x="1031" y="39"/>
                  </a:cubicBezTo>
                  <a:lnTo>
                    <a:pt x="1031" y="49"/>
                  </a:lnTo>
                  <a:cubicBezTo>
                    <a:pt x="1031" y="98"/>
                    <a:pt x="913" y="118"/>
                    <a:pt x="962" y="157"/>
                  </a:cubicBezTo>
                  <a:cubicBezTo>
                    <a:pt x="962" y="196"/>
                    <a:pt x="795" y="304"/>
                    <a:pt x="726" y="3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52"/>
            <p:cNvSpPr/>
            <p:nvPr/>
          </p:nvSpPr>
          <p:spPr>
            <a:xfrm>
              <a:off x="4860332" y="2005897"/>
              <a:ext cx="54104" cy="23402"/>
            </a:xfrm>
            <a:custGeom>
              <a:avLst/>
              <a:gdLst/>
              <a:ahLst/>
              <a:cxnLst/>
              <a:rect l="l" t="t" r="r" b="b"/>
              <a:pathLst>
                <a:path w="934" h="404" extrusionOk="0">
                  <a:moveTo>
                    <a:pt x="658" y="256"/>
                  </a:moveTo>
                  <a:cubicBezTo>
                    <a:pt x="707" y="275"/>
                    <a:pt x="894" y="364"/>
                    <a:pt x="933" y="403"/>
                  </a:cubicBezTo>
                  <a:lnTo>
                    <a:pt x="933" y="403"/>
                  </a:lnTo>
                  <a:cubicBezTo>
                    <a:pt x="894" y="403"/>
                    <a:pt x="864" y="383"/>
                    <a:pt x="835" y="383"/>
                  </a:cubicBezTo>
                  <a:lnTo>
                    <a:pt x="835" y="383"/>
                  </a:lnTo>
                  <a:lnTo>
                    <a:pt x="835" y="383"/>
                  </a:lnTo>
                  <a:cubicBezTo>
                    <a:pt x="747" y="403"/>
                    <a:pt x="30" y="60"/>
                    <a:pt x="1" y="1"/>
                  </a:cubicBezTo>
                  <a:cubicBezTo>
                    <a:pt x="11" y="1"/>
                    <a:pt x="21" y="1"/>
                    <a:pt x="79" y="20"/>
                  </a:cubicBezTo>
                  <a:cubicBezTo>
                    <a:pt x="158" y="50"/>
                    <a:pt x="217" y="69"/>
                    <a:pt x="217" y="69"/>
                  </a:cubicBezTo>
                  <a:cubicBezTo>
                    <a:pt x="276" y="99"/>
                    <a:pt x="325" y="138"/>
                    <a:pt x="393" y="148"/>
                  </a:cubicBezTo>
                  <a:cubicBezTo>
                    <a:pt x="423" y="158"/>
                    <a:pt x="462" y="148"/>
                    <a:pt x="501" y="158"/>
                  </a:cubicBezTo>
                  <a:cubicBezTo>
                    <a:pt x="501" y="158"/>
                    <a:pt x="511" y="158"/>
                    <a:pt x="521" y="168"/>
                  </a:cubicBezTo>
                  <a:cubicBezTo>
                    <a:pt x="511" y="197"/>
                    <a:pt x="570" y="217"/>
                    <a:pt x="658" y="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52"/>
            <p:cNvSpPr/>
            <p:nvPr/>
          </p:nvSpPr>
          <p:spPr>
            <a:xfrm>
              <a:off x="4373160" y="1989967"/>
              <a:ext cx="51787" cy="22822"/>
            </a:xfrm>
            <a:custGeom>
              <a:avLst/>
              <a:gdLst/>
              <a:ahLst/>
              <a:cxnLst/>
              <a:rect l="l" t="t" r="r" b="b"/>
              <a:pathLst>
                <a:path w="894" h="394" extrusionOk="0">
                  <a:moveTo>
                    <a:pt x="580" y="335"/>
                  </a:moveTo>
                  <a:cubicBezTo>
                    <a:pt x="462" y="374"/>
                    <a:pt x="364" y="393"/>
                    <a:pt x="305" y="393"/>
                  </a:cubicBezTo>
                  <a:cubicBezTo>
                    <a:pt x="295" y="393"/>
                    <a:pt x="295" y="393"/>
                    <a:pt x="285" y="384"/>
                  </a:cubicBezTo>
                  <a:cubicBezTo>
                    <a:pt x="275" y="364"/>
                    <a:pt x="236" y="344"/>
                    <a:pt x="197" y="335"/>
                  </a:cubicBezTo>
                  <a:cubicBezTo>
                    <a:pt x="138" y="325"/>
                    <a:pt x="79" y="335"/>
                    <a:pt x="10" y="325"/>
                  </a:cubicBezTo>
                  <a:cubicBezTo>
                    <a:pt x="10" y="325"/>
                    <a:pt x="1" y="325"/>
                    <a:pt x="10" y="315"/>
                  </a:cubicBezTo>
                  <a:cubicBezTo>
                    <a:pt x="50" y="266"/>
                    <a:pt x="99" y="246"/>
                    <a:pt x="187" y="236"/>
                  </a:cubicBezTo>
                  <a:cubicBezTo>
                    <a:pt x="177" y="187"/>
                    <a:pt x="177" y="138"/>
                    <a:pt x="256" y="99"/>
                  </a:cubicBezTo>
                  <a:cubicBezTo>
                    <a:pt x="256" y="99"/>
                    <a:pt x="678" y="1"/>
                    <a:pt x="697" y="30"/>
                  </a:cubicBezTo>
                  <a:lnTo>
                    <a:pt x="697" y="30"/>
                  </a:lnTo>
                  <a:lnTo>
                    <a:pt x="619" y="119"/>
                  </a:lnTo>
                  <a:cubicBezTo>
                    <a:pt x="589" y="138"/>
                    <a:pt x="570" y="148"/>
                    <a:pt x="521" y="178"/>
                  </a:cubicBezTo>
                  <a:cubicBezTo>
                    <a:pt x="442" y="217"/>
                    <a:pt x="432" y="227"/>
                    <a:pt x="442" y="236"/>
                  </a:cubicBez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52" y="266"/>
                  </a:lnTo>
                  <a:cubicBezTo>
                    <a:pt x="697" y="138"/>
                    <a:pt x="845" y="89"/>
                    <a:pt x="894" y="129"/>
                  </a:cubicBezTo>
                  <a:cubicBezTo>
                    <a:pt x="894" y="138"/>
                    <a:pt x="894" y="138"/>
                    <a:pt x="825" y="168"/>
                  </a:cubicBezTo>
                  <a:cubicBezTo>
                    <a:pt x="697" y="217"/>
                    <a:pt x="678" y="227"/>
                    <a:pt x="668" y="236"/>
                  </a:cubicBezTo>
                  <a:cubicBezTo>
                    <a:pt x="668" y="266"/>
                    <a:pt x="688" y="246"/>
                    <a:pt x="697" y="266"/>
                  </a:cubicBezTo>
                  <a:cubicBezTo>
                    <a:pt x="668" y="286"/>
                    <a:pt x="589" y="325"/>
                    <a:pt x="580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52"/>
            <p:cNvSpPr/>
            <p:nvPr/>
          </p:nvSpPr>
          <p:spPr>
            <a:xfrm>
              <a:off x="4340199" y="2028662"/>
              <a:ext cx="48949" cy="27920"/>
            </a:xfrm>
            <a:custGeom>
              <a:avLst/>
              <a:gdLst/>
              <a:ahLst/>
              <a:cxnLst/>
              <a:rect l="l" t="t" r="r" b="b"/>
              <a:pathLst>
                <a:path w="845" h="482" extrusionOk="0">
                  <a:moveTo>
                    <a:pt x="413" y="383"/>
                  </a:moveTo>
                  <a:cubicBezTo>
                    <a:pt x="354" y="412"/>
                    <a:pt x="314" y="432"/>
                    <a:pt x="295" y="432"/>
                  </a:cubicBezTo>
                  <a:cubicBezTo>
                    <a:pt x="256" y="442"/>
                    <a:pt x="216" y="432"/>
                    <a:pt x="167" y="442"/>
                  </a:cubicBezTo>
                  <a:cubicBezTo>
                    <a:pt x="118" y="452"/>
                    <a:pt x="79" y="461"/>
                    <a:pt x="30" y="481"/>
                  </a:cubicBezTo>
                  <a:cubicBezTo>
                    <a:pt x="20" y="481"/>
                    <a:pt x="0" y="481"/>
                    <a:pt x="10" y="452"/>
                  </a:cubicBezTo>
                  <a:cubicBezTo>
                    <a:pt x="10" y="442"/>
                    <a:pt x="20" y="432"/>
                    <a:pt x="20" y="432"/>
                  </a:cubicBezTo>
                  <a:cubicBezTo>
                    <a:pt x="79" y="363"/>
                    <a:pt x="157" y="334"/>
                    <a:pt x="207" y="265"/>
                  </a:cubicBezTo>
                  <a:cubicBezTo>
                    <a:pt x="226" y="236"/>
                    <a:pt x="236" y="197"/>
                    <a:pt x="275" y="157"/>
                  </a:cubicBezTo>
                  <a:cubicBezTo>
                    <a:pt x="305" y="147"/>
                    <a:pt x="422" y="69"/>
                    <a:pt x="422" y="108"/>
                  </a:cubicBezTo>
                  <a:cubicBezTo>
                    <a:pt x="422" y="118"/>
                    <a:pt x="413" y="147"/>
                    <a:pt x="373" y="187"/>
                  </a:cubicBezTo>
                  <a:cubicBezTo>
                    <a:pt x="462" y="147"/>
                    <a:pt x="472" y="138"/>
                    <a:pt x="501" y="108"/>
                  </a:cubicBezTo>
                  <a:cubicBezTo>
                    <a:pt x="540" y="69"/>
                    <a:pt x="599" y="40"/>
                    <a:pt x="599" y="40"/>
                  </a:cubicBezTo>
                  <a:cubicBezTo>
                    <a:pt x="746" y="0"/>
                    <a:pt x="815" y="59"/>
                    <a:pt x="844" y="69"/>
                  </a:cubicBezTo>
                  <a:lnTo>
                    <a:pt x="844" y="89"/>
                  </a:lnTo>
                  <a:cubicBezTo>
                    <a:pt x="815" y="138"/>
                    <a:pt x="697" y="187"/>
                    <a:pt x="609" y="216"/>
                  </a:cubicBezTo>
                  <a:cubicBezTo>
                    <a:pt x="579" y="236"/>
                    <a:pt x="570" y="236"/>
                    <a:pt x="550" y="246"/>
                  </a:cubicBezTo>
                  <a:cubicBezTo>
                    <a:pt x="511" y="265"/>
                    <a:pt x="511" y="314"/>
                    <a:pt x="462" y="344"/>
                  </a:cubicBezTo>
                  <a:cubicBezTo>
                    <a:pt x="472" y="344"/>
                    <a:pt x="452" y="354"/>
                    <a:pt x="413" y="3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52"/>
            <p:cNvSpPr/>
            <p:nvPr/>
          </p:nvSpPr>
          <p:spPr>
            <a:xfrm>
              <a:off x="4788154" y="2051948"/>
              <a:ext cx="32439" cy="19984"/>
            </a:xfrm>
            <a:custGeom>
              <a:avLst/>
              <a:gdLst/>
              <a:ahLst/>
              <a:cxnLst/>
              <a:rect l="l" t="t" r="r" b="b"/>
              <a:pathLst>
                <a:path w="560" h="345" extrusionOk="0">
                  <a:moveTo>
                    <a:pt x="472" y="148"/>
                  </a:moveTo>
                  <a:cubicBezTo>
                    <a:pt x="501" y="187"/>
                    <a:pt x="560" y="344"/>
                    <a:pt x="501" y="344"/>
                  </a:cubicBezTo>
                  <a:cubicBezTo>
                    <a:pt x="472" y="344"/>
                    <a:pt x="442" y="324"/>
                    <a:pt x="413" y="305"/>
                  </a:cubicBezTo>
                  <a:cubicBezTo>
                    <a:pt x="383" y="295"/>
                    <a:pt x="364" y="305"/>
                    <a:pt x="324" y="305"/>
                  </a:cubicBezTo>
                  <a:cubicBezTo>
                    <a:pt x="275" y="295"/>
                    <a:pt x="236" y="275"/>
                    <a:pt x="207" y="256"/>
                  </a:cubicBezTo>
                  <a:cubicBezTo>
                    <a:pt x="30" y="138"/>
                    <a:pt x="1" y="59"/>
                    <a:pt x="30" y="50"/>
                  </a:cubicBezTo>
                  <a:cubicBezTo>
                    <a:pt x="40" y="30"/>
                    <a:pt x="118" y="59"/>
                    <a:pt x="187" y="109"/>
                  </a:cubicBezTo>
                  <a:cubicBezTo>
                    <a:pt x="148" y="40"/>
                    <a:pt x="148" y="30"/>
                    <a:pt x="177" y="10"/>
                  </a:cubicBezTo>
                  <a:cubicBezTo>
                    <a:pt x="187" y="1"/>
                    <a:pt x="383" y="40"/>
                    <a:pt x="472" y="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52"/>
            <p:cNvSpPr/>
            <p:nvPr/>
          </p:nvSpPr>
          <p:spPr>
            <a:xfrm>
              <a:off x="4705723" y="2390183"/>
              <a:ext cx="44952" cy="51206"/>
            </a:xfrm>
            <a:custGeom>
              <a:avLst/>
              <a:gdLst/>
              <a:ahLst/>
              <a:cxnLst/>
              <a:rect l="l" t="t" r="r" b="b"/>
              <a:pathLst>
                <a:path w="776" h="884" extrusionOk="0">
                  <a:moveTo>
                    <a:pt x="756" y="246"/>
                  </a:moveTo>
                  <a:cubicBezTo>
                    <a:pt x="717" y="266"/>
                    <a:pt x="678" y="295"/>
                    <a:pt x="658" y="325"/>
                  </a:cubicBezTo>
                  <a:cubicBezTo>
                    <a:pt x="688" y="511"/>
                    <a:pt x="678" y="590"/>
                    <a:pt x="609" y="688"/>
                  </a:cubicBezTo>
                  <a:cubicBezTo>
                    <a:pt x="472" y="678"/>
                    <a:pt x="383" y="737"/>
                    <a:pt x="334" y="786"/>
                  </a:cubicBezTo>
                  <a:cubicBezTo>
                    <a:pt x="217" y="884"/>
                    <a:pt x="118" y="796"/>
                    <a:pt x="79" y="776"/>
                  </a:cubicBezTo>
                  <a:cubicBezTo>
                    <a:pt x="79" y="776"/>
                    <a:pt x="1" y="688"/>
                    <a:pt x="89" y="599"/>
                  </a:cubicBezTo>
                  <a:cubicBezTo>
                    <a:pt x="217" y="482"/>
                    <a:pt x="217" y="374"/>
                    <a:pt x="118" y="158"/>
                  </a:cubicBezTo>
                  <a:cubicBezTo>
                    <a:pt x="275" y="138"/>
                    <a:pt x="275" y="138"/>
                    <a:pt x="275" y="148"/>
                  </a:cubicBezTo>
                  <a:cubicBezTo>
                    <a:pt x="334" y="158"/>
                    <a:pt x="334" y="158"/>
                    <a:pt x="344" y="148"/>
                  </a:cubicBezTo>
                  <a:cubicBezTo>
                    <a:pt x="383" y="138"/>
                    <a:pt x="413" y="128"/>
                    <a:pt x="442" y="89"/>
                  </a:cubicBezTo>
                  <a:cubicBezTo>
                    <a:pt x="531" y="11"/>
                    <a:pt x="570" y="1"/>
                    <a:pt x="619" y="1"/>
                  </a:cubicBezTo>
                  <a:cubicBezTo>
                    <a:pt x="688" y="11"/>
                    <a:pt x="727" y="79"/>
                    <a:pt x="776" y="236"/>
                  </a:cubicBezTo>
                  <a:cubicBezTo>
                    <a:pt x="766" y="236"/>
                    <a:pt x="756" y="236"/>
                    <a:pt x="756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52"/>
            <p:cNvSpPr/>
            <p:nvPr/>
          </p:nvSpPr>
          <p:spPr>
            <a:xfrm>
              <a:off x="4397026" y="2009314"/>
              <a:ext cx="38753" cy="18826"/>
            </a:xfrm>
            <a:custGeom>
              <a:avLst/>
              <a:gdLst/>
              <a:ahLst/>
              <a:cxnLst/>
              <a:rect l="l" t="t" r="r" b="b"/>
              <a:pathLst>
                <a:path w="669" h="325" extrusionOk="0">
                  <a:moveTo>
                    <a:pt x="295" y="246"/>
                  </a:moveTo>
                  <a:cubicBezTo>
                    <a:pt x="246" y="275"/>
                    <a:pt x="1" y="324"/>
                    <a:pt x="50" y="236"/>
                  </a:cubicBezTo>
                  <a:cubicBezTo>
                    <a:pt x="50" y="226"/>
                    <a:pt x="70" y="207"/>
                    <a:pt x="70" y="207"/>
                  </a:cubicBezTo>
                  <a:cubicBezTo>
                    <a:pt x="70" y="207"/>
                    <a:pt x="79" y="207"/>
                    <a:pt x="79" y="197"/>
                  </a:cubicBezTo>
                  <a:cubicBezTo>
                    <a:pt x="109" y="187"/>
                    <a:pt x="148" y="177"/>
                    <a:pt x="168" y="148"/>
                  </a:cubicBezTo>
                  <a:cubicBezTo>
                    <a:pt x="197" y="138"/>
                    <a:pt x="217" y="109"/>
                    <a:pt x="256" y="89"/>
                  </a:cubicBezTo>
                  <a:lnTo>
                    <a:pt x="266" y="79"/>
                  </a:lnTo>
                  <a:cubicBezTo>
                    <a:pt x="266" y="79"/>
                    <a:pt x="325" y="40"/>
                    <a:pt x="374" y="30"/>
                  </a:cubicBezTo>
                  <a:cubicBezTo>
                    <a:pt x="442" y="1"/>
                    <a:pt x="442" y="1"/>
                    <a:pt x="609" y="10"/>
                  </a:cubicBezTo>
                  <a:cubicBezTo>
                    <a:pt x="609" y="10"/>
                    <a:pt x="599" y="10"/>
                    <a:pt x="599" y="30"/>
                  </a:cubicBezTo>
                  <a:cubicBezTo>
                    <a:pt x="609" y="40"/>
                    <a:pt x="639" y="40"/>
                    <a:pt x="649" y="50"/>
                  </a:cubicBezTo>
                  <a:cubicBezTo>
                    <a:pt x="668" y="89"/>
                    <a:pt x="295" y="246"/>
                    <a:pt x="295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52"/>
            <p:cNvSpPr/>
            <p:nvPr/>
          </p:nvSpPr>
          <p:spPr>
            <a:xfrm>
              <a:off x="4894452" y="2016729"/>
              <a:ext cx="33598" cy="18246"/>
            </a:xfrm>
            <a:custGeom>
              <a:avLst/>
              <a:gdLst/>
              <a:ahLst/>
              <a:cxnLst/>
              <a:rect l="l" t="t" r="r" b="b"/>
              <a:pathLst>
                <a:path w="580" h="315" extrusionOk="0">
                  <a:moveTo>
                    <a:pt x="295" y="108"/>
                  </a:moveTo>
                  <a:cubicBezTo>
                    <a:pt x="325" y="118"/>
                    <a:pt x="374" y="147"/>
                    <a:pt x="423" y="177"/>
                  </a:cubicBezTo>
                  <a:cubicBezTo>
                    <a:pt x="442" y="196"/>
                    <a:pt x="452" y="216"/>
                    <a:pt x="472" y="226"/>
                  </a:cubicBezTo>
                  <a:lnTo>
                    <a:pt x="580" y="304"/>
                  </a:lnTo>
                  <a:lnTo>
                    <a:pt x="580" y="304"/>
                  </a:lnTo>
                  <a:cubicBezTo>
                    <a:pt x="560" y="314"/>
                    <a:pt x="118" y="79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30" y="10"/>
                    <a:pt x="148" y="30"/>
                    <a:pt x="295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52"/>
            <p:cNvSpPr/>
            <p:nvPr/>
          </p:nvSpPr>
          <p:spPr>
            <a:xfrm>
              <a:off x="4449914" y="1987128"/>
              <a:ext cx="28500" cy="16567"/>
            </a:xfrm>
            <a:custGeom>
              <a:avLst/>
              <a:gdLst/>
              <a:ahLst/>
              <a:cxnLst/>
              <a:rect l="l" t="t" r="r" b="b"/>
              <a:pathLst>
                <a:path w="492" h="286" extrusionOk="0">
                  <a:moveTo>
                    <a:pt x="128" y="266"/>
                  </a:moveTo>
                  <a:cubicBezTo>
                    <a:pt x="30" y="285"/>
                    <a:pt x="0" y="285"/>
                    <a:pt x="20" y="266"/>
                  </a:cubicBezTo>
                  <a:cubicBezTo>
                    <a:pt x="30" y="236"/>
                    <a:pt x="50" y="217"/>
                    <a:pt x="69" y="187"/>
                  </a:cubicBezTo>
                  <a:lnTo>
                    <a:pt x="69" y="168"/>
                  </a:lnTo>
                  <a:cubicBezTo>
                    <a:pt x="69" y="148"/>
                    <a:pt x="50" y="148"/>
                    <a:pt x="50" y="138"/>
                  </a:cubicBezTo>
                  <a:cubicBezTo>
                    <a:pt x="50" y="128"/>
                    <a:pt x="79" y="119"/>
                    <a:pt x="158" y="89"/>
                  </a:cubicBezTo>
                  <a:cubicBezTo>
                    <a:pt x="472" y="1"/>
                    <a:pt x="481" y="20"/>
                    <a:pt x="491" y="20"/>
                  </a:cubicBezTo>
                  <a:cubicBezTo>
                    <a:pt x="491" y="30"/>
                    <a:pt x="393" y="148"/>
                    <a:pt x="373" y="148"/>
                  </a:cubicBezTo>
                  <a:cubicBezTo>
                    <a:pt x="373" y="168"/>
                    <a:pt x="187" y="246"/>
                    <a:pt x="128" y="2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52"/>
            <p:cNvSpPr/>
            <p:nvPr/>
          </p:nvSpPr>
          <p:spPr>
            <a:xfrm>
              <a:off x="4397026" y="1983711"/>
              <a:ext cx="37016" cy="8052"/>
            </a:xfrm>
            <a:custGeom>
              <a:avLst/>
              <a:gdLst/>
              <a:ahLst/>
              <a:cxnLst/>
              <a:rect l="l" t="t" r="r" b="b"/>
              <a:pathLst>
                <a:path w="639" h="139" extrusionOk="0">
                  <a:moveTo>
                    <a:pt x="521" y="60"/>
                  </a:moveTo>
                  <a:cubicBezTo>
                    <a:pt x="207" y="138"/>
                    <a:pt x="187" y="138"/>
                    <a:pt x="177" y="129"/>
                  </a:cubicBezTo>
                  <a:cubicBezTo>
                    <a:pt x="177" y="109"/>
                    <a:pt x="177" y="109"/>
                    <a:pt x="207" y="99"/>
                  </a:cubicBezTo>
                  <a:lnTo>
                    <a:pt x="1" y="129"/>
                  </a:lnTo>
                  <a:cubicBezTo>
                    <a:pt x="20" y="99"/>
                    <a:pt x="109" y="40"/>
                    <a:pt x="109" y="40"/>
                  </a:cubicBezTo>
                  <a:cubicBezTo>
                    <a:pt x="295" y="11"/>
                    <a:pt x="619" y="1"/>
                    <a:pt x="629" y="30"/>
                  </a:cubicBezTo>
                  <a:cubicBezTo>
                    <a:pt x="639" y="30"/>
                    <a:pt x="639" y="40"/>
                    <a:pt x="521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52"/>
            <p:cNvSpPr/>
            <p:nvPr/>
          </p:nvSpPr>
          <p:spPr>
            <a:xfrm>
              <a:off x="4452752" y="1995701"/>
              <a:ext cx="27342" cy="11411"/>
            </a:xfrm>
            <a:custGeom>
              <a:avLst/>
              <a:gdLst/>
              <a:ahLst/>
              <a:cxnLst/>
              <a:rect l="l" t="t" r="r" b="b"/>
              <a:pathLst>
                <a:path w="472" h="197" extrusionOk="0">
                  <a:moveTo>
                    <a:pt x="236" y="177"/>
                  </a:moveTo>
                  <a:cubicBezTo>
                    <a:pt x="40" y="196"/>
                    <a:pt x="1" y="196"/>
                    <a:pt x="30" y="177"/>
                  </a:cubicBezTo>
                  <a:cubicBezTo>
                    <a:pt x="79" y="128"/>
                    <a:pt x="403" y="0"/>
                    <a:pt x="452" y="30"/>
                  </a:cubicBezTo>
                  <a:cubicBezTo>
                    <a:pt x="472" y="39"/>
                    <a:pt x="344" y="137"/>
                    <a:pt x="344" y="137"/>
                  </a:cubicBezTo>
                  <a:cubicBezTo>
                    <a:pt x="334" y="137"/>
                    <a:pt x="285" y="177"/>
                    <a:pt x="236" y="1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52"/>
            <p:cNvSpPr/>
            <p:nvPr/>
          </p:nvSpPr>
          <p:spPr>
            <a:xfrm>
              <a:off x="4431145" y="1986028"/>
              <a:ext cx="19985" cy="5735"/>
            </a:xfrm>
            <a:custGeom>
              <a:avLst/>
              <a:gdLst/>
              <a:ahLst/>
              <a:cxnLst/>
              <a:rect l="l" t="t" r="r" b="b"/>
              <a:pathLst>
                <a:path w="345" h="99" extrusionOk="0">
                  <a:moveTo>
                    <a:pt x="266" y="59"/>
                  </a:moveTo>
                  <a:cubicBezTo>
                    <a:pt x="118" y="98"/>
                    <a:pt x="118" y="98"/>
                    <a:pt x="109" y="98"/>
                  </a:cubicBezTo>
                  <a:cubicBezTo>
                    <a:pt x="1" y="98"/>
                    <a:pt x="10" y="69"/>
                    <a:pt x="10" y="69"/>
                  </a:cubicBezTo>
                  <a:cubicBezTo>
                    <a:pt x="20" y="49"/>
                    <a:pt x="207" y="0"/>
                    <a:pt x="207" y="0"/>
                  </a:cubicBezTo>
                  <a:lnTo>
                    <a:pt x="217" y="0"/>
                  </a:lnTo>
                  <a:cubicBezTo>
                    <a:pt x="266" y="20"/>
                    <a:pt x="315" y="39"/>
                    <a:pt x="344" y="39"/>
                  </a:cubicBezTo>
                  <a:cubicBezTo>
                    <a:pt x="295" y="59"/>
                    <a:pt x="295" y="59"/>
                    <a:pt x="266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52"/>
            <p:cNvSpPr/>
            <p:nvPr/>
          </p:nvSpPr>
          <p:spPr>
            <a:xfrm>
              <a:off x="4451073" y="2008156"/>
              <a:ext cx="13092" cy="4634"/>
            </a:xfrm>
            <a:custGeom>
              <a:avLst/>
              <a:gdLst/>
              <a:ahLst/>
              <a:cxnLst/>
              <a:rect l="l" t="t" r="r" b="b"/>
              <a:pathLst>
                <a:path w="226" h="80" extrusionOk="0">
                  <a:moveTo>
                    <a:pt x="167" y="50"/>
                  </a:moveTo>
                  <a:cubicBezTo>
                    <a:pt x="69" y="79"/>
                    <a:pt x="0" y="79"/>
                    <a:pt x="10" y="70"/>
                  </a:cubicBezTo>
                  <a:cubicBezTo>
                    <a:pt x="20" y="60"/>
                    <a:pt x="59" y="21"/>
                    <a:pt x="98" y="21"/>
                  </a:cubicBezTo>
                  <a:cubicBezTo>
                    <a:pt x="118" y="11"/>
                    <a:pt x="216" y="11"/>
                    <a:pt x="226" y="11"/>
                  </a:cubicBezTo>
                  <a:cubicBezTo>
                    <a:pt x="226" y="1"/>
                    <a:pt x="206" y="30"/>
                    <a:pt x="167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52"/>
            <p:cNvSpPr/>
            <p:nvPr/>
          </p:nvSpPr>
          <p:spPr>
            <a:xfrm>
              <a:off x="4947340" y="3074647"/>
              <a:ext cx="93263" cy="85903"/>
            </a:xfrm>
            <a:custGeom>
              <a:avLst/>
              <a:gdLst/>
              <a:ahLst/>
              <a:cxnLst/>
              <a:rect l="l" t="t" r="r" b="b"/>
              <a:pathLst>
                <a:path w="1610" h="1483" extrusionOk="0">
                  <a:moveTo>
                    <a:pt x="1472" y="206"/>
                  </a:moveTo>
                  <a:cubicBezTo>
                    <a:pt x="766" y="1090"/>
                    <a:pt x="99" y="1482"/>
                    <a:pt x="20" y="1472"/>
                  </a:cubicBezTo>
                  <a:cubicBezTo>
                    <a:pt x="20" y="1443"/>
                    <a:pt x="0" y="1443"/>
                    <a:pt x="30" y="1423"/>
                  </a:cubicBezTo>
                  <a:cubicBezTo>
                    <a:pt x="30" y="1413"/>
                    <a:pt x="40" y="1413"/>
                    <a:pt x="49" y="1394"/>
                  </a:cubicBezTo>
                  <a:cubicBezTo>
                    <a:pt x="89" y="1345"/>
                    <a:pt x="89" y="1345"/>
                    <a:pt x="167" y="1286"/>
                  </a:cubicBezTo>
                  <a:cubicBezTo>
                    <a:pt x="236" y="1217"/>
                    <a:pt x="285" y="1119"/>
                    <a:pt x="363" y="1031"/>
                  </a:cubicBezTo>
                  <a:cubicBezTo>
                    <a:pt x="481" y="903"/>
                    <a:pt x="628" y="825"/>
                    <a:pt x="766" y="707"/>
                  </a:cubicBezTo>
                  <a:cubicBezTo>
                    <a:pt x="756" y="638"/>
                    <a:pt x="766" y="609"/>
                    <a:pt x="913" y="491"/>
                  </a:cubicBezTo>
                  <a:cubicBezTo>
                    <a:pt x="1070" y="354"/>
                    <a:pt x="1541" y="10"/>
                    <a:pt x="1590" y="0"/>
                  </a:cubicBezTo>
                  <a:lnTo>
                    <a:pt x="1600" y="0"/>
                  </a:lnTo>
                  <a:lnTo>
                    <a:pt x="1610" y="10"/>
                  </a:lnTo>
                  <a:cubicBezTo>
                    <a:pt x="1600" y="10"/>
                    <a:pt x="1600" y="40"/>
                    <a:pt x="1472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52"/>
            <p:cNvSpPr/>
            <p:nvPr/>
          </p:nvSpPr>
          <p:spPr>
            <a:xfrm>
              <a:off x="4673921" y="2469775"/>
              <a:ext cx="557147" cy="201289"/>
            </a:xfrm>
            <a:custGeom>
              <a:avLst/>
              <a:gdLst/>
              <a:ahLst/>
              <a:cxnLst/>
              <a:rect l="l" t="t" r="r" b="b"/>
              <a:pathLst>
                <a:path w="9618" h="3475" extrusionOk="0">
                  <a:moveTo>
                    <a:pt x="2345" y="423"/>
                  </a:moveTo>
                  <a:cubicBezTo>
                    <a:pt x="2944" y="540"/>
                    <a:pt x="3572" y="491"/>
                    <a:pt x="4151" y="285"/>
                  </a:cubicBezTo>
                  <a:cubicBezTo>
                    <a:pt x="4475" y="158"/>
                    <a:pt x="4838" y="1"/>
                    <a:pt x="5152" y="138"/>
                  </a:cubicBezTo>
                  <a:cubicBezTo>
                    <a:pt x="5348" y="226"/>
                    <a:pt x="5486" y="423"/>
                    <a:pt x="5643" y="570"/>
                  </a:cubicBezTo>
                  <a:cubicBezTo>
                    <a:pt x="6565" y="1424"/>
                    <a:pt x="8106" y="825"/>
                    <a:pt x="9274" y="1286"/>
                  </a:cubicBezTo>
                  <a:cubicBezTo>
                    <a:pt x="9362" y="1325"/>
                    <a:pt x="9460" y="1375"/>
                    <a:pt x="9509" y="1453"/>
                  </a:cubicBezTo>
                  <a:cubicBezTo>
                    <a:pt x="9617" y="1610"/>
                    <a:pt x="9519" y="1826"/>
                    <a:pt x="9421" y="2003"/>
                  </a:cubicBezTo>
                  <a:cubicBezTo>
                    <a:pt x="9058" y="2640"/>
                    <a:pt x="8567" y="3367"/>
                    <a:pt x="7831" y="3416"/>
                  </a:cubicBezTo>
                  <a:cubicBezTo>
                    <a:pt x="7056" y="3475"/>
                    <a:pt x="6320" y="2739"/>
                    <a:pt x="5574" y="2945"/>
                  </a:cubicBezTo>
                  <a:cubicBezTo>
                    <a:pt x="5201" y="3053"/>
                    <a:pt x="4887" y="3377"/>
                    <a:pt x="4504" y="3357"/>
                  </a:cubicBezTo>
                  <a:cubicBezTo>
                    <a:pt x="4328" y="3347"/>
                    <a:pt x="4181" y="3278"/>
                    <a:pt x="4033" y="3200"/>
                  </a:cubicBezTo>
                  <a:cubicBezTo>
                    <a:pt x="3719" y="3043"/>
                    <a:pt x="3396" y="2886"/>
                    <a:pt x="3072" y="2719"/>
                  </a:cubicBezTo>
                  <a:cubicBezTo>
                    <a:pt x="2974" y="2680"/>
                    <a:pt x="2875" y="2621"/>
                    <a:pt x="2758" y="2621"/>
                  </a:cubicBezTo>
                  <a:cubicBezTo>
                    <a:pt x="2610" y="2621"/>
                    <a:pt x="2493" y="2699"/>
                    <a:pt x="2355" y="2758"/>
                  </a:cubicBezTo>
                  <a:cubicBezTo>
                    <a:pt x="1796" y="3033"/>
                    <a:pt x="1089" y="2994"/>
                    <a:pt x="569" y="2660"/>
                  </a:cubicBezTo>
                  <a:cubicBezTo>
                    <a:pt x="10" y="2317"/>
                    <a:pt x="0" y="1276"/>
                    <a:pt x="334" y="737"/>
                  </a:cubicBezTo>
                  <a:cubicBezTo>
                    <a:pt x="785" y="30"/>
                    <a:pt x="1668" y="285"/>
                    <a:pt x="2345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52"/>
            <p:cNvSpPr/>
            <p:nvPr/>
          </p:nvSpPr>
          <p:spPr>
            <a:xfrm>
              <a:off x="4932568" y="2223064"/>
              <a:ext cx="181950" cy="119441"/>
            </a:xfrm>
            <a:custGeom>
              <a:avLst/>
              <a:gdLst/>
              <a:ahLst/>
              <a:cxnLst/>
              <a:rect l="l" t="t" r="r" b="b"/>
              <a:pathLst>
                <a:path w="3141" h="2062" extrusionOk="0">
                  <a:moveTo>
                    <a:pt x="501" y="50"/>
                  </a:moveTo>
                  <a:cubicBezTo>
                    <a:pt x="255" y="89"/>
                    <a:pt x="0" y="315"/>
                    <a:pt x="49" y="560"/>
                  </a:cubicBezTo>
                  <a:cubicBezTo>
                    <a:pt x="98" y="786"/>
                    <a:pt x="393" y="884"/>
                    <a:pt x="638" y="903"/>
                  </a:cubicBezTo>
                  <a:cubicBezTo>
                    <a:pt x="883" y="913"/>
                    <a:pt x="1158" y="903"/>
                    <a:pt x="1335" y="1060"/>
                  </a:cubicBezTo>
                  <a:cubicBezTo>
                    <a:pt x="1580" y="1296"/>
                    <a:pt x="1521" y="1767"/>
                    <a:pt x="1806" y="1953"/>
                  </a:cubicBezTo>
                  <a:cubicBezTo>
                    <a:pt x="1875" y="2002"/>
                    <a:pt x="1963" y="2012"/>
                    <a:pt x="2051" y="2032"/>
                  </a:cubicBezTo>
                  <a:cubicBezTo>
                    <a:pt x="2306" y="2061"/>
                    <a:pt x="2591" y="2032"/>
                    <a:pt x="2797" y="1885"/>
                  </a:cubicBezTo>
                  <a:cubicBezTo>
                    <a:pt x="3003" y="1738"/>
                    <a:pt x="3141" y="1453"/>
                    <a:pt x="3082" y="1208"/>
                  </a:cubicBezTo>
                  <a:cubicBezTo>
                    <a:pt x="3013" y="1002"/>
                    <a:pt x="2836" y="854"/>
                    <a:pt x="2640" y="776"/>
                  </a:cubicBezTo>
                  <a:cubicBezTo>
                    <a:pt x="2444" y="707"/>
                    <a:pt x="2218" y="687"/>
                    <a:pt x="2012" y="678"/>
                  </a:cubicBezTo>
                  <a:cubicBezTo>
                    <a:pt x="2169" y="687"/>
                    <a:pt x="1541" y="216"/>
                    <a:pt x="1443" y="177"/>
                  </a:cubicBezTo>
                  <a:cubicBezTo>
                    <a:pt x="1168" y="79"/>
                    <a:pt x="815" y="1"/>
                    <a:pt x="501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52"/>
            <p:cNvSpPr/>
            <p:nvPr/>
          </p:nvSpPr>
          <p:spPr>
            <a:xfrm>
              <a:off x="3968418" y="2813165"/>
              <a:ext cx="503738" cy="242764"/>
            </a:xfrm>
            <a:custGeom>
              <a:avLst/>
              <a:gdLst/>
              <a:ahLst/>
              <a:cxnLst/>
              <a:rect l="l" t="t" r="r" b="b"/>
              <a:pathLst>
                <a:path w="8696" h="4191" extrusionOk="0">
                  <a:moveTo>
                    <a:pt x="2984" y="98"/>
                  </a:moveTo>
                  <a:cubicBezTo>
                    <a:pt x="3190" y="118"/>
                    <a:pt x="3406" y="147"/>
                    <a:pt x="3602" y="236"/>
                  </a:cubicBezTo>
                  <a:cubicBezTo>
                    <a:pt x="3818" y="334"/>
                    <a:pt x="3975" y="491"/>
                    <a:pt x="4142" y="628"/>
                  </a:cubicBezTo>
                  <a:cubicBezTo>
                    <a:pt x="4848" y="1217"/>
                    <a:pt x="5761" y="1609"/>
                    <a:pt x="6664" y="1462"/>
                  </a:cubicBezTo>
                  <a:cubicBezTo>
                    <a:pt x="7135" y="1384"/>
                    <a:pt x="7655" y="1168"/>
                    <a:pt x="8097" y="1374"/>
                  </a:cubicBezTo>
                  <a:cubicBezTo>
                    <a:pt x="8656" y="1639"/>
                    <a:pt x="8695" y="2512"/>
                    <a:pt x="8263" y="2954"/>
                  </a:cubicBezTo>
                  <a:cubicBezTo>
                    <a:pt x="7841" y="3405"/>
                    <a:pt x="7125" y="3474"/>
                    <a:pt x="6526" y="3307"/>
                  </a:cubicBezTo>
                  <a:cubicBezTo>
                    <a:pt x="6389" y="3278"/>
                    <a:pt x="6261" y="3239"/>
                    <a:pt x="6134" y="3248"/>
                  </a:cubicBezTo>
                  <a:cubicBezTo>
                    <a:pt x="5839" y="3288"/>
                    <a:pt x="5673" y="3592"/>
                    <a:pt x="5467" y="3788"/>
                  </a:cubicBezTo>
                  <a:cubicBezTo>
                    <a:pt x="5172" y="4073"/>
                    <a:pt x="4731" y="4190"/>
                    <a:pt x="4338" y="4083"/>
                  </a:cubicBezTo>
                  <a:cubicBezTo>
                    <a:pt x="3945" y="3975"/>
                    <a:pt x="3612" y="3641"/>
                    <a:pt x="3514" y="3248"/>
                  </a:cubicBezTo>
                  <a:cubicBezTo>
                    <a:pt x="3445" y="2993"/>
                    <a:pt x="3465" y="2718"/>
                    <a:pt x="3386" y="2463"/>
                  </a:cubicBezTo>
                  <a:cubicBezTo>
                    <a:pt x="3258" y="2139"/>
                    <a:pt x="2954" y="1894"/>
                    <a:pt x="2611" y="1874"/>
                  </a:cubicBezTo>
                  <a:cubicBezTo>
                    <a:pt x="2375" y="1845"/>
                    <a:pt x="2140" y="1924"/>
                    <a:pt x="1914" y="1914"/>
                  </a:cubicBezTo>
                  <a:cubicBezTo>
                    <a:pt x="1237" y="1874"/>
                    <a:pt x="0" y="1080"/>
                    <a:pt x="736" y="461"/>
                  </a:cubicBezTo>
                  <a:cubicBezTo>
                    <a:pt x="1315" y="0"/>
                    <a:pt x="2297" y="39"/>
                    <a:pt x="2984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602" name="Google Shape;1602;p52"/>
          <p:cNvCxnSpPr>
            <a:stCxn id="1543" idx="3"/>
            <a:endCxn id="1537" idx="0"/>
          </p:cNvCxnSpPr>
          <p:nvPr/>
        </p:nvCxnSpPr>
        <p:spPr>
          <a:xfrm>
            <a:off x="2793250" y="1358400"/>
            <a:ext cx="1767300" cy="2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03" name="Google Shape;1603;p52"/>
          <p:cNvCxnSpPr>
            <a:stCxn id="1546" idx="1"/>
            <a:endCxn id="1538" idx="6"/>
          </p:cNvCxnSpPr>
          <p:nvPr/>
        </p:nvCxnSpPr>
        <p:spPr>
          <a:xfrm flipH="1">
            <a:off x="5745950" y="1964556"/>
            <a:ext cx="585300" cy="7263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04" name="Google Shape;1604;p52"/>
          <p:cNvCxnSpPr>
            <a:stCxn id="1548" idx="1"/>
            <a:endCxn id="1540" idx="4"/>
          </p:cNvCxnSpPr>
          <p:nvPr/>
        </p:nvCxnSpPr>
        <p:spPr>
          <a:xfrm flipH="1">
            <a:off x="4560650" y="3204024"/>
            <a:ext cx="1770600" cy="404100"/>
          </a:xfrm>
          <a:prstGeom prst="bentConnector4">
            <a:avLst>
              <a:gd name="adj1" fmla="val 24100"/>
              <a:gd name="adj2" fmla="val 158915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05" name="Google Shape;1605;p52"/>
          <p:cNvCxnSpPr>
            <a:stCxn id="1544" idx="3"/>
            <a:endCxn id="1539" idx="2"/>
          </p:cNvCxnSpPr>
          <p:nvPr/>
        </p:nvCxnSpPr>
        <p:spPr>
          <a:xfrm>
            <a:off x="2793250" y="2594275"/>
            <a:ext cx="710100" cy="96600"/>
          </a:xfrm>
          <a:prstGeom prst="bentConnector3">
            <a:avLst>
              <a:gd name="adj1" fmla="val 5000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06" name="Google Shape;1606;p52"/>
          <p:cNvSpPr/>
          <p:nvPr/>
        </p:nvSpPr>
        <p:spPr>
          <a:xfrm>
            <a:off x="3787750" y="1906575"/>
            <a:ext cx="1568400" cy="1568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7" name="Google Shape;1607;p52"/>
          <p:cNvSpPr txBox="1"/>
          <p:nvPr/>
        </p:nvSpPr>
        <p:spPr>
          <a:xfrm>
            <a:off x="720250" y="3569775"/>
            <a:ext cx="20730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608" name="Google Shape;1608;p52"/>
          <p:cNvSpPr txBox="1"/>
          <p:nvPr/>
        </p:nvSpPr>
        <p:spPr>
          <a:xfrm>
            <a:off x="716800" y="3958334"/>
            <a:ext cx="2073000" cy="723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609" name="Google Shape;1609;p52"/>
          <p:cNvCxnSpPr>
            <a:stCxn id="1607" idx="3"/>
            <a:endCxn id="1606" idx="3"/>
          </p:cNvCxnSpPr>
          <p:nvPr/>
        </p:nvCxnSpPr>
        <p:spPr>
          <a:xfrm rot="10800000" flipH="1">
            <a:off x="2793250" y="3245175"/>
            <a:ext cx="1224300" cy="5613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4" name="Google Shape;1614;p53"/>
          <p:cNvGrpSpPr/>
          <p:nvPr/>
        </p:nvGrpSpPr>
        <p:grpSpPr>
          <a:xfrm>
            <a:off x="642900" y="729450"/>
            <a:ext cx="3684600" cy="3684600"/>
            <a:chOff x="642900" y="729450"/>
            <a:chExt cx="3684600" cy="3684600"/>
          </a:xfrm>
        </p:grpSpPr>
        <p:sp>
          <p:nvSpPr>
            <p:cNvPr id="1615" name="Google Shape;1615;p53"/>
            <p:cNvSpPr/>
            <p:nvPr/>
          </p:nvSpPr>
          <p:spPr>
            <a:xfrm>
              <a:off x="882450" y="969000"/>
              <a:ext cx="3205500" cy="32055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53"/>
            <p:cNvSpPr/>
            <p:nvPr/>
          </p:nvSpPr>
          <p:spPr>
            <a:xfrm>
              <a:off x="642900" y="729450"/>
              <a:ext cx="3684600" cy="36846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7" name="Google Shape;1617;p53"/>
          <p:cNvSpPr txBox="1">
            <a:spLocks noGrp="1"/>
          </p:cNvSpPr>
          <p:nvPr>
            <p:ph type="subTitle" idx="1"/>
          </p:nvPr>
        </p:nvSpPr>
        <p:spPr>
          <a:xfrm>
            <a:off x="4519650" y="1978826"/>
            <a:ext cx="3850800" cy="8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Images reveal large amounts of data, so remember: use an image instead of a long text. Your audience will appreciate it</a:t>
            </a:r>
            <a:endParaRPr dirty="0"/>
          </a:p>
        </p:txBody>
      </p:sp>
      <p:sp>
        <p:nvSpPr>
          <p:cNvPr id="1618" name="Google Shape;1618;p53"/>
          <p:cNvSpPr txBox="1">
            <a:spLocks noGrp="1"/>
          </p:cNvSpPr>
          <p:nvPr>
            <p:ph type="title"/>
          </p:nvPr>
        </p:nvSpPr>
        <p:spPr>
          <a:xfrm>
            <a:off x="4519650" y="1451475"/>
            <a:ext cx="3850800" cy="147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Title</a:t>
            </a:r>
            <a:endParaRPr dirty="0"/>
          </a:p>
        </p:txBody>
      </p:sp>
      <p:pic>
        <p:nvPicPr>
          <p:cNvPr id="1619" name="Google Shape;1619;p53"/>
          <p:cNvPicPr preferRelativeResize="0"/>
          <p:nvPr/>
        </p:nvPicPr>
        <p:blipFill rotWithShape="1">
          <a:blip r:embed="rId3">
            <a:alphaModFix/>
          </a:blip>
          <a:srcRect l="19753" t="50283" r="55123" b="18208"/>
          <a:stretch/>
        </p:blipFill>
        <p:spPr>
          <a:xfrm>
            <a:off x="1078800" y="1165350"/>
            <a:ext cx="2812800" cy="281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20" name="Google Shape;1620;p53"/>
          <p:cNvSpPr/>
          <p:nvPr/>
        </p:nvSpPr>
        <p:spPr>
          <a:xfrm>
            <a:off x="642900" y="30684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1" name="Google Shape;1621;p53"/>
          <p:cNvSpPr/>
          <p:nvPr/>
        </p:nvSpPr>
        <p:spPr>
          <a:xfrm>
            <a:off x="3428061" y="7294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2" name="Google Shape;1622;p53"/>
          <p:cNvPicPr preferRelativeResize="0"/>
          <p:nvPr/>
        </p:nvPicPr>
        <p:blipFill rotWithShape="1">
          <a:blip r:embed="rId4">
            <a:alphaModFix amt="19000"/>
          </a:blip>
          <a:srcRect l="19753" t="50283" r="55123" b="18208"/>
          <a:stretch/>
        </p:blipFill>
        <p:spPr>
          <a:xfrm>
            <a:off x="1078800" y="1165350"/>
            <a:ext cx="2812800" cy="28128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623" name="Google Shape;1623;p53"/>
          <p:cNvSpPr/>
          <p:nvPr/>
        </p:nvSpPr>
        <p:spPr>
          <a:xfrm>
            <a:off x="3547586" y="416799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54"/>
          <p:cNvSpPr txBox="1">
            <a:spLocks noGrp="1"/>
          </p:cNvSpPr>
          <p:nvPr>
            <p:ph type="title" idx="2"/>
          </p:nvPr>
        </p:nvSpPr>
        <p:spPr>
          <a:xfrm>
            <a:off x="1763488" y="1966563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629" name="Google Shape;1629;p54"/>
          <p:cNvSpPr txBox="1">
            <a:spLocks noGrp="1"/>
          </p:cNvSpPr>
          <p:nvPr>
            <p:ph type="title"/>
          </p:nvPr>
        </p:nvSpPr>
        <p:spPr>
          <a:xfrm>
            <a:off x="1763613" y="457800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630" name="Google Shape;1630;p54"/>
          <p:cNvSpPr txBox="1">
            <a:spLocks noGrp="1"/>
          </p:cNvSpPr>
          <p:nvPr>
            <p:ph type="subTitle" idx="1"/>
          </p:nvPr>
        </p:nvSpPr>
        <p:spPr>
          <a:xfrm>
            <a:off x="2526000" y="1223674"/>
            <a:ext cx="4092000" cy="5830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You can provide a brief description of the topic you wish to visit here.</a:t>
            </a:r>
            <a:endParaRPr lang="en-US" dirty="0"/>
          </a:p>
        </p:txBody>
      </p:sp>
      <p:sp>
        <p:nvSpPr>
          <p:cNvPr id="1631" name="Google Shape;1631;p54"/>
          <p:cNvSpPr txBox="1">
            <a:spLocks noGrp="1"/>
          </p:cNvSpPr>
          <p:nvPr>
            <p:ph type="subTitle" idx="3"/>
          </p:nvPr>
        </p:nvSpPr>
        <p:spPr>
          <a:xfrm>
            <a:off x="2526000" y="2732438"/>
            <a:ext cx="4092000" cy="539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You can provide a brief description of the topic you wish to visit here.</a:t>
            </a:r>
            <a:endParaRPr lang="en-US" dirty="0"/>
          </a:p>
        </p:txBody>
      </p:sp>
      <p:sp>
        <p:nvSpPr>
          <p:cNvPr id="1632" name="Google Shape;1632;p54"/>
          <p:cNvSpPr txBox="1">
            <a:spLocks noGrp="1"/>
          </p:cNvSpPr>
          <p:nvPr>
            <p:ph type="title" idx="4"/>
          </p:nvPr>
        </p:nvSpPr>
        <p:spPr>
          <a:xfrm>
            <a:off x="1763613" y="3475325"/>
            <a:ext cx="5616900" cy="8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633" name="Google Shape;1633;p54"/>
          <p:cNvSpPr txBox="1">
            <a:spLocks noGrp="1"/>
          </p:cNvSpPr>
          <p:nvPr>
            <p:ph type="subTitle" idx="5"/>
          </p:nvPr>
        </p:nvSpPr>
        <p:spPr>
          <a:xfrm>
            <a:off x="2526000" y="4241199"/>
            <a:ext cx="4092000" cy="5731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You can provide a brief description of the topic you wish to visit here.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55"/>
          <p:cNvSpPr txBox="1">
            <a:spLocks noGrp="1"/>
          </p:cNvSpPr>
          <p:nvPr>
            <p:ph type="subTitle" idx="1"/>
          </p:nvPr>
        </p:nvSpPr>
        <p:spPr>
          <a:xfrm>
            <a:off x="564575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639" name="Google Shape;1639;p55"/>
          <p:cNvSpPr txBox="1">
            <a:spLocks noGrp="1"/>
          </p:cNvSpPr>
          <p:nvPr>
            <p:ph type="title"/>
          </p:nvPr>
        </p:nvSpPr>
        <p:spPr>
          <a:xfrm>
            <a:off x="716800" y="4557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 smtClean="0"/>
              <a:t>Title</a:t>
            </a:r>
            <a:endParaRPr dirty="0"/>
          </a:p>
        </p:txBody>
      </p:sp>
      <p:sp>
        <p:nvSpPr>
          <p:cNvPr id="1640" name="Google Shape;1640;p55"/>
          <p:cNvSpPr txBox="1">
            <a:spLocks noGrp="1"/>
          </p:cNvSpPr>
          <p:nvPr>
            <p:ph type="subTitle" idx="2"/>
          </p:nvPr>
        </p:nvSpPr>
        <p:spPr>
          <a:xfrm>
            <a:off x="805475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You can provide a brief description of the topic you wish to visit here.</a:t>
            </a:r>
            <a:endParaRPr lang="en-US" dirty="0"/>
          </a:p>
        </p:txBody>
      </p:sp>
      <p:sp>
        <p:nvSpPr>
          <p:cNvPr id="1641" name="Google Shape;1641;p55"/>
          <p:cNvSpPr txBox="1">
            <a:spLocks noGrp="1"/>
          </p:cNvSpPr>
          <p:nvPr>
            <p:ph type="subTitle" idx="3"/>
          </p:nvPr>
        </p:nvSpPr>
        <p:spPr>
          <a:xfrm>
            <a:off x="324266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Title</a:t>
            </a:r>
            <a:endParaRPr lang="en-US" dirty="0"/>
          </a:p>
        </p:txBody>
      </p:sp>
      <p:sp>
        <p:nvSpPr>
          <p:cNvPr id="1642" name="Google Shape;1642;p55"/>
          <p:cNvSpPr txBox="1">
            <a:spLocks noGrp="1"/>
          </p:cNvSpPr>
          <p:nvPr>
            <p:ph type="subTitle" idx="4"/>
          </p:nvPr>
        </p:nvSpPr>
        <p:spPr>
          <a:xfrm>
            <a:off x="3483562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You can provide a brief description of the topic you wish to visit here.</a:t>
            </a:r>
            <a:endParaRPr lang="en-US" dirty="0"/>
          </a:p>
        </p:txBody>
      </p:sp>
      <p:sp>
        <p:nvSpPr>
          <p:cNvPr id="1643" name="Google Shape;1643;p55"/>
          <p:cNvSpPr txBox="1">
            <a:spLocks noGrp="1"/>
          </p:cNvSpPr>
          <p:nvPr>
            <p:ph type="subTitle" idx="5"/>
          </p:nvPr>
        </p:nvSpPr>
        <p:spPr>
          <a:xfrm>
            <a:off x="5920721" y="2639050"/>
            <a:ext cx="2658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Title</a:t>
            </a:r>
            <a:endParaRPr lang="en-US" dirty="0"/>
          </a:p>
        </p:txBody>
      </p:sp>
      <p:sp>
        <p:nvSpPr>
          <p:cNvPr id="1644" name="Google Shape;1644;p55"/>
          <p:cNvSpPr txBox="1">
            <a:spLocks noGrp="1"/>
          </p:cNvSpPr>
          <p:nvPr>
            <p:ph type="subTitle" idx="6"/>
          </p:nvPr>
        </p:nvSpPr>
        <p:spPr>
          <a:xfrm>
            <a:off x="6161634" y="3014800"/>
            <a:ext cx="21768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You can provide a brief description of the topic you wish to visit here.</a:t>
            </a:r>
            <a:endParaRPr lang="en-US" dirty="0"/>
          </a:p>
        </p:txBody>
      </p:sp>
      <p:grpSp>
        <p:nvGrpSpPr>
          <p:cNvPr id="1645" name="Google Shape;1645;p55"/>
          <p:cNvGrpSpPr/>
          <p:nvPr/>
        </p:nvGrpSpPr>
        <p:grpSpPr>
          <a:xfrm>
            <a:off x="6970176" y="2083730"/>
            <a:ext cx="559697" cy="538800"/>
            <a:chOff x="998444" y="1179023"/>
            <a:chExt cx="407023" cy="391826"/>
          </a:xfrm>
        </p:grpSpPr>
        <p:sp>
          <p:nvSpPr>
            <p:cNvPr id="1646" name="Google Shape;1646;p55"/>
            <p:cNvSpPr/>
            <p:nvPr/>
          </p:nvSpPr>
          <p:spPr>
            <a:xfrm>
              <a:off x="1003745" y="1259802"/>
              <a:ext cx="380238" cy="231199"/>
            </a:xfrm>
            <a:custGeom>
              <a:avLst/>
              <a:gdLst/>
              <a:ahLst/>
              <a:cxnLst/>
              <a:rect l="l" t="t" r="r" b="b"/>
              <a:pathLst>
                <a:path w="13486" h="8200" extrusionOk="0">
                  <a:moveTo>
                    <a:pt x="11955" y="1"/>
                  </a:moveTo>
                  <a:lnTo>
                    <a:pt x="11793" y="17"/>
                  </a:lnTo>
                  <a:cubicBezTo>
                    <a:pt x="11680" y="28"/>
                    <a:pt x="11600" y="130"/>
                    <a:pt x="11608" y="240"/>
                  </a:cubicBezTo>
                  <a:cubicBezTo>
                    <a:pt x="11618" y="348"/>
                    <a:pt x="11712" y="426"/>
                    <a:pt x="11816" y="426"/>
                  </a:cubicBezTo>
                  <a:cubicBezTo>
                    <a:pt x="11821" y="426"/>
                    <a:pt x="11826" y="426"/>
                    <a:pt x="11831" y="426"/>
                  </a:cubicBezTo>
                  <a:lnTo>
                    <a:pt x="11971" y="412"/>
                  </a:lnTo>
                  <a:cubicBezTo>
                    <a:pt x="12380" y="461"/>
                    <a:pt x="12652" y="601"/>
                    <a:pt x="12778" y="821"/>
                  </a:cubicBezTo>
                  <a:cubicBezTo>
                    <a:pt x="13031" y="1263"/>
                    <a:pt x="12711" y="2046"/>
                    <a:pt x="11898" y="2971"/>
                  </a:cubicBezTo>
                  <a:cubicBezTo>
                    <a:pt x="10093" y="5027"/>
                    <a:pt x="6439" y="7133"/>
                    <a:pt x="3752" y="7671"/>
                  </a:cubicBezTo>
                  <a:cubicBezTo>
                    <a:pt x="3335" y="7755"/>
                    <a:pt x="2962" y="7796"/>
                    <a:pt x="2642" y="7796"/>
                  </a:cubicBezTo>
                  <a:cubicBezTo>
                    <a:pt x="2035" y="7796"/>
                    <a:pt x="1617" y="7648"/>
                    <a:pt x="1451" y="7359"/>
                  </a:cubicBezTo>
                  <a:cubicBezTo>
                    <a:pt x="1201" y="6918"/>
                    <a:pt x="1518" y="6135"/>
                    <a:pt x="2334" y="5210"/>
                  </a:cubicBezTo>
                  <a:cubicBezTo>
                    <a:pt x="4093" y="3211"/>
                    <a:pt x="7545" y="1206"/>
                    <a:pt x="10160" y="579"/>
                  </a:cubicBezTo>
                  <a:lnTo>
                    <a:pt x="10362" y="560"/>
                  </a:lnTo>
                  <a:cubicBezTo>
                    <a:pt x="10475" y="550"/>
                    <a:pt x="10556" y="447"/>
                    <a:pt x="10545" y="337"/>
                  </a:cubicBezTo>
                  <a:cubicBezTo>
                    <a:pt x="10537" y="229"/>
                    <a:pt x="10444" y="151"/>
                    <a:pt x="10340" y="151"/>
                  </a:cubicBezTo>
                  <a:cubicBezTo>
                    <a:pt x="10335" y="151"/>
                    <a:pt x="10329" y="151"/>
                    <a:pt x="10324" y="151"/>
                  </a:cubicBezTo>
                  <a:lnTo>
                    <a:pt x="10109" y="173"/>
                  </a:lnTo>
                  <a:cubicBezTo>
                    <a:pt x="10104" y="173"/>
                    <a:pt x="10093" y="173"/>
                    <a:pt x="10082" y="176"/>
                  </a:cubicBezTo>
                  <a:cubicBezTo>
                    <a:pt x="5654" y="1228"/>
                    <a:pt x="1" y="5640"/>
                    <a:pt x="1107" y="7558"/>
                  </a:cubicBezTo>
                  <a:cubicBezTo>
                    <a:pt x="1363" y="8003"/>
                    <a:pt x="1915" y="8200"/>
                    <a:pt x="2650" y="8200"/>
                  </a:cubicBezTo>
                  <a:cubicBezTo>
                    <a:pt x="5188" y="8200"/>
                    <a:pt x="9910" y="5850"/>
                    <a:pt x="12205" y="3237"/>
                  </a:cubicBezTo>
                  <a:cubicBezTo>
                    <a:pt x="13155" y="2156"/>
                    <a:pt x="13486" y="1225"/>
                    <a:pt x="13133" y="617"/>
                  </a:cubicBezTo>
                  <a:cubicBezTo>
                    <a:pt x="12934" y="273"/>
                    <a:pt x="12555" y="68"/>
                    <a:pt x="1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55"/>
            <p:cNvSpPr/>
            <p:nvPr/>
          </p:nvSpPr>
          <p:spPr>
            <a:xfrm>
              <a:off x="1114213" y="1179023"/>
              <a:ext cx="182083" cy="391826"/>
            </a:xfrm>
            <a:custGeom>
              <a:avLst/>
              <a:gdLst/>
              <a:ahLst/>
              <a:cxnLst/>
              <a:rect l="l" t="t" r="r" b="b"/>
              <a:pathLst>
                <a:path w="6458" h="13897" extrusionOk="0">
                  <a:moveTo>
                    <a:pt x="3202" y="0"/>
                  </a:moveTo>
                  <a:cubicBezTo>
                    <a:pt x="974" y="0"/>
                    <a:pt x="0" y="7133"/>
                    <a:pt x="1294" y="11470"/>
                  </a:cubicBezTo>
                  <a:cubicBezTo>
                    <a:pt x="1297" y="11478"/>
                    <a:pt x="1303" y="11486"/>
                    <a:pt x="1305" y="11497"/>
                  </a:cubicBezTo>
                  <a:lnTo>
                    <a:pt x="1413" y="11731"/>
                  </a:lnTo>
                  <a:cubicBezTo>
                    <a:pt x="1446" y="11808"/>
                    <a:pt x="1520" y="11851"/>
                    <a:pt x="1597" y="11851"/>
                  </a:cubicBezTo>
                  <a:cubicBezTo>
                    <a:pt x="1626" y="11851"/>
                    <a:pt x="1654" y="11845"/>
                    <a:pt x="1682" y="11833"/>
                  </a:cubicBezTo>
                  <a:cubicBezTo>
                    <a:pt x="1787" y="11785"/>
                    <a:pt x="1830" y="11664"/>
                    <a:pt x="1781" y="11564"/>
                  </a:cubicBezTo>
                  <a:lnTo>
                    <a:pt x="1682" y="11341"/>
                  </a:lnTo>
                  <a:cubicBezTo>
                    <a:pt x="1321" y="10130"/>
                    <a:pt x="1122" y="8572"/>
                    <a:pt x="1122" y="6953"/>
                  </a:cubicBezTo>
                  <a:cubicBezTo>
                    <a:pt x="1122" y="3178"/>
                    <a:pt x="2169" y="412"/>
                    <a:pt x="3202" y="412"/>
                  </a:cubicBezTo>
                  <a:cubicBezTo>
                    <a:pt x="4238" y="412"/>
                    <a:pt x="5279" y="3183"/>
                    <a:pt x="5279" y="6953"/>
                  </a:cubicBezTo>
                  <a:cubicBezTo>
                    <a:pt x="5279" y="10725"/>
                    <a:pt x="4235" y="13493"/>
                    <a:pt x="3202" y="13493"/>
                  </a:cubicBezTo>
                  <a:cubicBezTo>
                    <a:pt x="2949" y="13493"/>
                    <a:pt x="2691" y="13329"/>
                    <a:pt x="2441" y="12998"/>
                  </a:cubicBezTo>
                  <a:lnTo>
                    <a:pt x="2352" y="12802"/>
                  </a:lnTo>
                  <a:cubicBezTo>
                    <a:pt x="2316" y="12725"/>
                    <a:pt x="2242" y="12681"/>
                    <a:pt x="2166" y="12681"/>
                  </a:cubicBezTo>
                  <a:cubicBezTo>
                    <a:pt x="2138" y="12681"/>
                    <a:pt x="2109" y="12687"/>
                    <a:pt x="2083" y="12700"/>
                  </a:cubicBezTo>
                  <a:cubicBezTo>
                    <a:pt x="1978" y="12748"/>
                    <a:pt x="1935" y="12869"/>
                    <a:pt x="1981" y="12969"/>
                  </a:cubicBezTo>
                  <a:lnTo>
                    <a:pt x="2083" y="13187"/>
                  </a:lnTo>
                  <a:cubicBezTo>
                    <a:pt x="2088" y="13200"/>
                    <a:pt x="2096" y="13213"/>
                    <a:pt x="2104" y="13224"/>
                  </a:cubicBezTo>
                  <a:cubicBezTo>
                    <a:pt x="2441" y="13671"/>
                    <a:pt x="2812" y="13897"/>
                    <a:pt x="3205" y="13897"/>
                  </a:cubicBezTo>
                  <a:cubicBezTo>
                    <a:pt x="5481" y="13897"/>
                    <a:pt x="6458" y="6390"/>
                    <a:pt x="5007" y="2112"/>
                  </a:cubicBezTo>
                  <a:cubicBezTo>
                    <a:pt x="4547" y="751"/>
                    <a:pt x="3904" y="0"/>
                    <a:pt x="3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55"/>
            <p:cNvSpPr/>
            <p:nvPr/>
          </p:nvSpPr>
          <p:spPr>
            <a:xfrm>
              <a:off x="998444" y="1259548"/>
              <a:ext cx="407023" cy="231284"/>
            </a:xfrm>
            <a:custGeom>
              <a:avLst/>
              <a:gdLst/>
              <a:ahLst/>
              <a:cxnLst/>
              <a:rect l="l" t="t" r="r" b="b"/>
              <a:pathLst>
                <a:path w="14436" h="8203" extrusionOk="0">
                  <a:moveTo>
                    <a:pt x="2446" y="0"/>
                  </a:moveTo>
                  <a:cubicBezTo>
                    <a:pt x="2439" y="0"/>
                    <a:pt x="2431" y="2"/>
                    <a:pt x="2425" y="4"/>
                  </a:cubicBezTo>
                  <a:cubicBezTo>
                    <a:pt x="1871" y="72"/>
                    <a:pt x="1488" y="279"/>
                    <a:pt x="1292" y="618"/>
                  </a:cubicBezTo>
                  <a:cubicBezTo>
                    <a:pt x="1" y="2856"/>
                    <a:pt x="7714" y="8202"/>
                    <a:pt x="11766" y="8202"/>
                  </a:cubicBezTo>
                  <a:cubicBezTo>
                    <a:pt x="12544" y="8202"/>
                    <a:pt x="13082" y="7987"/>
                    <a:pt x="13327" y="7567"/>
                  </a:cubicBezTo>
                  <a:cubicBezTo>
                    <a:pt x="14435" y="5646"/>
                    <a:pt x="8774" y="1234"/>
                    <a:pt x="4346" y="182"/>
                  </a:cubicBezTo>
                  <a:cubicBezTo>
                    <a:pt x="4338" y="182"/>
                    <a:pt x="4327" y="179"/>
                    <a:pt x="4319" y="179"/>
                  </a:cubicBezTo>
                  <a:lnTo>
                    <a:pt x="4117" y="158"/>
                  </a:lnTo>
                  <a:cubicBezTo>
                    <a:pt x="4111" y="157"/>
                    <a:pt x="4104" y="157"/>
                    <a:pt x="4098" y="157"/>
                  </a:cubicBezTo>
                  <a:cubicBezTo>
                    <a:pt x="3993" y="157"/>
                    <a:pt x="3904" y="239"/>
                    <a:pt x="3894" y="343"/>
                  </a:cubicBezTo>
                  <a:cubicBezTo>
                    <a:pt x="3883" y="454"/>
                    <a:pt x="3969" y="556"/>
                    <a:pt x="4079" y="564"/>
                  </a:cubicBezTo>
                  <a:lnTo>
                    <a:pt x="4268" y="583"/>
                  </a:lnTo>
                  <a:cubicBezTo>
                    <a:pt x="6878" y="1207"/>
                    <a:pt x="10332" y="3209"/>
                    <a:pt x="12089" y="5213"/>
                  </a:cubicBezTo>
                  <a:cubicBezTo>
                    <a:pt x="12904" y="6139"/>
                    <a:pt x="13224" y="6922"/>
                    <a:pt x="12972" y="7363"/>
                  </a:cubicBezTo>
                  <a:cubicBezTo>
                    <a:pt x="12803" y="7654"/>
                    <a:pt x="12382" y="7800"/>
                    <a:pt x="11778" y="7800"/>
                  </a:cubicBezTo>
                  <a:cubicBezTo>
                    <a:pt x="10521" y="7800"/>
                    <a:pt x="8474" y="7167"/>
                    <a:pt x="6269" y="5891"/>
                  </a:cubicBezTo>
                  <a:cubicBezTo>
                    <a:pt x="3003" y="4005"/>
                    <a:pt x="1125" y="1718"/>
                    <a:pt x="1645" y="825"/>
                  </a:cubicBezTo>
                  <a:cubicBezTo>
                    <a:pt x="1768" y="604"/>
                    <a:pt x="2040" y="467"/>
                    <a:pt x="2452" y="413"/>
                  </a:cubicBezTo>
                  <a:lnTo>
                    <a:pt x="2592" y="427"/>
                  </a:lnTo>
                  <a:cubicBezTo>
                    <a:pt x="2598" y="427"/>
                    <a:pt x="2605" y="428"/>
                    <a:pt x="2611" y="428"/>
                  </a:cubicBezTo>
                  <a:cubicBezTo>
                    <a:pt x="2716" y="428"/>
                    <a:pt x="2805" y="348"/>
                    <a:pt x="2815" y="241"/>
                  </a:cubicBezTo>
                  <a:cubicBezTo>
                    <a:pt x="2823" y="131"/>
                    <a:pt x="2740" y="31"/>
                    <a:pt x="2629" y="21"/>
                  </a:cubicBezTo>
                  <a:lnTo>
                    <a:pt x="2468" y="4"/>
                  </a:lnTo>
                  <a:cubicBezTo>
                    <a:pt x="2461" y="2"/>
                    <a:pt x="2454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55"/>
            <p:cNvSpPr/>
            <p:nvPr/>
          </p:nvSpPr>
          <p:spPr>
            <a:xfrm>
              <a:off x="1166937" y="1337254"/>
              <a:ext cx="75281" cy="75365"/>
            </a:xfrm>
            <a:custGeom>
              <a:avLst/>
              <a:gdLst/>
              <a:ahLst/>
              <a:cxnLst/>
              <a:rect l="l" t="t" r="r" b="b"/>
              <a:pathLst>
                <a:path w="2670" h="2673" extrusionOk="0">
                  <a:moveTo>
                    <a:pt x="1335" y="1"/>
                  </a:moveTo>
                  <a:cubicBezTo>
                    <a:pt x="598" y="1"/>
                    <a:pt x="0" y="598"/>
                    <a:pt x="0" y="1335"/>
                  </a:cubicBezTo>
                  <a:cubicBezTo>
                    <a:pt x="0" y="2075"/>
                    <a:pt x="598" y="2672"/>
                    <a:pt x="1335" y="2672"/>
                  </a:cubicBezTo>
                  <a:cubicBezTo>
                    <a:pt x="2072" y="2672"/>
                    <a:pt x="2669" y="2075"/>
                    <a:pt x="2669" y="1335"/>
                  </a:cubicBezTo>
                  <a:cubicBezTo>
                    <a:pt x="2669" y="598"/>
                    <a:pt x="2072" y="1"/>
                    <a:pt x="1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55"/>
            <p:cNvSpPr/>
            <p:nvPr/>
          </p:nvSpPr>
          <p:spPr>
            <a:xfrm>
              <a:off x="1166853" y="1337197"/>
              <a:ext cx="51681" cy="75337"/>
            </a:xfrm>
            <a:custGeom>
              <a:avLst/>
              <a:gdLst/>
              <a:ahLst/>
              <a:cxnLst/>
              <a:rect l="l" t="t" r="r" b="b"/>
              <a:pathLst>
                <a:path w="1833" h="2672" extrusionOk="0">
                  <a:moveTo>
                    <a:pt x="1335" y="0"/>
                  </a:moveTo>
                  <a:cubicBezTo>
                    <a:pt x="598" y="0"/>
                    <a:pt x="1" y="600"/>
                    <a:pt x="1" y="1335"/>
                  </a:cubicBezTo>
                  <a:cubicBezTo>
                    <a:pt x="1" y="2072"/>
                    <a:pt x="598" y="2672"/>
                    <a:pt x="1335" y="2672"/>
                  </a:cubicBezTo>
                  <a:cubicBezTo>
                    <a:pt x="1510" y="2672"/>
                    <a:pt x="1677" y="2637"/>
                    <a:pt x="1833" y="2572"/>
                  </a:cubicBezTo>
                  <a:cubicBezTo>
                    <a:pt x="1346" y="2381"/>
                    <a:pt x="996" y="1900"/>
                    <a:pt x="996" y="1340"/>
                  </a:cubicBezTo>
                  <a:cubicBezTo>
                    <a:pt x="996" y="778"/>
                    <a:pt x="1340" y="296"/>
                    <a:pt x="1833" y="97"/>
                  </a:cubicBezTo>
                  <a:cubicBezTo>
                    <a:pt x="1677" y="38"/>
                    <a:pt x="1510" y="0"/>
                    <a:pt x="1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55"/>
            <p:cNvSpPr/>
            <p:nvPr/>
          </p:nvSpPr>
          <p:spPr>
            <a:xfrm>
              <a:off x="1092728" y="1243731"/>
              <a:ext cx="27659" cy="44323"/>
            </a:xfrm>
            <a:custGeom>
              <a:avLst/>
              <a:gdLst/>
              <a:ahLst/>
              <a:cxnLst/>
              <a:rect l="l" t="t" r="r" b="b"/>
              <a:pathLst>
                <a:path w="981" h="1572" extrusionOk="0">
                  <a:moveTo>
                    <a:pt x="388" y="0"/>
                  </a:moveTo>
                  <a:lnTo>
                    <a:pt x="1" y="568"/>
                  </a:lnTo>
                  <a:lnTo>
                    <a:pt x="1" y="1273"/>
                  </a:lnTo>
                  <a:lnTo>
                    <a:pt x="313" y="1566"/>
                  </a:lnTo>
                  <a:lnTo>
                    <a:pt x="547" y="1572"/>
                  </a:lnTo>
                  <a:cubicBezTo>
                    <a:pt x="808" y="1408"/>
                    <a:pt x="980" y="1114"/>
                    <a:pt x="980" y="786"/>
                  </a:cubicBezTo>
                  <a:cubicBezTo>
                    <a:pt x="980" y="458"/>
                    <a:pt x="803" y="165"/>
                    <a:pt x="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55"/>
            <p:cNvSpPr/>
            <p:nvPr/>
          </p:nvSpPr>
          <p:spPr>
            <a:xfrm>
              <a:off x="1067550" y="1239558"/>
              <a:ext cx="40319" cy="52527"/>
            </a:xfrm>
            <a:custGeom>
              <a:avLst/>
              <a:gdLst/>
              <a:ahLst/>
              <a:cxnLst/>
              <a:rect l="l" t="t" r="r" b="b"/>
              <a:pathLst>
                <a:path w="1430" h="1863" extrusionOk="0">
                  <a:moveTo>
                    <a:pt x="932" y="0"/>
                  </a:moveTo>
                  <a:cubicBezTo>
                    <a:pt x="418" y="0"/>
                    <a:pt x="1" y="417"/>
                    <a:pt x="1" y="931"/>
                  </a:cubicBezTo>
                  <a:cubicBezTo>
                    <a:pt x="1" y="1445"/>
                    <a:pt x="418" y="1862"/>
                    <a:pt x="932" y="1862"/>
                  </a:cubicBezTo>
                  <a:cubicBezTo>
                    <a:pt x="1112" y="1862"/>
                    <a:pt x="1284" y="1808"/>
                    <a:pt x="1429" y="1717"/>
                  </a:cubicBezTo>
                  <a:cubicBezTo>
                    <a:pt x="1171" y="1553"/>
                    <a:pt x="996" y="1265"/>
                    <a:pt x="996" y="931"/>
                  </a:cubicBezTo>
                  <a:cubicBezTo>
                    <a:pt x="996" y="598"/>
                    <a:pt x="1171" y="310"/>
                    <a:pt x="1429" y="143"/>
                  </a:cubicBezTo>
                  <a:cubicBezTo>
                    <a:pt x="1284" y="54"/>
                    <a:pt x="1112" y="0"/>
                    <a:pt x="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55"/>
            <p:cNvSpPr/>
            <p:nvPr/>
          </p:nvSpPr>
          <p:spPr>
            <a:xfrm>
              <a:off x="1315300" y="1243731"/>
              <a:ext cx="26278" cy="44407"/>
            </a:xfrm>
            <a:custGeom>
              <a:avLst/>
              <a:gdLst/>
              <a:ahLst/>
              <a:cxnLst/>
              <a:rect l="l" t="t" r="r" b="b"/>
              <a:pathLst>
                <a:path w="932" h="1575" extrusionOk="0">
                  <a:moveTo>
                    <a:pt x="394" y="0"/>
                  </a:moveTo>
                  <a:lnTo>
                    <a:pt x="1" y="339"/>
                  </a:lnTo>
                  <a:lnTo>
                    <a:pt x="1" y="1130"/>
                  </a:lnTo>
                  <a:lnTo>
                    <a:pt x="211" y="1515"/>
                  </a:lnTo>
                  <a:lnTo>
                    <a:pt x="499" y="1574"/>
                  </a:lnTo>
                  <a:cubicBezTo>
                    <a:pt x="762" y="1408"/>
                    <a:pt x="932" y="1117"/>
                    <a:pt x="932" y="786"/>
                  </a:cubicBezTo>
                  <a:cubicBezTo>
                    <a:pt x="932" y="458"/>
                    <a:pt x="762" y="165"/>
                    <a:pt x="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55"/>
            <p:cNvSpPr/>
            <p:nvPr/>
          </p:nvSpPr>
          <p:spPr>
            <a:xfrm>
              <a:off x="1288994" y="1239558"/>
              <a:ext cx="40291" cy="52527"/>
            </a:xfrm>
            <a:custGeom>
              <a:avLst/>
              <a:gdLst/>
              <a:ahLst/>
              <a:cxnLst/>
              <a:rect l="l" t="t" r="r" b="b"/>
              <a:pathLst>
                <a:path w="1429" h="1863" extrusionOk="0">
                  <a:moveTo>
                    <a:pt x="931" y="0"/>
                  </a:moveTo>
                  <a:cubicBezTo>
                    <a:pt x="417" y="0"/>
                    <a:pt x="0" y="417"/>
                    <a:pt x="0" y="931"/>
                  </a:cubicBezTo>
                  <a:cubicBezTo>
                    <a:pt x="0" y="1445"/>
                    <a:pt x="415" y="1862"/>
                    <a:pt x="931" y="1862"/>
                  </a:cubicBezTo>
                  <a:cubicBezTo>
                    <a:pt x="1111" y="1862"/>
                    <a:pt x="1284" y="1808"/>
                    <a:pt x="1429" y="1717"/>
                  </a:cubicBezTo>
                  <a:cubicBezTo>
                    <a:pt x="1171" y="1553"/>
                    <a:pt x="996" y="1265"/>
                    <a:pt x="996" y="931"/>
                  </a:cubicBezTo>
                  <a:cubicBezTo>
                    <a:pt x="996" y="598"/>
                    <a:pt x="1171" y="310"/>
                    <a:pt x="1429" y="143"/>
                  </a:cubicBezTo>
                  <a:cubicBezTo>
                    <a:pt x="1284" y="54"/>
                    <a:pt x="1111" y="0"/>
                    <a:pt x="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55"/>
            <p:cNvSpPr/>
            <p:nvPr/>
          </p:nvSpPr>
          <p:spPr>
            <a:xfrm>
              <a:off x="1165415" y="1503012"/>
              <a:ext cx="30056" cy="45084"/>
            </a:xfrm>
            <a:custGeom>
              <a:avLst/>
              <a:gdLst/>
              <a:ahLst/>
              <a:cxnLst/>
              <a:rect l="l" t="t" r="r" b="b"/>
              <a:pathLst>
                <a:path w="1066" h="1599" extrusionOk="0">
                  <a:moveTo>
                    <a:pt x="272" y="1"/>
                  </a:moveTo>
                  <a:lnTo>
                    <a:pt x="0" y="493"/>
                  </a:lnTo>
                  <a:lnTo>
                    <a:pt x="0" y="1184"/>
                  </a:lnTo>
                  <a:lnTo>
                    <a:pt x="240" y="1526"/>
                  </a:lnTo>
                  <a:lnTo>
                    <a:pt x="463" y="1599"/>
                  </a:lnTo>
                  <a:cubicBezTo>
                    <a:pt x="912" y="1340"/>
                    <a:pt x="1066" y="767"/>
                    <a:pt x="808" y="323"/>
                  </a:cubicBezTo>
                  <a:cubicBezTo>
                    <a:pt x="730" y="189"/>
                    <a:pt x="622" y="79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55"/>
            <p:cNvSpPr/>
            <p:nvPr/>
          </p:nvSpPr>
          <p:spPr>
            <a:xfrm>
              <a:off x="1135359" y="1499065"/>
              <a:ext cx="44125" cy="52584"/>
            </a:xfrm>
            <a:custGeom>
              <a:avLst/>
              <a:gdLst/>
              <a:ahLst/>
              <a:cxnLst/>
              <a:rect l="l" t="t" r="r" b="b"/>
              <a:pathLst>
                <a:path w="1565" h="1865" extrusionOk="0">
                  <a:moveTo>
                    <a:pt x="1064" y="1"/>
                  </a:moveTo>
                  <a:cubicBezTo>
                    <a:pt x="906" y="1"/>
                    <a:pt x="746" y="41"/>
                    <a:pt x="598" y="124"/>
                  </a:cubicBezTo>
                  <a:cubicBezTo>
                    <a:pt x="152" y="383"/>
                    <a:pt x="1" y="953"/>
                    <a:pt x="259" y="1400"/>
                  </a:cubicBezTo>
                  <a:cubicBezTo>
                    <a:pt x="432" y="1698"/>
                    <a:pt x="743" y="1865"/>
                    <a:pt x="1065" y="1865"/>
                  </a:cubicBezTo>
                  <a:cubicBezTo>
                    <a:pt x="1224" y="1865"/>
                    <a:pt x="1386" y="1824"/>
                    <a:pt x="1535" y="1739"/>
                  </a:cubicBezTo>
                  <a:lnTo>
                    <a:pt x="1564" y="1720"/>
                  </a:lnTo>
                  <a:cubicBezTo>
                    <a:pt x="1440" y="1644"/>
                    <a:pt x="1333" y="1537"/>
                    <a:pt x="1255" y="1400"/>
                  </a:cubicBezTo>
                  <a:cubicBezTo>
                    <a:pt x="1002" y="966"/>
                    <a:pt x="1144" y="410"/>
                    <a:pt x="1564" y="146"/>
                  </a:cubicBezTo>
                  <a:cubicBezTo>
                    <a:pt x="1415" y="51"/>
                    <a:pt x="1241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55"/>
          <p:cNvGrpSpPr/>
          <p:nvPr/>
        </p:nvGrpSpPr>
        <p:grpSpPr>
          <a:xfrm>
            <a:off x="1635354" y="2083886"/>
            <a:ext cx="538477" cy="538802"/>
            <a:chOff x="1007085" y="1875271"/>
            <a:chExt cx="394576" cy="394843"/>
          </a:xfrm>
        </p:grpSpPr>
        <p:sp>
          <p:nvSpPr>
            <p:cNvPr id="1658" name="Google Shape;1658;p55"/>
            <p:cNvSpPr/>
            <p:nvPr/>
          </p:nvSpPr>
          <p:spPr>
            <a:xfrm>
              <a:off x="1079082" y="1875271"/>
              <a:ext cx="322579" cy="394843"/>
            </a:xfrm>
            <a:custGeom>
              <a:avLst/>
              <a:gdLst/>
              <a:ahLst/>
              <a:cxnLst/>
              <a:rect l="l" t="t" r="r" b="b"/>
              <a:pathLst>
                <a:path w="11441" h="14004" extrusionOk="0">
                  <a:moveTo>
                    <a:pt x="5769" y="0"/>
                  </a:moveTo>
                  <a:cubicBezTo>
                    <a:pt x="5706" y="0"/>
                    <a:pt x="5643" y="22"/>
                    <a:pt x="5591" y="70"/>
                  </a:cubicBezTo>
                  <a:lnTo>
                    <a:pt x="5174" y="460"/>
                  </a:lnTo>
                  <a:cubicBezTo>
                    <a:pt x="4968" y="652"/>
                    <a:pt x="4705" y="747"/>
                    <a:pt x="4442" y="747"/>
                  </a:cubicBezTo>
                  <a:cubicBezTo>
                    <a:pt x="4311" y="747"/>
                    <a:pt x="4179" y="723"/>
                    <a:pt x="4055" y="675"/>
                  </a:cubicBezTo>
                  <a:lnTo>
                    <a:pt x="3522" y="675"/>
                  </a:lnTo>
                  <a:lnTo>
                    <a:pt x="1440" y="2079"/>
                  </a:lnTo>
                  <a:lnTo>
                    <a:pt x="1" y="4458"/>
                  </a:lnTo>
                  <a:lnTo>
                    <a:pt x="1" y="10374"/>
                  </a:lnTo>
                  <a:lnTo>
                    <a:pt x="2917" y="12917"/>
                  </a:lnTo>
                  <a:lnTo>
                    <a:pt x="4055" y="13213"/>
                  </a:lnTo>
                  <a:cubicBezTo>
                    <a:pt x="4180" y="13164"/>
                    <a:pt x="4312" y="13139"/>
                    <a:pt x="4445" y="13139"/>
                  </a:cubicBezTo>
                  <a:cubicBezTo>
                    <a:pt x="4707" y="13139"/>
                    <a:pt x="4969" y="13235"/>
                    <a:pt x="5174" y="13428"/>
                  </a:cubicBezTo>
                  <a:lnTo>
                    <a:pt x="5766" y="13979"/>
                  </a:lnTo>
                  <a:cubicBezTo>
                    <a:pt x="5783" y="13996"/>
                    <a:pt x="5805" y="14004"/>
                    <a:pt x="5826" y="14004"/>
                  </a:cubicBezTo>
                  <a:cubicBezTo>
                    <a:pt x="5861" y="14004"/>
                    <a:pt x="5895" y="13984"/>
                    <a:pt x="5912" y="13950"/>
                  </a:cubicBezTo>
                  <a:lnTo>
                    <a:pt x="6520" y="12618"/>
                  </a:lnTo>
                  <a:cubicBezTo>
                    <a:pt x="6582" y="12480"/>
                    <a:pt x="6716" y="12399"/>
                    <a:pt x="6858" y="12399"/>
                  </a:cubicBezTo>
                  <a:cubicBezTo>
                    <a:pt x="6901" y="12399"/>
                    <a:pt x="6945" y="12406"/>
                    <a:pt x="6988" y="12422"/>
                  </a:cubicBezTo>
                  <a:lnTo>
                    <a:pt x="8137" y="12849"/>
                  </a:lnTo>
                  <a:cubicBezTo>
                    <a:pt x="8168" y="12861"/>
                    <a:pt x="8200" y="12867"/>
                    <a:pt x="8231" y="12867"/>
                  </a:cubicBezTo>
                  <a:cubicBezTo>
                    <a:pt x="8366" y="12867"/>
                    <a:pt x="8485" y="12760"/>
                    <a:pt x="8489" y="12613"/>
                  </a:cubicBezTo>
                  <a:lnTo>
                    <a:pt x="8511" y="12042"/>
                  </a:lnTo>
                  <a:cubicBezTo>
                    <a:pt x="8530" y="11477"/>
                    <a:pt x="8982" y="11025"/>
                    <a:pt x="9547" y="11007"/>
                  </a:cubicBezTo>
                  <a:lnTo>
                    <a:pt x="10356" y="10980"/>
                  </a:lnTo>
                  <a:cubicBezTo>
                    <a:pt x="10418" y="10977"/>
                    <a:pt x="10461" y="10915"/>
                    <a:pt x="10437" y="10859"/>
                  </a:cubicBezTo>
                  <a:lnTo>
                    <a:pt x="9926" y="9486"/>
                  </a:lnTo>
                  <a:cubicBezTo>
                    <a:pt x="9859" y="9303"/>
                    <a:pt x="9942" y="9099"/>
                    <a:pt x="10122" y="9018"/>
                  </a:cubicBezTo>
                  <a:lnTo>
                    <a:pt x="11239" y="8507"/>
                  </a:lnTo>
                  <a:cubicBezTo>
                    <a:pt x="11400" y="8442"/>
                    <a:pt x="11441" y="8233"/>
                    <a:pt x="11320" y="8101"/>
                  </a:cubicBezTo>
                  <a:lnTo>
                    <a:pt x="10480" y="7202"/>
                  </a:lnTo>
                  <a:cubicBezTo>
                    <a:pt x="10346" y="7062"/>
                    <a:pt x="10346" y="6839"/>
                    <a:pt x="10480" y="6694"/>
                  </a:cubicBezTo>
                  <a:lnTo>
                    <a:pt x="11320" y="5798"/>
                  </a:lnTo>
                  <a:cubicBezTo>
                    <a:pt x="11441" y="5666"/>
                    <a:pt x="11400" y="5453"/>
                    <a:pt x="11233" y="5381"/>
                  </a:cubicBezTo>
                  <a:lnTo>
                    <a:pt x="10117" y="4870"/>
                  </a:lnTo>
                  <a:cubicBezTo>
                    <a:pt x="9939" y="4786"/>
                    <a:pt x="9856" y="4582"/>
                    <a:pt x="9923" y="4401"/>
                  </a:cubicBezTo>
                  <a:lnTo>
                    <a:pt x="10434" y="3029"/>
                  </a:lnTo>
                  <a:cubicBezTo>
                    <a:pt x="10453" y="2970"/>
                    <a:pt x="10413" y="2908"/>
                    <a:pt x="10354" y="2908"/>
                  </a:cubicBezTo>
                  <a:lnTo>
                    <a:pt x="8890" y="2857"/>
                  </a:lnTo>
                  <a:cubicBezTo>
                    <a:pt x="8696" y="2852"/>
                    <a:pt x="8538" y="2693"/>
                    <a:pt x="8530" y="2496"/>
                  </a:cubicBezTo>
                  <a:lnTo>
                    <a:pt x="8481" y="1036"/>
                  </a:lnTo>
                  <a:cubicBezTo>
                    <a:pt x="8477" y="985"/>
                    <a:pt x="8436" y="947"/>
                    <a:pt x="8390" y="947"/>
                  </a:cubicBezTo>
                  <a:cubicBezTo>
                    <a:pt x="8380" y="947"/>
                    <a:pt x="8370" y="948"/>
                    <a:pt x="8360" y="952"/>
                  </a:cubicBezTo>
                  <a:lnTo>
                    <a:pt x="6988" y="1463"/>
                  </a:lnTo>
                  <a:cubicBezTo>
                    <a:pt x="6945" y="1479"/>
                    <a:pt x="6901" y="1487"/>
                    <a:pt x="6858" y="1487"/>
                  </a:cubicBezTo>
                  <a:cubicBezTo>
                    <a:pt x="6716" y="1487"/>
                    <a:pt x="6582" y="1406"/>
                    <a:pt x="6520" y="1270"/>
                  </a:cubicBezTo>
                  <a:lnTo>
                    <a:pt x="6009" y="153"/>
                  </a:lnTo>
                  <a:cubicBezTo>
                    <a:pt x="5963" y="55"/>
                    <a:pt x="5867" y="0"/>
                    <a:pt x="5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55"/>
            <p:cNvSpPr/>
            <p:nvPr/>
          </p:nvSpPr>
          <p:spPr>
            <a:xfrm>
              <a:off x="1007410" y="1875327"/>
              <a:ext cx="186397" cy="391741"/>
            </a:xfrm>
            <a:custGeom>
              <a:avLst/>
              <a:gdLst/>
              <a:ahLst/>
              <a:cxnLst/>
              <a:rect l="l" t="t" r="r" b="b"/>
              <a:pathLst>
                <a:path w="6611" h="13894" extrusionOk="0">
                  <a:moveTo>
                    <a:pt x="5671" y="0"/>
                  </a:moveTo>
                  <a:cubicBezTo>
                    <a:pt x="5573" y="0"/>
                    <a:pt x="5478" y="54"/>
                    <a:pt x="5432" y="154"/>
                  </a:cubicBezTo>
                  <a:lnTo>
                    <a:pt x="5193" y="676"/>
                  </a:lnTo>
                  <a:cubicBezTo>
                    <a:pt x="5013" y="1069"/>
                    <a:pt x="4623" y="1304"/>
                    <a:pt x="4213" y="1304"/>
                  </a:cubicBezTo>
                  <a:cubicBezTo>
                    <a:pt x="4089" y="1304"/>
                    <a:pt x="3964" y="1283"/>
                    <a:pt x="3842" y="1238"/>
                  </a:cubicBezTo>
                  <a:lnTo>
                    <a:pt x="3304" y="1036"/>
                  </a:lnTo>
                  <a:cubicBezTo>
                    <a:pt x="3273" y="1024"/>
                    <a:pt x="3241" y="1019"/>
                    <a:pt x="3210" y="1019"/>
                  </a:cubicBezTo>
                  <a:cubicBezTo>
                    <a:pt x="3074" y="1019"/>
                    <a:pt x="2956" y="1126"/>
                    <a:pt x="2952" y="1270"/>
                  </a:cubicBezTo>
                  <a:lnTo>
                    <a:pt x="2930" y="1843"/>
                  </a:lnTo>
                  <a:cubicBezTo>
                    <a:pt x="2909" y="2408"/>
                    <a:pt x="2459" y="2858"/>
                    <a:pt x="1894" y="2879"/>
                  </a:cubicBezTo>
                  <a:lnTo>
                    <a:pt x="1324" y="2898"/>
                  </a:lnTo>
                  <a:cubicBezTo>
                    <a:pt x="1144" y="2906"/>
                    <a:pt x="1022" y="3084"/>
                    <a:pt x="1087" y="3251"/>
                  </a:cubicBezTo>
                  <a:lnTo>
                    <a:pt x="1289" y="3789"/>
                  </a:lnTo>
                  <a:cubicBezTo>
                    <a:pt x="1488" y="4319"/>
                    <a:pt x="1243" y="4905"/>
                    <a:pt x="727" y="5142"/>
                  </a:cubicBezTo>
                  <a:lnTo>
                    <a:pt x="207" y="5381"/>
                  </a:lnTo>
                  <a:cubicBezTo>
                    <a:pt x="46" y="5454"/>
                    <a:pt x="0" y="5667"/>
                    <a:pt x="121" y="5798"/>
                  </a:cubicBezTo>
                  <a:lnTo>
                    <a:pt x="511" y="6215"/>
                  </a:lnTo>
                  <a:cubicBezTo>
                    <a:pt x="896" y="6627"/>
                    <a:pt x="896" y="7267"/>
                    <a:pt x="511" y="7682"/>
                  </a:cubicBezTo>
                  <a:lnTo>
                    <a:pt x="121" y="8099"/>
                  </a:lnTo>
                  <a:cubicBezTo>
                    <a:pt x="0" y="8231"/>
                    <a:pt x="40" y="8440"/>
                    <a:pt x="207" y="8516"/>
                  </a:cubicBezTo>
                  <a:lnTo>
                    <a:pt x="727" y="8753"/>
                  </a:lnTo>
                  <a:cubicBezTo>
                    <a:pt x="1238" y="8989"/>
                    <a:pt x="1485" y="9579"/>
                    <a:pt x="1289" y="10106"/>
                  </a:cubicBezTo>
                  <a:lnTo>
                    <a:pt x="1087" y="10644"/>
                  </a:lnTo>
                  <a:cubicBezTo>
                    <a:pt x="1022" y="10813"/>
                    <a:pt x="1144" y="10991"/>
                    <a:pt x="1324" y="10996"/>
                  </a:cubicBezTo>
                  <a:lnTo>
                    <a:pt x="1894" y="11018"/>
                  </a:lnTo>
                  <a:cubicBezTo>
                    <a:pt x="2459" y="11037"/>
                    <a:pt x="2911" y="11489"/>
                    <a:pt x="2930" y="12054"/>
                  </a:cubicBezTo>
                  <a:lnTo>
                    <a:pt x="2952" y="12624"/>
                  </a:lnTo>
                  <a:cubicBezTo>
                    <a:pt x="2956" y="12769"/>
                    <a:pt x="3075" y="12878"/>
                    <a:pt x="3211" y="12878"/>
                  </a:cubicBezTo>
                  <a:cubicBezTo>
                    <a:pt x="3242" y="12878"/>
                    <a:pt x="3273" y="12873"/>
                    <a:pt x="3304" y="12861"/>
                  </a:cubicBezTo>
                  <a:lnTo>
                    <a:pt x="3842" y="12659"/>
                  </a:lnTo>
                  <a:cubicBezTo>
                    <a:pt x="3966" y="12612"/>
                    <a:pt x="4094" y="12590"/>
                    <a:pt x="4219" y="12590"/>
                  </a:cubicBezTo>
                  <a:cubicBezTo>
                    <a:pt x="4627" y="12590"/>
                    <a:pt x="5014" y="12826"/>
                    <a:pt x="5193" y="13219"/>
                  </a:cubicBezTo>
                  <a:lnTo>
                    <a:pt x="5432" y="13741"/>
                  </a:lnTo>
                  <a:cubicBezTo>
                    <a:pt x="5478" y="13839"/>
                    <a:pt x="5574" y="13894"/>
                    <a:pt x="5672" y="13894"/>
                  </a:cubicBezTo>
                  <a:cubicBezTo>
                    <a:pt x="5735" y="13894"/>
                    <a:pt x="5798" y="13871"/>
                    <a:pt x="5849" y="13824"/>
                  </a:cubicBezTo>
                  <a:lnTo>
                    <a:pt x="6266" y="13437"/>
                  </a:lnTo>
                  <a:cubicBezTo>
                    <a:pt x="6371" y="13337"/>
                    <a:pt x="6484" y="13267"/>
                    <a:pt x="6611" y="13219"/>
                  </a:cubicBezTo>
                  <a:cubicBezTo>
                    <a:pt x="4141" y="12204"/>
                    <a:pt x="2403" y="9778"/>
                    <a:pt x="2403" y="6945"/>
                  </a:cubicBezTo>
                  <a:cubicBezTo>
                    <a:pt x="2403" y="4111"/>
                    <a:pt x="4141" y="1685"/>
                    <a:pt x="6611" y="676"/>
                  </a:cubicBezTo>
                  <a:cubicBezTo>
                    <a:pt x="6484" y="627"/>
                    <a:pt x="6369" y="555"/>
                    <a:pt x="6266" y="460"/>
                  </a:cubicBezTo>
                  <a:lnTo>
                    <a:pt x="5849" y="70"/>
                  </a:lnTo>
                  <a:cubicBezTo>
                    <a:pt x="5797" y="23"/>
                    <a:pt x="5734" y="0"/>
                    <a:pt x="5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55"/>
            <p:cNvSpPr/>
            <p:nvPr/>
          </p:nvSpPr>
          <p:spPr>
            <a:xfrm>
              <a:off x="1007085" y="1875327"/>
              <a:ext cx="186397" cy="391741"/>
            </a:xfrm>
            <a:custGeom>
              <a:avLst/>
              <a:gdLst/>
              <a:ahLst/>
              <a:cxnLst/>
              <a:rect l="l" t="t" r="r" b="b"/>
              <a:pathLst>
                <a:path w="6611" h="13894" extrusionOk="0">
                  <a:moveTo>
                    <a:pt x="5671" y="0"/>
                  </a:moveTo>
                  <a:cubicBezTo>
                    <a:pt x="5573" y="0"/>
                    <a:pt x="5478" y="54"/>
                    <a:pt x="5432" y="154"/>
                  </a:cubicBezTo>
                  <a:lnTo>
                    <a:pt x="5193" y="676"/>
                  </a:lnTo>
                  <a:cubicBezTo>
                    <a:pt x="5013" y="1069"/>
                    <a:pt x="4623" y="1304"/>
                    <a:pt x="4213" y="1304"/>
                  </a:cubicBezTo>
                  <a:cubicBezTo>
                    <a:pt x="4089" y="1304"/>
                    <a:pt x="3964" y="1283"/>
                    <a:pt x="3842" y="1238"/>
                  </a:cubicBezTo>
                  <a:lnTo>
                    <a:pt x="3304" y="1036"/>
                  </a:lnTo>
                  <a:cubicBezTo>
                    <a:pt x="3273" y="1024"/>
                    <a:pt x="3241" y="1019"/>
                    <a:pt x="3210" y="1019"/>
                  </a:cubicBezTo>
                  <a:cubicBezTo>
                    <a:pt x="3074" y="1019"/>
                    <a:pt x="2956" y="1126"/>
                    <a:pt x="2952" y="1270"/>
                  </a:cubicBezTo>
                  <a:lnTo>
                    <a:pt x="2930" y="1843"/>
                  </a:lnTo>
                  <a:cubicBezTo>
                    <a:pt x="2909" y="2408"/>
                    <a:pt x="2459" y="2858"/>
                    <a:pt x="1894" y="2879"/>
                  </a:cubicBezTo>
                  <a:lnTo>
                    <a:pt x="1324" y="2898"/>
                  </a:lnTo>
                  <a:cubicBezTo>
                    <a:pt x="1144" y="2906"/>
                    <a:pt x="1022" y="3084"/>
                    <a:pt x="1087" y="3251"/>
                  </a:cubicBezTo>
                  <a:lnTo>
                    <a:pt x="1289" y="3789"/>
                  </a:lnTo>
                  <a:cubicBezTo>
                    <a:pt x="1488" y="4319"/>
                    <a:pt x="1243" y="4905"/>
                    <a:pt x="727" y="5142"/>
                  </a:cubicBezTo>
                  <a:lnTo>
                    <a:pt x="207" y="5381"/>
                  </a:lnTo>
                  <a:cubicBezTo>
                    <a:pt x="46" y="5454"/>
                    <a:pt x="0" y="5667"/>
                    <a:pt x="121" y="5798"/>
                  </a:cubicBezTo>
                  <a:lnTo>
                    <a:pt x="511" y="6215"/>
                  </a:lnTo>
                  <a:cubicBezTo>
                    <a:pt x="896" y="6627"/>
                    <a:pt x="896" y="7267"/>
                    <a:pt x="511" y="7682"/>
                  </a:cubicBezTo>
                  <a:lnTo>
                    <a:pt x="121" y="8099"/>
                  </a:lnTo>
                  <a:cubicBezTo>
                    <a:pt x="0" y="8231"/>
                    <a:pt x="40" y="8440"/>
                    <a:pt x="207" y="8516"/>
                  </a:cubicBezTo>
                  <a:lnTo>
                    <a:pt x="727" y="8753"/>
                  </a:lnTo>
                  <a:cubicBezTo>
                    <a:pt x="1238" y="8989"/>
                    <a:pt x="1485" y="9579"/>
                    <a:pt x="1289" y="10106"/>
                  </a:cubicBezTo>
                  <a:lnTo>
                    <a:pt x="1087" y="10644"/>
                  </a:lnTo>
                  <a:cubicBezTo>
                    <a:pt x="1022" y="10813"/>
                    <a:pt x="1144" y="10991"/>
                    <a:pt x="1324" y="10996"/>
                  </a:cubicBezTo>
                  <a:lnTo>
                    <a:pt x="1894" y="11018"/>
                  </a:lnTo>
                  <a:cubicBezTo>
                    <a:pt x="2459" y="11037"/>
                    <a:pt x="2911" y="11489"/>
                    <a:pt x="2930" y="12054"/>
                  </a:cubicBezTo>
                  <a:lnTo>
                    <a:pt x="2952" y="12624"/>
                  </a:lnTo>
                  <a:cubicBezTo>
                    <a:pt x="2956" y="12769"/>
                    <a:pt x="3075" y="12878"/>
                    <a:pt x="3211" y="12878"/>
                  </a:cubicBezTo>
                  <a:cubicBezTo>
                    <a:pt x="3242" y="12878"/>
                    <a:pt x="3273" y="12873"/>
                    <a:pt x="3304" y="12861"/>
                  </a:cubicBezTo>
                  <a:lnTo>
                    <a:pt x="3842" y="12659"/>
                  </a:lnTo>
                  <a:cubicBezTo>
                    <a:pt x="3966" y="12612"/>
                    <a:pt x="4094" y="12590"/>
                    <a:pt x="4219" y="12590"/>
                  </a:cubicBezTo>
                  <a:cubicBezTo>
                    <a:pt x="4627" y="12590"/>
                    <a:pt x="5014" y="12826"/>
                    <a:pt x="5193" y="13219"/>
                  </a:cubicBezTo>
                  <a:lnTo>
                    <a:pt x="5432" y="13741"/>
                  </a:lnTo>
                  <a:cubicBezTo>
                    <a:pt x="5478" y="13839"/>
                    <a:pt x="5574" y="13894"/>
                    <a:pt x="5672" y="13894"/>
                  </a:cubicBezTo>
                  <a:cubicBezTo>
                    <a:pt x="5735" y="13894"/>
                    <a:pt x="5798" y="13871"/>
                    <a:pt x="5849" y="13824"/>
                  </a:cubicBezTo>
                  <a:lnTo>
                    <a:pt x="6266" y="13437"/>
                  </a:lnTo>
                  <a:cubicBezTo>
                    <a:pt x="6371" y="13337"/>
                    <a:pt x="6484" y="13267"/>
                    <a:pt x="6611" y="13219"/>
                  </a:cubicBezTo>
                  <a:cubicBezTo>
                    <a:pt x="4141" y="12204"/>
                    <a:pt x="2403" y="9778"/>
                    <a:pt x="2403" y="6945"/>
                  </a:cubicBezTo>
                  <a:cubicBezTo>
                    <a:pt x="2403" y="4111"/>
                    <a:pt x="4141" y="1685"/>
                    <a:pt x="6611" y="676"/>
                  </a:cubicBezTo>
                  <a:cubicBezTo>
                    <a:pt x="6484" y="627"/>
                    <a:pt x="6369" y="555"/>
                    <a:pt x="6266" y="460"/>
                  </a:cubicBezTo>
                  <a:lnTo>
                    <a:pt x="5849" y="70"/>
                  </a:lnTo>
                  <a:cubicBezTo>
                    <a:pt x="5797" y="23"/>
                    <a:pt x="5734" y="0"/>
                    <a:pt x="5671" y="0"/>
                  </a:cubicBezTo>
                  <a:close/>
                </a:path>
              </a:pathLst>
            </a:custGeom>
            <a:solidFill>
              <a:srgbClr val="FF3121">
                <a:alpha val="50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55"/>
            <p:cNvSpPr/>
            <p:nvPr/>
          </p:nvSpPr>
          <p:spPr>
            <a:xfrm>
              <a:off x="1128705" y="1933803"/>
              <a:ext cx="215833" cy="274873"/>
            </a:xfrm>
            <a:custGeom>
              <a:avLst/>
              <a:gdLst/>
              <a:ahLst/>
              <a:cxnLst/>
              <a:rect l="l" t="t" r="r" b="b"/>
              <a:pathLst>
                <a:path w="7655" h="9749" extrusionOk="0">
                  <a:moveTo>
                    <a:pt x="3630" y="1"/>
                  </a:moveTo>
                  <a:cubicBezTo>
                    <a:pt x="1531" y="625"/>
                    <a:pt x="0" y="2570"/>
                    <a:pt x="0" y="4873"/>
                  </a:cubicBezTo>
                  <a:cubicBezTo>
                    <a:pt x="0" y="7179"/>
                    <a:pt x="1531" y="9122"/>
                    <a:pt x="3630" y="9748"/>
                  </a:cubicBezTo>
                  <a:cubicBezTo>
                    <a:pt x="5922" y="9310"/>
                    <a:pt x="7655" y="7295"/>
                    <a:pt x="7655" y="4873"/>
                  </a:cubicBezTo>
                  <a:cubicBezTo>
                    <a:pt x="7655" y="2452"/>
                    <a:pt x="5919" y="434"/>
                    <a:pt x="3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55"/>
            <p:cNvSpPr/>
            <p:nvPr/>
          </p:nvSpPr>
          <p:spPr>
            <a:xfrm>
              <a:off x="1064759" y="1931238"/>
              <a:ext cx="173117" cy="279779"/>
            </a:xfrm>
            <a:custGeom>
              <a:avLst/>
              <a:gdLst/>
              <a:ahLst/>
              <a:cxnLst/>
              <a:rect l="l" t="t" r="r" b="b"/>
              <a:pathLst>
                <a:path w="6140" h="9923" extrusionOk="0">
                  <a:moveTo>
                    <a:pt x="4961" y="0"/>
                  </a:moveTo>
                  <a:cubicBezTo>
                    <a:pt x="2225" y="0"/>
                    <a:pt x="0" y="2220"/>
                    <a:pt x="0" y="4962"/>
                  </a:cubicBezTo>
                  <a:cubicBezTo>
                    <a:pt x="0" y="7703"/>
                    <a:pt x="2220" y="9923"/>
                    <a:pt x="4961" y="9923"/>
                  </a:cubicBezTo>
                  <a:cubicBezTo>
                    <a:pt x="5370" y="9923"/>
                    <a:pt x="5763" y="9872"/>
                    <a:pt x="6140" y="9780"/>
                  </a:cubicBezTo>
                  <a:cubicBezTo>
                    <a:pt x="3971" y="9253"/>
                    <a:pt x="2360" y="7297"/>
                    <a:pt x="2360" y="4962"/>
                  </a:cubicBezTo>
                  <a:cubicBezTo>
                    <a:pt x="2360" y="2626"/>
                    <a:pt x="3971" y="673"/>
                    <a:pt x="6140" y="143"/>
                  </a:cubicBezTo>
                  <a:cubicBezTo>
                    <a:pt x="5763" y="51"/>
                    <a:pt x="5365" y="0"/>
                    <a:pt x="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55"/>
            <p:cNvSpPr/>
            <p:nvPr/>
          </p:nvSpPr>
          <p:spPr>
            <a:xfrm>
              <a:off x="1127955" y="1933803"/>
              <a:ext cx="215833" cy="274873"/>
            </a:xfrm>
            <a:custGeom>
              <a:avLst/>
              <a:gdLst/>
              <a:ahLst/>
              <a:cxnLst/>
              <a:rect l="l" t="t" r="r" b="b"/>
              <a:pathLst>
                <a:path w="7655" h="9749" extrusionOk="0">
                  <a:moveTo>
                    <a:pt x="3630" y="1"/>
                  </a:moveTo>
                  <a:cubicBezTo>
                    <a:pt x="1531" y="625"/>
                    <a:pt x="0" y="2570"/>
                    <a:pt x="0" y="4873"/>
                  </a:cubicBezTo>
                  <a:cubicBezTo>
                    <a:pt x="0" y="7179"/>
                    <a:pt x="1531" y="9122"/>
                    <a:pt x="3630" y="9748"/>
                  </a:cubicBezTo>
                  <a:cubicBezTo>
                    <a:pt x="5922" y="9310"/>
                    <a:pt x="7655" y="7295"/>
                    <a:pt x="7655" y="4873"/>
                  </a:cubicBezTo>
                  <a:cubicBezTo>
                    <a:pt x="7655" y="2452"/>
                    <a:pt x="5919" y="434"/>
                    <a:pt x="3630" y="1"/>
                  </a:cubicBezTo>
                  <a:close/>
                </a:path>
              </a:pathLst>
            </a:custGeom>
            <a:solidFill>
              <a:srgbClr val="FF3121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55"/>
            <p:cNvSpPr/>
            <p:nvPr/>
          </p:nvSpPr>
          <p:spPr>
            <a:xfrm>
              <a:off x="1064009" y="1931238"/>
              <a:ext cx="173117" cy="279779"/>
            </a:xfrm>
            <a:custGeom>
              <a:avLst/>
              <a:gdLst/>
              <a:ahLst/>
              <a:cxnLst/>
              <a:rect l="l" t="t" r="r" b="b"/>
              <a:pathLst>
                <a:path w="6140" h="9923" extrusionOk="0">
                  <a:moveTo>
                    <a:pt x="4961" y="0"/>
                  </a:moveTo>
                  <a:cubicBezTo>
                    <a:pt x="2225" y="0"/>
                    <a:pt x="0" y="2220"/>
                    <a:pt x="0" y="4962"/>
                  </a:cubicBezTo>
                  <a:cubicBezTo>
                    <a:pt x="0" y="7703"/>
                    <a:pt x="2220" y="9923"/>
                    <a:pt x="4961" y="9923"/>
                  </a:cubicBezTo>
                  <a:cubicBezTo>
                    <a:pt x="5370" y="9923"/>
                    <a:pt x="5763" y="9872"/>
                    <a:pt x="6140" y="9780"/>
                  </a:cubicBezTo>
                  <a:cubicBezTo>
                    <a:pt x="3971" y="9253"/>
                    <a:pt x="2360" y="7297"/>
                    <a:pt x="2360" y="4962"/>
                  </a:cubicBezTo>
                  <a:cubicBezTo>
                    <a:pt x="2360" y="2626"/>
                    <a:pt x="3971" y="673"/>
                    <a:pt x="6140" y="143"/>
                  </a:cubicBezTo>
                  <a:cubicBezTo>
                    <a:pt x="5763" y="51"/>
                    <a:pt x="5365" y="0"/>
                    <a:pt x="4961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5" name="Google Shape;1665;p55"/>
          <p:cNvGrpSpPr/>
          <p:nvPr/>
        </p:nvGrpSpPr>
        <p:grpSpPr>
          <a:xfrm>
            <a:off x="4337725" y="2083701"/>
            <a:ext cx="468548" cy="538792"/>
            <a:chOff x="7022842" y="1178770"/>
            <a:chExt cx="341160" cy="392305"/>
          </a:xfrm>
        </p:grpSpPr>
        <p:sp>
          <p:nvSpPr>
            <p:cNvPr id="1666" name="Google Shape;1666;p55"/>
            <p:cNvSpPr/>
            <p:nvPr/>
          </p:nvSpPr>
          <p:spPr>
            <a:xfrm>
              <a:off x="7110077" y="1412675"/>
              <a:ext cx="80046" cy="88786"/>
            </a:xfrm>
            <a:custGeom>
              <a:avLst/>
              <a:gdLst/>
              <a:ahLst/>
              <a:cxnLst/>
              <a:rect l="l" t="t" r="r" b="b"/>
              <a:pathLst>
                <a:path w="2839" h="3149" extrusionOk="0">
                  <a:moveTo>
                    <a:pt x="1338" y="0"/>
                  </a:moveTo>
                  <a:lnTo>
                    <a:pt x="592" y="2933"/>
                  </a:lnTo>
                  <a:lnTo>
                    <a:pt x="19" y="3135"/>
                  </a:lnTo>
                  <a:lnTo>
                    <a:pt x="0" y="3148"/>
                  </a:lnTo>
                  <a:lnTo>
                    <a:pt x="2723" y="3148"/>
                  </a:lnTo>
                  <a:lnTo>
                    <a:pt x="2839" y="3013"/>
                  </a:lnTo>
                  <a:lnTo>
                    <a:pt x="2126" y="84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55"/>
            <p:cNvSpPr/>
            <p:nvPr/>
          </p:nvSpPr>
          <p:spPr>
            <a:xfrm>
              <a:off x="7102492" y="1412675"/>
              <a:ext cx="48495" cy="88786"/>
            </a:xfrm>
            <a:custGeom>
              <a:avLst/>
              <a:gdLst/>
              <a:ahLst/>
              <a:cxnLst/>
              <a:rect l="l" t="t" r="r" b="b"/>
              <a:pathLst>
                <a:path w="1720" h="3149" extrusionOk="0">
                  <a:moveTo>
                    <a:pt x="794" y="0"/>
                  </a:moveTo>
                  <a:lnTo>
                    <a:pt x="713" y="84"/>
                  </a:lnTo>
                  <a:lnTo>
                    <a:pt x="0" y="3013"/>
                  </a:lnTo>
                  <a:lnTo>
                    <a:pt x="132" y="3148"/>
                  </a:lnTo>
                  <a:lnTo>
                    <a:pt x="1055" y="3148"/>
                  </a:lnTo>
                  <a:lnTo>
                    <a:pt x="926" y="3013"/>
                  </a:lnTo>
                  <a:lnTo>
                    <a:pt x="1639" y="84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55"/>
            <p:cNvSpPr/>
            <p:nvPr/>
          </p:nvSpPr>
          <p:spPr>
            <a:xfrm>
              <a:off x="7094682" y="1498303"/>
              <a:ext cx="127075" cy="35836"/>
            </a:xfrm>
            <a:custGeom>
              <a:avLst/>
              <a:gdLst/>
              <a:ahLst/>
              <a:cxnLst/>
              <a:rect l="l" t="t" r="r" b="b"/>
              <a:pathLst>
                <a:path w="4507" h="1271" extrusionOk="0">
                  <a:moveTo>
                    <a:pt x="902" y="1"/>
                  </a:moveTo>
                  <a:lnTo>
                    <a:pt x="565" y="119"/>
                  </a:lnTo>
                  <a:lnTo>
                    <a:pt x="280" y="334"/>
                  </a:lnTo>
                  <a:lnTo>
                    <a:pt x="60" y="730"/>
                  </a:lnTo>
                  <a:lnTo>
                    <a:pt x="0" y="1063"/>
                  </a:lnTo>
                  <a:lnTo>
                    <a:pt x="0" y="1271"/>
                  </a:lnTo>
                  <a:lnTo>
                    <a:pt x="4319" y="1271"/>
                  </a:lnTo>
                  <a:lnTo>
                    <a:pt x="4507" y="1109"/>
                  </a:lnTo>
                  <a:lnTo>
                    <a:pt x="4507" y="1096"/>
                  </a:lnTo>
                  <a:cubicBezTo>
                    <a:pt x="4507" y="498"/>
                    <a:pt x="4009" y="1"/>
                    <a:pt x="3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55"/>
            <p:cNvSpPr/>
            <p:nvPr/>
          </p:nvSpPr>
          <p:spPr>
            <a:xfrm>
              <a:off x="7071083" y="1498303"/>
              <a:ext cx="57151" cy="35920"/>
            </a:xfrm>
            <a:custGeom>
              <a:avLst/>
              <a:gdLst/>
              <a:ahLst/>
              <a:cxnLst/>
              <a:rect l="l" t="t" r="r" b="b"/>
              <a:pathLst>
                <a:path w="2027" h="1274" extrusionOk="0">
                  <a:moveTo>
                    <a:pt x="1104" y="1"/>
                  </a:moveTo>
                  <a:cubicBezTo>
                    <a:pt x="496" y="1"/>
                    <a:pt x="1" y="498"/>
                    <a:pt x="1" y="1104"/>
                  </a:cubicBezTo>
                  <a:lnTo>
                    <a:pt x="1" y="1112"/>
                  </a:lnTo>
                  <a:lnTo>
                    <a:pt x="159" y="1273"/>
                  </a:lnTo>
                  <a:lnTo>
                    <a:pt x="1079" y="1273"/>
                  </a:lnTo>
                  <a:lnTo>
                    <a:pt x="923" y="1112"/>
                  </a:lnTo>
                  <a:lnTo>
                    <a:pt x="923" y="1101"/>
                  </a:lnTo>
                  <a:cubicBezTo>
                    <a:pt x="923" y="496"/>
                    <a:pt x="1421" y="1"/>
                    <a:pt x="2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55"/>
            <p:cNvSpPr/>
            <p:nvPr/>
          </p:nvSpPr>
          <p:spPr>
            <a:xfrm>
              <a:off x="7072183" y="1498303"/>
              <a:ext cx="57151" cy="35920"/>
            </a:xfrm>
            <a:custGeom>
              <a:avLst/>
              <a:gdLst/>
              <a:ahLst/>
              <a:cxnLst/>
              <a:rect l="l" t="t" r="r" b="b"/>
              <a:pathLst>
                <a:path w="2027" h="1274" extrusionOk="0">
                  <a:moveTo>
                    <a:pt x="1104" y="1"/>
                  </a:moveTo>
                  <a:cubicBezTo>
                    <a:pt x="496" y="1"/>
                    <a:pt x="1" y="498"/>
                    <a:pt x="1" y="1104"/>
                  </a:cubicBezTo>
                  <a:lnTo>
                    <a:pt x="1" y="1112"/>
                  </a:lnTo>
                  <a:lnTo>
                    <a:pt x="159" y="1273"/>
                  </a:lnTo>
                  <a:lnTo>
                    <a:pt x="1079" y="1273"/>
                  </a:lnTo>
                  <a:lnTo>
                    <a:pt x="923" y="1112"/>
                  </a:lnTo>
                  <a:lnTo>
                    <a:pt x="923" y="1101"/>
                  </a:lnTo>
                  <a:cubicBezTo>
                    <a:pt x="923" y="496"/>
                    <a:pt x="1421" y="1"/>
                    <a:pt x="2027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55"/>
            <p:cNvSpPr/>
            <p:nvPr/>
          </p:nvSpPr>
          <p:spPr>
            <a:xfrm>
              <a:off x="7290553" y="1211814"/>
              <a:ext cx="58420" cy="177967"/>
            </a:xfrm>
            <a:custGeom>
              <a:avLst/>
              <a:gdLst/>
              <a:ahLst/>
              <a:cxnLst/>
              <a:rect l="l" t="t" r="r" b="b"/>
              <a:pathLst>
                <a:path w="2072" h="6312" extrusionOk="0">
                  <a:moveTo>
                    <a:pt x="1838" y="1"/>
                  </a:moveTo>
                  <a:cubicBezTo>
                    <a:pt x="1744" y="1"/>
                    <a:pt x="1658" y="63"/>
                    <a:pt x="1633" y="156"/>
                  </a:cubicBezTo>
                  <a:lnTo>
                    <a:pt x="30" y="6045"/>
                  </a:lnTo>
                  <a:cubicBezTo>
                    <a:pt x="0" y="6158"/>
                    <a:pt x="67" y="6274"/>
                    <a:pt x="178" y="6304"/>
                  </a:cubicBezTo>
                  <a:cubicBezTo>
                    <a:pt x="194" y="6306"/>
                    <a:pt x="215" y="6312"/>
                    <a:pt x="232" y="6312"/>
                  </a:cubicBezTo>
                  <a:cubicBezTo>
                    <a:pt x="326" y="6312"/>
                    <a:pt x="409" y="6250"/>
                    <a:pt x="436" y="6156"/>
                  </a:cubicBezTo>
                  <a:lnTo>
                    <a:pt x="2040" y="266"/>
                  </a:lnTo>
                  <a:cubicBezTo>
                    <a:pt x="2072" y="153"/>
                    <a:pt x="2005" y="37"/>
                    <a:pt x="1892" y="8"/>
                  </a:cubicBezTo>
                  <a:cubicBezTo>
                    <a:pt x="1874" y="3"/>
                    <a:pt x="1855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55"/>
            <p:cNvSpPr/>
            <p:nvPr/>
          </p:nvSpPr>
          <p:spPr>
            <a:xfrm>
              <a:off x="7150960" y="1192867"/>
              <a:ext cx="179884" cy="57349"/>
            </a:xfrm>
            <a:custGeom>
              <a:avLst/>
              <a:gdLst/>
              <a:ahLst/>
              <a:cxnLst/>
              <a:rect l="l" t="t" r="r" b="b"/>
              <a:pathLst>
                <a:path w="6380" h="2034" extrusionOk="0">
                  <a:moveTo>
                    <a:pt x="6143" y="0"/>
                  </a:moveTo>
                  <a:cubicBezTo>
                    <a:pt x="6125" y="0"/>
                    <a:pt x="6107" y="2"/>
                    <a:pt x="6089" y="7"/>
                  </a:cubicBezTo>
                  <a:lnTo>
                    <a:pt x="178" y="1619"/>
                  </a:lnTo>
                  <a:cubicBezTo>
                    <a:pt x="68" y="1651"/>
                    <a:pt x="1" y="1767"/>
                    <a:pt x="30" y="1877"/>
                  </a:cubicBezTo>
                  <a:cubicBezTo>
                    <a:pt x="54" y="1971"/>
                    <a:pt x="141" y="2033"/>
                    <a:pt x="232" y="2033"/>
                  </a:cubicBezTo>
                  <a:cubicBezTo>
                    <a:pt x="251" y="2033"/>
                    <a:pt x="270" y="2028"/>
                    <a:pt x="289" y="2025"/>
                  </a:cubicBezTo>
                  <a:lnTo>
                    <a:pt x="6202" y="413"/>
                  </a:lnTo>
                  <a:cubicBezTo>
                    <a:pt x="6313" y="381"/>
                    <a:pt x="6380" y="265"/>
                    <a:pt x="6350" y="155"/>
                  </a:cubicBezTo>
                  <a:cubicBezTo>
                    <a:pt x="6321" y="62"/>
                    <a:pt x="6236" y="0"/>
                    <a:pt x="6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55"/>
            <p:cNvSpPr/>
            <p:nvPr/>
          </p:nvSpPr>
          <p:spPr>
            <a:xfrm>
              <a:off x="7220235" y="1206908"/>
              <a:ext cx="115712" cy="113541"/>
            </a:xfrm>
            <a:custGeom>
              <a:avLst/>
              <a:gdLst/>
              <a:ahLst/>
              <a:cxnLst/>
              <a:rect l="l" t="t" r="r" b="b"/>
              <a:pathLst>
                <a:path w="4104" h="4027" extrusionOk="0">
                  <a:moveTo>
                    <a:pt x="3874" y="0"/>
                  </a:moveTo>
                  <a:cubicBezTo>
                    <a:pt x="3821" y="0"/>
                    <a:pt x="3767" y="20"/>
                    <a:pt x="3726" y="61"/>
                  </a:cubicBezTo>
                  <a:lnTo>
                    <a:pt x="81" y="3669"/>
                  </a:lnTo>
                  <a:cubicBezTo>
                    <a:pt x="0" y="3749"/>
                    <a:pt x="0" y="3884"/>
                    <a:pt x="81" y="3965"/>
                  </a:cubicBezTo>
                  <a:cubicBezTo>
                    <a:pt x="121" y="4005"/>
                    <a:pt x="175" y="4027"/>
                    <a:pt x="229" y="4027"/>
                  </a:cubicBezTo>
                  <a:cubicBezTo>
                    <a:pt x="283" y="4027"/>
                    <a:pt x="336" y="4005"/>
                    <a:pt x="377" y="3965"/>
                  </a:cubicBezTo>
                  <a:lnTo>
                    <a:pt x="4022" y="357"/>
                  </a:lnTo>
                  <a:cubicBezTo>
                    <a:pt x="4103" y="276"/>
                    <a:pt x="4103" y="141"/>
                    <a:pt x="4022" y="61"/>
                  </a:cubicBezTo>
                  <a:cubicBezTo>
                    <a:pt x="3982" y="20"/>
                    <a:pt x="3928" y="0"/>
                    <a:pt x="3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55"/>
            <p:cNvSpPr/>
            <p:nvPr/>
          </p:nvSpPr>
          <p:spPr>
            <a:xfrm>
              <a:off x="7130716" y="1270516"/>
              <a:ext cx="158118" cy="159161"/>
            </a:xfrm>
            <a:custGeom>
              <a:avLst/>
              <a:gdLst/>
              <a:ahLst/>
              <a:cxnLst/>
              <a:rect l="l" t="t" r="r" b="b"/>
              <a:pathLst>
                <a:path w="5608" h="5645" extrusionOk="0">
                  <a:moveTo>
                    <a:pt x="627" y="0"/>
                  </a:moveTo>
                  <a:lnTo>
                    <a:pt x="415" y="388"/>
                  </a:lnTo>
                  <a:lnTo>
                    <a:pt x="0" y="1466"/>
                  </a:lnTo>
                  <a:lnTo>
                    <a:pt x="0" y="2513"/>
                  </a:lnTo>
                  <a:lnTo>
                    <a:pt x="189" y="3549"/>
                  </a:lnTo>
                  <a:lnTo>
                    <a:pt x="1405" y="4803"/>
                  </a:lnTo>
                  <a:lnTo>
                    <a:pt x="1448" y="5058"/>
                  </a:lnTo>
                  <a:cubicBezTo>
                    <a:pt x="2117" y="5449"/>
                    <a:pt x="2868" y="5644"/>
                    <a:pt x="3619" y="5644"/>
                  </a:cubicBezTo>
                  <a:cubicBezTo>
                    <a:pt x="4291" y="5644"/>
                    <a:pt x="4963" y="5488"/>
                    <a:pt x="5575" y="5174"/>
                  </a:cubicBezTo>
                  <a:lnTo>
                    <a:pt x="5607" y="5002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55"/>
            <p:cNvSpPr/>
            <p:nvPr/>
          </p:nvSpPr>
          <p:spPr>
            <a:xfrm>
              <a:off x="7105989" y="1253430"/>
              <a:ext cx="44238" cy="121267"/>
            </a:xfrm>
            <a:custGeom>
              <a:avLst/>
              <a:gdLst/>
              <a:ahLst/>
              <a:cxnLst/>
              <a:rect l="l" t="t" r="r" b="b"/>
              <a:pathLst>
                <a:path w="1569" h="4301" extrusionOk="0">
                  <a:moveTo>
                    <a:pt x="670" y="1"/>
                  </a:moveTo>
                  <a:cubicBezTo>
                    <a:pt x="0" y="1306"/>
                    <a:pt x="49" y="2885"/>
                    <a:pt x="805" y="4155"/>
                  </a:cubicBezTo>
                  <a:lnTo>
                    <a:pt x="1066" y="4155"/>
                  </a:lnTo>
                  <a:lnTo>
                    <a:pt x="1208" y="4300"/>
                  </a:lnTo>
                  <a:cubicBezTo>
                    <a:pt x="842" y="3168"/>
                    <a:pt x="928" y="1916"/>
                    <a:pt x="1480" y="840"/>
                  </a:cubicBezTo>
                  <a:cubicBezTo>
                    <a:pt x="1507" y="786"/>
                    <a:pt x="1536" y="727"/>
                    <a:pt x="1569" y="673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55"/>
            <p:cNvSpPr/>
            <p:nvPr/>
          </p:nvSpPr>
          <p:spPr>
            <a:xfrm>
              <a:off x="7140584" y="1368212"/>
              <a:ext cx="36569" cy="55798"/>
            </a:xfrm>
            <a:custGeom>
              <a:avLst/>
              <a:gdLst/>
              <a:ahLst/>
              <a:cxnLst/>
              <a:rect l="l" t="t" r="r" b="b"/>
              <a:pathLst>
                <a:path w="1297" h="1979" extrusionOk="0">
                  <a:moveTo>
                    <a:pt x="463" y="1"/>
                  </a:moveTo>
                  <a:lnTo>
                    <a:pt x="0" y="482"/>
                  </a:lnTo>
                  <a:lnTo>
                    <a:pt x="0" y="1370"/>
                  </a:lnTo>
                  <a:lnTo>
                    <a:pt x="248" y="1830"/>
                  </a:lnTo>
                  <a:lnTo>
                    <a:pt x="525" y="1956"/>
                  </a:lnTo>
                  <a:lnTo>
                    <a:pt x="667" y="1978"/>
                  </a:lnTo>
                  <a:cubicBezTo>
                    <a:pt x="1036" y="1803"/>
                    <a:pt x="1297" y="1426"/>
                    <a:pt x="1297" y="988"/>
                  </a:cubicBezTo>
                  <a:cubicBezTo>
                    <a:pt x="1297" y="552"/>
                    <a:pt x="1041" y="175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55"/>
            <p:cNvSpPr/>
            <p:nvPr/>
          </p:nvSpPr>
          <p:spPr>
            <a:xfrm>
              <a:off x="7115688" y="1365110"/>
              <a:ext cx="43730" cy="61381"/>
            </a:xfrm>
            <a:custGeom>
              <a:avLst/>
              <a:gdLst/>
              <a:ahLst/>
              <a:cxnLst/>
              <a:rect l="l" t="t" r="r" b="b"/>
              <a:pathLst>
                <a:path w="1551" h="2177" extrusionOk="0">
                  <a:moveTo>
                    <a:pt x="1090" y="0"/>
                  </a:moveTo>
                  <a:cubicBezTo>
                    <a:pt x="488" y="0"/>
                    <a:pt x="1" y="487"/>
                    <a:pt x="1" y="1090"/>
                  </a:cubicBezTo>
                  <a:cubicBezTo>
                    <a:pt x="1" y="1690"/>
                    <a:pt x="488" y="2177"/>
                    <a:pt x="1090" y="2177"/>
                  </a:cubicBezTo>
                  <a:cubicBezTo>
                    <a:pt x="1254" y="2177"/>
                    <a:pt x="1408" y="2142"/>
                    <a:pt x="1550" y="2077"/>
                  </a:cubicBezTo>
                  <a:cubicBezTo>
                    <a:pt x="1176" y="1902"/>
                    <a:pt x="921" y="1526"/>
                    <a:pt x="921" y="1090"/>
                  </a:cubicBezTo>
                  <a:cubicBezTo>
                    <a:pt x="921" y="651"/>
                    <a:pt x="1179" y="275"/>
                    <a:pt x="1550" y="100"/>
                  </a:cubicBezTo>
                  <a:cubicBezTo>
                    <a:pt x="1408" y="35"/>
                    <a:pt x="1254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55"/>
            <p:cNvSpPr/>
            <p:nvPr/>
          </p:nvSpPr>
          <p:spPr>
            <a:xfrm>
              <a:off x="7137539" y="1390373"/>
              <a:ext cx="17706" cy="11475"/>
            </a:xfrm>
            <a:custGeom>
              <a:avLst/>
              <a:gdLst/>
              <a:ahLst/>
              <a:cxnLst/>
              <a:rect l="l" t="t" r="r" b="b"/>
              <a:pathLst>
                <a:path w="628" h="407" extrusionOk="0">
                  <a:moveTo>
                    <a:pt x="208" y="0"/>
                  </a:moveTo>
                  <a:cubicBezTo>
                    <a:pt x="95" y="0"/>
                    <a:pt x="0" y="94"/>
                    <a:pt x="6" y="210"/>
                  </a:cubicBezTo>
                  <a:cubicBezTo>
                    <a:pt x="9" y="320"/>
                    <a:pt x="105" y="406"/>
                    <a:pt x="216" y="406"/>
                  </a:cubicBezTo>
                  <a:lnTo>
                    <a:pt x="423" y="406"/>
                  </a:lnTo>
                  <a:cubicBezTo>
                    <a:pt x="536" y="406"/>
                    <a:pt x="627" y="315"/>
                    <a:pt x="625" y="199"/>
                  </a:cubicBezTo>
                  <a:cubicBezTo>
                    <a:pt x="619" y="89"/>
                    <a:pt x="522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55"/>
            <p:cNvSpPr/>
            <p:nvPr/>
          </p:nvSpPr>
          <p:spPr>
            <a:xfrm>
              <a:off x="7146420" y="1246156"/>
              <a:ext cx="172215" cy="170185"/>
            </a:xfrm>
            <a:custGeom>
              <a:avLst/>
              <a:gdLst/>
              <a:ahLst/>
              <a:cxnLst/>
              <a:rect l="l" t="t" r="r" b="b"/>
              <a:pathLst>
                <a:path w="6108" h="6036" extrusionOk="0">
                  <a:moveTo>
                    <a:pt x="861" y="1"/>
                  </a:moveTo>
                  <a:lnTo>
                    <a:pt x="721" y="22"/>
                  </a:lnTo>
                  <a:lnTo>
                    <a:pt x="318" y="431"/>
                  </a:lnTo>
                  <a:lnTo>
                    <a:pt x="0" y="1009"/>
                  </a:lnTo>
                  <a:lnTo>
                    <a:pt x="5026" y="6035"/>
                  </a:lnTo>
                  <a:cubicBezTo>
                    <a:pt x="5416" y="5836"/>
                    <a:pt x="5779" y="5573"/>
                    <a:pt x="6108" y="5247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55"/>
            <p:cNvSpPr/>
            <p:nvPr/>
          </p:nvSpPr>
          <p:spPr>
            <a:xfrm>
              <a:off x="7125020" y="1222726"/>
              <a:ext cx="45309" cy="53655"/>
            </a:xfrm>
            <a:custGeom>
              <a:avLst/>
              <a:gdLst/>
              <a:ahLst/>
              <a:cxnLst/>
              <a:rect l="l" t="t" r="r" b="b"/>
              <a:pathLst>
                <a:path w="1607" h="1903" extrusionOk="0">
                  <a:moveTo>
                    <a:pt x="789" y="0"/>
                  </a:moveTo>
                  <a:cubicBezTo>
                    <a:pt x="463" y="328"/>
                    <a:pt x="200" y="694"/>
                    <a:pt x="1" y="1082"/>
                  </a:cubicBezTo>
                  <a:lnTo>
                    <a:pt x="821" y="1902"/>
                  </a:lnTo>
                  <a:cubicBezTo>
                    <a:pt x="1020" y="1512"/>
                    <a:pt x="1284" y="1144"/>
                    <a:pt x="1607" y="818"/>
                  </a:cubicBezTo>
                  <a:lnTo>
                    <a:pt x="7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55"/>
            <p:cNvSpPr/>
            <p:nvPr/>
          </p:nvSpPr>
          <p:spPr>
            <a:xfrm>
              <a:off x="7129193" y="1205301"/>
              <a:ext cx="207431" cy="206246"/>
            </a:xfrm>
            <a:custGeom>
              <a:avLst/>
              <a:gdLst/>
              <a:ahLst/>
              <a:cxnLst/>
              <a:rect l="l" t="t" r="r" b="b"/>
              <a:pathLst>
                <a:path w="7357" h="7315" extrusionOk="0">
                  <a:moveTo>
                    <a:pt x="229" y="1"/>
                  </a:moveTo>
                  <a:cubicBezTo>
                    <a:pt x="175" y="1"/>
                    <a:pt x="122" y="21"/>
                    <a:pt x="81" y="61"/>
                  </a:cubicBezTo>
                  <a:cubicBezTo>
                    <a:pt x="0" y="142"/>
                    <a:pt x="0" y="276"/>
                    <a:pt x="81" y="357"/>
                  </a:cubicBezTo>
                  <a:lnTo>
                    <a:pt x="6980" y="7256"/>
                  </a:lnTo>
                  <a:cubicBezTo>
                    <a:pt x="7020" y="7296"/>
                    <a:pt x="7074" y="7315"/>
                    <a:pt x="7128" y="7315"/>
                  </a:cubicBezTo>
                  <a:cubicBezTo>
                    <a:pt x="7181" y="7315"/>
                    <a:pt x="7235" y="7296"/>
                    <a:pt x="7276" y="7253"/>
                  </a:cubicBezTo>
                  <a:cubicBezTo>
                    <a:pt x="7356" y="7172"/>
                    <a:pt x="7356" y="7038"/>
                    <a:pt x="7276" y="6960"/>
                  </a:cubicBezTo>
                  <a:lnTo>
                    <a:pt x="377" y="61"/>
                  </a:lnTo>
                  <a:cubicBezTo>
                    <a:pt x="337" y="21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55"/>
            <p:cNvSpPr/>
            <p:nvPr/>
          </p:nvSpPr>
          <p:spPr>
            <a:xfrm>
              <a:off x="7329603" y="1180856"/>
              <a:ext cx="34398" cy="45591"/>
            </a:xfrm>
            <a:custGeom>
              <a:avLst/>
              <a:gdLst/>
              <a:ahLst/>
              <a:cxnLst/>
              <a:rect l="l" t="t" r="r" b="b"/>
              <a:pathLst>
                <a:path w="1220" h="1617" extrusionOk="0">
                  <a:moveTo>
                    <a:pt x="418" y="0"/>
                  </a:moveTo>
                  <a:lnTo>
                    <a:pt x="114" y="272"/>
                  </a:lnTo>
                  <a:lnTo>
                    <a:pt x="1" y="584"/>
                  </a:lnTo>
                  <a:lnTo>
                    <a:pt x="1" y="1154"/>
                  </a:lnTo>
                  <a:lnTo>
                    <a:pt x="278" y="1536"/>
                  </a:lnTo>
                  <a:lnTo>
                    <a:pt x="445" y="1593"/>
                  </a:lnTo>
                  <a:lnTo>
                    <a:pt x="612" y="1617"/>
                  </a:lnTo>
                  <a:cubicBezTo>
                    <a:pt x="741" y="1563"/>
                    <a:pt x="856" y="1480"/>
                    <a:pt x="956" y="1361"/>
                  </a:cubicBezTo>
                  <a:cubicBezTo>
                    <a:pt x="1220" y="1041"/>
                    <a:pt x="1220" y="576"/>
                    <a:pt x="959" y="256"/>
                  </a:cubicBezTo>
                  <a:cubicBezTo>
                    <a:pt x="862" y="137"/>
                    <a:pt x="743" y="54"/>
                    <a:pt x="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55"/>
            <p:cNvSpPr/>
            <p:nvPr/>
          </p:nvSpPr>
          <p:spPr>
            <a:xfrm>
              <a:off x="7310797" y="1178770"/>
              <a:ext cx="36372" cy="49313"/>
            </a:xfrm>
            <a:custGeom>
              <a:avLst/>
              <a:gdLst/>
              <a:ahLst/>
              <a:cxnLst/>
              <a:rect l="l" t="t" r="r" b="b"/>
              <a:pathLst>
                <a:path w="1290" h="1749" extrusionOk="0">
                  <a:moveTo>
                    <a:pt x="956" y="1"/>
                  </a:moveTo>
                  <a:cubicBezTo>
                    <a:pt x="733" y="1"/>
                    <a:pt x="509" y="86"/>
                    <a:pt x="340" y="260"/>
                  </a:cubicBezTo>
                  <a:cubicBezTo>
                    <a:pt x="1" y="599"/>
                    <a:pt x="1" y="1153"/>
                    <a:pt x="340" y="1492"/>
                  </a:cubicBezTo>
                  <a:cubicBezTo>
                    <a:pt x="511" y="1663"/>
                    <a:pt x="736" y="1748"/>
                    <a:pt x="961" y="1748"/>
                  </a:cubicBezTo>
                  <a:cubicBezTo>
                    <a:pt x="1073" y="1748"/>
                    <a:pt x="1184" y="1727"/>
                    <a:pt x="1289" y="1686"/>
                  </a:cubicBezTo>
                  <a:cubicBezTo>
                    <a:pt x="1184" y="1640"/>
                    <a:pt x="1090" y="1581"/>
                    <a:pt x="1004" y="1492"/>
                  </a:cubicBezTo>
                  <a:cubicBezTo>
                    <a:pt x="662" y="1153"/>
                    <a:pt x="662" y="599"/>
                    <a:pt x="1004" y="260"/>
                  </a:cubicBezTo>
                  <a:cubicBezTo>
                    <a:pt x="1088" y="174"/>
                    <a:pt x="1184" y="112"/>
                    <a:pt x="1289" y="66"/>
                  </a:cubicBezTo>
                  <a:cubicBezTo>
                    <a:pt x="1183" y="23"/>
                    <a:pt x="1070" y="1"/>
                    <a:pt x="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55"/>
            <p:cNvSpPr/>
            <p:nvPr/>
          </p:nvSpPr>
          <p:spPr>
            <a:xfrm>
              <a:off x="7054927" y="1529713"/>
              <a:ext cx="215015" cy="41362"/>
            </a:xfrm>
            <a:custGeom>
              <a:avLst/>
              <a:gdLst/>
              <a:ahLst/>
              <a:cxnLst/>
              <a:rect l="l" t="t" r="r" b="b"/>
              <a:pathLst>
                <a:path w="7626" h="1467" extrusionOk="0">
                  <a:moveTo>
                    <a:pt x="267" y="1"/>
                  </a:moveTo>
                  <a:lnTo>
                    <a:pt x="113" y="89"/>
                  </a:lnTo>
                  <a:lnTo>
                    <a:pt x="0" y="313"/>
                  </a:lnTo>
                  <a:lnTo>
                    <a:pt x="0" y="1176"/>
                  </a:lnTo>
                  <a:lnTo>
                    <a:pt x="95" y="1365"/>
                  </a:lnTo>
                  <a:lnTo>
                    <a:pt x="280" y="1467"/>
                  </a:lnTo>
                  <a:lnTo>
                    <a:pt x="7233" y="1467"/>
                  </a:lnTo>
                  <a:cubicBezTo>
                    <a:pt x="7450" y="1467"/>
                    <a:pt x="7625" y="1292"/>
                    <a:pt x="7625" y="1071"/>
                  </a:cubicBezTo>
                  <a:lnTo>
                    <a:pt x="7625" y="393"/>
                  </a:lnTo>
                  <a:cubicBezTo>
                    <a:pt x="7625" y="175"/>
                    <a:pt x="7450" y="1"/>
                    <a:pt x="7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55"/>
            <p:cNvSpPr/>
            <p:nvPr/>
          </p:nvSpPr>
          <p:spPr>
            <a:xfrm>
              <a:off x="7022842" y="1529628"/>
              <a:ext cx="43956" cy="41447"/>
            </a:xfrm>
            <a:custGeom>
              <a:avLst/>
              <a:gdLst/>
              <a:ahLst/>
              <a:cxnLst/>
              <a:rect l="l" t="t" r="r" b="b"/>
              <a:pathLst>
                <a:path w="1559" h="1470" extrusionOk="0">
                  <a:moveTo>
                    <a:pt x="393" y="1"/>
                  </a:moveTo>
                  <a:cubicBezTo>
                    <a:pt x="175" y="1"/>
                    <a:pt x="0" y="178"/>
                    <a:pt x="0" y="396"/>
                  </a:cubicBezTo>
                  <a:lnTo>
                    <a:pt x="0" y="1074"/>
                  </a:lnTo>
                  <a:cubicBezTo>
                    <a:pt x="0" y="1295"/>
                    <a:pt x="175" y="1470"/>
                    <a:pt x="393" y="1470"/>
                  </a:cubicBezTo>
                  <a:lnTo>
                    <a:pt x="1558" y="1470"/>
                  </a:lnTo>
                  <a:cubicBezTo>
                    <a:pt x="1343" y="1470"/>
                    <a:pt x="1168" y="1290"/>
                    <a:pt x="1168" y="1072"/>
                  </a:cubicBezTo>
                  <a:lnTo>
                    <a:pt x="1168" y="396"/>
                  </a:lnTo>
                  <a:cubicBezTo>
                    <a:pt x="1168" y="178"/>
                    <a:pt x="1343" y="1"/>
                    <a:pt x="1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55"/>
            <p:cNvSpPr/>
            <p:nvPr/>
          </p:nvSpPr>
          <p:spPr>
            <a:xfrm>
              <a:off x="7116788" y="1365110"/>
              <a:ext cx="43730" cy="61381"/>
            </a:xfrm>
            <a:custGeom>
              <a:avLst/>
              <a:gdLst/>
              <a:ahLst/>
              <a:cxnLst/>
              <a:rect l="l" t="t" r="r" b="b"/>
              <a:pathLst>
                <a:path w="1551" h="2177" extrusionOk="0">
                  <a:moveTo>
                    <a:pt x="1090" y="0"/>
                  </a:moveTo>
                  <a:cubicBezTo>
                    <a:pt x="488" y="0"/>
                    <a:pt x="1" y="487"/>
                    <a:pt x="1" y="1090"/>
                  </a:cubicBezTo>
                  <a:cubicBezTo>
                    <a:pt x="1" y="1690"/>
                    <a:pt x="488" y="2177"/>
                    <a:pt x="1090" y="2177"/>
                  </a:cubicBezTo>
                  <a:cubicBezTo>
                    <a:pt x="1254" y="2177"/>
                    <a:pt x="1408" y="2142"/>
                    <a:pt x="1550" y="2077"/>
                  </a:cubicBezTo>
                  <a:cubicBezTo>
                    <a:pt x="1176" y="1902"/>
                    <a:pt x="921" y="1526"/>
                    <a:pt x="921" y="1090"/>
                  </a:cubicBezTo>
                  <a:cubicBezTo>
                    <a:pt x="921" y="651"/>
                    <a:pt x="1179" y="275"/>
                    <a:pt x="1550" y="100"/>
                  </a:cubicBezTo>
                  <a:cubicBezTo>
                    <a:pt x="1408" y="35"/>
                    <a:pt x="1254" y="0"/>
                    <a:pt x="109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55"/>
            <p:cNvSpPr/>
            <p:nvPr/>
          </p:nvSpPr>
          <p:spPr>
            <a:xfrm>
              <a:off x="7311897" y="1178770"/>
              <a:ext cx="36372" cy="49313"/>
            </a:xfrm>
            <a:custGeom>
              <a:avLst/>
              <a:gdLst/>
              <a:ahLst/>
              <a:cxnLst/>
              <a:rect l="l" t="t" r="r" b="b"/>
              <a:pathLst>
                <a:path w="1290" h="1749" extrusionOk="0">
                  <a:moveTo>
                    <a:pt x="956" y="1"/>
                  </a:moveTo>
                  <a:cubicBezTo>
                    <a:pt x="733" y="1"/>
                    <a:pt x="509" y="86"/>
                    <a:pt x="340" y="260"/>
                  </a:cubicBezTo>
                  <a:cubicBezTo>
                    <a:pt x="1" y="599"/>
                    <a:pt x="1" y="1153"/>
                    <a:pt x="340" y="1492"/>
                  </a:cubicBezTo>
                  <a:cubicBezTo>
                    <a:pt x="511" y="1663"/>
                    <a:pt x="736" y="1748"/>
                    <a:pt x="961" y="1748"/>
                  </a:cubicBezTo>
                  <a:cubicBezTo>
                    <a:pt x="1073" y="1748"/>
                    <a:pt x="1184" y="1727"/>
                    <a:pt x="1289" y="1686"/>
                  </a:cubicBezTo>
                  <a:cubicBezTo>
                    <a:pt x="1184" y="1640"/>
                    <a:pt x="1090" y="1581"/>
                    <a:pt x="1004" y="1492"/>
                  </a:cubicBezTo>
                  <a:cubicBezTo>
                    <a:pt x="662" y="1153"/>
                    <a:pt x="662" y="599"/>
                    <a:pt x="1004" y="260"/>
                  </a:cubicBezTo>
                  <a:cubicBezTo>
                    <a:pt x="1088" y="174"/>
                    <a:pt x="1184" y="112"/>
                    <a:pt x="1289" y="66"/>
                  </a:cubicBezTo>
                  <a:cubicBezTo>
                    <a:pt x="1183" y="23"/>
                    <a:pt x="1070" y="1"/>
                    <a:pt x="956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55"/>
            <p:cNvSpPr/>
            <p:nvPr/>
          </p:nvSpPr>
          <p:spPr>
            <a:xfrm>
              <a:off x="7023942" y="1529628"/>
              <a:ext cx="43956" cy="41447"/>
            </a:xfrm>
            <a:custGeom>
              <a:avLst/>
              <a:gdLst/>
              <a:ahLst/>
              <a:cxnLst/>
              <a:rect l="l" t="t" r="r" b="b"/>
              <a:pathLst>
                <a:path w="1559" h="1470" extrusionOk="0">
                  <a:moveTo>
                    <a:pt x="393" y="1"/>
                  </a:moveTo>
                  <a:cubicBezTo>
                    <a:pt x="175" y="1"/>
                    <a:pt x="0" y="178"/>
                    <a:pt x="0" y="396"/>
                  </a:cubicBezTo>
                  <a:lnTo>
                    <a:pt x="0" y="1074"/>
                  </a:lnTo>
                  <a:cubicBezTo>
                    <a:pt x="0" y="1295"/>
                    <a:pt x="175" y="1470"/>
                    <a:pt x="393" y="1470"/>
                  </a:cubicBezTo>
                  <a:lnTo>
                    <a:pt x="1558" y="1470"/>
                  </a:lnTo>
                  <a:cubicBezTo>
                    <a:pt x="1343" y="1470"/>
                    <a:pt x="1168" y="1290"/>
                    <a:pt x="1168" y="1072"/>
                  </a:cubicBezTo>
                  <a:lnTo>
                    <a:pt x="1168" y="396"/>
                  </a:lnTo>
                  <a:cubicBezTo>
                    <a:pt x="1168" y="178"/>
                    <a:pt x="1343" y="1"/>
                    <a:pt x="1558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56"/>
          <p:cNvSpPr txBox="1">
            <a:spLocks noGrp="1"/>
          </p:cNvSpPr>
          <p:nvPr>
            <p:ph type="subTitle" idx="1"/>
          </p:nvPr>
        </p:nvSpPr>
        <p:spPr>
          <a:xfrm>
            <a:off x="2640300" y="2544896"/>
            <a:ext cx="38634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~Blabzid</a:t>
            </a:r>
            <a:endParaRPr dirty="0"/>
          </a:p>
        </p:txBody>
      </p:sp>
      <p:sp>
        <p:nvSpPr>
          <p:cNvPr id="1694" name="Google Shape;1694;p56"/>
          <p:cNvSpPr txBox="1">
            <a:spLocks noGrp="1"/>
          </p:cNvSpPr>
          <p:nvPr>
            <p:ph type="subTitle" idx="2"/>
          </p:nvPr>
        </p:nvSpPr>
        <p:spPr>
          <a:xfrm>
            <a:off x="1646850" y="1642700"/>
            <a:ext cx="5850300" cy="902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 smtClean="0"/>
              <a:t>“</a:t>
            </a:r>
            <a:r>
              <a:rPr lang="en-US" dirty="0"/>
              <a:t>Change is hard at first, messy in the middle, and beautiful in the </a:t>
            </a:r>
            <a:r>
              <a:rPr lang="en-US" dirty="0" smtClean="0"/>
              <a:t>end”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p57"/>
          <p:cNvSpPr txBox="1">
            <a:spLocks noGrp="1"/>
          </p:cNvSpPr>
          <p:nvPr>
            <p:ph type="subTitle" idx="3"/>
          </p:nvPr>
        </p:nvSpPr>
        <p:spPr>
          <a:xfrm>
            <a:off x="2746225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78%</a:t>
            </a:r>
            <a:endParaRPr/>
          </a:p>
        </p:txBody>
      </p:sp>
      <p:sp>
        <p:nvSpPr>
          <p:cNvPr id="1700" name="Google Shape;1700;p57"/>
          <p:cNvSpPr txBox="1">
            <a:spLocks noGrp="1"/>
          </p:cNvSpPr>
          <p:nvPr>
            <p:ph type="subTitle" idx="1"/>
          </p:nvPr>
        </p:nvSpPr>
        <p:spPr>
          <a:xfrm>
            <a:off x="751900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21%</a:t>
            </a:r>
            <a:endParaRPr/>
          </a:p>
        </p:txBody>
      </p:sp>
      <p:sp>
        <p:nvSpPr>
          <p:cNvPr id="1701" name="Google Shape;1701;p57"/>
          <p:cNvSpPr txBox="1">
            <a:spLocks noGrp="1"/>
          </p:cNvSpPr>
          <p:nvPr>
            <p:ph type="title"/>
          </p:nvPr>
        </p:nvSpPr>
        <p:spPr>
          <a:xfrm>
            <a:off x="740125" y="457200"/>
            <a:ext cx="767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702" name="Google Shape;1702;p57"/>
          <p:cNvSpPr txBox="1">
            <a:spLocks noGrp="1"/>
          </p:cNvSpPr>
          <p:nvPr>
            <p:ph type="subTitle" idx="2"/>
          </p:nvPr>
        </p:nvSpPr>
        <p:spPr>
          <a:xfrm>
            <a:off x="876250" y="3587825"/>
            <a:ext cx="1644900" cy="6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 smtClean="0"/>
              <a:t>Fill </a:t>
            </a:r>
            <a:r>
              <a:rPr lang="en-US" dirty="0"/>
              <a:t>in the percentage explanation</a:t>
            </a:r>
            <a:endParaRPr dirty="0"/>
          </a:p>
        </p:txBody>
      </p:sp>
      <p:sp>
        <p:nvSpPr>
          <p:cNvPr id="1703" name="Google Shape;1703;p57"/>
          <p:cNvSpPr txBox="1">
            <a:spLocks noGrp="1"/>
          </p:cNvSpPr>
          <p:nvPr>
            <p:ph type="subTitle" idx="4"/>
          </p:nvPr>
        </p:nvSpPr>
        <p:spPr>
          <a:xfrm>
            <a:off x="2870575" y="3587825"/>
            <a:ext cx="16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Fill in the percentage explanation</a:t>
            </a:r>
            <a:endParaRPr lang="en-US" dirty="0"/>
          </a:p>
        </p:txBody>
      </p:sp>
      <p:sp>
        <p:nvSpPr>
          <p:cNvPr id="1704" name="Google Shape;1704;p57"/>
          <p:cNvSpPr txBox="1">
            <a:spLocks noGrp="1"/>
          </p:cNvSpPr>
          <p:nvPr>
            <p:ph type="subTitle" idx="5"/>
          </p:nvPr>
        </p:nvSpPr>
        <p:spPr>
          <a:xfrm>
            <a:off x="4740538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0.5%</a:t>
            </a:r>
            <a:endParaRPr/>
          </a:p>
        </p:txBody>
      </p:sp>
      <p:sp>
        <p:nvSpPr>
          <p:cNvPr id="1705" name="Google Shape;1705;p57"/>
          <p:cNvSpPr txBox="1">
            <a:spLocks noGrp="1"/>
          </p:cNvSpPr>
          <p:nvPr>
            <p:ph type="subTitle" idx="6"/>
          </p:nvPr>
        </p:nvSpPr>
        <p:spPr>
          <a:xfrm>
            <a:off x="4864900" y="3587825"/>
            <a:ext cx="16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Fill in the percentage explanation</a:t>
            </a:r>
            <a:endParaRPr lang="en-US" dirty="0"/>
          </a:p>
        </p:txBody>
      </p:sp>
      <p:grpSp>
        <p:nvGrpSpPr>
          <p:cNvPr id="1706" name="Google Shape;1706;p57"/>
          <p:cNvGrpSpPr/>
          <p:nvPr/>
        </p:nvGrpSpPr>
        <p:grpSpPr>
          <a:xfrm>
            <a:off x="1093907" y="1367922"/>
            <a:ext cx="1209586" cy="1209586"/>
            <a:chOff x="5681300" y="2527788"/>
            <a:chExt cx="805800" cy="805800"/>
          </a:xfrm>
        </p:grpSpPr>
        <p:sp>
          <p:nvSpPr>
            <p:cNvPr id="1707" name="Google Shape;1707;p57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57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16154026"/>
                <a:gd name="adj2" fmla="val 2066145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9" name="Google Shape;1709;p57"/>
          <p:cNvGrpSpPr/>
          <p:nvPr/>
        </p:nvGrpSpPr>
        <p:grpSpPr>
          <a:xfrm>
            <a:off x="3088232" y="1367922"/>
            <a:ext cx="1209586" cy="1209586"/>
            <a:chOff x="5681300" y="2527788"/>
            <a:chExt cx="805800" cy="805800"/>
          </a:xfrm>
        </p:grpSpPr>
        <p:sp>
          <p:nvSpPr>
            <p:cNvPr id="1710" name="Google Shape;1710;p57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57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16154026"/>
                <a:gd name="adj2" fmla="val 1171688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2" name="Google Shape;1712;p57"/>
          <p:cNvGrpSpPr/>
          <p:nvPr/>
        </p:nvGrpSpPr>
        <p:grpSpPr>
          <a:xfrm>
            <a:off x="5082557" y="1367922"/>
            <a:ext cx="1209586" cy="1209586"/>
            <a:chOff x="5681300" y="2527788"/>
            <a:chExt cx="805800" cy="805800"/>
          </a:xfrm>
        </p:grpSpPr>
        <p:sp>
          <p:nvSpPr>
            <p:cNvPr id="1713" name="Google Shape;1713;p57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57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16154026"/>
                <a:gd name="adj2" fmla="val 1682946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5" name="Google Shape;1715;p57"/>
          <p:cNvSpPr txBox="1">
            <a:spLocks noGrp="1"/>
          </p:cNvSpPr>
          <p:nvPr>
            <p:ph type="subTitle" idx="7"/>
          </p:nvPr>
        </p:nvSpPr>
        <p:spPr>
          <a:xfrm>
            <a:off x="591250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716" name="Google Shape;1716;p57"/>
          <p:cNvSpPr txBox="1">
            <a:spLocks noGrp="1"/>
          </p:cNvSpPr>
          <p:nvPr>
            <p:ph type="subTitle" idx="8"/>
          </p:nvPr>
        </p:nvSpPr>
        <p:spPr>
          <a:xfrm>
            <a:off x="2585579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Title</a:t>
            </a:r>
            <a:endParaRPr lang="en-US" dirty="0"/>
          </a:p>
        </p:txBody>
      </p:sp>
      <p:sp>
        <p:nvSpPr>
          <p:cNvPr id="1717" name="Google Shape;1717;p57"/>
          <p:cNvSpPr txBox="1">
            <a:spLocks noGrp="1"/>
          </p:cNvSpPr>
          <p:nvPr>
            <p:ph type="subTitle" idx="9"/>
          </p:nvPr>
        </p:nvSpPr>
        <p:spPr>
          <a:xfrm>
            <a:off x="4579909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Title</a:t>
            </a:r>
            <a:endParaRPr lang="en-US" dirty="0"/>
          </a:p>
        </p:txBody>
      </p:sp>
      <p:sp>
        <p:nvSpPr>
          <p:cNvPr id="1718" name="Google Shape;1718;p57"/>
          <p:cNvSpPr txBox="1">
            <a:spLocks noGrp="1"/>
          </p:cNvSpPr>
          <p:nvPr>
            <p:ph type="subTitle" idx="13"/>
          </p:nvPr>
        </p:nvSpPr>
        <p:spPr>
          <a:xfrm>
            <a:off x="6734888" y="2647000"/>
            <a:ext cx="1893600" cy="5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0.5%</a:t>
            </a:r>
            <a:endParaRPr/>
          </a:p>
        </p:txBody>
      </p:sp>
      <p:sp>
        <p:nvSpPr>
          <p:cNvPr id="1719" name="Google Shape;1719;p57"/>
          <p:cNvSpPr txBox="1">
            <a:spLocks noGrp="1"/>
          </p:cNvSpPr>
          <p:nvPr>
            <p:ph type="subTitle" idx="14"/>
          </p:nvPr>
        </p:nvSpPr>
        <p:spPr>
          <a:xfrm>
            <a:off x="6859238" y="3587825"/>
            <a:ext cx="1644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Fill in the percentage explanation</a:t>
            </a:r>
            <a:endParaRPr lang="en-US" dirty="0"/>
          </a:p>
        </p:txBody>
      </p:sp>
      <p:sp>
        <p:nvSpPr>
          <p:cNvPr id="1720" name="Google Shape;1720;p57"/>
          <p:cNvSpPr txBox="1">
            <a:spLocks noGrp="1"/>
          </p:cNvSpPr>
          <p:nvPr>
            <p:ph type="subTitle" idx="15"/>
          </p:nvPr>
        </p:nvSpPr>
        <p:spPr>
          <a:xfrm>
            <a:off x="6574238" y="3180850"/>
            <a:ext cx="22149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Title</a:t>
            </a:r>
            <a:endParaRPr lang="en-US" dirty="0"/>
          </a:p>
        </p:txBody>
      </p:sp>
      <p:grpSp>
        <p:nvGrpSpPr>
          <p:cNvPr id="1721" name="Google Shape;1721;p57"/>
          <p:cNvGrpSpPr/>
          <p:nvPr/>
        </p:nvGrpSpPr>
        <p:grpSpPr>
          <a:xfrm>
            <a:off x="7076907" y="1367922"/>
            <a:ext cx="1209586" cy="1209586"/>
            <a:chOff x="5681300" y="2527788"/>
            <a:chExt cx="805800" cy="805800"/>
          </a:xfrm>
        </p:grpSpPr>
        <p:sp>
          <p:nvSpPr>
            <p:cNvPr id="1722" name="Google Shape;1722;p57"/>
            <p:cNvSpPr/>
            <p:nvPr/>
          </p:nvSpPr>
          <p:spPr>
            <a:xfrm>
              <a:off x="5681300" y="2527788"/>
              <a:ext cx="805800" cy="805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57"/>
            <p:cNvSpPr/>
            <p:nvPr/>
          </p:nvSpPr>
          <p:spPr>
            <a:xfrm>
              <a:off x="5681300" y="2527788"/>
              <a:ext cx="805800" cy="805800"/>
            </a:xfrm>
            <a:prstGeom prst="pie">
              <a:avLst>
                <a:gd name="adj1" fmla="val 16154026"/>
                <a:gd name="adj2" fmla="val 16829461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p58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8105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729" name="Google Shape;1729;p58"/>
          <p:cNvSpPr txBox="1">
            <a:spLocks noGrp="1"/>
          </p:cNvSpPr>
          <p:nvPr>
            <p:ph type="subTitle" idx="1"/>
          </p:nvPr>
        </p:nvSpPr>
        <p:spPr>
          <a:xfrm>
            <a:off x="4931875" y="3108375"/>
            <a:ext cx="31317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sp>
        <p:nvSpPr>
          <p:cNvPr id="1730" name="Google Shape;1730;p58"/>
          <p:cNvSpPr txBox="1">
            <a:spLocks noGrp="1"/>
          </p:cNvSpPr>
          <p:nvPr>
            <p:ph type="title" idx="2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731" name="Google Shape;1731;p58"/>
          <p:cNvGrpSpPr/>
          <p:nvPr/>
        </p:nvGrpSpPr>
        <p:grpSpPr>
          <a:xfrm>
            <a:off x="361596" y="1559572"/>
            <a:ext cx="4192503" cy="2204922"/>
            <a:chOff x="367875" y="254546"/>
            <a:chExt cx="8787473" cy="4621508"/>
          </a:xfrm>
        </p:grpSpPr>
        <p:sp>
          <p:nvSpPr>
            <p:cNvPr id="1732" name="Google Shape;1732;p58"/>
            <p:cNvSpPr/>
            <p:nvPr/>
          </p:nvSpPr>
          <p:spPr>
            <a:xfrm rot="537699">
              <a:off x="603468" y="1226840"/>
              <a:ext cx="175583" cy="151699"/>
            </a:xfrm>
            <a:custGeom>
              <a:avLst/>
              <a:gdLst/>
              <a:ahLst/>
              <a:cxnLst/>
              <a:rect l="l" t="t" r="r" b="b"/>
              <a:pathLst>
                <a:path w="2977" h="2572" extrusionOk="0">
                  <a:moveTo>
                    <a:pt x="2977" y="0"/>
                  </a:moveTo>
                  <a:lnTo>
                    <a:pt x="2667" y="1619"/>
                  </a:lnTo>
                  <a:lnTo>
                    <a:pt x="0" y="2572"/>
                  </a:lnTo>
                  <a:lnTo>
                    <a:pt x="214" y="9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733" name="Google Shape;1733;p58"/>
            <p:cNvSpPr/>
            <p:nvPr/>
          </p:nvSpPr>
          <p:spPr>
            <a:xfrm rot="3446853" flipH="1">
              <a:off x="1230442" y="3066209"/>
              <a:ext cx="83905" cy="217036"/>
            </a:xfrm>
            <a:custGeom>
              <a:avLst/>
              <a:gdLst/>
              <a:ahLst/>
              <a:cxnLst/>
              <a:rect l="l" t="t" r="r" b="b"/>
              <a:pathLst>
                <a:path w="266" h="688" extrusionOk="0">
                  <a:moveTo>
                    <a:pt x="266" y="1"/>
                  </a:moveTo>
                  <a:lnTo>
                    <a:pt x="1" y="158"/>
                  </a:lnTo>
                  <a:lnTo>
                    <a:pt x="1" y="688"/>
                  </a:lnTo>
                  <a:lnTo>
                    <a:pt x="266" y="541"/>
                  </a:lnTo>
                  <a:lnTo>
                    <a:pt x="266" y="1"/>
                  </a:lnTo>
                  <a:close/>
                </a:path>
              </a:pathLst>
            </a:custGeom>
            <a:solidFill>
              <a:srgbClr val="9498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58"/>
            <p:cNvSpPr/>
            <p:nvPr/>
          </p:nvSpPr>
          <p:spPr>
            <a:xfrm rot="4761902" flipH="1">
              <a:off x="1673491" y="986318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11"/>
                  </a:moveTo>
                  <a:lnTo>
                    <a:pt x="2199" y="13"/>
                  </a:lnTo>
                  <a:lnTo>
                    <a:pt x="2199" y="13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24" y="4123"/>
                  </a:cubicBezTo>
                  <a:cubicBezTo>
                    <a:pt x="540" y="4245"/>
                    <a:pt x="820" y="4307"/>
                    <a:pt x="1098" y="4307"/>
                  </a:cubicBezTo>
                  <a:cubicBezTo>
                    <a:pt x="1377" y="4307"/>
                    <a:pt x="1654" y="4245"/>
                    <a:pt x="1865" y="4123"/>
                  </a:cubicBezTo>
                  <a:cubicBezTo>
                    <a:pt x="2071" y="4005"/>
                    <a:pt x="2189" y="3838"/>
                    <a:pt x="2189" y="3681"/>
                  </a:cubicBezTo>
                  <a:lnTo>
                    <a:pt x="2199" y="13"/>
                  </a:lnTo>
                  <a:lnTo>
                    <a:pt x="2199" y="13"/>
                  </a:lnTo>
                  <a:cubicBezTo>
                    <a:pt x="2198" y="179"/>
                    <a:pt x="2090" y="34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34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58"/>
            <p:cNvSpPr/>
            <p:nvPr/>
          </p:nvSpPr>
          <p:spPr>
            <a:xfrm rot="4761902" flipH="1">
              <a:off x="1819979" y="1020735"/>
              <a:ext cx="195573" cy="1180425"/>
            </a:xfrm>
            <a:custGeom>
              <a:avLst/>
              <a:gdLst/>
              <a:ahLst/>
              <a:cxnLst/>
              <a:rect l="l" t="t" r="r" b="b"/>
              <a:pathLst>
                <a:path w="620" h="3742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63" y="49"/>
                    <a:pt x="293" y="71"/>
                    <a:pt x="115" y="71"/>
                  </a:cubicBezTo>
                  <a:cubicBezTo>
                    <a:pt x="81" y="71"/>
                    <a:pt x="46" y="70"/>
                    <a:pt x="11" y="69"/>
                  </a:cubicBezTo>
                  <a:lnTo>
                    <a:pt x="1" y="3739"/>
                  </a:lnTo>
                  <a:cubicBezTo>
                    <a:pt x="34" y="3741"/>
                    <a:pt x="66" y="3741"/>
                    <a:pt x="99" y="3741"/>
                  </a:cubicBezTo>
                  <a:cubicBezTo>
                    <a:pt x="274" y="3741"/>
                    <a:pt x="451" y="3718"/>
                    <a:pt x="600" y="366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58"/>
            <p:cNvSpPr/>
            <p:nvPr/>
          </p:nvSpPr>
          <p:spPr>
            <a:xfrm rot="4761902" flipH="1">
              <a:off x="1866719" y="1193724"/>
              <a:ext cx="176647" cy="1192096"/>
            </a:xfrm>
            <a:custGeom>
              <a:avLst/>
              <a:gdLst/>
              <a:ahLst/>
              <a:cxnLst/>
              <a:rect l="l" t="t" r="r" b="b"/>
              <a:pathLst>
                <a:path w="560" h="3779" extrusionOk="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09"/>
                  </a:lnTo>
                  <a:cubicBezTo>
                    <a:pt x="363" y="99"/>
                    <a:pt x="167" y="59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58"/>
            <p:cNvSpPr/>
            <p:nvPr/>
          </p:nvSpPr>
          <p:spPr>
            <a:xfrm rot="4761902" flipH="1">
              <a:off x="2006320" y="1268237"/>
              <a:ext cx="155197" cy="1325217"/>
            </a:xfrm>
            <a:custGeom>
              <a:avLst/>
              <a:gdLst/>
              <a:ahLst/>
              <a:cxnLst/>
              <a:rect l="l" t="t" r="r" b="b"/>
              <a:pathLst>
                <a:path w="492" h="4201" extrusionOk="0">
                  <a:moveTo>
                    <a:pt x="10" y="1"/>
                  </a:moveTo>
                  <a:lnTo>
                    <a:pt x="1" y="3671"/>
                  </a:lnTo>
                  <a:cubicBezTo>
                    <a:pt x="1" y="3848"/>
                    <a:pt x="99" y="4005"/>
                    <a:pt x="324" y="4122"/>
                  </a:cubicBezTo>
                  <a:cubicBezTo>
                    <a:pt x="364" y="4152"/>
                    <a:pt x="432" y="4171"/>
                    <a:pt x="481" y="4201"/>
                  </a:cubicBezTo>
                  <a:lnTo>
                    <a:pt x="491" y="531"/>
                  </a:lnTo>
                  <a:cubicBezTo>
                    <a:pt x="442" y="511"/>
                    <a:pt x="383" y="481"/>
                    <a:pt x="334" y="452"/>
                  </a:cubicBezTo>
                  <a:cubicBezTo>
                    <a:pt x="12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58"/>
            <p:cNvSpPr/>
            <p:nvPr/>
          </p:nvSpPr>
          <p:spPr>
            <a:xfrm rot="4761902" flipH="1">
              <a:off x="2305212" y="1342159"/>
              <a:ext cx="758635" cy="400625"/>
            </a:xfrm>
            <a:custGeom>
              <a:avLst/>
              <a:gdLst/>
              <a:ahLst/>
              <a:cxnLst/>
              <a:rect l="l" t="t" r="r" b="b"/>
              <a:pathLst>
                <a:path w="2405" h="1270" extrusionOk="0">
                  <a:moveTo>
                    <a:pt x="1206" y="1"/>
                  </a:moveTo>
                  <a:cubicBezTo>
                    <a:pt x="928" y="1"/>
                    <a:pt x="648" y="64"/>
                    <a:pt x="432" y="192"/>
                  </a:cubicBezTo>
                  <a:cubicBezTo>
                    <a:pt x="0" y="437"/>
                    <a:pt x="0" y="840"/>
                    <a:pt x="432" y="1085"/>
                  </a:cubicBezTo>
                  <a:cubicBezTo>
                    <a:pt x="648" y="1208"/>
                    <a:pt x="928" y="1269"/>
                    <a:pt x="1206" y="1269"/>
                  </a:cubicBezTo>
                  <a:cubicBezTo>
                    <a:pt x="1485" y="1269"/>
                    <a:pt x="1762" y="1208"/>
                    <a:pt x="1973" y="1085"/>
                  </a:cubicBezTo>
                  <a:cubicBezTo>
                    <a:pt x="2405" y="840"/>
                    <a:pt x="2405" y="437"/>
                    <a:pt x="1973" y="192"/>
                  </a:cubicBezTo>
                  <a:cubicBezTo>
                    <a:pt x="1762" y="64"/>
                    <a:pt x="1485" y="1"/>
                    <a:pt x="1206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58"/>
            <p:cNvSpPr/>
            <p:nvPr/>
          </p:nvSpPr>
          <p:spPr>
            <a:xfrm rot="4761902" flipH="1">
              <a:off x="1405374" y="1297696"/>
              <a:ext cx="997109" cy="776645"/>
            </a:xfrm>
            <a:custGeom>
              <a:avLst/>
              <a:gdLst/>
              <a:ahLst/>
              <a:cxnLst/>
              <a:rect l="l" t="t" r="r" b="b"/>
              <a:pathLst>
                <a:path w="3161" h="2462" extrusionOk="0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58" y="2013"/>
                    <a:pt x="472" y="2189"/>
                  </a:cubicBezTo>
                  <a:cubicBezTo>
                    <a:pt x="781" y="2371"/>
                    <a:pt x="1186" y="2462"/>
                    <a:pt x="1589" y="2462"/>
                  </a:cubicBezTo>
                  <a:cubicBezTo>
                    <a:pt x="1993" y="2462"/>
                    <a:pt x="2395" y="2371"/>
                    <a:pt x="2699" y="2189"/>
                  </a:cubicBezTo>
                  <a:cubicBezTo>
                    <a:pt x="3004" y="2023"/>
                    <a:pt x="3161" y="1787"/>
                    <a:pt x="3161" y="1552"/>
                  </a:cubicBezTo>
                  <a:lnTo>
                    <a:pt x="2690" y="11"/>
                  </a:lnTo>
                  <a:cubicBezTo>
                    <a:pt x="2690" y="168"/>
                    <a:pt x="2582" y="344"/>
                    <a:pt x="2356" y="452"/>
                  </a:cubicBezTo>
                  <a:cubicBezTo>
                    <a:pt x="2140" y="575"/>
                    <a:pt x="1860" y="636"/>
                    <a:pt x="1582" y="636"/>
                  </a:cubicBezTo>
                  <a:cubicBezTo>
                    <a:pt x="1303" y="636"/>
                    <a:pt x="1026" y="575"/>
                    <a:pt x="815" y="452"/>
                  </a:cubicBezTo>
                  <a:cubicBezTo>
                    <a:pt x="599" y="325"/>
                    <a:pt x="491" y="158"/>
                    <a:pt x="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58"/>
            <p:cNvSpPr/>
            <p:nvPr/>
          </p:nvSpPr>
          <p:spPr>
            <a:xfrm rot="4761902" flipH="1">
              <a:off x="1672939" y="1301989"/>
              <a:ext cx="276011" cy="601253"/>
            </a:xfrm>
            <a:custGeom>
              <a:avLst/>
              <a:gdLst/>
              <a:ahLst/>
              <a:cxnLst/>
              <a:rect l="l" t="t" r="r" b="b"/>
              <a:pathLst>
                <a:path w="875" h="1906" extrusionOk="0">
                  <a:moveTo>
                    <a:pt x="658" y="0"/>
                  </a:moveTo>
                  <a:cubicBezTo>
                    <a:pt x="495" y="52"/>
                    <a:pt x="318" y="81"/>
                    <a:pt x="125" y="81"/>
                  </a:cubicBezTo>
                  <a:cubicBezTo>
                    <a:pt x="97" y="81"/>
                    <a:pt x="69" y="80"/>
                    <a:pt x="40" y="79"/>
                  </a:cubicBezTo>
                  <a:lnTo>
                    <a:pt x="1" y="1904"/>
                  </a:lnTo>
                  <a:cubicBezTo>
                    <a:pt x="30" y="1905"/>
                    <a:pt x="60" y="1906"/>
                    <a:pt x="90" y="1906"/>
                  </a:cubicBezTo>
                  <a:cubicBezTo>
                    <a:pt x="356" y="1906"/>
                    <a:pt x="627" y="1867"/>
                    <a:pt x="874" y="1796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58"/>
            <p:cNvSpPr/>
            <p:nvPr/>
          </p:nvSpPr>
          <p:spPr>
            <a:xfrm rot="4761902" flipH="1">
              <a:off x="1729265" y="1545229"/>
              <a:ext cx="260239" cy="610086"/>
            </a:xfrm>
            <a:custGeom>
              <a:avLst/>
              <a:gdLst/>
              <a:ahLst/>
              <a:cxnLst/>
              <a:rect l="l" t="t" r="r" b="b"/>
              <a:pathLst>
                <a:path w="825" h="1934" extrusionOk="0">
                  <a:moveTo>
                    <a:pt x="285" y="1"/>
                  </a:moveTo>
                  <a:lnTo>
                    <a:pt x="0" y="1777"/>
                  </a:lnTo>
                  <a:cubicBezTo>
                    <a:pt x="236" y="1875"/>
                    <a:pt x="511" y="1924"/>
                    <a:pt x="795" y="1934"/>
                  </a:cubicBezTo>
                  <a:lnTo>
                    <a:pt x="825" y="109"/>
                  </a:lnTo>
                  <a:cubicBezTo>
                    <a:pt x="628" y="99"/>
                    <a:pt x="432" y="60"/>
                    <a:pt x="285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58"/>
            <p:cNvSpPr/>
            <p:nvPr/>
          </p:nvSpPr>
          <p:spPr>
            <a:xfrm rot="4761902" flipH="1">
              <a:off x="1848684" y="1659523"/>
              <a:ext cx="306924" cy="727750"/>
            </a:xfrm>
            <a:custGeom>
              <a:avLst/>
              <a:gdLst/>
              <a:ahLst/>
              <a:cxnLst/>
              <a:rect l="l" t="t" r="r" b="b"/>
              <a:pathLst>
                <a:path w="973" h="2307" extrusionOk="0">
                  <a:moveTo>
                    <a:pt x="491" y="1"/>
                  </a:moveTo>
                  <a:lnTo>
                    <a:pt x="1" y="1542"/>
                  </a:lnTo>
                  <a:cubicBezTo>
                    <a:pt x="1" y="1777"/>
                    <a:pt x="167" y="2013"/>
                    <a:pt x="472" y="2199"/>
                  </a:cubicBezTo>
                  <a:cubicBezTo>
                    <a:pt x="540" y="2248"/>
                    <a:pt x="619" y="2268"/>
                    <a:pt x="688" y="2307"/>
                  </a:cubicBezTo>
                  <a:lnTo>
                    <a:pt x="972" y="531"/>
                  </a:lnTo>
                  <a:cubicBezTo>
                    <a:pt x="923" y="501"/>
                    <a:pt x="864" y="482"/>
                    <a:pt x="815" y="452"/>
                  </a:cubicBezTo>
                  <a:cubicBezTo>
                    <a:pt x="609" y="334"/>
                    <a:pt x="491" y="158"/>
                    <a:pt x="491" y="1"/>
                  </a:cubicBezTo>
                  <a:close/>
                </a:path>
              </a:pathLst>
            </a:custGeom>
            <a:solidFill>
              <a:srgbClr val="B8BE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58"/>
            <p:cNvSpPr/>
            <p:nvPr/>
          </p:nvSpPr>
          <p:spPr>
            <a:xfrm rot="4761902" flipH="1">
              <a:off x="1917695" y="1416224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7"/>
                  </a:cubicBezTo>
                  <a:cubicBezTo>
                    <a:pt x="648" y="1200"/>
                    <a:pt x="928" y="1261"/>
                    <a:pt x="1206" y="1261"/>
                  </a:cubicBezTo>
                  <a:cubicBezTo>
                    <a:pt x="1485" y="1261"/>
                    <a:pt x="1762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rgbClr val="B8BE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58"/>
            <p:cNvSpPr/>
            <p:nvPr/>
          </p:nvSpPr>
          <p:spPr>
            <a:xfrm rot="4761902" flipH="1">
              <a:off x="2455345" y="839430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11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2"/>
                    <a:pt x="2199" y="11"/>
                    <a:pt x="2199" y="11"/>
                  </a:cubicBezTo>
                  <a:close/>
                  <a:moveTo>
                    <a:pt x="20" y="1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5"/>
                    <a:pt x="2189" y="3838"/>
                    <a:pt x="2189" y="3681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9"/>
                    <a:pt x="2090" y="325"/>
                    <a:pt x="1885" y="452"/>
                  </a:cubicBezTo>
                  <a:cubicBezTo>
                    <a:pt x="1669" y="575"/>
                    <a:pt x="1389" y="636"/>
                    <a:pt x="1109" y="636"/>
                  </a:cubicBezTo>
                  <a:cubicBezTo>
                    <a:pt x="830" y="636"/>
                    <a:pt x="550" y="575"/>
                    <a:pt x="334" y="452"/>
                  </a:cubicBezTo>
                  <a:cubicBezTo>
                    <a:pt x="128" y="325"/>
                    <a:pt x="20" y="158"/>
                    <a:pt x="2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58"/>
            <p:cNvSpPr/>
            <p:nvPr/>
          </p:nvSpPr>
          <p:spPr>
            <a:xfrm rot="4761902" flipH="1">
              <a:off x="2604313" y="872751"/>
              <a:ext cx="195573" cy="1181686"/>
            </a:xfrm>
            <a:custGeom>
              <a:avLst/>
              <a:gdLst/>
              <a:ahLst/>
              <a:cxnLst/>
              <a:rect l="l" t="t" r="r" b="b"/>
              <a:pathLst>
                <a:path w="620" h="3746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56" y="51"/>
                    <a:pt x="279" y="80"/>
                    <a:pt x="93" y="80"/>
                  </a:cubicBezTo>
                  <a:cubicBezTo>
                    <a:pt x="65" y="80"/>
                    <a:pt x="38" y="80"/>
                    <a:pt x="11" y="79"/>
                  </a:cubicBezTo>
                  <a:lnTo>
                    <a:pt x="1" y="3739"/>
                  </a:lnTo>
                  <a:cubicBezTo>
                    <a:pt x="44" y="3743"/>
                    <a:pt x="87" y="3745"/>
                    <a:pt x="131" y="3745"/>
                  </a:cubicBezTo>
                  <a:cubicBezTo>
                    <a:pt x="295" y="3745"/>
                    <a:pt x="460" y="3717"/>
                    <a:pt x="600" y="3670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58"/>
            <p:cNvSpPr/>
            <p:nvPr/>
          </p:nvSpPr>
          <p:spPr>
            <a:xfrm rot="4761902" flipH="1">
              <a:off x="2654618" y="1045542"/>
              <a:ext cx="176647" cy="1192412"/>
            </a:xfrm>
            <a:custGeom>
              <a:avLst/>
              <a:gdLst/>
              <a:ahLst/>
              <a:cxnLst/>
              <a:rect l="l" t="t" r="r" b="b"/>
              <a:pathLst>
                <a:path w="560" h="3780" extrusionOk="0">
                  <a:moveTo>
                    <a:pt x="10" y="1"/>
                  </a:moveTo>
                  <a:lnTo>
                    <a:pt x="0" y="3671"/>
                  </a:lnTo>
                  <a:cubicBezTo>
                    <a:pt x="167" y="3730"/>
                    <a:pt x="354" y="3769"/>
                    <a:pt x="550" y="3779"/>
                  </a:cubicBezTo>
                  <a:lnTo>
                    <a:pt x="560" y="119"/>
                  </a:lnTo>
                  <a:cubicBezTo>
                    <a:pt x="363" y="119"/>
                    <a:pt x="167" y="79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58"/>
            <p:cNvSpPr/>
            <p:nvPr/>
          </p:nvSpPr>
          <p:spPr>
            <a:xfrm rot="4761902" flipH="1">
              <a:off x="2792670" y="1121924"/>
              <a:ext cx="155197" cy="1322378"/>
            </a:xfrm>
            <a:custGeom>
              <a:avLst/>
              <a:gdLst/>
              <a:ahLst/>
              <a:cxnLst/>
              <a:rect l="l" t="t" r="r" b="b"/>
              <a:pathLst>
                <a:path w="492" h="4192" extrusionOk="0">
                  <a:moveTo>
                    <a:pt x="10" y="1"/>
                  </a:moveTo>
                  <a:lnTo>
                    <a:pt x="1" y="3661"/>
                  </a:lnTo>
                  <a:cubicBezTo>
                    <a:pt x="1" y="3838"/>
                    <a:pt x="99" y="3995"/>
                    <a:pt x="324" y="4122"/>
                  </a:cubicBezTo>
                  <a:cubicBezTo>
                    <a:pt x="364" y="4142"/>
                    <a:pt x="432" y="4172"/>
                    <a:pt x="481" y="4191"/>
                  </a:cubicBezTo>
                  <a:lnTo>
                    <a:pt x="491" y="521"/>
                  </a:lnTo>
                  <a:cubicBezTo>
                    <a:pt x="442" y="501"/>
                    <a:pt x="383" y="472"/>
                    <a:pt x="334" y="452"/>
                  </a:cubicBezTo>
                  <a:cubicBezTo>
                    <a:pt x="128" y="325"/>
                    <a:pt x="10" y="158"/>
                    <a:pt x="10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58"/>
            <p:cNvSpPr/>
            <p:nvPr/>
          </p:nvSpPr>
          <p:spPr>
            <a:xfrm rot="4761902" flipH="1">
              <a:off x="3090476" y="1194315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42"/>
                    <a:pt x="432" y="1087"/>
                  </a:cubicBezTo>
                  <a:cubicBezTo>
                    <a:pt x="648" y="1210"/>
                    <a:pt x="928" y="1271"/>
                    <a:pt x="1206" y="1271"/>
                  </a:cubicBezTo>
                  <a:cubicBezTo>
                    <a:pt x="1485" y="1271"/>
                    <a:pt x="1762" y="1210"/>
                    <a:pt x="1973" y="1087"/>
                  </a:cubicBezTo>
                  <a:cubicBezTo>
                    <a:pt x="2405" y="84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58"/>
            <p:cNvSpPr/>
            <p:nvPr/>
          </p:nvSpPr>
          <p:spPr>
            <a:xfrm rot="4761902" flipH="1">
              <a:off x="3620531" y="620683"/>
              <a:ext cx="693654" cy="1358340"/>
            </a:xfrm>
            <a:custGeom>
              <a:avLst/>
              <a:gdLst/>
              <a:ahLst/>
              <a:cxnLst/>
              <a:rect l="l" t="t" r="r" b="b"/>
              <a:pathLst>
                <a:path w="2199" h="4306" extrusionOk="0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70"/>
                  </a:lnTo>
                  <a:cubicBezTo>
                    <a:pt x="0" y="3837"/>
                    <a:pt x="98" y="4004"/>
                    <a:pt x="324" y="4122"/>
                  </a:cubicBezTo>
                  <a:cubicBezTo>
                    <a:pt x="540" y="4244"/>
                    <a:pt x="820" y="4306"/>
                    <a:pt x="1098" y="4306"/>
                  </a:cubicBezTo>
                  <a:cubicBezTo>
                    <a:pt x="1377" y="4306"/>
                    <a:pt x="1654" y="4244"/>
                    <a:pt x="1865" y="4122"/>
                  </a:cubicBezTo>
                  <a:cubicBezTo>
                    <a:pt x="2071" y="400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7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58"/>
            <p:cNvSpPr/>
            <p:nvPr/>
          </p:nvSpPr>
          <p:spPr>
            <a:xfrm rot="4761902" flipH="1">
              <a:off x="3767173" y="654914"/>
              <a:ext cx="195573" cy="1180425"/>
            </a:xfrm>
            <a:custGeom>
              <a:avLst/>
              <a:gdLst/>
              <a:ahLst/>
              <a:cxnLst/>
              <a:rect l="l" t="t" r="r" b="b"/>
              <a:pathLst>
                <a:path w="620" h="3742" extrusionOk="0">
                  <a:moveTo>
                    <a:pt x="619" y="0"/>
                  </a:moveTo>
                  <a:lnTo>
                    <a:pt x="619" y="0"/>
                  </a:lnTo>
                  <a:cubicBezTo>
                    <a:pt x="463" y="50"/>
                    <a:pt x="293" y="71"/>
                    <a:pt x="115" y="71"/>
                  </a:cubicBezTo>
                  <a:cubicBezTo>
                    <a:pt x="81" y="71"/>
                    <a:pt x="46" y="71"/>
                    <a:pt x="11" y="69"/>
                  </a:cubicBezTo>
                  <a:lnTo>
                    <a:pt x="1" y="3739"/>
                  </a:lnTo>
                  <a:cubicBezTo>
                    <a:pt x="27" y="3741"/>
                    <a:pt x="53" y="3741"/>
                    <a:pt x="80" y="3741"/>
                  </a:cubicBezTo>
                  <a:cubicBezTo>
                    <a:pt x="261" y="3741"/>
                    <a:pt x="445" y="3712"/>
                    <a:pt x="600" y="366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58"/>
            <p:cNvSpPr/>
            <p:nvPr/>
          </p:nvSpPr>
          <p:spPr>
            <a:xfrm rot="4761902" flipH="1">
              <a:off x="4254267" y="977250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0"/>
                  </a:moveTo>
                  <a:cubicBezTo>
                    <a:pt x="928" y="0"/>
                    <a:pt x="648" y="62"/>
                    <a:pt x="432" y="184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62" y="62"/>
                    <a:pt x="1485" y="0"/>
                    <a:pt x="12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58"/>
            <p:cNvSpPr/>
            <p:nvPr/>
          </p:nvSpPr>
          <p:spPr>
            <a:xfrm rot="4761902" flipH="1">
              <a:off x="4779671" y="402914"/>
              <a:ext cx="693654" cy="1358340"/>
            </a:xfrm>
            <a:custGeom>
              <a:avLst/>
              <a:gdLst/>
              <a:ahLst/>
              <a:cxnLst/>
              <a:rect l="l" t="t" r="r" b="b"/>
              <a:pathLst>
                <a:path w="2199" h="4306" extrusionOk="0">
                  <a:moveTo>
                    <a:pt x="2199" y="10"/>
                  </a:moveTo>
                  <a:lnTo>
                    <a:pt x="2199" y="12"/>
                  </a:lnTo>
                  <a:lnTo>
                    <a:pt x="2199" y="12"/>
                  </a:lnTo>
                  <a:cubicBezTo>
                    <a:pt x="2199" y="11"/>
                    <a:pt x="2199" y="11"/>
                    <a:pt x="2199" y="10"/>
                  </a:cubicBezTo>
                  <a:close/>
                  <a:moveTo>
                    <a:pt x="20" y="0"/>
                  </a:moveTo>
                  <a:lnTo>
                    <a:pt x="0" y="3661"/>
                  </a:lnTo>
                  <a:cubicBezTo>
                    <a:pt x="0" y="3837"/>
                    <a:pt x="98" y="399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3994"/>
                    <a:pt x="2189" y="3837"/>
                    <a:pt x="2189" y="3680"/>
                  </a:cubicBezTo>
                  <a:lnTo>
                    <a:pt x="2199" y="12"/>
                  </a:lnTo>
                  <a:lnTo>
                    <a:pt x="2199" y="12"/>
                  </a:lnTo>
                  <a:cubicBezTo>
                    <a:pt x="2198" y="168"/>
                    <a:pt x="2090" y="334"/>
                    <a:pt x="1885" y="452"/>
                  </a:cubicBezTo>
                  <a:cubicBezTo>
                    <a:pt x="1669" y="574"/>
                    <a:pt x="1389" y="636"/>
                    <a:pt x="1109" y="636"/>
                  </a:cubicBezTo>
                  <a:cubicBezTo>
                    <a:pt x="830" y="636"/>
                    <a:pt x="550" y="574"/>
                    <a:pt x="334" y="452"/>
                  </a:cubicBezTo>
                  <a:cubicBezTo>
                    <a:pt x="128" y="334"/>
                    <a:pt x="20" y="157"/>
                    <a:pt x="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58"/>
            <p:cNvSpPr/>
            <p:nvPr/>
          </p:nvSpPr>
          <p:spPr>
            <a:xfrm rot="4761902" flipH="1">
              <a:off x="4927863" y="435276"/>
              <a:ext cx="195573" cy="1183579"/>
            </a:xfrm>
            <a:custGeom>
              <a:avLst/>
              <a:gdLst/>
              <a:ahLst/>
              <a:cxnLst/>
              <a:rect l="l" t="t" r="r" b="b"/>
              <a:pathLst>
                <a:path w="620" h="3752" extrusionOk="0">
                  <a:moveTo>
                    <a:pt x="619" y="0"/>
                  </a:moveTo>
                  <a:cubicBezTo>
                    <a:pt x="462" y="58"/>
                    <a:pt x="291" y="81"/>
                    <a:pt x="113" y="81"/>
                  </a:cubicBezTo>
                  <a:cubicBezTo>
                    <a:pt x="79" y="81"/>
                    <a:pt x="45" y="81"/>
                    <a:pt x="11" y="79"/>
                  </a:cubicBezTo>
                  <a:lnTo>
                    <a:pt x="1" y="3749"/>
                  </a:lnTo>
                  <a:cubicBezTo>
                    <a:pt x="27" y="3751"/>
                    <a:pt x="53" y="3751"/>
                    <a:pt x="80" y="3751"/>
                  </a:cubicBezTo>
                  <a:cubicBezTo>
                    <a:pt x="261" y="3751"/>
                    <a:pt x="445" y="3722"/>
                    <a:pt x="600" y="3671"/>
                  </a:cubicBezTo>
                  <a:lnTo>
                    <a:pt x="619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58"/>
            <p:cNvSpPr/>
            <p:nvPr/>
          </p:nvSpPr>
          <p:spPr>
            <a:xfrm rot="4761902" flipH="1">
              <a:off x="5413407" y="759481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32"/>
                    <a:pt x="432" y="1078"/>
                  </a:cubicBezTo>
                  <a:cubicBezTo>
                    <a:pt x="648" y="1200"/>
                    <a:pt x="928" y="1262"/>
                    <a:pt x="1206" y="1262"/>
                  </a:cubicBezTo>
                  <a:cubicBezTo>
                    <a:pt x="1485" y="1262"/>
                    <a:pt x="1762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58"/>
            <p:cNvSpPr/>
            <p:nvPr/>
          </p:nvSpPr>
          <p:spPr>
            <a:xfrm rot="4761902" flipH="1">
              <a:off x="5944857" y="183852"/>
              <a:ext cx="693654" cy="1358655"/>
            </a:xfrm>
            <a:custGeom>
              <a:avLst/>
              <a:gdLst/>
              <a:ahLst/>
              <a:cxnLst/>
              <a:rect l="l" t="t" r="r" b="b"/>
              <a:pathLst>
                <a:path w="2199" h="4307" extrusionOk="0">
                  <a:moveTo>
                    <a:pt x="2199" y="20"/>
                  </a:moveTo>
                  <a:lnTo>
                    <a:pt x="2199" y="22"/>
                  </a:lnTo>
                  <a:lnTo>
                    <a:pt x="2199" y="22"/>
                  </a:lnTo>
                  <a:cubicBezTo>
                    <a:pt x="2199" y="21"/>
                    <a:pt x="2199" y="21"/>
                    <a:pt x="2199" y="20"/>
                  </a:cubicBezTo>
                  <a:close/>
                  <a:moveTo>
                    <a:pt x="20" y="1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24" y="4122"/>
                  </a:cubicBezTo>
                  <a:cubicBezTo>
                    <a:pt x="540" y="4245"/>
                    <a:pt x="820" y="4306"/>
                    <a:pt x="1098" y="4306"/>
                  </a:cubicBezTo>
                  <a:cubicBezTo>
                    <a:pt x="1377" y="4306"/>
                    <a:pt x="1654" y="4245"/>
                    <a:pt x="1865" y="4122"/>
                  </a:cubicBezTo>
                  <a:cubicBezTo>
                    <a:pt x="2071" y="4004"/>
                    <a:pt x="2189" y="3847"/>
                    <a:pt x="2189" y="3681"/>
                  </a:cubicBezTo>
                  <a:lnTo>
                    <a:pt x="2199" y="22"/>
                  </a:lnTo>
                  <a:lnTo>
                    <a:pt x="2199" y="22"/>
                  </a:lnTo>
                  <a:cubicBezTo>
                    <a:pt x="2198" y="178"/>
                    <a:pt x="2090" y="335"/>
                    <a:pt x="1885" y="462"/>
                  </a:cubicBezTo>
                  <a:cubicBezTo>
                    <a:pt x="1669" y="584"/>
                    <a:pt x="1389" y="646"/>
                    <a:pt x="1109" y="646"/>
                  </a:cubicBezTo>
                  <a:cubicBezTo>
                    <a:pt x="830" y="646"/>
                    <a:pt x="550" y="584"/>
                    <a:pt x="334" y="462"/>
                  </a:cubicBezTo>
                  <a:cubicBezTo>
                    <a:pt x="128" y="334"/>
                    <a:pt x="20" y="167"/>
                    <a:pt x="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58"/>
            <p:cNvSpPr/>
            <p:nvPr/>
          </p:nvSpPr>
          <p:spPr>
            <a:xfrm rot="4761902" flipH="1">
              <a:off x="6091499" y="218083"/>
              <a:ext cx="195573" cy="1180740"/>
            </a:xfrm>
            <a:custGeom>
              <a:avLst/>
              <a:gdLst/>
              <a:ahLst/>
              <a:cxnLst/>
              <a:rect l="l" t="t" r="r" b="b"/>
              <a:pathLst>
                <a:path w="620" h="3743" extrusionOk="0">
                  <a:moveTo>
                    <a:pt x="619" y="1"/>
                  </a:moveTo>
                  <a:lnTo>
                    <a:pt x="619" y="1"/>
                  </a:lnTo>
                  <a:cubicBezTo>
                    <a:pt x="472" y="47"/>
                    <a:pt x="312" y="75"/>
                    <a:pt x="145" y="75"/>
                  </a:cubicBezTo>
                  <a:cubicBezTo>
                    <a:pt x="100" y="75"/>
                    <a:pt x="56" y="73"/>
                    <a:pt x="11" y="69"/>
                  </a:cubicBezTo>
                  <a:lnTo>
                    <a:pt x="1" y="3740"/>
                  </a:lnTo>
                  <a:cubicBezTo>
                    <a:pt x="34" y="3741"/>
                    <a:pt x="66" y="3742"/>
                    <a:pt x="99" y="3742"/>
                  </a:cubicBezTo>
                  <a:cubicBezTo>
                    <a:pt x="274" y="3742"/>
                    <a:pt x="451" y="3719"/>
                    <a:pt x="600" y="3661"/>
                  </a:cubicBezTo>
                  <a:lnTo>
                    <a:pt x="619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58"/>
            <p:cNvSpPr/>
            <p:nvPr/>
          </p:nvSpPr>
          <p:spPr>
            <a:xfrm rot="4761902" flipH="1">
              <a:off x="6577197" y="539261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206" y="1"/>
                  </a:moveTo>
                  <a:cubicBezTo>
                    <a:pt x="928" y="1"/>
                    <a:pt x="648" y="62"/>
                    <a:pt x="432" y="185"/>
                  </a:cubicBezTo>
                  <a:cubicBezTo>
                    <a:pt x="0" y="430"/>
                    <a:pt x="0" y="842"/>
                    <a:pt x="432" y="1088"/>
                  </a:cubicBezTo>
                  <a:cubicBezTo>
                    <a:pt x="648" y="1210"/>
                    <a:pt x="928" y="1272"/>
                    <a:pt x="1206" y="1272"/>
                  </a:cubicBezTo>
                  <a:cubicBezTo>
                    <a:pt x="1485" y="1272"/>
                    <a:pt x="1762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62" y="62"/>
                    <a:pt x="1485" y="1"/>
                    <a:pt x="12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58"/>
            <p:cNvSpPr/>
            <p:nvPr/>
          </p:nvSpPr>
          <p:spPr>
            <a:xfrm rot="4761902" flipH="1">
              <a:off x="6905717" y="205108"/>
              <a:ext cx="687661" cy="950144"/>
            </a:xfrm>
            <a:custGeom>
              <a:avLst/>
              <a:gdLst/>
              <a:ahLst/>
              <a:cxnLst/>
              <a:rect l="l" t="t" r="r" b="b"/>
              <a:pathLst>
                <a:path w="2180" h="3012" extrusionOk="0">
                  <a:moveTo>
                    <a:pt x="766" y="1"/>
                  </a:moveTo>
                  <a:lnTo>
                    <a:pt x="1" y="2376"/>
                  </a:lnTo>
                  <a:cubicBezTo>
                    <a:pt x="1" y="2543"/>
                    <a:pt x="99" y="2700"/>
                    <a:pt x="315" y="2827"/>
                  </a:cubicBezTo>
                  <a:cubicBezTo>
                    <a:pt x="531" y="2950"/>
                    <a:pt x="811" y="3011"/>
                    <a:pt x="1090" y="3011"/>
                  </a:cubicBezTo>
                  <a:cubicBezTo>
                    <a:pt x="1370" y="3011"/>
                    <a:pt x="1650" y="2950"/>
                    <a:pt x="1866" y="2827"/>
                  </a:cubicBezTo>
                  <a:cubicBezTo>
                    <a:pt x="2072" y="2709"/>
                    <a:pt x="2180" y="2543"/>
                    <a:pt x="2180" y="2386"/>
                  </a:cubicBezTo>
                  <a:lnTo>
                    <a:pt x="1424" y="21"/>
                  </a:lnTo>
                  <a:cubicBezTo>
                    <a:pt x="1424" y="70"/>
                    <a:pt x="1385" y="119"/>
                    <a:pt x="1336" y="138"/>
                  </a:cubicBezTo>
                  <a:cubicBezTo>
                    <a:pt x="1267" y="178"/>
                    <a:pt x="1181" y="197"/>
                    <a:pt x="1096" y="197"/>
                  </a:cubicBezTo>
                  <a:cubicBezTo>
                    <a:pt x="1012" y="197"/>
                    <a:pt x="928" y="178"/>
                    <a:pt x="865" y="138"/>
                  </a:cubicBezTo>
                  <a:cubicBezTo>
                    <a:pt x="806" y="109"/>
                    <a:pt x="766" y="50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58"/>
            <p:cNvSpPr/>
            <p:nvPr/>
          </p:nvSpPr>
          <p:spPr>
            <a:xfrm rot="4761902" flipH="1">
              <a:off x="7109017" y="168199"/>
              <a:ext cx="192419" cy="895571"/>
            </a:xfrm>
            <a:custGeom>
              <a:avLst/>
              <a:gdLst/>
              <a:ahLst/>
              <a:cxnLst/>
              <a:rect l="l" t="t" r="r" b="b"/>
              <a:pathLst>
                <a:path w="610" h="2839" extrusionOk="0">
                  <a:moveTo>
                    <a:pt x="236" y="0"/>
                  </a:moveTo>
                  <a:cubicBezTo>
                    <a:pt x="177" y="20"/>
                    <a:pt x="119" y="30"/>
                    <a:pt x="60" y="30"/>
                  </a:cubicBezTo>
                  <a:lnTo>
                    <a:pt x="1" y="2837"/>
                  </a:lnTo>
                  <a:cubicBezTo>
                    <a:pt x="35" y="2838"/>
                    <a:pt x="69" y="2839"/>
                    <a:pt x="103" y="2839"/>
                  </a:cubicBezTo>
                  <a:cubicBezTo>
                    <a:pt x="281" y="2839"/>
                    <a:pt x="452" y="2816"/>
                    <a:pt x="609" y="2758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58"/>
            <p:cNvSpPr/>
            <p:nvPr/>
          </p:nvSpPr>
          <p:spPr>
            <a:xfrm rot="4761889" flipH="1">
              <a:off x="7589260" y="534257"/>
              <a:ext cx="234582" cy="119561"/>
            </a:xfrm>
            <a:custGeom>
              <a:avLst/>
              <a:gdLst/>
              <a:ahLst/>
              <a:cxnLst/>
              <a:rect l="l" t="t" r="r" b="b"/>
              <a:pathLst>
                <a:path w="737" h="379" extrusionOk="0">
                  <a:moveTo>
                    <a:pt x="368" y="1"/>
                  </a:moveTo>
                  <a:cubicBezTo>
                    <a:pt x="285" y="1"/>
                    <a:pt x="202" y="18"/>
                    <a:pt x="138" y="52"/>
                  </a:cubicBezTo>
                  <a:cubicBezTo>
                    <a:pt x="0" y="131"/>
                    <a:pt x="20" y="248"/>
                    <a:pt x="138" y="327"/>
                  </a:cubicBezTo>
                  <a:cubicBezTo>
                    <a:pt x="206" y="361"/>
                    <a:pt x="292" y="378"/>
                    <a:pt x="376" y="378"/>
                  </a:cubicBezTo>
                  <a:cubicBezTo>
                    <a:pt x="459" y="378"/>
                    <a:pt x="540" y="361"/>
                    <a:pt x="599" y="327"/>
                  </a:cubicBezTo>
                  <a:cubicBezTo>
                    <a:pt x="736" y="248"/>
                    <a:pt x="727" y="131"/>
                    <a:pt x="599" y="52"/>
                  </a:cubicBezTo>
                  <a:cubicBezTo>
                    <a:pt x="535" y="18"/>
                    <a:pt x="452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58"/>
            <p:cNvSpPr/>
            <p:nvPr/>
          </p:nvSpPr>
          <p:spPr>
            <a:xfrm rot="4761902" flipH="1">
              <a:off x="3163973" y="-330145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D865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58"/>
            <p:cNvSpPr/>
            <p:nvPr/>
          </p:nvSpPr>
          <p:spPr>
            <a:xfrm rot="4761902" flipH="1">
              <a:off x="3163973" y="-330145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58"/>
            <p:cNvSpPr/>
            <p:nvPr/>
          </p:nvSpPr>
          <p:spPr>
            <a:xfrm rot="4761902" flipH="1">
              <a:off x="3713618" y="-776585"/>
              <a:ext cx="368435" cy="5479731"/>
            </a:xfrm>
            <a:custGeom>
              <a:avLst/>
              <a:gdLst/>
              <a:ahLst/>
              <a:cxnLst/>
              <a:rect l="l" t="t" r="r" b="b"/>
              <a:pathLst>
                <a:path w="1168" h="17371" extrusionOk="0">
                  <a:moveTo>
                    <a:pt x="1168" y="1"/>
                  </a:moveTo>
                  <a:lnTo>
                    <a:pt x="1168" y="1"/>
                  </a:lnTo>
                  <a:cubicBezTo>
                    <a:pt x="1040" y="138"/>
                    <a:pt x="873" y="266"/>
                    <a:pt x="697" y="374"/>
                  </a:cubicBezTo>
                  <a:cubicBezTo>
                    <a:pt x="491" y="491"/>
                    <a:pt x="265" y="590"/>
                    <a:pt x="29" y="668"/>
                  </a:cubicBezTo>
                  <a:lnTo>
                    <a:pt x="0" y="17371"/>
                  </a:lnTo>
                  <a:cubicBezTo>
                    <a:pt x="236" y="17292"/>
                    <a:pt x="471" y="17204"/>
                    <a:pt x="667" y="17076"/>
                  </a:cubicBezTo>
                  <a:cubicBezTo>
                    <a:pt x="854" y="16968"/>
                    <a:pt x="1011" y="16851"/>
                    <a:pt x="1148" y="16713"/>
                  </a:cubicBezTo>
                  <a:lnTo>
                    <a:pt x="1168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58"/>
            <p:cNvSpPr/>
            <p:nvPr/>
          </p:nvSpPr>
          <p:spPr>
            <a:xfrm rot="4761902" flipH="1">
              <a:off x="3575917" y="-247033"/>
              <a:ext cx="539088" cy="5344402"/>
            </a:xfrm>
            <a:custGeom>
              <a:avLst/>
              <a:gdLst/>
              <a:ahLst/>
              <a:cxnLst/>
              <a:rect l="l" t="t" r="r" b="b"/>
              <a:pathLst>
                <a:path w="1709" h="16942" extrusionOk="0">
                  <a:moveTo>
                    <a:pt x="1708" y="0"/>
                  </a:moveTo>
                  <a:lnTo>
                    <a:pt x="1708" y="0"/>
                  </a:lnTo>
                  <a:cubicBezTo>
                    <a:pt x="1237" y="158"/>
                    <a:pt x="726" y="229"/>
                    <a:pt x="218" y="229"/>
                  </a:cubicBezTo>
                  <a:cubicBezTo>
                    <a:pt x="155" y="229"/>
                    <a:pt x="93" y="228"/>
                    <a:pt x="30" y="226"/>
                  </a:cubicBezTo>
                  <a:lnTo>
                    <a:pt x="1" y="16939"/>
                  </a:lnTo>
                  <a:cubicBezTo>
                    <a:pt x="64" y="16941"/>
                    <a:pt x="128" y="16942"/>
                    <a:pt x="192" y="16942"/>
                  </a:cubicBezTo>
                  <a:cubicBezTo>
                    <a:pt x="708" y="16942"/>
                    <a:pt x="1225" y="16870"/>
                    <a:pt x="1679" y="16713"/>
                  </a:cubicBezTo>
                  <a:lnTo>
                    <a:pt x="1708" y="0"/>
                  </a:lnTo>
                  <a:close/>
                </a:path>
              </a:pathLst>
            </a:custGeom>
            <a:solidFill>
              <a:srgbClr val="FF3121">
                <a:alpha val="4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58"/>
            <p:cNvSpPr/>
            <p:nvPr/>
          </p:nvSpPr>
          <p:spPr>
            <a:xfrm rot="4761902" flipH="1">
              <a:off x="3706520" y="234448"/>
              <a:ext cx="489564" cy="5368377"/>
            </a:xfrm>
            <a:custGeom>
              <a:avLst/>
              <a:gdLst/>
              <a:ahLst/>
              <a:cxnLst/>
              <a:rect l="l" t="t" r="r" b="b"/>
              <a:pathLst>
                <a:path w="1552" h="17018" extrusionOk="0">
                  <a:moveTo>
                    <a:pt x="30" y="1"/>
                  </a:moveTo>
                  <a:lnTo>
                    <a:pt x="1" y="16704"/>
                  </a:lnTo>
                  <a:cubicBezTo>
                    <a:pt x="472" y="16890"/>
                    <a:pt x="1002" y="16988"/>
                    <a:pt x="1522" y="17018"/>
                  </a:cubicBezTo>
                  <a:lnTo>
                    <a:pt x="1551" y="305"/>
                  </a:lnTo>
                  <a:cubicBezTo>
                    <a:pt x="1021" y="295"/>
                    <a:pt x="491" y="187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58"/>
            <p:cNvSpPr/>
            <p:nvPr/>
          </p:nvSpPr>
          <p:spPr>
            <a:xfrm rot="4761902" flipH="1">
              <a:off x="5931218" y="1488405"/>
              <a:ext cx="2095789" cy="1108501"/>
            </a:xfrm>
            <a:custGeom>
              <a:avLst/>
              <a:gdLst/>
              <a:ahLst/>
              <a:cxnLst/>
              <a:rect l="l" t="t" r="r" b="b"/>
              <a:pathLst>
                <a:path w="6644" h="3514" extrusionOk="0">
                  <a:moveTo>
                    <a:pt x="3321" y="1"/>
                  </a:moveTo>
                  <a:cubicBezTo>
                    <a:pt x="2547" y="1"/>
                    <a:pt x="1771" y="172"/>
                    <a:pt x="1178" y="516"/>
                  </a:cubicBezTo>
                  <a:cubicBezTo>
                    <a:pt x="0" y="1203"/>
                    <a:pt x="0" y="2312"/>
                    <a:pt x="1187" y="2999"/>
                  </a:cubicBezTo>
                  <a:cubicBezTo>
                    <a:pt x="1781" y="3342"/>
                    <a:pt x="2556" y="3514"/>
                    <a:pt x="3330" y="3514"/>
                  </a:cubicBezTo>
                  <a:cubicBezTo>
                    <a:pt x="4105" y="3514"/>
                    <a:pt x="4877" y="3342"/>
                    <a:pt x="5466" y="2999"/>
                  </a:cubicBezTo>
                  <a:cubicBezTo>
                    <a:pt x="6644" y="2312"/>
                    <a:pt x="6644" y="1203"/>
                    <a:pt x="5456" y="516"/>
                  </a:cubicBezTo>
                  <a:cubicBezTo>
                    <a:pt x="4868" y="172"/>
                    <a:pt x="4095" y="1"/>
                    <a:pt x="332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58"/>
            <p:cNvSpPr/>
            <p:nvPr/>
          </p:nvSpPr>
          <p:spPr>
            <a:xfrm rot="4761902" flipH="1">
              <a:off x="3163459" y="-326882"/>
              <a:ext cx="1919773" cy="5827991"/>
            </a:xfrm>
            <a:custGeom>
              <a:avLst/>
              <a:gdLst/>
              <a:ahLst/>
              <a:cxnLst/>
              <a:rect l="l" t="t" r="r" b="b"/>
              <a:pathLst>
                <a:path w="6086" h="18475" extrusionOk="0">
                  <a:moveTo>
                    <a:pt x="6085" y="30"/>
                  </a:moveTo>
                  <a:lnTo>
                    <a:pt x="6085" y="33"/>
                  </a:lnTo>
                  <a:lnTo>
                    <a:pt x="6085" y="33"/>
                  </a:lnTo>
                  <a:cubicBezTo>
                    <a:pt x="6085" y="32"/>
                    <a:pt x="6085" y="31"/>
                    <a:pt x="6085" y="30"/>
                  </a:cubicBezTo>
                  <a:close/>
                  <a:moveTo>
                    <a:pt x="30" y="1"/>
                  </a:moveTo>
                  <a:lnTo>
                    <a:pt x="1" y="16703"/>
                  </a:lnTo>
                  <a:cubicBezTo>
                    <a:pt x="1" y="17165"/>
                    <a:pt x="295" y="17616"/>
                    <a:pt x="894" y="17960"/>
                  </a:cubicBezTo>
                  <a:cubicBezTo>
                    <a:pt x="1493" y="18303"/>
                    <a:pt x="2270" y="18475"/>
                    <a:pt x="3046" y="18475"/>
                  </a:cubicBezTo>
                  <a:cubicBezTo>
                    <a:pt x="3821" y="18475"/>
                    <a:pt x="4594" y="18303"/>
                    <a:pt x="5183" y="17960"/>
                  </a:cubicBezTo>
                  <a:cubicBezTo>
                    <a:pt x="5771" y="17626"/>
                    <a:pt x="6066" y="17174"/>
                    <a:pt x="6066" y="16733"/>
                  </a:cubicBezTo>
                  <a:lnTo>
                    <a:pt x="6085" y="33"/>
                  </a:lnTo>
                  <a:lnTo>
                    <a:pt x="6085" y="33"/>
                  </a:lnTo>
                  <a:cubicBezTo>
                    <a:pt x="6084" y="483"/>
                    <a:pt x="5790" y="924"/>
                    <a:pt x="5202" y="1247"/>
                  </a:cubicBezTo>
                  <a:cubicBezTo>
                    <a:pt x="4613" y="1590"/>
                    <a:pt x="3841" y="1762"/>
                    <a:pt x="3066" y="1762"/>
                  </a:cubicBezTo>
                  <a:cubicBezTo>
                    <a:pt x="2292" y="1762"/>
                    <a:pt x="1517" y="1590"/>
                    <a:pt x="923" y="1247"/>
                  </a:cubicBezTo>
                  <a:cubicBezTo>
                    <a:pt x="325" y="904"/>
                    <a:pt x="30" y="452"/>
                    <a:pt x="30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58"/>
            <p:cNvSpPr/>
            <p:nvPr/>
          </p:nvSpPr>
          <p:spPr>
            <a:xfrm rot="4761902" flipH="1">
              <a:off x="6776675" y="628965"/>
              <a:ext cx="1907155" cy="2541919"/>
            </a:xfrm>
            <a:custGeom>
              <a:avLst/>
              <a:gdLst/>
              <a:ahLst/>
              <a:cxnLst/>
              <a:rect l="l" t="t" r="r" b="b"/>
              <a:pathLst>
                <a:path w="6046" h="8058" extrusionOk="0">
                  <a:moveTo>
                    <a:pt x="6045" y="6419"/>
                  </a:moveTo>
                  <a:cubicBezTo>
                    <a:pt x="5987" y="3190"/>
                    <a:pt x="4505" y="1"/>
                    <a:pt x="3003" y="11"/>
                  </a:cubicBezTo>
                  <a:cubicBezTo>
                    <a:pt x="1512" y="30"/>
                    <a:pt x="49" y="3269"/>
                    <a:pt x="0" y="6458"/>
                  </a:cubicBezTo>
                  <a:cubicBezTo>
                    <a:pt x="275" y="7351"/>
                    <a:pt x="1502" y="8058"/>
                    <a:pt x="3003" y="8058"/>
                  </a:cubicBezTo>
                  <a:cubicBezTo>
                    <a:pt x="4524" y="8048"/>
                    <a:pt x="5780" y="7302"/>
                    <a:pt x="6045" y="64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58"/>
            <p:cNvSpPr/>
            <p:nvPr/>
          </p:nvSpPr>
          <p:spPr>
            <a:xfrm rot="4761902" flipH="1">
              <a:off x="753836" y="3611569"/>
              <a:ext cx="690500" cy="1358340"/>
            </a:xfrm>
            <a:custGeom>
              <a:avLst/>
              <a:gdLst/>
              <a:ahLst/>
              <a:cxnLst/>
              <a:rect l="l" t="t" r="r" b="b"/>
              <a:pathLst>
                <a:path w="2189" h="4306" extrusionOk="0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70"/>
                  </a:lnTo>
                  <a:cubicBezTo>
                    <a:pt x="0" y="3837"/>
                    <a:pt x="98" y="399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4"/>
                    <a:pt x="2179" y="3837"/>
                    <a:pt x="2179" y="3680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8"/>
                    <a:pt x="2080" y="334"/>
                    <a:pt x="1875" y="452"/>
                  </a:cubicBezTo>
                  <a:cubicBezTo>
                    <a:pt x="1659" y="574"/>
                    <a:pt x="1379" y="636"/>
                    <a:pt x="1099" y="636"/>
                  </a:cubicBezTo>
                  <a:cubicBezTo>
                    <a:pt x="820" y="636"/>
                    <a:pt x="540" y="574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58"/>
            <p:cNvSpPr/>
            <p:nvPr/>
          </p:nvSpPr>
          <p:spPr>
            <a:xfrm rot="4761902" flipH="1">
              <a:off x="1385121" y="3963485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2"/>
                    <a:pt x="422" y="1078"/>
                  </a:cubicBezTo>
                  <a:cubicBezTo>
                    <a:pt x="638" y="1200"/>
                    <a:pt x="918" y="1262"/>
                    <a:pt x="1197" y="1262"/>
                  </a:cubicBezTo>
                  <a:cubicBezTo>
                    <a:pt x="1477" y="1262"/>
                    <a:pt x="1757" y="1200"/>
                    <a:pt x="1973" y="1078"/>
                  </a:cubicBezTo>
                  <a:cubicBezTo>
                    <a:pt x="2405" y="83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58"/>
            <p:cNvSpPr/>
            <p:nvPr/>
          </p:nvSpPr>
          <p:spPr>
            <a:xfrm rot="4761902" flipH="1">
              <a:off x="500671" y="3925674"/>
              <a:ext cx="997109" cy="777276"/>
            </a:xfrm>
            <a:custGeom>
              <a:avLst/>
              <a:gdLst/>
              <a:ahLst/>
              <a:cxnLst/>
              <a:rect l="l" t="t" r="r" b="b"/>
              <a:pathLst>
                <a:path w="3161" h="2464" extrusionOk="0">
                  <a:moveTo>
                    <a:pt x="492" y="0"/>
                  </a:moveTo>
                  <a:lnTo>
                    <a:pt x="1" y="1551"/>
                  </a:lnTo>
                  <a:cubicBezTo>
                    <a:pt x="1" y="1787"/>
                    <a:pt x="168" y="2012"/>
                    <a:pt x="472" y="2199"/>
                  </a:cubicBezTo>
                  <a:cubicBezTo>
                    <a:pt x="786" y="2375"/>
                    <a:pt x="1191" y="2464"/>
                    <a:pt x="1593" y="2464"/>
                  </a:cubicBezTo>
                  <a:cubicBezTo>
                    <a:pt x="1995" y="2464"/>
                    <a:pt x="2395" y="2375"/>
                    <a:pt x="2700" y="2199"/>
                  </a:cubicBezTo>
                  <a:cubicBezTo>
                    <a:pt x="3014" y="2032"/>
                    <a:pt x="3161" y="1796"/>
                    <a:pt x="3161" y="1561"/>
                  </a:cubicBezTo>
                  <a:lnTo>
                    <a:pt x="2690" y="20"/>
                  </a:lnTo>
                  <a:cubicBezTo>
                    <a:pt x="2690" y="177"/>
                    <a:pt x="2582" y="334"/>
                    <a:pt x="2356" y="462"/>
                  </a:cubicBezTo>
                  <a:cubicBezTo>
                    <a:pt x="2145" y="584"/>
                    <a:pt x="1868" y="646"/>
                    <a:pt x="1589" y="646"/>
                  </a:cubicBezTo>
                  <a:cubicBezTo>
                    <a:pt x="1311" y="646"/>
                    <a:pt x="1031" y="584"/>
                    <a:pt x="815" y="462"/>
                  </a:cubicBezTo>
                  <a:cubicBezTo>
                    <a:pt x="609" y="334"/>
                    <a:pt x="492" y="167"/>
                    <a:pt x="4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58"/>
            <p:cNvSpPr/>
            <p:nvPr/>
          </p:nvSpPr>
          <p:spPr>
            <a:xfrm rot="4761902" flipH="1">
              <a:off x="781472" y="3703446"/>
              <a:ext cx="257084" cy="641000"/>
            </a:xfrm>
            <a:custGeom>
              <a:avLst/>
              <a:gdLst/>
              <a:ahLst/>
              <a:cxnLst/>
              <a:rect l="l" t="t" r="r" b="b"/>
              <a:pathLst>
                <a:path w="815" h="2032" extrusionOk="0">
                  <a:moveTo>
                    <a:pt x="413" y="0"/>
                  </a:moveTo>
                  <a:cubicBezTo>
                    <a:pt x="383" y="49"/>
                    <a:pt x="314" y="98"/>
                    <a:pt x="246" y="138"/>
                  </a:cubicBezTo>
                  <a:cubicBezTo>
                    <a:pt x="167" y="187"/>
                    <a:pt x="89" y="216"/>
                    <a:pt x="0" y="246"/>
                  </a:cubicBezTo>
                  <a:lnTo>
                    <a:pt x="216" y="2032"/>
                  </a:lnTo>
                  <a:cubicBezTo>
                    <a:pt x="344" y="2002"/>
                    <a:pt x="452" y="1953"/>
                    <a:pt x="560" y="1885"/>
                  </a:cubicBezTo>
                  <a:cubicBezTo>
                    <a:pt x="668" y="1826"/>
                    <a:pt x="756" y="1767"/>
                    <a:pt x="815" y="1688"/>
                  </a:cubicBezTo>
                  <a:lnTo>
                    <a:pt x="41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58"/>
            <p:cNvSpPr/>
            <p:nvPr/>
          </p:nvSpPr>
          <p:spPr>
            <a:xfrm rot="4761902" flipH="1">
              <a:off x="997295" y="4034769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8"/>
                  </a:cubicBezTo>
                  <a:cubicBezTo>
                    <a:pt x="638" y="1210"/>
                    <a:pt x="918" y="1272"/>
                    <a:pt x="1197" y="1272"/>
                  </a:cubicBezTo>
                  <a:cubicBezTo>
                    <a:pt x="1477" y="1272"/>
                    <a:pt x="1757" y="1210"/>
                    <a:pt x="1973" y="1088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58"/>
            <p:cNvSpPr/>
            <p:nvPr/>
          </p:nvSpPr>
          <p:spPr>
            <a:xfrm rot="4761902" flipH="1">
              <a:off x="1538790" y="3464099"/>
              <a:ext cx="690500" cy="1358340"/>
            </a:xfrm>
            <a:custGeom>
              <a:avLst/>
              <a:gdLst/>
              <a:ahLst/>
              <a:cxnLst/>
              <a:rect l="l" t="t" r="r" b="b"/>
              <a:pathLst>
                <a:path w="2189" h="4306" extrusionOk="0">
                  <a:moveTo>
                    <a:pt x="2189" y="20"/>
                  </a:moveTo>
                  <a:lnTo>
                    <a:pt x="2189" y="22"/>
                  </a:lnTo>
                  <a:lnTo>
                    <a:pt x="2189" y="22"/>
                  </a:lnTo>
                  <a:cubicBezTo>
                    <a:pt x="2189" y="21"/>
                    <a:pt x="2189" y="20"/>
                    <a:pt x="2189" y="20"/>
                  </a:cubicBezTo>
                  <a:close/>
                  <a:moveTo>
                    <a:pt x="10" y="0"/>
                  </a:moveTo>
                  <a:lnTo>
                    <a:pt x="0" y="3671"/>
                  </a:lnTo>
                  <a:cubicBezTo>
                    <a:pt x="0" y="3847"/>
                    <a:pt x="98" y="4004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4004"/>
                    <a:pt x="2179" y="3837"/>
                    <a:pt x="2179" y="3680"/>
                  </a:cubicBezTo>
                  <a:lnTo>
                    <a:pt x="2189" y="22"/>
                  </a:lnTo>
                  <a:lnTo>
                    <a:pt x="2189" y="22"/>
                  </a:lnTo>
                  <a:cubicBezTo>
                    <a:pt x="2188" y="178"/>
                    <a:pt x="2080" y="334"/>
                    <a:pt x="1875" y="461"/>
                  </a:cubicBezTo>
                  <a:cubicBezTo>
                    <a:pt x="1659" y="584"/>
                    <a:pt x="1379" y="645"/>
                    <a:pt x="1099" y="645"/>
                  </a:cubicBezTo>
                  <a:cubicBezTo>
                    <a:pt x="820" y="645"/>
                    <a:pt x="540" y="584"/>
                    <a:pt x="324" y="461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58"/>
            <p:cNvSpPr/>
            <p:nvPr/>
          </p:nvSpPr>
          <p:spPr>
            <a:xfrm rot="4761902" flipH="1">
              <a:off x="1733187" y="3306525"/>
              <a:ext cx="136586" cy="1235313"/>
            </a:xfrm>
            <a:custGeom>
              <a:avLst/>
              <a:gdLst/>
              <a:ahLst/>
              <a:cxnLst/>
              <a:rect l="l" t="t" r="r" b="b"/>
              <a:pathLst>
                <a:path w="433" h="3916" extrusionOk="0">
                  <a:moveTo>
                    <a:pt x="433" y="0"/>
                  </a:moveTo>
                  <a:cubicBezTo>
                    <a:pt x="403" y="49"/>
                    <a:pt x="334" y="88"/>
                    <a:pt x="266" y="137"/>
                  </a:cubicBezTo>
                  <a:cubicBezTo>
                    <a:pt x="187" y="187"/>
                    <a:pt x="99" y="216"/>
                    <a:pt x="20" y="245"/>
                  </a:cubicBezTo>
                  <a:lnTo>
                    <a:pt x="1" y="3916"/>
                  </a:lnTo>
                  <a:cubicBezTo>
                    <a:pt x="89" y="3876"/>
                    <a:pt x="177" y="3837"/>
                    <a:pt x="246" y="3798"/>
                  </a:cubicBezTo>
                  <a:cubicBezTo>
                    <a:pt x="315" y="3759"/>
                    <a:pt x="374" y="3719"/>
                    <a:pt x="423" y="3670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58"/>
            <p:cNvSpPr/>
            <p:nvPr/>
          </p:nvSpPr>
          <p:spPr>
            <a:xfrm rot="4761902" flipH="1">
              <a:off x="2168525" y="3814729"/>
              <a:ext cx="758635" cy="401256"/>
            </a:xfrm>
            <a:custGeom>
              <a:avLst/>
              <a:gdLst/>
              <a:ahLst/>
              <a:cxnLst/>
              <a:rect l="l" t="t" r="r" b="b"/>
              <a:pathLst>
                <a:path w="2405" h="127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42"/>
                    <a:pt x="422" y="1087"/>
                  </a:cubicBezTo>
                  <a:cubicBezTo>
                    <a:pt x="638" y="1210"/>
                    <a:pt x="918" y="1271"/>
                    <a:pt x="1197" y="1271"/>
                  </a:cubicBezTo>
                  <a:cubicBezTo>
                    <a:pt x="1477" y="1271"/>
                    <a:pt x="1757" y="1210"/>
                    <a:pt x="1973" y="1087"/>
                  </a:cubicBezTo>
                  <a:cubicBezTo>
                    <a:pt x="2405" y="842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58"/>
            <p:cNvSpPr/>
            <p:nvPr/>
          </p:nvSpPr>
          <p:spPr>
            <a:xfrm rot="4761902" flipH="1">
              <a:off x="2700876" y="3245619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10"/>
                  </a:moveTo>
                  <a:lnTo>
                    <a:pt x="2189" y="12"/>
                  </a:lnTo>
                  <a:lnTo>
                    <a:pt x="2189" y="12"/>
                  </a:lnTo>
                  <a:cubicBezTo>
                    <a:pt x="2189" y="11"/>
                    <a:pt x="2189" y="11"/>
                    <a:pt x="2189" y="10"/>
                  </a:cubicBezTo>
                  <a:close/>
                  <a:moveTo>
                    <a:pt x="10" y="0"/>
                  </a:moveTo>
                  <a:lnTo>
                    <a:pt x="0" y="3661"/>
                  </a:lnTo>
                  <a:cubicBezTo>
                    <a:pt x="0" y="3838"/>
                    <a:pt x="98" y="3995"/>
                    <a:pt x="314" y="4122"/>
                  </a:cubicBezTo>
                  <a:cubicBezTo>
                    <a:pt x="530" y="4245"/>
                    <a:pt x="810" y="4306"/>
                    <a:pt x="1090" y="4306"/>
                  </a:cubicBezTo>
                  <a:cubicBezTo>
                    <a:pt x="1369" y="4306"/>
                    <a:pt x="1649" y="4245"/>
                    <a:pt x="1865" y="4122"/>
                  </a:cubicBezTo>
                  <a:cubicBezTo>
                    <a:pt x="2071" y="3995"/>
                    <a:pt x="2179" y="3838"/>
                    <a:pt x="2179" y="3681"/>
                  </a:cubicBezTo>
                  <a:lnTo>
                    <a:pt x="2189" y="12"/>
                  </a:lnTo>
                  <a:lnTo>
                    <a:pt x="2189" y="12"/>
                  </a:lnTo>
                  <a:cubicBezTo>
                    <a:pt x="2188" y="16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7"/>
                    <a:pt x="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58"/>
            <p:cNvSpPr/>
            <p:nvPr/>
          </p:nvSpPr>
          <p:spPr>
            <a:xfrm rot="4761902" flipH="1">
              <a:off x="2898372" y="3087463"/>
              <a:ext cx="136586" cy="1235629"/>
            </a:xfrm>
            <a:custGeom>
              <a:avLst/>
              <a:gdLst/>
              <a:ahLst/>
              <a:cxnLst/>
              <a:rect l="l" t="t" r="r" b="b"/>
              <a:pathLst>
                <a:path w="433" h="3917" extrusionOk="0">
                  <a:moveTo>
                    <a:pt x="433" y="0"/>
                  </a:moveTo>
                  <a:cubicBezTo>
                    <a:pt x="403" y="50"/>
                    <a:pt x="334" y="99"/>
                    <a:pt x="266" y="138"/>
                  </a:cubicBezTo>
                  <a:cubicBezTo>
                    <a:pt x="187" y="187"/>
                    <a:pt x="99" y="22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80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58"/>
            <p:cNvSpPr/>
            <p:nvPr/>
          </p:nvSpPr>
          <p:spPr>
            <a:xfrm rot="4761902" flipH="1">
              <a:off x="3332316" y="3597664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1"/>
                  </a:moveTo>
                  <a:cubicBezTo>
                    <a:pt x="913" y="1"/>
                    <a:pt x="633" y="62"/>
                    <a:pt x="422" y="185"/>
                  </a:cubicBezTo>
                  <a:cubicBezTo>
                    <a:pt x="0" y="430"/>
                    <a:pt x="0" y="833"/>
                    <a:pt x="422" y="1078"/>
                  </a:cubicBezTo>
                  <a:cubicBezTo>
                    <a:pt x="638" y="1201"/>
                    <a:pt x="918" y="1262"/>
                    <a:pt x="1197" y="1262"/>
                  </a:cubicBezTo>
                  <a:cubicBezTo>
                    <a:pt x="1477" y="1262"/>
                    <a:pt x="1757" y="1201"/>
                    <a:pt x="1973" y="1078"/>
                  </a:cubicBezTo>
                  <a:cubicBezTo>
                    <a:pt x="2405" y="833"/>
                    <a:pt x="2405" y="430"/>
                    <a:pt x="1973" y="185"/>
                  </a:cubicBezTo>
                  <a:cubicBezTo>
                    <a:pt x="1757" y="62"/>
                    <a:pt x="1475" y="1"/>
                    <a:pt x="1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58"/>
            <p:cNvSpPr/>
            <p:nvPr/>
          </p:nvSpPr>
          <p:spPr>
            <a:xfrm rot="4761902" flipH="1">
              <a:off x="3866216" y="3026685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20"/>
                  </a:moveTo>
                  <a:lnTo>
                    <a:pt x="2189" y="23"/>
                  </a:lnTo>
                  <a:lnTo>
                    <a:pt x="2189" y="23"/>
                  </a:lnTo>
                  <a:cubicBezTo>
                    <a:pt x="2189" y="22"/>
                    <a:pt x="2189" y="21"/>
                    <a:pt x="2189" y="20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4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48"/>
                    <a:pt x="2179" y="3681"/>
                  </a:cubicBezTo>
                  <a:lnTo>
                    <a:pt x="2189" y="23"/>
                  </a:lnTo>
                  <a:lnTo>
                    <a:pt x="2189" y="23"/>
                  </a:lnTo>
                  <a:cubicBezTo>
                    <a:pt x="2188" y="189"/>
                    <a:pt x="2080" y="345"/>
                    <a:pt x="1875" y="462"/>
                  </a:cubicBezTo>
                  <a:cubicBezTo>
                    <a:pt x="1659" y="585"/>
                    <a:pt x="1379" y="646"/>
                    <a:pt x="1099" y="646"/>
                  </a:cubicBezTo>
                  <a:cubicBezTo>
                    <a:pt x="820" y="646"/>
                    <a:pt x="540" y="585"/>
                    <a:pt x="324" y="462"/>
                  </a:cubicBezTo>
                  <a:cubicBezTo>
                    <a:pt x="118" y="334"/>
                    <a:pt x="10" y="16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58"/>
            <p:cNvSpPr/>
            <p:nvPr/>
          </p:nvSpPr>
          <p:spPr>
            <a:xfrm rot="4761902" flipH="1">
              <a:off x="4057513" y="2869694"/>
              <a:ext cx="136586" cy="1235629"/>
            </a:xfrm>
            <a:custGeom>
              <a:avLst/>
              <a:gdLst/>
              <a:ahLst/>
              <a:cxnLst/>
              <a:rect l="l" t="t" r="r" b="b"/>
              <a:pathLst>
                <a:path w="433" h="3917" extrusionOk="0">
                  <a:moveTo>
                    <a:pt x="433" y="0"/>
                  </a:moveTo>
                  <a:cubicBezTo>
                    <a:pt x="403" y="50"/>
                    <a:pt x="334" y="89"/>
                    <a:pt x="266" y="138"/>
                  </a:cubicBezTo>
                  <a:cubicBezTo>
                    <a:pt x="187" y="187"/>
                    <a:pt x="99" y="216"/>
                    <a:pt x="20" y="246"/>
                  </a:cubicBezTo>
                  <a:lnTo>
                    <a:pt x="1" y="3916"/>
                  </a:lnTo>
                  <a:cubicBezTo>
                    <a:pt x="89" y="3877"/>
                    <a:pt x="177" y="3838"/>
                    <a:pt x="246" y="3798"/>
                  </a:cubicBezTo>
                  <a:cubicBezTo>
                    <a:pt x="315" y="3769"/>
                    <a:pt x="374" y="3720"/>
                    <a:pt x="423" y="3671"/>
                  </a:cubicBezTo>
                  <a:lnTo>
                    <a:pt x="433" y="0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58"/>
            <p:cNvSpPr/>
            <p:nvPr/>
          </p:nvSpPr>
          <p:spPr>
            <a:xfrm rot="4761902" flipH="1">
              <a:off x="4493626" y="3377279"/>
              <a:ext cx="758635" cy="402518"/>
            </a:xfrm>
            <a:custGeom>
              <a:avLst/>
              <a:gdLst/>
              <a:ahLst/>
              <a:cxnLst/>
              <a:rect l="l" t="t" r="r" b="b"/>
              <a:pathLst>
                <a:path w="2405" h="1276" extrusionOk="0">
                  <a:moveTo>
                    <a:pt x="1194" y="0"/>
                  </a:moveTo>
                  <a:cubicBezTo>
                    <a:pt x="913" y="0"/>
                    <a:pt x="633" y="66"/>
                    <a:pt x="422" y="199"/>
                  </a:cubicBezTo>
                  <a:cubicBezTo>
                    <a:pt x="0" y="444"/>
                    <a:pt x="0" y="847"/>
                    <a:pt x="422" y="1092"/>
                  </a:cubicBezTo>
                  <a:cubicBezTo>
                    <a:pt x="638" y="1215"/>
                    <a:pt x="918" y="1276"/>
                    <a:pt x="1197" y="1276"/>
                  </a:cubicBezTo>
                  <a:cubicBezTo>
                    <a:pt x="1477" y="1276"/>
                    <a:pt x="1757" y="1215"/>
                    <a:pt x="1973" y="1092"/>
                  </a:cubicBezTo>
                  <a:cubicBezTo>
                    <a:pt x="2405" y="847"/>
                    <a:pt x="2405" y="444"/>
                    <a:pt x="1973" y="199"/>
                  </a:cubicBezTo>
                  <a:cubicBezTo>
                    <a:pt x="1757" y="66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58"/>
            <p:cNvSpPr/>
            <p:nvPr/>
          </p:nvSpPr>
          <p:spPr>
            <a:xfrm rot="4761902" flipH="1">
              <a:off x="5025357" y="2808916"/>
              <a:ext cx="690500" cy="1358655"/>
            </a:xfrm>
            <a:custGeom>
              <a:avLst/>
              <a:gdLst/>
              <a:ahLst/>
              <a:cxnLst/>
              <a:rect l="l" t="t" r="r" b="b"/>
              <a:pathLst>
                <a:path w="2189" h="4307" extrusionOk="0">
                  <a:moveTo>
                    <a:pt x="2189" y="11"/>
                  </a:moveTo>
                  <a:lnTo>
                    <a:pt x="2189" y="13"/>
                  </a:lnTo>
                  <a:lnTo>
                    <a:pt x="2189" y="13"/>
                  </a:lnTo>
                  <a:cubicBezTo>
                    <a:pt x="2189" y="12"/>
                    <a:pt x="2189" y="11"/>
                    <a:pt x="2189" y="11"/>
                  </a:cubicBezTo>
                  <a:close/>
                  <a:moveTo>
                    <a:pt x="10" y="1"/>
                  </a:moveTo>
                  <a:lnTo>
                    <a:pt x="0" y="3671"/>
                  </a:lnTo>
                  <a:cubicBezTo>
                    <a:pt x="0" y="3838"/>
                    <a:pt x="98" y="4005"/>
                    <a:pt x="314" y="4123"/>
                  </a:cubicBezTo>
                  <a:cubicBezTo>
                    <a:pt x="530" y="4245"/>
                    <a:pt x="810" y="4307"/>
                    <a:pt x="1090" y="4307"/>
                  </a:cubicBezTo>
                  <a:cubicBezTo>
                    <a:pt x="1369" y="4307"/>
                    <a:pt x="1649" y="4245"/>
                    <a:pt x="1865" y="4123"/>
                  </a:cubicBezTo>
                  <a:cubicBezTo>
                    <a:pt x="2071" y="4005"/>
                    <a:pt x="2179" y="3838"/>
                    <a:pt x="2179" y="3681"/>
                  </a:cubicBezTo>
                  <a:lnTo>
                    <a:pt x="2189" y="13"/>
                  </a:lnTo>
                  <a:lnTo>
                    <a:pt x="2189" y="13"/>
                  </a:lnTo>
                  <a:cubicBezTo>
                    <a:pt x="2188" y="179"/>
                    <a:pt x="2080" y="335"/>
                    <a:pt x="1875" y="452"/>
                  </a:cubicBezTo>
                  <a:cubicBezTo>
                    <a:pt x="1659" y="575"/>
                    <a:pt x="1379" y="636"/>
                    <a:pt x="1099" y="636"/>
                  </a:cubicBezTo>
                  <a:cubicBezTo>
                    <a:pt x="820" y="636"/>
                    <a:pt x="540" y="575"/>
                    <a:pt x="324" y="452"/>
                  </a:cubicBezTo>
                  <a:cubicBezTo>
                    <a:pt x="118" y="334"/>
                    <a:pt x="10" y="158"/>
                    <a:pt x="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58"/>
            <p:cNvSpPr/>
            <p:nvPr/>
          </p:nvSpPr>
          <p:spPr>
            <a:xfrm rot="4761902" flipH="1">
              <a:off x="5221303" y="2652629"/>
              <a:ext cx="136586" cy="1232474"/>
            </a:xfrm>
            <a:custGeom>
              <a:avLst/>
              <a:gdLst/>
              <a:ahLst/>
              <a:cxnLst/>
              <a:rect l="l" t="t" r="r" b="b"/>
              <a:pathLst>
                <a:path w="433" h="3907" extrusionOk="0">
                  <a:moveTo>
                    <a:pt x="433" y="1"/>
                  </a:moveTo>
                  <a:cubicBezTo>
                    <a:pt x="403" y="50"/>
                    <a:pt x="334" y="99"/>
                    <a:pt x="266" y="128"/>
                  </a:cubicBezTo>
                  <a:cubicBezTo>
                    <a:pt x="187" y="177"/>
                    <a:pt x="99" y="217"/>
                    <a:pt x="20" y="246"/>
                  </a:cubicBezTo>
                  <a:lnTo>
                    <a:pt x="1" y="3906"/>
                  </a:lnTo>
                  <a:cubicBezTo>
                    <a:pt x="89" y="3877"/>
                    <a:pt x="177" y="3838"/>
                    <a:pt x="246" y="3799"/>
                  </a:cubicBezTo>
                  <a:cubicBezTo>
                    <a:pt x="315" y="3759"/>
                    <a:pt x="374" y="3710"/>
                    <a:pt x="423" y="3661"/>
                  </a:cubicBezTo>
                  <a:lnTo>
                    <a:pt x="433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58"/>
            <p:cNvSpPr/>
            <p:nvPr/>
          </p:nvSpPr>
          <p:spPr>
            <a:xfrm rot="4761902" flipH="1">
              <a:off x="5656487" y="3161019"/>
              <a:ext cx="758635" cy="398101"/>
            </a:xfrm>
            <a:custGeom>
              <a:avLst/>
              <a:gdLst/>
              <a:ahLst/>
              <a:cxnLst/>
              <a:rect l="l" t="t" r="r" b="b"/>
              <a:pathLst>
                <a:path w="2405" h="1262" extrusionOk="0">
                  <a:moveTo>
                    <a:pt x="1194" y="0"/>
                  </a:moveTo>
                  <a:cubicBezTo>
                    <a:pt x="913" y="0"/>
                    <a:pt x="633" y="62"/>
                    <a:pt x="422" y="184"/>
                  </a:cubicBezTo>
                  <a:cubicBezTo>
                    <a:pt x="0" y="430"/>
                    <a:pt x="0" y="832"/>
                    <a:pt x="422" y="1077"/>
                  </a:cubicBezTo>
                  <a:cubicBezTo>
                    <a:pt x="638" y="1200"/>
                    <a:pt x="918" y="1261"/>
                    <a:pt x="1197" y="1261"/>
                  </a:cubicBezTo>
                  <a:cubicBezTo>
                    <a:pt x="1477" y="1261"/>
                    <a:pt x="1757" y="1200"/>
                    <a:pt x="1973" y="1077"/>
                  </a:cubicBezTo>
                  <a:cubicBezTo>
                    <a:pt x="2405" y="832"/>
                    <a:pt x="2405" y="430"/>
                    <a:pt x="1973" y="184"/>
                  </a:cubicBezTo>
                  <a:cubicBezTo>
                    <a:pt x="1757" y="62"/>
                    <a:pt x="1475" y="0"/>
                    <a:pt x="1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58"/>
            <p:cNvSpPr/>
            <p:nvPr/>
          </p:nvSpPr>
          <p:spPr>
            <a:xfrm rot="4761902" flipH="1">
              <a:off x="5984905" y="2831754"/>
              <a:ext cx="687346" cy="949829"/>
            </a:xfrm>
            <a:custGeom>
              <a:avLst/>
              <a:gdLst/>
              <a:ahLst/>
              <a:cxnLst/>
              <a:rect l="l" t="t" r="r" b="b"/>
              <a:pathLst>
                <a:path w="2179" h="3011" extrusionOk="0">
                  <a:moveTo>
                    <a:pt x="775" y="0"/>
                  </a:moveTo>
                  <a:lnTo>
                    <a:pt x="0" y="2365"/>
                  </a:lnTo>
                  <a:cubicBezTo>
                    <a:pt x="0" y="2542"/>
                    <a:pt x="98" y="2699"/>
                    <a:pt x="314" y="2827"/>
                  </a:cubicBezTo>
                  <a:cubicBezTo>
                    <a:pt x="530" y="2949"/>
                    <a:pt x="810" y="3011"/>
                    <a:pt x="1089" y="3011"/>
                  </a:cubicBezTo>
                  <a:cubicBezTo>
                    <a:pt x="1369" y="3011"/>
                    <a:pt x="1649" y="2949"/>
                    <a:pt x="1865" y="2827"/>
                  </a:cubicBezTo>
                  <a:cubicBezTo>
                    <a:pt x="2071" y="2699"/>
                    <a:pt x="2179" y="2542"/>
                    <a:pt x="2179" y="2385"/>
                  </a:cubicBezTo>
                  <a:lnTo>
                    <a:pt x="1423" y="10"/>
                  </a:lnTo>
                  <a:cubicBezTo>
                    <a:pt x="1423" y="69"/>
                    <a:pt x="1384" y="118"/>
                    <a:pt x="1335" y="138"/>
                  </a:cubicBezTo>
                  <a:cubicBezTo>
                    <a:pt x="1266" y="177"/>
                    <a:pt x="1180" y="197"/>
                    <a:pt x="1097" y="197"/>
                  </a:cubicBezTo>
                  <a:cubicBezTo>
                    <a:pt x="1013" y="197"/>
                    <a:pt x="932" y="177"/>
                    <a:pt x="874" y="138"/>
                  </a:cubicBezTo>
                  <a:cubicBezTo>
                    <a:pt x="805" y="98"/>
                    <a:pt x="775" y="49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58"/>
            <p:cNvSpPr/>
            <p:nvPr/>
          </p:nvSpPr>
          <p:spPr>
            <a:xfrm rot="4761902" flipH="1">
              <a:off x="6164704" y="2691766"/>
              <a:ext cx="247937" cy="892101"/>
            </a:xfrm>
            <a:custGeom>
              <a:avLst/>
              <a:gdLst/>
              <a:ahLst/>
              <a:cxnLst/>
              <a:rect l="l" t="t" r="r" b="b"/>
              <a:pathLst>
                <a:path w="786" h="2828" extrusionOk="0">
                  <a:moveTo>
                    <a:pt x="138" y="1"/>
                  </a:moveTo>
                  <a:cubicBezTo>
                    <a:pt x="108" y="11"/>
                    <a:pt x="99" y="21"/>
                    <a:pt x="79" y="30"/>
                  </a:cubicBezTo>
                  <a:lnTo>
                    <a:pt x="0" y="70"/>
                  </a:lnTo>
                  <a:lnTo>
                    <a:pt x="373" y="2827"/>
                  </a:lnTo>
                  <a:cubicBezTo>
                    <a:pt x="452" y="2798"/>
                    <a:pt x="540" y="2759"/>
                    <a:pt x="619" y="2719"/>
                  </a:cubicBezTo>
                  <a:cubicBezTo>
                    <a:pt x="678" y="2680"/>
                    <a:pt x="737" y="2631"/>
                    <a:pt x="786" y="2582"/>
                  </a:cubicBezTo>
                  <a:lnTo>
                    <a:pt x="138" y="1"/>
                  </a:lnTo>
                  <a:close/>
                </a:path>
              </a:pathLst>
            </a:custGeom>
            <a:solidFill>
              <a:srgbClr val="979797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58"/>
            <p:cNvSpPr/>
            <p:nvPr/>
          </p:nvSpPr>
          <p:spPr>
            <a:xfrm rot="4761915" flipH="1">
              <a:off x="6672223" y="3157942"/>
              <a:ext cx="229704" cy="121141"/>
            </a:xfrm>
            <a:custGeom>
              <a:avLst/>
              <a:gdLst/>
              <a:ahLst/>
              <a:cxnLst/>
              <a:rect l="l" t="t" r="r" b="b"/>
              <a:pathLst>
                <a:path w="727" h="384" extrusionOk="0">
                  <a:moveTo>
                    <a:pt x="367" y="1"/>
                  </a:moveTo>
                  <a:cubicBezTo>
                    <a:pt x="283" y="1"/>
                    <a:pt x="197" y="20"/>
                    <a:pt x="128" y="59"/>
                  </a:cubicBezTo>
                  <a:cubicBezTo>
                    <a:pt x="0" y="128"/>
                    <a:pt x="10" y="256"/>
                    <a:pt x="128" y="324"/>
                  </a:cubicBezTo>
                  <a:cubicBezTo>
                    <a:pt x="197" y="364"/>
                    <a:pt x="283" y="383"/>
                    <a:pt x="367" y="383"/>
                  </a:cubicBezTo>
                  <a:cubicBezTo>
                    <a:pt x="452" y="383"/>
                    <a:pt x="535" y="364"/>
                    <a:pt x="599" y="324"/>
                  </a:cubicBezTo>
                  <a:cubicBezTo>
                    <a:pt x="727" y="256"/>
                    <a:pt x="717" y="128"/>
                    <a:pt x="599" y="59"/>
                  </a:cubicBezTo>
                  <a:cubicBezTo>
                    <a:pt x="535" y="20"/>
                    <a:pt x="452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58"/>
            <p:cNvSpPr/>
            <p:nvPr/>
          </p:nvSpPr>
          <p:spPr>
            <a:xfrm rot="4761902" flipH="1">
              <a:off x="3232124" y="427909"/>
              <a:ext cx="93055" cy="2582297"/>
            </a:xfrm>
            <a:custGeom>
              <a:avLst/>
              <a:gdLst/>
              <a:ahLst/>
              <a:cxnLst/>
              <a:rect l="l" t="t" r="r" b="b"/>
              <a:pathLst>
                <a:path w="295" h="8186" extrusionOk="0">
                  <a:moveTo>
                    <a:pt x="0" y="1"/>
                  </a:moveTo>
                  <a:lnTo>
                    <a:pt x="30" y="8028"/>
                  </a:lnTo>
                  <a:lnTo>
                    <a:pt x="295" y="8185"/>
                  </a:lnTo>
                  <a:lnTo>
                    <a:pt x="275" y="1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58"/>
            <p:cNvSpPr/>
            <p:nvPr/>
          </p:nvSpPr>
          <p:spPr>
            <a:xfrm rot="4761902" flipH="1">
              <a:off x="2658315" y="-27052"/>
              <a:ext cx="990800" cy="2545074"/>
            </a:xfrm>
            <a:custGeom>
              <a:avLst/>
              <a:gdLst/>
              <a:ahLst/>
              <a:cxnLst/>
              <a:rect l="l" t="t" r="r" b="b"/>
              <a:pathLst>
                <a:path w="3141" h="8068" extrusionOk="0">
                  <a:moveTo>
                    <a:pt x="89" y="0"/>
                  </a:moveTo>
                  <a:lnTo>
                    <a:pt x="0" y="30"/>
                  </a:lnTo>
                  <a:lnTo>
                    <a:pt x="20" y="8067"/>
                  </a:lnTo>
                  <a:lnTo>
                    <a:pt x="3141" y="6261"/>
                  </a:lnTo>
                  <a:lnTo>
                    <a:pt x="3141" y="5319"/>
                  </a:lnTo>
                  <a:lnTo>
                    <a:pt x="1668" y="3808"/>
                  </a:lnTo>
                  <a:lnTo>
                    <a:pt x="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58"/>
            <p:cNvSpPr/>
            <p:nvPr/>
          </p:nvSpPr>
          <p:spPr>
            <a:xfrm rot="4761907" flipH="1">
              <a:off x="1811509" y="991568"/>
              <a:ext cx="986633" cy="818894"/>
            </a:xfrm>
            <a:custGeom>
              <a:avLst/>
              <a:gdLst/>
              <a:ahLst/>
              <a:cxnLst/>
              <a:rect l="l" t="t" r="r" b="b"/>
              <a:pathLst>
                <a:path w="3122" h="2592" extrusionOk="0">
                  <a:moveTo>
                    <a:pt x="3122" y="0"/>
                  </a:moveTo>
                  <a:lnTo>
                    <a:pt x="1" y="1806"/>
                  </a:lnTo>
                  <a:lnTo>
                    <a:pt x="1" y="2591"/>
                  </a:lnTo>
                  <a:lnTo>
                    <a:pt x="3122" y="785"/>
                  </a:lnTo>
                  <a:lnTo>
                    <a:pt x="31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58"/>
            <p:cNvSpPr/>
            <p:nvPr/>
          </p:nvSpPr>
          <p:spPr>
            <a:xfrm rot="4761902" flipH="1">
              <a:off x="490978" y="1938014"/>
              <a:ext cx="1591399" cy="1318277"/>
            </a:xfrm>
            <a:custGeom>
              <a:avLst/>
              <a:gdLst/>
              <a:ahLst/>
              <a:cxnLst/>
              <a:rect l="l" t="t" r="r" b="b"/>
              <a:pathLst>
                <a:path w="5045" h="4179" extrusionOk="0">
                  <a:moveTo>
                    <a:pt x="785" y="1"/>
                  </a:moveTo>
                  <a:lnTo>
                    <a:pt x="0" y="2709"/>
                  </a:lnTo>
                  <a:cubicBezTo>
                    <a:pt x="0" y="3092"/>
                    <a:pt x="255" y="3475"/>
                    <a:pt x="746" y="3759"/>
                  </a:cubicBezTo>
                  <a:cubicBezTo>
                    <a:pt x="1237" y="4039"/>
                    <a:pt x="1882" y="4179"/>
                    <a:pt x="2527" y="4179"/>
                  </a:cubicBezTo>
                  <a:cubicBezTo>
                    <a:pt x="3173" y="4179"/>
                    <a:pt x="3818" y="4039"/>
                    <a:pt x="4309" y="3759"/>
                  </a:cubicBezTo>
                  <a:cubicBezTo>
                    <a:pt x="4799" y="3475"/>
                    <a:pt x="5045" y="3102"/>
                    <a:pt x="5045" y="2739"/>
                  </a:cubicBezTo>
                  <a:lnTo>
                    <a:pt x="4289" y="20"/>
                  </a:lnTo>
                  <a:cubicBezTo>
                    <a:pt x="4289" y="285"/>
                    <a:pt x="4122" y="531"/>
                    <a:pt x="3769" y="727"/>
                  </a:cubicBezTo>
                  <a:cubicBezTo>
                    <a:pt x="3430" y="923"/>
                    <a:pt x="2984" y="1021"/>
                    <a:pt x="2536" y="1021"/>
                  </a:cubicBezTo>
                  <a:cubicBezTo>
                    <a:pt x="2088" y="1021"/>
                    <a:pt x="1639" y="923"/>
                    <a:pt x="1296" y="727"/>
                  </a:cubicBezTo>
                  <a:cubicBezTo>
                    <a:pt x="952" y="531"/>
                    <a:pt x="785" y="256"/>
                    <a:pt x="7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58"/>
            <p:cNvSpPr/>
            <p:nvPr/>
          </p:nvSpPr>
          <p:spPr>
            <a:xfrm rot="4761902" flipH="1">
              <a:off x="896436" y="1939825"/>
              <a:ext cx="440040" cy="1038471"/>
            </a:xfrm>
            <a:custGeom>
              <a:avLst/>
              <a:gdLst/>
              <a:ahLst/>
              <a:cxnLst/>
              <a:rect l="l" t="t" r="r" b="b"/>
              <a:pathLst>
                <a:path w="1395" h="3292" extrusionOk="0">
                  <a:moveTo>
                    <a:pt x="1041" y="1"/>
                  </a:moveTo>
                  <a:cubicBezTo>
                    <a:pt x="771" y="91"/>
                    <a:pt x="460" y="139"/>
                    <a:pt x="146" y="139"/>
                  </a:cubicBezTo>
                  <a:cubicBezTo>
                    <a:pt x="117" y="139"/>
                    <a:pt x="88" y="139"/>
                    <a:pt x="59" y="138"/>
                  </a:cubicBezTo>
                  <a:lnTo>
                    <a:pt x="1" y="3288"/>
                  </a:lnTo>
                  <a:cubicBezTo>
                    <a:pt x="55" y="3291"/>
                    <a:pt x="110" y="3292"/>
                    <a:pt x="164" y="3292"/>
                  </a:cubicBezTo>
                  <a:cubicBezTo>
                    <a:pt x="592" y="3292"/>
                    <a:pt x="1020" y="3225"/>
                    <a:pt x="1394" y="3112"/>
                  </a:cubicBezTo>
                  <a:lnTo>
                    <a:pt x="1041" y="1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58"/>
            <p:cNvSpPr/>
            <p:nvPr/>
          </p:nvSpPr>
          <p:spPr>
            <a:xfrm rot="4761902" flipH="1">
              <a:off x="1322636" y="2148435"/>
              <a:ext cx="1207508" cy="638161"/>
            </a:xfrm>
            <a:custGeom>
              <a:avLst/>
              <a:gdLst/>
              <a:ahLst/>
              <a:cxnLst/>
              <a:rect l="l" t="t" r="r" b="b"/>
              <a:pathLst>
                <a:path w="3828" h="2023" extrusionOk="0">
                  <a:moveTo>
                    <a:pt x="1902" y="1"/>
                  </a:moveTo>
                  <a:cubicBezTo>
                    <a:pt x="1455" y="1"/>
                    <a:pt x="1011" y="99"/>
                    <a:pt x="677" y="295"/>
                  </a:cubicBezTo>
                  <a:cubicBezTo>
                    <a:pt x="0" y="697"/>
                    <a:pt x="10" y="1335"/>
                    <a:pt x="687" y="1728"/>
                  </a:cubicBezTo>
                  <a:cubicBezTo>
                    <a:pt x="1026" y="1924"/>
                    <a:pt x="1472" y="2022"/>
                    <a:pt x="1919" y="2022"/>
                  </a:cubicBezTo>
                  <a:cubicBezTo>
                    <a:pt x="2365" y="2022"/>
                    <a:pt x="2812" y="1924"/>
                    <a:pt x="3150" y="1728"/>
                  </a:cubicBezTo>
                  <a:cubicBezTo>
                    <a:pt x="3828" y="1325"/>
                    <a:pt x="3828" y="688"/>
                    <a:pt x="3141" y="295"/>
                  </a:cubicBezTo>
                  <a:cubicBezTo>
                    <a:pt x="2797" y="99"/>
                    <a:pt x="2348" y="1"/>
                    <a:pt x="1902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58"/>
            <p:cNvSpPr/>
            <p:nvPr/>
          </p:nvSpPr>
          <p:spPr>
            <a:xfrm rot="4761902" flipH="1">
              <a:off x="2090584" y="842600"/>
              <a:ext cx="1362389" cy="3171878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58"/>
            <p:cNvSpPr/>
            <p:nvPr/>
          </p:nvSpPr>
          <p:spPr>
            <a:xfrm rot="4761902" flipH="1">
              <a:off x="2090584" y="842600"/>
              <a:ext cx="1362389" cy="3171878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58"/>
            <p:cNvSpPr/>
            <p:nvPr/>
          </p:nvSpPr>
          <p:spPr>
            <a:xfrm rot="4761902" flipH="1">
              <a:off x="2701819" y="302440"/>
              <a:ext cx="96209" cy="2972197"/>
            </a:xfrm>
            <a:custGeom>
              <a:avLst/>
              <a:gdLst/>
              <a:ahLst/>
              <a:cxnLst/>
              <a:rect l="l" t="t" r="r" b="b"/>
              <a:pathLst>
                <a:path w="305" h="9422" extrusionOk="0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1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58"/>
            <p:cNvSpPr/>
            <p:nvPr/>
          </p:nvSpPr>
          <p:spPr>
            <a:xfrm rot="4761902" flipH="1">
              <a:off x="2480812" y="524428"/>
              <a:ext cx="263393" cy="2925825"/>
            </a:xfrm>
            <a:custGeom>
              <a:avLst/>
              <a:gdLst/>
              <a:ahLst/>
              <a:cxnLst/>
              <a:rect l="l" t="t" r="r" b="b"/>
              <a:pathLst>
                <a:path w="835" h="9275" extrusionOk="0">
                  <a:moveTo>
                    <a:pt x="834" y="0"/>
                  </a:moveTo>
                  <a:lnTo>
                    <a:pt x="834" y="0"/>
                  </a:lnTo>
                  <a:cubicBezTo>
                    <a:pt x="736" y="99"/>
                    <a:pt x="618" y="177"/>
                    <a:pt x="491" y="256"/>
                  </a:cubicBezTo>
                  <a:cubicBezTo>
                    <a:pt x="353" y="344"/>
                    <a:pt x="196" y="413"/>
                    <a:pt x="20" y="462"/>
                  </a:cubicBezTo>
                  <a:lnTo>
                    <a:pt x="0" y="9274"/>
                  </a:lnTo>
                  <a:cubicBezTo>
                    <a:pt x="157" y="9206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58"/>
            <p:cNvSpPr/>
            <p:nvPr/>
          </p:nvSpPr>
          <p:spPr>
            <a:xfrm rot="4761902" flipH="1">
              <a:off x="2472801" y="1017096"/>
              <a:ext cx="198412" cy="2790811"/>
            </a:xfrm>
            <a:custGeom>
              <a:avLst/>
              <a:gdLst/>
              <a:ahLst/>
              <a:cxnLst/>
              <a:rect l="l" t="t" r="r" b="b"/>
              <a:pathLst>
                <a:path w="629" h="8847" extrusionOk="0">
                  <a:moveTo>
                    <a:pt x="629" y="0"/>
                  </a:moveTo>
                  <a:cubicBezTo>
                    <a:pt x="442" y="20"/>
                    <a:pt x="236" y="30"/>
                    <a:pt x="30" y="30"/>
                  </a:cubicBezTo>
                  <a:lnTo>
                    <a:pt x="1" y="8842"/>
                  </a:lnTo>
                  <a:cubicBezTo>
                    <a:pt x="55" y="8845"/>
                    <a:pt x="108" y="8846"/>
                    <a:pt x="161" y="8846"/>
                  </a:cubicBezTo>
                  <a:cubicBezTo>
                    <a:pt x="320" y="8846"/>
                    <a:pt x="474" y="8835"/>
                    <a:pt x="629" y="8813"/>
                  </a:cubicBezTo>
                  <a:lnTo>
                    <a:pt x="629" y="0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58"/>
            <p:cNvSpPr/>
            <p:nvPr/>
          </p:nvSpPr>
          <p:spPr>
            <a:xfrm rot="4761902" flipH="1">
              <a:off x="2472864" y="809807"/>
              <a:ext cx="182956" cy="2814470"/>
            </a:xfrm>
            <a:custGeom>
              <a:avLst/>
              <a:gdLst/>
              <a:ahLst/>
              <a:cxnLst/>
              <a:rect l="l" t="t" r="r" b="b"/>
              <a:pathLst>
                <a:path w="580" h="8922" extrusionOk="0">
                  <a:moveTo>
                    <a:pt x="580" y="1"/>
                  </a:moveTo>
                  <a:cubicBezTo>
                    <a:pt x="393" y="60"/>
                    <a:pt x="197" y="99"/>
                    <a:pt x="1" y="12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58"/>
            <p:cNvSpPr/>
            <p:nvPr/>
          </p:nvSpPr>
          <p:spPr>
            <a:xfrm rot="4761902" flipH="1">
              <a:off x="2477810" y="1239661"/>
              <a:ext cx="344146" cy="2848539"/>
            </a:xfrm>
            <a:custGeom>
              <a:avLst/>
              <a:gdLst/>
              <a:ahLst/>
              <a:cxnLst/>
              <a:rect l="l" t="t" r="r" b="b"/>
              <a:pathLst>
                <a:path w="1091" h="9030" extrusionOk="0">
                  <a:moveTo>
                    <a:pt x="21" y="1"/>
                  </a:moveTo>
                  <a:lnTo>
                    <a:pt x="1" y="8804"/>
                  </a:lnTo>
                  <a:cubicBezTo>
                    <a:pt x="315" y="8941"/>
                    <a:pt x="688" y="9010"/>
                    <a:pt x="1061" y="9029"/>
                  </a:cubicBezTo>
                  <a:lnTo>
                    <a:pt x="1090" y="217"/>
                  </a:lnTo>
                  <a:cubicBezTo>
                    <a:pt x="707" y="197"/>
                    <a:pt x="335" y="138"/>
                    <a:pt x="21" y="1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58"/>
            <p:cNvSpPr/>
            <p:nvPr/>
          </p:nvSpPr>
          <p:spPr>
            <a:xfrm rot="4761902" flipH="1">
              <a:off x="2749968" y="1389689"/>
              <a:ext cx="306924" cy="3102163"/>
            </a:xfrm>
            <a:custGeom>
              <a:avLst/>
              <a:gdLst/>
              <a:ahLst/>
              <a:cxnLst/>
              <a:rect l="l" t="t" r="r" b="b"/>
              <a:pathLst>
                <a:path w="973" h="9834" extrusionOk="0"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737" y="9745"/>
                    <a:pt x="835" y="9804"/>
                    <a:pt x="953" y="9834"/>
                  </a:cubicBezTo>
                  <a:lnTo>
                    <a:pt x="973" y="1031"/>
                  </a:lnTo>
                  <a:cubicBezTo>
                    <a:pt x="865" y="992"/>
                    <a:pt x="766" y="943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58"/>
            <p:cNvSpPr/>
            <p:nvPr/>
          </p:nvSpPr>
          <p:spPr>
            <a:xfrm rot="4761908" flipH="1">
              <a:off x="3586107" y="1734765"/>
              <a:ext cx="1493111" cy="795447"/>
            </a:xfrm>
            <a:custGeom>
              <a:avLst/>
              <a:gdLst/>
              <a:ahLst/>
              <a:cxnLst/>
              <a:rect l="l" t="t" r="r" b="b"/>
              <a:pathLst>
                <a:path w="4721" h="2486" extrusionOk="0">
                  <a:moveTo>
                    <a:pt x="2355" y="0"/>
                  </a:moveTo>
                  <a:cubicBezTo>
                    <a:pt x="1806" y="0"/>
                    <a:pt x="1257" y="121"/>
                    <a:pt x="835" y="361"/>
                  </a:cubicBezTo>
                  <a:cubicBezTo>
                    <a:pt x="1" y="842"/>
                    <a:pt x="20" y="1627"/>
                    <a:pt x="854" y="2118"/>
                  </a:cubicBezTo>
                  <a:cubicBezTo>
                    <a:pt x="1271" y="2363"/>
                    <a:pt x="1818" y="2486"/>
                    <a:pt x="2366" y="2486"/>
                  </a:cubicBezTo>
                  <a:cubicBezTo>
                    <a:pt x="2913" y="2486"/>
                    <a:pt x="3460" y="2363"/>
                    <a:pt x="3877" y="2118"/>
                  </a:cubicBezTo>
                  <a:cubicBezTo>
                    <a:pt x="4721" y="1637"/>
                    <a:pt x="4701" y="852"/>
                    <a:pt x="3867" y="361"/>
                  </a:cubicBezTo>
                  <a:cubicBezTo>
                    <a:pt x="3450" y="121"/>
                    <a:pt x="2903" y="0"/>
                    <a:pt x="23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58"/>
            <p:cNvSpPr/>
            <p:nvPr/>
          </p:nvSpPr>
          <p:spPr>
            <a:xfrm rot="4761891" flipH="1">
              <a:off x="2097879" y="833837"/>
              <a:ext cx="1365993" cy="3189735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2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8" y="326"/>
                    <a:pt x="4111" y="649"/>
                    <a:pt x="3701" y="884"/>
                  </a:cubicBezTo>
                  <a:cubicBezTo>
                    <a:pt x="3284" y="1129"/>
                    <a:pt x="2734" y="1252"/>
                    <a:pt x="2184" y="1252"/>
                  </a:cubicBezTo>
                  <a:cubicBezTo>
                    <a:pt x="1635" y="1252"/>
                    <a:pt x="1085" y="1129"/>
                    <a:pt x="668" y="884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58"/>
            <p:cNvSpPr/>
            <p:nvPr/>
          </p:nvSpPr>
          <p:spPr>
            <a:xfrm rot="4761889" flipH="1">
              <a:off x="2084205" y="839281"/>
              <a:ext cx="1367685" cy="3184026"/>
            </a:xfrm>
            <a:custGeom>
              <a:avLst/>
              <a:gdLst/>
              <a:ahLst/>
              <a:cxnLst/>
              <a:rect l="l" t="t" r="r" b="b"/>
              <a:pathLst>
                <a:path w="4319" h="10055" extrusionOk="0">
                  <a:moveTo>
                    <a:pt x="4319" y="10"/>
                  </a:moveTo>
                  <a:lnTo>
                    <a:pt x="4319" y="13"/>
                  </a:lnTo>
                  <a:lnTo>
                    <a:pt x="4319" y="13"/>
                  </a:lnTo>
                  <a:cubicBezTo>
                    <a:pt x="4319" y="12"/>
                    <a:pt x="4319" y="11"/>
                    <a:pt x="4319" y="10"/>
                  </a:cubicBezTo>
                  <a:close/>
                  <a:moveTo>
                    <a:pt x="30" y="0"/>
                  </a:moveTo>
                  <a:lnTo>
                    <a:pt x="1" y="8803"/>
                  </a:lnTo>
                  <a:cubicBezTo>
                    <a:pt x="1" y="9127"/>
                    <a:pt x="227" y="9441"/>
                    <a:pt x="639" y="9686"/>
                  </a:cubicBezTo>
                  <a:cubicBezTo>
                    <a:pt x="1056" y="9932"/>
                    <a:pt x="1605" y="10054"/>
                    <a:pt x="2155" y="10054"/>
                  </a:cubicBezTo>
                  <a:cubicBezTo>
                    <a:pt x="2705" y="10054"/>
                    <a:pt x="3254" y="9932"/>
                    <a:pt x="3671" y="9686"/>
                  </a:cubicBezTo>
                  <a:cubicBezTo>
                    <a:pt x="4083" y="9441"/>
                    <a:pt x="4299" y="9137"/>
                    <a:pt x="4299" y="8813"/>
                  </a:cubicBezTo>
                  <a:lnTo>
                    <a:pt x="4319" y="13"/>
                  </a:lnTo>
                  <a:lnTo>
                    <a:pt x="4319" y="13"/>
                  </a:lnTo>
                  <a:cubicBezTo>
                    <a:pt x="4317" y="336"/>
                    <a:pt x="4111" y="639"/>
                    <a:pt x="3701" y="883"/>
                  </a:cubicBezTo>
                  <a:cubicBezTo>
                    <a:pt x="3284" y="1129"/>
                    <a:pt x="2734" y="1251"/>
                    <a:pt x="2184" y="1251"/>
                  </a:cubicBezTo>
                  <a:cubicBezTo>
                    <a:pt x="1635" y="1251"/>
                    <a:pt x="1085" y="1129"/>
                    <a:pt x="668" y="883"/>
                  </a:cubicBezTo>
                  <a:cubicBezTo>
                    <a:pt x="236" y="638"/>
                    <a:pt x="30" y="314"/>
                    <a:pt x="30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58"/>
            <p:cNvSpPr/>
            <p:nvPr/>
          </p:nvSpPr>
          <p:spPr>
            <a:xfrm rot="4761902" flipH="1">
              <a:off x="2747391" y="293879"/>
              <a:ext cx="96209" cy="2972197"/>
            </a:xfrm>
            <a:custGeom>
              <a:avLst/>
              <a:gdLst/>
              <a:ahLst/>
              <a:cxnLst/>
              <a:rect l="l" t="t" r="r" b="b"/>
              <a:pathLst>
                <a:path w="305" h="9422" extrusionOk="0">
                  <a:moveTo>
                    <a:pt x="305" y="0"/>
                  </a:moveTo>
                  <a:lnTo>
                    <a:pt x="305" y="3"/>
                  </a:lnTo>
                  <a:lnTo>
                    <a:pt x="305" y="3"/>
                  </a:lnTo>
                  <a:cubicBezTo>
                    <a:pt x="305" y="2"/>
                    <a:pt x="305" y="1"/>
                    <a:pt x="305" y="0"/>
                  </a:cubicBezTo>
                  <a:close/>
                  <a:moveTo>
                    <a:pt x="305" y="3"/>
                  </a:moveTo>
                  <a:lnTo>
                    <a:pt x="305" y="3"/>
                  </a:lnTo>
                  <a:cubicBezTo>
                    <a:pt x="304" y="208"/>
                    <a:pt x="206" y="433"/>
                    <a:pt x="30" y="618"/>
                  </a:cubicBezTo>
                  <a:lnTo>
                    <a:pt x="1" y="9421"/>
                  </a:lnTo>
                  <a:cubicBezTo>
                    <a:pt x="187" y="9225"/>
                    <a:pt x="285" y="9019"/>
                    <a:pt x="285" y="8803"/>
                  </a:cubicBezTo>
                  <a:lnTo>
                    <a:pt x="305" y="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58"/>
            <p:cNvSpPr/>
            <p:nvPr/>
          </p:nvSpPr>
          <p:spPr>
            <a:xfrm rot="4761902" flipH="1">
              <a:off x="2529295" y="518275"/>
              <a:ext cx="263393" cy="2919904"/>
            </a:xfrm>
            <a:custGeom>
              <a:avLst/>
              <a:gdLst/>
              <a:ahLst/>
              <a:cxnLst/>
              <a:rect l="l" t="t" r="r" b="b"/>
              <a:pathLst>
                <a:path w="835" h="9275" extrusionOk="0">
                  <a:moveTo>
                    <a:pt x="834" y="0"/>
                  </a:moveTo>
                  <a:cubicBezTo>
                    <a:pt x="736" y="89"/>
                    <a:pt x="618" y="177"/>
                    <a:pt x="491" y="255"/>
                  </a:cubicBezTo>
                  <a:cubicBezTo>
                    <a:pt x="353" y="344"/>
                    <a:pt x="196" y="412"/>
                    <a:pt x="20" y="462"/>
                  </a:cubicBezTo>
                  <a:lnTo>
                    <a:pt x="0" y="9274"/>
                  </a:lnTo>
                  <a:cubicBezTo>
                    <a:pt x="157" y="9205"/>
                    <a:pt x="314" y="9147"/>
                    <a:pt x="461" y="9058"/>
                  </a:cubicBezTo>
                  <a:cubicBezTo>
                    <a:pt x="599" y="8990"/>
                    <a:pt x="716" y="8901"/>
                    <a:pt x="805" y="8803"/>
                  </a:cubicBezTo>
                  <a:lnTo>
                    <a:pt x="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58"/>
            <p:cNvSpPr/>
            <p:nvPr/>
          </p:nvSpPr>
          <p:spPr>
            <a:xfrm rot="4761902" flipH="1">
              <a:off x="2518436" y="801246"/>
              <a:ext cx="182956" cy="2814470"/>
            </a:xfrm>
            <a:custGeom>
              <a:avLst/>
              <a:gdLst/>
              <a:ahLst/>
              <a:cxnLst/>
              <a:rect l="l" t="t" r="r" b="b"/>
              <a:pathLst>
                <a:path w="580" h="8922" extrusionOk="0">
                  <a:moveTo>
                    <a:pt x="580" y="1"/>
                  </a:moveTo>
                  <a:cubicBezTo>
                    <a:pt x="393" y="59"/>
                    <a:pt x="197" y="99"/>
                    <a:pt x="1" y="118"/>
                  </a:cubicBezTo>
                  <a:lnTo>
                    <a:pt x="1" y="8921"/>
                  </a:lnTo>
                  <a:cubicBezTo>
                    <a:pt x="197" y="8892"/>
                    <a:pt x="383" y="8862"/>
                    <a:pt x="560" y="8794"/>
                  </a:cubicBezTo>
                  <a:lnTo>
                    <a:pt x="5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58"/>
            <p:cNvSpPr/>
            <p:nvPr/>
          </p:nvSpPr>
          <p:spPr>
            <a:xfrm rot="4761902" flipH="1">
              <a:off x="4049362" y="1294234"/>
              <a:ext cx="1349771" cy="1538779"/>
            </a:xfrm>
            <a:custGeom>
              <a:avLst/>
              <a:gdLst/>
              <a:ahLst/>
              <a:cxnLst/>
              <a:rect l="l" t="t" r="r" b="b"/>
              <a:pathLst>
                <a:path w="4279" h="4878" extrusionOk="0">
                  <a:moveTo>
                    <a:pt x="4279" y="3729"/>
                  </a:moveTo>
                  <a:cubicBezTo>
                    <a:pt x="4083" y="4357"/>
                    <a:pt x="3199" y="4878"/>
                    <a:pt x="2140" y="4878"/>
                  </a:cubicBezTo>
                  <a:cubicBezTo>
                    <a:pt x="1070" y="4878"/>
                    <a:pt x="196" y="4377"/>
                    <a:pt x="0" y="3749"/>
                  </a:cubicBezTo>
                  <a:cubicBezTo>
                    <a:pt x="20" y="2542"/>
                    <a:pt x="334" y="1541"/>
                    <a:pt x="785" y="883"/>
                  </a:cubicBezTo>
                  <a:cubicBezTo>
                    <a:pt x="1168" y="314"/>
                    <a:pt x="1649" y="10"/>
                    <a:pt x="2140" y="0"/>
                  </a:cubicBezTo>
                  <a:cubicBezTo>
                    <a:pt x="2571" y="0"/>
                    <a:pt x="3023" y="246"/>
                    <a:pt x="3386" y="707"/>
                  </a:cubicBezTo>
                  <a:cubicBezTo>
                    <a:pt x="3886" y="1355"/>
                    <a:pt x="4259" y="2405"/>
                    <a:pt x="4279" y="37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58"/>
            <p:cNvSpPr/>
            <p:nvPr/>
          </p:nvSpPr>
          <p:spPr>
            <a:xfrm rot="4761902" flipH="1">
              <a:off x="4879280" y="1766662"/>
              <a:ext cx="820777" cy="405672"/>
            </a:xfrm>
            <a:custGeom>
              <a:avLst/>
              <a:gdLst/>
              <a:ahLst/>
              <a:cxnLst/>
              <a:rect l="l" t="t" r="r" b="b"/>
              <a:pathLst>
                <a:path w="2602" h="1286" extrusionOk="0">
                  <a:moveTo>
                    <a:pt x="2601" y="707"/>
                  </a:moveTo>
                  <a:cubicBezTo>
                    <a:pt x="2523" y="785"/>
                    <a:pt x="2444" y="854"/>
                    <a:pt x="2317" y="933"/>
                  </a:cubicBezTo>
                  <a:cubicBezTo>
                    <a:pt x="1708" y="1286"/>
                    <a:pt x="697" y="1286"/>
                    <a:pt x="89" y="933"/>
                  </a:cubicBezTo>
                  <a:cubicBezTo>
                    <a:pt x="59" y="913"/>
                    <a:pt x="20" y="893"/>
                    <a:pt x="0" y="883"/>
                  </a:cubicBezTo>
                  <a:cubicBezTo>
                    <a:pt x="383" y="314"/>
                    <a:pt x="854" y="10"/>
                    <a:pt x="1345" y="0"/>
                  </a:cubicBezTo>
                  <a:cubicBezTo>
                    <a:pt x="1787" y="0"/>
                    <a:pt x="2228" y="255"/>
                    <a:pt x="2601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58"/>
            <p:cNvSpPr/>
            <p:nvPr/>
          </p:nvSpPr>
          <p:spPr>
            <a:xfrm rot="4761902" flipH="1">
              <a:off x="1333387" y="4031714"/>
              <a:ext cx="89901" cy="343844"/>
            </a:xfrm>
            <a:custGeom>
              <a:avLst/>
              <a:gdLst/>
              <a:ahLst/>
              <a:cxnLst/>
              <a:rect l="l" t="t" r="r" b="b"/>
              <a:pathLst>
                <a:path w="285" h="1090" extrusionOk="0">
                  <a:moveTo>
                    <a:pt x="0" y="0"/>
                  </a:moveTo>
                  <a:lnTo>
                    <a:pt x="0" y="942"/>
                  </a:lnTo>
                  <a:lnTo>
                    <a:pt x="285" y="1089"/>
                  </a:lnTo>
                  <a:lnTo>
                    <a:pt x="275" y="1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58"/>
            <p:cNvSpPr/>
            <p:nvPr/>
          </p:nvSpPr>
          <p:spPr>
            <a:xfrm rot="4761902" flipH="1">
              <a:off x="1702395" y="3328428"/>
              <a:ext cx="548236" cy="1059291"/>
            </a:xfrm>
            <a:custGeom>
              <a:avLst/>
              <a:gdLst/>
              <a:ahLst/>
              <a:cxnLst/>
              <a:rect l="l" t="t" r="r" b="b"/>
              <a:pathLst>
                <a:path w="1738" h="3358" extrusionOk="0">
                  <a:moveTo>
                    <a:pt x="1462" y="1"/>
                  </a:moveTo>
                  <a:lnTo>
                    <a:pt x="0" y="3200"/>
                  </a:lnTo>
                  <a:lnTo>
                    <a:pt x="275" y="3357"/>
                  </a:lnTo>
                  <a:lnTo>
                    <a:pt x="1737" y="158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58"/>
            <p:cNvSpPr/>
            <p:nvPr/>
          </p:nvSpPr>
          <p:spPr>
            <a:xfrm rot="4761902" flipH="1">
              <a:off x="2971378" y="2218896"/>
              <a:ext cx="575995" cy="1829627"/>
            </a:xfrm>
            <a:custGeom>
              <a:avLst/>
              <a:gdLst/>
              <a:ahLst/>
              <a:cxnLst/>
              <a:rect l="l" t="t" r="r" b="b"/>
              <a:pathLst>
                <a:path w="1826" h="5800" extrusionOk="0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58"/>
            <p:cNvSpPr/>
            <p:nvPr/>
          </p:nvSpPr>
          <p:spPr>
            <a:xfrm rot="4761902" flipH="1">
              <a:off x="4036164" y="2681432"/>
              <a:ext cx="111982" cy="62460"/>
            </a:xfrm>
            <a:custGeom>
              <a:avLst/>
              <a:gdLst/>
              <a:ahLst/>
              <a:cxnLst/>
              <a:rect l="l" t="t" r="r" b="b"/>
              <a:pathLst>
                <a:path w="355" h="198" extrusionOk="0">
                  <a:moveTo>
                    <a:pt x="89" y="1"/>
                  </a:moveTo>
                  <a:lnTo>
                    <a:pt x="1" y="40"/>
                  </a:lnTo>
                  <a:lnTo>
                    <a:pt x="266" y="197"/>
                  </a:lnTo>
                  <a:lnTo>
                    <a:pt x="354" y="148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58"/>
            <p:cNvSpPr/>
            <p:nvPr/>
          </p:nvSpPr>
          <p:spPr>
            <a:xfrm rot="4761902" flipH="1">
              <a:off x="2139574" y="1873175"/>
              <a:ext cx="987645" cy="3099324"/>
            </a:xfrm>
            <a:custGeom>
              <a:avLst/>
              <a:gdLst/>
              <a:ahLst/>
              <a:cxnLst/>
              <a:rect l="l" t="t" r="r" b="b"/>
              <a:pathLst>
                <a:path w="3131" h="9825" extrusionOk="0">
                  <a:moveTo>
                    <a:pt x="3101" y="1"/>
                  </a:moveTo>
                  <a:lnTo>
                    <a:pt x="3013" y="50"/>
                  </a:lnTo>
                  <a:lnTo>
                    <a:pt x="1462" y="5693"/>
                  </a:lnTo>
                  <a:lnTo>
                    <a:pt x="0" y="8892"/>
                  </a:lnTo>
                  <a:lnTo>
                    <a:pt x="10" y="9824"/>
                  </a:lnTo>
                  <a:lnTo>
                    <a:pt x="3131" y="8038"/>
                  </a:lnTo>
                  <a:lnTo>
                    <a:pt x="31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58"/>
            <p:cNvSpPr/>
            <p:nvPr/>
          </p:nvSpPr>
          <p:spPr>
            <a:xfrm rot="4761902" flipH="1">
              <a:off x="1015370" y="3228390"/>
              <a:ext cx="987645" cy="811345"/>
            </a:xfrm>
            <a:custGeom>
              <a:avLst/>
              <a:gdLst/>
              <a:ahLst/>
              <a:cxnLst/>
              <a:rect l="l" t="t" r="r" b="b"/>
              <a:pathLst>
                <a:path w="3131" h="2572" extrusionOk="0">
                  <a:moveTo>
                    <a:pt x="3111" y="0"/>
                  </a:moveTo>
                  <a:lnTo>
                    <a:pt x="0" y="1796"/>
                  </a:lnTo>
                  <a:lnTo>
                    <a:pt x="10" y="2571"/>
                  </a:lnTo>
                  <a:lnTo>
                    <a:pt x="3131" y="785"/>
                  </a:lnTo>
                  <a:lnTo>
                    <a:pt x="3111" y="0"/>
                  </a:lnTo>
                  <a:close/>
                </a:path>
              </a:pathLst>
            </a:custGeom>
            <a:solidFill>
              <a:srgbClr val="000000">
                <a:alpha val="80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58"/>
            <p:cNvSpPr/>
            <p:nvPr/>
          </p:nvSpPr>
          <p:spPr>
            <a:xfrm rot="4761902" flipH="1">
              <a:off x="4281940" y="1574519"/>
              <a:ext cx="300615" cy="161196"/>
            </a:xfrm>
            <a:custGeom>
              <a:avLst/>
              <a:gdLst/>
              <a:ahLst/>
              <a:cxnLst/>
              <a:rect l="l" t="t" r="r" b="b"/>
              <a:pathLst>
                <a:path w="953" h="511" extrusionOk="0">
                  <a:moveTo>
                    <a:pt x="334" y="1"/>
                  </a:moveTo>
                  <a:cubicBezTo>
                    <a:pt x="217" y="30"/>
                    <a:pt x="109" y="79"/>
                    <a:pt x="1" y="138"/>
                  </a:cubicBezTo>
                  <a:lnTo>
                    <a:pt x="619" y="511"/>
                  </a:lnTo>
                  <a:cubicBezTo>
                    <a:pt x="737" y="432"/>
                    <a:pt x="845" y="403"/>
                    <a:pt x="953" y="374"/>
                  </a:cubicBezTo>
                  <a:lnTo>
                    <a:pt x="3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58"/>
            <p:cNvSpPr/>
            <p:nvPr/>
          </p:nvSpPr>
          <p:spPr>
            <a:xfrm rot="4761902" flipH="1">
              <a:off x="4261243" y="1466785"/>
              <a:ext cx="328374" cy="136591"/>
            </a:xfrm>
            <a:custGeom>
              <a:avLst/>
              <a:gdLst/>
              <a:ahLst/>
              <a:cxnLst/>
              <a:rect l="l" t="t" r="r" b="b"/>
              <a:pathLst>
                <a:path w="1041" h="433" extrusionOk="0">
                  <a:moveTo>
                    <a:pt x="157" y="0"/>
                  </a:moveTo>
                  <a:cubicBezTo>
                    <a:pt x="107" y="0"/>
                    <a:pt x="54" y="7"/>
                    <a:pt x="0" y="20"/>
                  </a:cubicBezTo>
                  <a:lnTo>
                    <a:pt x="619" y="384"/>
                  </a:lnTo>
                  <a:cubicBezTo>
                    <a:pt x="668" y="371"/>
                    <a:pt x="715" y="366"/>
                    <a:pt x="761" y="366"/>
                  </a:cubicBezTo>
                  <a:cubicBezTo>
                    <a:pt x="861" y="366"/>
                    <a:pt x="953" y="392"/>
                    <a:pt x="1041" y="433"/>
                  </a:cubicBezTo>
                  <a:lnTo>
                    <a:pt x="413" y="69"/>
                  </a:lnTo>
                  <a:cubicBezTo>
                    <a:pt x="342" y="24"/>
                    <a:pt x="254" y="0"/>
                    <a:pt x="1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58"/>
            <p:cNvSpPr/>
            <p:nvPr/>
          </p:nvSpPr>
          <p:spPr>
            <a:xfrm rot="4761902" flipH="1">
              <a:off x="4298246" y="1411433"/>
              <a:ext cx="204721" cy="117979"/>
            </a:xfrm>
            <a:custGeom>
              <a:avLst/>
              <a:gdLst/>
              <a:ahLst/>
              <a:cxnLst/>
              <a:rect l="l" t="t" r="r" b="b"/>
              <a:pathLst>
                <a:path w="649" h="374" extrusionOk="0">
                  <a:moveTo>
                    <a:pt x="1" y="0"/>
                  </a:moveTo>
                  <a:lnTo>
                    <a:pt x="629" y="364"/>
                  </a:lnTo>
                  <a:cubicBezTo>
                    <a:pt x="630" y="364"/>
                    <a:pt x="632" y="364"/>
                    <a:pt x="633" y="364"/>
                  </a:cubicBezTo>
                  <a:lnTo>
                    <a:pt x="633" y="364"/>
                  </a:lnTo>
                  <a:lnTo>
                    <a:pt x="30" y="10"/>
                  </a:lnTo>
                  <a:cubicBezTo>
                    <a:pt x="10" y="10"/>
                    <a:pt x="10" y="0"/>
                    <a:pt x="1" y="0"/>
                  </a:cubicBezTo>
                  <a:close/>
                  <a:moveTo>
                    <a:pt x="633" y="364"/>
                  </a:moveTo>
                  <a:lnTo>
                    <a:pt x="636" y="366"/>
                  </a:lnTo>
                  <a:lnTo>
                    <a:pt x="636" y="366"/>
                  </a:lnTo>
                  <a:cubicBezTo>
                    <a:pt x="635" y="365"/>
                    <a:pt x="634" y="365"/>
                    <a:pt x="633" y="364"/>
                  </a:cubicBezTo>
                  <a:close/>
                  <a:moveTo>
                    <a:pt x="636" y="366"/>
                  </a:moveTo>
                  <a:cubicBezTo>
                    <a:pt x="640" y="369"/>
                    <a:pt x="642" y="373"/>
                    <a:pt x="648" y="373"/>
                  </a:cubicBezTo>
                  <a:lnTo>
                    <a:pt x="636" y="366"/>
                  </a:ln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58"/>
            <p:cNvSpPr/>
            <p:nvPr/>
          </p:nvSpPr>
          <p:spPr>
            <a:xfrm rot="4761902" flipH="1">
              <a:off x="3898856" y="1910664"/>
              <a:ext cx="257084" cy="377913"/>
            </a:xfrm>
            <a:custGeom>
              <a:avLst/>
              <a:gdLst/>
              <a:ahLst/>
              <a:cxnLst/>
              <a:rect l="l" t="t" r="r" b="b"/>
              <a:pathLst>
                <a:path w="815" h="1198" extrusionOk="0">
                  <a:moveTo>
                    <a:pt x="196" y="0"/>
                  </a:moveTo>
                  <a:cubicBezTo>
                    <a:pt x="69" y="285"/>
                    <a:pt x="0" y="569"/>
                    <a:pt x="0" y="825"/>
                  </a:cubicBezTo>
                  <a:lnTo>
                    <a:pt x="628" y="1198"/>
                  </a:lnTo>
                  <a:cubicBezTo>
                    <a:pt x="628" y="942"/>
                    <a:pt x="697" y="658"/>
                    <a:pt x="815" y="373"/>
                  </a:cubicBez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58"/>
            <p:cNvSpPr/>
            <p:nvPr/>
          </p:nvSpPr>
          <p:spPr>
            <a:xfrm rot="4761902" flipH="1">
              <a:off x="4071852" y="1820252"/>
              <a:ext cx="312917" cy="300627"/>
            </a:xfrm>
            <a:custGeom>
              <a:avLst/>
              <a:gdLst/>
              <a:ahLst/>
              <a:cxnLst/>
              <a:rect l="l" t="t" r="r" b="b"/>
              <a:pathLst>
                <a:path w="992" h="953" extrusionOk="0">
                  <a:moveTo>
                    <a:pt x="364" y="0"/>
                  </a:moveTo>
                  <a:cubicBezTo>
                    <a:pt x="216" y="167"/>
                    <a:pt x="99" y="373"/>
                    <a:pt x="0" y="579"/>
                  </a:cubicBezTo>
                  <a:lnTo>
                    <a:pt x="629" y="952"/>
                  </a:lnTo>
                  <a:cubicBezTo>
                    <a:pt x="707" y="746"/>
                    <a:pt x="844" y="550"/>
                    <a:pt x="992" y="363"/>
                  </a:cubicBezTo>
                  <a:lnTo>
                    <a:pt x="3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58"/>
            <p:cNvSpPr/>
            <p:nvPr/>
          </p:nvSpPr>
          <p:spPr>
            <a:xfrm rot="4761902" flipH="1">
              <a:off x="4184142" y="1672995"/>
              <a:ext cx="362442" cy="260249"/>
            </a:xfrm>
            <a:custGeom>
              <a:avLst/>
              <a:gdLst/>
              <a:ahLst/>
              <a:cxnLst/>
              <a:rect l="l" t="t" r="r" b="b"/>
              <a:pathLst>
                <a:path w="1149" h="825" extrusionOk="0">
                  <a:moveTo>
                    <a:pt x="521" y="0"/>
                  </a:moveTo>
                  <a:cubicBezTo>
                    <a:pt x="334" y="118"/>
                    <a:pt x="167" y="275"/>
                    <a:pt x="1" y="461"/>
                  </a:cubicBezTo>
                  <a:lnTo>
                    <a:pt x="629" y="824"/>
                  </a:lnTo>
                  <a:cubicBezTo>
                    <a:pt x="776" y="638"/>
                    <a:pt x="962" y="481"/>
                    <a:pt x="1149" y="373"/>
                  </a:cubicBezTo>
                  <a:lnTo>
                    <a:pt x="5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58"/>
            <p:cNvSpPr/>
            <p:nvPr/>
          </p:nvSpPr>
          <p:spPr>
            <a:xfrm rot="4761899" flipH="1">
              <a:off x="2461592" y="301450"/>
              <a:ext cx="680858" cy="3232572"/>
            </a:xfrm>
            <a:custGeom>
              <a:avLst/>
              <a:gdLst/>
              <a:ahLst/>
              <a:cxnLst/>
              <a:rect l="l" t="t" r="r" b="b"/>
              <a:pathLst>
                <a:path w="2170" h="10257" extrusionOk="0">
                  <a:moveTo>
                    <a:pt x="1572" y="1"/>
                  </a:moveTo>
                  <a:cubicBezTo>
                    <a:pt x="1426" y="1"/>
                    <a:pt x="1262" y="48"/>
                    <a:pt x="1090" y="149"/>
                  </a:cubicBezTo>
                  <a:cubicBezTo>
                    <a:pt x="511" y="492"/>
                    <a:pt x="20" y="1327"/>
                    <a:pt x="20" y="2014"/>
                  </a:cubicBezTo>
                  <a:lnTo>
                    <a:pt x="1" y="10257"/>
                  </a:lnTo>
                  <a:lnTo>
                    <a:pt x="2160" y="9197"/>
                  </a:lnTo>
                  <a:lnTo>
                    <a:pt x="2169" y="757"/>
                  </a:lnTo>
                  <a:cubicBezTo>
                    <a:pt x="2169" y="278"/>
                    <a:pt x="1924" y="1"/>
                    <a:pt x="1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58"/>
            <p:cNvSpPr/>
            <p:nvPr/>
          </p:nvSpPr>
          <p:spPr>
            <a:xfrm rot="4761902" flipH="1">
              <a:off x="1157183" y="748348"/>
              <a:ext cx="619526" cy="1362441"/>
            </a:xfrm>
            <a:custGeom>
              <a:avLst/>
              <a:gdLst/>
              <a:ahLst/>
              <a:cxnLst/>
              <a:rect l="l" t="t" r="r" b="b"/>
              <a:pathLst>
                <a:path w="1964" h="4319" extrusionOk="0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58"/>
            <p:cNvSpPr/>
            <p:nvPr/>
          </p:nvSpPr>
          <p:spPr>
            <a:xfrm rot="4761902" flipH="1">
              <a:off x="2174006" y="1473903"/>
              <a:ext cx="489249" cy="504725"/>
            </a:xfrm>
            <a:custGeom>
              <a:avLst/>
              <a:gdLst/>
              <a:ahLst/>
              <a:cxnLst/>
              <a:rect l="l" t="t" r="r" b="b"/>
              <a:pathLst>
                <a:path w="1551" h="1600" extrusionOk="0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58"/>
            <p:cNvSpPr/>
            <p:nvPr/>
          </p:nvSpPr>
          <p:spPr>
            <a:xfrm rot="4761902" flipH="1">
              <a:off x="1155617" y="683751"/>
              <a:ext cx="944430" cy="1931833"/>
            </a:xfrm>
            <a:custGeom>
              <a:avLst/>
              <a:gdLst/>
              <a:ahLst/>
              <a:cxnLst/>
              <a:rect l="l" t="t" r="r" b="b"/>
              <a:pathLst>
                <a:path w="2994" h="6124" extrusionOk="0">
                  <a:moveTo>
                    <a:pt x="20" y="0"/>
                  </a:moveTo>
                  <a:lnTo>
                    <a:pt x="1" y="4387"/>
                  </a:lnTo>
                  <a:lnTo>
                    <a:pt x="2994" y="6124"/>
                  </a:lnTo>
                  <a:lnTo>
                    <a:pt x="2994" y="5594"/>
                  </a:lnTo>
                  <a:lnTo>
                    <a:pt x="1296" y="1443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58"/>
            <p:cNvSpPr/>
            <p:nvPr/>
          </p:nvSpPr>
          <p:spPr>
            <a:xfrm rot="1852447" flipH="1">
              <a:off x="1325631" y="4382993"/>
              <a:ext cx="141604" cy="141552"/>
            </a:xfrm>
            <a:custGeom>
              <a:avLst/>
              <a:gdLst/>
              <a:ahLst/>
              <a:cxnLst/>
              <a:rect l="l" t="t" r="r" b="b"/>
              <a:pathLst>
                <a:path w="3377" h="3376" extrusionOk="0">
                  <a:moveTo>
                    <a:pt x="1698" y="0"/>
                  </a:moveTo>
                  <a:cubicBezTo>
                    <a:pt x="762" y="0"/>
                    <a:pt x="1" y="761"/>
                    <a:pt x="1" y="1698"/>
                  </a:cubicBezTo>
                  <a:cubicBezTo>
                    <a:pt x="1" y="2615"/>
                    <a:pt x="762" y="3376"/>
                    <a:pt x="1698" y="3376"/>
                  </a:cubicBezTo>
                  <a:cubicBezTo>
                    <a:pt x="2615" y="3376"/>
                    <a:pt x="3376" y="2615"/>
                    <a:pt x="3376" y="1698"/>
                  </a:cubicBezTo>
                  <a:cubicBezTo>
                    <a:pt x="3376" y="761"/>
                    <a:pt x="2615" y="0"/>
                    <a:pt x="16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58"/>
            <p:cNvSpPr/>
            <p:nvPr/>
          </p:nvSpPr>
          <p:spPr>
            <a:xfrm rot="4761902" flipH="1">
              <a:off x="2971407" y="2218901"/>
              <a:ext cx="575995" cy="1829627"/>
            </a:xfrm>
            <a:custGeom>
              <a:avLst/>
              <a:gdLst/>
              <a:ahLst/>
              <a:cxnLst/>
              <a:rect l="l" t="t" r="r" b="b"/>
              <a:pathLst>
                <a:path w="1826" h="5800" extrusionOk="0">
                  <a:moveTo>
                    <a:pt x="1561" y="0"/>
                  </a:moveTo>
                  <a:lnTo>
                    <a:pt x="0" y="5643"/>
                  </a:lnTo>
                  <a:lnTo>
                    <a:pt x="275" y="5800"/>
                  </a:lnTo>
                  <a:lnTo>
                    <a:pt x="1826" y="157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58"/>
            <p:cNvSpPr/>
            <p:nvPr/>
          </p:nvSpPr>
          <p:spPr>
            <a:xfrm rot="4761902" flipH="1">
              <a:off x="1154212" y="747880"/>
              <a:ext cx="619526" cy="1362441"/>
            </a:xfrm>
            <a:custGeom>
              <a:avLst/>
              <a:gdLst/>
              <a:ahLst/>
              <a:cxnLst/>
              <a:rect l="l" t="t" r="r" b="b"/>
              <a:pathLst>
                <a:path w="1964" h="4319" extrusionOk="0">
                  <a:moveTo>
                    <a:pt x="276" y="1"/>
                  </a:moveTo>
                  <a:lnTo>
                    <a:pt x="1" y="168"/>
                  </a:lnTo>
                  <a:lnTo>
                    <a:pt x="1699" y="4319"/>
                  </a:lnTo>
                  <a:lnTo>
                    <a:pt x="1964" y="4162"/>
                  </a:lnTo>
                  <a:lnTo>
                    <a:pt x="276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58"/>
            <p:cNvSpPr/>
            <p:nvPr/>
          </p:nvSpPr>
          <p:spPr>
            <a:xfrm rot="4761902" flipH="1">
              <a:off x="2171034" y="1473435"/>
              <a:ext cx="489249" cy="504725"/>
            </a:xfrm>
            <a:custGeom>
              <a:avLst/>
              <a:gdLst/>
              <a:ahLst/>
              <a:cxnLst/>
              <a:rect l="l" t="t" r="r" b="b"/>
              <a:pathLst>
                <a:path w="1551" h="1600" extrusionOk="0">
                  <a:moveTo>
                    <a:pt x="275" y="0"/>
                  </a:moveTo>
                  <a:lnTo>
                    <a:pt x="0" y="157"/>
                  </a:lnTo>
                  <a:lnTo>
                    <a:pt x="1276" y="1600"/>
                  </a:lnTo>
                  <a:lnTo>
                    <a:pt x="1551" y="143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58"/>
            <p:cNvSpPr/>
            <p:nvPr/>
          </p:nvSpPr>
          <p:spPr>
            <a:xfrm>
              <a:off x="1251350" y="2265550"/>
              <a:ext cx="150025" cy="142875"/>
            </a:xfrm>
            <a:custGeom>
              <a:avLst/>
              <a:gdLst/>
              <a:ahLst/>
              <a:cxnLst/>
              <a:rect l="l" t="t" r="r" b="b"/>
              <a:pathLst>
                <a:path w="6001" h="5715" extrusionOk="0">
                  <a:moveTo>
                    <a:pt x="1000" y="3072"/>
                  </a:moveTo>
                  <a:lnTo>
                    <a:pt x="0" y="4453"/>
                  </a:lnTo>
                  <a:lnTo>
                    <a:pt x="1167" y="5715"/>
                  </a:lnTo>
                  <a:lnTo>
                    <a:pt x="5382" y="4668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832" name="Google Shape;1832;p58"/>
            <p:cNvSpPr/>
            <p:nvPr/>
          </p:nvSpPr>
          <p:spPr>
            <a:xfrm>
              <a:off x="1492650" y="4140600"/>
              <a:ext cx="64300" cy="75000"/>
            </a:xfrm>
            <a:custGeom>
              <a:avLst/>
              <a:gdLst/>
              <a:ahLst/>
              <a:cxnLst/>
              <a:rect l="l" t="t" r="r" b="b"/>
              <a:pathLst>
                <a:path w="2572" h="3000" extrusionOk="0">
                  <a:moveTo>
                    <a:pt x="0" y="0"/>
                  </a:moveTo>
                  <a:lnTo>
                    <a:pt x="2286" y="1071"/>
                  </a:lnTo>
                  <a:lnTo>
                    <a:pt x="2572" y="3000"/>
                  </a:lnTo>
                  <a:lnTo>
                    <a:pt x="309" y="181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833" name="Google Shape;1833;p58"/>
            <p:cNvSpPr/>
            <p:nvPr/>
          </p:nvSpPr>
          <p:spPr>
            <a:xfrm>
              <a:off x="1199750" y="3072800"/>
              <a:ext cx="623900" cy="1119800"/>
            </a:xfrm>
            <a:custGeom>
              <a:avLst/>
              <a:gdLst/>
              <a:ahLst/>
              <a:cxnLst/>
              <a:rect l="l" t="t" r="r" b="b"/>
              <a:pathLst>
                <a:path w="24956" h="44792" extrusionOk="0">
                  <a:moveTo>
                    <a:pt x="9739" y="43061"/>
                  </a:moveTo>
                  <a:lnTo>
                    <a:pt x="0" y="44792"/>
                  </a:lnTo>
                  <a:lnTo>
                    <a:pt x="14954" y="1881"/>
                  </a:lnTo>
                  <a:lnTo>
                    <a:pt x="2495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1834" name="Google Shape;1834;p58"/>
            <p:cNvSpPr/>
            <p:nvPr/>
          </p:nvSpPr>
          <p:spPr>
            <a:xfrm>
              <a:off x="2397125" y="3500450"/>
              <a:ext cx="66075" cy="76200"/>
            </a:xfrm>
            <a:custGeom>
              <a:avLst/>
              <a:gdLst/>
              <a:ahLst/>
              <a:cxnLst/>
              <a:rect l="l" t="t" r="r" b="b"/>
              <a:pathLst>
                <a:path w="2643" h="3048" extrusionOk="0">
                  <a:moveTo>
                    <a:pt x="2643" y="3024"/>
                  </a:moveTo>
                  <a:lnTo>
                    <a:pt x="2238" y="1095"/>
                  </a:lnTo>
                  <a:lnTo>
                    <a:pt x="0" y="0"/>
                  </a:lnTo>
                  <a:lnTo>
                    <a:pt x="762" y="2476"/>
                  </a:lnTo>
                  <a:lnTo>
                    <a:pt x="2357" y="304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59"/>
          <p:cNvSpPr txBox="1">
            <a:spLocks noGrp="1"/>
          </p:cNvSpPr>
          <p:nvPr>
            <p:ph type="subTitle" idx="9"/>
          </p:nvPr>
        </p:nvSpPr>
        <p:spPr>
          <a:xfrm>
            <a:off x="1419225" y="1373950"/>
            <a:ext cx="1947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Title</a:t>
            </a:r>
            <a:endParaRPr dirty="0"/>
          </a:p>
        </p:txBody>
      </p:sp>
      <p:sp>
        <p:nvSpPr>
          <p:cNvPr id="1840" name="Google Shape;1840;p59"/>
          <p:cNvSpPr txBox="1">
            <a:spLocks noGrp="1"/>
          </p:cNvSpPr>
          <p:nvPr>
            <p:ph type="title"/>
          </p:nvPr>
        </p:nvSpPr>
        <p:spPr>
          <a:xfrm>
            <a:off x="781500" y="460250"/>
            <a:ext cx="7581000" cy="5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841" name="Google Shape;1841;p59"/>
          <p:cNvSpPr txBox="1">
            <a:spLocks noGrp="1"/>
          </p:cNvSpPr>
          <p:nvPr>
            <p:ph type="subTitle" idx="1"/>
          </p:nvPr>
        </p:nvSpPr>
        <p:spPr>
          <a:xfrm>
            <a:off x="4007525" y="1373950"/>
            <a:ext cx="1947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Title</a:t>
            </a:r>
            <a:endParaRPr dirty="0"/>
          </a:p>
        </p:txBody>
      </p:sp>
      <p:sp>
        <p:nvSpPr>
          <p:cNvPr id="1842" name="Google Shape;1842;p59"/>
          <p:cNvSpPr txBox="1">
            <a:spLocks noGrp="1"/>
          </p:cNvSpPr>
          <p:nvPr>
            <p:ph type="subTitle" idx="2"/>
          </p:nvPr>
        </p:nvSpPr>
        <p:spPr>
          <a:xfrm>
            <a:off x="4011025" y="17580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Write a description of the topic</a:t>
            </a:r>
            <a:endParaRPr lang="en-US" dirty="0"/>
          </a:p>
        </p:txBody>
      </p:sp>
      <p:sp>
        <p:nvSpPr>
          <p:cNvPr id="1843" name="Google Shape;1843;p59"/>
          <p:cNvSpPr txBox="1">
            <a:spLocks noGrp="1"/>
          </p:cNvSpPr>
          <p:nvPr>
            <p:ph type="subTitle" idx="3"/>
          </p:nvPr>
        </p:nvSpPr>
        <p:spPr>
          <a:xfrm>
            <a:off x="4007525" y="3017127"/>
            <a:ext cx="194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Title</a:t>
            </a:r>
            <a:endParaRPr dirty="0"/>
          </a:p>
        </p:txBody>
      </p:sp>
      <p:sp>
        <p:nvSpPr>
          <p:cNvPr id="1844" name="Google Shape;1844;p59"/>
          <p:cNvSpPr txBox="1">
            <a:spLocks noGrp="1"/>
          </p:cNvSpPr>
          <p:nvPr>
            <p:ph type="subTitle" idx="4"/>
          </p:nvPr>
        </p:nvSpPr>
        <p:spPr>
          <a:xfrm>
            <a:off x="4011013" y="3393777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Write a description of the topic</a:t>
            </a:r>
            <a:endParaRPr lang="en-US" dirty="0"/>
          </a:p>
        </p:txBody>
      </p:sp>
      <p:sp>
        <p:nvSpPr>
          <p:cNvPr id="1845" name="Google Shape;1845;p59"/>
          <p:cNvSpPr txBox="1">
            <a:spLocks noGrp="1"/>
          </p:cNvSpPr>
          <p:nvPr>
            <p:ph type="subTitle" idx="5"/>
          </p:nvPr>
        </p:nvSpPr>
        <p:spPr>
          <a:xfrm>
            <a:off x="6656650" y="1374750"/>
            <a:ext cx="19476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Title</a:t>
            </a:r>
            <a:endParaRPr dirty="0"/>
          </a:p>
        </p:txBody>
      </p:sp>
      <p:sp>
        <p:nvSpPr>
          <p:cNvPr id="1846" name="Google Shape;1846;p59"/>
          <p:cNvSpPr txBox="1">
            <a:spLocks noGrp="1"/>
          </p:cNvSpPr>
          <p:nvPr>
            <p:ph type="subTitle" idx="6"/>
          </p:nvPr>
        </p:nvSpPr>
        <p:spPr>
          <a:xfrm>
            <a:off x="6652513" y="17580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Write a description of the topic</a:t>
            </a:r>
            <a:endParaRPr lang="en-US" dirty="0"/>
          </a:p>
        </p:txBody>
      </p:sp>
      <p:sp>
        <p:nvSpPr>
          <p:cNvPr id="1847" name="Google Shape;1847;p59"/>
          <p:cNvSpPr txBox="1">
            <a:spLocks noGrp="1"/>
          </p:cNvSpPr>
          <p:nvPr>
            <p:ph type="subTitle" idx="7"/>
          </p:nvPr>
        </p:nvSpPr>
        <p:spPr>
          <a:xfrm>
            <a:off x="6656650" y="3016824"/>
            <a:ext cx="194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848" name="Google Shape;1848;p59"/>
          <p:cNvSpPr txBox="1">
            <a:spLocks noGrp="1"/>
          </p:cNvSpPr>
          <p:nvPr>
            <p:ph type="subTitle" idx="8"/>
          </p:nvPr>
        </p:nvSpPr>
        <p:spPr>
          <a:xfrm>
            <a:off x="6652513" y="33937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Write a description of the topic</a:t>
            </a:r>
            <a:endParaRPr lang="en-US" dirty="0"/>
          </a:p>
        </p:txBody>
      </p:sp>
      <p:sp>
        <p:nvSpPr>
          <p:cNvPr id="1849" name="Google Shape;1849;p59"/>
          <p:cNvSpPr txBox="1">
            <a:spLocks noGrp="1"/>
          </p:cNvSpPr>
          <p:nvPr>
            <p:ph type="subTitle" idx="13"/>
          </p:nvPr>
        </p:nvSpPr>
        <p:spPr>
          <a:xfrm>
            <a:off x="1419213" y="1758075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Write </a:t>
            </a:r>
            <a:r>
              <a:rPr lang="en-US" dirty="0"/>
              <a:t>a description of the topic</a:t>
            </a:r>
            <a:endParaRPr dirty="0"/>
          </a:p>
        </p:txBody>
      </p:sp>
      <p:sp>
        <p:nvSpPr>
          <p:cNvPr id="1850" name="Google Shape;1850;p59"/>
          <p:cNvSpPr txBox="1">
            <a:spLocks noGrp="1"/>
          </p:cNvSpPr>
          <p:nvPr>
            <p:ph type="subTitle" idx="14"/>
          </p:nvPr>
        </p:nvSpPr>
        <p:spPr>
          <a:xfrm>
            <a:off x="1419225" y="3011025"/>
            <a:ext cx="1947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" dirty="0"/>
              <a:t>Title</a:t>
            </a:r>
            <a:endParaRPr dirty="0"/>
          </a:p>
        </p:txBody>
      </p:sp>
      <p:sp>
        <p:nvSpPr>
          <p:cNvPr id="1851" name="Google Shape;1851;p59"/>
          <p:cNvSpPr txBox="1">
            <a:spLocks noGrp="1"/>
          </p:cNvSpPr>
          <p:nvPr>
            <p:ph type="subTitle" idx="15"/>
          </p:nvPr>
        </p:nvSpPr>
        <p:spPr>
          <a:xfrm>
            <a:off x="1419213" y="3393777"/>
            <a:ext cx="1491300" cy="8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Write a description of the topic</a:t>
            </a:r>
            <a:endParaRPr lang="en-US" dirty="0"/>
          </a:p>
        </p:txBody>
      </p:sp>
      <p:grpSp>
        <p:nvGrpSpPr>
          <p:cNvPr id="1852" name="Google Shape;1852;p59"/>
          <p:cNvGrpSpPr/>
          <p:nvPr/>
        </p:nvGrpSpPr>
        <p:grpSpPr>
          <a:xfrm>
            <a:off x="3421416" y="1829319"/>
            <a:ext cx="504064" cy="325595"/>
            <a:chOff x="5084391" y="4183682"/>
            <a:chExt cx="504064" cy="325595"/>
          </a:xfrm>
        </p:grpSpPr>
        <p:sp>
          <p:nvSpPr>
            <p:cNvPr id="1853" name="Google Shape;1853;p59"/>
            <p:cNvSpPr/>
            <p:nvPr/>
          </p:nvSpPr>
          <p:spPr>
            <a:xfrm>
              <a:off x="5209948" y="4186887"/>
              <a:ext cx="186981" cy="137957"/>
            </a:xfrm>
            <a:custGeom>
              <a:avLst/>
              <a:gdLst/>
              <a:ahLst/>
              <a:cxnLst/>
              <a:rect l="l" t="t" r="r" b="b"/>
              <a:pathLst>
                <a:path w="7117" h="5251" extrusionOk="0">
                  <a:moveTo>
                    <a:pt x="250" y="0"/>
                  </a:moveTo>
                  <a:cubicBezTo>
                    <a:pt x="90" y="0"/>
                    <a:pt x="0" y="188"/>
                    <a:pt x="97" y="312"/>
                  </a:cubicBezTo>
                  <a:lnTo>
                    <a:pt x="3954" y="5251"/>
                  </a:lnTo>
                  <a:lnTo>
                    <a:pt x="7117" y="5251"/>
                  </a:lnTo>
                  <a:lnTo>
                    <a:pt x="2275" y="631"/>
                  </a:lnTo>
                  <a:cubicBezTo>
                    <a:pt x="1845" y="229"/>
                    <a:pt x="1276" y="0"/>
                    <a:pt x="6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59"/>
            <p:cNvSpPr/>
            <p:nvPr/>
          </p:nvSpPr>
          <p:spPr>
            <a:xfrm>
              <a:off x="5212680" y="4186887"/>
              <a:ext cx="184249" cy="137957"/>
            </a:xfrm>
            <a:custGeom>
              <a:avLst/>
              <a:gdLst/>
              <a:ahLst/>
              <a:cxnLst/>
              <a:rect l="l" t="t" r="r" b="b"/>
              <a:pathLst>
                <a:path w="7013" h="5251" extrusionOk="0">
                  <a:moveTo>
                    <a:pt x="153" y="0"/>
                  </a:moveTo>
                  <a:cubicBezTo>
                    <a:pt x="90" y="0"/>
                    <a:pt x="35" y="28"/>
                    <a:pt x="0" y="77"/>
                  </a:cubicBezTo>
                  <a:cubicBezTo>
                    <a:pt x="382" y="174"/>
                    <a:pt x="729" y="361"/>
                    <a:pt x="1020" y="631"/>
                  </a:cubicBezTo>
                  <a:lnTo>
                    <a:pt x="5861" y="5251"/>
                  </a:lnTo>
                  <a:lnTo>
                    <a:pt x="7013" y="5251"/>
                  </a:lnTo>
                  <a:lnTo>
                    <a:pt x="2178" y="631"/>
                  </a:lnTo>
                  <a:cubicBezTo>
                    <a:pt x="1748" y="229"/>
                    <a:pt x="1179" y="0"/>
                    <a:pt x="583" y="0"/>
                  </a:cubicBez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59"/>
            <p:cNvSpPr/>
            <p:nvPr/>
          </p:nvSpPr>
          <p:spPr>
            <a:xfrm>
              <a:off x="5084391" y="4236069"/>
              <a:ext cx="504064" cy="145103"/>
            </a:xfrm>
            <a:custGeom>
              <a:avLst/>
              <a:gdLst/>
              <a:ahLst/>
              <a:cxnLst/>
              <a:rect l="l" t="t" r="r" b="b"/>
              <a:pathLst>
                <a:path w="19186" h="5523" extrusionOk="0">
                  <a:moveTo>
                    <a:pt x="1060" y="1"/>
                  </a:moveTo>
                  <a:cubicBezTo>
                    <a:pt x="1053" y="1"/>
                    <a:pt x="1047" y="1"/>
                    <a:pt x="1041" y="1"/>
                  </a:cubicBezTo>
                  <a:lnTo>
                    <a:pt x="194" y="1"/>
                  </a:lnTo>
                  <a:cubicBezTo>
                    <a:pt x="90" y="1"/>
                    <a:pt x="0" y="84"/>
                    <a:pt x="0" y="195"/>
                  </a:cubicBezTo>
                  <a:lnTo>
                    <a:pt x="0" y="4731"/>
                  </a:lnTo>
                  <a:cubicBezTo>
                    <a:pt x="0" y="5162"/>
                    <a:pt x="354" y="5515"/>
                    <a:pt x="791" y="5522"/>
                  </a:cubicBezTo>
                  <a:lnTo>
                    <a:pt x="19026" y="5522"/>
                  </a:lnTo>
                  <a:cubicBezTo>
                    <a:pt x="19116" y="5522"/>
                    <a:pt x="19186" y="5453"/>
                    <a:pt x="19186" y="5363"/>
                  </a:cubicBezTo>
                  <a:lnTo>
                    <a:pt x="19186" y="5356"/>
                  </a:lnTo>
                  <a:cubicBezTo>
                    <a:pt x="19186" y="5155"/>
                    <a:pt x="19109" y="4953"/>
                    <a:pt x="18964" y="4815"/>
                  </a:cubicBezTo>
                  <a:lnTo>
                    <a:pt x="18520" y="4364"/>
                  </a:lnTo>
                  <a:lnTo>
                    <a:pt x="17847" y="3691"/>
                  </a:lnTo>
                  <a:cubicBezTo>
                    <a:pt x="17417" y="3254"/>
                    <a:pt x="16827" y="3011"/>
                    <a:pt x="16217" y="3011"/>
                  </a:cubicBezTo>
                  <a:lnTo>
                    <a:pt x="3669" y="3011"/>
                  </a:lnTo>
                  <a:cubicBezTo>
                    <a:pt x="3392" y="3011"/>
                    <a:pt x="3142" y="2866"/>
                    <a:pt x="3004" y="2623"/>
                  </a:cubicBezTo>
                  <a:lnTo>
                    <a:pt x="1713" y="382"/>
                  </a:lnTo>
                  <a:cubicBezTo>
                    <a:pt x="1578" y="145"/>
                    <a:pt x="1330" y="1"/>
                    <a:pt x="10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59"/>
            <p:cNvSpPr/>
            <p:nvPr/>
          </p:nvSpPr>
          <p:spPr>
            <a:xfrm>
              <a:off x="5209948" y="4348148"/>
              <a:ext cx="209050" cy="161129"/>
            </a:xfrm>
            <a:custGeom>
              <a:avLst/>
              <a:gdLst/>
              <a:ahLst/>
              <a:cxnLst/>
              <a:rect l="l" t="t" r="r" b="b"/>
              <a:pathLst>
                <a:path w="7957" h="6133" extrusionOk="0">
                  <a:moveTo>
                    <a:pt x="4738" y="1"/>
                  </a:moveTo>
                  <a:cubicBezTo>
                    <a:pt x="4675" y="1"/>
                    <a:pt x="4620" y="28"/>
                    <a:pt x="4585" y="70"/>
                  </a:cubicBezTo>
                  <a:lnTo>
                    <a:pt x="104" y="5820"/>
                  </a:lnTo>
                  <a:cubicBezTo>
                    <a:pt x="0" y="5952"/>
                    <a:pt x="90" y="6132"/>
                    <a:pt x="257" y="6132"/>
                  </a:cubicBezTo>
                  <a:lnTo>
                    <a:pt x="687" y="6132"/>
                  </a:lnTo>
                  <a:cubicBezTo>
                    <a:pt x="1276" y="6132"/>
                    <a:pt x="1845" y="5910"/>
                    <a:pt x="2275" y="5501"/>
                  </a:cubicBezTo>
                  <a:lnTo>
                    <a:pt x="7880" y="195"/>
                  </a:lnTo>
                  <a:cubicBezTo>
                    <a:pt x="7956" y="126"/>
                    <a:pt x="7907" y="1"/>
                    <a:pt x="7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59"/>
            <p:cNvSpPr/>
            <p:nvPr/>
          </p:nvSpPr>
          <p:spPr>
            <a:xfrm>
              <a:off x="5382322" y="4183682"/>
              <a:ext cx="203218" cy="76663"/>
            </a:xfrm>
            <a:custGeom>
              <a:avLst/>
              <a:gdLst/>
              <a:ahLst/>
              <a:cxnLst/>
              <a:rect l="l" t="t" r="r" b="b"/>
              <a:pathLst>
                <a:path w="7735" h="2918" extrusionOk="0">
                  <a:moveTo>
                    <a:pt x="3807" y="1"/>
                  </a:moveTo>
                  <a:cubicBezTo>
                    <a:pt x="3769" y="1"/>
                    <a:pt x="3730" y="2"/>
                    <a:pt x="3691" y="4"/>
                  </a:cubicBezTo>
                  <a:cubicBezTo>
                    <a:pt x="2768" y="67"/>
                    <a:pt x="2026" y="767"/>
                    <a:pt x="1908" y="1683"/>
                  </a:cubicBezTo>
                  <a:cubicBezTo>
                    <a:pt x="1723" y="1598"/>
                    <a:pt x="1532" y="1559"/>
                    <a:pt x="1346" y="1559"/>
                  </a:cubicBezTo>
                  <a:cubicBezTo>
                    <a:pt x="637" y="1559"/>
                    <a:pt x="1" y="2130"/>
                    <a:pt x="1" y="2911"/>
                  </a:cubicBezTo>
                  <a:lnTo>
                    <a:pt x="7735" y="2918"/>
                  </a:lnTo>
                  <a:cubicBezTo>
                    <a:pt x="7735" y="2023"/>
                    <a:pt x="7005" y="1354"/>
                    <a:pt x="6177" y="1354"/>
                  </a:cubicBezTo>
                  <a:cubicBezTo>
                    <a:pt x="6009" y="1354"/>
                    <a:pt x="5838" y="1382"/>
                    <a:pt x="5668" y="1440"/>
                  </a:cubicBezTo>
                  <a:cubicBezTo>
                    <a:pt x="5449" y="590"/>
                    <a:pt x="4676" y="1"/>
                    <a:pt x="38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59"/>
            <p:cNvSpPr/>
            <p:nvPr/>
          </p:nvSpPr>
          <p:spPr>
            <a:xfrm>
              <a:off x="5274263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3" y="113"/>
                  </a:cubicBezTo>
                  <a:cubicBezTo>
                    <a:pt x="1" y="356"/>
                    <a:pt x="167" y="772"/>
                    <a:pt x="514" y="772"/>
                  </a:cubicBezTo>
                  <a:cubicBezTo>
                    <a:pt x="729" y="772"/>
                    <a:pt x="895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59"/>
            <p:cNvSpPr/>
            <p:nvPr/>
          </p:nvSpPr>
          <p:spPr>
            <a:xfrm>
              <a:off x="523361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8" y="0"/>
                    <a:pt x="322" y="35"/>
                    <a:pt x="244" y="113"/>
                  </a:cubicBezTo>
                  <a:cubicBezTo>
                    <a:pt x="1" y="356"/>
                    <a:pt x="174" y="772"/>
                    <a:pt x="514" y="772"/>
                  </a:cubicBezTo>
                  <a:cubicBezTo>
                    <a:pt x="729" y="772"/>
                    <a:pt x="903" y="599"/>
                    <a:pt x="903" y="391"/>
                  </a:cubicBezTo>
                  <a:cubicBezTo>
                    <a:pt x="903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59"/>
            <p:cNvSpPr/>
            <p:nvPr/>
          </p:nvSpPr>
          <p:spPr>
            <a:xfrm>
              <a:off x="5193002" y="4337901"/>
              <a:ext cx="23698" cy="20309"/>
            </a:xfrm>
            <a:custGeom>
              <a:avLst/>
              <a:gdLst/>
              <a:ahLst/>
              <a:cxnLst/>
              <a:rect l="l" t="t" r="r" b="b"/>
              <a:pathLst>
                <a:path w="902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0" y="772"/>
                  </a:cubicBezTo>
                  <a:cubicBezTo>
                    <a:pt x="728" y="772"/>
                    <a:pt x="902" y="599"/>
                    <a:pt x="902" y="391"/>
                  </a:cubicBezTo>
                  <a:cubicBezTo>
                    <a:pt x="902" y="156"/>
                    <a:pt x="710" y="0"/>
                    <a:pt x="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59"/>
            <p:cNvSpPr/>
            <p:nvPr/>
          </p:nvSpPr>
          <p:spPr>
            <a:xfrm>
              <a:off x="5152542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14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59"/>
            <p:cNvSpPr/>
            <p:nvPr/>
          </p:nvSpPr>
          <p:spPr>
            <a:xfrm>
              <a:off x="5446479" y="4337901"/>
              <a:ext cx="23724" cy="20309"/>
            </a:xfrm>
            <a:custGeom>
              <a:avLst/>
              <a:gdLst/>
              <a:ahLst/>
              <a:cxnLst/>
              <a:rect l="l" t="t" r="r" b="b"/>
              <a:pathLst>
                <a:path w="903" h="773" extrusionOk="0">
                  <a:moveTo>
                    <a:pt x="512" y="0"/>
                  </a:moveTo>
                  <a:cubicBezTo>
                    <a:pt x="417" y="0"/>
                    <a:pt x="321" y="35"/>
                    <a:pt x="243" y="113"/>
                  </a:cubicBezTo>
                  <a:cubicBezTo>
                    <a:pt x="0" y="356"/>
                    <a:pt x="174" y="772"/>
                    <a:pt x="521" y="772"/>
                  </a:cubicBezTo>
                  <a:cubicBezTo>
                    <a:pt x="729" y="772"/>
                    <a:pt x="902" y="599"/>
                    <a:pt x="902" y="391"/>
                  </a:cubicBezTo>
                  <a:cubicBezTo>
                    <a:pt x="902" y="156"/>
                    <a:pt x="711" y="0"/>
                    <a:pt x="5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59"/>
            <p:cNvSpPr/>
            <p:nvPr/>
          </p:nvSpPr>
          <p:spPr>
            <a:xfrm>
              <a:off x="5467261" y="4183944"/>
              <a:ext cx="118279" cy="76400"/>
            </a:xfrm>
            <a:custGeom>
              <a:avLst/>
              <a:gdLst/>
              <a:ahLst/>
              <a:cxnLst/>
              <a:rect l="l" t="t" r="r" b="b"/>
              <a:pathLst>
                <a:path w="4502" h="2908" extrusionOk="0">
                  <a:moveTo>
                    <a:pt x="583" y="0"/>
                  </a:moveTo>
                  <a:cubicBezTo>
                    <a:pt x="390" y="0"/>
                    <a:pt x="194" y="30"/>
                    <a:pt x="0" y="91"/>
                  </a:cubicBezTo>
                  <a:cubicBezTo>
                    <a:pt x="624" y="286"/>
                    <a:pt x="1103" y="792"/>
                    <a:pt x="1269" y="1430"/>
                  </a:cubicBezTo>
                  <a:cubicBezTo>
                    <a:pt x="1440" y="1372"/>
                    <a:pt x="1611" y="1344"/>
                    <a:pt x="1779" y="1344"/>
                  </a:cubicBezTo>
                  <a:cubicBezTo>
                    <a:pt x="2607" y="1344"/>
                    <a:pt x="3338" y="2013"/>
                    <a:pt x="3343" y="2908"/>
                  </a:cubicBezTo>
                  <a:lnTo>
                    <a:pt x="4502" y="2908"/>
                  </a:lnTo>
                  <a:cubicBezTo>
                    <a:pt x="4502" y="2019"/>
                    <a:pt x="3772" y="1351"/>
                    <a:pt x="2944" y="1351"/>
                  </a:cubicBezTo>
                  <a:cubicBezTo>
                    <a:pt x="2777" y="1351"/>
                    <a:pt x="2605" y="1379"/>
                    <a:pt x="2435" y="1437"/>
                  </a:cubicBezTo>
                  <a:cubicBezTo>
                    <a:pt x="2209" y="567"/>
                    <a:pt x="1430" y="0"/>
                    <a:pt x="583" y="0"/>
                  </a:cubicBezTo>
                  <a:close/>
                </a:path>
              </a:pathLst>
            </a:custGeom>
            <a:solidFill>
              <a:srgbClr val="0088D3">
                <a:alpha val="25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59"/>
            <p:cNvSpPr/>
            <p:nvPr/>
          </p:nvSpPr>
          <p:spPr>
            <a:xfrm>
              <a:off x="5212680" y="4348148"/>
              <a:ext cx="206265" cy="161129"/>
            </a:xfrm>
            <a:custGeom>
              <a:avLst/>
              <a:gdLst/>
              <a:ahLst/>
              <a:cxnLst/>
              <a:rect l="l" t="t" r="r" b="b"/>
              <a:pathLst>
                <a:path w="7851" h="6133" extrusionOk="0">
                  <a:moveTo>
                    <a:pt x="7701" y="0"/>
                  </a:moveTo>
                  <a:cubicBezTo>
                    <a:pt x="7698" y="0"/>
                    <a:pt x="7695" y="1"/>
                    <a:pt x="7692" y="1"/>
                  </a:cubicBezTo>
                  <a:lnTo>
                    <a:pt x="6541" y="1"/>
                  </a:lnTo>
                  <a:cubicBezTo>
                    <a:pt x="6645" y="1"/>
                    <a:pt x="6694" y="126"/>
                    <a:pt x="6617" y="195"/>
                  </a:cubicBezTo>
                  <a:lnTo>
                    <a:pt x="1013" y="5501"/>
                  </a:lnTo>
                  <a:cubicBezTo>
                    <a:pt x="729" y="5772"/>
                    <a:pt x="382" y="5966"/>
                    <a:pt x="0" y="6063"/>
                  </a:cubicBezTo>
                  <a:cubicBezTo>
                    <a:pt x="35" y="6112"/>
                    <a:pt x="90" y="6132"/>
                    <a:pt x="153" y="6132"/>
                  </a:cubicBezTo>
                  <a:lnTo>
                    <a:pt x="583" y="6132"/>
                  </a:lnTo>
                  <a:cubicBezTo>
                    <a:pt x="1172" y="6132"/>
                    <a:pt x="1741" y="5910"/>
                    <a:pt x="2178" y="5501"/>
                  </a:cubicBezTo>
                  <a:lnTo>
                    <a:pt x="7776" y="202"/>
                  </a:lnTo>
                  <a:cubicBezTo>
                    <a:pt x="7850" y="128"/>
                    <a:pt x="7806" y="0"/>
                    <a:pt x="7701" y="0"/>
                  </a:cubicBez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59"/>
            <p:cNvSpPr/>
            <p:nvPr/>
          </p:nvSpPr>
          <p:spPr>
            <a:xfrm>
              <a:off x="5479819" y="4315176"/>
              <a:ext cx="27376" cy="6410"/>
            </a:xfrm>
            <a:custGeom>
              <a:avLst/>
              <a:gdLst/>
              <a:ahLst/>
              <a:cxnLst/>
              <a:rect l="l" t="t" r="r" b="b"/>
              <a:pathLst>
                <a:path w="1042" h="244" extrusionOk="0">
                  <a:moveTo>
                    <a:pt x="1" y="0"/>
                  </a:moveTo>
                  <a:cubicBezTo>
                    <a:pt x="361" y="0"/>
                    <a:pt x="715" y="84"/>
                    <a:pt x="1041" y="243"/>
                  </a:cubicBezTo>
                  <a:lnTo>
                    <a:pt x="1041" y="0"/>
                  </a:ln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59"/>
            <p:cNvSpPr/>
            <p:nvPr/>
          </p:nvSpPr>
          <p:spPr>
            <a:xfrm>
              <a:off x="5540508" y="4350696"/>
              <a:ext cx="47947" cy="30476"/>
            </a:xfrm>
            <a:custGeom>
              <a:avLst/>
              <a:gdLst/>
              <a:ahLst/>
              <a:cxnLst/>
              <a:rect l="l" t="t" r="r" b="b"/>
              <a:pathLst>
                <a:path w="1825" h="1160" extrusionOk="0">
                  <a:moveTo>
                    <a:pt x="0" y="1"/>
                  </a:moveTo>
                  <a:lnTo>
                    <a:pt x="451" y="452"/>
                  </a:lnTo>
                  <a:cubicBezTo>
                    <a:pt x="590" y="590"/>
                    <a:pt x="666" y="792"/>
                    <a:pt x="666" y="993"/>
                  </a:cubicBezTo>
                  <a:lnTo>
                    <a:pt x="666" y="1000"/>
                  </a:lnTo>
                  <a:cubicBezTo>
                    <a:pt x="666" y="1090"/>
                    <a:pt x="597" y="1159"/>
                    <a:pt x="514" y="1159"/>
                  </a:cubicBezTo>
                  <a:lnTo>
                    <a:pt x="1665" y="1159"/>
                  </a:lnTo>
                  <a:cubicBezTo>
                    <a:pt x="1755" y="1159"/>
                    <a:pt x="1825" y="1090"/>
                    <a:pt x="1825" y="1000"/>
                  </a:cubicBezTo>
                  <a:lnTo>
                    <a:pt x="1825" y="993"/>
                  </a:lnTo>
                  <a:cubicBezTo>
                    <a:pt x="1825" y="792"/>
                    <a:pt x="1748" y="597"/>
                    <a:pt x="1610" y="452"/>
                  </a:cubicBezTo>
                  <a:lnTo>
                    <a:pt x="1159" y="1"/>
                  </a:ln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59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770"/>
                  </a:lnTo>
                  <a:cubicBezTo>
                    <a:pt x="0" y="1089"/>
                    <a:pt x="257" y="1353"/>
                    <a:pt x="576" y="1353"/>
                  </a:cubicBezTo>
                  <a:lnTo>
                    <a:pt x="2421" y="1353"/>
                  </a:lnTo>
                  <a:lnTo>
                    <a:pt x="1748" y="680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59"/>
            <p:cNvSpPr/>
            <p:nvPr/>
          </p:nvSpPr>
          <p:spPr>
            <a:xfrm>
              <a:off x="5507352" y="4315176"/>
              <a:ext cx="63606" cy="35547"/>
            </a:xfrm>
            <a:custGeom>
              <a:avLst/>
              <a:gdLst/>
              <a:ahLst/>
              <a:cxnLst/>
              <a:rect l="l" t="t" r="r" b="b"/>
              <a:pathLst>
                <a:path w="2421" h="1353" extrusionOk="0">
                  <a:moveTo>
                    <a:pt x="0" y="0"/>
                  </a:moveTo>
                  <a:lnTo>
                    <a:pt x="0" y="243"/>
                  </a:lnTo>
                  <a:cubicBezTo>
                    <a:pt x="215" y="354"/>
                    <a:pt x="416" y="500"/>
                    <a:pt x="597" y="680"/>
                  </a:cubicBezTo>
                  <a:lnTo>
                    <a:pt x="1262" y="1353"/>
                  </a:lnTo>
                  <a:lnTo>
                    <a:pt x="2421" y="1353"/>
                  </a:lnTo>
                  <a:lnTo>
                    <a:pt x="1755" y="673"/>
                  </a:lnTo>
                  <a:cubicBezTo>
                    <a:pt x="1318" y="243"/>
                    <a:pt x="728" y="0"/>
                    <a:pt x="118" y="0"/>
                  </a:cubicBezTo>
                  <a:close/>
                </a:path>
              </a:pathLst>
            </a:custGeom>
            <a:solidFill>
              <a:srgbClr val="FFFFFF">
                <a:alpha val="266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9" name="Google Shape;1869;p59"/>
          <p:cNvGrpSpPr/>
          <p:nvPr/>
        </p:nvGrpSpPr>
        <p:grpSpPr>
          <a:xfrm>
            <a:off x="918840" y="1840079"/>
            <a:ext cx="397818" cy="304078"/>
            <a:chOff x="918840" y="1840079"/>
            <a:chExt cx="397818" cy="304078"/>
          </a:xfrm>
        </p:grpSpPr>
        <p:sp>
          <p:nvSpPr>
            <p:cNvPr id="1870" name="Google Shape;1870;p59"/>
            <p:cNvSpPr/>
            <p:nvPr/>
          </p:nvSpPr>
          <p:spPr>
            <a:xfrm>
              <a:off x="938886" y="1840079"/>
              <a:ext cx="182988" cy="99967"/>
            </a:xfrm>
            <a:custGeom>
              <a:avLst/>
              <a:gdLst/>
              <a:ahLst/>
              <a:cxnLst/>
              <a:rect l="l" t="t" r="r" b="b"/>
              <a:pathLst>
                <a:path w="6965" h="3805" extrusionOk="0">
                  <a:moveTo>
                    <a:pt x="4042" y="0"/>
                  </a:moveTo>
                  <a:cubicBezTo>
                    <a:pt x="3341" y="0"/>
                    <a:pt x="2720" y="492"/>
                    <a:pt x="2560" y="1190"/>
                  </a:cubicBezTo>
                  <a:cubicBezTo>
                    <a:pt x="2465" y="1159"/>
                    <a:pt x="2368" y="1144"/>
                    <a:pt x="2272" y="1144"/>
                  </a:cubicBezTo>
                  <a:cubicBezTo>
                    <a:pt x="1976" y="1144"/>
                    <a:pt x="1692" y="1285"/>
                    <a:pt x="1519" y="1537"/>
                  </a:cubicBezTo>
                  <a:cubicBezTo>
                    <a:pt x="1421" y="1511"/>
                    <a:pt x="1324" y="1499"/>
                    <a:pt x="1228" y="1499"/>
                  </a:cubicBezTo>
                  <a:cubicBezTo>
                    <a:pt x="663" y="1499"/>
                    <a:pt x="162" y="1915"/>
                    <a:pt x="90" y="2508"/>
                  </a:cubicBezTo>
                  <a:cubicBezTo>
                    <a:pt x="0" y="3194"/>
                    <a:pt x="534" y="3798"/>
                    <a:pt x="1228" y="3798"/>
                  </a:cubicBezTo>
                  <a:lnTo>
                    <a:pt x="3066" y="3798"/>
                  </a:lnTo>
                  <a:lnTo>
                    <a:pt x="3898" y="3805"/>
                  </a:lnTo>
                  <a:lnTo>
                    <a:pt x="5001" y="3805"/>
                  </a:lnTo>
                  <a:cubicBezTo>
                    <a:pt x="5417" y="3035"/>
                    <a:pt x="6125" y="2473"/>
                    <a:pt x="6964" y="2237"/>
                  </a:cubicBezTo>
                  <a:cubicBezTo>
                    <a:pt x="6782" y="1800"/>
                    <a:pt x="6366" y="1531"/>
                    <a:pt x="5920" y="1531"/>
                  </a:cubicBezTo>
                  <a:cubicBezTo>
                    <a:pt x="5806" y="1531"/>
                    <a:pt x="5691" y="1549"/>
                    <a:pt x="5577" y="1585"/>
                  </a:cubicBezTo>
                  <a:lnTo>
                    <a:pt x="5577" y="1530"/>
                  </a:lnTo>
                  <a:cubicBezTo>
                    <a:pt x="5577" y="753"/>
                    <a:pt x="4994" y="94"/>
                    <a:pt x="4217" y="11"/>
                  </a:cubicBezTo>
                  <a:cubicBezTo>
                    <a:pt x="4159" y="4"/>
                    <a:pt x="4100" y="0"/>
                    <a:pt x="40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59"/>
            <p:cNvSpPr/>
            <p:nvPr/>
          </p:nvSpPr>
          <p:spPr>
            <a:xfrm>
              <a:off x="918840" y="1894673"/>
              <a:ext cx="397818" cy="211389"/>
            </a:xfrm>
            <a:custGeom>
              <a:avLst/>
              <a:gdLst/>
              <a:ahLst/>
              <a:cxnLst/>
              <a:rect l="l" t="t" r="r" b="b"/>
              <a:pathLst>
                <a:path w="15142" h="8046" extrusionOk="0">
                  <a:moveTo>
                    <a:pt x="8591" y="0"/>
                  </a:moveTo>
                  <a:cubicBezTo>
                    <a:pt x="7169" y="0"/>
                    <a:pt x="5780" y="932"/>
                    <a:pt x="5417" y="2524"/>
                  </a:cubicBezTo>
                  <a:cubicBezTo>
                    <a:pt x="5213" y="2455"/>
                    <a:pt x="5004" y="2422"/>
                    <a:pt x="4797" y="2422"/>
                  </a:cubicBezTo>
                  <a:cubicBezTo>
                    <a:pt x="4175" y="2422"/>
                    <a:pt x="3576" y="2724"/>
                    <a:pt x="3212" y="3260"/>
                  </a:cubicBezTo>
                  <a:cubicBezTo>
                    <a:pt x="3003" y="3205"/>
                    <a:pt x="2795" y="3179"/>
                    <a:pt x="2590" y="3179"/>
                  </a:cubicBezTo>
                  <a:cubicBezTo>
                    <a:pt x="1399" y="3179"/>
                    <a:pt x="340" y="4063"/>
                    <a:pt x="181" y="5306"/>
                  </a:cubicBezTo>
                  <a:cubicBezTo>
                    <a:pt x="0" y="6755"/>
                    <a:pt x="1131" y="8046"/>
                    <a:pt x="2594" y="8046"/>
                  </a:cubicBezTo>
                  <a:lnTo>
                    <a:pt x="5279" y="8046"/>
                  </a:lnTo>
                  <a:cubicBezTo>
                    <a:pt x="5285" y="7191"/>
                    <a:pt x="5987" y="6548"/>
                    <a:pt x="6786" y="6548"/>
                  </a:cubicBezTo>
                  <a:cubicBezTo>
                    <a:pt x="6934" y="6548"/>
                    <a:pt x="7084" y="6570"/>
                    <a:pt x="7235" y="6617"/>
                  </a:cubicBezTo>
                  <a:lnTo>
                    <a:pt x="7235" y="6547"/>
                  </a:lnTo>
                  <a:cubicBezTo>
                    <a:pt x="7235" y="5521"/>
                    <a:pt x="8012" y="4654"/>
                    <a:pt x="9031" y="4543"/>
                  </a:cubicBezTo>
                  <a:cubicBezTo>
                    <a:pt x="9109" y="4534"/>
                    <a:pt x="9187" y="4529"/>
                    <a:pt x="9264" y="4529"/>
                  </a:cubicBezTo>
                  <a:cubicBezTo>
                    <a:pt x="10197" y="4529"/>
                    <a:pt x="11019" y="5174"/>
                    <a:pt x="11237" y="6103"/>
                  </a:cubicBezTo>
                  <a:cubicBezTo>
                    <a:pt x="11365" y="6060"/>
                    <a:pt x="11496" y="6039"/>
                    <a:pt x="11625" y="6039"/>
                  </a:cubicBezTo>
                  <a:cubicBezTo>
                    <a:pt x="12015" y="6039"/>
                    <a:pt x="12390" y="6228"/>
                    <a:pt x="12624" y="6561"/>
                  </a:cubicBezTo>
                  <a:cubicBezTo>
                    <a:pt x="12749" y="6529"/>
                    <a:pt x="12875" y="6514"/>
                    <a:pt x="12999" y="6514"/>
                  </a:cubicBezTo>
                  <a:cubicBezTo>
                    <a:pt x="13526" y="6514"/>
                    <a:pt x="14029" y="6789"/>
                    <a:pt x="14310" y="7255"/>
                  </a:cubicBezTo>
                  <a:cubicBezTo>
                    <a:pt x="15045" y="6450"/>
                    <a:pt x="15142" y="5257"/>
                    <a:pt x="14559" y="4335"/>
                  </a:cubicBezTo>
                  <a:cubicBezTo>
                    <a:pt x="14107" y="3632"/>
                    <a:pt x="13336" y="3228"/>
                    <a:pt x="12536" y="3228"/>
                  </a:cubicBezTo>
                  <a:cubicBezTo>
                    <a:pt x="12292" y="3228"/>
                    <a:pt x="12046" y="3265"/>
                    <a:pt x="11806" y="3343"/>
                  </a:cubicBezTo>
                  <a:lnTo>
                    <a:pt x="11806" y="3232"/>
                  </a:lnTo>
                  <a:cubicBezTo>
                    <a:pt x="11806" y="2712"/>
                    <a:pt x="11681" y="2191"/>
                    <a:pt x="11431" y="1727"/>
                  </a:cubicBezTo>
                  <a:lnTo>
                    <a:pt x="10939" y="1026"/>
                  </a:lnTo>
                  <a:cubicBezTo>
                    <a:pt x="10280" y="324"/>
                    <a:pt x="9430" y="0"/>
                    <a:pt x="85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59"/>
            <p:cNvSpPr/>
            <p:nvPr/>
          </p:nvSpPr>
          <p:spPr>
            <a:xfrm>
              <a:off x="1054038" y="2012032"/>
              <a:ext cx="246226" cy="132124"/>
            </a:xfrm>
            <a:custGeom>
              <a:avLst/>
              <a:gdLst/>
              <a:ahLst/>
              <a:cxnLst/>
              <a:rect l="l" t="t" r="r" b="b"/>
              <a:pathLst>
                <a:path w="9372" h="5029" extrusionOk="0">
                  <a:moveTo>
                    <a:pt x="4117" y="0"/>
                  </a:moveTo>
                  <a:cubicBezTo>
                    <a:pt x="4040" y="0"/>
                    <a:pt x="3963" y="4"/>
                    <a:pt x="3885" y="13"/>
                  </a:cubicBezTo>
                  <a:cubicBezTo>
                    <a:pt x="2859" y="124"/>
                    <a:pt x="2089" y="991"/>
                    <a:pt x="2082" y="2018"/>
                  </a:cubicBezTo>
                  <a:lnTo>
                    <a:pt x="2082" y="2087"/>
                  </a:lnTo>
                  <a:cubicBezTo>
                    <a:pt x="1931" y="2040"/>
                    <a:pt x="1778" y="2017"/>
                    <a:pt x="1629" y="2017"/>
                  </a:cubicBezTo>
                  <a:cubicBezTo>
                    <a:pt x="910" y="2017"/>
                    <a:pt x="261" y="2541"/>
                    <a:pt x="147" y="3294"/>
                  </a:cubicBezTo>
                  <a:cubicBezTo>
                    <a:pt x="1" y="4210"/>
                    <a:pt x="708" y="5028"/>
                    <a:pt x="1631" y="5028"/>
                  </a:cubicBezTo>
                  <a:lnTo>
                    <a:pt x="7853" y="5028"/>
                  </a:lnTo>
                  <a:cubicBezTo>
                    <a:pt x="8692" y="5028"/>
                    <a:pt x="9372" y="4349"/>
                    <a:pt x="9372" y="3509"/>
                  </a:cubicBezTo>
                  <a:cubicBezTo>
                    <a:pt x="9372" y="2663"/>
                    <a:pt x="8692" y="1983"/>
                    <a:pt x="7853" y="1983"/>
                  </a:cubicBezTo>
                  <a:cubicBezTo>
                    <a:pt x="7728" y="1983"/>
                    <a:pt x="7596" y="1997"/>
                    <a:pt x="7471" y="2032"/>
                  </a:cubicBezTo>
                  <a:cubicBezTo>
                    <a:pt x="7240" y="1696"/>
                    <a:pt x="6859" y="1507"/>
                    <a:pt x="6464" y="1507"/>
                  </a:cubicBezTo>
                  <a:cubicBezTo>
                    <a:pt x="6337" y="1507"/>
                    <a:pt x="6209" y="1527"/>
                    <a:pt x="6084" y="1567"/>
                  </a:cubicBezTo>
                  <a:cubicBezTo>
                    <a:pt x="5873" y="644"/>
                    <a:pt x="5046" y="0"/>
                    <a:pt x="4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3" name="Google Shape;1873;p59"/>
          <p:cNvGrpSpPr/>
          <p:nvPr/>
        </p:nvGrpSpPr>
        <p:grpSpPr>
          <a:xfrm>
            <a:off x="920805" y="3433346"/>
            <a:ext cx="393884" cy="387033"/>
            <a:chOff x="2503268" y="2588971"/>
            <a:chExt cx="393884" cy="387033"/>
          </a:xfrm>
        </p:grpSpPr>
        <p:sp>
          <p:nvSpPr>
            <p:cNvPr id="1874" name="Google Shape;1874;p59"/>
            <p:cNvSpPr/>
            <p:nvPr/>
          </p:nvSpPr>
          <p:spPr>
            <a:xfrm>
              <a:off x="2562956" y="2645868"/>
              <a:ext cx="199536" cy="198352"/>
            </a:xfrm>
            <a:custGeom>
              <a:avLst/>
              <a:gdLst/>
              <a:ahLst/>
              <a:cxnLst/>
              <a:rect l="l" t="t" r="r" b="b"/>
              <a:pathLst>
                <a:path w="7077" h="7035" extrusionOk="0">
                  <a:moveTo>
                    <a:pt x="6852" y="0"/>
                  </a:moveTo>
                  <a:cubicBezTo>
                    <a:pt x="6799" y="0"/>
                    <a:pt x="6746" y="20"/>
                    <a:pt x="6705" y="61"/>
                  </a:cubicBezTo>
                  <a:lnTo>
                    <a:pt x="81" y="6682"/>
                  </a:lnTo>
                  <a:cubicBezTo>
                    <a:pt x="0" y="6763"/>
                    <a:pt x="0" y="6894"/>
                    <a:pt x="81" y="6975"/>
                  </a:cubicBezTo>
                  <a:cubicBezTo>
                    <a:pt x="124" y="7015"/>
                    <a:pt x="173" y="7034"/>
                    <a:pt x="227" y="7034"/>
                  </a:cubicBezTo>
                  <a:cubicBezTo>
                    <a:pt x="280" y="7034"/>
                    <a:pt x="331" y="7015"/>
                    <a:pt x="374" y="6975"/>
                  </a:cubicBezTo>
                  <a:lnTo>
                    <a:pt x="6996" y="351"/>
                  </a:lnTo>
                  <a:cubicBezTo>
                    <a:pt x="7077" y="270"/>
                    <a:pt x="7077" y="141"/>
                    <a:pt x="6996" y="61"/>
                  </a:cubicBezTo>
                  <a:cubicBezTo>
                    <a:pt x="6957" y="20"/>
                    <a:pt x="6904" y="0"/>
                    <a:pt x="68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59"/>
            <p:cNvSpPr/>
            <p:nvPr/>
          </p:nvSpPr>
          <p:spPr>
            <a:xfrm>
              <a:off x="2611367" y="2592072"/>
              <a:ext cx="253529" cy="252458"/>
            </a:xfrm>
            <a:custGeom>
              <a:avLst/>
              <a:gdLst/>
              <a:ahLst/>
              <a:cxnLst/>
              <a:rect l="l" t="t" r="r" b="b"/>
              <a:pathLst>
                <a:path w="8992" h="8954" extrusionOk="0">
                  <a:moveTo>
                    <a:pt x="8767" y="0"/>
                  </a:moveTo>
                  <a:cubicBezTo>
                    <a:pt x="8714" y="0"/>
                    <a:pt x="8661" y="21"/>
                    <a:pt x="8620" y="61"/>
                  </a:cubicBezTo>
                  <a:lnTo>
                    <a:pt x="81" y="8601"/>
                  </a:lnTo>
                  <a:cubicBezTo>
                    <a:pt x="0" y="8681"/>
                    <a:pt x="0" y="8810"/>
                    <a:pt x="81" y="8891"/>
                  </a:cubicBezTo>
                  <a:cubicBezTo>
                    <a:pt x="121" y="8934"/>
                    <a:pt x="172" y="8953"/>
                    <a:pt x="226" y="8953"/>
                  </a:cubicBezTo>
                  <a:cubicBezTo>
                    <a:pt x="280" y="8953"/>
                    <a:pt x="331" y="8934"/>
                    <a:pt x="374" y="8891"/>
                  </a:cubicBezTo>
                  <a:lnTo>
                    <a:pt x="8911" y="354"/>
                  </a:lnTo>
                  <a:cubicBezTo>
                    <a:pt x="8992" y="274"/>
                    <a:pt x="8992" y="142"/>
                    <a:pt x="8911" y="61"/>
                  </a:cubicBezTo>
                  <a:cubicBezTo>
                    <a:pt x="8872" y="21"/>
                    <a:pt x="8819" y="0"/>
                    <a:pt x="8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59"/>
            <p:cNvSpPr/>
            <p:nvPr/>
          </p:nvSpPr>
          <p:spPr>
            <a:xfrm>
              <a:off x="2641085" y="2673612"/>
              <a:ext cx="191049" cy="189865"/>
            </a:xfrm>
            <a:custGeom>
              <a:avLst/>
              <a:gdLst/>
              <a:ahLst/>
              <a:cxnLst/>
              <a:rect l="l" t="t" r="r" b="b"/>
              <a:pathLst>
                <a:path w="6776" h="6734" extrusionOk="0">
                  <a:moveTo>
                    <a:pt x="6548" y="1"/>
                  </a:moveTo>
                  <a:cubicBezTo>
                    <a:pt x="6495" y="1"/>
                    <a:pt x="6442" y="21"/>
                    <a:pt x="6401" y="61"/>
                  </a:cubicBezTo>
                  <a:lnTo>
                    <a:pt x="84" y="6381"/>
                  </a:lnTo>
                  <a:cubicBezTo>
                    <a:pt x="1" y="6462"/>
                    <a:pt x="1" y="6591"/>
                    <a:pt x="84" y="6672"/>
                  </a:cubicBezTo>
                  <a:cubicBezTo>
                    <a:pt x="124" y="6715"/>
                    <a:pt x="173" y="6734"/>
                    <a:pt x="227" y="6734"/>
                  </a:cubicBezTo>
                  <a:cubicBezTo>
                    <a:pt x="281" y="6734"/>
                    <a:pt x="334" y="6715"/>
                    <a:pt x="375" y="6672"/>
                  </a:cubicBezTo>
                  <a:lnTo>
                    <a:pt x="6695" y="355"/>
                  </a:lnTo>
                  <a:cubicBezTo>
                    <a:pt x="6775" y="274"/>
                    <a:pt x="6775" y="142"/>
                    <a:pt x="6695" y="61"/>
                  </a:cubicBezTo>
                  <a:cubicBezTo>
                    <a:pt x="6654" y="21"/>
                    <a:pt x="6601" y="1"/>
                    <a:pt x="6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59"/>
            <p:cNvSpPr/>
            <p:nvPr/>
          </p:nvSpPr>
          <p:spPr>
            <a:xfrm>
              <a:off x="2551735" y="2595117"/>
              <a:ext cx="87404" cy="86305"/>
            </a:xfrm>
            <a:custGeom>
              <a:avLst/>
              <a:gdLst/>
              <a:ahLst/>
              <a:cxnLst/>
              <a:rect l="l" t="t" r="r" b="b"/>
              <a:pathLst>
                <a:path w="3100" h="3061" extrusionOk="0">
                  <a:moveTo>
                    <a:pt x="2872" y="0"/>
                  </a:moveTo>
                  <a:cubicBezTo>
                    <a:pt x="2819" y="0"/>
                    <a:pt x="2766" y="20"/>
                    <a:pt x="2726" y="61"/>
                  </a:cubicBezTo>
                  <a:lnTo>
                    <a:pt x="81" y="2708"/>
                  </a:lnTo>
                  <a:cubicBezTo>
                    <a:pt x="0" y="2789"/>
                    <a:pt x="0" y="2921"/>
                    <a:pt x="81" y="3001"/>
                  </a:cubicBezTo>
                  <a:cubicBezTo>
                    <a:pt x="121" y="3042"/>
                    <a:pt x="172" y="3061"/>
                    <a:pt x="226" y="3061"/>
                  </a:cubicBezTo>
                  <a:cubicBezTo>
                    <a:pt x="277" y="3061"/>
                    <a:pt x="334" y="3042"/>
                    <a:pt x="372" y="3001"/>
                  </a:cubicBezTo>
                  <a:lnTo>
                    <a:pt x="3019" y="354"/>
                  </a:lnTo>
                  <a:cubicBezTo>
                    <a:pt x="3100" y="273"/>
                    <a:pt x="3100" y="141"/>
                    <a:pt x="3019" y="61"/>
                  </a:cubicBezTo>
                  <a:cubicBezTo>
                    <a:pt x="2979" y="20"/>
                    <a:pt x="2926" y="0"/>
                    <a:pt x="28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59"/>
            <p:cNvSpPr/>
            <p:nvPr/>
          </p:nvSpPr>
          <p:spPr>
            <a:xfrm>
              <a:off x="2596114" y="2588971"/>
              <a:ext cx="97949" cy="96850"/>
            </a:xfrm>
            <a:custGeom>
              <a:avLst/>
              <a:gdLst/>
              <a:ahLst/>
              <a:cxnLst/>
              <a:rect l="l" t="t" r="r" b="b"/>
              <a:pathLst>
                <a:path w="3474" h="3435" extrusionOk="0">
                  <a:moveTo>
                    <a:pt x="3246" y="0"/>
                  </a:moveTo>
                  <a:cubicBezTo>
                    <a:pt x="3193" y="0"/>
                    <a:pt x="3140" y="20"/>
                    <a:pt x="3100" y="61"/>
                  </a:cubicBezTo>
                  <a:lnTo>
                    <a:pt x="81" y="3079"/>
                  </a:lnTo>
                  <a:cubicBezTo>
                    <a:pt x="0" y="3160"/>
                    <a:pt x="0" y="3292"/>
                    <a:pt x="81" y="3373"/>
                  </a:cubicBezTo>
                  <a:cubicBezTo>
                    <a:pt x="121" y="3413"/>
                    <a:pt x="172" y="3435"/>
                    <a:pt x="226" y="3435"/>
                  </a:cubicBezTo>
                  <a:cubicBezTo>
                    <a:pt x="280" y="3435"/>
                    <a:pt x="328" y="3413"/>
                    <a:pt x="372" y="3373"/>
                  </a:cubicBezTo>
                  <a:lnTo>
                    <a:pt x="3393" y="354"/>
                  </a:lnTo>
                  <a:cubicBezTo>
                    <a:pt x="3474" y="273"/>
                    <a:pt x="3474" y="141"/>
                    <a:pt x="3393" y="61"/>
                  </a:cubicBezTo>
                  <a:cubicBezTo>
                    <a:pt x="3353" y="20"/>
                    <a:pt x="3299" y="0"/>
                    <a:pt x="3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59"/>
            <p:cNvSpPr/>
            <p:nvPr/>
          </p:nvSpPr>
          <p:spPr>
            <a:xfrm>
              <a:off x="2618642" y="2635605"/>
              <a:ext cx="77395" cy="76239"/>
            </a:xfrm>
            <a:custGeom>
              <a:avLst/>
              <a:gdLst/>
              <a:ahLst/>
              <a:cxnLst/>
              <a:rect l="l" t="t" r="r" b="b"/>
              <a:pathLst>
                <a:path w="2745" h="2704" extrusionOk="0">
                  <a:moveTo>
                    <a:pt x="2517" y="1"/>
                  </a:moveTo>
                  <a:cubicBezTo>
                    <a:pt x="2464" y="1"/>
                    <a:pt x="2411" y="21"/>
                    <a:pt x="2371" y="61"/>
                  </a:cubicBezTo>
                  <a:lnTo>
                    <a:pt x="81" y="2351"/>
                  </a:lnTo>
                  <a:cubicBezTo>
                    <a:pt x="0" y="2432"/>
                    <a:pt x="0" y="2563"/>
                    <a:pt x="81" y="2644"/>
                  </a:cubicBezTo>
                  <a:cubicBezTo>
                    <a:pt x="121" y="2685"/>
                    <a:pt x="173" y="2703"/>
                    <a:pt x="226" y="2703"/>
                  </a:cubicBezTo>
                  <a:cubicBezTo>
                    <a:pt x="280" y="2703"/>
                    <a:pt x="334" y="2685"/>
                    <a:pt x="374" y="2644"/>
                  </a:cubicBezTo>
                  <a:lnTo>
                    <a:pt x="2664" y="355"/>
                  </a:lnTo>
                  <a:cubicBezTo>
                    <a:pt x="2745" y="274"/>
                    <a:pt x="2745" y="142"/>
                    <a:pt x="2664" y="61"/>
                  </a:cubicBezTo>
                  <a:cubicBezTo>
                    <a:pt x="2624" y="21"/>
                    <a:pt x="2570" y="1"/>
                    <a:pt x="2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59"/>
            <p:cNvSpPr/>
            <p:nvPr/>
          </p:nvSpPr>
          <p:spPr>
            <a:xfrm>
              <a:off x="2649656" y="2681901"/>
              <a:ext cx="222994" cy="221782"/>
            </a:xfrm>
            <a:custGeom>
              <a:avLst/>
              <a:gdLst/>
              <a:ahLst/>
              <a:cxnLst/>
              <a:rect l="l" t="t" r="r" b="b"/>
              <a:pathLst>
                <a:path w="7909" h="7866" extrusionOk="0">
                  <a:moveTo>
                    <a:pt x="7681" y="0"/>
                  </a:moveTo>
                  <a:cubicBezTo>
                    <a:pt x="7628" y="0"/>
                    <a:pt x="7575" y="20"/>
                    <a:pt x="7534" y="61"/>
                  </a:cubicBezTo>
                  <a:lnTo>
                    <a:pt x="81" y="7513"/>
                  </a:lnTo>
                  <a:cubicBezTo>
                    <a:pt x="1" y="7594"/>
                    <a:pt x="1" y="7723"/>
                    <a:pt x="81" y="7804"/>
                  </a:cubicBezTo>
                  <a:cubicBezTo>
                    <a:pt x="122" y="7847"/>
                    <a:pt x="173" y="7866"/>
                    <a:pt x="227" y="7866"/>
                  </a:cubicBezTo>
                  <a:cubicBezTo>
                    <a:pt x="281" y="7866"/>
                    <a:pt x="334" y="7847"/>
                    <a:pt x="375" y="7806"/>
                  </a:cubicBezTo>
                  <a:lnTo>
                    <a:pt x="7827" y="354"/>
                  </a:lnTo>
                  <a:cubicBezTo>
                    <a:pt x="7908" y="273"/>
                    <a:pt x="7908" y="141"/>
                    <a:pt x="7827" y="61"/>
                  </a:cubicBezTo>
                  <a:cubicBezTo>
                    <a:pt x="7787" y="20"/>
                    <a:pt x="7734" y="0"/>
                    <a:pt x="7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59"/>
            <p:cNvSpPr/>
            <p:nvPr/>
          </p:nvSpPr>
          <p:spPr>
            <a:xfrm>
              <a:off x="2527995" y="2699805"/>
              <a:ext cx="72236" cy="51710"/>
            </a:xfrm>
            <a:custGeom>
              <a:avLst/>
              <a:gdLst/>
              <a:ahLst/>
              <a:cxnLst/>
              <a:rect l="l" t="t" r="r" b="b"/>
              <a:pathLst>
                <a:path w="2562" h="1834" extrusionOk="0">
                  <a:moveTo>
                    <a:pt x="1658" y="0"/>
                  </a:moveTo>
                  <a:cubicBezTo>
                    <a:pt x="1581" y="0"/>
                    <a:pt x="1505" y="12"/>
                    <a:pt x="1432" y="34"/>
                  </a:cubicBezTo>
                  <a:cubicBezTo>
                    <a:pt x="1263" y="81"/>
                    <a:pt x="1093" y="106"/>
                    <a:pt x="921" y="106"/>
                  </a:cubicBezTo>
                  <a:cubicBezTo>
                    <a:pt x="889" y="106"/>
                    <a:pt x="858" y="105"/>
                    <a:pt x="826" y="104"/>
                  </a:cubicBezTo>
                  <a:lnTo>
                    <a:pt x="530" y="308"/>
                  </a:lnTo>
                  <a:lnTo>
                    <a:pt x="127" y="819"/>
                  </a:lnTo>
                  <a:lnTo>
                    <a:pt x="0" y="1349"/>
                  </a:lnTo>
                  <a:lnTo>
                    <a:pt x="27" y="1532"/>
                  </a:lnTo>
                  <a:lnTo>
                    <a:pt x="638" y="1659"/>
                  </a:lnTo>
                  <a:lnTo>
                    <a:pt x="1485" y="1481"/>
                  </a:lnTo>
                  <a:lnTo>
                    <a:pt x="1943" y="1834"/>
                  </a:lnTo>
                  <a:lnTo>
                    <a:pt x="2053" y="1834"/>
                  </a:lnTo>
                  <a:cubicBezTo>
                    <a:pt x="2118" y="1645"/>
                    <a:pt x="2206" y="1465"/>
                    <a:pt x="2322" y="1306"/>
                  </a:cubicBezTo>
                  <a:lnTo>
                    <a:pt x="2341" y="1274"/>
                  </a:lnTo>
                  <a:cubicBezTo>
                    <a:pt x="2562" y="935"/>
                    <a:pt x="2502" y="488"/>
                    <a:pt x="2212" y="219"/>
                  </a:cubicBezTo>
                  <a:cubicBezTo>
                    <a:pt x="2051" y="72"/>
                    <a:pt x="1854" y="0"/>
                    <a:pt x="16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59"/>
            <p:cNvSpPr/>
            <p:nvPr/>
          </p:nvSpPr>
          <p:spPr>
            <a:xfrm>
              <a:off x="2508878" y="2702174"/>
              <a:ext cx="45225" cy="40629"/>
            </a:xfrm>
            <a:custGeom>
              <a:avLst/>
              <a:gdLst/>
              <a:ahLst/>
              <a:cxnLst/>
              <a:rect l="l" t="t" r="r" b="b"/>
              <a:pathLst>
                <a:path w="1604" h="1441" extrusionOk="0">
                  <a:moveTo>
                    <a:pt x="1385" y="0"/>
                  </a:moveTo>
                  <a:cubicBezTo>
                    <a:pt x="961" y="0"/>
                    <a:pt x="538" y="191"/>
                    <a:pt x="267" y="558"/>
                  </a:cubicBezTo>
                  <a:cubicBezTo>
                    <a:pt x="113" y="765"/>
                    <a:pt x="27" y="999"/>
                    <a:pt x="0" y="1238"/>
                  </a:cubicBezTo>
                  <a:lnTo>
                    <a:pt x="121" y="1311"/>
                  </a:lnTo>
                  <a:lnTo>
                    <a:pt x="756" y="1440"/>
                  </a:lnTo>
                  <a:cubicBezTo>
                    <a:pt x="754" y="1373"/>
                    <a:pt x="754" y="1298"/>
                    <a:pt x="759" y="1228"/>
                  </a:cubicBezTo>
                  <a:cubicBezTo>
                    <a:pt x="818" y="687"/>
                    <a:pt x="1146" y="235"/>
                    <a:pt x="1604" y="6"/>
                  </a:cubicBezTo>
                  <a:cubicBezTo>
                    <a:pt x="1561" y="6"/>
                    <a:pt x="1520" y="6"/>
                    <a:pt x="1477" y="3"/>
                  </a:cubicBezTo>
                  <a:cubicBezTo>
                    <a:pt x="1447" y="1"/>
                    <a:pt x="1416" y="0"/>
                    <a:pt x="1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59"/>
            <p:cNvSpPr/>
            <p:nvPr/>
          </p:nvSpPr>
          <p:spPr>
            <a:xfrm>
              <a:off x="2527995" y="2734344"/>
              <a:ext cx="57969" cy="46071"/>
            </a:xfrm>
            <a:custGeom>
              <a:avLst/>
              <a:gdLst/>
              <a:ahLst/>
              <a:cxnLst/>
              <a:rect l="l" t="t" r="r" b="b"/>
              <a:pathLst>
                <a:path w="2056" h="1634" extrusionOk="0">
                  <a:moveTo>
                    <a:pt x="24" y="0"/>
                  </a:moveTo>
                  <a:lnTo>
                    <a:pt x="0" y="108"/>
                  </a:lnTo>
                  <a:lnTo>
                    <a:pt x="105" y="810"/>
                  </a:lnTo>
                  <a:lnTo>
                    <a:pt x="449" y="1386"/>
                  </a:lnTo>
                  <a:lnTo>
                    <a:pt x="858" y="1634"/>
                  </a:lnTo>
                  <a:cubicBezTo>
                    <a:pt x="1222" y="1593"/>
                    <a:pt x="1566" y="1413"/>
                    <a:pt x="1808" y="1098"/>
                  </a:cubicBezTo>
                  <a:cubicBezTo>
                    <a:pt x="1913" y="958"/>
                    <a:pt x="1991" y="808"/>
                    <a:pt x="2040" y="646"/>
                  </a:cubicBezTo>
                  <a:cubicBezTo>
                    <a:pt x="2045" y="627"/>
                    <a:pt x="2050" y="609"/>
                    <a:pt x="2056" y="592"/>
                  </a:cubicBezTo>
                  <a:cubicBezTo>
                    <a:pt x="1897" y="337"/>
                    <a:pt x="1647" y="135"/>
                    <a:pt x="1461" y="95"/>
                  </a:cubicBezTo>
                  <a:cubicBezTo>
                    <a:pt x="1435" y="89"/>
                    <a:pt x="1410" y="86"/>
                    <a:pt x="1386" y="86"/>
                  </a:cubicBezTo>
                  <a:cubicBezTo>
                    <a:pt x="1198" y="86"/>
                    <a:pt x="1051" y="241"/>
                    <a:pt x="783" y="241"/>
                  </a:cubicBezTo>
                  <a:cubicBezTo>
                    <a:pt x="655" y="241"/>
                    <a:pt x="498" y="205"/>
                    <a:pt x="296" y="100"/>
                  </a:cubicBezTo>
                  <a:cubicBezTo>
                    <a:pt x="202" y="54"/>
                    <a:pt x="113" y="19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59"/>
            <p:cNvSpPr/>
            <p:nvPr/>
          </p:nvSpPr>
          <p:spPr>
            <a:xfrm>
              <a:off x="2507497" y="2733696"/>
              <a:ext cx="45789" cy="46776"/>
            </a:xfrm>
            <a:custGeom>
              <a:avLst/>
              <a:gdLst/>
              <a:ahLst/>
              <a:cxnLst/>
              <a:rect l="l" t="t" r="r" b="b"/>
              <a:pathLst>
                <a:path w="1624" h="1659" extrusionOk="0">
                  <a:moveTo>
                    <a:pt x="543" y="1"/>
                  </a:moveTo>
                  <a:cubicBezTo>
                    <a:pt x="349" y="1"/>
                    <a:pt x="179" y="57"/>
                    <a:pt x="49" y="120"/>
                  </a:cubicBezTo>
                  <a:cubicBezTo>
                    <a:pt x="1" y="567"/>
                    <a:pt x="170" y="1032"/>
                    <a:pt x="539" y="1336"/>
                  </a:cubicBezTo>
                  <a:cubicBezTo>
                    <a:pt x="802" y="1555"/>
                    <a:pt x="1117" y="1659"/>
                    <a:pt x="1430" y="1659"/>
                  </a:cubicBezTo>
                  <a:cubicBezTo>
                    <a:pt x="1495" y="1659"/>
                    <a:pt x="1559" y="1655"/>
                    <a:pt x="1623" y="1646"/>
                  </a:cubicBezTo>
                  <a:cubicBezTo>
                    <a:pt x="1529" y="1600"/>
                    <a:pt x="1440" y="1544"/>
                    <a:pt x="1357" y="1471"/>
                  </a:cubicBezTo>
                  <a:cubicBezTo>
                    <a:pt x="948" y="1129"/>
                    <a:pt x="754" y="610"/>
                    <a:pt x="808" y="110"/>
                  </a:cubicBezTo>
                  <a:lnTo>
                    <a:pt x="819" y="40"/>
                  </a:lnTo>
                  <a:cubicBezTo>
                    <a:pt x="723" y="12"/>
                    <a:pt x="630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59"/>
            <p:cNvSpPr/>
            <p:nvPr/>
          </p:nvSpPr>
          <p:spPr>
            <a:xfrm>
              <a:off x="2747746" y="2779823"/>
              <a:ext cx="91436" cy="90252"/>
            </a:xfrm>
            <a:custGeom>
              <a:avLst/>
              <a:gdLst/>
              <a:ahLst/>
              <a:cxnLst/>
              <a:rect l="l" t="t" r="r" b="b"/>
              <a:pathLst>
                <a:path w="3243" h="3201" extrusionOk="0">
                  <a:moveTo>
                    <a:pt x="3015" y="0"/>
                  </a:moveTo>
                  <a:cubicBezTo>
                    <a:pt x="2962" y="0"/>
                    <a:pt x="2909" y="21"/>
                    <a:pt x="2869" y="61"/>
                  </a:cubicBezTo>
                  <a:lnTo>
                    <a:pt x="81" y="2848"/>
                  </a:lnTo>
                  <a:cubicBezTo>
                    <a:pt x="1" y="2929"/>
                    <a:pt x="1" y="3061"/>
                    <a:pt x="81" y="3142"/>
                  </a:cubicBezTo>
                  <a:cubicBezTo>
                    <a:pt x="122" y="3182"/>
                    <a:pt x="170" y="3201"/>
                    <a:pt x="224" y="3201"/>
                  </a:cubicBezTo>
                  <a:cubicBezTo>
                    <a:pt x="278" y="3201"/>
                    <a:pt x="331" y="3182"/>
                    <a:pt x="372" y="3142"/>
                  </a:cubicBezTo>
                  <a:lnTo>
                    <a:pt x="3162" y="354"/>
                  </a:lnTo>
                  <a:cubicBezTo>
                    <a:pt x="3243" y="274"/>
                    <a:pt x="3243" y="142"/>
                    <a:pt x="3162" y="61"/>
                  </a:cubicBezTo>
                  <a:cubicBezTo>
                    <a:pt x="3122" y="21"/>
                    <a:pt x="3068" y="0"/>
                    <a:pt x="3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59"/>
            <p:cNvSpPr/>
            <p:nvPr/>
          </p:nvSpPr>
          <p:spPr>
            <a:xfrm>
              <a:off x="2796608" y="2774437"/>
              <a:ext cx="98852" cy="97696"/>
            </a:xfrm>
            <a:custGeom>
              <a:avLst/>
              <a:gdLst/>
              <a:ahLst/>
              <a:cxnLst/>
              <a:rect l="l" t="t" r="r" b="b"/>
              <a:pathLst>
                <a:path w="3506" h="3465" extrusionOk="0">
                  <a:moveTo>
                    <a:pt x="3279" y="0"/>
                  </a:moveTo>
                  <a:cubicBezTo>
                    <a:pt x="3225" y="0"/>
                    <a:pt x="3172" y="21"/>
                    <a:pt x="3132" y="61"/>
                  </a:cubicBezTo>
                  <a:lnTo>
                    <a:pt x="84" y="3112"/>
                  </a:lnTo>
                  <a:cubicBezTo>
                    <a:pt x="0" y="3190"/>
                    <a:pt x="0" y="3322"/>
                    <a:pt x="84" y="3403"/>
                  </a:cubicBezTo>
                  <a:cubicBezTo>
                    <a:pt x="124" y="3443"/>
                    <a:pt x="172" y="3464"/>
                    <a:pt x="226" y="3464"/>
                  </a:cubicBezTo>
                  <a:cubicBezTo>
                    <a:pt x="280" y="3464"/>
                    <a:pt x="334" y="3443"/>
                    <a:pt x="374" y="3403"/>
                  </a:cubicBezTo>
                  <a:lnTo>
                    <a:pt x="3425" y="354"/>
                  </a:lnTo>
                  <a:cubicBezTo>
                    <a:pt x="3506" y="273"/>
                    <a:pt x="3506" y="142"/>
                    <a:pt x="3425" y="61"/>
                  </a:cubicBezTo>
                  <a:cubicBezTo>
                    <a:pt x="3385" y="21"/>
                    <a:pt x="3332" y="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59"/>
            <p:cNvSpPr/>
            <p:nvPr/>
          </p:nvSpPr>
          <p:spPr>
            <a:xfrm>
              <a:off x="2812454" y="2821382"/>
              <a:ext cx="84698" cy="83514"/>
            </a:xfrm>
            <a:custGeom>
              <a:avLst/>
              <a:gdLst/>
              <a:ahLst/>
              <a:cxnLst/>
              <a:rect l="l" t="t" r="r" b="b"/>
              <a:pathLst>
                <a:path w="3004" h="2962" extrusionOk="0">
                  <a:moveTo>
                    <a:pt x="2778" y="1"/>
                  </a:moveTo>
                  <a:cubicBezTo>
                    <a:pt x="2725" y="1"/>
                    <a:pt x="2672" y="21"/>
                    <a:pt x="2632" y="61"/>
                  </a:cubicBezTo>
                  <a:lnTo>
                    <a:pt x="81" y="2609"/>
                  </a:lnTo>
                  <a:cubicBezTo>
                    <a:pt x="1" y="2690"/>
                    <a:pt x="1" y="2822"/>
                    <a:pt x="81" y="2902"/>
                  </a:cubicBezTo>
                  <a:cubicBezTo>
                    <a:pt x="122" y="2943"/>
                    <a:pt x="173" y="2962"/>
                    <a:pt x="227" y="2962"/>
                  </a:cubicBezTo>
                  <a:cubicBezTo>
                    <a:pt x="280" y="2962"/>
                    <a:pt x="334" y="2943"/>
                    <a:pt x="375" y="2902"/>
                  </a:cubicBezTo>
                  <a:lnTo>
                    <a:pt x="2922" y="352"/>
                  </a:lnTo>
                  <a:cubicBezTo>
                    <a:pt x="3003" y="271"/>
                    <a:pt x="3003" y="142"/>
                    <a:pt x="2922" y="61"/>
                  </a:cubicBezTo>
                  <a:cubicBezTo>
                    <a:pt x="2883" y="21"/>
                    <a:pt x="2831" y="1"/>
                    <a:pt x="2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59"/>
            <p:cNvSpPr/>
            <p:nvPr/>
          </p:nvSpPr>
          <p:spPr>
            <a:xfrm>
              <a:off x="2726290" y="2888007"/>
              <a:ext cx="72095" cy="51710"/>
            </a:xfrm>
            <a:custGeom>
              <a:avLst/>
              <a:gdLst/>
              <a:ahLst/>
              <a:cxnLst/>
              <a:rect l="l" t="t" r="r" b="b"/>
              <a:pathLst>
                <a:path w="2557" h="1834" extrusionOk="0">
                  <a:moveTo>
                    <a:pt x="1657" y="1"/>
                  </a:moveTo>
                  <a:cubicBezTo>
                    <a:pt x="1580" y="1"/>
                    <a:pt x="1503" y="12"/>
                    <a:pt x="1429" y="34"/>
                  </a:cubicBezTo>
                  <a:cubicBezTo>
                    <a:pt x="1263" y="81"/>
                    <a:pt x="1093" y="106"/>
                    <a:pt x="919" y="106"/>
                  </a:cubicBezTo>
                  <a:cubicBezTo>
                    <a:pt x="887" y="106"/>
                    <a:pt x="856" y="105"/>
                    <a:pt x="823" y="104"/>
                  </a:cubicBezTo>
                  <a:lnTo>
                    <a:pt x="527" y="311"/>
                  </a:lnTo>
                  <a:lnTo>
                    <a:pt x="124" y="822"/>
                  </a:lnTo>
                  <a:lnTo>
                    <a:pt x="0" y="1349"/>
                  </a:lnTo>
                  <a:lnTo>
                    <a:pt x="27" y="1535"/>
                  </a:lnTo>
                  <a:lnTo>
                    <a:pt x="635" y="1659"/>
                  </a:lnTo>
                  <a:lnTo>
                    <a:pt x="1483" y="1481"/>
                  </a:lnTo>
                  <a:lnTo>
                    <a:pt x="1940" y="1834"/>
                  </a:lnTo>
                  <a:lnTo>
                    <a:pt x="2053" y="1834"/>
                  </a:lnTo>
                  <a:cubicBezTo>
                    <a:pt x="2115" y="1645"/>
                    <a:pt x="2206" y="1468"/>
                    <a:pt x="2322" y="1306"/>
                  </a:cubicBezTo>
                  <a:lnTo>
                    <a:pt x="2341" y="1274"/>
                  </a:lnTo>
                  <a:cubicBezTo>
                    <a:pt x="2556" y="935"/>
                    <a:pt x="2502" y="486"/>
                    <a:pt x="2209" y="219"/>
                  </a:cubicBezTo>
                  <a:cubicBezTo>
                    <a:pt x="2051" y="73"/>
                    <a:pt x="1853" y="1"/>
                    <a:pt x="1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59"/>
            <p:cNvSpPr/>
            <p:nvPr/>
          </p:nvSpPr>
          <p:spPr>
            <a:xfrm>
              <a:off x="2707089" y="2890826"/>
              <a:ext cx="45309" cy="40629"/>
            </a:xfrm>
            <a:custGeom>
              <a:avLst/>
              <a:gdLst/>
              <a:ahLst/>
              <a:cxnLst/>
              <a:rect l="l" t="t" r="r" b="b"/>
              <a:pathLst>
                <a:path w="1607" h="1441" extrusionOk="0">
                  <a:moveTo>
                    <a:pt x="1387" y="1"/>
                  </a:moveTo>
                  <a:cubicBezTo>
                    <a:pt x="962" y="1"/>
                    <a:pt x="541" y="194"/>
                    <a:pt x="267" y="561"/>
                  </a:cubicBezTo>
                  <a:cubicBezTo>
                    <a:pt x="116" y="765"/>
                    <a:pt x="30" y="999"/>
                    <a:pt x="0" y="1239"/>
                  </a:cubicBezTo>
                  <a:lnTo>
                    <a:pt x="122" y="1314"/>
                  </a:lnTo>
                  <a:lnTo>
                    <a:pt x="759" y="1440"/>
                  </a:lnTo>
                  <a:cubicBezTo>
                    <a:pt x="751" y="1370"/>
                    <a:pt x="754" y="1300"/>
                    <a:pt x="762" y="1231"/>
                  </a:cubicBezTo>
                  <a:cubicBezTo>
                    <a:pt x="818" y="687"/>
                    <a:pt x="1149" y="238"/>
                    <a:pt x="1607" y="9"/>
                  </a:cubicBezTo>
                  <a:cubicBezTo>
                    <a:pt x="1561" y="9"/>
                    <a:pt x="1523" y="9"/>
                    <a:pt x="1478" y="4"/>
                  </a:cubicBezTo>
                  <a:cubicBezTo>
                    <a:pt x="1447" y="2"/>
                    <a:pt x="1417" y="1"/>
                    <a:pt x="1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59"/>
            <p:cNvSpPr/>
            <p:nvPr/>
          </p:nvSpPr>
          <p:spPr>
            <a:xfrm>
              <a:off x="2726290" y="2922940"/>
              <a:ext cx="57969" cy="46071"/>
            </a:xfrm>
            <a:custGeom>
              <a:avLst/>
              <a:gdLst/>
              <a:ahLst/>
              <a:cxnLst/>
              <a:rect l="l" t="t" r="r" b="b"/>
              <a:pathLst>
                <a:path w="2056" h="1634" extrusionOk="0">
                  <a:moveTo>
                    <a:pt x="24" y="0"/>
                  </a:moveTo>
                  <a:lnTo>
                    <a:pt x="0" y="108"/>
                  </a:lnTo>
                  <a:lnTo>
                    <a:pt x="105" y="810"/>
                  </a:lnTo>
                  <a:lnTo>
                    <a:pt x="447" y="1386"/>
                  </a:lnTo>
                  <a:lnTo>
                    <a:pt x="858" y="1633"/>
                  </a:lnTo>
                  <a:cubicBezTo>
                    <a:pt x="1222" y="1593"/>
                    <a:pt x="1563" y="1413"/>
                    <a:pt x="1805" y="1098"/>
                  </a:cubicBezTo>
                  <a:cubicBezTo>
                    <a:pt x="1913" y="958"/>
                    <a:pt x="1991" y="807"/>
                    <a:pt x="2040" y="646"/>
                  </a:cubicBezTo>
                  <a:cubicBezTo>
                    <a:pt x="2045" y="627"/>
                    <a:pt x="2048" y="608"/>
                    <a:pt x="2056" y="592"/>
                  </a:cubicBezTo>
                  <a:cubicBezTo>
                    <a:pt x="1894" y="339"/>
                    <a:pt x="1641" y="135"/>
                    <a:pt x="1461" y="94"/>
                  </a:cubicBezTo>
                  <a:cubicBezTo>
                    <a:pt x="1436" y="89"/>
                    <a:pt x="1412" y="86"/>
                    <a:pt x="1388" y="86"/>
                  </a:cubicBezTo>
                  <a:cubicBezTo>
                    <a:pt x="1200" y="86"/>
                    <a:pt x="1052" y="241"/>
                    <a:pt x="783" y="241"/>
                  </a:cubicBezTo>
                  <a:cubicBezTo>
                    <a:pt x="655" y="241"/>
                    <a:pt x="498" y="205"/>
                    <a:pt x="296" y="100"/>
                  </a:cubicBezTo>
                  <a:cubicBezTo>
                    <a:pt x="202" y="54"/>
                    <a:pt x="110" y="19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59"/>
            <p:cNvSpPr/>
            <p:nvPr/>
          </p:nvSpPr>
          <p:spPr>
            <a:xfrm>
              <a:off x="2705792" y="2922377"/>
              <a:ext cx="45704" cy="46804"/>
            </a:xfrm>
            <a:custGeom>
              <a:avLst/>
              <a:gdLst/>
              <a:ahLst/>
              <a:cxnLst/>
              <a:rect l="l" t="t" r="r" b="b"/>
              <a:pathLst>
                <a:path w="1621" h="1660" extrusionOk="0">
                  <a:moveTo>
                    <a:pt x="543" y="1"/>
                  </a:moveTo>
                  <a:cubicBezTo>
                    <a:pt x="347" y="1"/>
                    <a:pt x="176" y="56"/>
                    <a:pt x="46" y="120"/>
                  </a:cubicBezTo>
                  <a:cubicBezTo>
                    <a:pt x="1" y="569"/>
                    <a:pt x="168" y="1032"/>
                    <a:pt x="539" y="1338"/>
                  </a:cubicBezTo>
                  <a:cubicBezTo>
                    <a:pt x="802" y="1556"/>
                    <a:pt x="1121" y="1660"/>
                    <a:pt x="1435" y="1660"/>
                  </a:cubicBezTo>
                  <a:cubicBezTo>
                    <a:pt x="1497" y="1660"/>
                    <a:pt x="1559" y="1656"/>
                    <a:pt x="1620" y="1648"/>
                  </a:cubicBezTo>
                  <a:cubicBezTo>
                    <a:pt x="1524" y="1599"/>
                    <a:pt x="1437" y="1540"/>
                    <a:pt x="1357" y="1473"/>
                  </a:cubicBezTo>
                  <a:cubicBezTo>
                    <a:pt x="945" y="1129"/>
                    <a:pt x="754" y="612"/>
                    <a:pt x="808" y="112"/>
                  </a:cubicBezTo>
                  <a:lnTo>
                    <a:pt x="819" y="39"/>
                  </a:lnTo>
                  <a:cubicBezTo>
                    <a:pt x="723" y="12"/>
                    <a:pt x="630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59"/>
            <p:cNvSpPr/>
            <p:nvPr/>
          </p:nvSpPr>
          <p:spPr>
            <a:xfrm>
              <a:off x="2532393" y="2860996"/>
              <a:ext cx="102517" cy="73110"/>
            </a:xfrm>
            <a:custGeom>
              <a:avLst/>
              <a:gdLst/>
              <a:ahLst/>
              <a:cxnLst/>
              <a:rect l="l" t="t" r="r" b="b"/>
              <a:pathLst>
                <a:path w="3636" h="2593" extrusionOk="0">
                  <a:moveTo>
                    <a:pt x="2350" y="1"/>
                  </a:moveTo>
                  <a:cubicBezTo>
                    <a:pt x="2243" y="1"/>
                    <a:pt x="2135" y="16"/>
                    <a:pt x="2032" y="45"/>
                  </a:cubicBezTo>
                  <a:cubicBezTo>
                    <a:pt x="1798" y="112"/>
                    <a:pt x="1556" y="146"/>
                    <a:pt x="1315" y="146"/>
                  </a:cubicBezTo>
                  <a:cubicBezTo>
                    <a:pt x="1267" y="146"/>
                    <a:pt x="1219" y="144"/>
                    <a:pt x="1171" y="141"/>
                  </a:cubicBezTo>
                  <a:lnTo>
                    <a:pt x="751" y="435"/>
                  </a:lnTo>
                  <a:lnTo>
                    <a:pt x="175" y="1161"/>
                  </a:lnTo>
                  <a:lnTo>
                    <a:pt x="0" y="1906"/>
                  </a:lnTo>
                  <a:lnTo>
                    <a:pt x="38" y="2170"/>
                  </a:lnTo>
                  <a:lnTo>
                    <a:pt x="902" y="2345"/>
                  </a:lnTo>
                  <a:lnTo>
                    <a:pt x="2104" y="2089"/>
                  </a:lnTo>
                  <a:lnTo>
                    <a:pt x="2755" y="2593"/>
                  </a:lnTo>
                  <a:lnTo>
                    <a:pt x="2911" y="2593"/>
                  </a:lnTo>
                  <a:cubicBezTo>
                    <a:pt x="3000" y="2323"/>
                    <a:pt x="3132" y="2071"/>
                    <a:pt x="3296" y="1842"/>
                  </a:cubicBezTo>
                  <a:cubicBezTo>
                    <a:pt x="3307" y="1828"/>
                    <a:pt x="3315" y="1812"/>
                    <a:pt x="3326" y="1799"/>
                  </a:cubicBezTo>
                  <a:cubicBezTo>
                    <a:pt x="3635" y="1328"/>
                    <a:pt x="3554" y="690"/>
                    <a:pt x="3140" y="311"/>
                  </a:cubicBezTo>
                  <a:cubicBezTo>
                    <a:pt x="2913" y="101"/>
                    <a:pt x="2630" y="1"/>
                    <a:pt x="2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59"/>
            <p:cNvSpPr/>
            <p:nvPr/>
          </p:nvSpPr>
          <p:spPr>
            <a:xfrm>
              <a:off x="2505157" y="2864690"/>
              <a:ext cx="64341" cy="57800"/>
            </a:xfrm>
            <a:custGeom>
              <a:avLst/>
              <a:gdLst/>
              <a:ahLst/>
              <a:cxnLst/>
              <a:rect l="l" t="t" r="r" b="b"/>
              <a:pathLst>
                <a:path w="2282" h="2050" extrusionOk="0">
                  <a:moveTo>
                    <a:pt x="1960" y="0"/>
                  </a:moveTo>
                  <a:cubicBezTo>
                    <a:pt x="1360" y="0"/>
                    <a:pt x="764" y="274"/>
                    <a:pt x="377" y="793"/>
                  </a:cubicBezTo>
                  <a:cubicBezTo>
                    <a:pt x="159" y="1087"/>
                    <a:pt x="38" y="1420"/>
                    <a:pt x="0" y="1762"/>
                  </a:cubicBezTo>
                  <a:lnTo>
                    <a:pt x="173" y="1867"/>
                  </a:lnTo>
                  <a:lnTo>
                    <a:pt x="1074" y="2050"/>
                  </a:lnTo>
                  <a:cubicBezTo>
                    <a:pt x="1071" y="1948"/>
                    <a:pt x="1074" y="1848"/>
                    <a:pt x="1085" y="1746"/>
                  </a:cubicBezTo>
                  <a:cubicBezTo>
                    <a:pt x="1165" y="976"/>
                    <a:pt x="1636" y="341"/>
                    <a:pt x="2282" y="10"/>
                  </a:cubicBezTo>
                  <a:cubicBezTo>
                    <a:pt x="2220" y="10"/>
                    <a:pt x="2161" y="10"/>
                    <a:pt x="2099" y="5"/>
                  </a:cubicBezTo>
                  <a:cubicBezTo>
                    <a:pt x="2053" y="2"/>
                    <a:pt x="2006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59"/>
            <p:cNvSpPr/>
            <p:nvPr/>
          </p:nvSpPr>
          <p:spPr>
            <a:xfrm>
              <a:off x="2532393" y="2910422"/>
              <a:ext cx="82245" cy="65328"/>
            </a:xfrm>
            <a:custGeom>
              <a:avLst/>
              <a:gdLst/>
              <a:ahLst/>
              <a:cxnLst/>
              <a:rect l="l" t="t" r="r" b="b"/>
              <a:pathLst>
                <a:path w="2917" h="2317" extrusionOk="0">
                  <a:moveTo>
                    <a:pt x="38" y="0"/>
                  </a:moveTo>
                  <a:lnTo>
                    <a:pt x="0" y="151"/>
                  </a:lnTo>
                  <a:lnTo>
                    <a:pt x="148" y="1149"/>
                  </a:lnTo>
                  <a:lnTo>
                    <a:pt x="635" y="1964"/>
                  </a:lnTo>
                  <a:lnTo>
                    <a:pt x="1216" y="2317"/>
                  </a:lnTo>
                  <a:cubicBezTo>
                    <a:pt x="1733" y="2260"/>
                    <a:pt x="2223" y="1999"/>
                    <a:pt x="2562" y="1561"/>
                  </a:cubicBezTo>
                  <a:cubicBezTo>
                    <a:pt x="2715" y="1361"/>
                    <a:pt x="2825" y="1144"/>
                    <a:pt x="2893" y="915"/>
                  </a:cubicBezTo>
                  <a:cubicBezTo>
                    <a:pt x="2898" y="888"/>
                    <a:pt x="2909" y="864"/>
                    <a:pt x="2917" y="837"/>
                  </a:cubicBezTo>
                  <a:cubicBezTo>
                    <a:pt x="2693" y="474"/>
                    <a:pt x="2338" y="188"/>
                    <a:pt x="2075" y="132"/>
                  </a:cubicBezTo>
                  <a:cubicBezTo>
                    <a:pt x="2038" y="124"/>
                    <a:pt x="2003" y="120"/>
                    <a:pt x="1968" y="120"/>
                  </a:cubicBezTo>
                  <a:cubicBezTo>
                    <a:pt x="1701" y="120"/>
                    <a:pt x="1494" y="340"/>
                    <a:pt x="1114" y="340"/>
                  </a:cubicBezTo>
                  <a:cubicBezTo>
                    <a:pt x="932" y="340"/>
                    <a:pt x="710" y="289"/>
                    <a:pt x="423" y="140"/>
                  </a:cubicBezTo>
                  <a:cubicBezTo>
                    <a:pt x="288" y="70"/>
                    <a:pt x="162" y="27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59"/>
            <p:cNvSpPr/>
            <p:nvPr/>
          </p:nvSpPr>
          <p:spPr>
            <a:xfrm>
              <a:off x="2503268" y="2909548"/>
              <a:ext cx="64877" cy="66456"/>
            </a:xfrm>
            <a:custGeom>
              <a:avLst/>
              <a:gdLst/>
              <a:ahLst/>
              <a:cxnLst/>
              <a:rect l="l" t="t" r="r" b="b"/>
              <a:pathLst>
                <a:path w="2301" h="2357" extrusionOk="0">
                  <a:moveTo>
                    <a:pt x="775" y="0"/>
                  </a:moveTo>
                  <a:cubicBezTo>
                    <a:pt x="497" y="0"/>
                    <a:pt x="253" y="82"/>
                    <a:pt x="67" y="171"/>
                  </a:cubicBezTo>
                  <a:cubicBezTo>
                    <a:pt x="0" y="809"/>
                    <a:pt x="242" y="1468"/>
                    <a:pt x="764" y="1901"/>
                  </a:cubicBezTo>
                  <a:cubicBezTo>
                    <a:pt x="1132" y="2209"/>
                    <a:pt x="1579" y="2357"/>
                    <a:pt x="2020" y="2357"/>
                  </a:cubicBezTo>
                  <a:cubicBezTo>
                    <a:pt x="2114" y="2357"/>
                    <a:pt x="2208" y="2350"/>
                    <a:pt x="2300" y="2337"/>
                  </a:cubicBezTo>
                  <a:cubicBezTo>
                    <a:pt x="2169" y="2270"/>
                    <a:pt x="2045" y="2186"/>
                    <a:pt x="1926" y="2089"/>
                  </a:cubicBezTo>
                  <a:cubicBezTo>
                    <a:pt x="1345" y="1605"/>
                    <a:pt x="1074" y="868"/>
                    <a:pt x="1152" y="155"/>
                  </a:cubicBezTo>
                  <a:cubicBezTo>
                    <a:pt x="1154" y="123"/>
                    <a:pt x="1157" y="88"/>
                    <a:pt x="1165" y="55"/>
                  </a:cubicBezTo>
                  <a:cubicBezTo>
                    <a:pt x="1030" y="16"/>
                    <a:pt x="899" y="0"/>
                    <a:pt x="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6" name="Google Shape;1896;p59"/>
          <p:cNvGrpSpPr/>
          <p:nvPr/>
        </p:nvGrpSpPr>
        <p:grpSpPr>
          <a:xfrm>
            <a:off x="3488272" y="3393857"/>
            <a:ext cx="397815" cy="394528"/>
            <a:chOff x="3488272" y="3393857"/>
            <a:chExt cx="397815" cy="394528"/>
          </a:xfrm>
        </p:grpSpPr>
        <p:sp>
          <p:nvSpPr>
            <p:cNvPr id="1897" name="Google Shape;1897;p59"/>
            <p:cNvSpPr/>
            <p:nvPr/>
          </p:nvSpPr>
          <p:spPr>
            <a:xfrm>
              <a:off x="3488272" y="3515261"/>
              <a:ext cx="180354" cy="86523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59"/>
            <p:cNvSpPr/>
            <p:nvPr/>
          </p:nvSpPr>
          <p:spPr>
            <a:xfrm>
              <a:off x="3677264" y="3610422"/>
              <a:ext cx="86333" cy="177963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59"/>
            <p:cNvSpPr/>
            <p:nvPr/>
          </p:nvSpPr>
          <p:spPr>
            <a:xfrm>
              <a:off x="3488272" y="3519960"/>
              <a:ext cx="129852" cy="7541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59"/>
            <p:cNvSpPr/>
            <p:nvPr/>
          </p:nvSpPr>
          <p:spPr>
            <a:xfrm>
              <a:off x="3677264" y="3680700"/>
              <a:ext cx="25291" cy="107685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59"/>
            <p:cNvSpPr/>
            <p:nvPr/>
          </p:nvSpPr>
          <p:spPr>
            <a:xfrm>
              <a:off x="3563276" y="3393857"/>
              <a:ext cx="322648" cy="320936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59"/>
            <p:cNvSpPr/>
            <p:nvPr/>
          </p:nvSpPr>
          <p:spPr>
            <a:xfrm>
              <a:off x="3563276" y="3393857"/>
              <a:ext cx="322621" cy="239955"/>
            </a:xfrm>
            <a:custGeom>
              <a:avLst/>
              <a:gdLst/>
              <a:ahLst/>
              <a:cxnLst/>
              <a:rect l="l" t="t" r="r" b="b"/>
              <a:pathLst>
                <a:path w="11876" h="8833" extrusionOk="0">
                  <a:moveTo>
                    <a:pt x="11637" y="0"/>
                  </a:moveTo>
                  <a:cubicBezTo>
                    <a:pt x="11618" y="0"/>
                    <a:pt x="11597" y="3"/>
                    <a:pt x="11577" y="10"/>
                  </a:cubicBezTo>
                  <a:lnTo>
                    <a:pt x="7207" y="1286"/>
                  </a:lnTo>
                  <a:cubicBezTo>
                    <a:pt x="7068" y="1327"/>
                    <a:pt x="6943" y="1404"/>
                    <a:pt x="6839" y="1501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361" y="8832"/>
                  </a:lnTo>
                  <a:lnTo>
                    <a:pt x="1117" y="8069"/>
                  </a:lnTo>
                  <a:lnTo>
                    <a:pt x="7179" y="2007"/>
                  </a:lnTo>
                  <a:cubicBezTo>
                    <a:pt x="7269" y="1917"/>
                    <a:pt x="7387" y="1848"/>
                    <a:pt x="7512" y="1813"/>
                  </a:cubicBezTo>
                  <a:lnTo>
                    <a:pt x="11750" y="571"/>
                  </a:lnTo>
                  <a:lnTo>
                    <a:pt x="11833" y="266"/>
                  </a:lnTo>
                  <a:cubicBezTo>
                    <a:pt x="11876" y="128"/>
                    <a:pt x="11767" y="0"/>
                    <a:pt x="11637" y="0"/>
                  </a:cubicBez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59"/>
            <p:cNvSpPr/>
            <p:nvPr/>
          </p:nvSpPr>
          <p:spPr>
            <a:xfrm>
              <a:off x="3726081" y="3485487"/>
              <a:ext cx="67480" cy="67480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59"/>
            <p:cNvSpPr/>
            <p:nvPr/>
          </p:nvSpPr>
          <p:spPr>
            <a:xfrm>
              <a:off x="3726081" y="3485487"/>
              <a:ext cx="41672" cy="6750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59"/>
            <p:cNvSpPr/>
            <p:nvPr/>
          </p:nvSpPr>
          <p:spPr>
            <a:xfrm>
              <a:off x="3554801" y="3636990"/>
              <a:ext cx="87256" cy="8636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59"/>
            <p:cNvSpPr/>
            <p:nvPr/>
          </p:nvSpPr>
          <p:spPr>
            <a:xfrm>
              <a:off x="3554801" y="3636800"/>
              <a:ext cx="33930" cy="37896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59"/>
            <p:cNvSpPr/>
            <p:nvPr/>
          </p:nvSpPr>
          <p:spPr>
            <a:xfrm>
              <a:off x="3563276" y="3601566"/>
              <a:ext cx="114015" cy="113227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59"/>
            <p:cNvSpPr/>
            <p:nvPr/>
          </p:nvSpPr>
          <p:spPr>
            <a:xfrm>
              <a:off x="3563276" y="3601566"/>
              <a:ext cx="30561" cy="3224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FFFF">
                <a:alpha val="5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59"/>
            <p:cNvSpPr/>
            <p:nvPr/>
          </p:nvSpPr>
          <p:spPr>
            <a:xfrm>
              <a:off x="3513346" y="3678445"/>
              <a:ext cx="35315" cy="32246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59"/>
            <p:cNvSpPr/>
            <p:nvPr/>
          </p:nvSpPr>
          <p:spPr>
            <a:xfrm>
              <a:off x="3532932" y="3698059"/>
              <a:ext cx="35451" cy="32409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59"/>
            <p:cNvSpPr/>
            <p:nvPr/>
          </p:nvSpPr>
          <p:spPr>
            <a:xfrm>
              <a:off x="3572513" y="3737449"/>
              <a:ext cx="35261" cy="32409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59"/>
            <p:cNvSpPr/>
            <p:nvPr/>
          </p:nvSpPr>
          <p:spPr>
            <a:xfrm>
              <a:off x="3552709" y="3717836"/>
              <a:ext cx="35478" cy="32409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59"/>
            <p:cNvSpPr/>
            <p:nvPr/>
          </p:nvSpPr>
          <p:spPr>
            <a:xfrm>
              <a:off x="3809914" y="3393857"/>
              <a:ext cx="76173" cy="75276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59"/>
            <p:cNvSpPr/>
            <p:nvPr/>
          </p:nvSpPr>
          <p:spPr>
            <a:xfrm>
              <a:off x="3809914" y="3393857"/>
              <a:ext cx="75983" cy="33061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59"/>
            <p:cNvSpPr/>
            <p:nvPr/>
          </p:nvSpPr>
          <p:spPr>
            <a:xfrm>
              <a:off x="3580038" y="3559813"/>
              <a:ext cx="140040" cy="138328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59"/>
            <p:cNvSpPr/>
            <p:nvPr/>
          </p:nvSpPr>
          <p:spPr>
            <a:xfrm>
              <a:off x="3580038" y="3559813"/>
              <a:ext cx="140040" cy="138328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59"/>
            <p:cNvSpPr/>
            <p:nvPr/>
          </p:nvSpPr>
          <p:spPr>
            <a:xfrm>
              <a:off x="3580038" y="3559867"/>
              <a:ext cx="137785" cy="138192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979797">
                <a:alpha val="29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8" name="Google Shape;1918;p59"/>
          <p:cNvGrpSpPr/>
          <p:nvPr/>
        </p:nvGrpSpPr>
        <p:grpSpPr>
          <a:xfrm>
            <a:off x="6146529" y="1793259"/>
            <a:ext cx="397703" cy="397703"/>
            <a:chOff x="1190625" y="238125"/>
            <a:chExt cx="5219200" cy="5219200"/>
          </a:xfrm>
        </p:grpSpPr>
        <p:sp>
          <p:nvSpPr>
            <p:cNvPr id="1919" name="Google Shape;1919;p59"/>
            <p:cNvSpPr/>
            <p:nvPr/>
          </p:nvSpPr>
          <p:spPr>
            <a:xfrm>
              <a:off x="5216725" y="1551875"/>
              <a:ext cx="959850" cy="955800"/>
            </a:xfrm>
            <a:custGeom>
              <a:avLst/>
              <a:gdLst/>
              <a:ahLst/>
              <a:cxnLst/>
              <a:rect l="l" t="t" r="r" b="b"/>
              <a:pathLst>
                <a:path w="38394" h="38232" extrusionOk="0">
                  <a:moveTo>
                    <a:pt x="19213" y="1"/>
                  </a:moveTo>
                  <a:cubicBezTo>
                    <a:pt x="8612" y="1"/>
                    <a:pt x="0" y="8580"/>
                    <a:pt x="0" y="19116"/>
                  </a:cubicBezTo>
                  <a:cubicBezTo>
                    <a:pt x="0" y="29652"/>
                    <a:pt x="8612" y="38231"/>
                    <a:pt x="19213" y="38231"/>
                  </a:cubicBezTo>
                  <a:cubicBezTo>
                    <a:pt x="29782" y="38231"/>
                    <a:pt x="38394" y="29652"/>
                    <a:pt x="38394" y="19116"/>
                  </a:cubicBezTo>
                  <a:cubicBezTo>
                    <a:pt x="38394" y="8580"/>
                    <a:pt x="29782" y="1"/>
                    <a:pt x="19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59"/>
            <p:cNvSpPr/>
            <p:nvPr/>
          </p:nvSpPr>
          <p:spPr>
            <a:xfrm>
              <a:off x="4030975" y="446075"/>
              <a:ext cx="959050" cy="954950"/>
            </a:xfrm>
            <a:custGeom>
              <a:avLst/>
              <a:gdLst/>
              <a:ahLst/>
              <a:cxnLst/>
              <a:rect l="l" t="t" r="r" b="b"/>
              <a:pathLst>
                <a:path w="38362" h="38198" extrusionOk="0">
                  <a:moveTo>
                    <a:pt x="19181" y="0"/>
                  </a:moveTo>
                  <a:cubicBezTo>
                    <a:pt x="8613" y="0"/>
                    <a:pt x="1" y="8546"/>
                    <a:pt x="1" y="19083"/>
                  </a:cubicBezTo>
                  <a:cubicBezTo>
                    <a:pt x="1" y="29652"/>
                    <a:pt x="8613" y="38198"/>
                    <a:pt x="19181" y="38198"/>
                  </a:cubicBezTo>
                  <a:cubicBezTo>
                    <a:pt x="29750" y="38198"/>
                    <a:pt x="38362" y="29652"/>
                    <a:pt x="38362" y="19083"/>
                  </a:cubicBezTo>
                  <a:cubicBezTo>
                    <a:pt x="38362" y="8546"/>
                    <a:pt x="29750" y="0"/>
                    <a:pt x="191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59"/>
            <p:cNvSpPr/>
            <p:nvPr/>
          </p:nvSpPr>
          <p:spPr>
            <a:xfrm>
              <a:off x="2293175" y="238125"/>
              <a:ext cx="959050" cy="955775"/>
            </a:xfrm>
            <a:custGeom>
              <a:avLst/>
              <a:gdLst/>
              <a:ahLst/>
              <a:cxnLst/>
              <a:rect l="l" t="t" r="r" b="b"/>
              <a:pathLst>
                <a:path w="38362" h="38231" extrusionOk="0">
                  <a:moveTo>
                    <a:pt x="19181" y="0"/>
                  </a:moveTo>
                  <a:cubicBezTo>
                    <a:pt x="8612" y="0"/>
                    <a:pt x="0" y="8579"/>
                    <a:pt x="0" y="19115"/>
                  </a:cubicBezTo>
                  <a:cubicBezTo>
                    <a:pt x="0" y="29651"/>
                    <a:pt x="8612" y="38230"/>
                    <a:pt x="19181" y="38230"/>
                  </a:cubicBezTo>
                  <a:cubicBezTo>
                    <a:pt x="29749" y="38230"/>
                    <a:pt x="38361" y="29651"/>
                    <a:pt x="38361" y="19115"/>
                  </a:cubicBezTo>
                  <a:cubicBezTo>
                    <a:pt x="38361" y="8579"/>
                    <a:pt x="29749" y="0"/>
                    <a:pt x="19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59"/>
            <p:cNvSpPr/>
            <p:nvPr/>
          </p:nvSpPr>
          <p:spPr>
            <a:xfrm>
              <a:off x="1190625" y="1551875"/>
              <a:ext cx="959850" cy="955800"/>
            </a:xfrm>
            <a:custGeom>
              <a:avLst/>
              <a:gdLst/>
              <a:ahLst/>
              <a:cxnLst/>
              <a:rect l="l" t="t" r="r" b="b"/>
              <a:pathLst>
                <a:path w="38394" h="38232" extrusionOk="0">
                  <a:moveTo>
                    <a:pt x="19180" y="1"/>
                  </a:moveTo>
                  <a:cubicBezTo>
                    <a:pt x="8612" y="1"/>
                    <a:pt x="0" y="8580"/>
                    <a:pt x="0" y="19116"/>
                  </a:cubicBezTo>
                  <a:cubicBezTo>
                    <a:pt x="0" y="29652"/>
                    <a:pt x="8612" y="38231"/>
                    <a:pt x="19180" y="38231"/>
                  </a:cubicBezTo>
                  <a:cubicBezTo>
                    <a:pt x="29782" y="38231"/>
                    <a:pt x="38394" y="29652"/>
                    <a:pt x="38394" y="19116"/>
                  </a:cubicBezTo>
                  <a:cubicBezTo>
                    <a:pt x="38394" y="8580"/>
                    <a:pt x="29782" y="1"/>
                    <a:pt x="191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59"/>
            <p:cNvSpPr/>
            <p:nvPr/>
          </p:nvSpPr>
          <p:spPr>
            <a:xfrm>
              <a:off x="1517625" y="1380325"/>
              <a:ext cx="4892200" cy="4077000"/>
            </a:xfrm>
            <a:custGeom>
              <a:avLst/>
              <a:gdLst/>
              <a:ahLst/>
              <a:cxnLst/>
              <a:rect l="l" t="t" r="r" b="b"/>
              <a:pathLst>
                <a:path w="195688" h="163080" extrusionOk="0">
                  <a:moveTo>
                    <a:pt x="77074" y="0"/>
                  </a:moveTo>
                  <a:cubicBezTo>
                    <a:pt x="76740" y="0"/>
                    <a:pt x="76405" y="4"/>
                    <a:pt x="76070" y="12"/>
                  </a:cubicBezTo>
                  <a:cubicBezTo>
                    <a:pt x="65958" y="273"/>
                    <a:pt x="56433" y="4383"/>
                    <a:pt x="49257" y="11625"/>
                  </a:cubicBezTo>
                  <a:cubicBezTo>
                    <a:pt x="42080" y="18834"/>
                    <a:pt x="38035" y="28359"/>
                    <a:pt x="37872" y="38439"/>
                  </a:cubicBezTo>
                  <a:cubicBezTo>
                    <a:pt x="37807" y="42712"/>
                    <a:pt x="38427" y="46887"/>
                    <a:pt x="39699" y="50867"/>
                  </a:cubicBezTo>
                  <a:cubicBezTo>
                    <a:pt x="25183" y="52922"/>
                    <a:pt x="14027" y="65383"/>
                    <a:pt x="14027" y="80355"/>
                  </a:cubicBezTo>
                  <a:cubicBezTo>
                    <a:pt x="14027" y="83226"/>
                    <a:pt x="14419" y="86064"/>
                    <a:pt x="15234" y="88771"/>
                  </a:cubicBezTo>
                  <a:cubicBezTo>
                    <a:pt x="5709" y="95817"/>
                    <a:pt x="1" y="106973"/>
                    <a:pt x="1" y="118977"/>
                  </a:cubicBezTo>
                  <a:cubicBezTo>
                    <a:pt x="1" y="143279"/>
                    <a:pt x="19899" y="163079"/>
                    <a:pt x="44331" y="163079"/>
                  </a:cubicBezTo>
                  <a:lnTo>
                    <a:pt x="152531" y="163079"/>
                  </a:lnTo>
                  <a:cubicBezTo>
                    <a:pt x="176311" y="163079"/>
                    <a:pt x="195687" y="143801"/>
                    <a:pt x="195687" y="120151"/>
                  </a:cubicBezTo>
                  <a:lnTo>
                    <a:pt x="195687" y="116335"/>
                  </a:lnTo>
                  <a:cubicBezTo>
                    <a:pt x="195687" y="108604"/>
                    <a:pt x="193795" y="101069"/>
                    <a:pt x="190142" y="94316"/>
                  </a:cubicBezTo>
                  <a:cubicBezTo>
                    <a:pt x="193763" y="87042"/>
                    <a:pt x="195589" y="79018"/>
                    <a:pt x="195524" y="70830"/>
                  </a:cubicBezTo>
                  <a:cubicBezTo>
                    <a:pt x="195263" y="42581"/>
                    <a:pt x="171907" y="19389"/>
                    <a:pt x="143495" y="19160"/>
                  </a:cubicBezTo>
                  <a:lnTo>
                    <a:pt x="143071" y="19160"/>
                  </a:lnTo>
                  <a:cubicBezTo>
                    <a:pt x="132796" y="19160"/>
                    <a:pt x="123010" y="22063"/>
                    <a:pt x="114594" y="27478"/>
                  </a:cubicBezTo>
                  <a:cubicBezTo>
                    <a:pt x="112702" y="21346"/>
                    <a:pt x="109244" y="15703"/>
                    <a:pt x="104482" y="11071"/>
                  </a:cubicBezTo>
                  <a:cubicBezTo>
                    <a:pt x="97088" y="3898"/>
                    <a:pt x="87399" y="0"/>
                    <a:pt x="770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59"/>
            <p:cNvSpPr/>
            <p:nvPr/>
          </p:nvSpPr>
          <p:spPr>
            <a:xfrm>
              <a:off x="3994300" y="1547800"/>
              <a:ext cx="2415525" cy="3909525"/>
            </a:xfrm>
            <a:custGeom>
              <a:avLst/>
              <a:gdLst/>
              <a:ahLst/>
              <a:cxnLst/>
              <a:rect l="l" t="t" r="r" b="b"/>
              <a:pathLst>
                <a:path w="96621" h="156381" extrusionOk="0">
                  <a:moveTo>
                    <a:pt x="0" y="1"/>
                  </a:moveTo>
                  <a:lnTo>
                    <a:pt x="0" y="156380"/>
                  </a:lnTo>
                  <a:lnTo>
                    <a:pt x="53464" y="156380"/>
                  </a:lnTo>
                  <a:cubicBezTo>
                    <a:pt x="77244" y="156380"/>
                    <a:pt x="96620" y="137102"/>
                    <a:pt x="96620" y="113452"/>
                  </a:cubicBezTo>
                  <a:lnTo>
                    <a:pt x="96620" y="109636"/>
                  </a:lnTo>
                  <a:cubicBezTo>
                    <a:pt x="96620" y="101905"/>
                    <a:pt x="94728" y="94370"/>
                    <a:pt x="91107" y="87617"/>
                  </a:cubicBezTo>
                  <a:cubicBezTo>
                    <a:pt x="94696" y="80343"/>
                    <a:pt x="96522" y="72319"/>
                    <a:pt x="96457" y="64131"/>
                  </a:cubicBezTo>
                  <a:cubicBezTo>
                    <a:pt x="96196" y="35882"/>
                    <a:pt x="72840" y="12690"/>
                    <a:pt x="44428" y="12461"/>
                  </a:cubicBezTo>
                  <a:lnTo>
                    <a:pt x="44004" y="12461"/>
                  </a:lnTo>
                  <a:cubicBezTo>
                    <a:pt x="33729" y="12461"/>
                    <a:pt x="23943" y="15364"/>
                    <a:pt x="15527" y="20779"/>
                  </a:cubicBezTo>
                  <a:cubicBezTo>
                    <a:pt x="13635" y="14647"/>
                    <a:pt x="10177" y="9004"/>
                    <a:pt x="5415" y="4372"/>
                  </a:cubicBezTo>
                  <a:cubicBezTo>
                    <a:pt x="3719" y="2741"/>
                    <a:pt x="1925" y="1273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5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59"/>
            <p:cNvSpPr/>
            <p:nvPr/>
          </p:nvSpPr>
          <p:spPr>
            <a:xfrm>
              <a:off x="4671150" y="3985325"/>
              <a:ext cx="532550" cy="901950"/>
            </a:xfrm>
            <a:custGeom>
              <a:avLst/>
              <a:gdLst/>
              <a:ahLst/>
              <a:cxnLst/>
              <a:rect l="l" t="t" r="r" b="b"/>
              <a:pathLst>
                <a:path w="21302" h="36078" extrusionOk="0">
                  <a:moveTo>
                    <a:pt x="10700" y="0"/>
                  </a:moveTo>
                  <a:cubicBezTo>
                    <a:pt x="5676" y="0"/>
                    <a:pt x="1305" y="3556"/>
                    <a:pt x="327" y="8514"/>
                  </a:cubicBezTo>
                  <a:cubicBezTo>
                    <a:pt x="1" y="10145"/>
                    <a:pt x="1077" y="11776"/>
                    <a:pt x="2741" y="12102"/>
                  </a:cubicBezTo>
                  <a:cubicBezTo>
                    <a:pt x="2937" y="12142"/>
                    <a:pt x="3134" y="12160"/>
                    <a:pt x="3328" y="12160"/>
                  </a:cubicBezTo>
                  <a:cubicBezTo>
                    <a:pt x="4746" y="12160"/>
                    <a:pt x="6042" y="11152"/>
                    <a:pt x="6329" y="9688"/>
                  </a:cubicBezTo>
                  <a:cubicBezTo>
                    <a:pt x="6720" y="7601"/>
                    <a:pt x="8580" y="6100"/>
                    <a:pt x="10700" y="6100"/>
                  </a:cubicBezTo>
                  <a:cubicBezTo>
                    <a:pt x="13179" y="6100"/>
                    <a:pt x="15201" y="8090"/>
                    <a:pt x="15201" y="10536"/>
                  </a:cubicBezTo>
                  <a:cubicBezTo>
                    <a:pt x="15201" y="12983"/>
                    <a:pt x="13179" y="14973"/>
                    <a:pt x="10700" y="14973"/>
                  </a:cubicBezTo>
                  <a:cubicBezTo>
                    <a:pt x="9036" y="14973"/>
                    <a:pt x="7666" y="16343"/>
                    <a:pt x="7666" y="18039"/>
                  </a:cubicBezTo>
                  <a:cubicBezTo>
                    <a:pt x="7666" y="19703"/>
                    <a:pt x="9036" y="21073"/>
                    <a:pt x="10700" y="21073"/>
                  </a:cubicBezTo>
                  <a:cubicBezTo>
                    <a:pt x="13179" y="21073"/>
                    <a:pt x="15201" y="23063"/>
                    <a:pt x="15201" y="25509"/>
                  </a:cubicBezTo>
                  <a:cubicBezTo>
                    <a:pt x="15201" y="27956"/>
                    <a:pt x="13179" y="29945"/>
                    <a:pt x="10700" y="29945"/>
                  </a:cubicBezTo>
                  <a:cubicBezTo>
                    <a:pt x="8482" y="29945"/>
                    <a:pt x="6590" y="28314"/>
                    <a:pt x="6296" y="26129"/>
                  </a:cubicBezTo>
                  <a:cubicBezTo>
                    <a:pt x="6264" y="25933"/>
                    <a:pt x="6231" y="25737"/>
                    <a:pt x="6231" y="25509"/>
                  </a:cubicBezTo>
                  <a:cubicBezTo>
                    <a:pt x="6231" y="23813"/>
                    <a:pt x="4861" y="22443"/>
                    <a:pt x="3197" y="22443"/>
                  </a:cubicBezTo>
                  <a:cubicBezTo>
                    <a:pt x="1501" y="22443"/>
                    <a:pt x="131" y="23813"/>
                    <a:pt x="131" y="25509"/>
                  </a:cubicBezTo>
                  <a:cubicBezTo>
                    <a:pt x="131" y="25998"/>
                    <a:pt x="164" y="26488"/>
                    <a:pt x="229" y="26977"/>
                  </a:cubicBezTo>
                  <a:cubicBezTo>
                    <a:pt x="947" y="32163"/>
                    <a:pt x="5448" y="36078"/>
                    <a:pt x="10733" y="36078"/>
                  </a:cubicBezTo>
                  <a:cubicBezTo>
                    <a:pt x="16571" y="36078"/>
                    <a:pt x="21301" y="31315"/>
                    <a:pt x="21301" y="25509"/>
                  </a:cubicBezTo>
                  <a:cubicBezTo>
                    <a:pt x="21301" y="22606"/>
                    <a:pt x="20094" y="19931"/>
                    <a:pt x="18170" y="18039"/>
                  </a:cubicBezTo>
                  <a:cubicBezTo>
                    <a:pt x="20094" y="16114"/>
                    <a:pt x="21301" y="13472"/>
                    <a:pt x="21301" y="10536"/>
                  </a:cubicBezTo>
                  <a:cubicBezTo>
                    <a:pt x="21301" y="4730"/>
                    <a:pt x="16571" y="0"/>
                    <a:pt x="107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59"/>
            <p:cNvSpPr/>
            <p:nvPr/>
          </p:nvSpPr>
          <p:spPr>
            <a:xfrm>
              <a:off x="3404675" y="2819150"/>
              <a:ext cx="1180050" cy="1540500"/>
            </a:xfrm>
            <a:custGeom>
              <a:avLst/>
              <a:gdLst/>
              <a:ahLst/>
              <a:cxnLst/>
              <a:rect l="l" t="t" r="r" b="b"/>
              <a:pathLst>
                <a:path w="47202" h="61620" extrusionOk="0">
                  <a:moveTo>
                    <a:pt x="23585" y="12233"/>
                  </a:moveTo>
                  <a:cubicBezTo>
                    <a:pt x="29652" y="12233"/>
                    <a:pt x="34969" y="20910"/>
                    <a:pt x="34969" y="30794"/>
                  </a:cubicBezTo>
                  <a:cubicBezTo>
                    <a:pt x="34969" y="40710"/>
                    <a:pt x="29652" y="49387"/>
                    <a:pt x="23585" y="49387"/>
                  </a:cubicBezTo>
                  <a:cubicBezTo>
                    <a:pt x="17550" y="49387"/>
                    <a:pt x="12233" y="40710"/>
                    <a:pt x="12233" y="30794"/>
                  </a:cubicBezTo>
                  <a:cubicBezTo>
                    <a:pt x="12233" y="20910"/>
                    <a:pt x="17550" y="12233"/>
                    <a:pt x="23585" y="12233"/>
                  </a:cubicBezTo>
                  <a:close/>
                  <a:moveTo>
                    <a:pt x="23585" y="1"/>
                  </a:moveTo>
                  <a:cubicBezTo>
                    <a:pt x="16996" y="1"/>
                    <a:pt x="10668" y="3556"/>
                    <a:pt x="6231" y="9819"/>
                  </a:cubicBezTo>
                  <a:cubicBezTo>
                    <a:pt x="2219" y="15495"/>
                    <a:pt x="1" y="22933"/>
                    <a:pt x="1" y="30794"/>
                  </a:cubicBezTo>
                  <a:cubicBezTo>
                    <a:pt x="1" y="38655"/>
                    <a:pt x="2219" y="46093"/>
                    <a:pt x="6231" y="51801"/>
                  </a:cubicBezTo>
                  <a:cubicBezTo>
                    <a:pt x="10668" y="58032"/>
                    <a:pt x="16963" y="61620"/>
                    <a:pt x="23585" y="61620"/>
                  </a:cubicBezTo>
                  <a:cubicBezTo>
                    <a:pt x="30207" y="61620"/>
                    <a:pt x="36535" y="58032"/>
                    <a:pt x="40939" y="51801"/>
                  </a:cubicBezTo>
                  <a:cubicBezTo>
                    <a:pt x="44984" y="46093"/>
                    <a:pt x="47202" y="38655"/>
                    <a:pt x="47202" y="30794"/>
                  </a:cubicBezTo>
                  <a:cubicBezTo>
                    <a:pt x="47202" y="22933"/>
                    <a:pt x="44984" y="15495"/>
                    <a:pt x="40939" y="9819"/>
                  </a:cubicBezTo>
                  <a:cubicBezTo>
                    <a:pt x="36535" y="3556"/>
                    <a:pt x="30207" y="1"/>
                    <a:pt x="235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59"/>
            <p:cNvSpPr/>
            <p:nvPr/>
          </p:nvSpPr>
          <p:spPr>
            <a:xfrm>
              <a:off x="3994300" y="2819150"/>
              <a:ext cx="590425" cy="1540500"/>
            </a:xfrm>
            <a:custGeom>
              <a:avLst/>
              <a:gdLst/>
              <a:ahLst/>
              <a:cxnLst/>
              <a:rect l="l" t="t" r="r" b="b"/>
              <a:pathLst>
                <a:path w="23617" h="61620" extrusionOk="0">
                  <a:moveTo>
                    <a:pt x="0" y="1"/>
                  </a:moveTo>
                  <a:lnTo>
                    <a:pt x="0" y="12233"/>
                  </a:lnTo>
                  <a:cubicBezTo>
                    <a:pt x="6067" y="12233"/>
                    <a:pt x="11384" y="20910"/>
                    <a:pt x="11384" y="30794"/>
                  </a:cubicBezTo>
                  <a:cubicBezTo>
                    <a:pt x="11384" y="40710"/>
                    <a:pt x="6067" y="49387"/>
                    <a:pt x="0" y="49387"/>
                  </a:cubicBezTo>
                  <a:lnTo>
                    <a:pt x="0" y="61620"/>
                  </a:lnTo>
                  <a:cubicBezTo>
                    <a:pt x="6622" y="61620"/>
                    <a:pt x="12950" y="58032"/>
                    <a:pt x="17354" y="51801"/>
                  </a:cubicBezTo>
                  <a:cubicBezTo>
                    <a:pt x="21399" y="46093"/>
                    <a:pt x="23617" y="38655"/>
                    <a:pt x="23617" y="30794"/>
                  </a:cubicBezTo>
                  <a:cubicBezTo>
                    <a:pt x="23617" y="22933"/>
                    <a:pt x="21399" y="15495"/>
                    <a:pt x="17354" y="9819"/>
                  </a:cubicBezTo>
                  <a:cubicBezTo>
                    <a:pt x="12950" y="3556"/>
                    <a:pt x="6622" y="1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8" name="Google Shape;1928;p59"/>
          <p:cNvGrpSpPr/>
          <p:nvPr/>
        </p:nvGrpSpPr>
        <p:grpSpPr>
          <a:xfrm>
            <a:off x="6146515" y="3369744"/>
            <a:ext cx="397814" cy="417205"/>
            <a:chOff x="7762904" y="1179108"/>
            <a:chExt cx="373499" cy="391741"/>
          </a:xfrm>
        </p:grpSpPr>
        <p:sp>
          <p:nvSpPr>
            <p:cNvPr id="1929" name="Google Shape;1929;p59"/>
            <p:cNvSpPr/>
            <p:nvPr/>
          </p:nvSpPr>
          <p:spPr>
            <a:xfrm>
              <a:off x="7938164" y="1485108"/>
              <a:ext cx="23684" cy="30592"/>
            </a:xfrm>
            <a:custGeom>
              <a:avLst/>
              <a:gdLst/>
              <a:ahLst/>
              <a:cxnLst/>
              <a:rect l="l" t="t" r="r" b="b"/>
              <a:pathLst>
                <a:path w="840" h="1085" extrusionOk="0">
                  <a:moveTo>
                    <a:pt x="81" y="1"/>
                  </a:moveTo>
                  <a:lnTo>
                    <a:pt x="0" y="132"/>
                  </a:lnTo>
                  <a:lnTo>
                    <a:pt x="0" y="996"/>
                  </a:lnTo>
                  <a:lnTo>
                    <a:pt x="97" y="1085"/>
                  </a:lnTo>
                  <a:lnTo>
                    <a:pt x="759" y="1085"/>
                  </a:lnTo>
                  <a:lnTo>
                    <a:pt x="839" y="996"/>
                  </a:lnTo>
                  <a:lnTo>
                    <a:pt x="839" y="13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59"/>
            <p:cNvSpPr/>
            <p:nvPr/>
          </p:nvSpPr>
          <p:spPr>
            <a:xfrm>
              <a:off x="7938079" y="1512655"/>
              <a:ext cx="54416" cy="32114"/>
            </a:xfrm>
            <a:custGeom>
              <a:avLst/>
              <a:gdLst/>
              <a:ahLst/>
              <a:cxnLst/>
              <a:rect l="l" t="t" r="r" b="b"/>
              <a:pathLst>
                <a:path w="1930" h="1139" extrusionOk="0">
                  <a:moveTo>
                    <a:pt x="259" y="0"/>
                  </a:moveTo>
                  <a:lnTo>
                    <a:pt x="51" y="162"/>
                  </a:lnTo>
                  <a:lnTo>
                    <a:pt x="0" y="304"/>
                  </a:lnTo>
                  <a:lnTo>
                    <a:pt x="0" y="1138"/>
                  </a:lnTo>
                  <a:lnTo>
                    <a:pt x="1733" y="1138"/>
                  </a:lnTo>
                  <a:lnTo>
                    <a:pt x="1924" y="1020"/>
                  </a:lnTo>
                  <a:lnTo>
                    <a:pt x="1924" y="425"/>
                  </a:lnTo>
                  <a:cubicBezTo>
                    <a:pt x="1929" y="191"/>
                    <a:pt x="1738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59"/>
            <p:cNvSpPr/>
            <p:nvPr/>
          </p:nvSpPr>
          <p:spPr>
            <a:xfrm>
              <a:off x="7906755" y="1512655"/>
              <a:ext cx="44153" cy="32114"/>
            </a:xfrm>
            <a:custGeom>
              <a:avLst/>
              <a:gdLst/>
              <a:ahLst/>
              <a:cxnLst/>
              <a:rect l="l" t="t" r="r" b="b"/>
              <a:pathLst>
                <a:path w="1566" h="1139" extrusionOk="0">
                  <a:moveTo>
                    <a:pt x="428" y="0"/>
                  </a:moveTo>
                  <a:cubicBezTo>
                    <a:pt x="194" y="0"/>
                    <a:pt x="0" y="191"/>
                    <a:pt x="0" y="425"/>
                  </a:cubicBezTo>
                  <a:lnTo>
                    <a:pt x="0" y="1023"/>
                  </a:lnTo>
                  <a:lnTo>
                    <a:pt x="135" y="1138"/>
                  </a:lnTo>
                  <a:lnTo>
                    <a:pt x="1275" y="1138"/>
                  </a:lnTo>
                  <a:lnTo>
                    <a:pt x="1141" y="1023"/>
                  </a:lnTo>
                  <a:lnTo>
                    <a:pt x="1141" y="423"/>
                  </a:lnTo>
                  <a:cubicBezTo>
                    <a:pt x="1141" y="191"/>
                    <a:pt x="1332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59"/>
            <p:cNvSpPr/>
            <p:nvPr/>
          </p:nvSpPr>
          <p:spPr>
            <a:xfrm>
              <a:off x="7907142" y="1512655"/>
              <a:ext cx="44153" cy="32114"/>
            </a:xfrm>
            <a:custGeom>
              <a:avLst/>
              <a:gdLst/>
              <a:ahLst/>
              <a:cxnLst/>
              <a:rect l="l" t="t" r="r" b="b"/>
              <a:pathLst>
                <a:path w="1566" h="1139" extrusionOk="0">
                  <a:moveTo>
                    <a:pt x="428" y="0"/>
                  </a:moveTo>
                  <a:cubicBezTo>
                    <a:pt x="194" y="0"/>
                    <a:pt x="0" y="191"/>
                    <a:pt x="0" y="425"/>
                  </a:cubicBezTo>
                  <a:lnTo>
                    <a:pt x="0" y="1023"/>
                  </a:lnTo>
                  <a:lnTo>
                    <a:pt x="135" y="1138"/>
                  </a:lnTo>
                  <a:lnTo>
                    <a:pt x="1275" y="1138"/>
                  </a:lnTo>
                  <a:lnTo>
                    <a:pt x="1141" y="1023"/>
                  </a:lnTo>
                  <a:lnTo>
                    <a:pt x="1141" y="423"/>
                  </a:lnTo>
                  <a:cubicBezTo>
                    <a:pt x="1141" y="191"/>
                    <a:pt x="1332" y="0"/>
                    <a:pt x="1566" y="0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59"/>
            <p:cNvSpPr/>
            <p:nvPr/>
          </p:nvSpPr>
          <p:spPr>
            <a:xfrm>
              <a:off x="7949442" y="1192980"/>
              <a:ext cx="61775" cy="56841"/>
            </a:xfrm>
            <a:custGeom>
              <a:avLst/>
              <a:gdLst/>
              <a:ahLst/>
              <a:cxnLst/>
              <a:rect l="l" t="t" r="r" b="b"/>
              <a:pathLst>
                <a:path w="2191" h="2016" extrusionOk="0">
                  <a:moveTo>
                    <a:pt x="234" y="0"/>
                  </a:moveTo>
                  <a:cubicBezTo>
                    <a:pt x="176" y="0"/>
                    <a:pt x="119" y="23"/>
                    <a:pt x="79" y="68"/>
                  </a:cubicBezTo>
                  <a:cubicBezTo>
                    <a:pt x="1" y="151"/>
                    <a:pt x="6" y="286"/>
                    <a:pt x="92" y="364"/>
                  </a:cubicBezTo>
                  <a:lnTo>
                    <a:pt x="1817" y="1956"/>
                  </a:lnTo>
                  <a:cubicBezTo>
                    <a:pt x="1857" y="1997"/>
                    <a:pt x="1908" y="2016"/>
                    <a:pt x="1957" y="2016"/>
                  </a:cubicBezTo>
                  <a:cubicBezTo>
                    <a:pt x="2011" y="2016"/>
                    <a:pt x="2070" y="1991"/>
                    <a:pt x="2113" y="1943"/>
                  </a:cubicBezTo>
                  <a:cubicBezTo>
                    <a:pt x="2191" y="1860"/>
                    <a:pt x="2183" y="1725"/>
                    <a:pt x="2099" y="1647"/>
                  </a:cubicBezTo>
                  <a:lnTo>
                    <a:pt x="375" y="54"/>
                  </a:lnTo>
                  <a:cubicBezTo>
                    <a:pt x="335" y="18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E2D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59"/>
            <p:cNvSpPr/>
            <p:nvPr/>
          </p:nvSpPr>
          <p:spPr>
            <a:xfrm>
              <a:off x="7888682" y="1193008"/>
              <a:ext cx="61719" cy="56813"/>
            </a:xfrm>
            <a:custGeom>
              <a:avLst/>
              <a:gdLst/>
              <a:ahLst/>
              <a:cxnLst/>
              <a:rect l="l" t="t" r="r" b="b"/>
              <a:pathLst>
                <a:path w="2189" h="2015" extrusionOk="0">
                  <a:moveTo>
                    <a:pt x="1958" y="1"/>
                  </a:moveTo>
                  <a:cubicBezTo>
                    <a:pt x="1907" y="1"/>
                    <a:pt x="1856" y="19"/>
                    <a:pt x="1817" y="56"/>
                  </a:cubicBezTo>
                  <a:lnTo>
                    <a:pt x="90" y="1651"/>
                  </a:lnTo>
                  <a:cubicBezTo>
                    <a:pt x="3" y="1727"/>
                    <a:pt x="1" y="1861"/>
                    <a:pt x="76" y="1947"/>
                  </a:cubicBezTo>
                  <a:cubicBezTo>
                    <a:pt x="116" y="1990"/>
                    <a:pt x="176" y="2015"/>
                    <a:pt x="232" y="2015"/>
                  </a:cubicBezTo>
                  <a:cubicBezTo>
                    <a:pt x="283" y="2015"/>
                    <a:pt x="332" y="1993"/>
                    <a:pt x="372" y="1958"/>
                  </a:cubicBezTo>
                  <a:lnTo>
                    <a:pt x="2099" y="365"/>
                  </a:lnTo>
                  <a:cubicBezTo>
                    <a:pt x="2185" y="287"/>
                    <a:pt x="2188" y="153"/>
                    <a:pt x="2113" y="69"/>
                  </a:cubicBezTo>
                  <a:cubicBezTo>
                    <a:pt x="2072" y="24"/>
                    <a:pt x="2015" y="1"/>
                    <a:pt x="1958" y="1"/>
                  </a:cubicBezTo>
                  <a:close/>
                </a:path>
              </a:pathLst>
            </a:custGeom>
            <a:solidFill>
              <a:srgbClr val="E2D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59"/>
            <p:cNvSpPr/>
            <p:nvPr/>
          </p:nvSpPr>
          <p:spPr>
            <a:xfrm>
              <a:off x="7938079" y="1294623"/>
              <a:ext cx="23684" cy="29774"/>
            </a:xfrm>
            <a:custGeom>
              <a:avLst/>
              <a:gdLst/>
              <a:ahLst/>
              <a:cxnLst/>
              <a:rect l="l" t="t" r="r" b="b"/>
              <a:pathLst>
                <a:path w="840" h="1056" extrusionOk="0">
                  <a:moveTo>
                    <a:pt x="70" y="1"/>
                  </a:moveTo>
                  <a:lnTo>
                    <a:pt x="0" y="87"/>
                  </a:lnTo>
                  <a:lnTo>
                    <a:pt x="0" y="985"/>
                  </a:lnTo>
                  <a:lnTo>
                    <a:pt x="57" y="1055"/>
                  </a:lnTo>
                  <a:lnTo>
                    <a:pt x="751" y="1055"/>
                  </a:lnTo>
                  <a:lnTo>
                    <a:pt x="840" y="985"/>
                  </a:lnTo>
                  <a:lnTo>
                    <a:pt x="840" y="84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59"/>
            <p:cNvSpPr/>
            <p:nvPr/>
          </p:nvSpPr>
          <p:spPr>
            <a:xfrm>
              <a:off x="7985644" y="1355721"/>
              <a:ext cx="51992" cy="27011"/>
            </a:xfrm>
            <a:custGeom>
              <a:avLst/>
              <a:gdLst/>
              <a:ahLst/>
              <a:cxnLst/>
              <a:rect l="l" t="t" r="r" b="b"/>
              <a:pathLst>
                <a:path w="1844" h="958" extrusionOk="0">
                  <a:moveTo>
                    <a:pt x="1605" y="1"/>
                  </a:moveTo>
                  <a:cubicBezTo>
                    <a:pt x="1580" y="1"/>
                    <a:pt x="1554" y="6"/>
                    <a:pt x="1528" y="16"/>
                  </a:cubicBezTo>
                  <a:lnTo>
                    <a:pt x="162" y="551"/>
                  </a:lnTo>
                  <a:cubicBezTo>
                    <a:pt x="54" y="594"/>
                    <a:pt x="0" y="715"/>
                    <a:pt x="46" y="823"/>
                  </a:cubicBezTo>
                  <a:cubicBezTo>
                    <a:pt x="78" y="906"/>
                    <a:pt x="156" y="957"/>
                    <a:pt x="240" y="957"/>
                  </a:cubicBezTo>
                  <a:cubicBezTo>
                    <a:pt x="264" y="957"/>
                    <a:pt x="291" y="955"/>
                    <a:pt x="318" y="941"/>
                  </a:cubicBezTo>
                  <a:lnTo>
                    <a:pt x="1682" y="406"/>
                  </a:lnTo>
                  <a:cubicBezTo>
                    <a:pt x="1789" y="363"/>
                    <a:pt x="1843" y="242"/>
                    <a:pt x="1800" y="134"/>
                  </a:cubicBezTo>
                  <a:cubicBezTo>
                    <a:pt x="1767" y="52"/>
                    <a:pt x="1689" y="1"/>
                    <a:pt x="1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59"/>
            <p:cNvSpPr/>
            <p:nvPr/>
          </p:nvSpPr>
          <p:spPr>
            <a:xfrm>
              <a:off x="7985560" y="1404273"/>
              <a:ext cx="51992" cy="26926"/>
            </a:xfrm>
            <a:custGeom>
              <a:avLst/>
              <a:gdLst/>
              <a:ahLst/>
              <a:cxnLst/>
              <a:rect l="l" t="t" r="r" b="b"/>
              <a:pathLst>
                <a:path w="1844" h="955" extrusionOk="0">
                  <a:moveTo>
                    <a:pt x="241" y="1"/>
                  </a:moveTo>
                  <a:cubicBezTo>
                    <a:pt x="158" y="1"/>
                    <a:pt x="79" y="52"/>
                    <a:pt x="44" y="134"/>
                  </a:cubicBezTo>
                  <a:cubicBezTo>
                    <a:pt x="1" y="242"/>
                    <a:pt x="54" y="363"/>
                    <a:pt x="162" y="406"/>
                  </a:cubicBezTo>
                  <a:lnTo>
                    <a:pt x="1529" y="941"/>
                  </a:lnTo>
                  <a:cubicBezTo>
                    <a:pt x="1556" y="952"/>
                    <a:pt x="1577" y="955"/>
                    <a:pt x="1604" y="955"/>
                  </a:cubicBezTo>
                  <a:cubicBezTo>
                    <a:pt x="1690" y="955"/>
                    <a:pt x="1771" y="904"/>
                    <a:pt x="1801" y="823"/>
                  </a:cubicBezTo>
                  <a:cubicBezTo>
                    <a:pt x="1844" y="715"/>
                    <a:pt x="1790" y="594"/>
                    <a:pt x="1682" y="551"/>
                  </a:cubicBezTo>
                  <a:lnTo>
                    <a:pt x="318" y="16"/>
                  </a:lnTo>
                  <a:cubicBezTo>
                    <a:pt x="293" y="6"/>
                    <a:pt x="267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59"/>
            <p:cNvSpPr/>
            <p:nvPr/>
          </p:nvSpPr>
          <p:spPr>
            <a:xfrm>
              <a:off x="7862207" y="1355806"/>
              <a:ext cx="51992" cy="26926"/>
            </a:xfrm>
            <a:custGeom>
              <a:avLst/>
              <a:gdLst/>
              <a:ahLst/>
              <a:cxnLst/>
              <a:rect l="l" t="t" r="r" b="b"/>
              <a:pathLst>
                <a:path w="1844" h="955" extrusionOk="0">
                  <a:moveTo>
                    <a:pt x="239" y="1"/>
                  </a:moveTo>
                  <a:cubicBezTo>
                    <a:pt x="156" y="1"/>
                    <a:pt x="77" y="51"/>
                    <a:pt x="44" y="134"/>
                  </a:cubicBezTo>
                  <a:cubicBezTo>
                    <a:pt x="1" y="241"/>
                    <a:pt x="55" y="362"/>
                    <a:pt x="162" y="406"/>
                  </a:cubicBezTo>
                  <a:lnTo>
                    <a:pt x="1526" y="941"/>
                  </a:lnTo>
                  <a:cubicBezTo>
                    <a:pt x="1553" y="952"/>
                    <a:pt x="1577" y="954"/>
                    <a:pt x="1604" y="954"/>
                  </a:cubicBezTo>
                  <a:cubicBezTo>
                    <a:pt x="1688" y="954"/>
                    <a:pt x="1766" y="903"/>
                    <a:pt x="1801" y="823"/>
                  </a:cubicBezTo>
                  <a:cubicBezTo>
                    <a:pt x="1844" y="715"/>
                    <a:pt x="1790" y="594"/>
                    <a:pt x="1682" y="551"/>
                  </a:cubicBezTo>
                  <a:lnTo>
                    <a:pt x="316" y="15"/>
                  </a:lnTo>
                  <a:cubicBezTo>
                    <a:pt x="290" y="5"/>
                    <a:pt x="264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59"/>
            <p:cNvSpPr/>
            <p:nvPr/>
          </p:nvSpPr>
          <p:spPr>
            <a:xfrm>
              <a:off x="7862207" y="1404217"/>
              <a:ext cx="51992" cy="26983"/>
            </a:xfrm>
            <a:custGeom>
              <a:avLst/>
              <a:gdLst/>
              <a:ahLst/>
              <a:cxnLst/>
              <a:rect l="l" t="t" r="r" b="b"/>
              <a:pathLst>
                <a:path w="1844" h="957" extrusionOk="0">
                  <a:moveTo>
                    <a:pt x="1603" y="0"/>
                  </a:moveTo>
                  <a:cubicBezTo>
                    <a:pt x="1578" y="0"/>
                    <a:pt x="1552" y="5"/>
                    <a:pt x="1526" y="15"/>
                  </a:cubicBezTo>
                  <a:lnTo>
                    <a:pt x="162" y="550"/>
                  </a:lnTo>
                  <a:cubicBezTo>
                    <a:pt x="55" y="593"/>
                    <a:pt x="1" y="714"/>
                    <a:pt x="44" y="822"/>
                  </a:cubicBezTo>
                  <a:cubicBezTo>
                    <a:pt x="79" y="906"/>
                    <a:pt x="154" y="957"/>
                    <a:pt x="240" y="957"/>
                  </a:cubicBezTo>
                  <a:cubicBezTo>
                    <a:pt x="262" y="957"/>
                    <a:pt x="289" y="949"/>
                    <a:pt x="316" y="940"/>
                  </a:cubicBezTo>
                  <a:lnTo>
                    <a:pt x="1682" y="405"/>
                  </a:lnTo>
                  <a:cubicBezTo>
                    <a:pt x="1790" y="362"/>
                    <a:pt x="1844" y="241"/>
                    <a:pt x="1801" y="133"/>
                  </a:cubicBezTo>
                  <a:cubicBezTo>
                    <a:pt x="1766" y="51"/>
                    <a:pt x="1687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59"/>
            <p:cNvSpPr/>
            <p:nvPr/>
          </p:nvSpPr>
          <p:spPr>
            <a:xfrm>
              <a:off x="7923672" y="1244097"/>
              <a:ext cx="81117" cy="52471"/>
            </a:xfrm>
            <a:custGeom>
              <a:avLst/>
              <a:gdLst/>
              <a:ahLst/>
              <a:cxnLst/>
              <a:rect l="l" t="t" r="r" b="b"/>
              <a:pathLst>
                <a:path w="2877" h="1861" extrusionOk="0">
                  <a:moveTo>
                    <a:pt x="0" y="1"/>
                  </a:moveTo>
                  <a:lnTo>
                    <a:pt x="0" y="318"/>
                  </a:lnTo>
                  <a:lnTo>
                    <a:pt x="611" y="1529"/>
                  </a:lnTo>
                  <a:lnTo>
                    <a:pt x="1101" y="1760"/>
                  </a:lnTo>
                  <a:lnTo>
                    <a:pt x="1249" y="1833"/>
                  </a:lnTo>
                  <a:lnTo>
                    <a:pt x="1507" y="1860"/>
                  </a:lnTo>
                  <a:cubicBezTo>
                    <a:pt x="2300" y="1618"/>
                    <a:pt x="2876" y="878"/>
                    <a:pt x="2876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59"/>
            <p:cNvSpPr/>
            <p:nvPr/>
          </p:nvSpPr>
          <p:spPr>
            <a:xfrm>
              <a:off x="7895223" y="1244097"/>
              <a:ext cx="70882" cy="54726"/>
            </a:xfrm>
            <a:custGeom>
              <a:avLst/>
              <a:gdLst/>
              <a:ahLst/>
              <a:cxnLst/>
              <a:rect l="l" t="t" r="r" b="b"/>
              <a:pathLst>
                <a:path w="2514" h="1941" extrusionOk="0">
                  <a:moveTo>
                    <a:pt x="0" y="1"/>
                  </a:moveTo>
                  <a:cubicBezTo>
                    <a:pt x="0" y="1072"/>
                    <a:pt x="867" y="1941"/>
                    <a:pt x="1940" y="1941"/>
                  </a:cubicBezTo>
                  <a:cubicBezTo>
                    <a:pt x="2139" y="1941"/>
                    <a:pt x="2330" y="1911"/>
                    <a:pt x="2513" y="1857"/>
                  </a:cubicBezTo>
                  <a:cubicBezTo>
                    <a:pt x="1714" y="1610"/>
                    <a:pt x="1141" y="875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59"/>
            <p:cNvSpPr/>
            <p:nvPr/>
          </p:nvSpPr>
          <p:spPr>
            <a:xfrm>
              <a:off x="7769050" y="1309961"/>
              <a:ext cx="97132" cy="169029"/>
            </a:xfrm>
            <a:custGeom>
              <a:avLst/>
              <a:gdLst/>
              <a:ahLst/>
              <a:cxnLst/>
              <a:rect l="l" t="t" r="r" b="b"/>
              <a:pathLst>
                <a:path w="3445" h="5995" extrusionOk="0">
                  <a:moveTo>
                    <a:pt x="480" y="0"/>
                  </a:moveTo>
                  <a:cubicBezTo>
                    <a:pt x="213" y="0"/>
                    <a:pt x="1" y="217"/>
                    <a:pt x="1" y="482"/>
                  </a:cubicBezTo>
                  <a:lnTo>
                    <a:pt x="1" y="5513"/>
                  </a:lnTo>
                  <a:cubicBezTo>
                    <a:pt x="1" y="5779"/>
                    <a:pt x="221" y="5995"/>
                    <a:pt x="482" y="5995"/>
                  </a:cubicBezTo>
                  <a:lnTo>
                    <a:pt x="2966" y="5995"/>
                  </a:lnTo>
                  <a:cubicBezTo>
                    <a:pt x="3229" y="5995"/>
                    <a:pt x="3445" y="5774"/>
                    <a:pt x="3445" y="5513"/>
                  </a:cubicBezTo>
                  <a:lnTo>
                    <a:pt x="3445" y="482"/>
                  </a:lnTo>
                  <a:cubicBezTo>
                    <a:pt x="3445" y="215"/>
                    <a:pt x="3227" y="0"/>
                    <a:pt x="2966" y="0"/>
                  </a:cubicBezTo>
                  <a:lnTo>
                    <a:pt x="485" y="0"/>
                  </a:lnTo>
                  <a:cubicBezTo>
                    <a:pt x="484" y="0"/>
                    <a:pt x="482" y="0"/>
                    <a:pt x="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59"/>
            <p:cNvSpPr/>
            <p:nvPr/>
          </p:nvSpPr>
          <p:spPr>
            <a:xfrm>
              <a:off x="8033801" y="1309961"/>
              <a:ext cx="97132" cy="169029"/>
            </a:xfrm>
            <a:custGeom>
              <a:avLst/>
              <a:gdLst/>
              <a:ahLst/>
              <a:cxnLst/>
              <a:rect l="l" t="t" r="r" b="b"/>
              <a:pathLst>
                <a:path w="3445" h="5995" extrusionOk="0">
                  <a:moveTo>
                    <a:pt x="477" y="0"/>
                  </a:moveTo>
                  <a:cubicBezTo>
                    <a:pt x="213" y="0"/>
                    <a:pt x="1" y="217"/>
                    <a:pt x="1" y="482"/>
                  </a:cubicBezTo>
                  <a:lnTo>
                    <a:pt x="1" y="5513"/>
                  </a:lnTo>
                  <a:cubicBezTo>
                    <a:pt x="1" y="5779"/>
                    <a:pt x="221" y="5995"/>
                    <a:pt x="482" y="5995"/>
                  </a:cubicBezTo>
                  <a:lnTo>
                    <a:pt x="2966" y="5995"/>
                  </a:lnTo>
                  <a:cubicBezTo>
                    <a:pt x="3229" y="5995"/>
                    <a:pt x="3445" y="5774"/>
                    <a:pt x="3445" y="5513"/>
                  </a:cubicBezTo>
                  <a:lnTo>
                    <a:pt x="3445" y="482"/>
                  </a:lnTo>
                  <a:cubicBezTo>
                    <a:pt x="3445" y="215"/>
                    <a:pt x="3227" y="0"/>
                    <a:pt x="2966" y="0"/>
                  </a:cubicBezTo>
                  <a:lnTo>
                    <a:pt x="482" y="0"/>
                  </a:lnTo>
                  <a:cubicBezTo>
                    <a:pt x="481" y="0"/>
                    <a:pt x="479" y="0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59"/>
            <p:cNvSpPr/>
            <p:nvPr/>
          </p:nvSpPr>
          <p:spPr>
            <a:xfrm>
              <a:off x="7769050" y="1309961"/>
              <a:ext cx="44351" cy="169029"/>
            </a:xfrm>
            <a:custGeom>
              <a:avLst/>
              <a:gdLst/>
              <a:ahLst/>
              <a:cxnLst/>
              <a:rect l="l" t="t" r="r" b="b"/>
              <a:pathLst>
                <a:path w="1573" h="5995" extrusionOk="0">
                  <a:moveTo>
                    <a:pt x="482" y="0"/>
                  </a:moveTo>
                  <a:cubicBezTo>
                    <a:pt x="216" y="0"/>
                    <a:pt x="1" y="221"/>
                    <a:pt x="1" y="482"/>
                  </a:cubicBezTo>
                  <a:lnTo>
                    <a:pt x="1" y="5513"/>
                  </a:lnTo>
                  <a:cubicBezTo>
                    <a:pt x="1" y="5779"/>
                    <a:pt x="221" y="5995"/>
                    <a:pt x="482" y="5995"/>
                  </a:cubicBezTo>
                  <a:lnTo>
                    <a:pt x="1572" y="5995"/>
                  </a:lnTo>
                  <a:cubicBezTo>
                    <a:pt x="1303" y="5995"/>
                    <a:pt x="1085" y="5779"/>
                    <a:pt x="1085" y="5513"/>
                  </a:cubicBezTo>
                  <a:lnTo>
                    <a:pt x="1085" y="482"/>
                  </a:lnTo>
                  <a:cubicBezTo>
                    <a:pt x="1085" y="215"/>
                    <a:pt x="1303" y="0"/>
                    <a:pt x="1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59"/>
            <p:cNvSpPr/>
            <p:nvPr/>
          </p:nvSpPr>
          <p:spPr>
            <a:xfrm>
              <a:off x="8033801" y="1309961"/>
              <a:ext cx="44323" cy="169029"/>
            </a:xfrm>
            <a:custGeom>
              <a:avLst/>
              <a:gdLst/>
              <a:ahLst/>
              <a:cxnLst/>
              <a:rect l="l" t="t" r="r" b="b"/>
              <a:pathLst>
                <a:path w="1572" h="5995" extrusionOk="0">
                  <a:moveTo>
                    <a:pt x="482" y="0"/>
                  </a:moveTo>
                  <a:cubicBezTo>
                    <a:pt x="216" y="0"/>
                    <a:pt x="1" y="221"/>
                    <a:pt x="1" y="482"/>
                  </a:cubicBezTo>
                  <a:lnTo>
                    <a:pt x="1" y="5513"/>
                  </a:lnTo>
                  <a:cubicBezTo>
                    <a:pt x="1" y="5779"/>
                    <a:pt x="221" y="5995"/>
                    <a:pt x="482" y="5995"/>
                  </a:cubicBezTo>
                  <a:lnTo>
                    <a:pt x="1572" y="5995"/>
                  </a:lnTo>
                  <a:cubicBezTo>
                    <a:pt x="1303" y="5995"/>
                    <a:pt x="1085" y="5779"/>
                    <a:pt x="1085" y="5513"/>
                  </a:cubicBezTo>
                  <a:lnTo>
                    <a:pt x="1085" y="482"/>
                  </a:lnTo>
                  <a:cubicBezTo>
                    <a:pt x="1085" y="215"/>
                    <a:pt x="1303" y="0"/>
                    <a:pt x="1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59"/>
            <p:cNvSpPr/>
            <p:nvPr/>
          </p:nvSpPr>
          <p:spPr>
            <a:xfrm>
              <a:off x="7762904" y="1304576"/>
              <a:ext cx="108748" cy="180561"/>
            </a:xfrm>
            <a:custGeom>
              <a:avLst/>
              <a:gdLst/>
              <a:ahLst/>
              <a:cxnLst/>
              <a:rect l="l" t="t" r="r" b="b"/>
              <a:pathLst>
                <a:path w="3857" h="6404" extrusionOk="0">
                  <a:moveTo>
                    <a:pt x="3176" y="404"/>
                  </a:moveTo>
                  <a:cubicBezTo>
                    <a:pt x="3326" y="406"/>
                    <a:pt x="3447" y="528"/>
                    <a:pt x="3447" y="681"/>
                  </a:cubicBezTo>
                  <a:lnTo>
                    <a:pt x="3447" y="1491"/>
                  </a:lnTo>
                  <a:lnTo>
                    <a:pt x="2148" y="1491"/>
                  </a:lnTo>
                  <a:lnTo>
                    <a:pt x="2148" y="404"/>
                  </a:lnTo>
                  <a:close/>
                  <a:moveTo>
                    <a:pt x="1736" y="406"/>
                  </a:moveTo>
                  <a:lnTo>
                    <a:pt x="1736" y="1493"/>
                  </a:lnTo>
                  <a:lnTo>
                    <a:pt x="434" y="1493"/>
                  </a:lnTo>
                  <a:lnTo>
                    <a:pt x="434" y="681"/>
                  </a:lnTo>
                  <a:cubicBezTo>
                    <a:pt x="434" y="528"/>
                    <a:pt x="561" y="406"/>
                    <a:pt x="709" y="406"/>
                  </a:cubicBezTo>
                  <a:close/>
                  <a:moveTo>
                    <a:pt x="1739" y="1897"/>
                  </a:moveTo>
                  <a:lnTo>
                    <a:pt x="1739" y="2984"/>
                  </a:lnTo>
                  <a:lnTo>
                    <a:pt x="439" y="2984"/>
                  </a:lnTo>
                  <a:lnTo>
                    <a:pt x="439" y="1897"/>
                  </a:lnTo>
                  <a:close/>
                  <a:moveTo>
                    <a:pt x="3447" y="1897"/>
                  </a:moveTo>
                  <a:lnTo>
                    <a:pt x="3447" y="2984"/>
                  </a:lnTo>
                  <a:lnTo>
                    <a:pt x="2148" y="2984"/>
                  </a:lnTo>
                  <a:lnTo>
                    <a:pt x="2148" y="1897"/>
                  </a:lnTo>
                  <a:close/>
                  <a:moveTo>
                    <a:pt x="1736" y="3417"/>
                  </a:moveTo>
                  <a:lnTo>
                    <a:pt x="1736" y="4477"/>
                  </a:lnTo>
                  <a:lnTo>
                    <a:pt x="434" y="4477"/>
                  </a:lnTo>
                  <a:lnTo>
                    <a:pt x="434" y="3417"/>
                  </a:lnTo>
                  <a:close/>
                  <a:moveTo>
                    <a:pt x="3447" y="3417"/>
                  </a:moveTo>
                  <a:lnTo>
                    <a:pt x="3447" y="4477"/>
                  </a:lnTo>
                  <a:lnTo>
                    <a:pt x="2148" y="4477"/>
                  </a:lnTo>
                  <a:lnTo>
                    <a:pt x="2148" y="3417"/>
                  </a:lnTo>
                  <a:close/>
                  <a:moveTo>
                    <a:pt x="1736" y="4883"/>
                  </a:moveTo>
                  <a:lnTo>
                    <a:pt x="1736" y="5970"/>
                  </a:lnTo>
                  <a:lnTo>
                    <a:pt x="709" y="5970"/>
                  </a:lnTo>
                  <a:cubicBezTo>
                    <a:pt x="561" y="5970"/>
                    <a:pt x="434" y="5847"/>
                    <a:pt x="434" y="5699"/>
                  </a:cubicBezTo>
                  <a:lnTo>
                    <a:pt x="434" y="4883"/>
                  </a:lnTo>
                  <a:close/>
                  <a:moveTo>
                    <a:pt x="3447" y="4883"/>
                  </a:moveTo>
                  <a:lnTo>
                    <a:pt x="3447" y="5699"/>
                  </a:lnTo>
                  <a:cubicBezTo>
                    <a:pt x="3447" y="5847"/>
                    <a:pt x="3326" y="5970"/>
                    <a:pt x="3176" y="5970"/>
                  </a:cubicBezTo>
                  <a:lnTo>
                    <a:pt x="2148" y="5970"/>
                  </a:lnTo>
                  <a:lnTo>
                    <a:pt x="2148" y="4883"/>
                  </a:lnTo>
                  <a:close/>
                  <a:moveTo>
                    <a:pt x="695" y="0"/>
                  </a:moveTo>
                  <a:cubicBezTo>
                    <a:pt x="310" y="0"/>
                    <a:pt x="1" y="310"/>
                    <a:pt x="1" y="694"/>
                  </a:cubicBezTo>
                  <a:lnTo>
                    <a:pt x="1" y="5712"/>
                  </a:lnTo>
                  <a:cubicBezTo>
                    <a:pt x="1" y="6094"/>
                    <a:pt x="310" y="6404"/>
                    <a:pt x="695" y="6404"/>
                  </a:cubicBezTo>
                  <a:lnTo>
                    <a:pt x="3162" y="6404"/>
                  </a:lnTo>
                  <a:cubicBezTo>
                    <a:pt x="3547" y="6404"/>
                    <a:pt x="3856" y="6094"/>
                    <a:pt x="3856" y="5712"/>
                  </a:cubicBezTo>
                  <a:lnTo>
                    <a:pt x="3856" y="689"/>
                  </a:lnTo>
                  <a:cubicBezTo>
                    <a:pt x="3856" y="310"/>
                    <a:pt x="3547" y="0"/>
                    <a:pt x="3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59"/>
            <p:cNvSpPr/>
            <p:nvPr/>
          </p:nvSpPr>
          <p:spPr>
            <a:xfrm>
              <a:off x="8027655" y="1304576"/>
              <a:ext cx="108748" cy="180561"/>
            </a:xfrm>
            <a:custGeom>
              <a:avLst/>
              <a:gdLst/>
              <a:ahLst/>
              <a:cxnLst/>
              <a:rect l="l" t="t" r="r" b="b"/>
              <a:pathLst>
                <a:path w="3857" h="6404" extrusionOk="0">
                  <a:moveTo>
                    <a:pt x="3176" y="404"/>
                  </a:moveTo>
                  <a:cubicBezTo>
                    <a:pt x="3324" y="406"/>
                    <a:pt x="3447" y="528"/>
                    <a:pt x="3447" y="681"/>
                  </a:cubicBezTo>
                  <a:lnTo>
                    <a:pt x="3447" y="1491"/>
                  </a:lnTo>
                  <a:lnTo>
                    <a:pt x="2148" y="1491"/>
                  </a:lnTo>
                  <a:lnTo>
                    <a:pt x="2148" y="404"/>
                  </a:lnTo>
                  <a:close/>
                  <a:moveTo>
                    <a:pt x="1736" y="406"/>
                  </a:moveTo>
                  <a:lnTo>
                    <a:pt x="1736" y="1493"/>
                  </a:lnTo>
                  <a:lnTo>
                    <a:pt x="434" y="1493"/>
                  </a:lnTo>
                  <a:lnTo>
                    <a:pt x="434" y="681"/>
                  </a:lnTo>
                  <a:cubicBezTo>
                    <a:pt x="434" y="528"/>
                    <a:pt x="555" y="406"/>
                    <a:pt x="708" y="406"/>
                  </a:cubicBezTo>
                  <a:close/>
                  <a:moveTo>
                    <a:pt x="1736" y="1897"/>
                  </a:moveTo>
                  <a:lnTo>
                    <a:pt x="1736" y="2984"/>
                  </a:lnTo>
                  <a:lnTo>
                    <a:pt x="434" y="2984"/>
                  </a:lnTo>
                  <a:lnTo>
                    <a:pt x="434" y="1897"/>
                  </a:lnTo>
                  <a:close/>
                  <a:moveTo>
                    <a:pt x="3447" y="1897"/>
                  </a:moveTo>
                  <a:lnTo>
                    <a:pt x="3447" y="2984"/>
                  </a:lnTo>
                  <a:lnTo>
                    <a:pt x="2148" y="2984"/>
                  </a:lnTo>
                  <a:lnTo>
                    <a:pt x="2148" y="1897"/>
                  </a:lnTo>
                  <a:close/>
                  <a:moveTo>
                    <a:pt x="1736" y="3417"/>
                  </a:moveTo>
                  <a:lnTo>
                    <a:pt x="1736" y="4477"/>
                  </a:lnTo>
                  <a:lnTo>
                    <a:pt x="434" y="4477"/>
                  </a:lnTo>
                  <a:lnTo>
                    <a:pt x="434" y="3417"/>
                  </a:lnTo>
                  <a:close/>
                  <a:moveTo>
                    <a:pt x="3445" y="3417"/>
                  </a:moveTo>
                  <a:lnTo>
                    <a:pt x="3445" y="4477"/>
                  </a:lnTo>
                  <a:lnTo>
                    <a:pt x="2142" y="4477"/>
                  </a:lnTo>
                  <a:lnTo>
                    <a:pt x="2142" y="3417"/>
                  </a:lnTo>
                  <a:close/>
                  <a:moveTo>
                    <a:pt x="1736" y="4883"/>
                  </a:moveTo>
                  <a:lnTo>
                    <a:pt x="1736" y="5970"/>
                  </a:lnTo>
                  <a:lnTo>
                    <a:pt x="706" y="5970"/>
                  </a:lnTo>
                  <a:cubicBezTo>
                    <a:pt x="560" y="5970"/>
                    <a:pt x="434" y="5849"/>
                    <a:pt x="434" y="5699"/>
                  </a:cubicBezTo>
                  <a:lnTo>
                    <a:pt x="434" y="4883"/>
                  </a:lnTo>
                  <a:close/>
                  <a:moveTo>
                    <a:pt x="3445" y="4883"/>
                  </a:moveTo>
                  <a:lnTo>
                    <a:pt x="3445" y="5699"/>
                  </a:lnTo>
                  <a:cubicBezTo>
                    <a:pt x="3447" y="5849"/>
                    <a:pt x="3324" y="5970"/>
                    <a:pt x="3173" y="5970"/>
                  </a:cubicBezTo>
                  <a:lnTo>
                    <a:pt x="2142" y="5970"/>
                  </a:lnTo>
                  <a:lnTo>
                    <a:pt x="2142" y="4883"/>
                  </a:lnTo>
                  <a:close/>
                  <a:moveTo>
                    <a:pt x="695" y="0"/>
                  </a:moveTo>
                  <a:cubicBezTo>
                    <a:pt x="310" y="0"/>
                    <a:pt x="1" y="310"/>
                    <a:pt x="1" y="694"/>
                  </a:cubicBezTo>
                  <a:lnTo>
                    <a:pt x="1" y="5712"/>
                  </a:lnTo>
                  <a:cubicBezTo>
                    <a:pt x="1" y="6094"/>
                    <a:pt x="310" y="6404"/>
                    <a:pt x="695" y="6404"/>
                  </a:cubicBezTo>
                  <a:lnTo>
                    <a:pt x="3162" y="6404"/>
                  </a:lnTo>
                  <a:cubicBezTo>
                    <a:pt x="3547" y="6404"/>
                    <a:pt x="3856" y="6094"/>
                    <a:pt x="3856" y="5712"/>
                  </a:cubicBezTo>
                  <a:lnTo>
                    <a:pt x="3856" y="689"/>
                  </a:lnTo>
                  <a:cubicBezTo>
                    <a:pt x="3856" y="310"/>
                    <a:pt x="3547" y="0"/>
                    <a:pt x="3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59"/>
            <p:cNvSpPr/>
            <p:nvPr/>
          </p:nvSpPr>
          <p:spPr>
            <a:xfrm>
              <a:off x="7930495" y="1322846"/>
              <a:ext cx="68204" cy="139396"/>
            </a:xfrm>
            <a:custGeom>
              <a:avLst/>
              <a:gdLst/>
              <a:ahLst/>
              <a:cxnLst/>
              <a:rect l="l" t="t" r="r" b="b"/>
              <a:pathLst>
                <a:path w="2419" h="4944" extrusionOk="0">
                  <a:moveTo>
                    <a:pt x="296" y="1"/>
                  </a:moveTo>
                  <a:lnTo>
                    <a:pt x="84" y="173"/>
                  </a:lnTo>
                  <a:lnTo>
                    <a:pt x="0" y="388"/>
                  </a:lnTo>
                  <a:lnTo>
                    <a:pt x="0" y="4943"/>
                  </a:lnTo>
                  <a:lnTo>
                    <a:pt x="2212" y="4943"/>
                  </a:lnTo>
                  <a:lnTo>
                    <a:pt x="2419" y="4798"/>
                  </a:lnTo>
                  <a:lnTo>
                    <a:pt x="2419" y="485"/>
                  </a:lnTo>
                  <a:cubicBezTo>
                    <a:pt x="2414" y="221"/>
                    <a:pt x="2196" y="1"/>
                    <a:pt x="19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59"/>
            <p:cNvSpPr/>
            <p:nvPr/>
          </p:nvSpPr>
          <p:spPr>
            <a:xfrm>
              <a:off x="7901426" y="1322987"/>
              <a:ext cx="45704" cy="139171"/>
            </a:xfrm>
            <a:custGeom>
              <a:avLst/>
              <a:gdLst/>
              <a:ahLst/>
              <a:cxnLst/>
              <a:rect l="l" t="t" r="r" b="b"/>
              <a:pathLst>
                <a:path w="1621" h="4936" extrusionOk="0">
                  <a:moveTo>
                    <a:pt x="482" y="1"/>
                  </a:moveTo>
                  <a:cubicBezTo>
                    <a:pt x="216" y="1"/>
                    <a:pt x="1" y="219"/>
                    <a:pt x="1" y="480"/>
                  </a:cubicBezTo>
                  <a:lnTo>
                    <a:pt x="1" y="4793"/>
                  </a:lnTo>
                  <a:lnTo>
                    <a:pt x="168" y="4935"/>
                  </a:lnTo>
                  <a:lnTo>
                    <a:pt x="1306" y="4935"/>
                  </a:lnTo>
                  <a:lnTo>
                    <a:pt x="1142" y="4793"/>
                  </a:lnTo>
                  <a:lnTo>
                    <a:pt x="1142" y="480"/>
                  </a:lnTo>
                  <a:lnTo>
                    <a:pt x="1139" y="480"/>
                  </a:lnTo>
                  <a:cubicBezTo>
                    <a:pt x="1139" y="216"/>
                    <a:pt x="1357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59"/>
            <p:cNvSpPr/>
            <p:nvPr/>
          </p:nvSpPr>
          <p:spPr>
            <a:xfrm>
              <a:off x="7901426" y="1387948"/>
              <a:ext cx="97273" cy="11475"/>
            </a:xfrm>
            <a:custGeom>
              <a:avLst/>
              <a:gdLst/>
              <a:ahLst/>
              <a:cxnLst/>
              <a:rect l="l" t="t" r="r" b="b"/>
              <a:pathLst>
                <a:path w="3450" h="407" extrusionOk="0">
                  <a:moveTo>
                    <a:pt x="1" y="0"/>
                  </a:moveTo>
                  <a:lnTo>
                    <a:pt x="1" y="406"/>
                  </a:lnTo>
                  <a:lnTo>
                    <a:pt x="3450" y="406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59"/>
            <p:cNvSpPr/>
            <p:nvPr/>
          </p:nvSpPr>
          <p:spPr>
            <a:xfrm>
              <a:off x="7930495" y="1458182"/>
              <a:ext cx="68204" cy="30676"/>
            </a:xfrm>
            <a:custGeom>
              <a:avLst/>
              <a:gdLst/>
              <a:ahLst/>
              <a:cxnLst/>
              <a:rect l="l" t="t" r="r" b="b"/>
              <a:pathLst>
                <a:path w="2419" h="1088" extrusionOk="0">
                  <a:moveTo>
                    <a:pt x="0" y="0"/>
                  </a:moveTo>
                  <a:lnTo>
                    <a:pt x="0" y="3"/>
                  </a:lnTo>
                  <a:lnTo>
                    <a:pt x="0" y="547"/>
                  </a:lnTo>
                  <a:lnTo>
                    <a:pt x="248" y="861"/>
                  </a:lnTo>
                  <a:lnTo>
                    <a:pt x="611" y="1087"/>
                  </a:lnTo>
                  <a:lnTo>
                    <a:pt x="1585" y="1087"/>
                  </a:lnTo>
                  <a:cubicBezTo>
                    <a:pt x="2045" y="1087"/>
                    <a:pt x="2419" y="711"/>
                    <a:pt x="2419" y="253"/>
                  </a:cubicBezTo>
                  <a:lnTo>
                    <a:pt x="2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59"/>
            <p:cNvSpPr/>
            <p:nvPr/>
          </p:nvSpPr>
          <p:spPr>
            <a:xfrm>
              <a:off x="7901370" y="1458408"/>
              <a:ext cx="55685" cy="30592"/>
            </a:xfrm>
            <a:custGeom>
              <a:avLst/>
              <a:gdLst/>
              <a:ahLst/>
              <a:cxnLst/>
              <a:rect l="l" t="t" r="r" b="b"/>
              <a:pathLst>
                <a:path w="1975" h="1085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713"/>
                    <a:pt x="377" y="1085"/>
                    <a:pt x="834" y="1085"/>
                  </a:cubicBezTo>
                  <a:lnTo>
                    <a:pt x="1975" y="1085"/>
                  </a:lnTo>
                  <a:cubicBezTo>
                    <a:pt x="1518" y="1082"/>
                    <a:pt x="1141" y="708"/>
                    <a:pt x="1141" y="256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59"/>
            <p:cNvSpPr/>
            <p:nvPr/>
          </p:nvSpPr>
          <p:spPr>
            <a:xfrm>
              <a:off x="7881548" y="1238035"/>
              <a:ext cx="136746" cy="11475"/>
            </a:xfrm>
            <a:custGeom>
              <a:avLst/>
              <a:gdLst/>
              <a:ahLst/>
              <a:cxnLst/>
              <a:rect l="l" t="t" r="r" b="b"/>
              <a:pathLst>
                <a:path w="4850" h="407" extrusionOk="0">
                  <a:moveTo>
                    <a:pt x="222" y="1"/>
                  </a:moveTo>
                  <a:cubicBezTo>
                    <a:pt x="98" y="1"/>
                    <a:pt x="1" y="103"/>
                    <a:pt x="14" y="229"/>
                  </a:cubicBezTo>
                  <a:cubicBezTo>
                    <a:pt x="28" y="332"/>
                    <a:pt x="122" y="407"/>
                    <a:pt x="227" y="407"/>
                  </a:cubicBezTo>
                  <a:lnTo>
                    <a:pt x="4626" y="407"/>
                  </a:lnTo>
                  <a:cubicBezTo>
                    <a:pt x="4750" y="407"/>
                    <a:pt x="4849" y="299"/>
                    <a:pt x="4833" y="178"/>
                  </a:cubicBezTo>
                  <a:cubicBezTo>
                    <a:pt x="4820" y="73"/>
                    <a:pt x="4725" y="1"/>
                    <a:pt x="4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59"/>
            <p:cNvSpPr/>
            <p:nvPr/>
          </p:nvSpPr>
          <p:spPr>
            <a:xfrm>
              <a:off x="7938164" y="1541696"/>
              <a:ext cx="54416" cy="29154"/>
            </a:xfrm>
            <a:custGeom>
              <a:avLst/>
              <a:gdLst/>
              <a:ahLst/>
              <a:cxnLst/>
              <a:rect l="l" t="t" r="r" b="b"/>
              <a:pathLst>
                <a:path w="1930" h="1034" extrusionOk="0">
                  <a:moveTo>
                    <a:pt x="0" y="1"/>
                  </a:moveTo>
                  <a:lnTo>
                    <a:pt x="0" y="759"/>
                  </a:lnTo>
                  <a:lnTo>
                    <a:pt x="83" y="923"/>
                  </a:lnTo>
                  <a:lnTo>
                    <a:pt x="331" y="1034"/>
                  </a:lnTo>
                  <a:lnTo>
                    <a:pt x="1504" y="1034"/>
                  </a:lnTo>
                  <a:cubicBezTo>
                    <a:pt x="1738" y="1034"/>
                    <a:pt x="1929" y="843"/>
                    <a:pt x="1929" y="60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59"/>
            <p:cNvSpPr/>
            <p:nvPr/>
          </p:nvSpPr>
          <p:spPr>
            <a:xfrm>
              <a:off x="7906755" y="1541696"/>
              <a:ext cx="44238" cy="29154"/>
            </a:xfrm>
            <a:custGeom>
              <a:avLst/>
              <a:gdLst/>
              <a:ahLst/>
              <a:cxnLst/>
              <a:rect l="l" t="t" r="r" b="b"/>
              <a:pathLst>
                <a:path w="1569" h="1034" extrusionOk="0">
                  <a:moveTo>
                    <a:pt x="0" y="1"/>
                  </a:moveTo>
                  <a:lnTo>
                    <a:pt x="0" y="606"/>
                  </a:lnTo>
                  <a:cubicBezTo>
                    <a:pt x="0" y="843"/>
                    <a:pt x="194" y="1034"/>
                    <a:pt x="428" y="1034"/>
                  </a:cubicBezTo>
                  <a:lnTo>
                    <a:pt x="1569" y="1034"/>
                  </a:lnTo>
                  <a:cubicBezTo>
                    <a:pt x="1332" y="1034"/>
                    <a:pt x="1141" y="840"/>
                    <a:pt x="1141" y="603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59"/>
            <p:cNvSpPr/>
            <p:nvPr/>
          </p:nvSpPr>
          <p:spPr>
            <a:xfrm>
              <a:off x="7937995" y="1368747"/>
              <a:ext cx="38345" cy="49116"/>
            </a:xfrm>
            <a:custGeom>
              <a:avLst/>
              <a:gdLst/>
              <a:ahLst/>
              <a:cxnLst/>
              <a:rect l="l" t="t" r="r" b="b"/>
              <a:pathLst>
                <a:path w="1360" h="1742" extrusionOk="0">
                  <a:moveTo>
                    <a:pt x="528" y="0"/>
                  </a:moveTo>
                  <a:lnTo>
                    <a:pt x="124" y="452"/>
                  </a:lnTo>
                  <a:lnTo>
                    <a:pt x="1" y="910"/>
                  </a:lnTo>
                  <a:lnTo>
                    <a:pt x="124" y="1165"/>
                  </a:lnTo>
                  <a:lnTo>
                    <a:pt x="466" y="1682"/>
                  </a:lnTo>
                  <a:lnTo>
                    <a:pt x="762" y="1741"/>
                  </a:lnTo>
                  <a:cubicBezTo>
                    <a:pt x="1109" y="1601"/>
                    <a:pt x="1354" y="1265"/>
                    <a:pt x="1354" y="869"/>
                  </a:cubicBezTo>
                  <a:cubicBezTo>
                    <a:pt x="1359" y="479"/>
                    <a:pt x="1112" y="14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59"/>
            <p:cNvSpPr/>
            <p:nvPr/>
          </p:nvSpPr>
          <p:spPr>
            <a:xfrm>
              <a:off x="7923587" y="1367084"/>
              <a:ext cx="36146" cy="52753"/>
            </a:xfrm>
            <a:custGeom>
              <a:avLst/>
              <a:gdLst/>
              <a:ahLst/>
              <a:cxnLst/>
              <a:rect l="l" t="t" r="r" b="b"/>
              <a:pathLst>
                <a:path w="1282" h="1871" extrusionOk="0">
                  <a:moveTo>
                    <a:pt x="934" y="0"/>
                  </a:moveTo>
                  <a:cubicBezTo>
                    <a:pt x="417" y="0"/>
                    <a:pt x="0" y="420"/>
                    <a:pt x="0" y="934"/>
                  </a:cubicBezTo>
                  <a:cubicBezTo>
                    <a:pt x="0" y="1453"/>
                    <a:pt x="420" y="1870"/>
                    <a:pt x="934" y="1870"/>
                  </a:cubicBezTo>
                  <a:cubicBezTo>
                    <a:pt x="1055" y="1870"/>
                    <a:pt x="1173" y="1846"/>
                    <a:pt x="1281" y="1803"/>
                  </a:cubicBezTo>
                  <a:cubicBezTo>
                    <a:pt x="934" y="1668"/>
                    <a:pt x="689" y="1332"/>
                    <a:pt x="689" y="939"/>
                  </a:cubicBezTo>
                  <a:cubicBezTo>
                    <a:pt x="689" y="544"/>
                    <a:pt x="934" y="205"/>
                    <a:pt x="1281" y="67"/>
                  </a:cubicBezTo>
                  <a:cubicBezTo>
                    <a:pt x="1173" y="24"/>
                    <a:pt x="1055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59"/>
            <p:cNvSpPr/>
            <p:nvPr/>
          </p:nvSpPr>
          <p:spPr>
            <a:xfrm>
              <a:off x="7948850" y="1181363"/>
              <a:ext cx="15423" cy="24699"/>
            </a:xfrm>
            <a:custGeom>
              <a:avLst/>
              <a:gdLst/>
              <a:ahLst/>
              <a:cxnLst/>
              <a:rect l="l" t="t" r="r" b="b"/>
              <a:pathLst>
                <a:path w="547" h="876" extrusionOk="0">
                  <a:moveTo>
                    <a:pt x="186" y="1"/>
                  </a:moveTo>
                  <a:lnTo>
                    <a:pt x="0" y="297"/>
                  </a:lnTo>
                  <a:lnTo>
                    <a:pt x="0" y="604"/>
                  </a:lnTo>
                  <a:lnTo>
                    <a:pt x="121" y="813"/>
                  </a:lnTo>
                  <a:lnTo>
                    <a:pt x="294" y="875"/>
                  </a:lnTo>
                  <a:cubicBezTo>
                    <a:pt x="444" y="789"/>
                    <a:pt x="547" y="625"/>
                    <a:pt x="547" y="439"/>
                  </a:cubicBezTo>
                  <a:cubicBezTo>
                    <a:pt x="547" y="254"/>
                    <a:pt x="450" y="90"/>
                    <a:pt x="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59"/>
            <p:cNvSpPr/>
            <p:nvPr/>
          </p:nvSpPr>
          <p:spPr>
            <a:xfrm>
              <a:off x="7935570" y="1179108"/>
              <a:ext cx="21485" cy="28703"/>
            </a:xfrm>
            <a:custGeom>
              <a:avLst/>
              <a:gdLst/>
              <a:ahLst/>
              <a:cxnLst/>
              <a:rect l="l" t="t" r="r" b="b"/>
              <a:pathLst>
                <a:path w="762" h="1018" extrusionOk="0">
                  <a:moveTo>
                    <a:pt x="509" y="0"/>
                  </a:moveTo>
                  <a:cubicBezTo>
                    <a:pt x="229" y="0"/>
                    <a:pt x="1" y="229"/>
                    <a:pt x="1" y="509"/>
                  </a:cubicBezTo>
                  <a:cubicBezTo>
                    <a:pt x="1" y="788"/>
                    <a:pt x="229" y="1017"/>
                    <a:pt x="509" y="1017"/>
                  </a:cubicBezTo>
                  <a:cubicBezTo>
                    <a:pt x="603" y="1017"/>
                    <a:pt x="687" y="993"/>
                    <a:pt x="762" y="950"/>
                  </a:cubicBezTo>
                  <a:cubicBezTo>
                    <a:pt x="611" y="856"/>
                    <a:pt x="509" y="694"/>
                    <a:pt x="509" y="506"/>
                  </a:cubicBezTo>
                  <a:cubicBezTo>
                    <a:pt x="509" y="318"/>
                    <a:pt x="611" y="156"/>
                    <a:pt x="762" y="67"/>
                  </a:cubicBezTo>
                  <a:cubicBezTo>
                    <a:pt x="687" y="24"/>
                    <a:pt x="601" y="0"/>
                    <a:pt x="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59"/>
            <p:cNvSpPr/>
            <p:nvPr/>
          </p:nvSpPr>
          <p:spPr>
            <a:xfrm>
              <a:off x="7895611" y="1244097"/>
              <a:ext cx="70882" cy="54726"/>
            </a:xfrm>
            <a:custGeom>
              <a:avLst/>
              <a:gdLst/>
              <a:ahLst/>
              <a:cxnLst/>
              <a:rect l="l" t="t" r="r" b="b"/>
              <a:pathLst>
                <a:path w="2514" h="1941" extrusionOk="0">
                  <a:moveTo>
                    <a:pt x="0" y="1"/>
                  </a:moveTo>
                  <a:cubicBezTo>
                    <a:pt x="0" y="1072"/>
                    <a:pt x="867" y="1941"/>
                    <a:pt x="1940" y="1941"/>
                  </a:cubicBezTo>
                  <a:cubicBezTo>
                    <a:pt x="2139" y="1941"/>
                    <a:pt x="2330" y="1911"/>
                    <a:pt x="2513" y="1857"/>
                  </a:cubicBezTo>
                  <a:cubicBezTo>
                    <a:pt x="1714" y="1610"/>
                    <a:pt x="1141" y="875"/>
                    <a:pt x="1141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59"/>
            <p:cNvSpPr/>
            <p:nvPr/>
          </p:nvSpPr>
          <p:spPr>
            <a:xfrm>
              <a:off x="7907142" y="1541696"/>
              <a:ext cx="44238" cy="29154"/>
            </a:xfrm>
            <a:custGeom>
              <a:avLst/>
              <a:gdLst/>
              <a:ahLst/>
              <a:cxnLst/>
              <a:rect l="l" t="t" r="r" b="b"/>
              <a:pathLst>
                <a:path w="1569" h="1034" extrusionOk="0">
                  <a:moveTo>
                    <a:pt x="0" y="1"/>
                  </a:moveTo>
                  <a:lnTo>
                    <a:pt x="0" y="606"/>
                  </a:lnTo>
                  <a:cubicBezTo>
                    <a:pt x="0" y="843"/>
                    <a:pt x="194" y="1034"/>
                    <a:pt x="428" y="1034"/>
                  </a:cubicBezTo>
                  <a:lnTo>
                    <a:pt x="1569" y="1034"/>
                  </a:lnTo>
                  <a:cubicBezTo>
                    <a:pt x="1332" y="1034"/>
                    <a:pt x="1141" y="840"/>
                    <a:pt x="1141" y="603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59"/>
            <p:cNvSpPr/>
            <p:nvPr/>
          </p:nvSpPr>
          <p:spPr>
            <a:xfrm>
              <a:off x="7923975" y="1367084"/>
              <a:ext cx="36146" cy="52753"/>
            </a:xfrm>
            <a:custGeom>
              <a:avLst/>
              <a:gdLst/>
              <a:ahLst/>
              <a:cxnLst/>
              <a:rect l="l" t="t" r="r" b="b"/>
              <a:pathLst>
                <a:path w="1282" h="1871" extrusionOk="0">
                  <a:moveTo>
                    <a:pt x="934" y="0"/>
                  </a:moveTo>
                  <a:cubicBezTo>
                    <a:pt x="417" y="0"/>
                    <a:pt x="0" y="420"/>
                    <a:pt x="0" y="934"/>
                  </a:cubicBezTo>
                  <a:cubicBezTo>
                    <a:pt x="0" y="1453"/>
                    <a:pt x="420" y="1870"/>
                    <a:pt x="934" y="1870"/>
                  </a:cubicBezTo>
                  <a:cubicBezTo>
                    <a:pt x="1055" y="1870"/>
                    <a:pt x="1173" y="1846"/>
                    <a:pt x="1281" y="1803"/>
                  </a:cubicBezTo>
                  <a:cubicBezTo>
                    <a:pt x="934" y="1668"/>
                    <a:pt x="689" y="1332"/>
                    <a:pt x="689" y="939"/>
                  </a:cubicBezTo>
                  <a:cubicBezTo>
                    <a:pt x="689" y="544"/>
                    <a:pt x="934" y="205"/>
                    <a:pt x="1281" y="67"/>
                  </a:cubicBezTo>
                  <a:cubicBezTo>
                    <a:pt x="1173" y="24"/>
                    <a:pt x="1055" y="0"/>
                    <a:pt x="934" y="0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59"/>
            <p:cNvSpPr/>
            <p:nvPr/>
          </p:nvSpPr>
          <p:spPr>
            <a:xfrm>
              <a:off x="7935958" y="1179108"/>
              <a:ext cx="21485" cy="28703"/>
            </a:xfrm>
            <a:custGeom>
              <a:avLst/>
              <a:gdLst/>
              <a:ahLst/>
              <a:cxnLst/>
              <a:rect l="l" t="t" r="r" b="b"/>
              <a:pathLst>
                <a:path w="762" h="1018" extrusionOk="0">
                  <a:moveTo>
                    <a:pt x="509" y="0"/>
                  </a:moveTo>
                  <a:cubicBezTo>
                    <a:pt x="229" y="0"/>
                    <a:pt x="1" y="229"/>
                    <a:pt x="1" y="509"/>
                  </a:cubicBezTo>
                  <a:cubicBezTo>
                    <a:pt x="1" y="788"/>
                    <a:pt x="229" y="1017"/>
                    <a:pt x="509" y="1017"/>
                  </a:cubicBezTo>
                  <a:cubicBezTo>
                    <a:pt x="603" y="1017"/>
                    <a:pt x="687" y="993"/>
                    <a:pt x="762" y="950"/>
                  </a:cubicBezTo>
                  <a:cubicBezTo>
                    <a:pt x="611" y="856"/>
                    <a:pt x="509" y="694"/>
                    <a:pt x="509" y="506"/>
                  </a:cubicBezTo>
                  <a:cubicBezTo>
                    <a:pt x="509" y="318"/>
                    <a:pt x="611" y="156"/>
                    <a:pt x="762" y="67"/>
                  </a:cubicBezTo>
                  <a:cubicBezTo>
                    <a:pt x="687" y="24"/>
                    <a:pt x="601" y="0"/>
                    <a:pt x="509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8" name="Google Shape;1968;p60"/>
          <p:cNvSpPr txBox="1">
            <a:spLocks noGrp="1"/>
          </p:cNvSpPr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969" name="Google Shape;1969;p60"/>
          <p:cNvSpPr/>
          <p:nvPr/>
        </p:nvSpPr>
        <p:spPr>
          <a:xfrm>
            <a:off x="1245650" y="2441413"/>
            <a:ext cx="909900" cy="909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0" name="Google Shape;1970;p60"/>
          <p:cNvSpPr txBox="1"/>
          <p:nvPr/>
        </p:nvSpPr>
        <p:spPr>
          <a:xfrm>
            <a:off x="120950" y="1397650"/>
            <a:ext cx="31593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71" name="Google Shape;1971;p60"/>
          <p:cNvSpPr txBox="1"/>
          <p:nvPr/>
        </p:nvSpPr>
        <p:spPr>
          <a:xfrm>
            <a:off x="662900" y="1788713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description of the topic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2" name="Google Shape;1972;p60"/>
          <p:cNvSpPr/>
          <p:nvPr/>
        </p:nvSpPr>
        <p:spPr>
          <a:xfrm>
            <a:off x="5036283" y="2441413"/>
            <a:ext cx="909900" cy="909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3" name="Google Shape;1973;p60"/>
          <p:cNvSpPr txBox="1"/>
          <p:nvPr/>
        </p:nvSpPr>
        <p:spPr>
          <a:xfrm>
            <a:off x="4225076" y="1397625"/>
            <a:ext cx="25323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74" name="Google Shape;1974;p60"/>
          <p:cNvSpPr txBox="1"/>
          <p:nvPr/>
        </p:nvSpPr>
        <p:spPr>
          <a:xfrm>
            <a:off x="4453483" y="1788713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a description of the topic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5" name="Google Shape;1975;p60"/>
          <p:cNvSpPr/>
          <p:nvPr/>
        </p:nvSpPr>
        <p:spPr>
          <a:xfrm>
            <a:off x="3140967" y="2441413"/>
            <a:ext cx="909900" cy="909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6" name="Google Shape;1976;p60"/>
          <p:cNvSpPr txBox="1"/>
          <p:nvPr/>
        </p:nvSpPr>
        <p:spPr>
          <a:xfrm>
            <a:off x="2016312" y="3406800"/>
            <a:ext cx="31593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77" name="Google Shape;1977;p60"/>
          <p:cNvSpPr txBox="1"/>
          <p:nvPr/>
        </p:nvSpPr>
        <p:spPr>
          <a:xfrm>
            <a:off x="2558192" y="3797900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a description of the topic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978" name="Google Shape;1978;p60"/>
          <p:cNvSpPr/>
          <p:nvPr/>
        </p:nvSpPr>
        <p:spPr>
          <a:xfrm>
            <a:off x="6924425" y="2441413"/>
            <a:ext cx="909900" cy="909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9" name="Google Shape;1979;p60"/>
          <p:cNvSpPr txBox="1"/>
          <p:nvPr/>
        </p:nvSpPr>
        <p:spPr>
          <a:xfrm>
            <a:off x="5806825" y="3406800"/>
            <a:ext cx="31593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1980" name="Google Shape;1980;p60"/>
          <p:cNvSpPr txBox="1"/>
          <p:nvPr/>
        </p:nvSpPr>
        <p:spPr>
          <a:xfrm>
            <a:off x="6348775" y="3797900"/>
            <a:ext cx="2075400" cy="6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a description of the topic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cxnSp>
        <p:nvCxnSpPr>
          <p:cNvPr id="1981" name="Google Shape;1981;p60"/>
          <p:cNvCxnSpPr>
            <a:stCxn id="1969" idx="6"/>
            <a:endCxn id="1975" idx="2"/>
          </p:cNvCxnSpPr>
          <p:nvPr/>
        </p:nvCxnSpPr>
        <p:spPr>
          <a:xfrm>
            <a:off x="2155550" y="2896363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2" name="Google Shape;1982;p60"/>
          <p:cNvCxnSpPr>
            <a:stCxn id="1975" idx="6"/>
            <a:endCxn id="1972" idx="2"/>
          </p:cNvCxnSpPr>
          <p:nvPr/>
        </p:nvCxnSpPr>
        <p:spPr>
          <a:xfrm>
            <a:off x="4050867" y="2896363"/>
            <a:ext cx="985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3" name="Google Shape;1983;p60"/>
          <p:cNvCxnSpPr>
            <a:stCxn id="1972" idx="6"/>
            <a:endCxn id="1978" idx="2"/>
          </p:cNvCxnSpPr>
          <p:nvPr/>
        </p:nvCxnSpPr>
        <p:spPr>
          <a:xfrm>
            <a:off x="5946183" y="2896363"/>
            <a:ext cx="97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4" name="Google Shape;1984;p60"/>
          <p:cNvGrpSpPr/>
          <p:nvPr/>
        </p:nvGrpSpPr>
        <p:grpSpPr>
          <a:xfrm>
            <a:off x="1504181" y="2611865"/>
            <a:ext cx="392841" cy="572697"/>
            <a:chOff x="5531749" y="1179051"/>
            <a:chExt cx="268811" cy="391882"/>
          </a:xfrm>
        </p:grpSpPr>
        <p:sp>
          <p:nvSpPr>
            <p:cNvPr id="1985" name="Google Shape;1985;p60"/>
            <p:cNvSpPr/>
            <p:nvPr/>
          </p:nvSpPr>
          <p:spPr>
            <a:xfrm>
              <a:off x="5606719" y="1394546"/>
              <a:ext cx="44774" cy="101812"/>
            </a:xfrm>
            <a:custGeom>
              <a:avLst/>
              <a:gdLst/>
              <a:ahLst/>
              <a:cxnLst/>
              <a:rect l="l" t="t" r="r" b="b"/>
              <a:pathLst>
                <a:path w="1588" h="3611" extrusionOk="0">
                  <a:moveTo>
                    <a:pt x="1351" y="1"/>
                  </a:moveTo>
                  <a:cubicBezTo>
                    <a:pt x="1265" y="1"/>
                    <a:pt x="1184" y="56"/>
                    <a:pt x="1154" y="143"/>
                  </a:cubicBezTo>
                  <a:lnTo>
                    <a:pt x="41" y="3334"/>
                  </a:lnTo>
                  <a:cubicBezTo>
                    <a:pt x="0" y="3441"/>
                    <a:pt x="59" y="3562"/>
                    <a:pt x="170" y="3600"/>
                  </a:cubicBezTo>
                  <a:cubicBezTo>
                    <a:pt x="194" y="3605"/>
                    <a:pt x="215" y="3611"/>
                    <a:pt x="240" y="3611"/>
                  </a:cubicBezTo>
                  <a:cubicBezTo>
                    <a:pt x="328" y="3611"/>
                    <a:pt x="409" y="3554"/>
                    <a:pt x="436" y="3471"/>
                  </a:cubicBezTo>
                  <a:lnTo>
                    <a:pt x="1547" y="280"/>
                  </a:lnTo>
                  <a:cubicBezTo>
                    <a:pt x="1588" y="172"/>
                    <a:pt x="1531" y="51"/>
                    <a:pt x="1421" y="14"/>
                  </a:cubicBezTo>
                  <a:cubicBezTo>
                    <a:pt x="1398" y="5"/>
                    <a:pt x="1374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60"/>
            <p:cNvSpPr/>
            <p:nvPr/>
          </p:nvSpPr>
          <p:spPr>
            <a:xfrm>
              <a:off x="5616193" y="1505550"/>
              <a:ext cx="85149" cy="42941"/>
            </a:xfrm>
            <a:custGeom>
              <a:avLst/>
              <a:gdLst/>
              <a:ahLst/>
              <a:cxnLst/>
              <a:rect l="l" t="t" r="r" b="b"/>
              <a:pathLst>
                <a:path w="3020" h="1523" extrusionOk="0">
                  <a:moveTo>
                    <a:pt x="238" y="0"/>
                  </a:moveTo>
                  <a:cubicBezTo>
                    <a:pt x="158" y="0"/>
                    <a:pt x="83" y="46"/>
                    <a:pt x="49" y="126"/>
                  </a:cubicBezTo>
                  <a:cubicBezTo>
                    <a:pt x="0" y="233"/>
                    <a:pt x="49" y="354"/>
                    <a:pt x="157" y="403"/>
                  </a:cubicBezTo>
                  <a:lnTo>
                    <a:pt x="2696" y="1506"/>
                  </a:lnTo>
                  <a:cubicBezTo>
                    <a:pt x="2723" y="1517"/>
                    <a:pt x="2753" y="1522"/>
                    <a:pt x="2780" y="1522"/>
                  </a:cubicBezTo>
                  <a:cubicBezTo>
                    <a:pt x="2860" y="1522"/>
                    <a:pt x="2938" y="1476"/>
                    <a:pt x="2971" y="1398"/>
                  </a:cubicBezTo>
                  <a:cubicBezTo>
                    <a:pt x="3019" y="1291"/>
                    <a:pt x="2971" y="1170"/>
                    <a:pt x="2863" y="1121"/>
                  </a:cubicBezTo>
                  <a:lnTo>
                    <a:pt x="323" y="18"/>
                  </a:lnTo>
                  <a:cubicBezTo>
                    <a:pt x="295" y="6"/>
                    <a:pt x="266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60"/>
            <p:cNvSpPr/>
            <p:nvPr/>
          </p:nvSpPr>
          <p:spPr>
            <a:xfrm>
              <a:off x="5711238" y="1458041"/>
              <a:ext cx="50187" cy="84218"/>
            </a:xfrm>
            <a:custGeom>
              <a:avLst/>
              <a:gdLst/>
              <a:ahLst/>
              <a:cxnLst/>
              <a:rect l="l" t="t" r="r" b="b"/>
              <a:pathLst>
                <a:path w="1780" h="2987" extrusionOk="0">
                  <a:moveTo>
                    <a:pt x="1538" y="0"/>
                  </a:moveTo>
                  <a:cubicBezTo>
                    <a:pt x="1462" y="0"/>
                    <a:pt x="1389" y="42"/>
                    <a:pt x="1351" y="116"/>
                  </a:cubicBezTo>
                  <a:lnTo>
                    <a:pt x="54" y="2680"/>
                  </a:lnTo>
                  <a:cubicBezTo>
                    <a:pt x="1" y="2785"/>
                    <a:pt x="41" y="2908"/>
                    <a:pt x="146" y="2962"/>
                  </a:cubicBezTo>
                  <a:cubicBezTo>
                    <a:pt x="176" y="2978"/>
                    <a:pt x="208" y="2986"/>
                    <a:pt x="240" y="2986"/>
                  </a:cubicBezTo>
                  <a:cubicBezTo>
                    <a:pt x="313" y="2986"/>
                    <a:pt x="388" y="2946"/>
                    <a:pt x="428" y="2871"/>
                  </a:cubicBezTo>
                  <a:lnTo>
                    <a:pt x="1725" y="307"/>
                  </a:lnTo>
                  <a:cubicBezTo>
                    <a:pt x="1779" y="205"/>
                    <a:pt x="1739" y="78"/>
                    <a:pt x="1634" y="24"/>
                  </a:cubicBezTo>
                  <a:cubicBezTo>
                    <a:pt x="1603" y="8"/>
                    <a:pt x="1570" y="0"/>
                    <a:pt x="1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60"/>
            <p:cNvSpPr/>
            <p:nvPr/>
          </p:nvSpPr>
          <p:spPr>
            <a:xfrm>
              <a:off x="5657160" y="1384960"/>
              <a:ext cx="97724" cy="62396"/>
            </a:xfrm>
            <a:custGeom>
              <a:avLst/>
              <a:gdLst/>
              <a:ahLst/>
              <a:cxnLst/>
              <a:rect l="l" t="t" r="r" b="b"/>
              <a:pathLst>
                <a:path w="3466" h="2213" extrusionOk="0">
                  <a:moveTo>
                    <a:pt x="241" y="0"/>
                  </a:moveTo>
                  <a:cubicBezTo>
                    <a:pt x="170" y="0"/>
                    <a:pt x="101" y="36"/>
                    <a:pt x="62" y="103"/>
                  </a:cubicBezTo>
                  <a:cubicBezTo>
                    <a:pt x="0" y="203"/>
                    <a:pt x="33" y="332"/>
                    <a:pt x="132" y="391"/>
                  </a:cubicBezTo>
                  <a:lnTo>
                    <a:pt x="3116" y="2183"/>
                  </a:lnTo>
                  <a:cubicBezTo>
                    <a:pt x="3148" y="2205"/>
                    <a:pt x="3186" y="2213"/>
                    <a:pt x="3224" y="2213"/>
                  </a:cubicBezTo>
                  <a:cubicBezTo>
                    <a:pt x="3294" y="2213"/>
                    <a:pt x="3363" y="2178"/>
                    <a:pt x="3404" y="2113"/>
                  </a:cubicBezTo>
                  <a:cubicBezTo>
                    <a:pt x="3466" y="2011"/>
                    <a:pt x="3436" y="1884"/>
                    <a:pt x="3334" y="1823"/>
                  </a:cubicBezTo>
                  <a:lnTo>
                    <a:pt x="350" y="31"/>
                  </a:lnTo>
                  <a:cubicBezTo>
                    <a:pt x="316" y="10"/>
                    <a:pt x="278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60"/>
            <p:cNvSpPr/>
            <p:nvPr/>
          </p:nvSpPr>
          <p:spPr>
            <a:xfrm>
              <a:off x="5594201" y="1311060"/>
              <a:ext cx="52584" cy="63552"/>
            </a:xfrm>
            <a:custGeom>
              <a:avLst/>
              <a:gdLst/>
              <a:ahLst/>
              <a:cxnLst/>
              <a:rect l="l" t="t" r="r" b="b"/>
              <a:pathLst>
                <a:path w="1865" h="2254" extrusionOk="0">
                  <a:moveTo>
                    <a:pt x="235" y="0"/>
                  </a:moveTo>
                  <a:cubicBezTo>
                    <a:pt x="191" y="0"/>
                    <a:pt x="147" y="14"/>
                    <a:pt x="111" y="42"/>
                  </a:cubicBezTo>
                  <a:cubicBezTo>
                    <a:pt x="22" y="109"/>
                    <a:pt x="0" y="244"/>
                    <a:pt x="73" y="335"/>
                  </a:cubicBezTo>
                  <a:lnTo>
                    <a:pt x="1461" y="2167"/>
                  </a:lnTo>
                  <a:cubicBezTo>
                    <a:pt x="1504" y="2221"/>
                    <a:pt x="1566" y="2254"/>
                    <a:pt x="1628" y="2254"/>
                  </a:cubicBezTo>
                  <a:cubicBezTo>
                    <a:pt x="1674" y="2254"/>
                    <a:pt x="1717" y="2240"/>
                    <a:pt x="1754" y="2208"/>
                  </a:cubicBezTo>
                  <a:cubicBezTo>
                    <a:pt x="1843" y="2141"/>
                    <a:pt x="1865" y="2006"/>
                    <a:pt x="1792" y="1917"/>
                  </a:cubicBezTo>
                  <a:lnTo>
                    <a:pt x="404" y="82"/>
                  </a:lnTo>
                  <a:cubicBezTo>
                    <a:pt x="364" y="29"/>
                    <a:pt x="300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60"/>
            <p:cNvSpPr/>
            <p:nvPr/>
          </p:nvSpPr>
          <p:spPr>
            <a:xfrm>
              <a:off x="5588872" y="1211899"/>
              <a:ext cx="32819" cy="80863"/>
            </a:xfrm>
            <a:custGeom>
              <a:avLst/>
              <a:gdLst/>
              <a:ahLst/>
              <a:cxnLst/>
              <a:rect l="l" t="t" r="r" b="b"/>
              <a:pathLst>
                <a:path w="1164" h="2868" extrusionOk="0">
                  <a:moveTo>
                    <a:pt x="933" y="0"/>
                  </a:moveTo>
                  <a:cubicBezTo>
                    <a:pt x="840" y="0"/>
                    <a:pt x="754" y="61"/>
                    <a:pt x="727" y="153"/>
                  </a:cubicBezTo>
                  <a:lnTo>
                    <a:pt x="33" y="2601"/>
                  </a:lnTo>
                  <a:cubicBezTo>
                    <a:pt x="1" y="2711"/>
                    <a:pt x="65" y="2830"/>
                    <a:pt x="176" y="2859"/>
                  </a:cubicBezTo>
                  <a:cubicBezTo>
                    <a:pt x="197" y="2865"/>
                    <a:pt x="213" y="2867"/>
                    <a:pt x="235" y="2867"/>
                  </a:cubicBezTo>
                  <a:cubicBezTo>
                    <a:pt x="324" y="2867"/>
                    <a:pt x="410" y="2811"/>
                    <a:pt x="437" y="2717"/>
                  </a:cubicBezTo>
                  <a:lnTo>
                    <a:pt x="1131" y="268"/>
                  </a:lnTo>
                  <a:cubicBezTo>
                    <a:pt x="1163" y="155"/>
                    <a:pt x="1099" y="40"/>
                    <a:pt x="988" y="7"/>
                  </a:cubicBezTo>
                  <a:cubicBezTo>
                    <a:pt x="970" y="3"/>
                    <a:pt x="951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60"/>
            <p:cNvSpPr/>
            <p:nvPr/>
          </p:nvSpPr>
          <p:spPr>
            <a:xfrm>
              <a:off x="5732244" y="1315656"/>
              <a:ext cx="28336" cy="28308"/>
            </a:xfrm>
            <a:custGeom>
              <a:avLst/>
              <a:gdLst/>
              <a:ahLst/>
              <a:cxnLst/>
              <a:rect l="l" t="t" r="r" b="b"/>
              <a:pathLst>
                <a:path w="1005" h="1004" extrusionOk="0">
                  <a:moveTo>
                    <a:pt x="504" y="0"/>
                  </a:moveTo>
                  <a:cubicBezTo>
                    <a:pt x="227" y="0"/>
                    <a:pt x="1" y="226"/>
                    <a:pt x="1" y="500"/>
                  </a:cubicBezTo>
                  <a:cubicBezTo>
                    <a:pt x="1" y="778"/>
                    <a:pt x="227" y="1004"/>
                    <a:pt x="504" y="1004"/>
                  </a:cubicBezTo>
                  <a:cubicBezTo>
                    <a:pt x="778" y="1004"/>
                    <a:pt x="1004" y="778"/>
                    <a:pt x="1004" y="500"/>
                  </a:cubicBezTo>
                  <a:cubicBezTo>
                    <a:pt x="1004" y="226"/>
                    <a:pt x="778" y="0"/>
                    <a:pt x="504" y="0"/>
                  </a:cubicBezTo>
                  <a:close/>
                </a:path>
              </a:pathLst>
            </a:custGeom>
            <a:solidFill>
              <a:srgbClr val="FF9000">
                <a:alpha val="5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60"/>
            <p:cNvSpPr/>
            <p:nvPr/>
          </p:nvSpPr>
          <p:spPr>
            <a:xfrm>
              <a:off x="5774198" y="1516433"/>
              <a:ext cx="26362" cy="26362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469" y="1"/>
                  </a:moveTo>
                  <a:cubicBezTo>
                    <a:pt x="211" y="1"/>
                    <a:pt x="1" y="208"/>
                    <a:pt x="1" y="466"/>
                  </a:cubicBezTo>
                  <a:cubicBezTo>
                    <a:pt x="1" y="724"/>
                    <a:pt x="211" y="934"/>
                    <a:pt x="469" y="934"/>
                  </a:cubicBezTo>
                  <a:cubicBezTo>
                    <a:pt x="725" y="934"/>
                    <a:pt x="934" y="724"/>
                    <a:pt x="934" y="466"/>
                  </a:cubicBezTo>
                  <a:cubicBezTo>
                    <a:pt x="934" y="208"/>
                    <a:pt x="72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60"/>
            <p:cNvSpPr/>
            <p:nvPr/>
          </p:nvSpPr>
          <p:spPr>
            <a:xfrm>
              <a:off x="5531749" y="1370101"/>
              <a:ext cx="26362" cy="26362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466" y="1"/>
                  </a:moveTo>
                  <a:cubicBezTo>
                    <a:pt x="208" y="1"/>
                    <a:pt x="1" y="211"/>
                    <a:pt x="1" y="469"/>
                  </a:cubicBezTo>
                  <a:cubicBezTo>
                    <a:pt x="1" y="725"/>
                    <a:pt x="208" y="934"/>
                    <a:pt x="466" y="934"/>
                  </a:cubicBezTo>
                  <a:cubicBezTo>
                    <a:pt x="725" y="934"/>
                    <a:pt x="935" y="725"/>
                    <a:pt x="935" y="469"/>
                  </a:cubicBezTo>
                  <a:cubicBezTo>
                    <a:pt x="935" y="211"/>
                    <a:pt x="725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60"/>
            <p:cNvSpPr/>
            <p:nvPr/>
          </p:nvSpPr>
          <p:spPr>
            <a:xfrm>
              <a:off x="5662235" y="1239248"/>
              <a:ext cx="31212" cy="31071"/>
            </a:xfrm>
            <a:custGeom>
              <a:avLst/>
              <a:gdLst/>
              <a:ahLst/>
              <a:cxnLst/>
              <a:rect l="l" t="t" r="r" b="b"/>
              <a:pathLst>
                <a:path w="1107" h="1102" extrusionOk="0">
                  <a:moveTo>
                    <a:pt x="553" y="1"/>
                  </a:moveTo>
                  <a:cubicBezTo>
                    <a:pt x="442" y="1"/>
                    <a:pt x="350" y="94"/>
                    <a:pt x="350" y="202"/>
                  </a:cubicBezTo>
                  <a:lnTo>
                    <a:pt x="350" y="348"/>
                  </a:lnTo>
                  <a:lnTo>
                    <a:pt x="216" y="348"/>
                  </a:lnTo>
                  <a:cubicBezTo>
                    <a:pt x="103" y="348"/>
                    <a:pt x="6" y="434"/>
                    <a:pt x="3" y="544"/>
                  </a:cubicBezTo>
                  <a:cubicBezTo>
                    <a:pt x="1" y="660"/>
                    <a:pt x="95" y="754"/>
                    <a:pt x="205" y="754"/>
                  </a:cubicBezTo>
                  <a:lnTo>
                    <a:pt x="350" y="754"/>
                  </a:lnTo>
                  <a:lnTo>
                    <a:pt x="350" y="889"/>
                  </a:lnTo>
                  <a:cubicBezTo>
                    <a:pt x="350" y="999"/>
                    <a:pt x="436" y="1096"/>
                    <a:pt x="547" y="1101"/>
                  </a:cubicBezTo>
                  <a:cubicBezTo>
                    <a:pt x="548" y="1101"/>
                    <a:pt x="550" y="1101"/>
                    <a:pt x="552" y="1101"/>
                  </a:cubicBezTo>
                  <a:cubicBezTo>
                    <a:pt x="665" y="1101"/>
                    <a:pt x="757" y="1008"/>
                    <a:pt x="757" y="899"/>
                  </a:cubicBezTo>
                  <a:lnTo>
                    <a:pt x="757" y="754"/>
                  </a:lnTo>
                  <a:lnTo>
                    <a:pt x="902" y="754"/>
                  </a:lnTo>
                  <a:cubicBezTo>
                    <a:pt x="1015" y="754"/>
                    <a:pt x="1106" y="660"/>
                    <a:pt x="1104" y="544"/>
                  </a:cubicBezTo>
                  <a:cubicBezTo>
                    <a:pt x="1104" y="434"/>
                    <a:pt x="1004" y="348"/>
                    <a:pt x="891" y="348"/>
                  </a:cubicBezTo>
                  <a:lnTo>
                    <a:pt x="757" y="348"/>
                  </a:lnTo>
                  <a:lnTo>
                    <a:pt x="757" y="213"/>
                  </a:lnTo>
                  <a:cubicBezTo>
                    <a:pt x="757" y="100"/>
                    <a:pt x="668" y="3"/>
                    <a:pt x="558" y="1"/>
                  </a:cubicBezTo>
                  <a:cubicBezTo>
                    <a:pt x="556" y="1"/>
                    <a:pt x="554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60"/>
            <p:cNvSpPr/>
            <p:nvPr/>
          </p:nvSpPr>
          <p:spPr>
            <a:xfrm>
              <a:off x="5544352" y="1423587"/>
              <a:ext cx="38937" cy="38796"/>
            </a:xfrm>
            <a:custGeom>
              <a:avLst/>
              <a:gdLst/>
              <a:ahLst/>
              <a:cxnLst/>
              <a:rect l="l" t="t" r="r" b="b"/>
              <a:pathLst>
                <a:path w="1381" h="1376" extrusionOk="0">
                  <a:moveTo>
                    <a:pt x="693" y="1"/>
                  </a:moveTo>
                  <a:cubicBezTo>
                    <a:pt x="579" y="1"/>
                    <a:pt x="488" y="94"/>
                    <a:pt x="488" y="202"/>
                  </a:cubicBezTo>
                  <a:lnTo>
                    <a:pt x="488" y="485"/>
                  </a:lnTo>
                  <a:lnTo>
                    <a:pt x="216" y="485"/>
                  </a:lnTo>
                  <a:cubicBezTo>
                    <a:pt x="105" y="485"/>
                    <a:pt x="6" y="571"/>
                    <a:pt x="3" y="684"/>
                  </a:cubicBezTo>
                  <a:cubicBezTo>
                    <a:pt x="1" y="797"/>
                    <a:pt x="95" y="891"/>
                    <a:pt x="205" y="891"/>
                  </a:cubicBezTo>
                  <a:lnTo>
                    <a:pt x="488" y="891"/>
                  </a:lnTo>
                  <a:lnTo>
                    <a:pt x="488" y="1163"/>
                  </a:lnTo>
                  <a:cubicBezTo>
                    <a:pt x="488" y="1276"/>
                    <a:pt x="576" y="1373"/>
                    <a:pt x="687" y="1375"/>
                  </a:cubicBezTo>
                  <a:cubicBezTo>
                    <a:pt x="688" y="1375"/>
                    <a:pt x="690" y="1375"/>
                    <a:pt x="691" y="1375"/>
                  </a:cubicBezTo>
                  <a:cubicBezTo>
                    <a:pt x="802" y="1375"/>
                    <a:pt x="894" y="1282"/>
                    <a:pt x="894" y="1174"/>
                  </a:cubicBezTo>
                  <a:lnTo>
                    <a:pt x="894" y="891"/>
                  </a:lnTo>
                  <a:lnTo>
                    <a:pt x="1176" y="891"/>
                  </a:lnTo>
                  <a:cubicBezTo>
                    <a:pt x="1292" y="891"/>
                    <a:pt x="1381" y="797"/>
                    <a:pt x="1378" y="684"/>
                  </a:cubicBezTo>
                  <a:cubicBezTo>
                    <a:pt x="1375" y="571"/>
                    <a:pt x="1279" y="485"/>
                    <a:pt x="1168" y="485"/>
                  </a:cubicBezTo>
                  <a:lnTo>
                    <a:pt x="894" y="485"/>
                  </a:lnTo>
                  <a:lnTo>
                    <a:pt x="894" y="213"/>
                  </a:lnTo>
                  <a:cubicBezTo>
                    <a:pt x="894" y="100"/>
                    <a:pt x="808" y="3"/>
                    <a:pt x="697" y="1"/>
                  </a:cubicBezTo>
                  <a:cubicBezTo>
                    <a:pt x="696" y="1"/>
                    <a:pt x="694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60"/>
            <p:cNvSpPr/>
            <p:nvPr/>
          </p:nvSpPr>
          <p:spPr>
            <a:xfrm>
              <a:off x="5613909" y="1180912"/>
              <a:ext cx="29774" cy="38261"/>
            </a:xfrm>
            <a:custGeom>
              <a:avLst/>
              <a:gdLst/>
              <a:ahLst/>
              <a:cxnLst/>
              <a:rect l="l" t="t" r="r" b="b"/>
              <a:pathLst>
                <a:path w="1056" h="1357" extrusionOk="0">
                  <a:moveTo>
                    <a:pt x="385" y="1"/>
                  </a:moveTo>
                  <a:lnTo>
                    <a:pt x="41" y="380"/>
                  </a:lnTo>
                  <a:lnTo>
                    <a:pt x="1" y="915"/>
                  </a:lnTo>
                  <a:lnTo>
                    <a:pt x="170" y="1171"/>
                  </a:lnTo>
                  <a:lnTo>
                    <a:pt x="361" y="1349"/>
                  </a:lnTo>
                  <a:lnTo>
                    <a:pt x="533" y="1357"/>
                  </a:lnTo>
                  <a:cubicBezTo>
                    <a:pt x="883" y="1198"/>
                    <a:pt x="1055" y="794"/>
                    <a:pt x="924" y="423"/>
                  </a:cubicBezTo>
                  <a:cubicBezTo>
                    <a:pt x="854" y="229"/>
                    <a:pt x="708" y="81"/>
                    <a:pt x="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60"/>
            <p:cNvSpPr/>
            <p:nvPr/>
          </p:nvSpPr>
          <p:spPr>
            <a:xfrm>
              <a:off x="5596316" y="1179051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9" y="0"/>
                  </a:moveTo>
                  <a:cubicBezTo>
                    <a:pt x="763" y="0"/>
                    <a:pt x="676" y="16"/>
                    <a:pt x="590" y="48"/>
                  </a:cubicBezTo>
                  <a:cubicBezTo>
                    <a:pt x="200" y="188"/>
                    <a:pt x="1" y="616"/>
                    <a:pt x="138" y="1006"/>
                  </a:cubicBezTo>
                  <a:cubicBezTo>
                    <a:pt x="245" y="1311"/>
                    <a:pt x="533" y="1500"/>
                    <a:pt x="840" y="1500"/>
                  </a:cubicBezTo>
                  <a:cubicBezTo>
                    <a:pt x="925" y="1500"/>
                    <a:pt x="1011" y="1485"/>
                    <a:pt x="1096" y="1455"/>
                  </a:cubicBezTo>
                  <a:cubicBezTo>
                    <a:pt x="1117" y="1450"/>
                    <a:pt x="1136" y="1439"/>
                    <a:pt x="1157" y="1433"/>
                  </a:cubicBezTo>
                  <a:cubicBezTo>
                    <a:pt x="983" y="1345"/>
                    <a:pt x="837" y="1197"/>
                    <a:pt x="767" y="1003"/>
                  </a:cubicBezTo>
                  <a:cubicBezTo>
                    <a:pt x="636" y="634"/>
                    <a:pt x="808" y="231"/>
                    <a:pt x="1157" y="69"/>
                  </a:cubicBezTo>
                  <a:cubicBezTo>
                    <a:pt x="1062" y="24"/>
                    <a:pt x="957" y="0"/>
                    <a:pt x="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60"/>
            <p:cNvSpPr/>
            <p:nvPr/>
          </p:nvSpPr>
          <p:spPr>
            <a:xfrm>
              <a:off x="5584868" y="1284247"/>
              <a:ext cx="29746" cy="38261"/>
            </a:xfrm>
            <a:custGeom>
              <a:avLst/>
              <a:gdLst/>
              <a:ahLst/>
              <a:cxnLst/>
              <a:rect l="l" t="t" r="r" b="b"/>
              <a:pathLst>
                <a:path w="1055" h="1357" extrusionOk="0">
                  <a:moveTo>
                    <a:pt x="369" y="0"/>
                  </a:moveTo>
                  <a:lnTo>
                    <a:pt x="124" y="301"/>
                  </a:lnTo>
                  <a:lnTo>
                    <a:pt x="0" y="619"/>
                  </a:lnTo>
                  <a:lnTo>
                    <a:pt x="0" y="947"/>
                  </a:lnTo>
                  <a:lnTo>
                    <a:pt x="299" y="1297"/>
                  </a:lnTo>
                  <a:lnTo>
                    <a:pt x="369" y="1343"/>
                  </a:lnTo>
                  <a:lnTo>
                    <a:pt x="530" y="1356"/>
                  </a:lnTo>
                  <a:cubicBezTo>
                    <a:pt x="880" y="1195"/>
                    <a:pt x="1055" y="791"/>
                    <a:pt x="920" y="425"/>
                  </a:cubicBezTo>
                  <a:cubicBezTo>
                    <a:pt x="850" y="232"/>
                    <a:pt x="705" y="84"/>
                    <a:pt x="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60"/>
            <p:cNvSpPr/>
            <p:nvPr/>
          </p:nvSpPr>
          <p:spPr>
            <a:xfrm>
              <a:off x="5566880" y="1282358"/>
              <a:ext cx="32650" cy="42264"/>
            </a:xfrm>
            <a:custGeom>
              <a:avLst/>
              <a:gdLst/>
              <a:ahLst/>
              <a:cxnLst/>
              <a:rect l="l" t="t" r="r" b="b"/>
              <a:pathLst>
                <a:path w="1158" h="1499" extrusionOk="0">
                  <a:moveTo>
                    <a:pt x="848" y="0"/>
                  </a:moveTo>
                  <a:cubicBezTo>
                    <a:pt x="763" y="0"/>
                    <a:pt x="676" y="15"/>
                    <a:pt x="590" y="46"/>
                  </a:cubicBezTo>
                  <a:cubicBezTo>
                    <a:pt x="200" y="186"/>
                    <a:pt x="1" y="613"/>
                    <a:pt x="141" y="1003"/>
                  </a:cubicBezTo>
                  <a:cubicBezTo>
                    <a:pt x="251" y="1310"/>
                    <a:pt x="538" y="1499"/>
                    <a:pt x="846" y="1499"/>
                  </a:cubicBezTo>
                  <a:cubicBezTo>
                    <a:pt x="930" y="1499"/>
                    <a:pt x="1015" y="1485"/>
                    <a:pt x="1098" y="1455"/>
                  </a:cubicBezTo>
                  <a:cubicBezTo>
                    <a:pt x="1117" y="1447"/>
                    <a:pt x="1139" y="1437"/>
                    <a:pt x="1158" y="1431"/>
                  </a:cubicBezTo>
                  <a:cubicBezTo>
                    <a:pt x="983" y="1348"/>
                    <a:pt x="840" y="1200"/>
                    <a:pt x="767" y="1001"/>
                  </a:cubicBezTo>
                  <a:cubicBezTo>
                    <a:pt x="638" y="635"/>
                    <a:pt x="808" y="231"/>
                    <a:pt x="1158" y="70"/>
                  </a:cubicBezTo>
                  <a:cubicBezTo>
                    <a:pt x="1062" y="24"/>
                    <a:pt x="957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60"/>
            <p:cNvSpPr/>
            <p:nvPr/>
          </p:nvSpPr>
          <p:spPr>
            <a:xfrm>
              <a:off x="5645318" y="1363813"/>
              <a:ext cx="29689" cy="38345"/>
            </a:xfrm>
            <a:custGeom>
              <a:avLst/>
              <a:gdLst/>
              <a:ahLst/>
              <a:cxnLst/>
              <a:rect l="l" t="t" r="r" b="b"/>
              <a:pathLst>
                <a:path w="1053" h="1360" extrusionOk="0">
                  <a:moveTo>
                    <a:pt x="418" y="0"/>
                  </a:moveTo>
                  <a:lnTo>
                    <a:pt x="92" y="329"/>
                  </a:lnTo>
                  <a:lnTo>
                    <a:pt x="1" y="654"/>
                  </a:lnTo>
                  <a:lnTo>
                    <a:pt x="1" y="1012"/>
                  </a:lnTo>
                  <a:lnTo>
                    <a:pt x="264" y="1276"/>
                  </a:lnTo>
                  <a:lnTo>
                    <a:pt x="393" y="1340"/>
                  </a:lnTo>
                  <a:lnTo>
                    <a:pt x="528" y="1359"/>
                  </a:lnTo>
                  <a:cubicBezTo>
                    <a:pt x="883" y="1195"/>
                    <a:pt x="1053" y="791"/>
                    <a:pt x="923" y="426"/>
                  </a:cubicBezTo>
                  <a:cubicBezTo>
                    <a:pt x="851" y="229"/>
                    <a:pt x="708" y="81"/>
                    <a:pt x="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60"/>
            <p:cNvSpPr/>
            <p:nvPr/>
          </p:nvSpPr>
          <p:spPr>
            <a:xfrm>
              <a:off x="5627415" y="1362150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6" y="1"/>
                  </a:moveTo>
                  <a:cubicBezTo>
                    <a:pt x="761" y="1"/>
                    <a:pt x="675" y="15"/>
                    <a:pt x="590" y="46"/>
                  </a:cubicBezTo>
                  <a:cubicBezTo>
                    <a:pt x="200" y="189"/>
                    <a:pt x="1" y="616"/>
                    <a:pt x="138" y="1007"/>
                  </a:cubicBezTo>
                  <a:cubicBezTo>
                    <a:pt x="250" y="1313"/>
                    <a:pt x="536" y="1499"/>
                    <a:pt x="842" y="1499"/>
                  </a:cubicBezTo>
                  <a:cubicBezTo>
                    <a:pt x="926" y="1499"/>
                    <a:pt x="1012" y="1485"/>
                    <a:pt x="1096" y="1456"/>
                  </a:cubicBezTo>
                  <a:cubicBezTo>
                    <a:pt x="1117" y="1450"/>
                    <a:pt x="1136" y="1440"/>
                    <a:pt x="1158" y="1432"/>
                  </a:cubicBezTo>
                  <a:cubicBezTo>
                    <a:pt x="983" y="1346"/>
                    <a:pt x="837" y="1198"/>
                    <a:pt x="767" y="1001"/>
                  </a:cubicBezTo>
                  <a:cubicBezTo>
                    <a:pt x="636" y="635"/>
                    <a:pt x="808" y="232"/>
                    <a:pt x="1158" y="70"/>
                  </a:cubicBezTo>
                  <a:cubicBezTo>
                    <a:pt x="1061" y="25"/>
                    <a:pt x="955" y="1"/>
                    <a:pt x="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60"/>
            <p:cNvSpPr/>
            <p:nvPr/>
          </p:nvSpPr>
          <p:spPr>
            <a:xfrm>
              <a:off x="5602462" y="1486236"/>
              <a:ext cx="29689" cy="38345"/>
            </a:xfrm>
            <a:custGeom>
              <a:avLst/>
              <a:gdLst/>
              <a:ahLst/>
              <a:cxnLst/>
              <a:rect l="l" t="t" r="r" b="b"/>
              <a:pathLst>
                <a:path w="1053" h="1360" extrusionOk="0">
                  <a:moveTo>
                    <a:pt x="418" y="1"/>
                  </a:moveTo>
                  <a:lnTo>
                    <a:pt x="92" y="326"/>
                  </a:lnTo>
                  <a:lnTo>
                    <a:pt x="0" y="655"/>
                  </a:lnTo>
                  <a:lnTo>
                    <a:pt x="0" y="1013"/>
                  </a:lnTo>
                  <a:lnTo>
                    <a:pt x="264" y="1276"/>
                  </a:lnTo>
                  <a:lnTo>
                    <a:pt x="393" y="1341"/>
                  </a:lnTo>
                  <a:lnTo>
                    <a:pt x="528" y="1360"/>
                  </a:lnTo>
                  <a:cubicBezTo>
                    <a:pt x="883" y="1195"/>
                    <a:pt x="1052" y="792"/>
                    <a:pt x="923" y="426"/>
                  </a:cubicBezTo>
                  <a:cubicBezTo>
                    <a:pt x="851" y="230"/>
                    <a:pt x="708" y="82"/>
                    <a:pt x="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60"/>
            <p:cNvSpPr/>
            <p:nvPr/>
          </p:nvSpPr>
          <p:spPr>
            <a:xfrm>
              <a:off x="5584643" y="1483896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5" y="1"/>
                  </a:moveTo>
                  <a:cubicBezTo>
                    <a:pt x="761" y="1"/>
                    <a:pt x="674" y="16"/>
                    <a:pt x="589" y="46"/>
                  </a:cubicBezTo>
                  <a:cubicBezTo>
                    <a:pt x="199" y="189"/>
                    <a:pt x="0" y="614"/>
                    <a:pt x="137" y="1004"/>
                  </a:cubicBezTo>
                  <a:cubicBezTo>
                    <a:pt x="249" y="1312"/>
                    <a:pt x="537" y="1500"/>
                    <a:pt x="844" y="1500"/>
                  </a:cubicBezTo>
                  <a:cubicBezTo>
                    <a:pt x="928" y="1500"/>
                    <a:pt x="1014" y="1486"/>
                    <a:pt x="1098" y="1456"/>
                  </a:cubicBezTo>
                  <a:cubicBezTo>
                    <a:pt x="1117" y="1448"/>
                    <a:pt x="1138" y="1440"/>
                    <a:pt x="1157" y="1432"/>
                  </a:cubicBezTo>
                  <a:cubicBezTo>
                    <a:pt x="980" y="1348"/>
                    <a:pt x="837" y="1198"/>
                    <a:pt x="767" y="1001"/>
                  </a:cubicBezTo>
                  <a:cubicBezTo>
                    <a:pt x="635" y="635"/>
                    <a:pt x="807" y="232"/>
                    <a:pt x="1157" y="70"/>
                  </a:cubicBezTo>
                  <a:cubicBezTo>
                    <a:pt x="1060" y="25"/>
                    <a:pt x="954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60"/>
            <p:cNvSpPr/>
            <p:nvPr/>
          </p:nvSpPr>
          <p:spPr>
            <a:xfrm>
              <a:off x="5704951" y="1530615"/>
              <a:ext cx="29830" cy="38345"/>
            </a:xfrm>
            <a:custGeom>
              <a:avLst/>
              <a:gdLst/>
              <a:ahLst/>
              <a:cxnLst/>
              <a:rect l="l" t="t" r="r" b="b"/>
              <a:pathLst>
                <a:path w="1058" h="1360" extrusionOk="0">
                  <a:moveTo>
                    <a:pt x="417" y="1"/>
                  </a:moveTo>
                  <a:lnTo>
                    <a:pt x="92" y="326"/>
                  </a:lnTo>
                  <a:lnTo>
                    <a:pt x="0" y="655"/>
                  </a:lnTo>
                  <a:lnTo>
                    <a:pt x="0" y="1012"/>
                  </a:lnTo>
                  <a:lnTo>
                    <a:pt x="264" y="1276"/>
                  </a:lnTo>
                  <a:lnTo>
                    <a:pt x="396" y="1341"/>
                  </a:lnTo>
                  <a:lnTo>
                    <a:pt x="530" y="1360"/>
                  </a:lnTo>
                  <a:cubicBezTo>
                    <a:pt x="883" y="1195"/>
                    <a:pt x="1058" y="792"/>
                    <a:pt x="923" y="426"/>
                  </a:cubicBezTo>
                  <a:cubicBezTo>
                    <a:pt x="853" y="230"/>
                    <a:pt x="708" y="82"/>
                    <a:pt x="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60"/>
            <p:cNvSpPr/>
            <p:nvPr/>
          </p:nvSpPr>
          <p:spPr>
            <a:xfrm>
              <a:off x="5687414" y="1528669"/>
              <a:ext cx="32650" cy="42264"/>
            </a:xfrm>
            <a:custGeom>
              <a:avLst/>
              <a:gdLst/>
              <a:ahLst/>
              <a:cxnLst/>
              <a:rect l="l" t="t" r="r" b="b"/>
              <a:pathLst>
                <a:path w="1158" h="1499" extrusionOk="0">
                  <a:moveTo>
                    <a:pt x="846" y="0"/>
                  </a:moveTo>
                  <a:cubicBezTo>
                    <a:pt x="761" y="0"/>
                    <a:pt x="675" y="15"/>
                    <a:pt x="590" y="46"/>
                  </a:cubicBezTo>
                  <a:cubicBezTo>
                    <a:pt x="200" y="188"/>
                    <a:pt x="1" y="613"/>
                    <a:pt x="138" y="1003"/>
                  </a:cubicBezTo>
                  <a:cubicBezTo>
                    <a:pt x="250" y="1310"/>
                    <a:pt x="538" y="1499"/>
                    <a:pt x="846" y="1499"/>
                  </a:cubicBezTo>
                  <a:cubicBezTo>
                    <a:pt x="930" y="1499"/>
                    <a:pt x="1015" y="1485"/>
                    <a:pt x="1099" y="1455"/>
                  </a:cubicBezTo>
                  <a:cubicBezTo>
                    <a:pt x="1117" y="1447"/>
                    <a:pt x="1139" y="1439"/>
                    <a:pt x="1158" y="1431"/>
                  </a:cubicBezTo>
                  <a:cubicBezTo>
                    <a:pt x="980" y="1345"/>
                    <a:pt x="838" y="1197"/>
                    <a:pt x="768" y="1001"/>
                  </a:cubicBezTo>
                  <a:cubicBezTo>
                    <a:pt x="636" y="635"/>
                    <a:pt x="808" y="231"/>
                    <a:pt x="1158" y="70"/>
                  </a:cubicBezTo>
                  <a:cubicBezTo>
                    <a:pt x="1061" y="24"/>
                    <a:pt x="955" y="0"/>
                    <a:pt x="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60"/>
            <p:cNvSpPr/>
            <p:nvPr/>
          </p:nvSpPr>
          <p:spPr>
            <a:xfrm>
              <a:off x="5755533" y="1430410"/>
              <a:ext cx="29689" cy="38204"/>
            </a:xfrm>
            <a:custGeom>
              <a:avLst/>
              <a:gdLst/>
              <a:ahLst/>
              <a:cxnLst/>
              <a:rect l="l" t="t" r="r" b="b"/>
              <a:pathLst>
                <a:path w="1053" h="1355" extrusionOk="0">
                  <a:moveTo>
                    <a:pt x="370" y="1"/>
                  </a:moveTo>
                  <a:lnTo>
                    <a:pt x="125" y="299"/>
                  </a:lnTo>
                  <a:lnTo>
                    <a:pt x="1" y="620"/>
                  </a:lnTo>
                  <a:lnTo>
                    <a:pt x="1" y="945"/>
                  </a:lnTo>
                  <a:lnTo>
                    <a:pt x="300" y="1295"/>
                  </a:lnTo>
                  <a:lnTo>
                    <a:pt x="370" y="1341"/>
                  </a:lnTo>
                  <a:lnTo>
                    <a:pt x="531" y="1354"/>
                  </a:lnTo>
                  <a:cubicBezTo>
                    <a:pt x="881" y="1195"/>
                    <a:pt x="1053" y="792"/>
                    <a:pt x="921" y="423"/>
                  </a:cubicBezTo>
                  <a:cubicBezTo>
                    <a:pt x="851" y="229"/>
                    <a:pt x="706" y="8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60"/>
            <p:cNvSpPr/>
            <p:nvPr/>
          </p:nvSpPr>
          <p:spPr>
            <a:xfrm>
              <a:off x="5737939" y="1428605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8" y="1"/>
                  </a:moveTo>
                  <a:cubicBezTo>
                    <a:pt x="763" y="1"/>
                    <a:pt x="676" y="15"/>
                    <a:pt x="590" y="46"/>
                  </a:cubicBezTo>
                  <a:cubicBezTo>
                    <a:pt x="200" y="188"/>
                    <a:pt x="1" y="616"/>
                    <a:pt x="141" y="1006"/>
                  </a:cubicBezTo>
                  <a:cubicBezTo>
                    <a:pt x="250" y="1312"/>
                    <a:pt x="537" y="1499"/>
                    <a:pt x="844" y="1499"/>
                  </a:cubicBezTo>
                  <a:cubicBezTo>
                    <a:pt x="929" y="1499"/>
                    <a:pt x="1014" y="1485"/>
                    <a:pt x="1098" y="1456"/>
                  </a:cubicBezTo>
                  <a:cubicBezTo>
                    <a:pt x="1117" y="1450"/>
                    <a:pt x="1139" y="1440"/>
                    <a:pt x="1158" y="1431"/>
                  </a:cubicBezTo>
                  <a:cubicBezTo>
                    <a:pt x="983" y="1345"/>
                    <a:pt x="840" y="1197"/>
                    <a:pt x="768" y="1001"/>
                  </a:cubicBezTo>
                  <a:cubicBezTo>
                    <a:pt x="638" y="635"/>
                    <a:pt x="808" y="232"/>
                    <a:pt x="1158" y="70"/>
                  </a:cubicBezTo>
                  <a:cubicBezTo>
                    <a:pt x="1062" y="25"/>
                    <a:pt x="957" y="1"/>
                    <a:pt x="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60"/>
            <p:cNvSpPr/>
            <p:nvPr/>
          </p:nvSpPr>
          <p:spPr>
            <a:xfrm>
              <a:off x="5596103" y="1179051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9" y="0"/>
                  </a:moveTo>
                  <a:cubicBezTo>
                    <a:pt x="763" y="0"/>
                    <a:pt x="676" y="16"/>
                    <a:pt x="590" y="48"/>
                  </a:cubicBezTo>
                  <a:cubicBezTo>
                    <a:pt x="200" y="188"/>
                    <a:pt x="1" y="616"/>
                    <a:pt x="138" y="1006"/>
                  </a:cubicBezTo>
                  <a:cubicBezTo>
                    <a:pt x="245" y="1311"/>
                    <a:pt x="533" y="1500"/>
                    <a:pt x="840" y="1500"/>
                  </a:cubicBezTo>
                  <a:cubicBezTo>
                    <a:pt x="925" y="1500"/>
                    <a:pt x="1011" y="1485"/>
                    <a:pt x="1096" y="1455"/>
                  </a:cubicBezTo>
                  <a:cubicBezTo>
                    <a:pt x="1117" y="1450"/>
                    <a:pt x="1136" y="1439"/>
                    <a:pt x="1157" y="1433"/>
                  </a:cubicBezTo>
                  <a:cubicBezTo>
                    <a:pt x="983" y="1345"/>
                    <a:pt x="837" y="1197"/>
                    <a:pt x="767" y="1003"/>
                  </a:cubicBezTo>
                  <a:cubicBezTo>
                    <a:pt x="636" y="634"/>
                    <a:pt x="808" y="231"/>
                    <a:pt x="1157" y="69"/>
                  </a:cubicBezTo>
                  <a:cubicBezTo>
                    <a:pt x="1062" y="24"/>
                    <a:pt x="957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60"/>
            <p:cNvSpPr/>
            <p:nvPr/>
          </p:nvSpPr>
          <p:spPr>
            <a:xfrm>
              <a:off x="5566667" y="1282358"/>
              <a:ext cx="32650" cy="42264"/>
            </a:xfrm>
            <a:custGeom>
              <a:avLst/>
              <a:gdLst/>
              <a:ahLst/>
              <a:cxnLst/>
              <a:rect l="l" t="t" r="r" b="b"/>
              <a:pathLst>
                <a:path w="1158" h="1499" extrusionOk="0">
                  <a:moveTo>
                    <a:pt x="848" y="0"/>
                  </a:moveTo>
                  <a:cubicBezTo>
                    <a:pt x="763" y="0"/>
                    <a:pt x="676" y="15"/>
                    <a:pt x="590" y="46"/>
                  </a:cubicBezTo>
                  <a:cubicBezTo>
                    <a:pt x="200" y="186"/>
                    <a:pt x="1" y="613"/>
                    <a:pt x="141" y="1003"/>
                  </a:cubicBezTo>
                  <a:cubicBezTo>
                    <a:pt x="251" y="1310"/>
                    <a:pt x="538" y="1499"/>
                    <a:pt x="846" y="1499"/>
                  </a:cubicBezTo>
                  <a:cubicBezTo>
                    <a:pt x="930" y="1499"/>
                    <a:pt x="1015" y="1485"/>
                    <a:pt x="1098" y="1455"/>
                  </a:cubicBezTo>
                  <a:cubicBezTo>
                    <a:pt x="1117" y="1447"/>
                    <a:pt x="1139" y="1437"/>
                    <a:pt x="1158" y="1431"/>
                  </a:cubicBezTo>
                  <a:cubicBezTo>
                    <a:pt x="983" y="1348"/>
                    <a:pt x="840" y="1200"/>
                    <a:pt x="767" y="1001"/>
                  </a:cubicBezTo>
                  <a:cubicBezTo>
                    <a:pt x="638" y="635"/>
                    <a:pt x="808" y="231"/>
                    <a:pt x="1158" y="70"/>
                  </a:cubicBezTo>
                  <a:cubicBezTo>
                    <a:pt x="1062" y="24"/>
                    <a:pt x="957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60"/>
            <p:cNvSpPr/>
            <p:nvPr/>
          </p:nvSpPr>
          <p:spPr>
            <a:xfrm>
              <a:off x="5627202" y="1362150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6" y="1"/>
                  </a:moveTo>
                  <a:cubicBezTo>
                    <a:pt x="761" y="1"/>
                    <a:pt x="675" y="15"/>
                    <a:pt x="590" y="46"/>
                  </a:cubicBezTo>
                  <a:cubicBezTo>
                    <a:pt x="200" y="189"/>
                    <a:pt x="1" y="616"/>
                    <a:pt x="138" y="1007"/>
                  </a:cubicBezTo>
                  <a:cubicBezTo>
                    <a:pt x="250" y="1313"/>
                    <a:pt x="536" y="1499"/>
                    <a:pt x="842" y="1499"/>
                  </a:cubicBezTo>
                  <a:cubicBezTo>
                    <a:pt x="926" y="1499"/>
                    <a:pt x="1012" y="1485"/>
                    <a:pt x="1096" y="1456"/>
                  </a:cubicBezTo>
                  <a:cubicBezTo>
                    <a:pt x="1117" y="1450"/>
                    <a:pt x="1136" y="1440"/>
                    <a:pt x="1158" y="1432"/>
                  </a:cubicBezTo>
                  <a:cubicBezTo>
                    <a:pt x="983" y="1346"/>
                    <a:pt x="837" y="1198"/>
                    <a:pt x="767" y="1001"/>
                  </a:cubicBezTo>
                  <a:cubicBezTo>
                    <a:pt x="636" y="635"/>
                    <a:pt x="808" y="232"/>
                    <a:pt x="1158" y="70"/>
                  </a:cubicBezTo>
                  <a:cubicBezTo>
                    <a:pt x="1061" y="25"/>
                    <a:pt x="955" y="1"/>
                    <a:pt x="846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60"/>
            <p:cNvSpPr/>
            <p:nvPr/>
          </p:nvSpPr>
          <p:spPr>
            <a:xfrm>
              <a:off x="5584430" y="1483896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5" y="1"/>
                  </a:moveTo>
                  <a:cubicBezTo>
                    <a:pt x="761" y="1"/>
                    <a:pt x="674" y="16"/>
                    <a:pt x="589" y="46"/>
                  </a:cubicBezTo>
                  <a:cubicBezTo>
                    <a:pt x="199" y="189"/>
                    <a:pt x="0" y="614"/>
                    <a:pt x="137" y="1004"/>
                  </a:cubicBezTo>
                  <a:cubicBezTo>
                    <a:pt x="249" y="1312"/>
                    <a:pt x="537" y="1500"/>
                    <a:pt x="844" y="1500"/>
                  </a:cubicBezTo>
                  <a:cubicBezTo>
                    <a:pt x="928" y="1500"/>
                    <a:pt x="1014" y="1486"/>
                    <a:pt x="1098" y="1456"/>
                  </a:cubicBezTo>
                  <a:cubicBezTo>
                    <a:pt x="1117" y="1448"/>
                    <a:pt x="1138" y="1440"/>
                    <a:pt x="1157" y="1432"/>
                  </a:cubicBezTo>
                  <a:cubicBezTo>
                    <a:pt x="980" y="1348"/>
                    <a:pt x="837" y="1198"/>
                    <a:pt x="767" y="1001"/>
                  </a:cubicBezTo>
                  <a:cubicBezTo>
                    <a:pt x="635" y="635"/>
                    <a:pt x="807" y="232"/>
                    <a:pt x="1157" y="70"/>
                  </a:cubicBezTo>
                  <a:cubicBezTo>
                    <a:pt x="1060" y="25"/>
                    <a:pt x="954" y="1"/>
                    <a:pt x="845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60"/>
            <p:cNvSpPr/>
            <p:nvPr/>
          </p:nvSpPr>
          <p:spPr>
            <a:xfrm>
              <a:off x="5687201" y="1528669"/>
              <a:ext cx="32650" cy="42264"/>
            </a:xfrm>
            <a:custGeom>
              <a:avLst/>
              <a:gdLst/>
              <a:ahLst/>
              <a:cxnLst/>
              <a:rect l="l" t="t" r="r" b="b"/>
              <a:pathLst>
                <a:path w="1158" h="1499" extrusionOk="0">
                  <a:moveTo>
                    <a:pt x="846" y="0"/>
                  </a:moveTo>
                  <a:cubicBezTo>
                    <a:pt x="761" y="0"/>
                    <a:pt x="675" y="15"/>
                    <a:pt x="590" y="46"/>
                  </a:cubicBezTo>
                  <a:cubicBezTo>
                    <a:pt x="200" y="188"/>
                    <a:pt x="1" y="613"/>
                    <a:pt x="138" y="1003"/>
                  </a:cubicBezTo>
                  <a:cubicBezTo>
                    <a:pt x="250" y="1310"/>
                    <a:pt x="538" y="1499"/>
                    <a:pt x="846" y="1499"/>
                  </a:cubicBezTo>
                  <a:cubicBezTo>
                    <a:pt x="930" y="1499"/>
                    <a:pt x="1015" y="1485"/>
                    <a:pt x="1099" y="1455"/>
                  </a:cubicBezTo>
                  <a:cubicBezTo>
                    <a:pt x="1117" y="1447"/>
                    <a:pt x="1139" y="1439"/>
                    <a:pt x="1158" y="1431"/>
                  </a:cubicBezTo>
                  <a:cubicBezTo>
                    <a:pt x="980" y="1345"/>
                    <a:pt x="838" y="1197"/>
                    <a:pt x="768" y="1001"/>
                  </a:cubicBezTo>
                  <a:cubicBezTo>
                    <a:pt x="636" y="635"/>
                    <a:pt x="808" y="231"/>
                    <a:pt x="1158" y="70"/>
                  </a:cubicBezTo>
                  <a:cubicBezTo>
                    <a:pt x="1061" y="24"/>
                    <a:pt x="955" y="0"/>
                    <a:pt x="846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60"/>
            <p:cNvSpPr/>
            <p:nvPr/>
          </p:nvSpPr>
          <p:spPr>
            <a:xfrm>
              <a:off x="5737727" y="1428605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8" y="1"/>
                  </a:moveTo>
                  <a:cubicBezTo>
                    <a:pt x="763" y="1"/>
                    <a:pt x="676" y="15"/>
                    <a:pt x="590" y="46"/>
                  </a:cubicBezTo>
                  <a:cubicBezTo>
                    <a:pt x="200" y="188"/>
                    <a:pt x="1" y="616"/>
                    <a:pt x="141" y="1006"/>
                  </a:cubicBezTo>
                  <a:cubicBezTo>
                    <a:pt x="250" y="1312"/>
                    <a:pt x="537" y="1499"/>
                    <a:pt x="844" y="1499"/>
                  </a:cubicBezTo>
                  <a:cubicBezTo>
                    <a:pt x="929" y="1499"/>
                    <a:pt x="1014" y="1485"/>
                    <a:pt x="1098" y="1456"/>
                  </a:cubicBezTo>
                  <a:cubicBezTo>
                    <a:pt x="1117" y="1450"/>
                    <a:pt x="1139" y="1440"/>
                    <a:pt x="1158" y="1431"/>
                  </a:cubicBezTo>
                  <a:cubicBezTo>
                    <a:pt x="983" y="1345"/>
                    <a:pt x="840" y="1197"/>
                    <a:pt x="768" y="1001"/>
                  </a:cubicBezTo>
                  <a:cubicBezTo>
                    <a:pt x="638" y="635"/>
                    <a:pt x="808" y="232"/>
                    <a:pt x="1158" y="70"/>
                  </a:cubicBezTo>
                  <a:cubicBezTo>
                    <a:pt x="1062" y="25"/>
                    <a:pt x="957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4" name="Google Shape;2014;p60"/>
          <p:cNvGrpSpPr/>
          <p:nvPr/>
        </p:nvGrpSpPr>
        <p:grpSpPr>
          <a:xfrm>
            <a:off x="3369407" y="2652664"/>
            <a:ext cx="453111" cy="491088"/>
            <a:chOff x="1770226" y="1178854"/>
            <a:chExt cx="361967" cy="392305"/>
          </a:xfrm>
        </p:grpSpPr>
        <p:sp>
          <p:nvSpPr>
            <p:cNvPr id="2015" name="Google Shape;2015;p60"/>
            <p:cNvSpPr/>
            <p:nvPr/>
          </p:nvSpPr>
          <p:spPr>
            <a:xfrm>
              <a:off x="2029141" y="1232791"/>
              <a:ext cx="56757" cy="72630"/>
            </a:xfrm>
            <a:custGeom>
              <a:avLst/>
              <a:gdLst/>
              <a:ahLst/>
              <a:cxnLst/>
              <a:rect l="l" t="t" r="r" b="b"/>
              <a:pathLst>
                <a:path w="2013" h="2576" extrusionOk="0">
                  <a:moveTo>
                    <a:pt x="716" y="1"/>
                  </a:moveTo>
                  <a:lnTo>
                    <a:pt x="600" y="114"/>
                  </a:lnTo>
                  <a:lnTo>
                    <a:pt x="600" y="1196"/>
                  </a:lnTo>
                  <a:lnTo>
                    <a:pt x="0" y="1196"/>
                  </a:lnTo>
                  <a:lnTo>
                    <a:pt x="0" y="2495"/>
                  </a:lnTo>
                  <a:lnTo>
                    <a:pt x="132" y="2576"/>
                  </a:lnTo>
                  <a:lnTo>
                    <a:pt x="1814" y="2576"/>
                  </a:lnTo>
                  <a:cubicBezTo>
                    <a:pt x="1924" y="2576"/>
                    <a:pt x="2013" y="2490"/>
                    <a:pt x="2013" y="2379"/>
                  </a:cubicBezTo>
                  <a:lnTo>
                    <a:pt x="2013" y="195"/>
                  </a:lnTo>
                  <a:cubicBezTo>
                    <a:pt x="2013" y="87"/>
                    <a:pt x="1921" y="1"/>
                    <a:pt x="1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60"/>
            <p:cNvSpPr/>
            <p:nvPr/>
          </p:nvSpPr>
          <p:spPr>
            <a:xfrm>
              <a:off x="2007064" y="1265723"/>
              <a:ext cx="28562" cy="39106"/>
            </a:xfrm>
            <a:custGeom>
              <a:avLst/>
              <a:gdLst/>
              <a:ahLst/>
              <a:cxnLst/>
              <a:rect l="l" t="t" r="r" b="b"/>
              <a:pathLst>
                <a:path w="1013" h="1387" extrusionOk="0">
                  <a:moveTo>
                    <a:pt x="95" y="1"/>
                  </a:moveTo>
                  <a:lnTo>
                    <a:pt x="1" y="103"/>
                  </a:lnTo>
                  <a:lnTo>
                    <a:pt x="1" y="1187"/>
                  </a:lnTo>
                  <a:cubicBezTo>
                    <a:pt x="1" y="1297"/>
                    <a:pt x="87" y="1386"/>
                    <a:pt x="200" y="1386"/>
                  </a:cubicBezTo>
                  <a:lnTo>
                    <a:pt x="1012" y="1386"/>
                  </a:lnTo>
                  <a:cubicBezTo>
                    <a:pt x="902" y="1381"/>
                    <a:pt x="813" y="1295"/>
                    <a:pt x="813" y="1187"/>
                  </a:cubicBezTo>
                  <a:lnTo>
                    <a:pt x="813" y="103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60"/>
            <p:cNvSpPr/>
            <p:nvPr/>
          </p:nvSpPr>
          <p:spPr>
            <a:xfrm>
              <a:off x="2006399" y="1232800"/>
              <a:ext cx="78749" cy="71722"/>
            </a:xfrm>
            <a:custGeom>
              <a:avLst/>
              <a:gdLst/>
              <a:ahLst/>
              <a:cxnLst/>
              <a:rect l="l" t="t" r="r" b="b"/>
              <a:pathLst>
                <a:path w="2013" h="2576" extrusionOk="0">
                  <a:moveTo>
                    <a:pt x="716" y="1"/>
                  </a:moveTo>
                  <a:lnTo>
                    <a:pt x="600" y="114"/>
                  </a:lnTo>
                  <a:lnTo>
                    <a:pt x="600" y="1196"/>
                  </a:lnTo>
                  <a:lnTo>
                    <a:pt x="0" y="1196"/>
                  </a:lnTo>
                  <a:lnTo>
                    <a:pt x="0" y="2495"/>
                  </a:lnTo>
                  <a:lnTo>
                    <a:pt x="132" y="2576"/>
                  </a:lnTo>
                  <a:lnTo>
                    <a:pt x="1814" y="2576"/>
                  </a:lnTo>
                  <a:cubicBezTo>
                    <a:pt x="1924" y="2576"/>
                    <a:pt x="2013" y="2490"/>
                    <a:pt x="2013" y="2379"/>
                  </a:cubicBezTo>
                  <a:lnTo>
                    <a:pt x="2013" y="195"/>
                  </a:lnTo>
                  <a:cubicBezTo>
                    <a:pt x="2013" y="87"/>
                    <a:pt x="1921" y="1"/>
                    <a:pt x="1814" y="1"/>
                  </a:cubicBezTo>
                  <a:close/>
                </a:path>
              </a:pathLst>
            </a:custGeom>
            <a:solidFill>
              <a:srgbClr val="FF3121">
                <a:alpha val="50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60"/>
            <p:cNvSpPr/>
            <p:nvPr/>
          </p:nvSpPr>
          <p:spPr>
            <a:xfrm>
              <a:off x="1983324" y="1196025"/>
              <a:ext cx="66625" cy="72602"/>
            </a:xfrm>
            <a:custGeom>
              <a:avLst/>
              <a:gdLst/>
              <a:ahLst/>
              <a:cxnLst/>
              <a:rect l="l" t="t" r="r" b="b"/>
              <a:pathLst>
                <a:path w="2363" h="2575" extrusionOk="0">
                  <a:moveTo>
                    <a:pt x="73" y="0"/>
                  </a:moveTo>
                  <a:lnTo>
                    <a:pt x="0" y="70"/>
                  </a:lnTo>
                  <a:lnTo>
                    <a:pt x="0" y="2473"/>
                  </a:lnTo>
                  <a:lnTo>
                    <a:pt x="73" y="2575"/>
                  </a:lnTo>
                  <a:lnTo>
                    <a:pt x="2164" y="2575"/>
                  </a:lnTo>
                  <a:cubicBezTo>
                    <a:pt x="2274" y="2575"/>
                    <a:pt x="2363" y="2489"/>
                    <a:pt x="2363" y="2379"/>
                  </a:cubicBezTo>
                  <a:lnTo>
                    <a:pt x="2363" y="194"/>
                  </a:lnTo>
                  <a:cubicBezTo>
                    <a:pt x="2363" y="89"/>
                    <a:pt x="2271" y="0"/>
                    <a:pt x="21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60"/>
            <p:cNvSpPr/>
            <p:nvPr/>
          </p:nvSpPr>
          <p:spPr>
            <a:xfrm>
              <a:off x="1961106" y="1196025"/>
              <a:ext cx="24530" cy="72771"/>
            </a:xfrm>
            <a:custGeom>
              <a:avLst/>
              <a:gdLst/>
              <a:ahLst/>
              <a:cxnLst/>
              <a:rect l="l" t="t" r="r" b="b"/>
              <a:pathLst>
                <a:path w="870" h="2581" extrusionOk="0">
                  <a:moveTo>
                    <a:pt x="124" y="0"/>
                  </a:moveTo>
                  <a:lnTo>
                    <a:pt x="0" y="89"/>
                  </a:lnTo>
                  <a:lnTo>
                    <a:pt x="0" y="2467"/>
                  </a:lnTo>
                  <a:lnTo>
                    <a:pt x="124" y="2580"/>
                  </a:lnTo>
                  <a:lnTo>
                    <a:pt x="869" y="258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60"/>
            <p:cNvSpPr/>
            <p:nvPr/>
          </p:nvSpPr>
          <p:spPr>
            <a:xfrm>
              <a:off x="1821654" y="1372836"/>
              <a:ext cx="310540" cy="198324"/>
            </a:xfrm>
            <a:custGeom>
              <a:avLst/>
              <a:gdLst/>
              <a:ahLst/>
              <a:cxnLst/>
              <a:rect l="l" t="t" r="r" b="b"/>
              <a:pathLst>
                <a:path w="11014" h="7034" extrusionOk="0">
                  <a:moveTo>
                    <a:pt x="4777" y="1"/>
                  </a:moveTo>
                  <a:lnTo>
                    <a:pt x="2611" y="1020"/>
                  </a:lnTo>
                  <a:lnTo>
                    <a:pt x="1169" y="2489"/>
                  </a:lnTo>
                  <a:lnTo>
                    <a:pt x="310" y="4505"/>
                  </a:lnTo>
                  <a:lnTo>
                    <a:pt x="1" y="6008"/>
                  </a:lnTo>
                  <a:lnTo>
                    <a:pt x="1" y="6818"/>
                  </a:lnTo>
                  <a:lnTo>
                    <a:pt x="213" y="7034"/>
                  </a:lnTo>
                  <a:lnTo>
                    <a:pt x="1820" y="7034"/>
                  </a:lnTo>
                  <a:lnTo>
                    <a:pt x="2331" y="6735"/>
                  </a:lnTo>
                  <a:lnTo>
                    <a:pt x="4316" y="6735"/>
                  </a:lnTo>
                  <a:lnTo>
                    <a:pt x="4720" y="7034"/>
                  </a:lnTo>
                  <a:lnTo>
                    <a:pt x="10763" y="7034"/>
                  </a:lnTo>
                  <a:cubicBezTo>
                    <a:pt x="10865" y="7034"/>
                    <a:pt x="10949" y="6956"/>
                    <a:pt x="10954" y="6859"/>
                  </a:cubicBezTo>
                  <a:cubicBezTo>
                    <a:pt x="11013" y="6310"/>
                    <a:pt x="10992" y="5753"/>
                    <a:pt x="10895" y="5191"/>
                  </a:cubicBezTo>
                  <a:cubicBezTo>
                    <a:pt x="10413" y="2417"/>
                    <a:pt x="8196" y="380"/>
                    <a:pt x="5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60"/>
            <p:cNvSpPr/>
            <p:nvPr/>
          </p:nvSpPr>
          <p:spPr>
            <a:xfrm>
              <a:off x="1770226" y="1371257"/>
              <a:ext cx="207966" cy="199592"/>
            </a:xfrm>
            <a:custGeom>
              <a:avLst/>
              <a:gdLst/>
              <a:ahLst/>
              <a:cxnLst/>
              <a:rect l="l" t="t" r="r" b="b"/>
              <a:pathLst>
                <a:path w="7376" h="7079" extrusionOk="0">
                  <a:moveTo>
                    <a:pt x="6046" y="0"/>
                  </a:moveTo>
                  <a:cubicBezTo>
                    <a:pt x="5823" y="16"/>
                    <a:pt x="5600" y="40"/>
                    <a:pt x="5376" y="81"/>
                  </a:cubicBezTo>
                  <a:lnTo>
                    <a:pt x="5384" y="81"/>
                  </a:lnTo>
                  <a:cubicBezTo>
                    <a:pt x="4795" y="180"/>
                    <a:pt x="4244" y="363"/>
                    <a:pt x="3730" y="608"/>
                  </a:cubicBezTo>
                  <a:lnTo>
                    <a:pt x="3622" y="1001"/>
                  </a:lnTo>
                  <a:lnTo>
                    <a:pt x="1782" y="2540"/>
                  </a:lnTo>
                  <a:lnTo>
                    <a:pt x="1365" y="2561"/>
                  </a:lnTo>
                  <a:cubicBezTo>
                    <a:pt x="466" y="3778"/>
                    <a:pt x="1" y="5311"/>
                    <a:pt x="149" y="6904"/>
                  </a:cubicBezTo>
                  <a:cubicBezTo>
                    <a:pt x="160" y="7001"/>
                    <a:pt x="243" y="7079"/>
                    <a:pt x="342" y="7079"/>
                  </a:cubicBezTo>
                  <a:lnTo>
                    <a:pt x="2029" y="7079"/>
                  </a:lnTo>
                  <a:cubicBezTo>
                    <a:pt x="2002" y="6834"/>
                    <a:pt x="1989" y="6581"/>
                    <a:pt x="1989" y="6323"/>
                  </a:cubicBezTo>
                  <a:cubicBezTo>
                    <a:pt x="1989" y="3145"/>
                    <a:pt x="4324" y="514"/>
                    <a:pt x="7375" y="51"/>
                  </a:cubicBezTo>
                  <a:cubicBezTo>
                    <a:pt x="7217" y="27"/>
                    <a:pt x="7055" y="11"/>
                    <a:pt x="6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60"/>
            <p:cNvSpPr/>
            <p:nvPr/>
          </p:nvSpPr>
          <p:spPr>
            <a:xfrm>
              <a:off x="1921492" y="1518491"/>
              <a:ext cx="19765" cy="29238"/>
            </a:xfrm>
            <a:custGeom>
              <a:avLst/>
              <a:gdLst/>
              <a:ahLst/>
              <a:cxnLst/>
              <a:rect l="l" t="t" r="r" b="b"/>
              <a:pathLst>
                <a:path w="701" h="1037" extrusionOk="0">
                  <a:moveTo>
                    <a:pt x="464" y="1"/>
                  </a:moveTo>
                  <a:cubicBezTo>
                    <a:pt x="379" y="1"/>
                    <a:pt x="298" y="54"/>
                    <a:pt x="267" y="138"/>
                  </a:cubicBezTo>
                  <a:lnTo>
                    <a:pt x="41" y="754"/>
                  </a:lnTo>
                  <a:cubicBezTo>
                    <a:pt x="1" y="861"/>
                    <a:pt x="60" y="982"/>
                    <a:pt x="167" y="1023"/>
                  </a:cubicBezTo>
                  <a:cubicBezTo>
                    <a:pt x="189" y="1034"/>
                    <a:pt x="213" y="1036"/>
                    <a:pt x="237" y="1036"/>
                  </a:cubicBezTo>
                  <a:cubicBezTo>
                    <a:pt x="321" y="1036"/>
                    <a:pt x="402" y="985"/>
                    <a:pt x="436" y="899"/>
                  </a:cubicBezTo>
                  <a:lnTo>
                    <a:pt x="660" y="283"/>
                  </a:lnTo>
                  <a:cubicBezTo>
                    <a:pt x="700" y="175"/>
                    <a:pt x="644" y="54"/>
                    <a:pt x="536" y="14"/>
                  </a:cubicBezTo>
                  <a:cubicBezTo>
                    <a:pt x="512" y="5"/>
                    <a:pt x="488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60"/>
            <p:cNvSpPr/>
            <p:nvPr/>
          </p:nvSpPr>
          <p:spPr>
            <a:xfrm>
              <a:off x="1871587" y="1528303"/>
              <a:ext cx="25883" cy="26926"/>
            </a:xfrm>
            <a:custGeom>
              <a:avLst/>
              <a:gdLst/>
              <a:ahLst/>
              <a:cxnLst/>
              <a:rect l="l" t="t" r="r" b="b"/>
              <a:pathLst>
                <a:path w="918" h="955" extrusionOk="0">
                  <a:moveTo>
                    <a:pt x="236" y="1"/>
                  </a:moveTo>
                  <a:cubicBezTo>
                    <a:pt x="188" y="1"/>
                    <a:pt x="139" y="17"/>
                    <a:pt x="100" y="51"/>
                  </a:cubicBezTo>
                  <a:cubicBezTo>
                    <a:pt x="8" y="123"/>
                    <a:pt x="0" y="258"/>
                    <a:pt x="73" y="347"/>
                  </a:cubicBezTo>
                  <a:lnTo>
                    <a:pt x="520" y="879"/>
                  </a:lnTo>
                  <a:cubicBezTo>
                    <a:pt x="560" y="928"/>
                    <a:pt x="622" y="955"/>
                    <a:pt x="681" y="955"/>
                  </a:cubicBezTo>
                  <a:cubicBezTo>
                    <a:pt x="729" y="955"/>
                    <a:pt x="781" y="941"/>
                    <a:pt x="815" y="906"/>
                  </a:cubicBezTo>
                  <a:cubicBezTo>
                    <a:pt x="907" y="833"/>
                    <a:pt x="918" y="699"/>
                    <a:pt x="842" y="610"/>
                  </a:cubicBezTo>
                  <a:lnTo>
                    <a:pt x="396" y="77"/>
                  </a:lnTo>
                  <a:cubicBezTo>
                    <a:pt x="355" y="27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60"/>
            <p:cNvSpPr/>
            <p:nvPr/>
          </p:nvSpPr>
          <p:spPr>
            <a:xfrm>
              <a:off x="1887658" y="1412873"/>
              <a:ext cx="34934" cy="15676"/>
            </a:xfrm>
            <a:custGeom>
              <a:avLst/>
              <a:gdLst/>
              <a:ahLst/>
              <a:cxnLst/>
              <a:rect l="l" t="t" r="r" b="b"/>
              <a:pathLst>
                <a:path w="1239" h="556" extrusionOk="0">
                  <a:moveTo>
                    <a:pt x="1015" y="0"/>
                  </a:moveTo>
                  <a:cubicBezTo>
                    <a:pt x="1003" y="0"/>
                    <a:pt x="990" y="1"/>
                    <a:pt x="977" y="4"/>
                  </a:cubicBezTo>
                  <a:lnTo>
                    <a:pt x="192" y="138"/>
                  </a:lnTo>
                  <a:cubicBezTo>
                    <a:pt x="79" y="157"/>
                    <a:pt x="1" y="265"/>
                    <a:pt x="22" y="381"/>
                  </a:cubicBezTo>
                  <a:cubicBezTo>
                    <a:pt x="38" y="483"/>
                    <a:pt x="124" y="555"/>
                    <a:pt x="227" y="555"/>
                  </a:cubicBezTo>
                  <a:cubicBezTo>
                    <a:pt x="237" y="555"/>
                    <a:pt x="251" y="555"/>
                    <a:pt x="264" y="550"/>
                  </a:cubicBezTo>
                  <a:lnTo>
                    <a:pt x="1047" y="416"/>
                  </a:lnTo>
                  <a:cubicBezTo>
                    <a:pt x="1160" y="397"/>
                    <a:pt x="1238" y="289"/>
                    <a:pt x="1219" y="173"/>
                  </a:cubicBezTo>
                  <a:cubicBezTo>
                    <a:pt x="1200" y="73"/>
                    <a:pt x="1113" y="0"/>
                    <a:pt x="1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60"/>
            <p:cNvSpPr/>
            <p:nvPr/>
          </p:nvSpPr>
          <p:spPr>
            <a:xfrm>
              <a:off x="1824924" y="1463116"/>
              <a:ext cx="20892" cy="32199"/>
            </a:xfrm>
            <a:custGeom>
              <a:avLst/>
              <a:gdLst/>
              <a:ahLst/>
              <a:cxnLst/>
              <a:rect l="l" t="t" r="r" b="b"/>
              <a:pathLst>
                <a:path w="741" h="1142" extrusionOk="0">
                  <a:moveTo>
                    <a:pt x="502" y="1"/>
                  </a:moveTo>
                  <a:cubicBezTo>
                    <a:pt x="417" y="1"/>
                    <a:pt x="336" y="54"/>
                    <a:pt x="305" y="138"/>
                  </a:cubicBezTo>
                  <a:lnTo>
                    <a:pt x="41" y="859"/>
                  </a:lnTo>
                  <a:cubicBezTo>
                    <a:pt x="1" y="966"/>
                    <a:pt x="57" y="1087"/>
                    <a:pt x="165" y="1128"/>
                  </a:cubicBezTo>
                  <a:cubicBezTo>
                    <a:pt x="189" y="1136"/>
                    <a:pt x="210" y="1141"/>
                    <a:pt x="235" y="1141"/>
                  </a:cubicBezTo>
                  <a:cubicBezTo>
                    <a:pt x="318" y="1141"/>
                    <a:pt x="399" y="1087"/>
                    <a:pt x="434" y="1001"/>
                  </a:cubicBezTo>
                  <a:lnTo>
                    <a:pt x="700" y="283"/>
                  </a:lnTo>
                  <a:cubicBezTo>
                    <a:pt x="741" y="175"/>
                    <a:pt x="681" y="54"/>
                    <a:pt x="574" y="14"/>
                  </a:cubicBezTo>
                  <a:cubicBezTo>
                    <a:pt x="550" y="5"/>
                    <a:pt x="526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60"/>
            <p:cNvSpPr/>
            <p:nvPr/>
          </p:nvSpPr>
          <p:spPr>
            <a:xfrm>
              <a:off x="1874378" y="1456688"/>
              <a:ext cx="26503" cy="27687"/>
            </a:xfrm>
            <a:custGeom>
              <a:avLst/>
              <a:gdLst/>
              <a:ahLst/>
              <a:cxnLst/>
              <a:rect l="l" t="t" r="r" b="b"/>
              <a:pathLst>
                <a:path w="940" h="982" extrusionOk="0">
                  <a:moveTo>
                    <a:pt x="237" y="1"/>
                  </a:moveTo>
                  <a:cubicBezTo>
                    <a:pt x="189" y="1"/>
                    <a:pt x="141" y="17"/>
                    <a:pt x="103" y="51"/>
                  </a:cubicBezTo>
                  <a:cubicBezTo>
                    <a:pt x="12" y="123"/>
                    <a:pt x="1" y="258"/>
                    <a:pt x="76" y="347"/>
                  </a:cubicBezTo>
                  <a:lnTo>
                    <a:pt x="542" y="906"/>
                  </a:lnTo>
                  <a:cubicBezTo>
                    <a:pt x="582" y="955"/>
                    <a:pt x="644" y="982"/>
                    <a:pt x="703" y="982"/>
                  </a:cubicBezTo>
                  <a:cubicBezTo>
                    <a:pt x="751" y="982"/>
                    <a:pt x="797" y="968"/>
                    <a:pt x="838" y="933"/>
                  </a:cubicBezTo>
                  <a:cubicBezTo>
                    <a:pt x="929" y="861"/>
                    <a:pt x="940" y="726"/>
                    <a:pt x="864" y="637"/>
                  </a:cubicBezTo>
                  <a:lnTo>
                    <a:pt x="399" y="78"/>
                  </a:lnTo>
                  <a:cubicBezTo>
                    <a:pt x="357" y="27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60"/>
            <p:cNvSpPr/>
            <p:nvPr/>
          </p:nvSpPr>
          <p:spPr>
            <a:xfrm>
              <a:off x="2038924" y="1458943"/>
              <a:ext cx="28251" cy="14520"/>
            </a:xfrm>
            <a:custGeom>
              <a:avLst/>
              <a:gdLst/>
              <a:ahLst/>
              <a:cxnLst/>
              <a:rect l="l" t="t" r="r" b="b"/>
              <a:pathLst>
                <a:path w="1002" h="515" extrusionOk="0">
                  <a:moveTo>
                    <a:pt x="775" y="0"/>
                  </a:moveTo>
                  <a:cubicBezTo>
                    <a:pt x="764" y="0"/>
                    <a:pt x="752" y="1"/>
                    <a:pt x="740" y="3"/>
                  </a:cubicBezTo>
                  <a:lnTo>
                    <a:pt x="192" y="97"/>
                  </a:lnTo>
                  <a:cubicBezTo>
                    <a:pt x="79" y="119"/>
                    <a:pt x="1" y="226"/>
                    <a:pt x="19" y="339"/>
                  </a:cubicBezTo>
                  <a:cubicBezTo>
                    <a:pt x="38" y="444"/>
                    <a:pt x="124" y="514"/>
                    <a:pt x="227" y="514"/>
                  </a:cubicBezTo>
                  <a:cubicBezTo>
                    <a:pt x="235" y="514"/>
                    <a:pt x="248" y="514"/>
                    <a:pt x="261" y="512"/>
                  </a:cubicBezTo>
                  <a:lnTo>
                    <a:pt x="810" y="417"/>
                  </a:lnTo>
                  <a:cubicBezTo>
                    <a:pt x="926" y="396"/>
                    <a:pt x="1001" y="288"/>
                    <a:pt x="983" y="175"/>
                  </a:cubicBezTo>
                  <a:cubicBezTo>
                    <a:pt x="963" y="71"/>
                    <a:pt x="87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60"/>
            <p:cNvSpPr/>
            <p:nvPr/>
          </p:nvSpPr>
          <p:spPr>
            <a:xfrm>
              <a:off x="1958146" y="1472674"/>
              <a:ext cx="29464" cy="14802"/>
            </a:xfrm>
            <a:custGeom>
              <a:avLst/>
              <a:gdLst/>
              <a:ahLst/>
              <a:cxnLst/>
              <a:rect l="l" t="t" r="r" b="b"/>
              <a:pathLst>
                <a:path w="1045" h="525" extrusionOk="0">
                  <a:moveTo>
                    <a:pt x="818" y="0"/>
                  </a:moveTo>
                  <a:cubicBezTo>
                    <a:pt x="806" y="0"/>
                    <a:pt x="795" y="1"/>
                    <a:pt x="783" y="3"/>
                  </a:cubicBezTo>
                  <a:lnTo>
                    <a:pt x="191" y="108"/>
                  </a:lnTo>
                  <a:cubicBezTo>
                    <a:pt x="78" y="129"/>
                    <a:pt x="0" y="237"/>
                    <a:pt x="19" y="350"/>
                  </a:cubicBezTo>
                  <a:cubicBezTo>
                    <a:pt x="38" y="455"/>
                    <a:pt x="124" y="525"/>
                    <a:pt x="226" y="525"/>
                  </a:cubicBezTo>
                  <a:cubicBezTo>
                    <a:pt x="234" y="525"/>
                    <a:pt x="248" y="525"/>
                    <a:pt x="261" y="522"/>
                  </a:cubicBezTo>
                  <a:lnTo>
                    <a:pt x="853" y="417"/>
                  </a:lnTo>
                  <a:cubicBezTo>
                    <a:pt x="969" y="399"/>
                    <a:pt x="1044" y="291"/>
                    <a:pt x="1025" y="175"/>
                  </a:cubicBezTo>
                  <a:cubicBezTo>
                    <a:pt x="1006" y="74"/>
                    <a:pt x="919" y="0"/>
                    <a:pt x="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60"/>
            <p:cNvSpPr/>
            <p:nvPr/>
          </p:nvSpPr>
          <p:spPr>
            <a:xfrm>
              <a:off x="2016988" y="1421387"/>
              <a:ext cx="19229" cy="27716"/>
            </a:xfrm>
            <a:custGeom>
              <a:avLst/>
              <a:gdLst/>
              <a:ahLst/>
              <a:cxnLst/>
              <a:rect l="l" t="t" r="r" b="b"/>
              <a:pathLst>
                <a:path w="682" h="983" extrusionOk="0">
                  <a:moveTo>
                    <a:pt x="443" y="1"/>
                  </a:moveTo>
                  <a:cubicBezTo>
                    <a:pt x="358" y="1"/>
                    <a:pt x="277" y="54"/>
                    <a:pt x="246" y="138"/>
                  </a:cubicBezTo>
                  <a:lnTo>
                    <a:pt x="41" y="700"/>
                  </a:lnTo>
                  <a:cubicBezTo>
                    <a:pt x="1" y="808"/>
                    <a:pt x="57" y="929"/>
                    <a:pt x="165" y="969"/>
                  </a:cubicBezTo>
                  <a:cubicBezTo>
                    <a:pt x="189" y="980"/>
                    <a:pt x="214" y="983"/>
                    <a:pt x="238" y="983"/>
                  </a:cubicBezTo>
                  <a:cubicBezTo>
                    <a:pt x="321" y="983"/>
                    <a:pt x="402" y="929"/>
                    <a:pt x="434" y="845"/>
                  </a:cubicBezTo>
                  <a:lnTo>
                    <a:pt x="641" y="283"/>
                  </a:lnTo>
                  <a:cubicBezTo>
                    <a:pt x="682" y="175"/>
                    <a:pt x="622" y="54"/>
                    <a:pt x="515" y="14"/>
                  </a:cubicBezTo>
                  <a:cubicBezTo>
                    <a:pt x="491" y="5"/>
                    <a:pt x="467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60"/>
            <p:cNvSpPr/>
            <p:nvPr/>
          </p:nvSpPr>
          <p:spPr>
            <a:xfrm>
              <a:off x="1989160" y="1497176"/>
              <a:ext cx="19229" cy="27857"/>
            </a:xfrm>
            <a:custGeom>
              <a:avLst/>
              <a:gdLst/>
              <a:ahLst/>
              <a:cxnLst/>
              <a:rect l="l" t="t" r="r" b="b"/>
              <a:pathLst>
                <a:path w="682" h="988" extrusionOk="0">
                  <a:moveTo>
                    <a:pt x="445" y="1"/>
                  </a:moveTo>
                  <a:cubicBezTo>
                    <a:pt x="360" y="1"/>
                    <a:pt x="280" y="54"/>
                    <a:pt x="248" y="138"/>
                  </a:cubicBezTo>
                  <a:lnTo>
                    <a:pt x="41" y="705"/>
                  </a:lnTo>
                  <a:cubicBezTo>
                    <a:pt x="1" y="813"/>
                    <a:pt x="57" y="934"/>
                    <a:pt x="165" y="974"/>
                  </a:cubicBezTo>
                  <a:cubicBezTo>
                    <a:pt x="186" y="985"/>
                    <a:pt x="210" y="988"/>
                    <a:pt x="235" y="988"/>
                  </a:cubicBezTo>
                  <a:cubicBezTo>
                    <a:pt x="318" y="988"/>
                    <a:pt x="399" y="934"/>
                    <a:pt x="434" y="851"/>
                  </a:cubicBezTo>
                  <a:lnTo>
                    <a:pt x="641" y="283"/>
                  </a:lnTo>
                  <a:cubicBezTo>
                    <a:pt x="681" y="175"/>
                    <a:pt x="625" y="54"/>
                    <a:pt x="517" y="14"/>
                  </a:cubicBezTo>
                  <a:cubicBezTo>
                    <a:pt x="493" y="5"/>
                    <a:pt x="469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60"/>
            <p:cNvSpPr/>
            <p:nvPr/>
          </p:nvSpPr>
          <p:spPr>
            <a:xfrm>
              <a:off x="1974583" y="1429761"/>
              <a:ext cx="25065" cy="26024"/>
            </a:xfrm>
            <a:custGeom>
              <a:avLst/>
              <a:gdLst/>
              <a:ahLst/>
              <a:cxnLst/>
              <a:rect l="l" t="t" r="r" b="b"/>
              <a:pathLst>
                <a:path w="889" h="923" extrusionOk="0">
                  <a:moveTo>
                    <a:pt x="237" y="1"/>
                  </a:moveTo>
                  <a:cubicBezTo>
                    <a:pt x="189" y="1"/>
                    <a:pt x="141" y="17"/>
                    <a:pt x="103" y="51"/>
                  </a:cubicBezTo>
                  <a:cubicBezTo>
                    <a:pt x="12" y="123"/>
                    <a:pt x="1" y="258"/>
                    <a:pt x="76" y="347"/>
                  </a:cubicBezTo>
                  <a:lnTo>
                    <a:pt x="493" y="847"/>
                  </a:lnTo>
                  <a:cubicBezTo>
                    <a:pt x="534" y="895"/>
                    <a:pt x="593" y="922"/>
                    <a:pt x="655" y="922"/>
                  </a:cubicBezTo>
                  <a:cubicBezTo>
                    <a:pt x="701" y="922"/>
                    <a:pt x="752" y="904"/>
                    <a:pt x="789" y="874"/>
                  </a:cubicBezTo>
                  <a:cubicBezTo>
                    <a:pt x="881" y="801"/>
                    <a:pt x="889" y="667"/>
                    <a:pt x="816" y="578"/>
                  </a:cubicBezTo>
                  <a:lnTo>
                    <a:pt x="399" y="78"/>
                  </a:lnTo>
                  <a:cubicBezTo>
                    <a:pt x="357" y="27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60"/>
            <p:cNvSpPr/>
            <p:nvPr/>
          </p:nvSpPr>
          <p:spPr>
            <a:xfrm>
              <a:off x="2027167" y="1492721"/>
              <a:ext cx="23458" cy="23966"/>
            </a:xfrm>
            <a:custGeom>
              <a:avLst/>
              <a:gdLst/>
              <a:ahLst/>
              <a:cxnLst/>
              <a:rect l="l" t="t" r="r" b="b"/>
              <a:pathLst>
                <a:path w="832" h="850" extrusionOk="0">
                  <a:moveTo>
                    <a:pt x="236" y="1"/>
                  </a:moveTo>
                  <a:cubicBezTo>
                    <a:pt x="188" y="1"/>
                    <a:pt x="139" y="17"/>
                    <a:pt x="100" y="51"/>
                  </a:cubicBezTo>
                  <a:cubicBezTo>
                    <a:pt x="11" y="123"/>
                    <a:pt x="0" y="258"/>
                    <a:pt x="73" y="347"/>
                  </a:cubicBezTo>
                  <a:lnTo>
                    <a:pt x="434" y="777"/>
                  </a:lnTo>
                  <a:cubicBezTo>
                    <a:pt x="474" y="823"/>
                    <a:pt x="536" y="850"/>
                    <a:pt x="595" y="850"/>
                  </a:cubicBezTo>
                  <a:cubicBezTo>
                    <a:pt x="644" y="850"/>
                    <a:pt x="689" y="834"/>
                    <a:pt x="730" y="804"/>
                  </a:cubicBezTo>
                  <a:cubicBezTo>
                    <a:pt x="821" y="729"/>
                    <a:pt x="832" y="594"/>
                    <a:pt x="757" y="508"/>
                  </a:cubicBezTo>
                  <a:lnTo>
                    <a:pt x="396" y="78"/>
                  </a:lnTo>
                  <a:cubicBezTo>
                    <a:pt x="356" y="27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60"/>
            <p:cNvSpPr/>
            <p:nvPr/>
          </p:nvSpPr>
          <p:spPr>
            <a:xfrm>
              <a:off x="1841023" y="1403935"/>
              <a:ext cx="63044" cy="72518"/>
            </a:xfrm>
            <a:custGeom>
              <a:avLst/>
              <a:gdLst/>
              <a:ahLst/>
              <a:cxnLst/>
              <a:rect l="l" t="t" r="r" b="b"/>
              <a:pathLst>
                <a:path w="2236" h="2572" extrusionOk="0">
                  <a:moveTo>
                    <a:pt x="1830" y="1"/>
                  </a:moveTo>
                  <a:lnTo>
                    <a:pt x="482" y="1376"/>
                  </a:lnTo>
                  <a:lnTo>
                    <a:pt x="0" y="2511"/>
                  </a:lnTo>
                  <a:cubicBezTo>
                    <a:pt x="142" y="2549"/>
                    <a:pt x="293" y="2571"/>
                    <a:pt x="447" y="2571"/>
                  </a:cubicBezTo>
                  <a:cubicBezTo>
                    <a:pt x="540" y="2571"/>
                    <a:pt x="635" y="2563"/>
                    <a:pt x="729" y="2546"/>
                  </a:cubicBezTo>
                  <a:cubicBezTo>
                    <a:pt x="1630" y="2390"/>
                    <a:pt x="2236" y="1532"/>
                    <a:pt x="2082" y="630"/>
                  </a:cubicBezTo>
                  <a:cubicBezTo>
                    <a:pt x="2034" y="396"/>
                    <a:pt x="1951" y="186"/>
                    <a:pt x="1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60"/>
            <p:cNvSpPr/>
            <p:nvPr/>
          </p:nvSpPr>
          <p:spPr>
            <a:xfrm>
              <a:off x="1808768" y="1388315"/>
              <a:ext cx="86446" cy="86812"/>
            </a:xfrm>
            <a:custGeom>
              <a:avLst/>
              <a:gdLst/>
              <a:ahLst/>
              <a:cxnLst/>
              <a:rect l="l" t="t" r="r" b="b"/>
              <a:pathLst>
                <a:path w="3066" h="3079" extrusionOk="0">
                  <a:moveTo>
                    <a:pt x="2363" y="0"/>
                  </a:moveTo>
                  <a:cubicBezTo>
                    <a:pt x="1413" y="455"/>
                    <a:pt x="606" y="1130"/>
                    <a:pt x="1" y="1954"/>
                  </a:cubicBezTo>
                  <a:cubicBezTo>
                    <a:pt x="175" y="2521"/>
                    <a:pt x="641" y="2944"/>
                    <a:pt x="1198" y="3078"/>
                  </a:cubicBezTo>
                  <a:cubicBezTo>
                    <a:pt x="1623" y="2150"/>
                    <a:pt x="2263" y="1338"/>
                    <a:pt x="3065" y="713"/>
                  </a:cubicBezTo>
                  <a:cubicBezTo>
                    <a:pt x="2906" y="407"/>
                    <a:pt x="2661" y="159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60"/>
            <p:cNvSpPr/>
            <p:nvPr/>
          </p:nvSpPr>
          <p:spPr>
            <a:xfrm>
              <a:off x="1899500" y="1538820"/>
              <a:ext cx="56841" cy="32114"/>
            </a:xfrm>
            <a:custGeom>
              <a:avLst/>
              <a:gdLst/>
              <a:ahLst/>
              <a:cxnLst/>
              <a:rect l="l" t="t" r="r" b="b"/>
              <a:pathLst>
                <a:path w="2016" h="1139" extrusionOk="0">
                  <a:moveTo>
                    <a:pt x="832" y="0"/>
                  </a:moveTo>
                  <a:lnTo>
                    <a:pt x="304" y="382"/>
                  </a:lnTo>
                  <a:lnTo>
                    <a:pt x="0" y="964"/>
                  </a:lnTo>
                  <a:lnTo>
                    <a:pt x="100" y="1138"/>
                  </a:lnTo>
                  <a:lnTo>
                    <a:pt x="2016" y="1138"/>
                  </a:lnTo>
                  <a:cubicBezTo>
                    <a:pt x="1919" y="598"/>
                    <a:pt x="1542" y="178"/>
                    <a:pt x="1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60"/>
            <p:cNvSpPr/>
            <p:nvPr/>
          </p:nvSpPr>
          <p:spPr>
            <a:xfrm>
              <a:off x="1873476" y="1536451"/>
              <a:ext cx="55798" cy="34623"/>
            </a:xfrm>
            <a:custGeom>
              <a:avLst/>
              <a:gdLst/>
              <a:ahLst/>
              <a:cxnLst/>
              <a:rect l="l" t="t" r="r" b="b"/>
              <a:pathLst>
                <a:path w="1979" h="1228" extrusionOk="0">
                  <a:moveTo>
                    <a:pt x="1470" y="0"/>
                  </a:moveTo>
                  <a:cubicBezTo>
                    <a:pt x="1385" y="0"/>
                    <a:pt x="1299" y="8"/>
                    <a:pt x="1211" y="23"/>
                  </a:cubicBezTo>
                  <a:cubicBezTo>
                    <a:pt x="579" y="133"/>
                    <a:pt x="108" y="628"/>
                    <a:pt x="1" y="1228"/>
                  </a:cubicBezTo>
                  <a:lnTo>
                    <a:pt x="1023" y="1228"/>
                  </a:lnTo>
                  <a:cubicBezTo>
                    <a:pt x="1117" y="709"/>
                    <a:pt x="1475" y="273"/>
                    <a:pt x="1978" y="90"/>
                  </a:cubicBezTo>
                  <a:cubicBezTo>
                    <a:pt x="1818" y="32"/>
                    <a:pt x="1647" y="0"/>
                    <a:pt x="1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60"/>
            <p:cNvSpPr/>
            <p:nvPr/>
          </p:nvSpPr>
          <p:spPr>
            <a:xfrm>
              <a:off x="2001763" y="1440053"/>
              <a:ext cx="49087" cy="65864"/>
            </a:xfrm>
            <a:custGeom>
              <a:avLst/>
              <a:gdLst/>
              <a:ahLst/>
              <a:cxnLst/>
              <a:rect l="l" t="t" r="r" b="b"/>
              <a:pathLst>
                <a:path w="1741" h="2336" extrusionOk="0">
                  <a:moveTo>
                    <a:pt x="643" y="0"/>
                  </a:moveTo>
                  <a:lnTo>
                    <a:pt x="105" y="584"/>
                  </a:lnTo>
                  <a:lnTo>
                    <a:pt x="0" y="1176"/>
                  </a:lnTo>
                  <a:lnTo>
                    <a:pt x="162" y="1857"/>
                  </a:lnTo>
                  <a:lnTo>
                    <a:pt x="511" y="2282"/>
                  </a:lnTo>
                  <a:lnTo>
                    <a:pt x="893" y="2336"/>
                  </a:lnTo>
                  <a:cubicBezTo>
                    <a:pt x="1418" y="2107"/>
                    <a:pt x="1741" y="1537"/>
                    <a:pt x="1639" y="950"/>
                  </a:cubicBezTo>
                  <a:cubicBezTo>
                    <a:pt x="1563" y="517"/>
                    <a:pt x="1275" y="170"/>
                    <a:pt x="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60"/>
            <p:cNvSpPr/>
            <p:nvPr/>
          </p:nvSpPr>
          <p:spPr>
            <a:xfrm>
              <a:off x="1973766" y="1437261"/>
              <a:ext cx="53204" cy="71897"/>
            </a:xfrm>
            <a:custGeom>
              <a:avLst/>
              <a:gdLst/>
              <a:ahLst/>
              <a:cxnLst/>
              <a:rect l="l" t="t" r="r" b="b"/>
              <a:pathLst>
                <a:path w="1887" h="2550" extrusionOk="0">
                  <a:moveTo>
                    <a:pt x="1374" y="1"/>
                  </a:moveTo>
                  <a:cubicBezTo>
                    <a:pt x="1302" y="1"/>
                    <a:pt x="1230" y="6"/>
                    <a:pt x="1157" y="19"/>
                  </a:cubicBezTo>
                  <a:cubicBezTo>
                    <a:pt x="466" y="140"/>
                    <a:pt x="0" y="799"/>
                    <a:pt x="119" y="1493"/>
                  </a:cubicBezTo>
                  <a:cubicBezTo>
                    <a:pt x="227" y="2112"/>
                    <a:pt x="767" y="2550"/>
                    <a:pt x="1375" y="2550"/>
                  </a:cubicBezTo>
                  <a:cubicBezTo>
                    <a:pt x="1446" y="2550"/>
                    <a:pt x="1518" y="2544"/>
                    <a:pt x="1590" y="2532"/>
                  </a:cubicBezTo>
                  <a:cubicBezTo>
                    <a:pt x="1695" y="2515"/>
                    <a:pt x="1792" y="2483"/>
                    <a:pt x="1884" y="2443"/>
                  </a:cubicBezTo>
                  <a:cubicBezTo>
                    <a:pt x="1510" y="2276"/>
                    <a:pt x="1222" y="1929"/>
                    <a:pt x="1144" y="1493"/>
                  </a:cubicBezTo>
                  <a:cubicBezTo>
                    <a:pt x="1044" y="901"/>
                    <a:pt x="1362" y="336"/>
                    <a:pt x="1886" y="107"/>
                  </a:cubicBezTo>
                  <a:cubicBezTo>
                    <a:pt x="1729" y="38"/>
                    <a:pt x="1554" y="1"/>
                    <a:pt x="1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60"/>
            <p:cNvSpPr/>
            <p:nvPr/>
          </p:nvSpPr>
          <p:spPr>
            <a:xfrm>
              <a:off x="1949715" y="1180771"/>
              <a:ext cx="14520" cy="217355"/>
            </a:xfrm>
            <a:custGeom>
              <a:avLst/>
              <a:gdLst/>
              <a:ahLst/>
              <a:cxnLst/>
              <a:rect l="l" t="t" r="r" b="b"/>
              <a:pathLst>
                <a:path w="515" h="7709" extrusionOk="0">
                  <a:moveTo>
                    <a:pt x="175" y="0"/>
                  </a:moveTo>
                  <a:lnTo>
                    <a:pt x="0" y="396"/>
                  </a:lnTo>
                  <a:lnTo>
                    <a:pt x="0" y="7501"/>
                  </a:lnTo>
                  <a:lnTo>
                    <a:pt x="192" y="7695"/>
                  </a:lnTo>
                  <a:lnTo>
                    <a:pt x="310" y="7709"/>
                  </a:lnTo>
                  <a:cubicBezTo>
                    <a:pt x="434" y="7633"/>
                    <a:pt x="514" y="7499"/>
                    <a:pt x="514" y="7340"/>
                  </a:cubicBezTo>
                  <a:lnTo>
                    <a:pt x="514" y="366"/>
                  </a:lnTo>
                  <a:cubicBezTo>
                    <a:pt x="514" y="207"/>
                    <a:pt x="431" y="73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60"/>
            <p:cNvSpPr/>
            <p:nvPr/>
          </p:nvSpPr>
          <p:spPr>
            <a:xfrm>
              <a:off x="1940467" y="1178854"/>
              <a:ext cx="18468" cy="220485"/>
            </a:xfrm>
            <a:custGeom>
              <a:avLst/>
              <a:gdLst/>
              <a:ahLst/>
              <a:cxnLst/>
              <a:rect l="l" t="t" r="r" b="b"/>
              <a:pathLst>
                <a:path w="655" h="7820" extrusionOk="0">
                  <a:moveTo>
                    <a:pt x="437" y="0"/>
                  </a:moveTo>
                  <a:cubicBezTo>
                    <a:pt x="397" y="0"/>
                    <a:pt x="356" y="6"/>
                    <a:pt x="315" y="17"/>
                  </a:cubicBezTo>
                  <a:cubicBezTo>
                    <a:pt x="127" y="68"/>
                    <a:pt x="0" y="243"/>
                    <a:pt x="0" y="434"/>
                  </a:cubicBezTo>
                  <a:lnTo>
                    <a:pt x="0" y="7386"/>
                  </a:lnTo>
                  <a:cubicBezTo>
                    <a:pt x="0" y="7580"/>
                    <a:pt x="129" y="7755"/>
                    <a:pt x="315" y="7803"/>
                  </a:cubicBezTo>
                  <a:cubicBezTo>
                    <a:pt x="356" y="7814"/>
                    <a:pt x="397" y="7819"/>
                    <a:pt x="436" y="7819"/>
                  </a:cubicBezTo>
                  <a:cubicBezTo>
                    <a:pt x="515" y="7819"/>
                    <a:pt x="589" y="7799"/>
                    <a:pt x="651" y="7763"/>
                  </a:cubicBezTo>
                  <a:cubicBezTo>
                    <a:pt x="522" y="7696"/>
                    <a:pt x="436" y="7556"/>
                    <a:pt x="436" y="7403"/>
                  </a:cubicBezTo>
                  <a:lnTo>
                    <a:pt x="436" y="423"/>
                  </a:lnTo>
                  <a:cubicBezTo>
                    <a:pt x="436" y="265"/>
                    <a:pt x="522" y="130"/>
                    <a:pt x="654" y="58"/>
                  </a:cubicBezTo>
                  <a:cubicBezTo>
                    <a:pt x="591" y="22"/>
                    <a:pt x="517" y="0"/>
                    <a:pt x="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1" name="Google Shape;2041;p60"/>
          <p:cNvGrpSpPr/>
          <p:nvPr/>
        </p:nvGrpSpPr>
        <p:grpSpPr>
          <a:xfrm>
            <a:off x="5241959" y="2652675"/>
            <a:ext cx="491402" cy="491088"/>
            <a:chOff x="3987424" y="1178910"/>
            <a:chExt cx="392305" cy="392023"/>
          </a:xfrm>
        </p:grpSpPr>
        <p:sp>
          <p:nvSpPr>
            <p:cNvPr id="2042" name="Google Shape;2042;p60"/>
            <p:cNvSpPr/>
            <p:nvPr/>
          </p:nvSpPr>
          <p:spPr>
            <a:xfrm>
              <a:off x="4266893" y="1233637"/>
              <a:ext cx="61409" cy="77029"/>
            </a:xfrm>
            <a:custGeom>
              <a:avLst/>
              <a:gdLst/>
              <a:ahLst/>
              <a:cxnLst/>
              <a:rect l="l" t="t" r="r" b="b"/>
              <a:pathLst>
                <a:path w="2178" h="2732" extrusionOk="0">
                  <a:moveTo>
                    <a:pt x="1222" y="1"/>
                  </a:moveTo>
                  <a:lnTo>
                    <a:pt x="891" y="124"/>
                  </a:lnTo>
                  <a:lnTo>
                    <a:pt x="87" y="808"/>
                  </a:lnTo>
                  <a:lnTo>
                    <a:pt x="1" y="2322"/>
                  </a:lnTo>
                  <a:lnTo>
                    <a:pt x="192" y="2731"/>
                  </a:lnTo>
                  <a:lnTo>
                    <a:pt x="582" y="2731"/>
                  </a:lnTo>
                  <a:cubicBezTo>
                    <a:pt x="923" y="2653"/>
                    <a:pt x="1311" y="2726"/>
                    <a:pt x="1365" y="2137"/>
                  </a:cubicBezTo>
                  <a:cubicBezTo>
                    <a:pt x="1432" y="1375"/>
                    <a:pt x="1860" y="1612"/>
                    <a:pt x="2037" y="1114"/>
                  </a:cubicBezTo>
                  <a:cubicBezTo>
                    <a:pt x="2177" y="724"/>
                    <a:pt x="1948" y="237"/>
                    <a:pt x="1564" y="25"/>
                  </a:cubicBezTo>
                  <a:lnTo>
                    <a:pt x="1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60"/>
            <p:cNvSpPr/>
            <p:nvPr/>
          </p:nvSpPr>
          <p:spPr>
            <a:xfrm>
              <a:off x="4033410" y="1293269"/>
              <a:ext cx="230410" cy="260071"/>
            </a:xfrm>
            <a:custGeom>
              <a:avLst/>
              <a:gdLst/>
              <a:ahLst/>
              <a:cxnLst/>
              <a:rect l="l" t="t" r="r" b="b"/>
              <a:pathLst>
                <a:path w="8172" h="9224" extrusionOk="0">
                  <a:moveTo>
                    <a:pt x="3872" y="0"/>
                  </a:moveTo>
                  <a:cubicBezTo>
                    <a:pt x="1652" y="536"/>
                    <a:pt x="0" y="2537"/>
                    <a:pt x="0" y="4921"/>
                  </a:cubicBezTo>
                  <a:cubicBezTo>
                    <a:pt x="0" y="6377"/>
                    <a:pt x="616" y="7692"/>
                    <a:pt x="1601" y="8613"/>
                  </a:cubicBezTo>
                  <a:lnTo>
                    <a:pt x="3194" y="9223"/>
                  </a:lnTo>
                  <a:lnTo>
                    <a:pt x="5440" y="8680"/>
                  </a:lnTo>
                  <a:lnTo>
                    <a:pt x="6519" y="8639"/>
                  </a:lnTo>
                  <a:cubicBezTo>
                    <a:pt x="7372" y="7908"/>
                    <a:pt x="7972" y="6885"/>
                    <a:pt x="8171" y="5728"/>
                  </a:cubicBezTo>
                  <a:lnTo>
                    <a:pt x="7999" y="5029"/>
                  </a:lnTo>
                  <a:lnTo>
                    <a:pt x="7749" y="3310"/>
                  </a:lnTo>
                  <a:lnTo>
                    <a:pt x="6869" y="1819"/>
                  </a:lnTo>
                  <a:lnTo>
                    <a:pt x="4996" y="538"/>
                  </a:lnTo>
                  <a:lnTo>
                    <a:pt x="4803" y="202"/>
                  </a:lnTo>
                  <a:cubicBezTo>
                    <a:pt x="4504" y="108"/>
                    <a:pt x="4192" y="38"/>
                    <a:pt x="3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60"/>
            <p:cNvSpPr/>
            <p:nvPr/>
          </p:nvSpPr>
          <p:spPr>
            <a:xfrm>
              <a:off x="4010939" y="1292367"/>
              <a:ext cx="141060" cy="247693"/>
            </a:xfrm>
            <a:custGeom>
              <a:avLst/>
              <a:gdLst/>
              <a:ahLst/>
              <a:cxnLst/>
              <a:rect l="l" t="t" r="r" b="b"/>
              <a:pathLst>
                <a:path w="5003" h="8785" extrusionOk="0">
                  <a:moveTo>
                    <a:pt x="4101" y="0"/>
                  </a:moveTo>
                  <a:cubicBezTo>
                    <a:pt x="3985" y="0"/>
                    <a:pt x="3872" y="3"/>
                    <a:pt x="3762" y="13"/>
                  </a:cubicBezTo>
                  <a:lnTo>
                    <a:pt x="3482" y="361"/>
                  </a:lnTo>
                  <a:lnTo>
                    <a:pt x="2489" y="568"/>
                  </a:lnTo>
                  <a:lnTo>
                    <a:pt x="1935" y="500"/>
                  </a:lnTo>
                  <a:cubicBezTo>
                    <a:pt x="1314" y="807"/>
                    <a:pt x="760" y="1240"/>
                    <a:pt x="321" y="1765"/>
                  </a:cubicBezTo>
                  <a:lnTo>
                    <a:pt x="342" y="2594"/>
                  </a:lnTo>
                  <a:lnTo>
                    <a:pt x="1" y="6489"/>
                  </a:lnTo>
                  <a:lnTo>
                    <a:pt x="1117" y="8155"/>
                  </a:lnTo>
                  <a:lnTo>
                    <a:pt x="2764" y="8784"/>
                  </a:lnTo>
                  <a:cubicBezTo>
                    <a:pt x="1629" y="7886"/>
                    <a:pt x="910" y="6498"/>
                    <a:pt x="910" y="4940"/>
                  </a:cubicBezTo>
                  <a:cubicBezTo>
                    <a:pt x="910" y="2505"/>
                    <a:pt x="2678" y="482"/>
                    <a:pt x="5002" y="83"/>
                  </a:cubicBezTo>
                  <a:cubicBezTo>
                    <a:pt x="4709" y="30"/>
                    <a:pt x="4408" y="0"/>
                    <a:pt x="4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60"/>
            <p:cNvSpPr/>
            <p:nvPr/>
          </p:nvSpPr>
          <p:spPr>
            <a:xfrm>
              <a:off x="4057517" y="1495879"/>
              <a:ext cx="159725" cy="73927"/>
            </a:xfrm>
            <a:custGeom>
              <a:avLst/>
              <a:gdLst/>
              <a:ahLst/>
              <a:cxnLst/>
              <a:rect l="l" t="t" r="r" b="b"/>
              <a:pathLst>
                <a:path w="5665" h="2622" extrusionOk="0">
                  <a:moveTo>
                    <a:pt x="2584" y="1"/>
                  </a:moveTo>
                  <a:cubicBezTo>
                    <a:pt x="1887" y="1"/>
                    <a:pt x="1911" y="819"/>
                    <a:pt x="1351" y="835"/>
                  </a:cubicBezTo>
                  <a:cubicBezTo>
                    <a:pt x="1341" y="835"/>
                    <a:pt x="1330" y="835"/>
                    <a:pt x="1319" y="835"/>
                  </a:cubicBezTo>
                  <a:cubicBezTo>
                    <a:pt x="749" y="835"/>
                    <a:pt x="815" y="315"/>
                    <a:pt x="201" y="315"/>
                  </a:cubicBezTo>
                  <a:cubicBezTo>
                    <a:pt x="145" y="315"/>
                    <a:pt x="83" y="319"/>
                    <a:pt x="14" y="329"/>
                  </a:cubicBezTo>
                  <a:cubicBezTo>
                    <a:pt x="12" y="329"/>
                    <a:pt x="3" y="329"/>
                    <a:pt x="1" y="332"/>
                  </a:cubicBezTo>
                  <a:lnTo>
                    <a:pt x="184" y="1300"/>
                  </a:lnTo>
                  <a:lnTo>
                    <a:pt x="1930" y="2419"/>
                  </a:lnTo>
                  <a:lnTo>
                    <a:pt x="3044" y="2621"/>
                  </a:lnTo>
                  <a:cubicBezTo>
                    <a:pt x="4036" y="2503"/>
                    <a:pt x="4941" y="2086"/>
                    <a:pt x="5664" y="1467"/>
                  </a:cubicBezTo>
                  <a:cubicBezTo>
                    <a:pt x="5503" y="809"/>
                    <a:pt x="5325" y="304"/>
                    <a:pt x="4891" y="304"/>
                  </a:cubicBezTo>
                  <a:cubicBezTo>
                    <a:pt x="4819" y="304"/>
                    <a:pt x="4740" y="318"/>
                    <a:pt x="4653" y="348"/>
                  </a:cubicBezTo>
                  <a:cubicBezTo>
                    <a:pt x="4431" y="424"/>
                    <a:pt x="4310" y="462"/>
                    <a:pt x="4192" y="462"/>
                  </a:cubicBezTo>
                  <a:cubicBezTo>
                    <a:pt x="3982" y="462"/>
                    <a:pt x="3781" y="339"/>
                    <a:pt x="3030" y="87"/>
                  </a:cubicBezTo>
                  <a:cubicBezTo>
                    <a:pt x="2854" y="26"/>
                    <a:pt x="2708" y="1"/>
                    <a:pt x="2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60"/>
            <p:cNvSpPr/>
            <p:nvPr/>
          </p:nvSpPr>
          <p:spPr>
            <a:xfrm>
              <a:off x="4022160" y="1352028"/>
              <a:ext cx="97357" cy="121210"/>
            </a:xfrm>
            <a:custGeom>
              <a:avLst/>
              <a:gdLst/>
              <a:ahLst/>
              <a:cxnLst/>
              <a:rect l="l" t="t" r="r" b="b"/>
              <a:pathLst>
                <a:path w="3453" h="4299" extrusionOk="0">
                  <a:moveTo>
                    <a:pt x="1927" y="0"/>
                  </a:moveTo>
                  <a:cubicBezTo>
                    <a:pt x="1782" y="0"/>
                    <a:pt x="1607" y="14"/>
                    <a:pt x="1392" y="23"/>
                  </a:cubicBezTo>
                  <a:lnTo>
                    <a:pt x="566" y="577"/>
                  </a:lnTo>
                  <a:lnTo>
                    <a:pt x="1" y="2821"/>
                  </a:lnTo>
                  <a:cubicBezTo>
                    <a:pt x="1" y="2821"/>
                    <a:pt x="192" y="3617"/>
                    <a:pt x="235" y="3652"/>
                  </a:cubicBezTo>
                  <a:cubicBezTo>
                    <a:pt x="275" y="3687"/>
                    <a:pt x="741" y="4298"/>
                    <a:pt x="741" y="4298"/>
                  </a:cubicBezTo>
                  <a:cubicBezTo>
                    <a:pt x="816" y="4223"/>
                    <a:pt x="916" y="4153"/>
                    <a:pt x="1029" y="4088"/>
                  </a:cubicBezTo>
                  <a:cubicBezTo>
                    <a:pt x="1946" y="3582"/>
                    <a:pt x="1645" y="3265"/>
                    <a:pt x="1927" y="2867"/>
                  </a:cubicBezTo>
                  <a:cubicBezTo>
                    <a:pt x="2018" y="2741"/>
                    <a:pt x="2186" y="2708"/>
                    <a:pt x="2377" y="2708"/>
                  </a:cubicBezTo>
                  <a:cubicBezTo>
                    <a:pt x="2577" y="2708"/>
                    <a:pt x="2801" y="2744"/>
                    <a:pt x="2986" y="2744"/>
                  </a:cubicBezTo>
                  <a:cubicBezTo>
                    <a:pt x="3177" y="2744"/>
                    <a:pt x="3326" y="2705"/>
                    <a:pt x="3359" y="2549"/>
                  </a:cubicBezTo>
                  <a:cubicBezTo>
                    <a:pt x="3453" y="2097"/>
                    <a:pt x="3340" y="2151"/>
                    <a:pt x="2815" y="1796"/>
                  </a:cubicBezTo>
                  <a:cubicBezTo>
                    <a:pt x="2288" y="1438"/>
                    <a:pt x="2888" y="1005"/>
                    <a:pt x="2589" y="402"/>
                  </a:cubicBezTo>
                  <a:cubicBezTo>
                    <a:pt x="2422" y="67"/>
                    <a:pt x="2243" y="0"/>
                    <a:pt x="19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60"/>
            <p:cNvSpPr/>
            <p:nvPr/>
          </p:nvSpPr>
          <p:spPr>
            <a:xfrm>
              <a:off x="3987424" y="1342498"/>
              <a:ext cx="163587" cy="228436"/>
            </a:xfrm>
            <a:custGeom>
              <a:avLst/>
              <a:gdLst/>
              <a:ahLst/>
              <a:cxnLst/>
              <a:rect l="l" t="t" r="r" b="b"/>
              <a:pathLst>
                <a:path w="5802" h="8102" extrusionOk="0">
                  <a:moveTo>
                    <a:pt x="1152" y="0"/>
                  </a:moveTo>
                  <a:cubicBezTo>
                    <a:pt x="431" y="859"/>
                    <a:pt x="1" y="1962"/>
                    <a:pt x="1" y="3170"/>
                  </a:cubicBezTo>
                  <a:cubicBezTo>
                    <a:pt x="1" y="5893"/>
                    <a:pt x="2210" y="8101"/>
                    <a:pt x="4935" y="8101"/>
                  </a:cubicBezTo>
                  <a:cubicBezTo>
                    <a:pt x="5231" y="8101"/>
                    <a:pt x="5519" y="8075"/>
                    <a:pt x="5801" y="8026"/>
                  </a:cubicBezTo>
                  <a:cubicBezTo>
                    <a:pt x="4402" y="7776"/>
                    <a:pt x="3210" y="6939"/>
                    <a:pt x="2487" y="5780"/>
                  </a:cubicBezTo>
                  <a:cubicBezTo>
                    <a:pt x="2446" y="5784"/>
                    <a:pt x="2407" y="5787"/>
                    <a:pt x="2369" y="5787"/>
                  </a:cubicBezTo>
                  <a:cubicBezTo>
                    <a:pt x="1735" y="5787"/>
                    <a:pt x="1460" y="5134"/>
                    <a:pt x="1967" y="4650"/>
                  </a:cubicBezTo>
                  <a:cubicBezTo>
                    <a:pt x="1825" y="4184"/>
                    <a:pt x="1744" y="3689"/>
                    <a:pt x="1744" y="3175"/>
                  </a:cubicBezTo>
                  <a:cubicBezTo>
                    <a:pt x="1744" y="2134"/>
                    <a:pt x="2067" y="1165"/>
                    <a:pt x="2621" y="366"/>
                  </a:cubicBezTo>
                  <a:lnTo>
                    <a:pt x="2621" y="366"/>
                  </a:lnTo>
                  <a:cubicBezTo>
                    <a:pt x="2521" y="372"/>
                    <a:pt x="2411" y="375"/>
                    <a:pt x="2291" y="375"/>
                  </a:cubicBezTo>
                  <a:cubicBezTo>
                    <a:pt x="2226" y="375"/>
                    <a:pt x="2157" y="374"/>
                    <a:pt x="2086" y="372"/>
                  </a:cubicBezTo>
                  <a:cubicBezTo>
                    <a:pt x="1672" y="358"/>
                    <a:pt x="1370" y="197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60"/>
            <p:cNvSpPr/>
            <p:nvPr/>
          </p:nvSpPr>
          <p:spPr>
            <a:xfrm>
              <a:off x="4164094" y="1299106"/>
              <a:ext cx="101615" cy="156003"/>
            </a:xfrm>
            <a:custGeom>
              <a:avLst/>
              <a:gdLst/>
              <a:ahLst/>
              <a:cxnLst/>
              <a:rect l="l" t="t" r="r" b="b"/>
              <a:pathLst>
                <a:path w="3604" h="5533" extrusionOk="0">
                  <a:moveTo>
                    <a:pt x="168" y="0"/>
                  </a:moveTo>
                  <a:lnTo>
                    <a:pt x="168" y="0"/>
                  </a:lnTo>
                  <a:cubicBezTo>
                    <a:pt x="65" y="243"/>
                    <a:pt x="1" y="627"/>
                    <a:pt x="423" y="945"/>
                  </a:cubicBezTo>
                  <a:cubicBezTo>
                    <a:pt x="1096" y="1445"/>
                    <a:pt x="1362" y="1580"/>
                    <a:pt x="1163" y="2107"/>
                  </a:cubicBezTo>
                  <a:cubicBezTo>
                    <a:pt x="967" y="2637"/>
                    <a:pt x="609" y="3826"/>
                    <a:pt x="1561" y="4063"/>
                  </a:cubicBezTo>
                  <a:cubicBezTo>
                    <a:pt x="2514" y="4300"/>
                    <a:pt x="2829" y="4432"/>
                    <a:pt x="2936" y="4803"/>
                  </a:cubicBezTo>
                  <a:cubicBezTo>
                    <a:pt x="3012" y="5061"/>
                    <a:pt x="3133" y="5427"/>
                    <a:pt x="3531" y="5532"/>
                  </a:cubicBezTo>
                  <a:cubicBezTo>
                    <a:pt x="3579" y="5263"/>
                    <a:pt x="3603" y="4983"/>
                    <a:pt x="3603" y="4701"/>
                  </a:cubicBezTo>
                  <a:cubicBezTo>
                    <a:pt x="3598" y="2497"/>
                    <a:pt x="2159" y="635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60"/>
            <p:cNvSpPr/>
            <p:nvPr/>
          </p:nvSpPr>
          <p:spPr>
            <a:xfrm>
              <a:off x="4089462" y="1304632"/>
              <a:ext cx="37274" cy="31466"/>
            </a:xfrm>
            <a:custGeom>
              <a:avLst/>
              <a:gdLst/>
              <a:ahLst/>
              <a:cxnLst/>
              <a:rect l="l" t="t" r="r" b="b"/>
              <a:pathLst>
                <a:path w="1322" h="1116" extrusionOk="0">
                  <a:moveTo>
                    <a:pt x="789" y="1"/>
                  </a:moveTo>
                  <a:lnTo>
                    <a:pt x="54" y="418"/>
                  </a:lnTo>
                  <a:lnTo>
                    <a:pt x="0" y="639"/>
                  </a:lnTo>
                  <a:cubicBezTo>
                    <a:pt x="43" y="684"/>
                    <a:pt x="84" y="735"/>
                    <a:pt x="119" y="789"/>
                  </a:cubicBezTo>
                  <a:cubicBezTo>
                    <a:pt x="285" y="1053"/>
                    <a:pt x="456" y="1116"/>
                    <a:pt x="608" y="1116"/>
                  </a:cubicBezTo>
                  <a:cubicBezTo>
                    <a:pt x="707" y="1116"/>
                    <a:pt x="798" y="1089"/>
                    <a:pt x="875" y="1074"/>
                  </a:cubicBezTo>
                  <a:cubicBezTo>
                    <a:pt x="1071" y="1042"/>
                    <a:pt x="1321" y="491"/>
                    <a:pt x="1139" y="197"/>
                  </a:cubicBezTo>
                  <a:cubicBezTo>
                    <a:pt x="1101" y="135"/>
                    <a:pt x="1071" y="74"/>
                    <a:pt x="10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60"/>
            <p:cNvSpPr/>
            <p:nvPr/>
          </p:nvSpPr>
          <p:spPr>
            <a:xfrm>
              <a:off x="4065412" y="1292875"/>
              <a:ext cx="53599" cy="29915"/>
            </a:xfrm>
            <a:custGeom>
              <a:avLst/>
              <a:gdLst/>
              <a:ahLst/>
              <a:cxnLst/>
              <a:rect l="l" t="t" r="r" b="b"/>
              <a:pathLst>
                <a:path w="1901" h="1061" extrusionOk="0">
                  <a:moveTo>
                    <a:pt x="1825" y="1"/>
                  </a:moveTo>
                  <a:cubicBezTo>
                    <a:pt x="1174" y="47"/>
                    <a:pt x="557" y="216"/>
                    <a:pt x="1" y="491"/>
                  </a:cubicBezTo>
                  <a:cubicBezTo>
                    <a:pt x="44" y="566"/>
                    <a:pt x="116" y="628"/>
                    <a:pt x="205" y="660"/>
                  </a:cubicBezTo>
                  <a:cubicBezTo>
                    <a:pt x="366" y="719"/>
                    <a:pt x="649" y="843"/>
                    <a:pt x="851" y="1061"/>
                  </a:cubicBezTo>
                  <a:cubicBezTo>
                    <a:pt x="1171" y="808"/>
                    <a:pt x="1523" y="593"/>
                    <a:pt x="1900" y="426"/>
                  </a:cubicBezTo>
                  <a:cubicBezTo>
                    <a:pt x="1852" y="291"/>
                    <a:pt x="1830" y="143"/>
                    <a:pt x="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60"/>
            <p:cNvSpPr/>
            <p:nvPr/>
          </p:nvSpPr>
          <p:spPr>
            <a:xfrm>
              <a:off x="4242307" y="1231410"/>
              <a:ext cx="68768" cy="86530"/>
            </a:xfrm>
            <a:custGeom>
              <a:avLst/>
              <a:gdLst/>
              <a:ahLst/>
              <a:cxnLst/>
              <a:rect l="l" t="t" r="r" b="b"/>
              <a:pathLst>
                <a:path w="2439" h="3069" extrusionOk="0">
                  <a:moveTo>
                    <a:pt x="2030" y="0"/>
                  </a:moveTo>
                  <a:cubicBezTo>
                    <a:pt x="1582" y="0"/>
                    <a:pt x="1538" y="397"/>
                    <a:pt x="1142" y="397"/>
                  </a:cubicBezTo>
                  <a:cubicBezTo>
                    <a:pt x="1135" y="397"/>
                    <a:pt x="1128" y="397"/>
                    <a:pt x="1120" y="397"/>
                  </a:cubicBezTo>
                  <a:cubicBezTo>
                    <a:pt x="1107" y="396"/>
                    <a:pt x="1094" y="396"/>
                    <a:pt x="1082" y="396"/>
                  </a:cubicBezTo>
                  <a:cubicBezTo>
                    <a:pt x="885" y="396"/>
                    <a:pt x="792" y="475"/>
                    <a:pt x="749" y="558"/>
                  </a:cubicBezTo>
                  <a:cubicBezTo>
                    <a:pt x="684" y="674"/>
                    <a:pt x="601" y="779"/>
                    <a:pt x="488" y="854"/>
                  </a:cubicBezTo>
                  <a:cubicBezTo>
                    <a:pt x="116" y="1099"/>
                    <a:pt x="68" y="1425"/>
                    <a:pt x="227" y="1764"/>
                  </a:cubicBezTo>
                  <a:cubicBezTo>
                    <a:pt x="412" y="2165"/>
                    <a:pt x="1" y="2299"/>
                    <a:pt x="108" y="2630"/>
                  </a:cubicBezTo>
                  <a:cubicBezTo>
                    <a:pt x="184" y="2861"/>
                    <a:pt x="498" y="3069"/>
                    <a:pt x="807" y="3069"/>
                  </a:cubicBezTo>
                  <a:cubicBezTo>
                    <a:pt x="939" y="3069"/>
                    <a:pt x="1069" y="3031"/>
                    <a:pt x="1179" y="2942"/>
                  </a:cubicBezTo>
                  <a:cubicBezTo>
                    <a:pt x="1263" y="2875"/>
                    <a:pt x="1357" y="2837"/>
                    <a:pt x="1456" y="2819"/>
                  </a:cubicBezTo>
                  <a:cubicBezTo>
                    <a:pt x="1279" y="2730"/>
                    <a:pt x="1134" y="2593"/>
                    <a:pt x="1088" y="2447"/>
                  </a:cubicBezTo>
                  <a:cubicBezTo>
                    <a:pt x="980" y="2119"/>
                    <a:pt x="1389" y="1979"/>
                    <a:pt x="1206" y="1584"/>
                  </a:cubicBezTo>
                  <a:cubicBezTo>
                    <a:pt x="1047" y="1245"/>
                    <a:pt x="1093" y="916"/>
                    <a:pt x="1467" y="671"/>
                  </a:cubicBezTo>
                  <a:cubicBezTo>
                    <a:pt x="1577" y="599"/>
                    <a:pt x="1664" y="494"/>
                    <a:pt x="1725" y="376"/>
                  </a:cubicBezTo>
                  <a:cubicBezTo>
                    <a:pt x="1771" y="294"/>
                    <a:pt x="1862" y="213"/>
                    <a:pt x="2062" y="213"/>
                  </a:cubicBezTo>
                  <a:cubicBezTo>
                    <a:pt x="2074" y="213"/>
                    <a:pt x="2086" y="214"/>
                    <a:pt x="2099" y="214"/>
                  </a:cubicBezTo>
                  <a:cubicBezTo>
                    <a:pt x="2110" y="215"/>
                    <a:pt x="2120" y="215"/>
                    <a:pt x="2130" y="215"/>
                  </a:cubicBezTo>
                  <a:cubicBezTo>
                    <a:pt x="2264" y="215"/>
                    <a:pt x="2358" y="167"/>
                    <a:pt x="2438" y="106"/>
                  </a:cubicBezTo>
                  <a:cubicBezTo>
                    <a:pt x="2344" y="55"/>
                    <a:pt x="2245" y="20"/>
                    <a:pt x="2134" y="7"/>
                  </a:cubicBezTo>
                  <a:cubicBezTo>
                    <a:pt x="2097" y="2"/>
                    <a:pt x="2063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60"/>
            <p:cNvSpPr/>
            <p:nvPr/>
          </p:nvSpPr>
          <p:spPr>
            <a:xfrm>
              <a:off x="4344429" y="1220019"/>
              <a:ext cx="35300" cy="34144"/>
            </a:xfrm>
            <a:custGeom>
              <a:avLst/>
              <a:gdLst/>
              <a:ahLst/>
              <a:cxnLst/>
              <a:rect l="l" t="t" r="r" b="b"/>
              <a:pathLst>
                <a:path w="1252" h="1211" extrusionOk="0">
                  <a:moveTo>
                    <a:pt x="1024" y="1"/>
                  </a:moveTo>
                  <a:cubicBezTo>
                    <a:pt x="971" y="1"/>
                    <a:pt x="918" y="21"/>
                    <a:pt x="877" y="61"/>
                  </a:cubicBezTo>
                  <a:lnTo>
                    <a:pt x="81" y="858"/>
                  </a:lnTo>
                  <a:cubicBezTo>
                    <a:pt x="0" y="938"/>
                    <a:pt x="0" y="1070"/>
                    <a:pt x="81" y="1151"/>
                  </a:cubicBezTo>
                  <a:cubicBezTo>
                    <a:pt x="121" y="1191"/>
                    <a:pt x="172" y="1210"/>
                    <a:pt x="226" y="1210"/>
                  </a:cubicBezTo>
                  <a:cubicBezTo>
                    <a:pt x="280" y="1210"/>
                    <a:pt x="334" y="1191"/>
                    <a:pt x="374" y="1151"/>
                  </a:cubicBezTo>
                  <a:lnTo>
                    <a:pt x="1171" y="352"/>
                  </a:lnTo>
                  <a:cubicBezTo>
                    <a:pt x="1251" y="271"/>
                    <a:pt x="1251" y="142"/>
                    <a:pt x="1171" y="61"/>
                  </a:cubicBezTo>
                  <a:cubicBezTo>
                    <a:pt x="1130" y="21"/>
                    <a:pt x="1077" y="1"/>
                    <a:pt x="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60"/>
            <p:cNvSpPr/>
            <p:nvPr/>
          </p:nvSpPr>
          <p:spPr>
            <a:xfrm>
              <a:off x="4303377" y="1178910"/>
              <a:ext cx="35300" cy="34201"/>
            </a:xfrm>
            <a:custGeom>
              <a:avLst/>
              <a:gdLst/>
              <a:ahLst/>
              <a:cxnLst/>
              <a:rect l="l" t="t" r="r" b="b"/>
              <a:pathLst>
                <a:path w="1252" h="1213" extrusionOk="0">
                  <a:moveTo>
                    <a:pt x="1024" y="0"/>
                  </a:moveTo>
                  <a:cubicBezTo>
                    <a:pt x="971" y="0"/>
                    <a:pt x="918" y="21"/>
                    <a:pt x="878" y="61"/>
                  </a:cubicBezTo>
                  <a:lnTo>
                    <a:pt x="81" y="860"/>
                  </a:lnTo>
                  <a:cubicBezTo>
                    <a:pt x="1" y="938"/>
                    <a:pt x="1" y="1070"/>
                    <a:pt x="81" y="1151"/>
                  </a:cubicBezTo>
                  <a:cubicBezTo>
                    <a:pt x="122" y="1191"/>
                    <a:pt x="173" y="1212"/>
                    <a:pt x="227" y="1212"/>
                  </a:cubicBezTo>
                  <a:cubicBezTo>
                    <a:pt x="280" y="1212"/>
                    <a:pt x="334" y="1191"/>
                    <a:pt x="375" y="1151"/>
                  </a:cubicBezTo>
                  <a:lnTo>
                    <a:pt x="1171" y="354"/>
                  </a:lnTo>
                  <a:cubicBezTo>
                    <a:pt x="1252" y="273"/>
                    <a:pt x="1252" y="142"/>
                    <a:pt x="1171" y="61"/>
                  </a:cubicBezTo>
                  <a:cubicBezTo>
                    <a:pt x="1131" y="21"/>
                    <a:pt x="1078" y="0"/>
                    <a:pt x="10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60"/>
            <p:cNvSpPr/>
            <p:nvPr/>
          </p:nvSpPr>
          <p:spPr>
            <a:xfrm>
              <a:off x="4332813" y="1190668"/>
              <a:ext cx="35216" cy="34201"/>
            </a:xfrm>
            <a:custGeom>
              <a:avLst/>
              <a:gdLst/>
              <a:ahLst/>
              <a:cxnLst/>
              <a:rect l="l" t="t" r="r" b="b"/>
              <a:pathLst>
                <a:path w="1249" h="1213" extrusionOk="0">
                  <a:moveTo>
                    <a:pt x="1024" y="0"/>
                  </a:moveTo>
                  <a:cubicBezTo>
                    <a:pt x="971" y="0"/>
                    <a:pt x="918" y="21"/>
                    <a:pt x="878" y="61"/>
                  </a:cubicBezTo>
                  <a:lnTo>
                    <a:pt x="81" y="860"/>
                  </a:lnTo>
                  <a:cubicBezTo>
                    <a:pt x="1" y="941"/>
                    <a:pt x="1" y="1070"/>
                    <a:pt x="81" y="1151"/>
                  </a:cubicBezTo>
                  <a:cubicBezTo>
                    <a:pt x="122" y="1191"/>
                    <a:pt x="170" y="1212"/>
                    <a:pt x="224" y="1212"/>
                  </a:cubicBezTo>
                  <a:cubicBezTo>
                    <a:pt x="275" y="1212"/>
                    <a:pt x="329" y="1191"/>
                    <a:pt x="372" y="1151"/>
                  </a:cubicBezTo>
                  <a:lnTo>
                    <a:pt x="1168" y="354"/>
                  </a:lnTo>
                  <a:cubicBezTo>
                    <a:pt x="1249" y="274"/>
                    <a:pt x="1249" y="142"/>
                    <a:pt x="1168" y="61"/>
                  </a:cubicBezTo>
                  <a:cubicBezTo>
                    <a:pt x="1129" y="21"/>
                    <a:pt x="1077" y="0"/>
                    <a:pt x="1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60"/>
            <p:cNvSpPr/>
            <p:nvPr/>
          </p:nvSpPr>
          <p:spPr>
            <a:xfrm>
              <a:off x="4268782" y="1262283"/>
              <a:ext cx="15592" cy="14464"/>
            </a:xfrm>
            <a:custGeom>
              <a:avLst/>
              <a:gdLst/>
              <a:ahLst/>
              <a:cxnLst/>
              <a:rect l="l" t="t" r="r" b="b"/>
              <a:pathLst>
                <a:path w="553" h="513" extrusionOk="0">
                  <a:moveTo>
                    <a:pt x="325" y="0"/>
                  </a:moveTo>
                  <a:cubicBezTo>
                    <a:pt x="272" y="0"/>
                    <a:pt x="219" y="20"/>
                    <a:pt x="178" y="61"/>
                  </a:cubicBezTo>
                  <a:lnTo>
                    <a:pt x="82" y="158"/>
                  </a:lnTo>
                  <a:cubicBezTo>
                    <a:pt x="1" y="238"/>
                    <a:pt x="1" y="370"/>
                    <a:pt x="82" y="451"/>
                  </a:cubicBezTo>
                  <a:cubicBezTo>
                    <a:pt x="122" y="491"/>
                    <a:pt x="173" y="513"/>
                    <a:pt x="227" y="513"/>
                  </a:cubicBezTo>
                  <a:cubicBezTo>
                    <a:pt x="281" y="513"/>
                    <a:pt x="334" y="491"/>
                    <a:pt x="375" y="451"/>
                  </a:cubicBezTo>
                  <a:lnTo>
                    <a:pt x="472" y="354"/>
                  </a:lnTo>
                  <a:cubicBezTo>
                    <a:pt x="552" y="273"/>
                    <a:pt x="552" y="142"/>
                    <a:pt x="472" y="61"/>
                  </a:cubicBezTo>
                  <a:cubicBezTo>
                    <a:pt x="431" y="20"/>
                    <a:pt x="378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60"/>
            <p:cNvSpPr/>
            <p:nvPr/>
          </p:nvSpPr>
          <p:spPr>
            <a:xfrm>
              <a:off x="4263543" y="1233637"/>
              <a:ext cx="61409" cy="77029"/>
            </a:xfrm>
            <a:custGeom>
              <a:avLst/>
              <a:gdLst/>
              <a:ahLst/>
              <a:cxnLst/>
              <a:rect l="l" t="t" r="r" b="b"/>
              <a:pathLst>
                <a:path w="2178" h="2732" extrusionOk="0">
                  <a:moveTo>
                    <a:pt x="1222" y="1"/>
                  </a:moveTo>
                  <a:lnTo>
                    <a:pt x="891" y="124"/>
                  </a:lnTo>
                  <a:lnTo>
                    <a:pt x="87" y="808"/>
                  </a:lnTo>
                  <a:lnTo>
                    <a:pt x="1" y="2322"/>
                  </a:lnTo>
                  <a:lnTo>
                    <a:pt x="192" y="2731"/>
                  </a:lnTo>
                  <a:lnTo>
                    <a:pt x="582" y="2731"/>
                  </a:lnTo>
                  <a:cubicBezTo>
                    <a:pt x="923" y="2653"/>
                    <a:pt x="1311" y="2726"/>
                    <a:pt x="1365" y="2137"/>
                  </a:cubicBezTo>
                  <a:cubicBezTo>
                    <a:pt x="1432" y="1375"/>
                    <a:pt x="1860" y="1612"/>
                    <a:pt x="2037" y="1114"/>
                  </a:cubicBezTo>
                  <a:cubicBezTo>
                    <a:pt x="2177" y="724"/>
                    <a:pt x="1948" y="237"/>
                    <a:pt x="1564" y="25"/>
                  </a:cubicBezTo>
                  <a:lnTo>
                    <a:pt x="1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60"/>
            <p:cNvSpPr/>
            <p:nvPr/>
          </p:nvSpPr>
          <p:spPr>
            <a:xfrm>
              <a:off x="4243607" y="1231410"/>
              <a:ext cx="68768" cy="86530"/>
            </a:xfrm>
            <a:custGeom>
              <a:avLst/>
              <a:gdLst/>
              <a:ahLst/>
              <a:cxnLst/>
              <a:rect l="l" t="t" r="r" b="b"/>
              <a:pathLst>
                <a:path w="2439" h="3069" extrusionOk="0">
                  <a:moveTo>
                    <a:pt x="2030" y="0"/>
                  </a:moveTo>
                  <a:cubicBezTo>
                    <a:pt x="1582" y="0"/>
                    <a:pt x="1538" y="397"/>
                    <a:pt x="1142" y="397"/>
                  </a:cubicBezTo>
                  <a:cubicBezTo>
                    <a:pt x="1135" y="397"/>
                    <a:pt x="1128" y="397"/>
                    <a:pt x="1120" y="397"/>
                  </a:cubicBezTo>
                  <a:cubicBezTo>
                    <a:pt x="1107" y="396"/>
                    <a:pt x="1094" y="396"/>
                    <a:pt x="1082" y="396"/>
                  </a:cubicBezTo>
                  <a:cubicBezTo>
                    <a:pt x="885" y="396"/>
                    <a:pt x="792" y="475"/>
                    <a:pt x="749" y="558"/>
                  </a:cubicBezTo>
                  <a:cubicBezTo>
                    <a:pt x="684" y="674"/>
                    <a:pt x="601" y="779"/>
                    <a:pt x="488" y="854"/>
                  </a:cubicBezTo>
                  <a:cubicBezTo>
                    <a:pt x="116" y="1099"/>
                    <a:pt x="68" y="1425"/>
                    <a:pt x="227" y="1764"/>
                  </a:cubicBezTo>
                  <a:cubicBezTo>
                    <a:pt x="412" y="2165"/>
                    <a:pt x="1" y="2299"/>
                    <a:pt x="108" y="2630"/>
                  </a:cubicBezTo>
                  <a:cubicBezTo>
                    <a:pt x="184" y="2861"/>
                    <a:pt x="498" y="3069"/>
                    <a:pt x="807" y="3069"/>
                  </a:cubicBezTo>
                  <a:cubicBezTo>
                    <a:pt x="939" y="3069"/>
                    <a:pt x="1069" y="3031"/>
                    <a:pt x="1179" y="2942"/>
                  </a:cubicBezTo>
                  <a:cubicBezTo>
                    <a:pt x="1263" y="2875"/>
                    <a:pt x="1357" y="2837"/>
                    <a:pt x="1456" y="2819"/>
                  </a:cubicBezTo>
                  <a:cubicBezTo>
                    <a:pt x="1279" y="2730"/>
                    <a:pt x="1134" y="2593"/>
                    <a:pt x="1088" y="2447"/>
                  </a:cubicBezTo>
                  <a:cubicBezTo>
                    <a:pt x="980" y="2119"/>
                    <a:pt x="1389" y="1979"/>
                    <a:pt x="1206" y="1584"/>
                  </a:cubicBezTo>
                  <a:cubicBezTo>
                    <a:pt x="1047" y="1245"/>
                    <a:pt x="1093" y="916"/>
                    <a:pt x="1467" y="671"/>
                  </a:cubicBezTo>
                  <a:cubicBezTo>
                    <a:pt x="1577" y="599"/>
                    <a:pt x="1664" y="494"/>
                    <a:pt x="1725" y="376"/>
                  </a:cubicBezTo>
                  <a:cubicBezTo>
                    <a:pt x="1771" y="294"/>
                    <a:pt x="1862" y="213"/>
                    <a:pt x="2062" y="213"/>
                  </a:cubicBezTo>
                  <a:cubicBezTo>
                    <a:pt x="2074" y="213"/>
                    <a:pt x="2086" y="214"/>
                    <a:pt x="2099" y="214"/>
                  </a:cubicBezTo>
                  <a:cubicBezTo>
                    <a:pt x="2110" y="215"/>
                    <a:pt x="2120" y="215"/>
                    <a:pt x="2130" y="215"/>
                  </a:cubicBezTo>
                  <a:cubicBezTo>
                    <a:pt x="2264" y="215"/>
                    <a:pt x="2358" y="167"/>
                    <a:pt x="2438" y="106"/>
                  </a:cubicBezTo>
                  <a:cubicBezTo>
                    <a:pt x="2344" y="55"/>
                    <a:pt x="2245" y="20"/>
                    <a:pt x="2134" y="7"/>
                  </a:cubicBezTo>
                  <a:cubicBezTo>
                    <a:pt x="2097" y="2"/>
                    <a:pt x="2063" y="0"/>
                    <a:pt x="203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60"/>
            <p:cNvSpPr/>
            <p:nvPr/>
          </p:nvSpPr>
          <p:spPr>
            <a:xfrm>
              <a:off x="4265432" y="1262283"/>
              <a:ext cx="15592" cy="14464"/>
            </a:xfrm>
            <a:custGeom>
              <a:avLst/>
              <a:gdLst/>
              <a:ahLst/>
              <a:cxnLst/>
              <a:rect l="l" t="t" r="r" b="b"/>
              <a:pathLst>
                <a:path w="553" h="513" extrusionOk="0">
                  <a:moveTo>
                    <a:pt x="325" y="0"/>
                  </a:moveTo>
                  <a:cubicBezTo>
                    <a:pt x="272" y="0"/>
                    <a:pt x="219" y="20"/>
                    <a:pt x="178" y="61"/>
                  </a:cubicBezTo>
                  <a:lnTo>
                    <a:pt x="82" y="158"/>
                  </a:lnTo>
                  <a:cubicBezTo>
                    <a:pt x="1" y="238"/>
                    <a:pt x="1" y="370"/>
                    <a:pt x="82" y="451"/>
                  </a:cubicBezTo>
                  <a:cubicBezTo>
                    <a:pt x="122" y="491"/>
                    <a:pt x="173" y="513"/>
                    <a:pt x="227" y="513"/>
                  </a:cubicBezTo>
                  <a:cubicBezTo>
                    <a:pt x="281" y="513"/>
                    <a:pt x="334" y="491"/>
                    <a:pt x="375" y="451"/>
                  </a:cubicBezTo>
                  <a:lnTo>
                    <a:pt x="472" y="354"/>
                  </a:lnTo>
                  <a:cubicBezTo>
                    <a:pt x="552" y="273"/>
                    <a:pt x="552" y="142"/>
                    <a:pt x="472" y="61"/>
                  </a:cubicBezTo>
                  <a:cubicBezTo>
                    <a:pt x="431" y="20"/>
                    <a:pt x="37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59" name="Google Shape;2059;p60"/>
          <p:cNvGrpSpPr/>
          <p:nvPr/>
        </p:nvGrpSpPr>
        <p:grpSpPr>
          <a:xfrm>
            <a:off x="7223432" y="2637246"/>
            <a:ext cx="326077" cy="518242"/>
            <a:chOff x="2577811" y="1877131"/>
            <a:chExt cx="246431" cy="391629"/>
          </a:xfrm>
        </p:grpSpPr>
        <p:sp>
          <p:nvSpPr>
            <p:cNvPr id="2060" name="Google Shape;2060;p60"/>
            <p:cNvSpPr/>
            <p:nvPr/>
          </p:nvSpPr>
          <p:spPr>
            <a:xfrm>
              <a:off x="2721948" y="2066574"/>
              <a:ext cx="100769" cy="202017"/>
            </a:xfrm>
            <a:custGeom>
              <a:avLst/>
              <a:gdLst/>
              <a:ahLst/>
              <a:cxnLst/>
              <a:rect l="l" t="t" r="r" b="b"/>
              <a:pathLst>
                <a:path w="3574" h="7165" extrusionOk="0">
                  <a:moveTo>
                    <a:pt x="229" y="0"/>
                  </a:moveTo>
                  <a:lnTo>
                    <a:pt x="1" y="232"/>
                  </a:lnTo>
                  <a:lnTo>
                    <a:pt x="1284" y="6955"/>
                  </a:lnTo>
                  <a:lnTo>
                    <a:pt x="1661" y="7165"/>
                  </a:lnTo>
                  <a:lnTo>
                    <a:pt x="3342" y="7165"/>
                  </a:lnTo>
                  <a:cubicBezTo>
                    <a:pt x="3344" y="7165"/>
                    <a:pt x="3345" y="7165"/>
                    <a:pt x="3347" y="7165"/>
                  </a:cubicBezTo>
                  <a:cubicBezTo>
                    <a:pt x="3481" y="7165"/>
                    <a:pt x="3573" y="7034"/>
                    <a:pt x="3533" y="6909"/>
                  </a:cubicBezTo>
                  <a:lnTo>
                    <a:pt x="1349" y="137"/>
                  </a:lnTo>
                  <a:cubicBezTo>
                    <a:pt x="1322" y="57"/>
                    <a:pt x="1246" y="0"/>
                    <a:pt x="1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60"/>
            <p:cNvSpPr/>
            <p:nvPr/>
          </p:nvSpPr>
          <p:spPr>
            <a:xfrm>
              <a:off x="2578661" y="2066630"/>
              <a:ext cx="100854" cy="202130"/>
            </a:xfrm>
            <a:custGeom>
              <a:avLst/>
              <a:gdLst/>
              <a:ahLst/>
              <a:cxnLst/>
              <a:rect l="l" t="t" r="r" b="b"/>
              <a:pathLst>
                <a:path w="3577" h="7169" extrusionOk="0">
                  <a:moveTo>
                    <a:pt x="2414" y="1"/>
                  </a:moveTo>
                  <a:cubicBezTo>
                    <a:pt x="2330" y="1"/>
                    <a:pt x="2252" y="55"/>
                    <a:pt x="2225" y="138"/>
                  </a:cubicBezTo>
                  <a:lnTo>
                    <a:pt x="41" y="6910"/>
                  </a:lnTo>
                  <a:cubicBezTo>
                    <a:pt x="0" y="7036"/>
                    <a:pt x="95" y="7168"/>
                    <a:pt x="229" y="7168"/>
                  </a:cubicBezTo>
                  <a:lnTo>
                    <a:pt x="1913" y="7168"/>
                  </a:lnTo>
                  <a:lnTo>
                    <a:pt x="1913" y="7166"/>
                  </a:lnTo>
                  <a:lnTo>
                    <a:pt x="2269" y="6956"/>
                  </a:lnTo>
                  <a:lnTo>
                    <a:pt x="3576" y="235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60"/>
            <p:cNvSpPr/>
            <p:nvPr/>
          </p:nvSpPr>
          <p:spPr>
            <a:xfrm>
              <a:off x="2674383" y="2066574"/>
              <a:ext cx="94622" cy="202017"/>
            </a:xfrm>
            <a:custGeom>
              <a:avLst/>
              <a:gdLst/>
              <a:ahLst/>
              <a:cxnLst/>
              <a:rect l="l" t="t" r="r" b="b"/>
              <a:pathLst>
                <a:path w="3356" h="7165" extrusionOk="0">
                  <a:moveTo>
                    <a:pt x="916" y="0"/>
                  </a:moveTo>
                  <a:lnTo>
                    <a:pt x="808" y="108"/>
                  </a:lnTo>
                  <a:lnTo>
                    <a:pt x="1" y="7047"/>
                  </a:lnTo>
                  <a:lnTo>
                    <a:pt x="92" y="7165"/>
                  </a:lnTo>
                  <a:lnTo>
                    <a:pt x="3356" y="7165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60"/>
            <p:cNvSpPr/>
            <p:nvPr/>
          </p:nvSpPr>
          <p:spPr>
            <a:xfrm>
              <a:off x="2632598" y="2066630"/>
              <a:ext cx="67753" cy="202045"/>
            </a:xfrm>
            <a:custGeom>
              <a:avLst/>
              <a:gdLst/>
              <a:ahLst/>
              <a:cxnLst/>
              <a:rect l="l" t="t" r="r" b="b"/>
              <a:pathLst>
                <a:path w="2403" h="7166" extrusionOk="0">
                  <a:moveTo>
                    <a:pt x="1432" y="1"/>
                  </a:moveTo>
                  <a:lnTo>
                    <a:pt x="0" y="7166"/>
                  </a:lnTo>
                  <a:lnTo>
                    <a:pt x="1577" y="716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60"/>
            <p:cNvSpPr/>
            <p:nvPr/>
          </p:nvSpPr>
          <p:spPr>
            <a:xfrm>
              <a:off x="2723473" y="2066574"/>
              <a:ext cx="100769" cy="202017"/>
            </a:xfrm>
            <a:custGeom>
              <a:avLst/>
              <a:gdLst/>
              <a:ahLst/>
              <a:cxnLst/>
              <a:rect l="l" t="t" r="r" b="b"/>
              <a:pathLst>
                <a:path w="3574" h="7165" extrusionOk="0">
                  <a:moveTo>
                    <a:pt x="229" y="0"/>
                  </a:moveTo>
                  <a:lnTo>
                    <a:pt x="1" y="232"/>
                  </a:lnTo>
                  <a:lnTo>
                    <a:pt x="1284" y="6955"/>
                  </a:lnTo>
                  <a:lnTo>
                    <a:pt x="1661" y="7165"/>
                  </a:lnTo>
                  <a:lnTo>
                    <a:pt x="3342" y="7165"/>
                  </a:lnTo>
                  <a:cubicBezTo>
                    <a:pt x="3344" y="7165"/>
                    <a:pt x="3345" y="7165"/>
                    <a:pt x="3347" y="7165"/>
                  </a:cubicBezTo>
                  <a:cubicBezTo>
                    <a:pt x="3481" y="7165"/>
                    <a:pt x="3573" y="7034"/>
                    <a:pt x="3533" y="6909"/>
                  </a:cubicBezTo>
                  <a:lnTo>
                    <a:pt x="1349" y="137"/>
                  </a:lnTo>
                  <a:cubicBezTo>
                    <a:pt x="1322" y="57"/>
                    <a:pt x="1246" y="0"/>
                    <a:pt x="1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60"/>
            <p:cNvSpPr/>
            <p:nvPr/>
          </p:nvSpPr>
          <p:spPr>
            <a:xfrm>
              <a:off x="2577811" y="2066630"/>
              <a:ext cx="100854" cy="202130"/>
            </a:xfrm>
            <a:custGeom>
              <a:avLst/>
              <a:gdLst/>
              <a:ahLst/>
              <a:cxnLst/>
              <a:rect l="l" t="t" r="r" b="b"/>
              <a:pathLst>
                <a:path w="3577" h="7169" extrusionOk="0">
                  <a:moveTo>
                    <a:pt x="2414" y="1"/>
                  </a:moveTo>
                  <a:cubicBezTo>
                    <a:pt x="2330" y="1"/>
                    <a:pt x="2252" y="55"/>
                    <a:pt x="2225" y="138"/>
                  </a:cubicBezTo>
                  <a:lnTo>
                    <a:pt x="41" y="6910"/>
                  </a:lnTo>
                  <a:cubicBezTo>
                    <a:pt x="0" y="7036"/>
                    <a:pt x="95" y="7168"/>
                    <a:pt x="229" y="7168"/>
                  </a:cubicBezTo>
                  <a:lnTo>
                    <a:pt x="1913" y="7168"/>
                  </a:lnTo>
                  <a:lnTo>
                    <a:pt x="1913" y="7166"/>
                  </a:lnTo>
                  <a:lnTo>
                    <a:pt x="2269" y="6956"/>
                  </a:lnTo>
                  <a:lnTo>
                    <a:pt x="3576" y="235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60"/>
            <p:cNvSpPr/>
            <p:nvPr/>
          </p:nvSpPr>
          <p:spPr>
            <a:xfrm>
              <a:off x="2675908" y="2066574"/>
              <a:ext cx="94622" cy="202017"/>
            </a:xfrm>
            <a:custGeom>
              <a:avLst/>
              <a:gdLst/>
              <a:ahLst/>
              <a:cxnLst/>
              <a:rect l="l" t="t" r="r" b="b"/>
              <a:pathLst>
                <a:path w="3356" h="7165" extrusionOk="0">
                  <a:moveTo>
                    <a:pt x="916" y="0"/>
                  </a:moveTo>
                  <a:lnTo>
                    <a:pt x="808" y="108"/>
                  </a:lnTo>
                  <a:lnTo>
                    <a:pt x="1" y="7047"/>
                  </a:lnTo>
                  <a:lnTo>
                    <a:pt x="92" y="7165"/>
                  </a:lnTo>
                  <a:lnTo>
                    <a:pt x="3356" y="7165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60"/>
            <p:cNvSpPr/>
            <p:nvPr/>
          </p:nvSpPr>
          <p:spPr>
            <a:xfrm>
              <a:off x="2634123" y="2066630"/>
              <a:ext cx="67753" cy="202045"/>
            </a:xfrm>
            <a:custGeom>
              <a:avLst/>
              <a:gdLst/>
              <a:ahLst/>
              <a:cxnLst/>
              <a:rect l="l" t="t" r="r" b="b"/>
              <a:pathLst>
                <a:path w="2403" h="7166" extrusionOk="0">
                  <a:moveTo>
                    <a:pt x="1432" y="1"/>
                  </a:moveTo>
                  <a:lnTo>
                    <a:pt x="0" y="7166"/>
                  </a:lnTo>
                  <a:lnTo>
                    <a:pt x="1577" y="716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60"/>
            <p:cNvSpPr/>
            <p:nvPr/>
          </p:nvSpPr>
          <p:spPr>
            <a:xfrm>
              <a:off x="2694881" y="1877131"/>
              <a:ext cx="11560" cy="34172"/>
            </a:xfrm>
            <a:custGeom>
              <a:avLst/>
              <a:gdLst/>
              <a:ahLst/>
              <a:cxnLst/>
              <a:rect l="l" t="t" r="r" b="b"/>
              <a:pathLst>
                <a:path w="410" h="1212" extrusionOk="0">
                  <a:moveTo>
                    <a:pt x="200" y="1"/>
                  </a:moveTo>
                  <a:cubicBezTo>
                    <a:pt x="89" y="1"/>
                    <a:pt x="0" y="90"/>
                    <a:pt x="0" y="203"/>
                  </a:cubicBezTo>
                  <a:lnTo>
                    <a:pt x="0" y="999"/>
                  </a:lnTo>
                  <a:cubicBezTo>
                    <a:pt x="0" y="1109"/>
                    <a:pt x="89" y="1206"/>
                    <a:pt x="199" y="1212"/>
                  </a:cubicBezTo>
                  <a:cubicBezTo>
                    <a:pt x="201" y="1212"/>
                    <a:pt x="203" y="1212"/>
                    <a:pt x="204" y="1212"/>
                  </a:cubicBezTo>
                  <a:cubicBezTo>
                    <a:pt x="315" y="1212"/>
                    <a:pt x="409" y="1119"/>
                    <a:pt x="409" y="1010"/>
                  </a:cubicBezTo>
                  <a:lnTo>
                    <a:pt x="409" y="211"/>
                  </a:lnTo>
                  <a:cubicBezTo>
                    <a:pt x="409" y="101"/>
                    <a:pt x="320" y="4"/>
                    <a:pt x="210" y="1"/>
                  </a:cubicBezTo>
                  <a:cubicBezTo>
                    <a:pt x="207" y="1"/>
                    <a:pt x="204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60"/>
            <p:cNvSpPr/>
            <p:nvPr/>
          </p:nvSpPr>
          <p:spPr>
            <a:xfrm>
              <a:off x="2694881" y="2004065"/>
              <a:ext cx="11560" cy="46155"/>
            </a:xfrm>
            <a:custGeom>
              <a:avLst/>
              <a:gdLst/>
              <a:ahLst/>
              <a:cxnLst/>
              <a:rect l="l" t="t" r="r" b="b"/>
              <a:pathLst>
                <a:path w="410" h="1637" extrusionOk="0">
                  <a:moveTo>
                    <a:pt x="204" y="0"/>
                  </a:moveTo>
                  <a:cubicBezTo>
                    <a:pt x="203" y="0"/>
                    <a:pt x="201" y="0"/>
                    <a:pt x="199" y="0"/>
                  </a:cubicBezTo>
                  <a:cubicBezTo>
                    <a:pt x="89" y="6"/>
                    <a:pt x="0" y="102"/>
                    <a:pt x="0" y="213"/>
                  </a:cubicBezTo>
                  <a:lnTo>
                    <a:pt x="0" y="1423"/>
                  </a:lnTo>
                  <a:cubicBezTo>
                    <a:pt x="0" y="1534"/>
                    <a:pt x="89" y="1633"/>
                    <a:pt x="199" y="1636"/>
                  </a:cubicBezTo>
                  <a:cubicBezTo>
                    <a:pt x="201" y="1636"/>
                    <a:pt x="203" y="1636"/>
                    <a:pt x="204" y="1636"/>
                  </a:cubicBezTo>
                  <a:cubicBezTo>
                    <a:pt x="315" y="1636"/>
                    <a:pt x="409" y="1546"/>
                    <a:pt x="409" y="1434"/>
                  </a:cubicBezTo>
                  <a:lnTo>
                    <a:pt x="409" y="202"/>
                  </a:lnTo>
                  <a:cubicBezTo>
                    <a:pt x="409" y="93"/>
                    <a:pt x="31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60"/>
            <p:cNvSpPr/>
            <p:nvPr/>
          </p:nvSpPr>
          <p:spPr>
            <a:xfrm>
              <a:off x="2722117" y="2003360"/>
              <a:ext cx="36343" cy="46860"/>
            </a:xfrm>
            <a:custGeom>
              <a:avLst/>
              <a:gdLst/>
              <a:ahLst/>
              <a:cxnLst/>
              <a:rect l="l" t="t" r="r" b="b"/>
              <a:pathLst>
                <a:path w="1289" h="1662" extrusionOk="0">
                  <a:moveTo>
                    <a:pt x="229" y="0"/>
                  </a:moveTo>
                  <a:cubicBezTo>
                    <a:pt x="172" y="0"/>
                    <a:pt x="115" y="24"/>
                    <a:pt x="76" y="71"/>
                  </a:cubicBezTo>
                  <a:cubicBezTo>
                    <a:pt x="0" y="154"/>
                    <a:pt x="11" y="281"/>
                    <a:pt x="94" y="356"/>
                  </a:cubicBezTo>
                  <a:lnTo>
                    <a:pt x="883" y="1045"/>
                  </a:lnTo>
                  <a:lnTo>
                    <a:pt x="883" y="1448"/>
                  </a:lnTo>
                  <a:cubicBezTo>
                    <a:pt x="883" y="1559"/>
                    <a:pt x="966" y="1658"/>
                    <a:pt x="1079" y="1661"/>
                  </a:cubicBezTo>
                  <a:cubicBezTo>
                    <a:pt x="1081" y="1661"/>
                    <a:pt x="1082" y="1661"/>
                    <a:pt x="1084" y="1661"/>
                  </a:cubicBezTo>
                  <a:cubicBezTo>
                    <a:pt x="1197" y="1661"/>
                    <a:pt x="1289" y="1571"/>
                    <a:pt x="1289" y="1459"/>
                  </a:cubicBezTo>
                  <a:lnTo>
                    <a:pt x="1289" y="953"/>
                  </a:lnTo>
                  <a:cubicBezTo>
                    <a:pt x="1289" y="894"/>
                    <a:pt x="1262" y="840"/>
                    <a:pt x="1219" y="800"/>
                  </a:cubicBezTo>
                  <a:lnTo>
                    <a:pt x="361" y="49"/>
                  </a:lnTo>
                  <a:cubicBezTo>
                    <a:pt x="323" y="16"/>
                    <a:pt x="27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60"/>
            <p:cNvSpPr/>
            <p:nvPr/>
          </p:nvSpPr>
          <p:spPr>
            <a:xfrm>
              <a:off x="2643594" y="2003248"/>
              <a:ext cx="36372" cy="46945"/>
            </a:xfrm>
            <a:custGeom>
              <a:avLst/>
              <a:gdLst/>
              <a:ahLst/>
              <a:cxnLst/>
              <a:rect l="l" t="t" r="r" b="b"/>
              <a:pathLst>
                <a:path w="1290" h="1665" extrusionOk="0">
                  <a:moveTo>
                    <a:pt x="1063" y="1"/>
                  </a:moveTo>
                  <a:cubicBezTo>
                    <a:pt x="1016" y="1"/>
                    <a:pt x="968" y="17"/>
                    <a:pt x="929" y="51"/>
                  </a:cubicBezTo>
                  <a:lnTo>
                    <a:pt x="70" y="801"/>
                  </a:lnTo>
                  <a:cubicBezTo>
                    <a:pt x="27" y="836"/>
                    <a:pt x="1" y="896"/>
                    <a:pt x="1" y="955"/>
                  </a:cubicBezTo>
                  <a:lnTo>
                    <a:pt x="1" y="1461"/>
                  </a:lnTo>
                  <a:cubicBezTo>
                    <a:pt x="1" y="1574"/>
                    <a:pt x="95" y="1665"/>
                    <a:pt x="205" y="1665"/>
                  </a:cubicBezTo>
                  <a:cubicBezTo>
                    <a:pt x="315" y="1665"/>
                    <a:pt x="407" y="1574"/>
                    <a:pt x="407" y="1461"/>
                  </a:cubicBezTo>
                  <a:lnTo>
                    <a:pt x="407" y="1046"/>
                  </a:lnTo>
                  <a:lnTo>
                    <a:pt x="1187" y="363"/>
                  </a:lnTo>
                  <a:cubicBezTo>
                    <a:pt x="1273" y="290"/>
                    <a:pt x="1289" y="161"/>
                    <a:pt x="1219" y="75"/>
                  </a:cubicBezTo>
                  <a:cubicBezTo>
                    <a:pt x="1179" y="26"/>
                    <a:pt x="1122" y="1"/>
                    <a:pt x="1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60"/>
            <p:cNvSpPr/>
            <p:nvPr/>
          </p:nvSpPr>
          <p:spPr>
            <a:xfrm>
              <a:off x="2700322" y="2141601"/>
              <a:ext cx="16494" cy="28449"/>
            </a:xfrm>
            <a:custGeom>
              <a:avLst/>
              <a:gdLst/>
              <a:ahLst/>
              <a:cxnLst/>
              <a:rect l="l" t="t" r="r" b="b"/>
              <a:pathLst>
                <a:path w="585" h="1009" extrusionOk="0">
                  <a:moveTo>
                    <a:pt x="278" y="0"/>
                  </a:moveTo>
                  <a:cubicBezTo>
                    <a:pt x="111" y="105"/>
                    <a:pt x="1" y="293"/>
                    <a:pt x="1" y="503"/>
                  </a:cubicBezTo>
                  <a:cubicBezTo>
                    <a:pt x="1" y="716"/>
                    <a:pt x="111" y="901"/>
                    <a:pt x="278" y="1009"/>
                  </a:cubicBezTo>
                  <a:cubicBezTo>
                    <a:pt x="461" y="915"/>
                    <a:pt x="582" y="724"/>
                    <a:pt x="582" y="503"/>
                  </a:cubicBezTo>
                  <a:cubicBezTo>
                    <a:pt x="585" y="283"/>
                    <a:pt x="461" y="94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60"/>
            <p:cNvSpPr/>
            <p:nvPr/>
          </p:nvSpPr>
          <p:spPr>
            <a:xfrm>
              <a:off x="2684646" y="2139683"/>
              <a:ext cx="24135" cy="32058"/>
            </a:xfrm>
            <a:custGeom>
              <a:avLst/>
              <a:gdLst/>
              <a:ahLst/>
              <a:cxnLst/>
              <a:rect l="l" t="t" r="r" b="b"/>
              <a:pathLst>
                <a:path w="856" h="1137" extrusionOk="0">
                  <a:moveTo>
                    <a:pt x="570" y="1"/>
                  </a:moveTo>
                  <a:cubicBezTo>
                    <a:pt x="256" y="1"/>
                    <a:pt x="0" y="256"/>
                    <a:pt x="0" y="568"/>
                  </a:cubicBezTo>
                  <a:cubicBezTo>
                    <a:pt x="0" y="881"/>
                    <a:pt x="256" y="1136"/>
                    <a:pt x="570" y="1136"/>
                  </a:cubicBezTo>
                  <a:cubicBezTo>
                    <a:pt x="673" y="1136"/>
                    <a:pt x="772" y="1109"/>
                    <a:pt x="856" y="1061"/>
                  </a:cubicBezTo>
                  <a:cubicBezTo>
                    <a:pt x="683" y="961"/>
                    <a:pt x="570" y="781"/>
                    <a:pt x="570" y="568"/>
                  </a:cubicBezTo>
                  <a:cubicBezTo>
                    <a:pt x="570" y="356"/>
                    <a:pt x="683" y="176"/>
                    <a:pt x="856" y="79"/>
                  </a:cubicBezTo>
                  <a:cubicBezTo>
                    <a:pt x="772" y="30"/>
                    <a:pt x="673" y="1"/>
                    <a:pt x="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60"/>
            <p:cNvSpPr/>
            <p:nvPr/>
          </p:nvSpPr>
          <p:spPr>
            <a:xfrm>
              <a:off x="2670436" y="2170557"/>
              <a:ext cx="60732" cy="83232"/>
            </a:xfrm>
            <a:custGeom>
              <a:avLst/>
              <a:gdLst/>
              <a:ahLst/>
              <a:cxnLst/>
              <a:rect l="l" t="t" r="r" b="b"/>
              <a:pathLst>
                <a:path w="2154" h="2952" extrusionOk="0">
                  <a:moveTo>
                    <a:pt x="760" y="1"/>
                  </a:moveTo>
                  <a:cubicBezTo>
                    <a:pt x="695" y="1"/>
                    <a:pt x="636" y="33"/>
                    <a:pt x="598" y="81"/>
                  </a:cubicBezTo>
                  <a:lnTo>
                    <a:pt x="68" y="765"/>
                  </a:lnTo>
                  <a:cubicBezTo>
                    <a:pt x="1" y="854"/>
                    <a:pt x="6" y="983"/>
                    <a:pt x="95" y="1055"/>
                  </a:cubicBezTo>
                  <a:cubicBezTo>
                    <a:pt x="131" y="1086"/>
                    <a:pt x="176" y="1101"/>
                    <a:pt x="221" y="1101"/>
                  </a:cubicBezTo>
                  <a:cubicBezTo>
                    <a:pt x="282" y="1101"/>
                    <a:pt x="343" y="1073"/>
                    <a:pt x="383" y="1020"/>
                  </a:cubicBezTo>
                  <a:lnTo>
                    <a:pt x="857" y="410"/>
                  </a:lnTo>
                  <a:lnTo>
                    <a:pt x="870" y="410"/>
                  </a:lnTo>
                  <a:lnTo>
                    <a:pt x="870" y="1195"/>
                  </a:lnTo>
                  <a:lnTo>
                    <a:pt x="840" y="1195"/>
                  </a:lnTo>
                  <a:cubicBezTo>
                    <a:pt x="754" y="1195"/>
                    <a:pt x="676" y="1252"/>
                    <a:pt x="649" y="1333"/>
                  </a:cubicBezTo>
                  <a:lnTo>
                    <a:pt x="195" y="2681"/>
                  </a:lnTo>
                  <a:cubicBezTo>
                    <a:pt x="157" y="2791"/>
                    <a:pt x="216" y="2904"/>
                    <a:pt x="324" y="2941"/>
                  </a:cubicBezTo>
                  <a:cubicBezTo>
                    <a:pt x="345" y="2948"/>
                    <a:pt x="367" y="2952"/>
                    <a:pt x="388" y="2952"/>
                  </a:cubicBezTo>
                  <a:cubicBezTo>
                    <a:pt x="474" y="2952"/>
                    <a:pt x="552" y="2898"/>
                    <a:pt x="582" y="2812"/>
                  </a:cubicBezTo>
                  <a:lnTo>
                    <a:pt x="988" y="1602"/>
                  </a:lnTo>
                  <a:lnTo>
                    <a:pt x="1163" y="1602"/>
                  </a:lnTo>
                  <a:lnTo>
                    <a:pt x="1570" y="2812"/>
                  </a:lnTo>
                  <a:cubicBezTo>
                    <a:pt x="1602" y="2898"/>
                    <a:pt x="1677" y="2950"/>
                    <a:pt x="1763" y="2950"/>
                  </a:cubicBezTo>
                  <a:cubicBezTo>
                    <a:pt x="1782" y="2950"/>
                    <a:pt x="1806" y="2947"/>
                    <a:pt x="1825" y="2941"/>
                  </a:cubicBezTo>
                  <a:cubicBezTo>
                    <a:pt x="1933" y="2904"/>
                    <a:pt x="1992" y="2791"/>
                    <a:pt x="1954" y="2681"/>
                  </a:cubicBezTo>
                  <a:lnTo>
                    <a:pt x="1500" y="1333"/>
                  </a:lnTo>
                  <a:cubicBezTo>
                    <a:pt x="1473" y="1249"/>
                    <a:pt x="1395" y="1195"/>
                    <a:pt x="1309" y="1195"/>
                  </a:cubicBezTo>
                  <a:lnTo>
                    <a:pt x="1279" y="1195"/>
                  </a:lnTo>
                  <a:lnTo>
                    <a:pt x="1279" y="410"/>
                  </a:lnTo>
                  <a:lnTo>
                    <a:pt x="1292" y="410"/>
                  </a:lnTo>
                  <a:lnTo>
                    <a:pt x="1766" y="1020"/>
                  </a:lnTo>
                  <a:cubicBezTo>
                    <a:pt x="1805" y="1072"/>
                    <a:pt x="1865" y="1100"/>
                    <a:pt x="1926" y="1100"/>
                  </a:cubicBezTo>
                  <a:cubicBezTo>
                    <a:pt x="1969" y="1100"/>
                    <a:pt x="2013" y="1086"/>
                    <a:pt x="2051" y="1058"/>
                  </a:cubicBezTo>
                  <a:cubicBezTo>
                    <a:pt x="2137" y="991"/>
                    <a:pt x="2153" y="862"/>
                    <a:pt x="2086" y="776"/>
                  </a:cubicBezTo>
                  <a:lnTo>
                    <a:pt x="1551" y="81"/>
                  </a:lnTo>
                  <a:cubicBezTo>
                    <a:pt x="1510" y="33"/>
                    <a:pt x="1454" y="1"/>
                    <a:pt x="1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60"/>
            <p:cNvSpPr/>
            <p:nvPr/>
          </p:nvSpPr>
          <p:spPr>
            <a:xfrm>
              <a:off x="2665135" y="1902394"/>
              <a:ext cx="91126" cy="58589"/>
            </a:xfrm>
            <a:custGeom>
              <a:avLst/>
              <a:gdLst/>
              <a:ahLst/>
              <a:cxnLst/>
              <a:rect l="l" t="t" r="r" b="b"/>
              <a:pathLst>
                <a:path w="3232" h="2078" extrusionOk="0">
                  <a:moveTo>
                    <a:pt x="1252" y="1"/>
                  </a:moveTo>
                  <a:cubicBezTo>
                    <a:pt x="1106" y="1"/>
                    <a:pt x="969" y="20"/>
                    <a:pt x="835" y="47"/>
                  </a:cubicBezTo>
                  <a:cubicBezTo>
                    <a:pt x="329" y="496"/>
                    <a:pt x="1" y="1212"/>
                    <a:pt x="1" y="2011"/>
                  </a:cubicBezTo>
                  <a:lnTo>
                    <a:pt x="1" y="2032"/>
                  </a:lnTo>
                  <a:lnTo>
                    <a:pt x="33" y="2078"/>
                  </a:lnTo>
                  <a:lnTo>
                    <a:pt x="3130" y="2078"/>
                  </a:lnTo>
                  <a:lnTo>
                    <a:pt x="3232" y="1989"/>
                  </a:lnTo>
                  <a:lnTo>
                    <a:pt x="3232" y="1973"/>
                  </a:lnTo>
                  <a:cubicBezTo>
                    <a:pt x="3227" y="889"/>
                    <a:pt x="2339" y="1"/>
                    <a:pt x="1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60"/>
            <p:cNvSpPr/>
            <p:nvPr/>
          </p:nvSpPr>
          <p:spPr>
            <a:xfrm>
              <a:off x="2645117" y="1903155"/>
              <a:ext cx="47142" cy="57913"/>
            </a:xfrm>
            <a:custGeom>
              <a:avLst/>
              <a:gdLst/>
              <a:ahLst/>
              <a:cxnLst/>
              <a:rect l="l" t="t" r="r" b="b"/>
              <a:pathLst>
                <a:path w="1672" h="2054" extrusionOk="0">
                  <a:moveTo>
                    <a:pt x="1671" y="1"/>
                  </a:moveTo>
                  <a:lnTo>
                    <a:pt x="1671" y="1"/>
                  </a:lnTo>
                  <a:cubicBezTo>
                    <a:pt x="727" y="157"/>
                    <a:pt x="0" y="975"/>
                    <a:pt x="0" y="1949"/>
                  </a:cubicBezTo>
                  <a:lnTo>
                    <a:pt x="0" y="1965"/>
                  </a:lnTo>
                  <a:lnTo>
                    <a:pt x="76" y="2054"/>
                  </a:lnTo>
                  <a:lnTo>
                    <a:pt x="861" y="2054"/>
                  </a:lnTo>
                  <a:lnTo>
                    <a:pt x="789" y="1951"/>
                  </a:lnTo>
                  <a:lnTo>
                    <a:pt x="789" y="1930"/>
                  </a:lnTo>
                  <a:cubicBezTo>
                    <a:pt x="789" y="1128"/>
                    <a:pt x="1141" y="418"/>
                    <a:pt x="1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60"/>
            <p:cNvSpPr/>
            <p:nvPr/>
          </p:nvSpPr>
          <p:spPr>
            <a:xfrm>
              <a:off x="2678020" y="1902394"/>
              <a:ext cx="45253" cy="58674"/>
            </a:xfrm>
            <a:custGeom>
              <a:avLst/>
              <a:gdLst/>
              <a:ahLst/>
              <a:cxnLst/>
              <a:rect l="l" t="t" r="r" b="b"/>
              <a:pathLst>
                <a:path w="1605" h="2081" extrusionOk="0">
                  <a:moveTo>
                    <a:pt x="800" y="1"/>
                  </a:moveTo>
                  <a:cubicBezTo>
                    <a:pt x="362" y="1"/>
                    <a:pt x="1" y="889"/>
                    <a:pt x="1" y="1976"/>
                  </a:cubicBezTo>
                  <a:lnTo>
                    <a:pt x="1" y="1992"/>
                  </a:lnTo>
                  <a:lnTo>
                    <a:pt x="44" y="2081"/>
                  </a:lnTo>
                  <a:lnTo>
                    <a:pt x="1567" y="2081"/>
                  </a:lnTo>
                  <a:lnTo>
                    <a:pt x="1602" y="1992"/>
                  </a:lnTo>
                  <a:lnTo>
                    <a:pt x="1602" y="1976"/>
                  </a:lnTo>
                  <a:cubicBezTo>
                    <a:pt x="1605" y="889"/>
                    <a:pt x="1241" y="1"/>
                    <a:pt x="800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60"/>
            <p:cNvSpPr/>
            <p:nvPr/>
          </p:nvSpPr>
          <p:spPr>
            <a:xfrm>
              <a:off x="2685774" y="1983201"/>
              <a:ext cx="70488" cy="30676"/>
            </a:xfrm>
            <a:custGeom>
              <a:avLst/>
              <a:gdLst/>
              <a:ahLst/>
              <a:cxnLst/>
              <a:rect l="l" t="t" r="r" b="b"/>
              <a:pathLst>
                <a:path w="2500" h="1088" extrusionOk="0">
                  <a:moveTo>
                    <a:pt x="100" y="0"/>
                  </a:moveTo>
                  <a:lnTo>
                    <a:pt x="0" y="103"/>
                  </a:lnTo>
                  <a:lnTo>
                    <a:pt x="0" y="323"/>
                  </a:lnTo>
                  <a:cubicBezTo>
                    <a:pt x="0" y="694"/>
                    <a:pt x="261" y="1007"/>
                    <a:pt x="606" y="1087"/>
                  </a:cubicBezTo>
                  <a:lnTo>
                    <a:pt x="1741" y="1087"/>
                  </a:lnTo>
                  <a:cubicBezTo>
                    <a:pt x="2158" y="1087"/>
                    <a:pt x="2500" y="748"/>
                    <a:pt x="2500" y="329"/>
                  </a:cubicBezTo>
                  <a:lnTo>
                    <a:pt x="2500" y="116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60"/>
            <p:cNvSpPr/>
            <p:nvPr/>
          </p:nvSpPr>
          <p:spPr>
            <a:xfrm>
              <a:off x="2645117" y="1983116"/>
              <a:ext cx="62847" cy="30761"/>
            </a:xfrm>
            <a:custGeom>
              <a:avLst/>
              <a:gdLst/>
              <a:ahLst/>
              <a:cxnLst/>
              <a:rect l="l" t="t" r="r" b="b"/>
              <a:pathLst>
                <a:path w="2229" h="1091" extrusionOk="0">
                  <a:moveTo>
                    <a:pt x="116" y="1"/>
                  </a:moveTo>
                  <a:lnTo>
                    <a:pt x="0" y="119"/>
                  </a:lnTo>
                  <a:lnTo>
                    <a:pt x="0" y="329"/>
                  </a:lnTo>
                  <a:cubicBezTo>
                    <a:pt x="0" y="749"/>
                    <a:pt x="339" y="1090"/>
                    <a:pt x="762" y="1090"/>
                  </a:cubicBezTo>
                  <a:lnTo>
                    <a:pt x="2228" y="1090"/>
                  </a:lnTo>
                  <a:cubicBezTo>
                    <a:pt x="1808" y="1090"/>
                    <a:pt x="1467" y="751"/>
                    <a:pt x="1467" y="334"/>
                  </a:cubicBezTo>
                  <a:lnTo>
                    <a:pt x="1467" y="119"/>
                  </a:lnTo>
                  <a:lnTo>
                    <a:pt x="1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60"/>
            <p:cNvSpPr/>
            <p:nvPr/>
          </p:nvSpPr>
          <p:spPr>
            <a:xfrm>
              <a:off x="2655972" y="1958756"/>
              <a:ext cx="131022" cy="28251"/>
            </a:xfrm>
            <a:custGeom>
              <a:avLst/>
              <a:gdLst/>
              <a:ahLst/>
              <a:cxnLst/>
              <a:rect l="l" t="t" r="r" b="b"/>
              <a:pathLst>
                <a:path w="4647" h="1002" extrusionOk="0">
                  <a:moveTo>
                    <a:pt x="371" y="1"/>
                  </a:moveTo>
                  <a:cubicBezTo>
                    <a:pt x="156" y="68"/>
                    <a:pt x="0" y="267"/>
                    <a:pt x="0" y="501"/>
                  </a:cubicBezTo>
                  <a:cubicBezTo>
                    <a:pt x="0" y="738"/>
                    <a:pt x="156" y="940"/>
                    <a:pt x="371" y="1002"/>
                  </a:cubicBezTo>
                  <a:lnTo>
                    <a:pt x="4119" y="1002"/>
                  </a:lnTo>
                  <a:cubicBezTo>
                    <a:pt x="4412" y="1002"/>
                    <a:pt x="4647" y="752"/>
                    <a:pt x="4620" y="450"/>
                  </a:cubicBezTo>
                  <a:cubicBezTo>
                    <a:pt x="4593" y="192"/>
                    <a:pt x="4364" y="1"/>
                    <a:pt x="4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60"/>
            <p:cNvSpPr/>
            <p:nvPr/>
          </p:nvSpPr>
          <p:spPr>
            <a:xfrm>
              <a:off x="2614300" y="1958756"/>
              <a:ext cx="56108" cy="28421"/>
            </a:xfrm>
            <a:custGeom>
              <a:avLst/>
              <a:gdLst/>
              <a:ahLst/>
              <a:cxnLst/>
              <a:rect l="l" t="t" r="r" b="b"/>
              <a:pathLst>
                <a:path w="1990" h="1008" extrusionOk="0">
                  <a:moveTo>
                    <a:pt x="539" y="1"/>
                  </a:moveTo>
                  <a:cubicBezTo>
                    <a:pt x="275" y="1"/>
                    <a:pt x="52" y="195"/>
                    <a:pt x="28" y="453"/>
                  </a:cubicBezTo>
                  <a:cubicBezTo>
                    <a:pt x="1" y="749"/>
                    <a:pt x="235" y="1007"/>
                    <a:pt x="528" y="1007"/>
                  </a:cubicBezTo>
                  <a:lnTo>
                    <a:pt x="1989" y="1007"/>
                  </a:lnTo>
                  <a:cubicBezTo>
                    <a:pt x="1709" y="1002"/>
                    <a:pt x="1483" y="778"/>
                    <a:pt x="1483" y="501"/>
                  </a:cubicBezTo>
                  <a:cubicBezTo>
                    <a:pt x="1483" y="227"/>
                    <a:pt x="1709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43"/>
          <p:cNvSpPr txBox="1">
            <a:spLocks noGrp="1"/>
          </p:cNvSpPr>
          <p:nvPr>
            <p:ph type="title" idx="2"/>
          </p:nvPr>
        </p:nvSpPr>
        <p:spPr>
          <a:xfrm>
            <a:off x="2281757" y="117090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 action="ppaction://hlinksldjump"/>
              </a:rPr>
              <a:t>01</a:t>
            </a:r>
            <a:endParaRPr/>
          </a:p>
        </p:txBody>
      </p:sp>
      <p:sp>
        <p:nvSpPr>
          <p:cNvPr id="1152" name="Google Shape;1152;p43"/>
          <p:cNvSpPr txBox="1">
            <a:spLocks noGrp="1"/>
          </p:cNvSpPr>
          <p:nvPr>
            <p:ph type="title" idx="4"/>
          </p:nvPr>
        </p:nvSpPr>
        <p:spPr>
          <a:xfrm>
            <a:off x="2281758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4" action="ppaction://hlinksldjump"/>
              </a:rPr>
              <a:t>03</a:t>
            </a:r>
            <a:endParaRPr/>
          </a:p>
        </p:txBody>
      </p:sp>
      <p:sp>
        <p:nvSpPr>
          <p:cNvPr id="1153" name="Google Shape;1153;p43"/>
          <p:cNvSpPr txBox="1">
            <a:spLocks noGrp="1"/>
          </p:cNvSpPr>
          <p:nvPr>
            <p:ph type="title" idx="7"/>
          </p:nvPr>
        </p:nvSpPr>
        <p:spPr>
          <a:xfrm>
            <a:off x="5622283" y="1174250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5" action="ppaction://hlinksldjump"/>
              </a:rPr>
              <a:t>02</a:t>
            </a:r>
            <a:endParaRPr/>
          </a:p>
        </p:txBody>
      </p:sp>
      <p:sp>
        <p:nvSpPr>
          <p:cNvPr id="1154" name="Google Shape;1154;p43"/>
          <p:cNvSpPr txBox="1">
            <a:spLocks noGrp="1"/>
          </p:cNvSpPr>
          <p:nvPr>
            <p:ph type="title" idx="13"/>
          </p:nvPr>
        </p:nvSpPr>
        <p:spPr>
          <a:xfrm>
            <a:off x="5622283" y="2981088"/>
            <a:ext cx="1176900" cy="9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6" action="ppaction://hlinksldjump"/>
              </a:rPr>
              <a:t>04</a:t>
            </a:r>
            <a:endParaRPr/>
          </a:p>
        </p:txBody>
      </p:sp>
      <p:sp>
        <p:nvSpPr>
          <p:cNvPr id="1155" name="Google Shape;1155;p43"/>
          <p:cNvSpPr txBox="1">
            <a:spLocks noGrp="1"/>
          </p:cNvSpPr>
          <p:nvPr>
            <p:ph type="title"/>
          </p:nvPr>
        </p:nvSpPr>
        <p:spPr>
          <a:xfrm>
            <a:off x="3077410" y="307300"/>
            <a:ext cx="29208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1156" name="Google Shape;1156;p43"/>
          <p:cNvSpPr txBox="1">
            <a:spLocks noGrp="1"/>
          </p:cNvSpPr>
          <p:nvPr>
            <p:ph type="subTitle" idx="1"/>
          </p:nvPr>
        </p:nvSpPr>
        <p:spPr>
          <a:xfrm>
            <a:off x="1280799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uFill>
                  <a:noFill/>
                </a:uFill>
              </a:rPr>
              <a:t>Title</a:t>
            </a:r>
            <a:endParaRPr dirty="0"/>
          </a:p>
        </p:txBody>
      </p:sp>
      <p:sp>
        <p:nvSpPr>
          <p:cNvPr id="1157" name="Google Shape;1157;p43"/>
          <p:cNvSpPr txBox="1">
            <a:spLocks noGrp="1"/>
          </p:cNvSpPr>
          <p:nvPr>
            <p:ph type="subTitle" idx="3"/>
          </p:nvPr>
        </p:nvSpPr>
        <p:spPr>
          <a:xfrm>
            <a:off x="1690600" y="2101400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The </a:t>
            </a:r>
            <a:r>
              <a:rPr lang="en-US" dirty="0"/>
              <a:t>contents of the title above</a:t>
            </a:r>
            <a:endParaRPr dirty="0"/>
          </a:p>
        </p:txBody>
      </p:sp>
      <p:sp>
        <p:nvSpPr>
          <p:cNvPr id="1158" name="Google Shape;1158;p43"/>
          <p:cNvSpPr txBox="1">
            <a:spLocks noGrp="1"/>
          </p:cNvSpPr>
          <p:nvPr>
            <p:ph type="subTitle" idx="5"/>
          </p:nvPr>
        </p:nvSpPr>
        <p:spPr>
          <a:xfrm>
            <a:off x="1280799" y="353300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uFill>
                  <a:noFill/>
                </a:uFill>
              </a:rPr>
              <a:t>Title</a:t>
            </a:r>
            <a:endParaRPr lang="en-US" dirty="0"/>
          </a:p>
        </p:txBody>
      </p:sp>
      <p:sp>
        <p:nvSpPr>
          <p:cNvPr id="1159" name="Google Shape;1159;p43"/>
          <p:cNvSpPr txBox="1">
            <a:spLocks noGrp="1"/>
          </p:cNvSpPr>
          <p:nvPr>
            <p:ph type="subTitle" idx="6"/>
          </p:nvPr>
        </p:nvSpPr>
        <p:spPr>
          <a:xfrm>
            <a:off x="1690600" y="3920947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contents of the title above</a:t>
            </a:r>
            <a:endParaRPr lang="en-US" dirty="0"/>
          </a:p>
        </p:txBody>
      </p:sp>
      <p:sp>
        <p:nvSpPr>
          <p:cNvPr id="1160" name="Google Shape;1160;p43"/>
          <p:cNvSpPr txBox="1">
            <a:spLocks noGrp="1"/>
          </p:cNvSpPr>
          <p:nvPr>
            <p:ph type="subTitle" idx="8"/>
          </p:nvPr>
        </p:nvSpPr>
        <p:spPr>
          <a:xfrm>
            <a:off x="4621326" y="17110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uFill>
                  <a:noFill/>
                </a:uFill>
              </a:rPr>
              <a:t>Title</a:t>
            </a:r>
            <a:endParaRPr lang="en-US" dirty="0"/>
          </a:p>
        </p:txBody>
      </p:sp>
      <p:sp>
        <p:nvSpPr>
          <p:cNvPr id="1161" name="Google Shape;1161;p43"/>
          <p:cNvSpPr txBox="1">
            <a:spLocks noGrp="1"/>
          </p:cNvSpPr>
          <p:nvPr>
            <p:ph type="subTitle" idx="9"/>
          </p:nvPr>
        </p:nvSpPr>
        <p:spPr>
          <a:xfrm>
            <a:off x="5031125" y="2108146"/>
            <a:ext cx="2359200" cy="6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contents of the title above</a:t>
            </a:r>
            <a:endParaRPr lang="en-US" dirty="0"/>
          </a:p>
        </p:txBody>
      </p:sp>
      <p:sp>
        <p:nvSpPr>
          <p:cNvPr id="1162" name="Google Shape;1162;p43"/>
          <p:cNvSpPr txBox="1">
            <a:spLocks noGrp="1"/>
          </p:cNvSpPr>
          <p:nvPr>
            <p:ph type="subTitle" idx="14"/>
          </p:nvPr>
        </p:nvSpPr>
        <p:spPr>
          <a:xfrm>
            <a:off x="4684401" y="3523350"/>
            <a:ext cx="31788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uFill>
                  <a:noFill/>
                </a:uFill>
              </a:rPr>
              <a:t>Title</a:t>
            </a:r>
            <a:endParaRPr lang="en-US" dirty="0"/>
          </a:p>
        </p:txBody>
      </p:sp>
      <p:sp>
        <p:nvSpPr>
          <p:cNvPr id="1163" name="Google Shape;1163;p43"/>
          <p:cNvSpPr txBox="1">
            <a:spLocks noGrp="1"/>
          </p:cNvSpPr>
          <p:nvPr>
            <p:ph type="subTitle" idx="15"/>
          </p:nvPr>
        </p:nvSpPr>
        <p:spPr>
          <a:xfrm>
            <a:off x="5031125" y="3916323"/>
            <a:ext cx="23592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The contents of the title above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61"/>
          <p:cNvSpPr txBox="1">
            <a:spLocks noGrp="1"/>
          </p:cNvSpPr>
          <p:nvPr>
            <p:ph type="title"/>
          </p:nvPr>
        </p:nvSpPr>
        <p:spPr>
          <a:xfrm>
            <a:off x="716800" y="3107900"/>
            <a:ext cx="2760900" cy="15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087" name="Google Shape;2087;p61"/>
          <p:cNvSpPr/>
          <p:nvPr/>
        </p:nvSpPr>
        <p:spPr>
          <a:xfrm flipH="1">
            <a:off x="8819759" y="284930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8" name="Google Shape;2088;p61"/>
          <p:cNvSpPr/>
          <p:nvPr/>
        </p:nvSpPr>
        <p:spPr>
          <a:xfrm flipH="1">
            <a:off x="8300344" y="125700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9" name="Google Shape;2089;p61"/>
          <p:cNvSpPr/>
          <p:nvPr/>
        </p:nvSpPr>
        <p:spPr>
          <a:xfrm flipH="1">
            <a:off x="1147971" y="155245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0" name="Google Shape;2090;p61"/>
          <p:cNvSpPr/>
          <p:nvPr/>
        </p:nvSpPr>
        <p:spPr>
          <a:xfrm flipH="1">
            <a:off x="3022949" y="17532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62"/>
          <p:cNvSpPr txBox="1">
            <a:spLocks noGrp="1"/>
          </p:cNvSpPr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Title</a:t>
            </a:r>
            <a:endParaRPr dirty="0"/>
          </a:p>
        </p:txBody>
      </p:sp>
      <p:sp>
        <p:nvSpPr>
          <p:cNvPr id="2096" name="Google Shape;2096;p62"/>
          <p:cNvSpPr txBox="1"/>
          <p:nvPr/>
        </p:nvSpPr>
        <p:spPr>
          <a:xfrm>
            <a:off x="4572001" y="2705900"/>
            <a:ext cx="191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97" name="Google Shape;2097;p62"/>
          <p:cNvSpPr txBox="1"/>
          <p:nvPr/>
        </p:nvSpPr>
        <p:spPr>
          <a:xfrm>
            <a:off x="4572000" y="3084375"/>
            <a:ext cx="14988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98" name="Google Shape;2098;p62"/>
          <p:cNvSpPr txBox="1"/>
          <p:nvPr/>
        </p:nvSpPr>
        <p:spPr>
          <a:xfrm>
            <a:off x="4572000" y="1140475"/>
            <a:ext cx="191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099" name="Google Shape;2099;p62"/>
          <p:cNvSpPr txBox="1"/>
          <p:nvPr/>
        </p:nvSpPr>
        <p:spPr>
          <a:xfrm>
            <a:off x="4572000" y="1518950"/>
            <a:ext cx="14988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00" name="Google Shape;2100;p62"/>
          <p:cNvSpPr txBox="1"/>
          <p:nvPr/>
        </p:nvSpPr>
        <p:spPr>
          <a:xfrm>
            <a:off x="716800" y="3975500"/>
            <a:ext cx="76821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Follow the link in the graph to modify its data and then paste the new one here. </a:t>
            </a:r>
            <a:r>
              <a:rPr lang="en" sz="1200" b="1" dirty="0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For more info, click here</a:t>
            </a:r>
            <a:endParaRPr sz="1200" b="1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01" name="Google Shape;2101;p62"/>
          <p:cNvSpPr txBox="1"/>
          <p:nvPr/>
        </p:nvSpPr>
        <p:spPr>
          <a:xfrm>
            <a:off x="6537476" y="2705900"/>
            <a:ext cx="191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2" name="Google Shape;2102;p62"/>
          <p:cNvSpPr txBox="1"/>
          <p:nvPr/>
        </p:nvSpPr>
        <p:spPr>
          <a:xfrm>
            <a:off x="6537475" y="3084375"/>
            <a:ext cx="1498800" cy="7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03" name="Google Shape;2103;p62"/>
          <p:cNvSpPr txBox="1"/>
          <p:nvPr/>
        </p:nvSpPr>
        <p:spPr>
          <a:xfrm>
            <a:off x="6537475" y="1140475"/>
            <a:ext cx="19197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4" name="Google Shape;2104;p62"/>
          <p:cNvSpPr txBox="1"/>
          <p:nvPr/>
        </p:nvSpPr>
        <p:spPr>
          <a:xfrm>
            <a:off x="6537475" y="1518950"/>
            <a:ext cx="1498800" cy="8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2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You can provide a brief description of the topic you wish to visit here.</a:t>
            </a:r>
            <a:endParaRPr sz="12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2105" name="Google Shape;2105;p62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8025" y="1138375"/>
            <a:ext cx="3861825" cy="256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106" name="Google Shape;2106;p62"/>
          <p:cNvSpPr txBox="1"/>
          <p:nvPr/>
        </p:nvSpPr>
        <p:spPr>
          <a:xfrm>
            <a:off x="1235100" y="3532050"/>
            <a:ext cx="5181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N2</a:t>
            </a:r>
            <a:endParaRPr sz="11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7" name="Google Shape;2107;p62"/>
          <p:cNvSpPr txBox="1"/>
          <p:nvPr/>
        </p:nvSpPr>
        <p:spPr>
          <a:xfrm>
            <a:off x="2021250" y="3532050"/>
            <a:ext cx="5181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O2</a:t>
            </a:r>
            <a:endParaRPr sz="11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8" name="Google Shape;2108;p62"/>
          <p:cNvSpPr txBox="1"/>
          <p:nvPr/>
        </p:nvSpPr>
        <p:spPr>
          <a:xfrm>
            <a:off x="2825700" y="3532050"/>
            <a:ext cx="5181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AR</a:t>
            </a:r>
            <a:endParaRPr sz="11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109" name="Google Shape;2109;p62"/>
          <p:cNvSpPr txBox="1"/>
          <p:nvPr/>
        </p:nvSpPr>
        <p:spPr>
          <a:xfrm>
            <a:off x="3617925" y="3532050"/>
            <a:ext cx="518100" cy="35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OTHER</a:t>
            </a:r>
            <a:endParaRPr sz="11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63"/>
          <p:cNvSpPr txBox="1">
            <a:spLocks noGrp="1"/>
          </p:cNvSpPr>
          <p:nvPr>
            <p:ph type="subTitle" idx="1"/>
          </p:nvPr>
        </p:nvSpPr>
        <p:spPr>
          <a:xfrm>
            <a:off x="844150" y="14289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115" name="Google Shape;2115;p63"/>
          <p:cNvSpPr txBox="1">
            <a:spLocks noGrp="1"/>
          </p:cNvSpPr>
          <p:nvPr>
            <p:ph type="title"/>
          </p:nvPr>
        </p:nvSpPr>
        <p:spPr>
          <a:xfrm>
            <a:off x="716800" y="4694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116" name="Google Shape;2116;p63"/>
          <p:cNvSpPr txBox="1">
            <a:spLocks noGrp="1"/>
          </p:cNvSpPr>
          <p:nvPr>
            <p:ph type="subTitle" idx="2"/>
          </p:nvPr>
        </p:nvSpPr>
        <p:spPr>
          <a:xfrm>
            <a:off x="1378325" y="1808950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 smtClean="0"/>
              <a:t>Write </a:t>
            </a:r>
            <a:r>
              <a:rPr lang="en-US" dirty="0"/>
              <a:t>a description of the topic</a:t>
            </a:r>
            <a:endParaRPr dirty="0"/>
          </a:p>
        </p:txBody>
      </p:sp>
      <p:sp>
        <p:nvSpPr>
          <p:cNvPr id="2117" name="Google Shape;2117;p63"/>
          <p:cNvSpPr txBox="1">
            <a:spLocks noGrp="1"/>
          </p:cNvSpPr>
          <p:nvPr>
            <p:ph type="subTitle" idx="3"/>
          </p:nvPr>
        </p:nvSpPr>
        <p:spPr>
          <a:xfrm>
            <a:off x="5708875" y="14289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Title</a:t>
            </a:r>
            <a:endParaRPr lang="en-US" dirty="0"/>
          </a:p>
        </p:txBody>
      </p:sp>
      <p:sp>
        <p:nvSpPr>
          <p:cNvPr id="2118" name="Google Shape;2118;p63"/>
          <p:cNvSpPr txBox="1">
            <a:spLocks noGrp="1"/>
          </p:cNvSpPr>
          <p:nvPr>
            <p:ph type="subTitle" idx="4"/>
          </p:nvPr>
        </p:nvSpPr>
        <p:spPr>
          <a:xfrm>
            <a:off x="5692575" y="1808950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Write a description of the topic</a:t>
            </a:r>
            <a:endParaRPr lang="en-US" dirty="0"/>
          </a:p>
        </p:txBody>
      </p:sp>
      <p:sp>
        <p:nvSpPr>
          <p:cNvPr id="2119" name="Google Shape;2119;p63"/>
          <p:cNvSpPr txBox="1">
            <a:spLocks noGrp="1"/>
          </p:cNvSpPr>
          <p:nvPr>
            <p:ph type="subTitle" idx="5"/>
          </p:nvPr>
        </p:nvSpPr>
        <p:spPr>
          <a:xfrm>
            <a:off x="844175" y="31095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Title</a:t>
            </a:r>
            <a:endParaRPr lang="en-US" dirty="0"/>
          </a:p>
        </p:txBody>
      </p:sp>
      <p:sp>
        <p:nvSpPr>
          <p:cNvPr id="2120" name="Google Shape;2120;p63"/>
          <p:cNvSpPr txBox="1">
            <a:spLocks noGrp="1"/>
          </p:cNvSpPr>
          <p:nvPr>
            <p:ph type="subTitle" idx="6"/>
          </p:nvPr>
        </p:nvSpPr>
        <p:spPr>
          <a:xfrm>
            <a:off x="1378325" y="3489546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Write a description of the topic</a:t>
            </a:r>
            <a:endParaRPr lang="en-US" dirty="0"/>
          </a:p>
        </p:txBody>
      </p:sp>
      <p:sp>
        <p:nvSpPr>
          <p:cNvPr id="2121" name="Google Shape;2121;p63"/>
          <p:cNvSpPr txBox="1">
            <a:spLocks noGrp="1"/>
          </p:cNvSpPr>
          <p:nvPr>
            <p:ph type="subTitle" idx="7"/>
          </p:nvPr>
        </p:nvSpPr>
        <p:spPr>
          <a:xfrm>
            <a:off x="5708875" y="3109550"/>
            <a:ext cx="2610600" cy="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Title</a:t>
            </a:r>
            <a:endParaRPr lang="en-US" dirty="0"/>
          </a:p>
        </p:txBody>
      </p:sp>
      <p:sp>
        <p:nvSpPr>
          <p:cNvPr id="2122" name="Google Shape;2122;p63"/>
          <p:cNvSpPr txBox="1">
            <a:spLocks noGrp="1"/>
          </p:cNvSpPr>
          <p:nvPr>
            <p:ph type="subTitle" idx="8"/>
          </p:nvPr>
        </p:nvSpPr>
        <p:spPr>
          <a:xfrm>
            <a:off x="5692575" y="3489546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Write a description of the topic</a:t>
            </a:r>
            <a:endParaRPr lang="en-US" dirty="0"/>
          </a:p>
        </p:txBody>
      </p:sp>
      <p:grpSp>
        <p:nvGrpSpPr>
          <p:cNvPr id="2123" name="Google Shape;2123;p63"/>
          <p:cNvGrpSpPr/>
          <p:nvPr/>
        </p:nvGrpSpPr>
        <p:grpSpPr>
          <a:xfrm>
            <a:off x="4997826" y="1646713"/>
            <a:ext cx="518939" cy="514128"/>
            <a:chOff x="3251084" y="2586687"/>
            <a:chExt cx="395322" cy="391657"/>
          </a:xfrm>
        </p:grpSpPr>
        <p:sp>
          <p:nvSpPr>
            <p:cNvPr id="2124" name="Google Shape;2124;p63"/>
            <p:cNvSpPr/>
            <p:nvPr/>
          </p:nvSpPr>
          <p:spPr>
            <a:xfrm>
              <a:off x="3362651" y="2644487"/>
              <a:ext cx="146586" cy="145486"/>
            </a:xfrm>
            <a:custGeom>
              <a:avLst/>
              <a:gdLst/>
              <a:ahLst/>
              <a:cxnLst/>
              <a:rect l="l" t="t" r="r" b="b"/>
              <a:pathLst>
                <a:path w="5199" h="5160" extrusionOk="0">
                  <a:moveTo>
                    <a:pt x="4973" y="1"/>
                  </a:moveTo>
                  <a:cubicBezTo>
                    <a:pt x="4920" y="1"/>
                    <a:pt x="4868" y="21"/>
                    <a:pt x="4828" y="61"/>
                  </a:cubicBezTo>
                  <a:lnTo>
                    <a:pt x="81" y="4807"/>
                  </a:lnTo>
                  <a:cubicBezTo>
                    <a:pt x="1" y="4888"/>
                    <a:pt x="1" y="5020"/>
                    <a:pt x="81" y="5100"/>
                  </a:cubicBezTo>
                  <a:cubicBezTo>
                    <a:pt x="122" y="5141"/>
                    <a:pt x="173" y="5160"/>
                    <a:pt x="227" y="5160"/>
                  </a:cubicBezTo>
                  <a:cubicBezTo>
                    <a:pt x="281" y="5160"/>
                    <a:pt x="334" y="5141"/>
                    <a:pt x="375" y="5100"/>
                  </a:cubicBezTo>
                  <a:lnTo>
                    <a:pt x="5118" y="354"/>
                  </a:lnTo>
                  <a:cubicBezTo>
                    <a:pt x="5199" y="274"/>
                    <a:pt x="5199" y="142"/>
                    <a:pt x="5118" y="61"/>
                  </a:cubicBezTo>
                  <a:cubicBezTo>
                    <a:pt x="5078" y="21"/>
                    <a:pt x="5025" y="1"/>
                    <a:pt x="4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63"/>
            <p:cNvSpPr/>
            <p:nvPr/>
          </p:nvSpPr>
          <p:spPr>
            <a:xfrm>
              <a:off x="3355828" y="2589873"/>
              <a:ext cx="257646" cy="256546"/>
            </a:xfrm>
            <a:custGeom>
              <a:avLst/>
              <a:gdLst/>
              <a:ahLst/>
              <a:cxnLst/>
              <a:rect l="l" t="t" r="r" b="b"/>
              <a:pathLst>
                <a:path w="9138" h="9099" extrusionOk="0">
                  <a:moveTo>
                    <a:pt x="8910" y="0"/>
                  </a:moveTo>
                  <a:cubicBezTo>
                    <a:pt x="8857" y="0"/>
                    <a:pt x="8804" y="21"/>
                    <a:pt x="8764" y="61"/>
                  </a:cubicBezTo>
                  <a:lnTo>
                    <a:pt x="81" y="8746"/>
                  </a:lnTo>
                  <a:cubicBezTo>
                    <a:pt x="1" y="8827"/>
                    <a:pt x="1" y="8956"/>
                    <a:pt x="81" y="9036"/>
                  </a:cubicBezTo>
                  <a:cubicBezTo>
                    <a:pt x="122" y="9079"/>
                    <a:pt x="173" y="9098"/>
                    <a:pt x="227" y="9098"/>
                  </a:cubicBezTo>
                  <a:cubicBezTo>
                    <a:pt x="280" y="9098"/>
                    <a:pt x="329" y="9079"/>
                    <a:pt x="372" y="9036"/>
                  </a:cubicBezTo>
                  <a:lnTo>
                    <a:pt x="9057" y="354"/>
                  </a:lnTo>
                  <a:cubicBezTo>
                    <a:pt x="9138" y="274"/>
                    <a:pt x="9138" y="142"/>
                    <a:pt x="9057" y="61"/>
                  </a:cubicBezTo>
                  <a:cubicBezTo>
                    <a:pt x="9016" y="21"/>
                    <a:pt x="8963" y="0"/>
                    <a:pt x="8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63"/>
            <p:cNvSpPr/>
            <p:nvPr/>
          </p:nvSpPr>
          <p:spPr>
            <a:xfrm>
              <a:off x="3386109" y="2672794"/>
              <a:ext cx="193982" cy="192882"/>
            </a:xfrm>
            <a:custGeom>
              <a:avLst/>
              <a:gdLst/>
              <a:ahLst/>
              <a:cxnLst/>
              <a:rect l="l" t="t" r="r" b="b"/>
              <a:pathLst>
                <a:path w="6880" h="6841" extrusionOk="0">
                  <a:moveTo>
                    <a:pt x="6652" y="0"/>
                  </a:moveTo>
                  <a:cubicBezTo>
                    <a:pt x="6599" y="0"/>
                    <a:pt x="6546" y="20"/>
                    <a:pt x="6506" y="61"/>
                  </a:cubicBezTo>
                  <a:lnTo>
                    <a:pt x="81" y="6488"/>
                  </a:lnTo>
                  <a:cubicBezTo>
                    <a:pt x="0" y="6566"/>
                    <a:pt x="0" y="6698"/>
                    <a:pt x="81" y="6779"/>
                  </a:cubicBezTo>
                  <a:cubicBezTo>
                    <a:pt x="121" y="6819"/>
                    <a:pt x="170" y="6841"/>
                    <a:pt x="223" y="6841"/>
                  </a:cubicBezTo>
                  <a:cubicBezTo>
                    <a:pt x="277" y="6841"/>
                    <a:pt x="331" y="6819"/>
                    <a:pt x="371" y="6779"/>
                  </a:cubicBezTo>
                  <a:lnTo>
                    <a:pt x="6799" y="354"/>
                  </a:lnTo>
                  <a:cubicBezTo>
                    <a:pt x="6880" y="273"/>
                    <a:pt x="6880" y="141"/>
                    <a:pt x="6799" y="61"/>
                  </a:cubicBezTo>
                  <a:cubicBezTo>
                    <a:pt x="6759" y="20"/>
                    <a:pt x="6706" y="0"/>
                    <a:pt x="6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63"/>
            <p:cNvSpPr/>
            <p:nvPr/>
          </p:nvSpPr>
          <p:spPr>
            <a:xfrm>
              <a:off x="3329804" y="2593059"/>
              <a:ext cx="53965" cy="52781"/>
            </a:xfrm>
            <a:custGeom>
              <a:avLst/>
              <a:gdLst/>
              <a:ahLst/>
              <a:cxnLst/>
              <a:rect l="l" t="t" r="r" b="b"/>
              <a:pathLst>
                <a:path w="1914" h="1872" extrusionOk="0">
                  <a:moveTo>
                    <a:pt x="1689" y="0"/>
                  </a:moveTo>
                  <a:cubicBezTo>
                    <a:pt x="1636" y="0"/>
                    <a:pt x="1583" y="21"/>
                    <a:pt x="1542" y="61"/>
                  </a:cubicBezTo>
                  <a:lnTo>
                    <a:pt x="81" y="1519"/>
                  </a:lnTo>
                  <a:cubicBezTo>
                    <a:pt x="1" y="1600"/>
                    <a:pt x="1" y="1732"/>
                    <a:pt x="81" y="1812"/>
                  </a:cubicBezTo>
                  <a:cubicBezTo>
                    <a:pt x="122" y="1853"/>
                    <a:pt x="173" y="1872"/>
                    <a:pt x="227" y="1872"/>
                  </a:cubicBezTo>
                  <a:cubicBezTo>
                    <a:pt x="281" y="1872"/>
                    <a:pt x="334" y="1853"/>
                    <a:pt x="375" y="1812"/>
                  </a:cubicBezTo>
                  <a:lnTo>
                    <a:pt x="1833" y="352"/>
                  </a:lnTo>
                  <a:cubicBezTo>
                    <a:pt x="1914" y="271"/>
                    <a:pt x="1914" y="142"/>
                    <a:pt x="1833" y="61"/>
                  </a:cubicBezTo>
                  <a:cubicBezTo>
                    <a:pt x="1794" y="21"/>
                    <a:pt x="1742" y="0"/>
                    <a:pt x="1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63"/>
            <p:cNvSpPr/>
            <p:nvPr/>
          </p:nvSpPr>
          <p:spPr>
            <a:xfrm>
              <a:off x="3325096" y="2586687"/>
              <a:ext cx="114584" cy="113400"/>
            </a:xfrm>
            <a:custGeom>
              <a:avLst/>
              <a:gdLst/>
              <a:ahLst/>
              <a:cxnLst/>
              <a:rect l="l" t="t" r="r" b="b"/>
              <a:pathLst>
                <a:path w="4064" h="4022" extrusionOk="0">
                  <a:moveTo>
                    <a:pt x="3836" y="0"/>
                  </a:moveTo>
                  <a:cubicBezTo>
                    <a:pt x="3783" y="0"/>
                    <a:pt x="3730" y="21"/>
                    <a:pt x="3690" y="61"/>
                  </a:cubicBezTo>
                  <a:lnTo>
                    <a:pt x="82" y="3669"/>
                  </a:lnTo>
                  <a:cubicBezTo>
                    <a:pt x="1" y="3750"/>
                    <a:pt x="1" y="3881"/>
                    <a:pt x="82" y="3962"/>
                  </a:cubicBezTo>
                  <a:cubicBezTo>
                    <a:pt x="122" y="4003"/>
                    <a:pt x="173" y="4021"/>
                    <a:pt x="227" y="4021"/>
                  </a:cubicBezTo>
                  <a:cubicBezTo>
                    <a:pt x="281" y="4021"/>
                    <a:pt x="335" y="4003"/>
                    <a:pt x="372" y="3962"/>
                  </a:cubicBezTo>
                  <a:lnTo>
                    <a:pt x="3983" y="354"/>
                  </a:lnTo>
                  <a:cubicBezTo>
                    <a:pt x="4064" y="274"/>
                    <a:pt x="4064" y="142"/>
                    <a:pt x="3983" y="61"/>
                  </a:cubicBezTo>
                  <a:cubicBezTo>
                    <a:pt x="3943" y="21"/>
                    <a:pt x="3889" y="0"/>
                    <a:pt x="3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63"/>
            <p:cNvSpPr/>
            <p:nvPr/>
          </p:nvSpPr>
          <p:spPr>
            <a:xfrm>
              <a:off x="3353713" y="2634477"/>
              <a:ext cx="88250" cy="87066"/>
            </a:xfrm>
            <a:custGeom>
              <a:avLst/>
              <a:gdLst/>
              <a:ahLst/>
              <a:cxnLst/>
              <a:rect l="l" t="t" r="r" b="b"/>
              <a:pathLst>
                <a:path w="3130" h="3088" extrusionOk="0">
                  <a:moveTo>
                    <a:pt x="2902" y="0"/>
                  </a:moveTo>
                  <a:cubicBezTo>
                    <a:pt x="2849" y="0"/>
                    <a:pt x="2796" y="21"/>
                    <a:pt x="2755" y="61"/>
                  </a:cubicBezTo>
                  <a:lnTo>
                    <a:pt x="81" y="2735"/>
                  </a:lnTo>
                  <a:cubicBezTo>
                    <a:pt x="0" y="2816"/>
                    <a:pt x="0" y="2945"/>
                    <a:pt x="81" y="3026"/>
                  </a:cubicBezTo>
                  <a:cubicBezTo>
                    <a:pt x="121" y="3066"/>
                    <a:pt x="172" y="3088"/>
                    <a:pt x="226" y="3088"/>
                  </a:cubicBezTo>
                  <a:cubicBezTo>
                    <a:pt x="280" y="3088"/>
                    <a:pt x="334" y="3066"/>
                    <a:pt x="374" y="3026"/>
                  </a:cubicBezTo>
                  <a:lnTo>
                    <a:pt x="3049" y="354"/>
                  </a:lnTo>
                  <a:cubicBezTo>
                    <a:pt x="3129" y="274"/>
                    <a:pt x="3129" y="142"/>
                    <a:pt x="3049" y="61"/>
                  </a:cubicBezTo>
                  <a:cubicBezTo>
                    <a:pt x="3008" y="21"/>
                    <a:pt x="2955" y="0"/>
                    <a:pt x="2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63"/>
            <p:cNvSpPr/>
            <p:nvPr/>
          </p:nvSpPr>
          <p:spPr>
            <a:xfrm>
              <a:off x="3407932" y="2681140"/>
              <a:ext cx="213436" cy="212224"/>
            </a:xfrm>
            <a:custGeom>
              <a:avLst/>
              <a:gdLst/>
              <a:ahLst/>
              <a:cxnLst/>
              <a:rect l="l" t="t" r="r" b="b"/>
              <a:pathLst>
                <a:path w="7570" h="7527" extrusionOk="0">
                  <a:moveTo>
                    <a:pt x="7342" y="0"/>
                  </a:moveTo>
                  <a:cubicBezTo>
                    <a:pt x="7289" y="0"/>
                    <a:pt x="7236" y="20"/>
                    <a:pt x="7195" y="61"/>
                  </a:cubicBezTo>
                  <a:lnTo>
                    <a:pt x="82" y="7172"/>
                  </a:lnTo>
                  <a:cubicBezTo>
                    <a:pt x="1" y="7252"/>
                    <a:pt x="1" y="7384"/>
                    <a:pt x="82" y="7465"/>
                  </a:cubicBezTo>
                  <a:cubicBezTo>
                    <a:pt x="122" y="7505"/>
                    <a:pt x="173" y="7527"/>
                    <a:pt x="227" y="7527"/>
                  </a:cubicBezTo>
                  <a:cubicBezTo>
                    <a:pt x="281" y="7527"/>
                    <a:pt x="335" y="7505"/>
                    <a:pt x="375" y="7465"/>
                  </a:cubicBezTo>
                  <a:lnTo>
                    <a:pt x="7489" y="354"/>
                  </a:lnTo>
                  <a:cubicBezTo>
                    <a:pt x="7569" y="270"/>
                    <a:pt x="7569" y="141"/>
                    <a:pt x="7489" y="61"/>
                  </a:cubicBezTo>
                  <a:cubicBezTo>
                    <a:pt x="7448" y="20"/>
                    <a:pt x="7395" y="0"/>
                    <a:pt x="7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63"/>
            <p:cNvSpPr/>
            <p:nvPr/>
          </p:nvSpPr>
          <p:spPr>
            <a:xfrm>
              <a:off x="3494576" y="2780894"/>
              <a:ext cx="92733" cy="91606"/>
            </a:xfrm>
            <a:custGeom>
              <a:avLst/>
              <a:gdLst/>
              <a:ahLst/>
              <a:cxnLst/>
              <a:rect l="l" t="t" r="r" b="b"/>
              <a:pathLst>
                <a:path w="3289" h="3249" extrusionOk="0">
                  <a:moveTo>
                    <a:pt x="3061" y="0"/>
                  </a:moveTo>
                  <a:cubicBezTo>
                    <a:pt x="3008" y="0"/>
                    <a:pt x="2955" y="20"/>
                    <a:pt x="2914" y="61"/>
                  </a:cubicBezTo>
                  <a:lnTo>
                    <a:pt x="81" y="2894"/>
                  </a:lnTo>
                  <a:cubicBezTo>
                    <a:pt x="1" y="2974"/>
                    <a:pt x="1" y="3106"/>
                    <a:pt x="81" y="3187"/>
                  </a:cubicBezTo>
                  <a:cubicBezTo>
                    <a:pt x="122" y="3227"/>
                    <a:pt x="170" y="3249"/>
                    <a:pt x="224" y="3249"/>
                  </a:cubicBezTo>
                  <a:cubicBezTo>
                    <a:pt x="278" y="3249"/>
                    <a:pt x="329" y="3227"/>
                    <a:pt x="372" y="3187"/>
                  </a:cubicBezTo>
                  <a:lnTo>
                    <a:pt x="3208" y="354"/>
                  </a:lnTo>
                  <a:cubicBezTo>
                    <a:pt x="3288" y="270"/>
                    <a:pt x="3288" y="141"/>
                    <a:pt x="3208" y="61"/>
                  </a:cubicBezTo>
                  <a:cubicBezTo>
                    <a:pt x="3167" y="20"/>
                    <a:pt x="3114" y="0"/>
                    <a:pt x="3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63"/>
            <p:cNvSpPr/>
            <p:nvPr/>
          </p:nvSpPr>
          <p:spPr>
            <a:xfrm>
              <a:off x="3527507" y="2775255"/>
              <a:ext cx="117066" cy="115910"/>
            </a:xfrm>
            <a:custGeom>
              <a:avLst/>
              <a:gdLst/>
              <a:ahLst/>
              <a:cxnLst/>
              <a:rect l="l" t="t" r="r" b="b"/>
              <a:pathLst>
                <a:path w="4152" h="4111" extrusionOk="0">
                  <a:moveTo>
                    <a:pt x="3924" y="1"/>
                  </a:moveTo>
                  <a:cubicBezTo>
                    <a:pt x="3871" y="1"/>
                    <a:pt x="3818" y="21"/>
                    <a:pt x="3778" y="62"/>
                  </a:cubicBezTo>
                  <a:lnTo>
                    <a:pt x="81" y="3758"/>
                  </a:lnTo>
                  <a:cubicBezTo>
                    <a:pt x="0" y="3839"/>
                    <a:pt x="0" y="3968"/>
                    <a:pt x="81" y="4052"/>
                  </a:cubicBezTo>
                  <a:cubicBezTo>
                    <a:pt x="124" y="4092"/>
                    <a:pt x="172" y="4111"/>
                    <a:pt x="226" y="4111"/>
                  </a:cubicBezTo>
                  <a:cubicBezTo>
                    <a:pt x="280" y="4111"/>
                    <a:pt x="334" y="4092"/>
                    <a:pt x="374" y="4052"/>
                  </a:cubicBezTo>
                  <a:lnTo>
                    <a:pt x="4071" y="355"/>
                  </a:lnTo>
                  <a:cubicBezTo>
                    <a:pt x="4152" y="274"/>
                    <a:pt x="4152" y="142"/>
                    <a:pt x="4071" y="62"/>
                  </a:cubicBezTo>
                  <a:cubicBezTo>
                    <a:pt x="4031" y="21"/>
                    <a:pt x="3977" y="1"/>
                    <a:pt x="3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63"/>
            <p:cNvSpPr/>
            <p:nvPr/>
          </p:nvSpPr>
          <p:spPr>
            <a:xfrm>
              <a:off x="3560411" y="2823046"/>
              <a:ext cx="85995" cy="84811"/>
            </a:xfrm>
            <a:custGeom>
              <a:avLst/>
              <a:gdLst/>
              <a:ahLst/>
              <a:cxnLst/>
              <a:rect l="l" t="t" r="r" b="b"/>
              <a:pathLst>
                <a:path w="3050" h="3008" extrusionOk="0">
                  <a:moveTo>
                    <a:pt x="2822" y="1"/>
                  </a:moveTo>
                  <a:cubicBezTo>
                    <a:pt x="2769" y="1"/>
                    <a:pt x="2716" y="21"/>
                    <a:pt x="2675" y="62"/>
                  </a:cubicBezTo>
                  <a:lnTo>
                    <a:pt x="82" y="2655"/>
                  </a:lnTo>
                  <a:cubicBezTo>
                    <a:pt x="1" y="2736"/>
                    <a:pt x="1" y="2865"/>
                    <a:pt x="82" y="2946"/>
                  </a:cubicBezTo>
                  <a:cubicBezTo>
                    <a:pt x="122" y="2989"/>
                    <a:pt x="173" y="3008"/>
                    <a:pt x="227" y="3008"/>
                  </a:cubicBezTo>
                  <a:cubicBezTo>
                    <a:pt x="278" y="3008"/>
                    <a:pt x="332" y="2989"/>
                    <a:pt x="375" y="2948"/>
                  </a:cubicBezTo>
                  <a:lnTo>
                    <a:pt x="2969" y="355"/>
                  </a:lnTo>
                  <a:cubicBezTo>
                    <a:pt x="3049" y="274"/>
                    <a:pt x="3049" y="142"/>
                    <a:pt x="2969" y="62"/>
                  </a:cubicBezTo>
                  <a:cubicBezTo>
                    <a:pt x="2928" y="21"/>
                    <a:pt x="2875" y="1"/>
                    <a:pt x="2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63"/>
            <p:cNvSpPr/>
            <p:nvPr/>
          </p:nvSpPr>
          <p:spPr>
            <a:xfrm>
              <a:off x="3318047" y="2785010"/>
              <a:ext cx="34623" cy="34539"/>
            </a:xfrm>
            <a:custGeom>
              <a:avLst/>
              <a:gdLst/>
              <a:ahLst/>
              <a:cxnLst/>
              <a:rect l="l" t="t" r="r" b="b"/>
              <a:pathLst>
                <a:path w="1228" h="1225" extrusionOk="0">
                  <a:moveTo>
                    <a:pt x="615" y="1"/>
                  </a:moveTo>
                  <a:cubicBezTo>
                    <a:pt x="504" y="1"/>
                    <a:pt x="412" y="94"/>
                    <a:pt x="412" y="208"/>
                  </a:cubicBezTo>
                  <a:lnTo>
                    <a:pt x="412" y="412"/>
                  </a:lnTo>
                  <a:lnTo>
                    <a:pt x="216" y="412"/>
                  </a:lnTo>
                  <a:cubicBezTo>
                    <a:pt x="106" y="412"/>
                    <a:pt x="9" y="498"/>
                    <a:pt x="3" y="611"/>
                  </a:cubicBezTo>
                  <a:cubicBezTo>
                    <a:pt x="1" y="724"/>
                    <a:pt x="95" y="819"/>
                    <a:pt x="205" y="819"/>
                  </a:cubicBezTo>
                  <a:lnTo>
                    <a:pt x="412" y="819"/>
                  </a:lnTo>
                  <a:lnTo>
                    <a:pt x="412" y="1015"/>
                  </a:lnTo>
                  <a:cubicBezTo>
                    <a:pt x="412" y="1125"/>
                    <a:pt x="498" y="1222"/>
                    <a:pt x="609" y="1225"/>
                  </a:cubicBezTo>
                  <a:cubicBezTo>
                    <a:pt x="610" y="1225"/>
                    <a:pt x="612" y="1225"/>
                    <a:pt x="614" y="1225"/>
                  </a:cubicBezTo>
                  <a:cubicBezTo>
                    <a:pt x="727" y="1225"/>
                    <a:pt x="819" y="1132"/>
                    <a:pt x="819" y="1023"/>
                  </a:cubicBezTo>
                  <a:lnTo>
                    <a:pt x="819" y="819"/>
                  </a:lnTo>
                  <a:lnTo>
                    <a:pt x="1023" y="819"/>
                  </a:lnTo>
                  <a:cubicBezTo>
                    <a:pt x="1139" y="819"/>
                    <a:pt x="1228" y="724"/>
                    <a:pt x="1228" y="611"/>
                  </a:cubicBezTo>
                  <a:cubicBezTo>
                    <a:pt x="1222" y="493"/>
                    <a:pt x="1125" y="410"/>
                    <a:pt x="1015" y="410"/>
                  </a:cubicBezTo>
                  <a:lnTo>
                    <a:pt x="819" y="410"/>
                  </a:lnTo>
                  <a:lnTo>
                    <a:pt x="819" y="213"/>
                  </a:lnTo>
                  <a:cubicBezTo>
                    <a:pt x="819" y="103"/>
                    <a:pt x="733" y="6"/>
                    <a:pt x="620" y="1"/>
                  </a:cubicBezTo>
                  <a:cubicBezTo>
                    <a:pt x="618" y="1"/>
                    <a:pt x="616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63"/>
            <p:cNvSpPr/>
            <p:nvPr/>
          </p:nvSpPr>
          <p:spPr>
            <a:xfrm>
              <a:off x="3567403" y="2917922"/>
              <a:ext cx="32030" cy="31748"/>
            </a:xfrm>
            <a:custGeom>
              <a:avLst/>
              <a:gdLst/>
              <a:ahLst/>
              <a:cxnLst/>
              <a:rect l="l" t="t" r="r" b="b"/>
              <a:pathLst>
                <a:path w="1136" h="1126" extrusionOk="0">
                  <a:moveTo>
                    <a:pt x="562" y="0"/>
                  </a:moveTo>
                  <a:cubicBezTo>
                    <a:pt x="453" y="0"/>
                    <a:pt x="364" y="92"/>
                    <a:pt x="364" y="202"/>
                  </a:cubicBezTo>
                  <a:lnTo>
                    <a:pt x="364" y="358"/>
                  </a:lnTo>
                  <a:lnTo>
                    <a:pt x="216" y="358"/>
                  </a:lnTo>
                  <a:cubicBezTo>
                    <a:pt x="103" y="358"/>
                    <a:pt x="6" y="447"/>
                    <a:pt x="3" y="557"/>
                  </a:cubicBezTo>
                  <a:cubicBezTo>
                    <a:pt x="0" y="673"/>
                    <a:pt x="95" y="765"/>
                    <a:pt x="208" y="765"/>
                  </a:cubicBezTo>
                  <a:lnTo>
                    <a:pt x="366" y="765"/>
                  </a:lnTo>
                  <a:lnTo>
                    <a:pt x="366" y="913"/>
                  </a:lnTo>
                  <a:cubicBezTo>
                    <a:pt x="366" y="1026"/>
                    <a:pt x="452" y="1122"/>
                    <a:pt x="565" y="1125"/>
                  </a:cubicBezTo>
                  <a:cubicBezTo>
                    <a:pt x="567" y="1125"/>
                    <a:pt x="569" y="1125"/>
                    <a:pt x="570" y="1125"/>
                  </a:cubicBezTo>
                  <a:cubicBezTo>
                    <a:pt x="681" y="1125"/>
                    <a:pt x="773" y="1035"/>
                    <a:pt x="773" y="921"/>
                  </a:cubicBezTo>
                  <a:lnTo>
                    <a:pt x="773" y="762"/>
                  </a:lnTo>
                  <a:lnTo>
                    <a:pt x="931" y="762"/>
                  </a:lnTo>
                  <a:cubicBezTo>
                    <a:pt x="1044" y="762"/>
                    <a:pt x="1136" y="668"/>
                    <a:pt x="1136" y="555"/>
                  </a:cubicBezTo>
                  <a:cubicBezTo>
                    <a:pt x="1125" y="447"/>
                    <a:pt x="1028" y="358"/>
                    <a:pt x="918" y="358"/>
                  </a:cubicBezTo>
                  <a:lnTo>
                    <a:pt x="770" y="358"/>
                  </a:lnTo>
                  <a:lnTo>
                    <a:pt x="770" y="210"/>
                  </a:lnTo>
                  <a:cubicBezTo>
                    <a:pt x="770" y="100"/>
                    <a:pt x="681" y="3"/>
                    <a:pt x="571" y="0"/>
                  </a:cubicBezTo>
                  <a:cubicBezTo>
                    <a:pt x="568" y="0"/>
                    <a:pt x="565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63"/>
            <p:cNvSpPr/>
            <p:nvPr/>
          </p:nvSpPr>
          <p:spPr>
            <a:xfrm>
              <a:off x="3286130" y="2641272"/>
              <a:ext cx="31184" cy="31043"/>
            </a:xfrm>
            <a:custGeom>
              <a:avLst/>
              <a:gdLst/>
              <a:ahLst/>
              <a:cxnLst/>
              <a:rect l="l" t="t" r="r" b="b"/>
              <a:pathLst>
                <a:path w="1106" h="1101" extrusionOk="0">
                  <a:moveTo>
                    <a:pt x="555" y="0"/>
                  </a:moveTo>
                  <a:cubicBezTo>
                    <a:pt x="441" y="0"/>
                    <a:pt x="350" y="93"/>
                    <a:pt x="350" y="202"/>
                  </a:cubicBezTo>
                  <a:lnTo>
                    <a:pt x="350" y="347"/>
                  </a:lnTo>
                  <a:lnTo>
                    <a:pt x="215" y="347"/>
                  </a:lnTo>
                  <a:cubicBezTo>
                    <a:pt x="105" y="347"/>
                    <a:pt x="8" y="436"/>
                    <a:pt x="3" y="546"/>
                  </a:cubicBezTo>
                  <a:cubicBezTo>
                    <a:pt x="0" y="659"/>
                    <a:pt x="94" y="754"/>
                    <a:pt x="205" y="754"/>
                  </a:cubicBezTo>
                  <a:lnTo>
                    <a:pt x="350" y="754"/>
                  </a:lnTo>
                  <a:lnTo>
                    <a:pt x="350" y="888"/>
                  </a:lnTo>
                  <a:cubicBezTo>
                    <a:pt x="350" y="1001"/>
                    <a:pt x="439" y="1098"/>
                    <a:pt x="549" y="1101"/>
                  </a:cubicBezTo>
                  <a:cubicBezTo>
                    <a:pt x="550" y="1101"/>
                    <a:pt x="552" y="1101"/>
                    <a:pt x="554" y="1101"/>
                  </a:cubicBezTo>
                  <a:cubicBezTo>
                    <a:pt x="665" y="1101"/>
                    <a:pt x="756" y="1008"/>
                    <a:pt x="756" y="899"/>
                  </a:cubicBezTo>
                  <a:lnTo>
                    <a:pt x="756" y="754"/>
                  </a:lnTo>
                  <a:lnTo>
                    <a:pt x="901" y="754"/>
                  </a:lnTo>
                  <a:cubicBezTo>
                    <a:pt x="1017" y="754"/>
                    <a:pt x="1106" y="659"/>
                    <a:pt x="1103" y="546"/>
                  </a:cubicBezTo>
                  <a:cubicBezTo>
                    <a:pt x="1100" y="436"/>
                    <a:pt x="1004" y="347"/>
                    <a:pt x="891" y="347"/>
                  </a:cubicBezTo>
                  <a:lnTo>
                    <a:pt x="756" y="347"/>
                  </a:lnTo>
                  <a:lnTo>
                    <a:pt x="756" y="213"/>
                  </a:lnTo>
                  <a:cubicBezTo>
                    <a:pt x="756" y="102"/>
                    <a:pt x="670" y="6"/>
                    <a:pt x="560" y="0"/>
                  </a:cubicBezTo>
                  <a:cubicBezTo>
                    <a:pt x="558" y="0"/>
                    <a:pt x="556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63"/>
            <p:cNvSpPr/>
            <p:nvPr/>
          </p:nvSpPr>
          <p:spPr>
            <a:xfrm>
              <a:off x="3276177" y="2708405"/>
              <a:ext cx="57292" cy="55403"/>
            </a:xfrm>
            <a:custGeom>
              <a:avLst/>
              <a:gdLst/>
              <a:ahLst/>
              <a:cxnLst/>
              <a:rect l="l" t="t" r="r" b="b"/>
              <a:pathLst>
                <a:path w="2032" h="1965" extrusionOk="0">
                  <a:moveTo>
                    <a:pt x="905" y="0"/>
                  </a:moveTo>
                  <a:lnTo>
                    <a:pt x="808" y="119"/>
                  </a:lnTo>
                  <a:lnTo>
                    <a:pt x="1" y="337"/>
                  </a:lnTo>
                  <a:lnTo>
                    <a:pt x="1" y="633"/>
                  </a:lnTo>
                  <a:lnTo>
                    <a:pt x="474" y="1122"/>
                  </a:lnTo>
                  <a:lnTo>
                    <a:pt x="420" y="1553"/>
                  </a:lnTo>
                  <a:lnTo>
                    <a:pt x="490" y="1714"/>
                  </a:lnTo>
                  <a:lnTo>
                    <a:pt x="587" y="1663"/>
                  </a:lnTo>
                  <a:cubicBezTo>
                    <a:pt x="603" y="1655"/>
                    <a:pt x="620" y="1651"/>
                    <a:pt x="637" y="1651"/>
                  </a:cubicBezTo>
                  <a:cubicBezTo>
                    <a:pt x="654" y="1651"/>
                    <a:pt x="671" y="1655"/>
                    <a:pt x="687" y="1663"/>
                  </a:cubicBezTo>
                  <a:lnTo>
                    <a:pt x="1217" y="1943"/>
                  </a:lnTo>
                  <a:cubicBezTo>
                    <a:pt x="1246" y="1958"/>
                    <a:pt x="1276" y="1965"/>
                    <a:pt x="1305" y="1965"/>
                  </a:cubicBezTo>
                  <a:cubicBezTo>
                    <a:pt x="1416" y="1965"/>
                    <a:pt x="1512" y="1865"/>
                    <a:pt x="1491" y="1744"/>
                  </a:cubicBezTo>
                  <a:lnTo>
                    <a:pt x="1389" y="1152"/>
                  </a:lnTo>
                  <a:cubicBezTo>
                    <a:pt x="1384" y="1117"/>
                    <a:pt x="1394" y="1085"/>
                    <a:pt x="1418" y="1060"/>
                  </a:cubicBezTo>
                  <a:lnTo>
                    <a:pt x="1975" y="522"/>
                  </a:lnTo>
                  <a:cubicBezTo>
                    <a:pt x="2032" y="458"/>
                    <a:pt x="1997" y="355"/>
                    <a:pt x="1911" y="342"/>
                  </a:cubicBezTo>
                  <a:lnTo>
                    <a:pt x="1147" y="229"/>
                  </a:lnTo>
                  <a:cubicBezTo>
                    <a:pt x="1114" y="226"/>
                    <a:pt x="1082" y="202"/>
                    <a:pt x="1069" y="173"/>
                  </a:cubicBezTo>
                  <a:lnTo>
                    <a:pt x="9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63"/>
            <p:cNvSpPr/>
            <p:nvPr/>
          </p:nvSpPr>
          <p:spPr>
            <a:xfrm>
              <a:off x="3257146" y="2695209"/>
              <a:ext cx="47198" cy="68683"/>
            </a:xfrm>
            <a:custGeom>
              <a:avLst/>
              <a:gdLst/>
              <a:ahLst/>
              <a:cxnLst/>
              <a:rect l="l" t="t" r="r" b="b"/>
              <a:pathLst>
                <a:path w="1674" h="2436" extrusionOk="0">
                  <a:moveTo>
                    <a:pt x="1323" y="0"/>
                  </a:moveTo>
                  <a:cubicBezTo>
                    <a:pt x="1255" y="0"/>
                    <a:pt x="1188" y="35"/>
                    <a:pt x="1152" y="105"/>
                  </a:cubicBezTo>
                  <a:lnTo>
                    <a:pt x="907" y="603"/>
                  </a:lnTo>
                  <a:cubicBezTo>
                    <a:pt x="880" y="662"/>
                    <a:pt x="826" y="697"/>
                    <a:pt x="767" y="708"/>
                  </a:cubicBezTo>
                  <a:lnTo>
                    <a:pt x="216" y="788"/>
                  </a:lnTo>
                  <a:cubicBezTo>
                    <a:pt x="59" y="813"/>
                    <a:pt x="0" y="1001"/>
                    <a:pt x="111" y="1111"/>
                  </a:cubicBezTo>
                  <a:lnTo>
                    <a:pt x="506" y="1499"/>
                  </a:lnTo>
                  <a:cubicBezTo>
                    <a:pt x="552" y="1542"/>
                    <a:pt x="571" y="1604"/>
                    <a:pt x="560" y="1666"/>
                  </a:cubicBezTo>
                  <a:lnTo>
                    <a:pt x="466" y="2214"/>
                  </a:lnTo>
                  <a:cubicBezTo>
                    <a:pt x="444" y="2336"/>
                    <a:pt x="541" y="2435"/>
                    <a:pt x="652" y="2435"/>
                  </a:cubicBezTo>
                  <a:cubicBezTo>
                    <a:pt x="681" y="2435"/>
                    <a:pt x="711" y="2429"/>
                    <a:pt x="740" y="2414"/>
                  </a:cubicBezTo>
                  <a:lnTo>
                    <a:pt x="1173" y="2185"/>
                  </a:lnTo>
                  <a:lnTo>
                    <a:pt x="1265" y="1671"/>
                  </a:lnTo>
                  <a:cubicBezTo>
                    <a:pt x="1273" y="1609"/>
                    <a:pt x="1254" y="1545"/>
                    <a:pt x="1211" y="1501"/>
                  </a:cubicBezTo>
                  <a:lnTo>
                    <a:pt x="813" y="1114"/>
                  </a:lnTo>
                  <a:cubicBezTo>
                    <a:pt x="702" y="1006"/>
                    <a:pt x="762" y="815"/>
                    <a:pt x="918" y="791"/>
                  </a:cubicBezTo>
                  <a:lnTo>
                    <a:pt x="1469" y="710"/>
                  </a:lnTo>
                  <a:cubicBezTo>
                    <a:pt x="1528" y="702"/>
                    <a:pt x="1582" y="665"/>
                    <a:pt x="1609" y="608"/>
                  </a:cubicBezTo>
                  <a:lnTo>
                    <a:pt x="1674" y="476"/>
                  </a:lnTo>
                  <a:lnTo>
                    <a:pt x="1493" y="105"/>
                  </a:lnTo>
                  <a:cubicBezTo>
                    <a:pt x="1457" y="35"/>
                    <a:pt x="1390" y="0"/>
                    <a:pt x="1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63"/>
            <p:cNvSpPr/>
            <p:nvPr/>
          </p:nvSpPr>
          <p:spPr>
            <a:xfrm>
              <a:off x="3485102" y="2906531"/>
              <a:ext cx="55178" cy="55347"/>
            </a:xfrm>
            <a:custGeom>
              <a:avLst/>
              <a:gdLst/>
              <a:ahLst/>
              <a:cxnLst/>
              <a:rect l="l" t="t" r="r" b="b"/>
              <a:pathLst>
                <a:path w="1957" h="1963" extrusionOk="0">
                  <a:moveTo>
                    <a:pt x="904" y="1"/>
                  </a:moveTo>
                  <a:lnTo>
                    <a:pt x="807" y="117"/>
                  </a:lnTo>
                  <a:lnTo>
                    <a:pt x="0" y="337"/>
                  </a:lnTo>
                  <a:lnTo>
                    <a:pt x="0" y="633"/>
                  </a:lnTo>
                  <a:lnTo>
                    <a:pt x="474" y="1120"/>
                  </a:lnTo>
                  <a:lnTo>
                    <a:pt x="420" y="1551"/>
                  </a:lnTo>
                  <a:lnTo>
                    <a:pt x="490" y="1712"/>
                  </a:lnTo>
                  <a:lnTo>
                    <a:pt x="587" y="1661"/>
                  </a:lnTo>
                  <a:cubicBezTo>
                    <a:pt x="603" y="1653"/>
                    <a:pt x="620" y="1649"/>
                    <a:pt x="637" y="1649"/>
                  </a:cubicBezTo>
                  <a:cubicBezTo>
                    <a:pt x="653" y="1649"/>
                    <a:pt x="670" y="1653"/>
                    <a:pt x="686" y="1661"/>
                  </a:cubicBezTo>
                  <a:lnTo>
                    <a:pt x="1216" y="1941"/>
                  </a:lnTo>
                  <a:cubicBezTo>
                    <a:pt x="1245" y="1956"/>
                    <a:pt x="1275" y="1963"/>
                    <a:pt x="1304" y="1963"/>
                  </a:cubicBezTo>
                  <a:cubicBezTo>
                    <a:pt x="1413" y="1963"/>
                    <a:pt x="1509" y="1865"/>
                    <a:pt x="1488" y="1742"/>
                  </a:cubicBezTo>
                  <a:lnTo>
                    <a:pt x="1389" y="1150"/>
                  </a:lnTo>
                  <a:cubicBezTo>
                    <a:pt x="1380" y="1117"/>
                    <a:pt x="1394" y="1082"/>
                    <a:pt x="1418" y="1058"/>
                  </a:cubicBezTo>
                  <a:lnTo>
                    <a:pt x="1846" y="639"/>
                  </a:lnTo>
                  <a:cubicBezTo>
                    <a:pt x="1956" y="531"/>
                    <a:pt x="1897" y="340"/>
                    <a:pt x="1741" y="316"/>
                  </a:cubicBezTo>
                  <a:lnTo>
                    <a:pt x="1146" y="230"/>
                  </a:lnTo>
                  <a:cubicBezTo>
                    <a:pt x="1111" y="224"/>
                    <a:pt x="1082" y="203"/>
                    <a:pt x="1068" y="170"/>
                  </a:cubicBezTo>
                  <a:lnTo>
                    <a:pt x="9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63"/>
            <p:cNvSpPr/>
            <p:nvPr/>
          </p:nvSpPr>
          <p:spPr>
            <a:xfrm>
              <a:off x="3465535" y="2893505"/>
              <a:ext cx="47198" cy="68683"/>
            </a:xfrm>
            <a:custGeom>
              <a:avLst/>
              <a:gdLst/>
              <a:ahLst/>
              <a:cxnLst/>
              <a:rect l="l" t="t" r="r" b="b"/>
              <a:pathLst>
                <a:path w="1674" h="2436" extrusionOk="0">
                  <a:moveTo>
                    <a:pt x="1324" y="0"/>
                  </a:moveTo>
                  <a:cubicBezTo>
                    <a:pt x="1257" y="0"/>
                    <a:pt x="1189" y="35"/>
                    <a:pt x="1154" y="105"/>
                  </a:cubicBezTo>
                  <a:lnTo>
                    <a:pt x="907" y="603"/>
                  </a:lnTo>
                  <a:cubicBezTo>
                    <a:pt x="880" y="659"/>
                    <a:pt x="826" y="697"/>
                    <a:pt x="767" y="708"/>
                  </a:cubicBezTo>
                  <a:lnTo>
                    <a:pt x="215" y="788"/>
                  </a:lnTo>
                  <a:cubicBezTo>
                    <a:pt x="59" y="813"/>
                    <a:pt x="0" y="1001"/>
                    <a:pt x="110" y="1111"/>
                  </a:cubicBezTo>
                  <a:lnTo>
                    <a:pt x="509" y="1499"/>
                  </a:lnTo>
                  <a:cubicBezTo>
                    <a:pt x="552" y="1542"/>
                    <a:pt x="573" y="1601"/>
                    <a:pt x="562" y="1666"/>
                  </a:cubicBezTo>
                  <a:lnTo>
                    <a:pt x="468" y="2214"/>
                  </a:lnTo>
                  <a:cubicBezTo>
                    <a:pt x="447" y="2336"/>
                    <a:pt x="544" y="2435"/>
                    <a:pt x="653" y="2435"/>
                  </a:cubicBezTo>
                  <a:cubicBezTo>
                    <a:pt x="682" y="2435"/>
                    <a:pt x="711" y="2429"/>
                    <a:pt x="740" y="2413"/>
                  </a:cubicBezTo>
                  <a:lnTo>
                    <a:pt x="1173" y="2185"/>
                  </a:lnTo>
                  <a:lnTo>
                    <a:pt x="1265" y="1668"/>
                  </a:lnTo>
                  <a:cubicBezTo>
                    <a:pt x="1275" y="1609"/>
                    <a:pt x="1254" y="1544"/>
                    <a:pt x="1211" y="1501"/>
                  </a:cubicBezTo>
                  <a:lnTo>
                    <a:pt x="815" y="1114"/>
                  </a:lnTo>
                  <a:cubicBezTo>
                    <a:pt x="702" y="1006"/>
                    <a:pt x="764" y="815"/>
                    <a:pt x="918" y="791"/>
                  </a:cubicBezTo>
                  <a:lnTo>
                    <a:pt x="1469" y="710"/>
                  </a:lnTo>
                  <a:cubicBezTo>
                    <a:pt x="1531" y="700"/>
                    <a:pt x="1585" y="665"/>
                    <a:pt x="1612" y="605"/>
                  </a:cubicBezTo>
                  <a:lnTo>
                    <a:pt x="1674" y="476"/>
                  </a:lnTo>
                  <a:lnTo>
                    <a:pt x="1493" y="105"/>
                  </a:lnTo>
                  <a:cubicBezTo>
                    <a:pt x="1458" y="35"/>
                    <a:pt x="1391" y="0"/>
                    <a:pt x="1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63"/>
            <p:cNvSpPr/>
            <p:nvPr/>
          </p:nvSpPr>
          <p:spPr>
            <a:xfrm>
              <a:off x="3277559" y="2859135"/>
              <a:ext cx="116304" cy="118786"/>
            </a:xfrm>
            <a:custGeom>
              <a:avLst/>
              <a:gdLst/>
              <a:ahLst/>
              <a:cxnLst/>
              <a:rect l="l" t="t" r="r" b="b"/>
              <a:pathLst>
                <a:path w="4125" h="4213" extrusionOk="0">
                  <a:moveTo>
                    <a:pt x="1918" y="0"/>
                  </a:moveTo>
                  <a:lnTo>
                    <a:pt x="1526" y="778"/>
                  </a:lnTo>
                  <a:lnTo>
                    <a:pt x="153" y="1044"/>
                  </a:lnTo>
                  <a:lnTo>
                    <a:pt x="0" y="1268"/>
                  </a:lnTo>
                  <a:lnTo>
                    <a:pt x="0" y="1633"/>
                  </a:lnTo>
                  <a:lnTo>
                    <a:pt x="936" y="2540"/>
                  </a:lnTo>
                  <a:lnTo>
                    <a:pt x="740" y="3872"/>
                  </a:lnTo>
                  <a:lnTo>
                    <a:pt x="861" y="3963"/>
                  </a:lnTo>
                  <a:lnTo>
                    <a:pt x="1418" y="3670"/>
                  </a:lnTo>
                  <a:cubicBezTo>
                    <a:pt x="1469" y="3643"/>
                    <a:pt x="1527" y="3630"/>
                    <a:pt x="1585" y="3630"/>
                  </a:cubicBezTo>
                  <a:cubicBezTo>
                    <a:pt x="1643" y="3630"/>
                    <a:pt x="1702" y="3643"/>
                    <a:pt x="1754" y="3670"/>
                  </a:cubicBezTo>
                  <a:lnTo>
                    <a:pt x="2699" y="4171"/>
                  </a:lnTo>
                  <a:cubicBezTo>
                    <a:pt x="2754" y="4200"/>
                    <a:pt x="2811" y="4213"/>
                    <a:pt x="2866" y="4213"/>
                  </a:cubicBezTo>
                  <a:cubicBezTo>
                    <a:pt x="3078" y="4213"/>
                    <a:pt x="3264" y="4020"/>
                    <a:pt x="3223" y="3786"/>
                  </a:cubicBezTo>
                  <a:lnTo>
                    <a:pt x="3040" y="2737"/>
                  </a:lnTo>
                  <a:cubicBezTo>
                    <a:pt x="3021" y="2618"/>
                    <a:pt x="3062" y="2497"/>
                    <a:pt x="3145" y="2416"/>
                  </a:cubicBezTo>
                  <a:lnTo>
                    <a:pt x="3909" y="1674"/>
                  </a:lnTo>
                  <a:cubicBezTo>
                    <a:pt x="4125" y="1467"/>
                    <a:pt x="4006" y="1098"/>
                    <a:pt x="3708" y="1055"/>
                  </a:cubicBezTo>
                  <a:lnTo>
                    <a:pt x="2653" y="902"/>
                  </a:lnTo>
                  <a:cubicBezTo>
                    <a:pt x="2534" y="883"/>
                    <a:pt x="2432" y="810"/>
                    <a:pt x="2378" y="70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63"/>
            <p:cNvSpPr/>
            <p:nvPr/>
          </p:nvSpPr>
          <p:spPr>
            <a:xfrm>
              <a:off x="3251084" y="2846758"/>
              <a:ext cx="84303" cy="131586"/>
            </a:xfrm>
            <a:custGeom>
              <a:avLst/>
              <a:gdLst/>
              <a:ahLst/>
              <a:cxnLst/>
              <a:rect l="l" t="t" r="r" b="b"/>
              <a:pathLst>
                <a:path w="2990" h="4667" extrusionOk="0">
                  <a:moveTo>
                    <a:pt x="2540" y="1"/>
                  </a:moveTo>
                  <a:cubicBezTo>
                    <a:pt x="2410" y="1"/>
                    <a:pt x="2280" y="68"/>
                    <a:pt x="2214" y="203"/>
                  </a:cubicBezTo>
                  <a:lnTo>
                    <a:pt x="1743" y="1158"/>
                  </a:lnTo>
                  <a:cubicBezTo>
                    <a:pt x="1690" y="1265"/>
                    <a:pt x="1590" y="1341"/>
                    <a:pt x="1472" y="1357"/>
                  </a:cubicBezTo>
                  <a:lnTo>
                    <a:pt x="417" y="1510"/>
                  </a:lnTo>
                  <a:cubicBezTo>
                    <a:pt x="121" y="1556"/>
                    <a:pt x="0" y="1919"/>
                    <a:pt x="215" y="2129"/>
                  </a:cubicBezTo>
                  <a:lnTo>
                    <a:pt x="977" y="2874"/>
                  </a:lnTo>
                  <a:cubicBezTo>
                    <a:pt x="1063" y="2958"/>
                    <a:pt x="1103" y="3076"/>
                    <a:pt x="1082" y="3192"/>
                  </a:cubicBezTo>
                  <a:lnTo>
                    <a:pt x="901" y="4241"/>
                  </a:lnTo>
                  <a:cubicBezTo>
                    <a:pt x="861" y="4476"/>
                    <a:pt x="1047" y="4667"/>
                    <a:pt x="1259" y="4667"/>
                  </a:cubicBezTo>
                  <a:cubicBezTo>
                    <a:pt x="1314" y="4667"/>
                    <a:pt x="1371" y="4654"/>
                    <a:pt x="1426" y="4626"/>
                  </a:cubicBezTo>
                  <a:lnTo>
                    <a:pt x="1811" y="4421"/>
                  </a:lnTo>
                  <a:cubicBezTo>
                    <a:pt x="1795" y="4367"/>
                    <a:pt x="1789" y="4306"/>
                    <a:pt x="1797" y="4241"/>
                  </a:cubicBezTo>
                  <a:lnTo>
                    <a:pt x="1980" y="3192"/>
                  </a:lnTo>
                  <a:cubicBezTo>
                    <a:pt x="1999" y="3076"/>
                    <a:pt x="1959" y="2955"/>
                    <a:pt x="1875" y="2874"/>
                  </a:cubicBezTo>
                  <a:lnTo>
                    <a:pt x="1111" y="2129"/>
                  </a:lnTo>
                  <a:cubicBezTo>
                    <a:pt x="896" y="1922"/>
                    <a:pt x="1014" y="1556"/>
                    <a:pt x="1313" y="1510"/>
                  </a:cubicBezTo>
                  <a:lnTo>
                    <a:pt x="2370" y="1357"/>
                  </a:lnTo>
                  <a:cubicBezTo>
                    <a:pt x="2489" y="1341"/>
                    <a:pt x="2588" y="1265"/>
                    <a:pt x="2642" y="1158"/>
                  </a:cubicBezTo>
                  <a:lnTo>
                    <a:pt x="2989" y="455"/>
                  </a:lnTo>
                  <a:lnTo>
                    <a:pt x="2865" y="203"/>
                  </a:lnTo>
                  <a:cubicBezTo>
                    <a:pt x="2799" y="68"/>
                    <a:pt x="2670" y="1"/>
                    <a:pt x="2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3" name="Google Shape;2143;p63"/>
          <p:cNvGrpSpPr/>
          <p:nvPr/>
        </p:nvGrpSpPr>
        <p:grpSpPr>
          <a:xfrm>
            <a:off x="5043714" y="3326843"/>
            <a:ext cx="427178" cy="514239"/>
            <a:chOff x="4022414" y="3293535"/>
            <a:chExt cx="325419" cy="391741"/>
          </a:xfrm>
        </p:grpSpPr>
        <p:sp>
          <p:nvSpPr>
            <p:cNvPr id="2144" name="Google Shape;2144;p63"/>
            <p:cNvSpPr/>
            <p:nvPr/>
          </p:nvSpPr>
          <p:spPr>
            <a:xfrm>
              <a:off x="4105082" y="3561050"/>
              <a:ext cx="231791" cy="115712"/>
            </a:xfrm>
            <a:custGeom>
              <a:avLst/>
              <a:gdLst/>
              <a:ahLst/>
              <a:cxnLst/>
              <a:rect l="l" t="t" r="r" b="b"/>
              <a:pathLst>
                <a:path w="8221" h="4104" extrusionOk="0">
                  <a:moveTo>
                    <a:pt x="8137" y="0"/>
                  </a:moveTo>
                  <a:cubicBezTo>
                    <a:pt x="8119" y="0"/>
                    <a:pt x="8101" y="6"/>
                    <a:pt x="8086" y="19"/>
                  </a:cubicBezTo>
                  <a:cubicBezTo>
                    <a:pt x="7147" y="904"/>
                    <a:pt x="4592" y="3050"/>
                    <a:pt x="1947" y="3050"/>
                  </a:cubicBezTo>
                  <a:cubicBezTo>
                    <a:pt x="1309" y="3050"/>
                    <a:pt x="667" y="2926"/>
                    <a:pt x="41" y="2629"/>
                  </a:cubicBezTo>
                  <a:lnTo>
                    <a:pt x="1" y="2817"/>
                  </a:lnTo>
                  <a:lnTo>
                    <a:pt x="264" y="3197"/>
                  </a:lnTo>
                  <a:cubicBezTo>
                    <a:pt x="264" y="3197"/>
                    <a:pt x="1475" y="3920"/>
                    <a:pt x="1515" y="3926"/>
                  </a:cubicBezTo>
                  <a:cubicBezTo>
                    <a:pt x="1556" y="3934"/>
                    <a:pt x="2602" y="4103"/>
                    <a:pt x="2602" y="4103"/>
                  </a:cubicBezTo>
                  <a:lnTo>
                    <a:pt x="3469" y="4009"/>
                  </a:lnTo>
                  <a:lnTo>
                    <a:pt x="3687" y="3950"/>
                  </a:lnTo>
                  <a:cubicBezTo>
                    <a:pt x="4771" y="3533"/>
                    <a:pt x="5850" y="2839"/>
                    <a:pt x="6802" y="1886"/>
                  </a:cubicBezTo>
                  <a:cubicBezTo>
                    <a:pt x="7357" y="1332"/>
                    <a:pt x="7827" y="730"/>
                    <a:pt x="8204" y="111"/>
                  </a:cubicBezTo>
                  <a:cubicBezTo>
                    <a:pt x="8220" y="81"/>
                    <a:pt x="8217" y="46"/>
                    <a:pt x="8191" y="22"/>
                  </a:cubicBezTo>
                  <a:cubicBezTo>
                    <a:pt x="8176" y="8"/>
                    <a:pt x="8157" y="0"/>
                    <a:pt x="8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63"/>
            <p:cNvSpPr/>
            <p:nvPr/>
          </p:nvSpPr>
          <p:spPr>
            <a:xfrm>
              <a:off x="4025065" y="3514020"/>
              <a:ext cx="183972" cy="171256"/>
            </a:xfrm>
            <a:custGeom>
              <a:avLst/>
              <a:gdLst/>
              <a:ahLst/>
              <a:cxnLst/>
              <a:rect l="l" t="t" r="r" b="b"/>
              <a:pathLst>
                <a:path w="6525" h="6074" extrusionOk="0">
                  <a:moveTo>
                    <a:pt x="686" y="0"/>
                  </a:moveTo>
                  <a:lnTo>
                    <a:pt x="686" y="0"/>
                  </a:lnTo>
                  <a:cubicBezTo>
                    <a:pt x="0" y="1911"/>
                    <a:pt x="189" y="3807"/>
                    <a:pt x="1372" y="4991"/>
                  </a:cubicBezTo>
                  <a:cubicBezTo>
                    <a:pt x="2104" y="5723"/>
                    <a:pt x="3107" y="6074"/>
                    <a:pt x="4217" y="6074"/>
                  </a:cubicBezTo>
                  <a:cubicBezTo>
                    <a:pt x="4955" y="6074"/>
                    <a:pt x="5740" y="5919"/>
                    <a:pt x="6525" y="5618"/>
                  </a:cubicBezTo>
                  <a:lnTo>
                    <a:pt x="6525" y="5618"/>
                  </a:lnTo>
                  <a:cubicBezTo>
                    <a:pt x="6336" y="5637"/>
                    <a:pt x="6149" y="5647"/>
                    <a:pt x="5965" y="5647"/>
                  </a:cubicBezTo>
                  <a:cubicBezTo>
                    <a:pt x="4857" y="5647"/>
                    <a:pt x="3855" y="5297"/>
                    <a:pt x="3121" y="4566"/>
                  </a:cubicBezTo>
                  <a:cubicBezTo>
                    <a:pt x="3035" y="4477"/>
                    <a:pt x="2957" y="4391"/>
                    <a:pt x="2879" y="4297"/>
                  </a:cubicBezTo>
                  <a:cubicBezTo>
                    <a:pt x="2449" y="4090"/>
                    <a:pt x="2026" y="3805"/>
                    <a:pt x="1615" y="3417"/>
                  </a:cubicBezTo>
                  <a:lnTo>
                    <a:pt x="1722" y="3240"/>
                  </a:lnTo>
                  <a:lnTo>
                    <a:pt x="1098" y="2607"/>
                  </a:lnTo>
                  <a:lnTo>
                    <a:pt x="681" y="810"/>
                  </a:lnTo>
                  <a:lnTo>
                    <a:pt x="711" y="49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63"/>
            <p:cNvSpPr/>
            <p:nvPr/>
          </p:nvSpPr>
          <p:spPr>
            <a:xfrm>
              <a:off x="4141876" y="3300556"/>
              <a:ext cx="201594" cy="164179"/>
            </a:xfrm>
            <a:custGeom>
              <a:avLst/>
              <a:gdLst/>
              <a:ahLst/>
              <a:cxnLst/>
              <a:rect l="l" t="t" r="r" b="b"/>
              <a:pathLst>
                <a:path w="7150" h="5823" extrusionOk="0">
                  <a:moveTo>
                    <a:pt x="4138" y="0"/>
                  </a:moveTo>
                  <a:cubicBezTo>
                    <a:pt x="3892" y="0"/>
                    <a:pt x="2621" y="92"/>
                    <a:pt x="2621" y="92"/>
                  </a:cubicBezTo>
                  <a:lnTo>
                    <a:pt x="240" y="1085"/>
                  </a:lnTo>
                  <a:lnTo>
                    <a:pt x="1" y="1617"/>
                  </a:lnTo>
                  <a:cubicBezTo>
                    <a:pt x="750" y="1311"/>
                    <a:pt x="1552" y="1109"/>
                    <a:pt x="2363" y="1109"/>
                  </a:cubicBezTo>
                  <a:cubicBezTo>
                    <a:pt x="3441" y="1109"/>
                    <a:pt x="4534" y="1466"/>
                    <a:pt x="5540" y="2411"/>
                  </a:cubicBezTo>
                  <a:lnTo>
                    <a:pt x="5540" y="2414"/>
                  </a:lnTo>
                  <a:lnTo>
                    <a:pt x="5591" y="2672"/>
                  </a:lnTo>
                  <a:lnTo>
                    <a:pt x="6331" y="4483"/>
                  </a:lnTo>
                  <a:cubicBezTo>
                    <a:pt x="6331" y="4483"/>
                    <a:pt x="6318" y="5454"/>
                    <a:pt x="6331" y="5500"/>
                  </a:cubicBezTo>
                  <a:cubicBezTo>
                    <a:pt x="6345" y="5548"/>
                    <a:pt x="6466" y="5822"/>
                    <a:pt x="6466" y="5822"/>
                  </a:cubicBezTo>
                  <a:cubicBezTo>
                    <a:pt x="7149" y="3912"/>
                    <a:pt x="6964" y="2015"/>
                    <a:pt x="5780" y="832"/>
                  </a:cubicBezTo>
                  <a:cubicBezTo>
                    <a:pt x="5460" y="514"/>
                    <a:pt x="5094" y="267"/>
                    <a:pt x="4682" y="92"/>
                  </a:cubicBezTo>
                  <a:cubicBezTo>
                    <a:pt x="4682" y="92"/>
                    <a:pt x="4206" y="22"/>
                    <a:pt x="4179" y="3"/>
                  </a:cubicBezTo>
                  <a:cubicBezTo>
                    <a:pt x="4177" y="1"/>
                    <a:pt x="4162" y="0"/>
                    <a:pt x="4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63"/>
            <p:cNvSpPr/>
            <p:nvPr/>
          </p:nvSpPr>
          <p:spPr>
            <a:xfrm>
              <a:off x="4031493" y="3293535"/>
              <a:ext cx="242251" cy="124255"/>
            </a:xfrm>
            <a:custGeom>
              <a:avLst/>
              <a:gdLst/>
              <a:ahLst/>
              <a:cxnLst/>
              <a:rect l="l" t="t" r="r" b="b"/>
              <a:pathLst>
                <a:path w="8592" h="4407" extrusionOk="0">
                  <a:moveTo>
                    <a:pt x="6842" y="1"/>
                  </a:moveTo>
                  <a:cubicBezTo>
                    <a:pt x="5086" y="1"/>
                    <a:pt x="3061" y="878"/>
                    <a:pt x="1421" y="2517"/>
                  </a:cubicBezTo>
                  <a:cubicBezTo>
                    <a:pt x="867" y="3072"/>
                    <a:pt x="396" y="3674"/>
                    <a:pt x="20" y="4293"/>
                  </a:cubicBezTo>
                  <a:cubicBezTo>
                    <a:pt x="1" y="4323"/>
                    <a:pt x="6" y="4360"/>
                    <a:pt x="28" y="4385"/>
                  </a:cubicBezTo>
                  <a:cubicBezTo>
                    <a:pt x="42" y="4399"/>
                    <a:pt x="62" y="4406"/>
                    <a:pt x="82" y="4406"/>
                  </a:cubicBezTo>
                  <a:cubicBezTo>
                    <a:pt x="100" y="4406"/>
                    <a:pt x="119" y="4400"/>
                    <a:pt x="133" y="4387"/>
                  </a:cubicBezTo>
                  <a:cubicBezTo>
                    <a:pt x="787" y="3771"/>
                    <a:pt x="2212" y="2555"/>
                    <a:pt x="3908" y="1864"/>
                  </a:cubicBezTo>
                  <a:cubicBezTo>
                    <a:pt x="5296" y="855"/>
                    <a:pt x="6824" y="325"/>
                    <a:pt x="8191" y="325"/>
                  </a:cubicBezTo>
                  <a:cubicBezTo>
                    <a:pt x="8326" y="325"/>
                    <a:pt x="8460" y="330"/>
                    <a:pt x="8592" y="341"/>
                  </a:cubicBezTo>
                  <a:cubicBezTo>
                    <a:pt x="8062" y="112"/>
                    <a:pt x="7469" y="1"/>
                    <a:pt x="6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63"/>
            <p:cNvSpPr/>
            <p:nvPr/>
          </p:nvSpPr>
          <p:spPr>
            <a:xfrm>
              <a:off x="4061513" y="3347726"/>
              <a:ext cx="286320" cy="283360"/>
            </a:xfrm>
            <a:custGeom>
              <a:avLst/>
              <a:gdLst/>
              <a:ahLst/>
              <a:cxnLst/>
              <a:rect l="l" t="t" r="r" b="b"/>
              <a:pathLst>
                <a:path w="10155" h="10050" extrusionOk="0">
                  <a:moveTo>
                    <a:pt x="6684" y="1"/>
                  </a:moveTo>
                  <a:cubicBezTo>
                    <a:pt x="5419" y="256"/>
                    <a:pt x="4068" y="983"/>
                    <a:pt x="2930" y="2124"/>
                  </a:cubicBezTo>
                  <a:cubicBezTo>
                    <a:pt x="595" y="4456"/>
                    <a:pt x="0" y="7652"/>
                    <a:pt x="1604" y="9253"/>
                  </a:cubicBezTo>
                  <a:cubicBezTo>
                    <a:pt x="2005" y="9652"/>
                    <a:pt x="2505" y="9915"/>
                    <a:pt x="3068" y="10050"/>
                  </a:cubicBezTo>
                  <a:cubicBezTo>
                    <a:pt x="4453" y="9907"/>
                    <a:pt x="5992" y="9162"/>
                    <a:pt x="7270" y="7884"/>
                  </a:cubicBezTo>
                  <a:cubicBezTo>
                    <a:pt x="9571" y="5586"/>
                    <a:pt x="10154" y="2441"/>
                    <a:pt x="8575" y="864"/>
                  </a:cubicBezTo>
                  <a:cubicBezTo>
                    <a:pt x="8075" y="364"/>
                    <a:pt x="7418" y="81"/>
                    <a:pt x="6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63"/>
            <p:cNvSpPr/>
            <p:nvPr/>
          </p:nvSpPr>
          <p:spPr>
            <a:xfrm>
              <a:off x="4024127" y="3346993"/>
              <a:ext cx="232750" cy="284769"/>
            </a:xfrm>
            <a:custGeom>
              <a:avLst/>
              <a:gdLst/>
              <a:ahLst/>
              <a:cxnLst/>
              <a:rect l="l" t="t" r="r" b="b"/>
              <a:pathLst>
                <a:path w="8255" h="10100" extrusionOk="0">
                  <a:moveTo>
                    <a:pt x="7561" y="1"/>
                  </a:moveTo>
                  <a:cubicBezTo>
                    <a:pt x="6059" y="1"/>
                    <a:pt x="4308" y="767"/>
                    <a:pt x="2884" y="2193"/>
                  </a:cubicBezTo>
                  <a:cubicBezTo>
                    <a:pt x="584" y="4493"/>
                    <a:pt x="0" y="7633"/>
                    <a:pt x="1579" y="9215"/>
                  </a:cubicBezTo>
                  <a:cubicBezTo>
                    <a:pt x="2178" y="9813"/>
                    <a:pt x="3002" y="10100"/>
                    <a:pt x="3921" y="10100"/>
                  </a:cubicBezTo>
                  <a:cubicBezTo>
                    <a:pt x="4162" y="10100"/>
                    <a:pt x="4410" y="10080"/>
                    <a:pt x="4663" y="10041"/>
                  </a:cubicBezTo>
                  <a:cubicBezTo>
                    <a:pt x="4022" y="9930"/>
                    <a:pt x="3455" y="9659"/>
                    <a:pt x="3011" y="9215"/>
                  </a:cubicBezTo>
                  <a:cubicBezTo>
                    <a:pt x="1434" y="7638"/>
                    <a:pt x="2015" y="4493"/>
                    <a:pt x="4316" y="2193"/>
                  </a:cubicBezTo>
                  <a:cubicBezTo>
                    <a:pt x="5513" y="995"/>
                    <a:pt x="6939" y="264"/>
                    <a:pt x="8255" y="59"/>
                  </a:cubicBezTo>
                  <a:cubicBezTo>
                    <a:pt x="8031" y="20"/>
                    <a:pt x="7799" y="1"/>
                    <a:pt x="7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63"/>
            <p:cNvSpPr/>
            <p:nvPr/>
          </p:nvSpPr>
          <p:spPr>
            <a:xfrm>
              <a:off x="4059801" y="3347726"/>
              <a:ext cx="286320" cy="283360"/>
            </a:xfrm>
            <a:custGeom>
              <a:avLst/>
              <a:gdLst/>
              <a:ahLst/>
              <a:cxnLst/>
              <a:rect l="l" t="t" r="r" b="b"/>
              <a:pathLst>
                <a:path w="10155" h="10050" extrusionOk="0">
                  <a:moveTo>
                    <a:pt x="6684" y="1"/>
                  </a:moveTo>
                  <a:cubicBezTo>
                    <a:pt x="5419" y="256"/>
                    <a:pt x="4068" y="983"/>
                    <a:pt x="2930" y="2124"/>
                  </a:cubicBezTo>
                  <a:cubicBezTo>
                    <a:pt x="595" y="4456"/>
                    <a:pt x="0" y="7652"/>
                    <a:pt x="1604" y="9253"/>
                  </a:cubicBezTo>
                  <a:cubicBezTo>
                    <a:pt x="2005" y="9652"/>
                    <a:pt x="2505" y="9915"/>
                    <a:pt x="3068" y="10050"/>
                  </a:cubicBezTo>
                  <a:cubicBezTo>
                    <a:pt x="4453" y="9907"/>
                    <a:pt x="5992" y="9162"/>
                    <a:pt x="7270" y="7884"/>
                  </a:cubicBezTo>
                  <a:cubicBezTo>
                    <a:pt x="9571" y="5586"/>
                    <a:pt x="10154" y="2441"/>
                    <a:pt x="8575" y="864"/>
                  </a:cubicBezTo>
                  <a:cubicBezTo>
                    <a:pt x="8075" y="364"/>
                    <a:pt x="7418" y="81"/>
                    <a:pt x="6684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63"/>
            <p:cNvSpPr/>
            <p:nvPr/>
          </p:nvSpPr>
          <p:spPr>
            <a:xfrm>
              <a:off x="4022414" y="3346993"/>
              <a:ext cx="232750" cy="284769"/>
            </a:xfrm>
            <a:custGeom>
              <a:avLst/>
              <a:gdLst/>
              <a:ahLst/>
              <a:cxnLst/>
              <a:rect l="l" t="t" r="r" b="b"/>
              <a:pathLst>
                <a:path w="8255" h="10100" extrusionOk="0">
                  <a:moveTo>
                    <a:pt x="7561" y="1"/>
                  </a:moveTo>
                  <a:cubicBezTo>
                    <a:pt x="6059" y="1"/>
                    <a:pt x="4308" y="767"/>
                    <a:pt x="2884" y="2193"/>
                  </a:cubicBezTo>
                  <a:cubicBezTo>
                    <a:pt x="584" y="4493"/>
                    <a:pt x="0" y="7633"/>
                    <a:pt x="1579" y="9215"/>
                  </a:cubicBezTo>
                  <a:cubicBezTo>
                    <a:pt x="2178" y="9813"/>
                    <a:pt x="3002" y="10100"/>
                    <a:pt x="3921" y="10100"/>
                  </a:cubicBezTo>
                  <a:cubicBezTo>
                    <a:pt x="4162" y="10100"/>
                    <a:pt x="4410" y="10080"/>
                    <a:pt x="4663" y="10041"/>
                  </a:cubicBezTo>
                  <a:cubicBezTo>
                    <a:pt x="4022" y="9930"/>
                    <a:pt x="3455" y="9659"/>
                    <a:pt x="3011" y="9215"/>
                  </a:cubicBezTo>
                  <a:cubicBezTo>
                    <a:pt x="1434" y="7638"/>
                    <a:pt x="2015" y="4493"/>
                    <a:pt x="4316" y="2193"/>
                  </a:cubicBezTo>
                  <a:cubicBezTo>
                    <a:pt x="5513" y="995"/>
                    <a:pt x="6939" y="264"/>
                    <a:pt x="8255" y="59"/>
                  </a:cubicBezTo>
                  <a:cubicBezTo>
                    <a:pt x="8031" y="20"/>
                    <a:pt x="7799" y="1"/>
                    <a:pt x="7561" y="1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63"/>
            <p:cNvSpPr/>
            <p:nvPr/>
          </p:nvSpPr>
          <p:spPr>
            <a:xfrm>
              <a:off x="4106830" y="3389539"/>
              <a:ext cx="192318" cy="199677"/>
            </a:xfrm>
            <a:custGeom>
              <a:avLst/>
              <a:gdLst/>
              <a:ahLst/>
              <a:cxnLst/>
              <a:rect l="l" t="t" r="r" b="b"/>
              <a:pathLst>
                <a:path w="6821" h="7082" extrusionOk="0">
                  <a:moveTo>
                    <a:pt x="4521" y="0"/>
                  </a:moveTo>
                  <a:cubicBezTo>
                    <a:pt x="3687" y="215"/>
                    <a:pt x="2823" y="710"/>
                    <a:pt x="2078" y="1453"/>
                  </a:cubicBezTo>
                  <a:cubicBezTo>
                    <a:pt x="415" y="3118"/>
                    <a:pt x="1" y="5403"/>
                    <a:pt x="1155" y="6554"/>
                  </a:cubicBezTo>
                  <a:cubicBezTo>
                    <a:pt x="1400" y="6802"/>
                    <a:pt x="1698" y="6974"/>
                    <a:pt x="2032" y="7082"/>
                  </a:cubicBezTo>
                  <a:cubicBezTo>
                    <a:pt x="2957" y="6934"/>
                    <a:pt x="3950" y="6420"/>
                    <a:pt x="4787" y="5586"/>
                  </a:cubicBezTo>
                  <a:cubicBezTo>
                    <a:pt x="6417" y="3958"/>
                    <a:pt x="6821" y="1725"/>
                    <a:pt x="5691" y="595"/>
                  </a:cubicBezTo>
                  <a:cubicBezTo>
                    <a:pt x="5374" y="280"/>
                    <a:pt x="4970" y="84"/>
                    <a:pt x="4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63"/>
            <p:cNvSpPr/>
            <p:nvPr/>
          </p:nvSpPr>
          <p:spPr>
            <a:xfrm>
              <a:off x="4069359" y="3388299"/>
              <a:ext cx="169875" cy="202271"/>
            </a:xfrm>
            <a:custGeom>
              <a:avLst/>
              <a:gdLst/>
              <a:ahLst/>
              <a:cxnLst/>
              <a:rect l="l" t="t" r="r" b="b"/>
              <a:pathLst>
                <a:path w="6025" h="7174" extrusionOk="0">
                  <a:moveTo>
                    <a:pt x="5334" y="1"/>
                  </a:moveTo>
                  <a:cubicBezTo>
                    <a:pt x="4271" y="1"/>
                    <a:pt x="3037" y="541"/>
                    <a:pt x="2032" y="1545"/>
                  </a:cubicBezTo>
                  <a:cubicBezTo>
                    <a:pt x="404" y="3173"/>
                    <a:pt x="0" y="5406"/>
                    <a:pt x="1128" y="6536"/>
                  </a:cubicBezTo>
                  <a:cubicBezTo>
                    <a:pt x="1560" y="6968"/>
                    <a:pt x="2151" y="7174"/>
                    <a:pt x="2809" y="7174"/>
                  </a:cubicBezTo>
                  <a:cubicBezTo>
                    <a:pt x="3053" y="7174"/>
                    <a:pt x="3305" y="7146"/>
                    <a:pt x="3563" y="7091"/>
                  </a:cubicBezTo>
                  <a:cubicBezTo>
                    <a:pt x="3178" y="6994"/>
                    <a:pt x="2839" y="6811"/>
                    <a:pt x="2565" y="6536"/>
                  </a:cubicBezTo>
                  <a:cubicBezTo>
                    <a:pt x="1435" y="5406"/>
                    <a:pt x="1841" y="3173"/>
                    <a:pt x="3469" y="1545"/>
                  </a:cubicBezTo>
                  <a:cubicBezTo>
                    <a:pt x="4246" y="768"/>
                    <a:pt x="5155" y="270"/>
                    <a:pt x="6024" y="85"/>
                  </a:cubicBezTo>
                  <a:cubicBezTo>
                    <a:pt x="5806" y="28"/>
                    <a:pt x="5574" y="1"/>
                    <a:pt x="5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63"/>
            <p:cNvSpPr/>
            <p:nvPr/>
          </p:nvSpPr>
          <p:spPr>
            <a:xfrm>
              <a:off x="4069346" y="3388299"/>
              <a:ext cx="169875" cy="202271"/>
            </a:xfrm>
            <a:custGeom>
              <a:avLst/>
              <a:gdLst/>
              <a:ahLst/>
              <a:cxnLst/>
              <a:rect l="l" t="t" r="r" b="b"/>
              <a:pathLst>
                <a:path w="6025" h="7174" extrusionOk="0">
                  <a:moveTo>
                    <a:pt x="5334" y="1"/>
                  </a:moveTo>
                  <a:cubicBezTo>
                    <a:pt x="4271" y="1"/>
                    <a:pt x="3037" y="541"/>
                    <a:pt x="2032" y="1545"/>
                  </a:cubicBezTo>
                  <a:cubicBezTo>
                    <a:pt x="404" y="3173"/>
                    <a:pt x="0" y="5406"/>
                    <a:pt x="1128" y="6536"/>
                  </a:cubicBezTo>
                  <a:cubicBezTo>
                    <a:pt x="1560" y="6968"/>
                    <a:pt x="2151" y="7174"/>
                    <a:pt x="2809" y="7174"/>
                  </a:cubicBezTo>
                  <a:cubicBezTo>
                    <a:pt x="3053" y="7174"/>
                    <a:pt x="3305" y="7146"/>
                    <a:pt x="3563" y="7091"/>
                  </a:cubicBezTo>
                  <a:cubicBezTo>
                    <a:pt x="3178" y="6994"/>
                    <a:pt x="2839" y="6811"/>
                    <a:pt x="2565" y="6536"/>
                  </a:cubicBezTo>
                  <a:cubicBezTo>
                    <a:pt x="1435" y="5406"/>
                    <a:pt x="1841" y="3173"/>
                    <a:pt x="3469" y="1545"/>
                  </a:cubicBezTo>
                  <a:cubicBezTo>
                    <a:pt x="4246" y="768"/>
                    <a:pt x="5155" y="270"/>
                    <a:pt x="6024" y="85"/>
                  </a:cubicBezTo>
                  <a:cubicBezTo>
                    <a:pt x="5806" y="28"/>
                    <a:pt x="5574" y="1"/>
                    <a:pt x="5334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63"/>
            <p:cNvSpPr/>
            <p:nvPr/>
          </p:nvSpPr>
          <p:spPr>
            <a:xfrm>
              <a:off x="4154169" y="3431550"/>
              <a:ext cx="99105" cy="115797"/>
            </a:xfrm>
            <a:custGeom>
              <a:avLst/>
              <a:gdLst/>
              <a:ahLst/>
              <a:cxnLst/>
              <a:rect l="l" t="t" r="r" b="b"/>
              <a:pathLst>
                <a:path w="3515" h="4107" extrusionOk="0">
                  <a:moveTo>
                    <a:pt x="2320" y="1"/>
                  </a:moveTo>
                  <a:cubicBezTo>
                    <a:pt x="1921" y="149"/>
                    <a:pt x="1531" y="396"/>
                    <a:pt x="1190" y="741"/>
                  </a:cubicBezTo>
                  <a:cubicBezTo>
                    <a:pt x="208" y="1723"/>
                    <a:pt x="0" y="3108"/>
                    <a:pt x="721" y="3835"/>
                  </a:cubicBezTo>
                  <a:cubicBezTo>
                    <a:pt x="837" y="3948"/>
                    <a:pt x="964" y="4036"/>
                    <a:pt x="1106" y="4106"/>
                  </a:cubicBezTo>
                  <a:cubicBezTo>
                    <a:pt x="1537" y="3972"/>
                    <a:pt x="1973" y="3714"/>
                    <a:pt x="2347" y="3340"/>
                  </a:cubicBezTo>
                  <a:cubicBezTo>
                    <a:pt x="3310" y="2374"/>
                    <a:pt x="3514" y="1023"/>
                    <a:pt x="2804" y="313"/>
                  </a:cubicBezTo>
                  <a:cubicBezTo>
                    <a:pt x="2667" y="176"/>
                    <a:pt x="2503" y="71"/>
                    <a:pt x="2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63"/>
            <p:cNvSpPr/>
            <p:nvPr/>
          </p:nvSpPr>
          <p:spPr>
            <a:xfrm>
              <a:off x="4115260" y="3428420"/>
              <a:ext cx="106154" cy="121915"/>
            </a:xfrm>
            <a:custGeom>
              <a:avLst/>
              <a:gdLst/>
              <a:ahLst/>
              <a:cxnLst/>
              <a:rect l="l" t="t" r="r" b="b"/>
              <a:pathLst>
                <a:path w="3765" h="4324" extrusionOk="0">
                  <a:moveTo>
                    <a:pt x="3087" y="1"/>
                  </a:moveTo>
                  <a:cubicBezTo>
                    <a:pt x="2454" y="1"/>
                    <a:pt x="1739" y="304"/>
                    <a:pt x="1163" y="879"/>
                  </a:cubicBezTo>
                  <a:cubicBezTo>
                    <a:pt x="202" y="1839"/>
                    <a:pt x="0" y="3192"/>
                    <a:pt x="708" y="3903"/>
                  </a:cubicBezTo>
                  <a:cubicBezTo>
                    <a:pt x="991" y="4186"/>
                    <a:pt x="1380" y="4323"/>
                    <a:pt x="1806" y="4323"/>
                  </a:cubicBezTo>
                  <a:cubicBezTo>
                    <a:pt x="2052" y="4323"/>
                    <a:pt x="2310" y="4277"/>
                    <a:pt x="2567" y="4188"/>
                  </a:cubicBezTo>
                  <a:cubicBezTo>
                    <a:pt x="2408" y="4121"/>
                    <a:pt x="2263" y="4026"/>
                    <a:pt x="2142" y="3903"/>
                  </a:cubicBezTo>
                  <a:cubicBezTo>
                    <a:pt x="1434" y="3192"/>
                    <a:pt x="1639" y="1839"/>
                    <a:pt x="2599" y="879"/>
                  </a:cubicBezTo>
                  <a:cubicBezTo>
                    <a:pt x="2954" y="526"/>
                    <a:pt x="3358" y="276"/>
                    <a:pt x="3764" y="136"/>
                  </a:cubicBezTo>
                  <a:cubicBezTo>
                    <a:pt x="3559" y="45"/>
                    <a:pt x="3329" y="1"/>
                    <a:pt x="3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63"/>
            <p:cNvSpPr/>
            <p:nvPr/>
          </p:nvSpPr>
          <p:spPr>
            <a:xfrm>
              <a:off x="4115135" y="3428420"/>
              <a:ext cx="106154" cy="121915"/>
            </a:xfrm>
            <a:custGeom>
              <a:avLst/>
              <a:gdLst/>
              <a:ahLst/>
              <a:cxnLst/>
              <a:rect l="l" t="t" r="r" b="b"/>
              <a:pathLst>
                <a:path w="3765" h="4324" extrusionOk="0">
                  <a:moveTo>
                    <a:pt x="3087" y="1"/>
                  </a:moveTo>
                  <a:cubicBezTo>
                    <a:pt x="2454" y="1"/>
                    <a:pt x="1739" y="304"/>
                    <a:pt x="1163" y="879"/>
                  </a:cubicBezTo>
                  <a:cubicBezTo>
                    <a:pt x="202" y="1839"/>
                    <a:pt x="0" y="3192"/>
                    <a:pt x="708" y="3903"/>
                  </a:cubicBezTo>
                  <a:cubicBezTo>
                    <a:pt x="991" y="4186"/>
                    <a:pt x="1380" y="4323"/>
                    <a:pt x="1806" y="4323"/>
                  </a:cubicBezTo>
                  <a:cubicBezTo>
                    <a:pt x="2052" y="4323"/>
                    <a:pt x="2310" y="4277"/>
                    <a:pt x="2567" y="4188"/>
                  </a:cubicBezTo>
                  <a:cubicBezTo>
                    <a:pt x="2408" y="4121"/>
                    <a:pt x="2263" y="4026"/>
                    <a:pt x="2142" y="3903"/>
                  </a:cubicBezTo>
                  <a:cubicBezTo>
                    <a:pt x="1434" y="3192"/>
                    <a:pt x="1639" y="1839"/>
                    <a:pt x="2599" y="879"/>
                  </a:cubicBezTo>
                  <a:cubicBezTo>
                    <a:pt x="2954" y="526"/>
                    <a:pt x="3358" y="276"/>
                    <a:pt x="3764" y="136"/>
                  </a:cubicBezTo>
                  <a:cubicBezTo>
                    <a:pt x="3559" y="45"/>
                    <a:pt x="3329" y="1"/>
                    <a:pt x="3087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8" name="Google Shape;2158;p63"/>
          <p:cNvGrpSpPr/>
          <p:nvPr/>
        </p:nvGrpSpPr>
        <p:grpSpPr>
          <a:xfrm>
            <a:off x="3645297" y="3330654"/>
            <a:ext cx="515349" cy="506614"/>
            <a:chOff x="1757651" y="3296524"/>
            <a:chExt cx="392587" cy="385933"/>
          </a:xfrm>
        </p:grpSpPr>
        <p:sp>
          <p:nvSpPr>
            <p:cNvPr id="2159" name="Google Shape;2159;p63"/>
            <p:cNvSpPr/>
            <p:nvPr/>
          </p:nvSpPr>
          <p:spPr>
            <a:xfrm>
              <a:off x="1805498" y="3382181"/>
              <a:ext cx="250907" cy="286236"/>
            </a:xfrm>
            <a:custGeom>
              <a:avLst/>
              <a:gdLst/>
              <a:ahLst/>
              <a:cxnLst/>
              <a:rect l="l" t="t" r="r" b="b"/>
              <a:pathLst>
                <a:path w="8899" h="10152" extrusionOk="0">
                  <a:moveTo>
                    <a:pt x="3641" y="0"/>
                  </a:moveTo>
                  <a:cubicBezTo>
                    <a:pt x="3517" y="0"/>
                    <a:pt x="3396" y="3"/>
                    <a:pt x="3275" y="14"/>
                  </a:cubicBezTo>
                  <a:lnTo>
                    <a:pt x="3044" y="256"/>
                  </a:lnTo>
                  <a:lnTo>
                    <a:pt x="2592" y="342"/>
                  </a:lnTo>
                  <a:lnTo>
                    <a:pt x="1817" y="861"/>
                  </a:lnTo>
                  <a:lnTo>
                    <a:pt x="733" y="2424"/>
                  </a:lnTo>
                  <a:lnTo>
                    <a:pt x="1" y="3893"/>
                  </a:lnTo>
                  <a:lnTo>
                    <a:pt x="1" y="6048"/>
                  </a:lnTo>
                  <a:lnTo>
                    <a:pt x="316" y="7647"/>
                  </a:lnTo>
                  <a:lnTo>
                    <a:pt x="1230" y="9113"/>
                  </a:lnTo>
                  <a:lnTo>
                    <a:pt x="1911" y="9874"/>
                  </a:lnTo>
                  <a:lnTo>
                    <a:pt x="2145" y="10001"/>
                  </a:lnTo>
                  <a:lnTo>
                    <a:pt x="4978" y="10151"/>
                  </a:lnTo>
                  <a:lnTo>
                    <a:pt x="6743" y="9377"/>
                  </a:lnTo>
                  <a:lnTo>
                    <a:pt x="7115" y="9377"/>
                  </a:lnTo>
                  <a:cubicBezTo>
                    <a:pt x="8037" y="8577"/>
                    <a:pt x="8686" y="7474"/>
                    <a:pt x="8898" y="6223"/>
                  </a:cubicBezTo>
                  <a:lnTo>
                    <a:pt x="8723" y="5758"/>
                  </a:lnTo>
                  <a:lnTo>
                    <a:pt x="8433" y="4119"/>
                  </a:lnTo>
                  <a:lnTo>
                    <a:pt x="6770" y="1671"/>
                  </a:lnTo>
                  <a:lnTo>
                    <a:pt x="5331" y="538"/>
                  </a:lnTo>
                  <a:lnTo>
                    <a:pt x="5293" y="431"/>
                  </a:lnTo>
                  <a:lnTo>
                    <a:pt x="4962" y="277"/>
                  </a:lnTo>
                  <a:lnTo>
                    <a:pt x="4900" y="148"/>
                  </a:lnTo>
                  <a:cubicBezTo>
                    <a:pt x="4497" y="49"/>
                    <a:pt x="4074" y="0"/>
                    <a:pt x="3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63"/>
            <p:cNvSpPr/>
            <p:nvPr/>
          </p:nvSpPr>
          <p:spPr>
            <a:xfrm>
              <a:off x="1772425" y="3390583"/>
              <a:ext cx="110271" cy="273435"/>
            </a:xfrm>
            <a:custGeom>
              <a:avLst/>
              <a:gdLst/>
              <a:ahLst/>
              <a:cxnLst/>
              <a:rect l="l" t="t" r="r" b="b"/>
              <a:pathLst>
                <a:path w="3911" h="9698" extrusionOk="0">
                  <a:moveTo>
                    <a:pt x="3910" y="1"/>
                  </a:moveTo>
                  <a:lnTo>
                    <a:pt x="2710" y="230"/>
                  </a:lnTo>
                  <a:lnTo>
                    <a:pt x="2468" y="230"/>
                  </a:lnTo>
                  <a:cubicBezTo>
                    <a:pt x="1795" y="558"/>
                    <a:pt x="1198" y="1026"/>
                    <a:pt x="722" y="1599"/>
                  </a:cubicBezTo>
                  <a:lnTo>
                    <a:pt x="703" y="2312"/>
                  </a:lnTo>
                  <a:lnTo>
                    <a:pt x="1" y="3566"/>
                  </a:lnTo>
                  <a:lnTo>
                    <a:pt x="224" y="6367"/>
                  </a:lnTo>
                  <a:lnTo>
                    <a:pt x="1354" y="8616"/>
                  </a:lnTo>
                  <a:lnTo>
                    <a:pt x="3307" y="9692"/>
                  </a:lnTo>
                  <a:lnTo>
                    <a:pt x="3402" y="9697"/>
                  </a:lnTo>
                  <a:cubicBezTo>
                    <a:pt x="2072" y="8584"/>
                    <a:pt x="1225" y="6907"/>
                    <a:pt x="1225" y="5037"/>
                  </a:cubicBezTo>
                  <a:cubicBezTo>
                    <a:pt x="1225" y="2939"/>
                    <a:pt x="2293" y="1091"/>
                    <a:pt x="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63"/>
            <p:cNvSpPr/>
            <p:nvPr/>
          </p:nvSpPr>
          <p:spPr>
            <a:xfrm>
              <a:off x="1805357" y="3445901"/>
              <a:ext cx="95243" cy="139001"/>
            </a:xfrm>
            <a:custGeom>
              <a:avLst/>
              <a:gdLst/>
              <a:ahLst/>
              <a:cxnLst/>
              <a:rect l="l" t="t" r="r" b="b"/>
              <a:pathLst>
                <a:path w="3378" h="4930" extrusionOk="0">
                  <a:moveTo>
                    <a:pt x="1722" y="1"/>
                  </a:moveTo>
                  <a:cubicBezTo>
                    <a:pt x="1495" y="1"/>
                    <a:pt x="1203" y="33"/>
                    <a:pt x="808" y="33"/>
                  </a:cubicBezTo>
                  <a:lnTo>
                    <a:pt x="730" y="143"/>
                  </a:lnTo>
                  <a:lnTo>
                    <a:pt x="0" y="1615"/>
                  </a:lnTo>
                  <a:lnTo>
                    <a:pt x="0" y="3770"/>
                  </a:lnTo>
                  <a:lnTo>
                    <a:pt x="226" y="4929"/>
                  </a:lnTo>
                  <a:cubicBezTo>
                    <a:pt x="313" y="4749"/>
                    <a:pt x="482" y="4566"/>
                    <a:pt x="748" y="4421"/>
                  </a:cubicBezTo>
                  <a:cubicBezTo>
                    <a:pt x="1749" y="3877"/>
                    <a:pt x="1424" y="3533"/>
                    <a:pt x="1730" y="3102"/>
                  </a:cubicBezTo>
                  <a:cubicBezTo>
                    <a:pt x="1828" y="2967"/>
                    <a:pt x="2010" y="2932"/>
                    <a:pt x="2217" y="2932"/>
                  </a:cubicBezTo>
                  <a:cubicBezTo>
                    <a:pt x="2430" y="2932"/>
                    <a:pt x="2669" y="2969"/>
                    <a:pt x="2867" y="2969"/>
                  </a:cubicBezTo>
                  <a:cubicBezTo>
                    <a:pt x="3078" y="2969"/>
                    <a:pt x="3242" y="2927"/>
                    <a:pt x="3277" y="2755"/>
                  </a:cubicBezTo>
                  <a:cubicBezTo>
                    <a:pt x="3377" y="2268"/>
                    <a:pt x="3256" y="2330"/>
                    <a:pt x="2686" y="1943"/>
                  </a:cubicBezTo>
                  <a:cubicBezTo>
                    <a:pt x="2271" y="1660"/>
                    <a:pt x="2503" y="1337"/>
                    <a:pt x="2532" y="928"/>
                  </a:cubicBezTo>
                  <a:lnTo>
                    <a:pt x="2411" y="877"/>
                  </a:lnTo>
                  <a:lnTo>
                    <a:pt x="2244" y="423"/>
                  </a:lnTo>
                  <a:lnTo>
                    <a:pt x="2314" y="234"/>
                  </a:lnTo>
                  <a:cubicBezTo>
                    <a:pt x="2163" y="44"/>
                    <a:pt x="1987" y="1"/>
                    <a:pt x="1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63"/>
            <p:cNvSpPr/>
            <p:nvPr/>
          </p:nvSpPr>
          <p:spPr>
            <a:xfrm>
              <a:off x="1822358" y="3601509"/>
              <a:ext cx="183606" cy="80948"/>
            </a:xfrm>
            <a:custGeom>
              <a:avLst/>
              <a:gdLst/>
              <a:ahLst/>
              <a:cxnLst/>
              <a:rect l="l" t="t" r="r" b="b"/>
              <a:pathLst>
                <a:path w="6512" h="2871" extrusionOk="0">
                  <a:moveTo>
                    <a:pt x="3189" y="0"/>
                  </a:moveTo>
                  <a:cubicBezTo>
                    <a:pt x="2434" y="0"/>
                    <a:pt x="2461" y="887"/>
                    <a:pt x="1854" y="903"/>
                  </a:cubicBezTo>
                  <a:cubicBezTo>
                    <a:pt x="1844" y="904"/>
                    <a:pt x="1835" y="904"/>
                    <a:pt x="1826" y="904"/>
                  </a:cubicBezTo>
                  <a:cubicBezTo>
                    <a:pt x="1202" y="904"/>
                    <a:pt x="1274" y="340"/>
                    <a:pt x="608" y="340"/>
                  </a:cubicBezTo>
                  <a:cubicBezTo>
                    <a:pt x="547" y="340"/>
                    <a:pt x="480" y="344"/>
                    <a:pt x="406" y="355"/>
                  </a:cubicBezTo>
                  <a:cubicBezTo>
                    <a:pt x="355" y="362"/>
                    <a:pt x="306" y="365"/>
                    <a:pt x="258" y="365"/>
                  </a:cubicBezTo>
                  <a:cubicBezTo>
                    <a:pt x="165" y="365"/>
                    <a:pt x="78" y="352"/>
                    <a:pt x="0" y="325"/>
                  </a:cubicBezTo>
                  <a:lnTo>
                    <a:pt x="0" y="325"/>
                  </a:lnTo>
                  <a:lnTo>
                    <a:pt x="622" y="1320"/>
                  </a:lnTo>
                  <a:lnTo>
                    <a:pt x="1477" y="2273"/>
                  </a:lnTo>
                  <a:lnTo>
                    <a:pt x="2139" y="2720"/>
                  </a:lnTo>
                  <a:lnTo>
                    <a:pt x="2346" y="2827"/>
                  </a:lnTo>
                  <a:cubicBezTo>
                    <a:pt x="2572" y="2857"/>
                    <a:pt x="2804" y="2870"/>
                    <a:pt x="3040" y="2870"/>
                  </a:cubicBezTo>
                  <a:cubicBezTo>
                    <a:pt x="4364" y="2870"/>
                    <a:pt x="5580" y="2386"/>
                    <a:pt x="6511" y="1587"/>
                  </a:cubicBezTo>
                  <a:cubicBezTo>
                    <a:pt x="6336" y="875"/>
                    <a:pt x="6147" y="328"/>
                    <a:pt x="5680" y="328"/>
                  </a:cubicBezTo>
                  <a:cubicBezTo>
                    <a:pt x="5601" y="328"/>
                    <a:pt x="5515" y="343"/>
                    <a:pt x="5419" y="376"/>
                  </a:cubicBezTo>
                  <a:cubicBezTo>
                    <a:pt x="5180" y="458"/>
                    <a:pt x="5049" y="499"/>
                    <a:pt x="4923" y="499"/>
                  </a:cubicBezTo>
                  <a:cubicBezTo>
                    <a:pt x="4694" y="499"/>
                    <a:pt x="4478" y="364"/>
                    <a:pt x="3665" y="91"/>
                  </a:cubicBezTo>
                  <a:cubicBezTo>
                    <a:pt x="3477" y="27"/>
                    <a:pt x="3321" y="0"/>
                    <a:pt x="3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63"/>
            <p:cNvSpPr/>
            <p:nvPr/>
          </p:nvSpPr>
          <p:spPr>
            <a:xfrm>
              <a:off x="1757651" y="3435497"/>
              <a:ext cx="136492" cy="246340"/>
            </a:xfrm>
            <a:custGeom>
              <a:avLst/>
              <a:gdLst/>
              <a:ahLst/>
              <a:cxnLst/>
              <a:rect l="l" t="t" r="r" b="b"/>
              <a:pathLst>
                <a:path w="4841" h="8737" extrusionOk="0">
                  <a:moveTo>
                    <a:pt x="1246" y="1"/>
                  </a:moveTo>
                  <a:cubicBezTo>
                    <a:pt x="468" y="926"/>
                    <a:pt x="0" y="2121"/>
                    <a:pt x="0" y="3426"/>
                  </a:cubicBezTo>
                  <a:cubicBezTo>
                    <a:pt x="0" y="6202"/>
                    <a:pt x="2126" y="8486"/>
                    <a:pt x="4840" y="8737"/>
                  </a:cubicBezTo>
                  <a:cubicBezTo>
                    <a:pt x="3815" y="8158"/>
                    <a:pt x="2979" y="7289"/>
                    <a:pt x="2432" y="6243"/>
                  </a:cubicBezTo>
                  <a:cubicBezTo>
                    <a:pt x="1902" y="6170"/>
                    <a:pt x="1663" y="5635"/>
                    <a:pt x="1999" y="5172"/>
                  </a:cubicBezTo>
                  <a:cubicBezTo>
                    <a:pt x="1838" y="4623"/>
                    <a:pt x="1749" y="4044"/>
                    <a:pt x="1749" y="3444"/>
                  </a:cubicBezTo>
                  <a:cubicBezTo>
                    <a:pt x="1749" y="2339"/>
                    <a:pt x="2045" y="1300"/>
                    <a:pt x="2564" y="404"/>
                  </a:cubicBezTo>
                  <a:cubicBezTo>
                    <a:pt x="2465" y="404"/>
                    <a:pt x="2365" y="404"/>
                    <a:pt x="2255" y="402"/>
                  </a:cubicBezTo>
                  <a:cubicBezTo>
                    <a:pt x="1805" y="385"/>
                    <a:pt x="1477" y="213"/>
                    <a:pt x="1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63"/>
            <p:cNvSpPr/>
            <p:nvPr/>
          </p:nvSpPr>
          <p:spPr>
            <a:xfrm>
              <a:off x="1955636" y="3399323"/>
              <a:ext cx="102799" cy="158484"/>
            </a:xfrm>
            <a:custGeom>
              <a:avLst/>
              <a:gdLst/>
              <a:ahLst/>
              <a:cxnLst/>
              <a:rect l="l" t="t" r="r" b="b"/>
              <a:pathLst>
                <a:path w="3646" h="5621" extrusionOk="0">
                  <a:moveTo>
                    <a:pt x="665" y="0"/>
                  </a:moveTo>
                  <a:lnTo>
                    <a:pt x="33" y="347"/>
                  </a:lnTo>
                  <a:lnTo>
                    <a:pt x="0" y="450"/>
                  </a:lnTo>
                  <a:cubicBezTo>
                    <a:pt x="54" y="522"/>
                    <a:pt x="121" y="592"/>
                    <a:pt x="213" y="659"/>
                  </a:cubicBezTo>
                  <a:cubicBezTo>
                    <a:pt x="942" y="1200"/>
                    <a:pt x="1225" y="1346"/>
                    <a:pt x="1015" y="1916"/>
                  </a:cubicBezTo>
                  <a:cubicBezTo>
                    <a:pt x="797" y="2489"/>
                    <a:pt x="415" y="3772"/>
                    <a:pt x="1440" y="4028"/>
                  </a:cubicBezTo>
                  <a:cubicBezTo>
                    <a:pt x="2470" y="4284"/>
                    <a:pt x="2812" y="4429"/>
                    <a:pt x="2928" y="4830"/>
                  </a:cubicBezTo>
                  <a:cubicBezTo>
                    <a:pt x="3008" y="5112"/>
                    <a:pt x="3140" y="5505"/>
                    <a:pt x="3571" y="5621"/>
                  </a:cubicBezTo>
                  <a:cubicBezTo>
                    <a:pt x="3619" y="5327"/>
                    <a:pt x="3646" y="5029"/>
                    <a:pt x="3646" y="4722"/>
                  </a:cubicBezTo>
                  <a:cubicBezTo>
                    <a:pt x="3643" y="2669"/>
                    <a:pt x="2489" y="894"/>
                    <a:pt x="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63"/>
            <p:cNvSpPr/>
            <p:nvPr/>
          </p:nvSpPr>
          <p:spPr>
            <a:xfrm>
              <a:off x="1856559" y="3382011"/>
              <a:ext cx="49708" cy="46916"/>
            </a:xfrm>
            <a:custGeom>
              <a:avLst/>
              <a:gdLst/>
              <a:ahLst/>
              <a:cxnLst/>
              <a:rect l="l" t="t" r="r" b="b"/>
              <a:pathLst>
                <a:path w="1763" h="1664" extrusionOk="0">
                  <a:moveTo>
                    <a:pt x="1461" y="1"/>
                  </a:moveTo>
                  <a:cubicBezTo>
                    <a:pt x="1443" y="4"/>
                    <a:pt x="1427" y="4"/>
                    <a:pt x="1413" y="4"/>
                  </a:cubicBezTo>
                  <a:lnTo>
                    <a:pt x="1050" y="146"/>
                  </a:lnTo>
                  <a:lnTo>
                    <a:pt x="1" y="846"/>
                  </a:lnTo>
                  <a:cubicBezTo>
                    <a:pt x="189" y="948"/>
                    <a:pt x="399" y="1099"/>
                    <a:pt x="533" y="1311"/>
                  </a:cubicBezTo>
                  <a:cubicBezTo>
                    <a:pt x="712" y="1597"/>
                    <a:pt x="896" y="1664"/>
                    <a:pt x="1060" y="1664"/>
                  </a:cubicBezTo>
                  <a:cubicBezTo>
                    <a:pt x="1161" y="1664"/>
                    <a:pt x="1254" y="1639"/>
                    <a:pt x="1335" y="1623"/>
                  </a:cubicBezTo>
                  <a:lnTo>
                    <a:pt x="1386" y="1615"/>
                  </a:lnTo>
                  <a:lnTo>
                    <a:pt x="1585" y="1413"/>
                  </a:lnTo>
                  <a:lnTo>
                    <a:pt x="1591" y="1381"/>
                  </a:lnTo>
                  <a:cubicBezTo>
                    <a:pt x="1704" y="1169"/>
                    <a:pt x="1763" y="867"/>
                    <a:pt x="1639" y="671"/>
                  </a:cubicBezTo>
                  <a:cubicBezTo>
                    <a:pt x="1518" y="480"/>
                    <a:pt x="1467" y="230"/>
                    <a:pt x="1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63"/>
            <p:cNvSpPr/>
            <p:nvPr/>
          </p:nvSpPr>
          <p:spPr>
            <a:xfrm>
              <a:off x="1842067" y="3382237"/>
              <a:ext cx="54360" cy="26137"/>
            </a:xfrm>
            <a:custGeom>
              <a:avLst/>
              <a:gdLst/>
              <a:ahLst/>
              <a:cxnLst/>
              <a:rect l="l" t="t" r="r" b="b"/>
              <a:pathLst>
                <a:path w="1928" h="927" extrusionOk="0">
                  <a:moveTo>
                    <a:pt x="1927" y="1"/>
                  </a:moveTo>
                  <a:lnTo>
                    <a:pt x="1927" y="1"/>
                  </a:lnTo>
                  <a:cubicBezTo>
                    <a:pt x="1241" y="55"/>
                    <a:pt x="590" y="235"/>
                    <a:pt x="1" y="526"/>
                  </a:cubicBezTo>
                  <a:cubicBezTo>
                    <a:pt x="44" y="609"/>
                    <a:pt x="124" y="676"/>
                    <a:pt x="219" y="711"/>
                  </a:cubicBezTo>
                  <a:cubicBezTo>
                    <a:pt x="329" y="752"/>
                    <a:pt x="496" y="822"/>
                    <a:pt x="657" y="926"/>
                  </a:cubicBezTo>
                  <a:cubicBezTo>
                    <a:pt x="1037" y="566"/>
                    <a:pt x="1464" y="254"/>
                    <a:pt x="1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63"/>
            <p:cNvSpPr/>
            <p:nvPr/>
          </p:nvSpPr>
          <p:spPr>
            <a:xfrm>
              <a:off x="1840544" y="3354493"/>
              <a:ext cx="191952" cy="147657"/>
            </a:xfrm>
            <a:custGeom>
              <a:avLst/>
              <a:gdLst/>
              <a:ahLst/>
              <a:cxnLst/>
              <a:rect l="l" t="t" r="r" b="b"/>
              <a:pathLst>
                <a:path w="6808" h="5237" extrusionOk="0">
                  <a:moveTo>
                    <a:pt x="6531" y="0"/>
                  </a:moveTo>
                  <a:lnTo>
                    <a:pt x="5207" y="665"/>
                  </a:lnTo>
                  <a:lnTo>
                    <a:pt x="2756" y="2214"/>
                  </a:lnTo>
                  <a:lnTo>
                    <a:pt x="902" y="3923"/>
                  </a:lnTo>
                  <a:lnTo>
                    <a:pt x="1" y="5099"/>
                  </a:lnTo>
                  <a:lnTo>
                    <a:pt x="1" y="5193"/>
                  </a:lnTo>
                  <a:cubicBezTo>
                    <a:pt x="39" y="5220"/>
                    <a:pt x="84" y="5236"/>
                    <a:pt x="131" y="5236"/>
                  </a:cubicBezTo>
                  <a:cubicBezTo>
                    <a:pt x="183" y="5236"/>
                    <a:pt x="237" y="5216"/>
                    <a:pt x="283" y="5166"/>
                  </a:cubicBezTo>
                  <a:cubicBezTo>
                    <a:pt x="1696" y="3659"/>
                    <a:pt x="3985" y="1655"/>
                    <a:pt x="6770" y="807"/>
                  </a:cubicBezTo>
                  <a:lnTo>
                    <a:pt x="6808" y="665"/>
                  </a:lnTo>
                  <a:lnTo>
                    <a:pt x="65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63"/>
            <p:cNvSpPr/>
            <p:nvPr/>
          </p:nvSpPr>
          <p:spPr>
            <a:xfrm>
              <a:off x="1837217" y="3340988"/>
              <a:ext cx="189217" cy="159781"/>
            </a:xfrm>
            <a:custGeom>
              <a:avLst/>
              <a:gdLst/>
              <a:ahLst/>
              <a:cxnLst/>
              <a:rect l="l" t="t" r="r" b="b"/>
              <a:pathLst>
                <a:path w="6711" h="5667" extrusionOk="0">
                  <a:moveTo>
                    <a:pt x="6388" y="0"/>
                  </a:moveTo>
                  <a:cubicBezTo>
                    <a:pt x="6388" y="0"/>
                    <a:pt x="2656" y="1639"/>
                    <a:pt x="79" y="5371"/>
                  </a:cubicBezTo>
                  <a:cubicBezTo>
                    <a:pt x="0" y="5486"/>
                    <a:pt x="44" y="5607"/>
                    <a:pt x="127" y="5666"/>
                  </a:cubicBezTo>
                  <a:cubicBezTo>
                    <a:pt x="132" y="5645"/>
                    <a:pt x="146" y="5621"/>
                    <a:pt x="165" y="5597"/>
                  </a:cubicBezTo>
                  <a:cubicBezTo>
                    <a:pt x="2758" y="2255"/>
                    <a:pt x="6251" y="786"/>
                    <a:pt x="6711" y="603"/>
                  </a:cubicBezTo>
                  <a:lnTo>
                    <a:pt x="6485" y="57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63"/>
            <p:cNvSpPr/>
            <p:nvPr/>
          </p:nvSpPr>
          <p:spPr>
            <a:xfrm>
              <a:off x="2047862" y="3364333"/>
              <a:ext cx="31973" cy="52612"/>
            </a:xfrm>
            <a:custGeom>
              <a:avLst/>
              <a:gdLst/>
              <a:ahLst/>
              <a:cxnLst/>
              <a:rect l="l" t="t" r="r" b="b"/>
              <a:pathLst>
                <a:path w="1134" h="1866" extrusionOk="0">
                  <a:moveTo>
                    <a:pt x="918" y="1"/>
                  </a:moveTo>
                  <a:lnTo>
                    <a:pt x="300" y="230"/>
                  </a:lnTo>
                  <a:lnTo>
                    <a:pt x="423" y="539"/>
                  </a:lnTo>
                  <a:lnTo>
                    <a:pt x="391" y="749"/>
                  </a:lnTo>
                  <a:lnTo>
                    <a:pt x="92" y="1112"/>
                  </a:lnTo>
                  <a:lnTo>
                    <a:pt x="1" y="1446"/>
                  </a:lnTo>
                  <a:lnTo>
                    <a:pt x="49" y="1779"/>
                  </a:lnTo>
                  <a:lnTo>
                    <a:pt x="173" y="1865"/>
                  </a:lnTo>
                  <a:lnTo>
                    <a:pt x="913" y="1220"/>
                  </a:lnTo>
                  <a:cubicBezTo>
                    <a:pt x="1056" y="1093"/>
                    <a:pt x="1134" y="902"/>
                    <a:pt x="1120" y="706"/>
                  </a:cubicBezTo>
                  <a:lnTo>
                    <a:pt x="1066" y="17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63"/>
            <p:cNvSpPr/>
            <p:nvPr/>
          </p:nvSpPr>
          <p:spPr>
            <a:xfrm>
              <a:off x="2035964" y="3369718"/>
              <a:ext cx="25657" cy="53345"/>
            </a:xfrm>
            <a:custGeom>
              <a:avLst/>
              <a:gdLst/>
              <a:ahLst/>
              <a:cxnLst/>
              <a:rect l="l" t="t" r="r" b="b"/>
              <a:pathLst>
                <a:path w="910" h="1892" extrusionOk="0">
                  <a:moveTo>
                    <a:pt x="819" y="1"/>
                  </a:moveTo>
                  <a:lnTo>
                    <a:pt x="385" y="162"/>
                  </a:lnTo>
                  <a:lnTo>
                    <a:pt x="326" y="294"/>
                  </a:lnTo>
                  <a:lnTo>
                    <a:pt x="410" y="501"/>
                  </a:lnTo>
                  <a:cubicBezTo>
                    <a:pt x="455" y="612"/>
                    <a:pt x="436" y="738"/>
                    <a:pt x="364" y="832"/>
                  </a:cubicBezTo>
                  <a:lnTo>
                    <a:pt x="208" y="1026"/>
                  </a:lnTo>
                  <a:cubicBezTo>
                    <a:pt x="41" y="1239"/>
                    <a:pt x="1" y="1524"/>
                    <a:pt x="100" y="1774"/>
                  </a:cubicBezTo>
                  <a:cubicBezTo>
                    <a:pt x="130" y="1850"/>
                    <a:pt x="201" y="1892"/>
                    <a:pt x="275" y="1892"/>
                  </a:cubicBezTo>
                  <a:cubicBezTo>
                    <a:pt x="319" y="1892"/>
                    <a:pt x="364" y="1876"/>
                    <a:pt x="401" y="1844"/>
                  </a:cubicBezTo>
                  <a:lnTo>
                    <a:pt x="622" y="1648"/>
                  </a:lnTo>
                  <a:cubicBezTo>
                    <a:pt x="592" y="1629"/>
                    <a:pt x="568" y="1599"/>
                    <a:pt x="555" y="1564"/>
                  </a:cubicBezTo>
                  <a:cubicBezTo>
                    <a:pt x="455" y="1311"/>
                    <a:pt x="496" y="1029"/>
                    <a:pt x="662" y="819"/>
                  </a:cubicBezTo>
                  <a:lnTo>
                    <a:pt x="819" y="622"/>
                  </a:lnTo>
                  <a:cubicBezTo>
                    <a:pt x="891" y="528"/>
                    <a:pt x="910" y="405"/>
                    <a:pt x="864" y="292"/>
                  </a:cubicBezTo>
                  <a:lnTo>
                    <a:pt x="781" y="84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63"/>
            <p:cNvSpPr/>
            <p:nvPr/>
          </p:nvSpPr>
          <p:spPr>
            <a:xfrm>
              <a:off x="2006218" y="3296524"/>
              <a:ext cx="53204" cy="31748"/>
            </a:xfrm>
            <a:custGeom>
              <a:avLst/>
              <a:gdLst/>
              <a:ahLst/>
              <a:cxnLst/>
              <a:rect l="l" t="t" r="r" b="b"/>
              <a:pathLst>
                <a:path w="1887" h="1126" extrusionOk="0">
                  <a:moveTo>
                    <a:pt x="968" y="0"/>
                  </a:moveTo>
                  <a:cubicBezTo>
                    <a:pt x="960" y="0"/>
                    <a:pt x="951" y="0"/>
                    <a:pt x="943" y="1"/>
                  </a:cubicBezTo>
                  <a:lnTo>
                    <a:pt x="36" y="41"/>
                  </a:lnTo>
                  <a:lnTo>
                    <a:pt x="1" y="114"/>
                  </a:lnTo>
                  <a:lnTo>
                    <a:pt x="98" y="402"/>
                  </a:lnTo>
                  <a:lnTo>
                    <a:pt x="439" y="676"/>
                  </a:lnTo>
                  <a:lnTo>
                    <a:pt x="999" y="778"/>
                  </a:lnTo>
                  <a:lnTo>
                    <a:pt x="1091" y="883"/>
                  </a:lnTo>
                  <a:lnTo>
                    <a:pt x="1185" y="1125"/>
                  </a:lnTo>
                  <a:lnTo>
                    <a:pt x="1887" y="864"/>
                  </a:lnTo>
                  <a:lnTo>
                    <a:pt x="1887" y="762"/>
                  </a:lnTo>
                  <a:lnTo>
                    <a:pt x="1448" y="229"/>
                  </a:lnTo>
                  <a:cubicBezTo>
                    <a:pt x="1330" y="83"/>
                    <a:pt x="1153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63"/>
            <p:cNvSpPr/>
            <p:nvPr/>
          </p:nvSpPr>
          <p:spPr>
            <a:xfrm>
              <a:off x="1991585" y="3297596"/>
              <a:ext cx="49257" cy="34623"/>
            </a:xfrm>
            <a:custGeom>
              <a:avLst/>
              <a:gdLst/>
              <a:ahLst/>
              <a:cxnLst/>
              <a:rect l="l" t="t" r="r" b="b"/>
              <a:pathLst>
                <a:path w="1747" h="1228" extrusionOk="0">
                  <a:moveTo>
                    <a:pt x="560" y="0"/>
                  </a:moveTo>
                  <a:lnTo>
                    <a:pt x="216" y="14"/>
                  </a:lnTo>
                  <a:cubicBezTo>
                    <a:pt x="84" y="19"/>
                    <a:pt x="1" y="151"/>
                    <a:pt x="49" y="272"/>
                  </a:cubicBezTo>
                  <a:cubicBezTo>
                    <a:pt x="149" y="525"/>
                    <a:pt x="375" y="697"/>
                    <a:pt x="644" y="740"/>
                  </a:cubicBezTo>
                  <a:lnTo>
                    <a:pt x="889" y="773"/>
                  </a:lnTo>
                  <a:cubicBezTo>
                    <a:pt x="1007" y="789"/>
                    <a:pt x="1106" y="867"/>
                    <a:pt x="1152" y="977"/>
                  </a:cubicBezTo>
                  <a:lnTo>
                    <a:pt x="1236" y="1187"/>
                  </a:lnTo>
                  <a:lnTo>
                    <a:pt x="1311" y="1227"/>
                  </a:lnTo>
                  <a:lnTo>
                    <a:pt x="1747" y="1066"/>
                  </a:lnTo>
                  <a:lnTo>
                    <a:pt x="1744" y="1063"/>
                  </a:lnTo>
                  <a:lnTo>
                    <a:pt x="1658" y="853"/>
                  </a:lnTo>
                  <a:cubicBezTo>
                    <a:pt x="1615" y="743"/>
                    <a:pt x="1515" y="665"/>
                    <a:pt x="1397" y="649"/>
                  </a:cubicBezTo>
                  <a:lnTo>
                    <a:pt x="1152" y="614"/>
                  </a:lnTo>
                  <a:cubicBezTo>
                    <a:pt x="886" y="579"/>
                    <a:pt x="657" y="399"/>
                    <a:pt x="555" y="148"/>
                  </a:cubicBezTo>
                  <a:cubicBezTo>
                    <a:pt x="536" y="97"/>
                    <a:pt x="539" y="43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63"/>
            <p:cNvSpPr/>
            <p:nvPr/>
          </p:nvSpPr>
          <p:spPr>
            <a:xfrm>
              <a:off x="2117588" y="3305462"/>
              <a:ext cx="32650" cy="19539"/>
            </a:xfrm>
            <a:custGeom>
              <a:avLst/>
              <a:gdLst/>
              <a:ahLst/>
              <a:cxnLst/>
              <a:rect l="l" t="t" r="r" b="b"/>
              <a:pathLst>
                <a:path w="1158" h="693" extrusionOk="0">
                  <a:moveTo>
                    <a:pt x="924" y="1"/>
                  </a:moveTo>
                  <a:cubicBezTo>
                    <a:pt x="898" y="1"/>
                    <a:pt x="871" y="6"/>
                    <a:pt x="845" y="17"/>
                  </a:cubicBezTo>
                  <a:lnTo>
                    <a:pt x="159" y="292"/>
                  </a:lnTo>
                  <a:cubicBezTo>
                    <a:pt x="54" y="335"/>
                    <a:pt x="1" y="456"/>
                    <a:pt x="46" y="561"/>
                  </a:cubicBezTo>
                  <a:cubicBezTo>
                    <a:pt x="79" y="641"/>
                    <a:pt x="157" y="693"/>
                    <a:pt x="237" y="693"/>
                  </a:cubicBezTo>
                  <a:cubicBezTo>
                    <a:pt x="262" y="693"/>
                    <a:pt x="288" y="690"/>
                    <a:pt x="315" y="676"/>
                  </a:cubicBezTo>
                  <a:lnTo>
                    <a:pt x="1001" y="399"/>
                  </a:lnTo>
                  <a:cubicBezTo>
                    <a:pt x="1104" y="356"/>
                    <a:pt x="1157" y="235"/>
                    <a:pt x="1114" y="130"/>
                  </a:cubicBezTo>
                  <a:cubicBezTo>
                    <a:pt x="1082" y="51"/>
                    <a:pt x="1005" y="1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63"/>
            <p:cNvSpPr/>
            <p:nvPr/>
          </p:nvSpPr>
          <p:spPr>
            <a:xfrm>
              <a:off x="2022909" y="3322774"/>
              <a:ext cx="87348" cy="58082"/>
            </a:xfrm>
            <a:custGeom>
              <a:avLst/>
              <a:gdLst/>
              <a:ahLst/>
              <a:cxnLst/>
              <a:rect l="l" t="t" r="r" b="b"/>
              <a:pathLst>
                <a:path w="3098" h="2060" extrusionOk="0">
                  <a:moveTo>
                    <a:pt x="2748" y="1"/>
                  </a:moveTo>
                  <a:lnTo>
                    <a:pt x="2697" y="3"/>
                  </a:lnTo>
                  <a:lnTo>
                    <a:pt x="28" y="1077"/>
                  </a:lnTo>
                  <a:lnTo>
                    <a:pt x="1" y="1147"/>
                  </a:lnTo>
                  <a:lnTo>
                    <a:pt x="313" y="1932"/>
                  </a:lnTo>
                  <a:cubicBezTo>
                    <a:pt x="344" y="2011"/>
                    <a:pt x="422" y="2059"/>
                    <a:pt x="505" y="2059"/>
                  </a:cubicBezTo>
                  <a:cubicBezTo>
                    <a:pt x="530" y="2059"/>
                    <a:pt x="555" y="2055"/>
                    <a:pt x="579" y="2045"/>
                  </a:cubicBezTo>
                  <a:lnTo>
                    <a:pt x="3063" y="1050"/>
                  </a:lnTo>
                  <a:lnTo>
                    <a:pt x="3098" y="888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63"/>
            <p:cNvSpPr/>
            <p:nvPr/>
          </p:nvSpPr>
          <p:spPr>
            <a:xfrm>
              <a:off x="2016086" y="3305406"/>
              <a:ext cx="84839" cy="50018"/>
            </a:xfrm>
            <a:custGeom>
              <a:avLst/>
              <a:gdLst/>
              <a:ahLst/>
              <a:cxnLst/>
              <a:rect l="l" t="t" r="r" b="b"/>
              <a:pathLst>
                <a:path w="3009" h="1774" extrusionOk="0">
                  <a:moveTo>
                    <a:pt x="2640" y="0"/>
                  </a:moveTo>
                  <a:lnTo>
                    <a:pt x="154" y="996"/>
                  </a:lnTo>
                  <a:cubicBezTo>
                    <a:pt x="49" y="1036"/>
                    <a:pt x="1" y="1157"/>
                    <a:pt x="38" y="1262"/>
                  </a:cubicBezTo>
                  <a:lnTo>
                    <a:pt x="246" y="1773"/>
                  </a:lnTo>
                  <a:cubicBezTo>
                    <a:pt x="262" y="1760"/>
                    <a:pt x="283" y="1747"/>
                    <a:pt x="302" y="1741"/>
                  </a:cubicBezTo>
                  <a:lnTo>
                    <a:pt x="2831" y="727"/>
                  </a:lnTo>
                  <a:cubicBezTo>
                    <a:pt x="2893" y="705"/>
                    <a:pt x="2949" y="684"/>
                    <a:pt x="3009" y="668"/>
                  </a:cubicBezTo>
                  <a:lnTo>
                    <a:pt x="2767" y="54"/>
                  </a:lnTo>
                  <a:lnTo>
                    <a:pt x="2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63"/>
            <p:cNvSpPr/>
            <p:nvPr/>
          </p:nvSpPr>
          <p:spPr>
            <a:xfrm>
              <a:off x="2098021" y="3321110"/>
              <a:ext cx="33411" cy="31212"/>
            </a:xfrm>
            <a:custGeom>
              <a:avLst/>
              <a:gdLst/>
              <a:ahLst/>
              <a:cxnLst/>
              <a:rect l="l" t="t" r="r" b="b"/>
              <a:pathLst>
                <a:path w="1185" h="1107" extrusionOk="0">
                  <a:moveTo>
                    <a:pt x="587" y="0"/>
                  </a:moveTo>
                  <a:lnTo>
                    <a:pt x="43" y="62"/>
                  </a:lnTo>
                  <a:lnTo>
                    <a:pt x="0" y="81"/>
                  </a:lnTo>
                  <a:lnTo>
                    <a:pt x="409" y="1106"/>
                  </a:lnTo>
                  <a:cubicBezTo>
                    <a:pt x="813" y="945"/>
                    <a:pt x="1098" y="633"/>
                    <a:pt x="1184" y="304"/>
                  </a:cubicBezTo>
                  <a:lnTo>
                    <a:pt x="1184" y="17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63"/>
            <p:cNvSpPr/>
            <p:nvPr/>
          </p:nvSpPr>
          <p:spPr>
            <a:xfrm>
              <a:off x="2090521" y="3302558"/>
              <a:ext cx="41729" cy="27152"/>
            </a:xfrm>
            <a:custGeom>
              <a:avLst/>
              <a:gdLst/>
              <a:ahLst/>
              <a:cxnLst/>
              <a:rect l="l" t="t" r="r" b="b"/>
              <a:pathLst>
                <a:path w="1480" h="963" extrusionOk="0">
                  <a:moveTo>
                    <a:pt x="538" y="0"/>
                  </a:moveTo>
                  <a:cubicBezTo>
                    <a:pt x="364" y="0"/>
                    <a:pt x="181" y="34"/>
                    <a:pt x="0" y="107"/>
                  </a:cubicBezTo>
                  <a:lnTo>
                    <a:pt x="280" y="801"/>
                  </a:lnTo>
                  <a:cubicBezTo>
                    <a:pt x="438" y="747"/>
                    <a:pt x="596" y="722"/>
                    <a:pt x="747" y="722"/>
                  </a:cubicBezTo>
                  <a:cubicBezTo>
                    <a:pt x="1020" y="722"/>
                    <a:pt x="1268" y="806"/>
                    <a:pt x="1439" y="962"/>
                  </a:cubicBezTo>
                  <a:cubicBezTo>
                    <a:pt x="1480" y="809"/>
                    <a:pt x="1472" y="650"/>
                    <a:pt x="1415" y="502"/>
                  </a:cubicBezTo>
                  <a:cubicBezTo>
                    <a:pt x="1286" y="183"/>
                    <a:pt x="939" y="0"/>
                    <a:pt x="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63"/>
            <p:cNvSpPr/>
            <p:nvPr/>
          </p:nvSpPr>
          <p:spPr>
            <a:xfrm>
              <a:off x="2019188" y="3342538"/>
              <a:ext cx="38430" cy="21823"/>
            </a:xfrm>
            <a:custGeom>
              <a:avLst/>
              <a:gdLst/>
              <a:ahLst/>
              <a:cxnLst/>
              <a:rect l="l" t="t" r="r" b="b"/>
              <a:pathLst>
                <a:path w="1363" h="774" extrusionOk="0">
                  <a:moveTo>
                    <a:pt x="1126" y="0"/>
                  </a:moveTo>
                  <a:cubicBezTo>
                    <a:pt x="1101" y="0"/>
                    <a:pt x="1075" y="5"/>
                    <a:pt x="1050" y="15"/>
                  </a:cubicBezTo>
                  <a:lnTo>
                    <a:pt x="160" y="373"/>
                  </a:lnTo>
                  <a:cubicBezTo>
                    <a:pt x="55" y="416"/>
                    <a:pt x="1" y="537"/>
                    <a:pt x="44" y="642"/>
                  </a:cubicBezTo>
                  <a:cubicBezTo>
                    <a:pt x="79" y="723"/>
                    <a:pt x="154" y="774"/>
                    <a:pt x="235" y="774"/>
                  </a:cubicBezTo>
                  <a:cubicBezTo>
                    <a:pt x="259" y="774"/>
                    <a:pt x="286" y="769"/>
                    <a:pt x="313" y="755"/>
                  </a:cubicBezTo>
                  <a:lnTo>
                    <a:pt x="1204" y="400"/>
                  </a:lnTo>
                  <a:cubicBezTo>
                    <a:pt x="1309" y="357"/>
                    <a:pt x="1362" y="236"/>
                    <a:pt x="1319" y="131"/>
                  </a:cubicBezTo>
                  <a:cubicBezTo>
                    <a:pt x="1286" y="51"/>
                    <a:pt x="1208" y="0"/>
                    <a:pt x="1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63"/>
            <p:cNvSpPr/>
            <p:nvPr/>
          </p:nvSpPr>
          <p:spPr>
            <a:xfrm>
              <a:off x="2090521" y="3303208"/>
              <a:ext cx="41729" cy="27152"/>
            </a:xfrm>
            <a:custGeom>
              <a:avLst/>
              <a:gdLst/>
              <a:ahLst/>
              <a:cxnLst/>
              <a:rect l="l" t="t" r="r" b="b"/>
              <a:pathLst>
                <a:path w="1480" h="963" extrusionOk="0">
                  <a:moveTo>
                    <a:pt x="538" y="0"/>
                  </a:moveTo>
                  <a:cubicBezTo>
                    <a:pt x="364" y="0"/>
                    <a:pt x="181" y="34"/>
                    <a:pt x="0" y="107"/>
                  </a:cubicBezTo>
                  <a:lnTo>
                    <a:pt x="280" y="801"/>
                  </a:lnTo>
                  <a:cubicBezTo>
                    <a:pt x="438" y="747"/>
                    <a:pt x="596" y="722"/>
                    <a:pt x="747" y="722"/>
                  </a:cubicBezTo>
                  <a:cubicBezTo>
                    <a:pt x="1020" y="722"/>
                    <a:pt x="1268" y="806"/>
                    <a:pt x="1439" y="962"/>
                  </a:cubicBezTo>
                  <a:cubicBezTo>
                    <a:pt x="1480" y="809"/>
                    <a:pt x="1472" y="650"/>
                    <a:pt x="1415" y="502"/>
                  </a:cubicBezTo>
                  <a:cubicBezTo>
                    <a:pt x="1286" y="183"/>
                    <a:pt x="939" y="0"/>
                    <a:pt x="538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0" name="Google Shape;2180;p63"/>
          <p:cNvGrpSpPr/>
          <p:nvPr/>
        </p:nvGrpSpPr>
        <p:grpSpPr>
          <a:xfrm>
            <a:off x="3645302" y="1645994"/>
            <a:ext cx="515344" cy="515602"/>
            <a:chOff x="6239584" y="4000102"/>
            <a:chExt cx="391629" cy="391854"/>
          </a:xfrm>
        </p:grpSpPr>
        <p:sp>
          <p:nvSpPr>
            <p:cNvPr id="2181" name="Google Shape;2181;p63"/>
            <p:cNvSpPr/>
            <p:nvPr/>
          </p:nvSpPr>
          <p:spPr>
            <a:xfrm>
              <a:off x="6286247" y="4110260"/>
              <a:ext cx="233680" cy="264159"/>
            </a:xfrm>
            <a:custGeom>
              <a:avLst/>
              <a:gdLst/>
              <a:ahLst/>
              <a:cxnLst/>
              <a:rect l="l" t="t" r="r" b="b"/>
              <a:pathLst>
                <a:path w="8288" h="9369" extrusionOk="0">
                  <a:moveTo>
                    <a:pt x="3931" y="1"/>
                  </a:moveTo>
                  <a:cubicBezTo>
                    <a:pt x="1680" y="547"/>
                    <a:pt x="1" y="2575"/>
                    <a:pt x="1" y="4999"/>
                  </a:cubicBezTo>
                  <a:cubicBezTo>
                    <a:pt x="1" y="6479"/>
                    <a:pt x="625" y="7811"/>
                    <a:pt x="1626" y="8750"/>
                  </a:cubicBezTo>
                  <a:lnTo>
                    <a:pt x="3240" y="9369"/>
                  </a:lnTo>
                  <a:lnTo>
                    <a:pt x="5519" y="8820"/>
                  </a:lnTo>
                  <a:lnTo>
                    <a:pt x="6611" y="8780"/>
                  </a:lnTo>
                  <a:cubicBezTo>
                    <a:pt x="7480" y="8037"/>
                    <a:pt x="8088" y="7001"/>
                    <a:pt x="8287" y="5823"/>
                  </a:cubicBezTo>
                  <a:lnTo>
                    <a:pt x="8123" y="5104"/>
                  </a:lnTo>
                  <a:lnTo>
                    <a:pt x="7870" y="3361"/>
                  </a:lnTo>
                  <a:lnTo>
                    <a:pt x="6974" y="1849"/>
                  </a:lnTo>
                  <a:lnTo>
                    <a:pt x="5075" y="547"/>
                  </a:lnTo>
                  <a:lnTo>
                    <a:pt x="4881" y="208"/>
                  </a:lnTo>
                  <a:cubicBezTo>
                    <a:pt x="4577" y="108"/>
                    <a:pt x="4257" y="41"/>
                    <a:pt x="3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63"/>
            <p:cNvSpPr/>
            <p:nvPr/>
          </p:nvSpPr>
          <p:spPr>
            <a:xfrm>
              <a:off x="6263409" y="4109499"/>
              <a:ext cx="143259" cy="251415"/>
            </a:xfrm>
            <a:custGeom>
              <a:avLst/>
              <a:gdLst/>
              <a:ahLst/>
              <a:cxnLst/>
              <a:rect l="l" t="t" r="r" b="b"/>
              <a:pathLst>
                <a:path w="5081" h="8917" extrusionOk="0">
                  <a:moveTo>
                    <a:pt x="4166" y="1"/>
                  </a:moveTo>
                  <a:cubicBezTo>
                    <a:pt x="4050" y="1"/>
                    <a:pt x="3934" y="6"/>
                    <a:pt x="3821" y="14"/>
                  </a:cubicBezTo>
                  <a:lnTo>
                    <a:pt x="3539" y="364"/>
                  </a:lnTo>
                  <a:lnTo>
                    <a:pt x="2533" y="576"/>
                  </a:lnTo>
                  <a:lnTo>
                    <a:pt x="1968" y="509"/>
                  </a:lnTo>
                  <a:cubicBezTo>
                    <a:pt x="1335" y="819"/>
                    <a:pt x="776" y="1260"/>
                    <a:pt x="326" y="1795"/>
                  </a:cubicBezTo>
                  <a:lnTo>
                    <a:pt x="351" y="2632"/>
                  </a:lnTo>
                  <a:lnTo>
                    <a:pt x="1" y="6587"/>
                  </a:lnTo>
                  <a:lnTo>
                    <a:pt x="1134" y="8279"/>
                  </a:lnTo>
                  <a:lnTo>
                    <a:pt x="2804" y="8917"/>
                  </a:lnTo>
                  <a:cubicBezTo>
                    <a:pt x="1661" y="8002"/>
                    <a:pt x="929" y="6592"/>
                    <a:pt x="929" y="5016"/>
                  </a:cubicBezTo>
                  <a:cubicBezTo>
                    <a:pt x="929" y="2543"/>
                    <a:pt x="2724" y="490"/>
                    <a:pt x="5080" y="87"/>
                  </a:cubicBezTo>
                  <a:cubicBezTo>
                    <a:pt x="4785" y="33"/>
                    <a:pt x="4480" y="1"/>
                    <a:pt x="4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63"/>
            <p:cNvSpPr/>
            <p:nvPr/>
          </p:nvSpPr>
          <p:spPr>
            <a:xfrm>
              <a:off x="6548432" y="4002076"/>
              <a:ext cx="82781" cy="115712"/>
            </a:xfrm>
            <a:custGeom>
              <a:avLst/>
              <a:gdLst/>
              <a:ahLst/>
              <a:cxnLst/>
              <a:rect l="l" t="t" r="r" b="b"/>
              <a:pathLst>
                <a:path w="2936" h="4104" extrusionOk="0">
                  <a:moveTo>
                    <a:pt x="1356" y="1"/>
                  </a:moveTo>
                  <a:cubicBezTo>
                    <a:pt x="560" y="340"/>
                    <a:pt x="0" y="1131"/>
                    <a:pt x="0" y="2054"/>
                  </a:cubicBezTo>
                  <a:cubicBezTo>
                    <a:pt x="0" y="2974"/>
                    <a:pt x="560" y="3765"/>
                    <a:pt x="1356" y="4104"/>
                  </a:cubicBezTo>
                  <a:cubicBezTo>
                    <a:pt x="2263" y="3864"/>
                    <a:pt x="2933" y="3038"/>
                    <a:pt x="2933" y="2054"/>
                  </a:cubicBezTo>
                  <a:cubicBezTo>
                    <a:pt x="2935" y="1777"/>
                    <a:pt x="2887" y="1516"/>
                    <a:pt x="2787" y="1273"/>
                  </a:cubicBezTo>
                  <a:lnTo>
                    <a:pt x="2650" y="1247"/>
                  </a:lnTo>
                  <a:lnTo>
                    <a:pt x="1910" y="413"/>
                  </a:lnTo>
                  <a:lnTo>
                    <a:pt x="1910" y="238"/>
                  </a:lnTo>
                  <a:cubicBezTo>
                    <a:pt x="1738" y="133"/>
                    <a:pt x="1552" y="55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63"/>
            <p:cNvSpPr/>
            <p:nvPr/>
          </p:nvSpPr>
          <p:spPr>
            <a:xfrm>
              <a:off x="6310833" y="4315830"/>
              <a:ext cx="161980" cy="75055"/>
            </a:xfrm>
            <a:custGeom>
              <a:avLst/>
              <a:gdLst/>
              <a:ahLst/>
              <a:cxnLst/>
              <a:rect l="l" t="t" r="r" b="b"/>
              <a:pathLst>
                <a:path w="5745" h="2662" extrusionOk="0">
                  <a:moveTo>
                    <a:pt x="2627" y="0"/>
                  </a:moveTo>
                  <a:cubicBezTo>
                    <a:pt x="1916" y="0"/>
                    <a:pt x="1941" y="834"/>
                    <a:pt x="1373" y="848"/>
                  </a:cubicBezTo>
                  <a:cubicBezTo>
                    <a:pt x="1362" y="849"/>
                    <a:pt x="1351" y="849"/>
                    <a:pt x="1341" y="849"/>
                  </a:cubicBezTo>
                  <a:cubicBezTo>
                    <a:pt x="761" y="849"/>
                    <a:pt x="825" y="320"/>
                    <a:pt x="204" y="320"/>
                  </a:cubicBezTo>
                  <a:cubicBezTo>
                    <a:pt x="147" y="320"/>
                    <a:pt x="84" y="325"/>
                    <a:pt x="14" y="334"/>
                  </a:cubicBezTo>
                  <a:cubicBezTo>
                    <a:pt x="8" y="334"/>
                    <a:pt x="3" y="334"/>
                    <a:pt x="0" y="337"/>
                  </a:cubicBezTo>
                  <a:lnTo>
                    <a:pt x="189" y="1319"/>
                  </a:lnTo>
                  <a:lnTo>
                    <a:pt x="1956" y="2457"/>
                  </a:lnTo>
                  <a:lnTo>
                    <a:pt x="3086" y="2662"/>
                  </a:lnTo>
                  <a:cubicBezTo>
                    <a:pt x="4095" y="2541"/>
                    <a:pt x="5010" y="2121"/>
                    <a:pt x="5745" y="1491"/>
                  </a:cubicBezTo>
                  <a:cubicBezTo>
                    <a:pt x="5578" y="824"/>
                    <a:pt x="5400" y="309"/>
                    <a:pt x="4957" y="309"/>
                  </a:cubicBezTo>
                  <a:cubicBezTo>
                    <a:pt x="4884" y="309"/>
                    <a:pt x="4803" y="323"/>
                    <a:pt x="4714" y="353"/>
                  </a:cubicBezTo>
                  <a:cubicBezTo>
                    <a:pt x="4489" y="430"/>
                    <a:pt x="4366" y="469"/>
                    <a:pt x="4247" y="469"/>
                  </a:cubicBezTo>
                  <a:cubicBezTo>
                    <a:pt x="4034" y="469"/>
                    <a:pt x="3832" y="343"/>
                    <a:pt x="3070" y="84"/>
                  </a:cubicBezTo>
                  <a:cubicBezTo>
                    <a:pt x="2896" y="25"/>
                    <a:pt x="2750" y="0"/>
                    <a:pt x="2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63"/>
            <p:cNvSpPr/>
            <p:nvPr/>
          </p:nvSpPr>
          <p:spPr>
            <a:xfrm>
              <a:off x="6274885" y="4169780"/>
              <a:ext cx="98936" cy="123184"/>
            </a:xfrm>
            <a:custGeom>
              <a:avLst/>
              <a:gdLst/>
              <a:ahLst/>
              <a:cxnLst/>
              <a:rect l="l" t="t" r="r" b="b"/>
              <a:pathLst>
                <a:path w="3509" h="4369" extrusionOk="0">
                  <a:moveTo>
                    <a:pt x="1951" y="1"/>
                  </a:moveTo>
                  <a:cubicBezTo>
                    <a:pt x="1804" y="1"/>
                    <a:pt x="1629" y="15"/>
                    <a:pt x="1413" y="23"/>
                  </a:cubicBezTo>
                  <a:lnTo>
                    <a:pt x="570" y="588"/>
                  </a:lnTo>
                  <a:lnTo>
                    <a:pt x="0" y="2867"/>
                  </a:lnTo>
                  <a:cubicBezTo>
                    <a:pt x="0" y="2867"/>
                    <a:pt x="194" y="3674"/>
                    <a:pt x="240" y="3712"/>
                  </a:cubicBezTo>
                  <a:cubicBezTo>
                    <a:pt x="283" y="3749"/>
                    <a:pt x="751" y="4368"/>
                    <a:pt x="751" y="4368"/>
                  </a:cubicBezTo>
                  <a:cubicBezTo>
                    <a:pt x="826" y="4293"/>
                    <a:pt x="926" y="4220"/>
                    <a:pt x="1041" y="4156"/>
                  </a:cubicBezTo>
                  <a:cubicBezTo>
                    <a:pt x="1978" y="3642"/>
                    <a:pt x="1671" y="3316"/>
                    <a:pt x="1961" y="2915"/>
                  </a:cubicBezTo>
                  <a:cubicBezTo>
                    <a:pt x="2052" y="2787"/>
                    <a:pt x="2224" y="2755"/>
                    <a:pt x="2418" y="2755"/>
                  </a:cubicBezTo>
                  <a:cubicBezTo>
                    <a:pt x="2619" y="2755"/>
                    <a:pt x="2845" y="2790"/>
                    <a:pt x="3032" y="2790"/>
                  </a:cubicBezTo>
                  <a:cubicBezTo>
                    <a:pt x="3229" y="2790"/>
                    <a:pt x="3381" y="2751"/>
                    <a:pt x="3414" y="2590"/>
                  </a:cubicBezTo>
                  <a:cubicBezTo>
                    <a:pt x="3508" y="2132"/>
                    <a:pt x="3393" y="2189"/>
                    <a:pt x="2857" y="1826"/>
                  </a:cubicBezTo>
                  <a:cubicBezTo>
                    <a:pt x="2325" y="1462"/>
                    <a:pt x="2935" y="1021"/>
                    <a:pt x="2629" y="410"/>
                  </a:cubicBezTo>
                  <a:cubicBezTo>
                    <a:pt x="2458" y="68"/>
                    <a:pt x="2274" y="1"/>
                    <a:pt x="1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63"/>
            <p:cNvSpPr/>
            <p:nvPr/>
          </p:nvSpPr>
          <p:spPr>
            <a:xfrm>
              <a:off x="6239584" y="4160109"/>
              <a:ext cx="166012" cy="231847"/>
            </a:xfrm>
            <a:custGeom>
              <a:avLst/>
              <a:gdLst/>
              <a:ahLst/>
              <a:cxnLst/>
              <a:rect l="l" t="t" r="r" b="b"/>
              <a:pathLst>
                <a:path w="5888" h="8223" extrusionOk="0">
                  <a:moveTo>
                    <a:pt x="1171" y="0"/>
                  </a:moveTo>
                  <a:cubicBezTo>
                    <a:pt x="442" y="869"/>
                    <a:pt x="1" y="1991"/>
                    <a:pt x="1" y="3215"/>
                  </a:cubicBezTo>
                  <a:cubicBezTo>
                    <a:pt x="1" y="5978"/>
                    <a:pt x="2242" y="8222"/>
                    <a:pt x="5008" y="8222"/>
                  </a:cubicBezTo>
                  <a:cubicBezTo>
                    <a:pt x="5307" y="8222"/>
                    <a:pt x="5603" y="8195"/>
                    <a:pt x="5888" y="8144"/>
                  </a:cubicBezTo>
                  <a:cubicBezTo>
                    <a:pt x="4473" y="7889"/>
                    <a:pt x="3262" y="7038"/>
                    <a:pt x="2527" y="5857"/>
                  </a:cubicBezTo>
                  <a:cubicBezTo>
                    <a:pt x="2486" y="5862"/>
                    <a:pt x="2445" y="5865"/>
                    <a:pt x="2406" y="5865"/>
                  </a:cubicBezTo>
                  <a:cubicBezTo>
                    <a:pt x="1764" y="5865"/>
                    <a:pt x="1485" y="5206"/>
                    <a:pt x="1997" y="4711"/>
                  </a:cubicBezTo>
                  <a:cubicBezTo>
                    <a:pt x="1849" y="4240"/>
                    <a:pt x="1769" y="3735"/>
                    <a:pt x="1769" y="3218"/>
                  </a:cubicBezTo>
                  <a:cubicBezTo>
                    <a:pt x="1769" y="2158"/>
                    <a:pt x="2100" y="1176"/>
                    <a:pt x="2662" y="369"/>
                  </a:cubicBezTo>
                  <a:lnTo>
                    <a:pt x="2662" y="369"/>
                  </a:lnTo>
                  <a:cubicBezTo>
                    <a:pt x="2570" y="373"/>
                    <a:pt x="2471" y="376"/>
                    <a:pt x="2364" y="376"/>
                  </a:cubicBezTo>
                  <a:cubicBezTo>
                    <a:pt x="2287" y="376"/>
                    <a:pt x="2205" y="375"/>
                    <a:pt x="2118" y="371"/>
                  </a:cubicBezTo>
                  <a:cubicBezTo>
                    <a:pt x="1699" y="358"/>
                    <a:pt x="1389" y="194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63"/>
            <p:cNvSpPr/>
            <p:nvPr/>
          </p:nvSpPr>
          <p:spPr>
            <a:xfrm>
              <a:off x="6419017" y="4116096"/>
              <a:ext cx="103109" cy="158287"/>
            </a:xfrm>
            <a:custGeom>
              <a:avLst/>
              <a:gdLst/>
              <a:ahLst/>
              <a:cxnLst/>
              <a:rect l="l" t="t" r="r" b="b"/>
              <a:pathLst>
                <a:path w="3657" h="5614" extrusionOk="0">
                  <a:moveTo>
                    <a:pt x="172" y="1"/>
                  </a:moveTo>
                  <a:lnTo>
                    <a:pt x="172" y="1"/>
                  </a:lnTo>
                  <a:cubicBezTo>
                    <a:pt x="65" y="246"/>
                    <a:pt x="0" y="636"/>
                    <a:pt x="431" y="958"/>
                  </a:cubicBezTo>
                  <a:cubicBezTo>
                    <a:pt x="1114" y="1470"/>
                    <a:pt x="1383" y="1602"/>
                    <a:pt x="1181" y="2140"/>
                  </a:cubicBezTo>
                  <a:cubicBezTo>
                    <a:pt x="979" y="2672"/>
                    <a:pt x="619" y="3880"/>
                    <a:pt x="1585" y="4123"/>
                  </a:cubicBezTo>
                  <a:cubicBezTo>
                    <a:pt x="2548" y="4365"/>
                    <a:pt x="2871" y="4499"/>
                    <a:pt x="2978" y="4873"/>
                  </a:cubicBezTo>
                  <a:cubicBezTo>
                    <a:pt x="3054" y="5140"/>
                    <a:pt x="3178" y="5508"/>
                    <a:pt x="3584" y="5613"/>
                  </a:cubicBezTo>
                  <a:cubicBezTo>
                    <a:pt x="3632" y="5336"/>
                    <a:pt x="3656" y="5059"/>
                    <a:pt x="3656" y="4768"/>
                  </a:cubicBezTo>
                  <a:cubicBezTo>
                    <a:pt x="3656" y="2538"/>
                    <a:pt x="2193" y="646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3"/>
            <p:cNvSpPr/>
            <p:nvPr/>
          </p:nvSpPr>
          <p:spPr>
            <a:xfrm>
              <a:off x="6593263" y="4008758"/>
              <a:ext cx="34003" cy="35836"/>
            </a:xfrm>
            <a:custGeom>
              <a:avLst/>
              <a:gdLst/>
              <a:ahLst/>
              <a:cxnLst/>
              <a:rect l="l" t="t" r="r" b="b"/>
              <a:pathLst>
                <a:path w="1206" h="1271" extrusionOk="0">
                  <a:moveTo>
                    <a:pt x="331" y="1"/>
                  </a:moveTo>
                  <a:cubicBezTo>
                    <a:pt x="132" y="122"/>
                    <a:pt x="0" y="340"/>
                    <a:pt x="0" y="584"/>
                  </a:cubicBezTo>
                  <a:cubicBezTo>
                    <a:pt x="0" y="964"/>
                    <a:pt x="307" y="1271"/>
                    <a:pt x="686" y="1271"/>
                  </a:cubicBezTo>
                  <a:cubicBezTo>
                    <a:pt x="896" y="1271"/>
                    <a:pt x="1082" y="1179"/>
                    <a:pt x="1205" y="1036"/>
                  </a:cubicBezTo>
                  <a:cubicBezTo>
                    <a:pt x="1033" y="601"/>
                    <a:pt x="724" y="237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3"/>
            <p:cNvSpPr/>
            <p:nvPr/>
          </p:nvSpPr>
          <p:spPr>
            <a:xfrm>
              <a:off x="6551619" y="4055195"/>
              <a:ext cx="33383" cy="33411"/>
            </a:xfrm>
            <a:custGeom>
              <a:avLst/>
              <a:gdLst/>
              <a:ahLst/>
              <a:cxnLst/>
              <a:rect l="l" t="t" r="r" b="b"/>
              <a:pathLst>
                <a:path w="1184" h="1185" extrusionOk="0">
                  <a:moveTo>
                    <a:pt x="592" y="0"/>
                  </a:moveTo>
                  <a:cubicBezTo>
                    <a:pt x="266" y="0"/>
                    <a:pt x="0" y="264"/>
                    <a:pt x="0" y="592"/>
                  </a:cubicBezTo>
                  <a:cubicBezTo>
                    <a:pt x="0" y="920"/>
                    <a:pt x="266" y="1184"/>
                    <a:pt x="592" y="1184"/>
                  </a:cubicBezTo>
                  <a:cubicBezTo>
                    <a:pt x="920" y="1184"/>
                    <a:pt x="1184" y="920"/>
                    <a:pt x="1184" y="592"/>
                  </a:cubicBezTo>
                  <a:cubicBezTo>
                    <a:pt x="1184" y="264"/>
                    <a:pt x="920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3"/>
            <p:cNvSpPr/>
            <p:nvPr/>
          </p:nvSpPr>
          <p:spPr>
            <a:xfrm>
              <a:off x="6343455" y="4121707"/>
              <a:ext cx="37950" cy="31917"/>
            </a:xfrm>
            <a:custGeom>
              <a:avLst/>
              <a:gdLst/>
              <a:ahLst/>
              <a:cxnLst/>
              <a:rect l="l" t="t" r="r" b="b"/>
              <a:pathLst>
                <a:path w="1346" h="1132" extrusionOk="0">
                  <a:moveTo>
                    <a:pt x="1066" y="1"/>
                  </a:moveTo>
                  <a:lnTo>
                    <a:pt x="799" y="3"/>
                  </a:lnTo>
                  <a:lnTo>
                    <a:pt x="54" y="423"/>
                  </a:lnTo>
                  <a:lnTo>
                    <a:pt x="0" y="644"/>
                  </a:lnTo>
                  <a:cubicBezTo>
                    <a:pt x="43" y="692"/>
                    <a:pt x="84" y="743"/>
                    <a:pt x="121" y="800"/>
                  </a:cubicBezTo>
                  <a:cubicBezTo>
                    <a:pt x="289" y="1068"/>
                    <a:pt x="462" y="1131"/>
                    <a:pt x="617" y="1131"/>
                  </a:cubicBezTo>
                  <a:cubicBezTo>
                    <a:pt x="719" y="1131"/>
                    <a:pt x="812" y="1104"/>
                    <a:pt x="891" y="1090"/>
                  </a:cubicBezTo>
                  <a:cubicBezTo>
                    <a:pt x="1087" y="1058"/>
                    <a:pt x="1346" y="496"/>
                    <a:pt x="1160" y="200"/>
                  </a:cubicBezTo>
                  <a:cubicBezTo>
                    <a:pt x="1122" y="141"/>
                    <a:pt x="1093" y="73"/>
                    <a:pt x="1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3"/>
            <p:cNvSpPr/>
            <p:nvPr/>
          </p:nvSpPr>
          <p:spPr>
            <a:xfrm>
              <a:off x="6318869" y="4109724"/>
              <a:ext cx="54332" cy="30366"/>
            </a:xfrm>
            <a:custGeom>
              <a:avLst/>
              <a:gdLst/>
              <a:ahLst/>
              <a:cxnLst/>
              <a:rect l="l" t="t" r="r" b="b"/>
              <a:pathLst>
                <a:path w="1927" h="1077" extrusionOk="0">
                  <a:moveTo>
                    <a:pt x="1854" y="1"/>
                  </a:moveTo>
                  <a:cubicBezTo>
                    <a:pt x="1190" y="44"/>
                    <a:pt x="566" y="219"/>
                    <a:pt x="1" y="496"/>
                  </a:cubicBezTo>
                  <a:cubicBezTo>
                    <a:pt x="44" y="579"/>
                    <a:pt x="119" y="644"/>
                    <a:pt x="205" y="673"/>
                  </a:cubicBezTo>
                  <a:cubicBezTo>
                    <a:pt x="369" y="732"/>
                    <a:pt x="657" y="859"/>
                    <a:pt x="862" y="1077"/>
                  </a:cubicBezTo>
                  <a:cubicBezTo>
                    <a:pt x="1187" y="821"/>
                    <a:pt x="1545" y="603"/>
                    <a:pt x="1927" y="431"/>
                  </a:cubicBezTo>
                  <a:cubicBezTo>
                    <a:pt x="1881" y="294"/>
                    <a:pt x="1857" y="14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3"/>
            <p:cNvSpPr/>
            <p:nvPr/>
          </p:nvSpPr>
          <p:spPr>
            <a:xfrm>
              <a:off x="6511694" y="4000102"/>
              <a:ext cx="79454" cy="119660"/>
            </a:xfrm>
            <a:custGeom>
              <a:avLst/>
              <a:gdLst/>
              <a:ahLst/>
              <a:cxnLst/>
              <a:rect l="l" t="t" r="r" b="b"/>
              <a:pathLst>
                <a:path w="2818" h="4244" extrusionOk="0">
                  <a:moveTo>
                    <a:pt x="2124" y="1"/>
                  </a:moveTo>
                  <a:cubicBezTo>
                    <a:pt x="953" y="1"/>
                    <a:pt x="1" y="948"/>
                    <a:pt x="1" y="2124"/>
                  </a:cubicBezTo>
                  <a:cubicBezTo>
                    <a:pt x="1" y="3294"/>
                    <a:pt x="951" y="4244"/>
                    <a:pt x="2124" y="4244"/>
                  </a:cubicBezTo>
                  <a:cubicBezTo>
                    <a:pt x="2366" y="4244"/>
                    <a:pt x="2597" y="4203"/>
                    <a:pt x="2812" y="4131"/>
                  </a:cubicBezTo>
                  <a:cubicBezTo>
                    <a:pt x="1986" y="3838"/>
                    <a:pt x="1386" y="3052"/>
                    <a:pt x="1386" y="2118"/>
                  </a:cubicBezTo>
                  <a:cubicBezTo>
                    <a:pt x="1386" y="1190"/>
                    <a:pt x="1986" y="402"/>
                    <a:pt x="2818" y="114"/>
                  </a:cubicBezTo>
                  <a:cubicBezTo>
                    <a:pt x="2603" y="41"/>
                    <a:pt x="2366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3"/>
            <p:cNvSpPr/>
            <p:nvPr/>
          </p:nvSpPr>
          <p:spPr>
            <a:xfrm>
              <a:off x="6511694" y="4000102"/>
              <a:ext cx="79454" cy="119660"/>
            </a:xfrm>
            <a:custGeom>
              <a:avLst/>
              <a:gdLst/>
              <a:ahLst/>
              <a:cxnLst/>
              <a:rect l="l" t="t" r="r" b="b"/>
              <a:pathLst>
                <a:path w="2818" h="4244" extrusionOk="0">
                  <a:moveTo>
                    <a:pt x="2124" y="1"/>
                  </a:moveTo>
                  <a:cubicBezTo>
                    <a:pt x="953" y="1"/>
                    <a:pt x="1" y="948"/>
                    <a:pt x="1" y="2124"/>
                  </a:cubicBezTo>
                  <a:cubicBezTo>
                    <a:pt x="1" y="3294"/>
                    <a:pt x="951" y="4244"/>
                    <a:pt x="2124" y="4244"/>
                  </a:cubicBezTo>
                  <a:cubicBezTo>
                    <a:pt x="2366" y="4244"/>
                    <a:pt x="2597" y="4203"/>
                    <a:pt x="2812" y="4131"/>
                  </a:cubicBezTo>
                  <a:cubicBezTo>
                    <a:pt x="1986" y="3838"/>
                    <a:pt x="1386" y="3052"/>
                    <a:pt x="1386" y="2118"/>
                  </a:cubicBezTo>
                  <a:cubicBezTo>
                    <a:pt x="1386" y="1190"/>
                    <a:pt x="1986" y="402"/>
                    <a:pt x="2818" y="114"/>
                  </a:cubicBezTo>
                  <a:cubicBezTo>
                    <a:pt x="2603" y="41"/>
                    <a:pt x="2366" y="1"/>
                    <a:pt x="2124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64"/>
          <p:cNvSpPr/>
          <p:nvPr/>
        </p:nvSpPr>
        <p:spPr>
          <a:xfrm>
            <a:off x="1416433" y="1904758"/>
            <a:ext cx="1679100" cy="16791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64"/>
          <p:cNvSpPr/>
          <p:nvPr/>
        </p:nvSpPr>
        <p:spPr>
          <a:xfrm>
            <a:off x="1289229" y="1777554"/>
            <a:ext cx="1933200" cy="1933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64"/>
          <p:cNvSpPr/>
          <p:nvPr/>
        </p:nvSpPr>
        <p:spPr>
          <a:xfrm>
            <a:off x="989155" y="1477480"/>
            <a:ext cx="2533500" cy="25335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64"/>
          <p:cNvSpPr/>
          <p:nvPr/>
        </p:nvSpPr>
        <p:spPr>
          <a:xfrm>
            <a:off x="719825" y="1208150"/>
            <a:ext cx="3072000" cy="3072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64"/>
          <p:cNvSpPr/>
          <p:nvPr/>
        </p:nvSpPr>
        <p:spPr>
          <a:xfrm>
            <a:off x="1600192" y="2088517"/>
            <a:ext cx="1311300" cy="13113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3" name="Google Shape;2203;p64"/>
          <p:cNvSpPr txBox="1">
            <a:spLocks noGrp="1"/>
          </p:cNvSpPr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grpSp>
        <p:nvGrpSpPr>
          <p:cNvPr id="2204" name="Google Shape;2204;p64"/>
          <p:cNvGrpSpPr/>
          <p:nvPr/>
        </p:nvGrpSpPr>
        <p:grpSpPr>
          <a:xfrm>
            <a:off x="1646673" y="2219189"/>
            <a:ext cx="1181479" cy="1099866"/>
            <a:chOff x="3804135" y="1928622"/>
            <a:chExt cx="1512777" cy="1408099"/>
          </a:xfrm>
        </p:grpSpPr>
        <p:sp>
          <p:nvSpPr>
            <p:cNvPr id="2205" name="Google Shape;2205;p64"/>
            <p:cNvSpPr/>
            <p:nvPr/>
          </p:nvSpPr>
          <p:spPr>
            <a:xfrm>
              <a:off x="3860962" y="1928622"/>
              <a:ext cx="1455950" cy="1408099"/>
            </a:xfrm>
            <a:custGeom>
              <a:avLst/>
              <a:gdLst/>
              <a:ahLst/>
              <a:cxnLst/>
              <a:rect l="l" t="t" r="r" b="b"/>
              <a:pathLst>
                <a:path w="25134" h="24309" extrusionOk="0">
                  <a:moveTo>
                    <a:pt x="24122" y="13572"/>
                  </a:moveTo>
                  <a:cubicBezTo>
                    <a:pt x="23102" y="19951"/>
                    <a:pt x="17116" y="24308"/>
                    <a:pt x="10737" y="23288"/>
                  </a:cubicBezTo>
                  <a:cubicBezTo>
                    <a:pt x="4358" y="22267"/>
                    <a:pt x="1" y="16281"/>
                    <a:pt x="1021" y="9912"/>
                  </a:cubicBezTo>
                  <a:cubicBezTo>
                    <a:pt x="1453" y="7174"/>
                    <a:pt x="2807" y="4809"/>
                    <a:pt x="4711" y="3072"/>
                  </a:cubicBezTo>
                  <a:cubicBezTo>
                    <a:pt x="6487" y="1472"/>
                    <a:pt x="8745" y="412"/>
                    <a:pt x="11188" y="118"/>
                  </a:cubicBezTo>
                  <a:cubicBezTo>
                    <a:pt x="12228" y="0"/>
                    <a:pt x="13308" y="10"/>
                    <a:pt x="14407" y="177"/>
                  </a:cubicBezTo>
                  <a:cubicBezTo>
                    <a:pt x="20786" y="1207"/>
                    <a:pt x="25133" y="7193"/>
                    <a:pt x="24122" y="1357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4"/>
            <p:cNvSpPr/>
            <p:nvPr/>
          </p:nvSpPr>
          <p:spPr>
            <a:xfrm>
              <a:off x="4185010" y="1971778"/>
              <a:ext cx="171755" cy="107567"/>
            </a:xfrm>
            <a:custGeom>
              <a:avLst/>
              <a:gdLst/>
              <a:ahLst/>
              <a:cxnLst/>
              <a:rect l="l" t="t" r="r" b="b"/>
              <a:pathLst>
                <a:path w="2965" h="1857" extrusionOk="0">
                  <a:moveTo>
                    <a:pt x="2954" y="1"/>
                  </a:moveTo>
                  <a:cubicBezTo>
                    <a:pt x="2738" y="79"/>
                    <a:pt x="2454" y="197"/>
                    <a:pt x="2248" y="276"/>
                  </a:cubicBezTo>
                  <a:cubicBezTo>
                    <a:pt x="1296" y="737"/>
                    <a:pt x="1217" y="766"/>
                    <a:pt x="501" y="1237"/>
                  </a:cubicBezTo>
                  <a:lnTo>
                    <a:pt x="157" y="1493"/>
                  </a:lnTo>
                  <a:cubicBezTo>
                    <a:pt x="275" y="1424"/>
                    <a:pt x="344" y="1375"/>
                    <a:pt x="422" y="1336"/>
                  </a:cubicBezTo>
                  <a:lnTo>
                    <a:pt x="422" y="1336"/>
                  </a:lnTo>
                  <a:cubicBezTo>
                    <a:pt x="295" y="1493"/>
                    <a:pt x="79" y="1561"/>
                    <a:pt x="0" y="1777"/>
                  </a:cubicBezTo>
                  <a:cubicBezTo>
                    <a:pt x="38" y="1835"/>
                    <a:pt x="86" y="1856"/>
                    <a:pt x="128" y="1856"/>
                  </a:cubicBezTo>
                  <a:cubicBezTo>
                    <a:pt x="187" y="1856"/>
                    <a:pt x="236" y="1817"/>
                    <a:pt x="236" y="1777"/>
                  </a:cubicBezTo>
                  <a:cubicBezTo>
                    <a:pt x="236" y="1728"/>
                    <a:pt x="197" y="1679"/>
                    <a:pt x="206" y="1630"/>
                  </a:cubicBezTo>
                  <a:cubicBezTo>
                    <a:pt x="226" y="1591"/>
                    <a:pt x="314" y="1512"/>
                    <a:pt x="354" y="1473"/>
                  </a:cubicBezTo>
                  <a:cubicBezTo>
                    <a:pt x="368" y="1479"/>
                    <a:pt x="386" y="1482"/>
                    <a:pt x="404" y="1482"/>
                  </a:cubicBezTo>
                  <a:cubicBezTo>
                    <a:pt x="496" y="1482"/>
                    <a:pt x="619" y="1414"/>
                    <a:pt x="619" y="1414"/>
                  </a:cubicBezTo>
                  <a:cubicBezTo>
                    <a:pt x="727" y="1345"/>
                    <a:pt x="795" y="1247"/>
                    <a:pt x="893" y="1188"/>
                  </a:cubicBezTo>
                  <a:cubicBezTo>
                    <a:pt x="898" y="1190"/>
                    <a:pt x="903" y="1191"/>
                    <a:pt x="908" y="1191"/>
                  </a:cubicBezTo>
                  <a:cubicBezTo>
                    <a:pt x="1039" y="1191"/>
                    <a:pt x="1562" y="784"/>
                    <a:pt x="1580" y="747"/>
                  </a:cubicBezTo>
                  <a:lnTo>
                    <a:pt x="1571" y="737"/>
                  </a:lnTo>
                  <a:cubicBezTo>
                    <a:pt x="1512" y="747"/>
                    <a:pt x="1453" y="786"/>
                    <a:pt x="1384" y="806"/>
                  </a:cubicBezTo>
                  <a:cubicBezTo>
                    <a:pt x="1629" y="541"/>
                    <a:pt x="2061" y="639"/>
                    <a:pt x="2307" y="364"/>
                  </a:cubicBezTo>
                  <a:lnTo>
                    <a:pt x="2257" y="364"/>
                  </a:lnTo>
                  <a:lnTo>
                    <a:pt x="2257" y="354"/>
                  </a:lnTo>
                  <a:cubicBezTo>
                    <a:pt x="2189" y="354"/>
                    <a:pt x="2120" y="413"/>
                    <a:pt x="2051" y="443"/>
                  </a:cubicBezTo>
                  <a:cubicBezTo>
                    <a:pt x="2071" y="393"/>
                    <a:pt x="2591" y="197"/>
                    <a:pt x="2591" y="197"/>
                  </a:cubicBezTo>
                  <a:cubicBezTo>
                    <a:pt x="2738" y="148"/>
                    <a:pt x="2807" y="99"/>
                    <a:pt x="2817" y="99"/>
                  </a:cubicBezTo>
                  <a:lnTo>
                    <a:pt x="2797" y="99"/>
                  </a:lnTo>
                  <a:cubicBezTo>
                    <a:pt x="2846" y="50"/>
                    <a:pt x="2935" y="60"/>
                    <a:pt x="29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4"/>
            <p:cNvSpPr/>
            <p:nvPr/>
          </p:nvSpPr>
          <p:spPr>
            <a:xfrm>
              <a:off x="4938824" y="3070071"/>
              <a:ext cx="14250" cy="13149"/>
            </a:xfrm>
            <a:custGeom>
              <a:avLst/>
              <a:gdLst/>
              <a:ahLst/>
              <a:cxnLst/>
              <a:rect l="l" t="t" r="r" b="b"/>
              <a:pathLst>
                <a:path w="246" h="227" extrusionOk="0">
                  <a:moveTo>
                    <a:pt x="246" y="1"/>
                  </a:moveTo>
                  <a:lnTo>
                    <a:pt x="246" y="1"/>
                  </a:lnTo>
                  <a:cubicBezTo>
                    <a:pt x="177" y="79"/>
                    <a:pt x="88" y="148"/>
                    <a:pt x="0" y="227"/>
                  </a:cubicBezTo>
                  <a:cubicBezTo>
                    <a:pt x="30" y="217"/>
                    <a:pt x="79" y="187"/>
                    <a:pt x="128" y="148"/>
                  </a:cubicBezTo>
                  <a:lnTo>
                    <a:pt x="187" y="89"/>
                  </a:lnTo>
                  <a:cubicBezTo>
                    <a:pt x="216" y="69"/>
                    <a:pt x="226" y="40"/>
                    <a:pt x="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4"/>
            <p:cNvSpPr/>
            <p:nvPr/>
          </p:nvSpPr>
          <p:spPr>
            <a:xfrm>
              <a:off x="4972365" y="2980864"/>
              <a:ext cx="68239" cy="72232"/>
            </a:xfrm>
            <a:custGeom>
              <a:avLst/>
              <a:gdLst/>
              <a:ahLst/>
              <a:cxnLst/>
              <a:rect l="l" t="t" r="r" b="b"/>
              <a:pathLst>
                <a:path w="1178" h="1247" extrusionOk="0">
                  <a:moveTo>
                    <a:pt x="1168" y="0"/>
                  </a:moveTo>
                  <a:cubicBezTo>
                    <a:pt x="795" y="442"/>
                    <a:pt x="422" y="854"/>
                    <a:pt x="0" y="1246"/>
                  </a:cubicBezTo>
                  <a:cubicBezTo>
                    <a:pt x="393" y="991"/>
                    <a:pt x="942" y="432"/>
                    <a:pt x="942" y="432"/>
                  </a:cubicBezTo>
                  <a:cubicBezTo>
                    <a:pt x="1089" y="265"/>
                    <a:pt x="1178" y="108"/>
                    <a:pt x="1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4"/>
            <p:cNvSpPr/>
            <p:nvPr/>
          </p:nvSpPr>
          <p:spPr>
            <a:xfrm>
              <a:off x="4563047" y="2028083"/>
              <a:ext cx="700981" cy="1190359"/>
            </a:xfrm>
            <a:custGeom>
              <a:avLst/>
              <a:gdLst/>
              <a:ahLst/>
              <a:cxnLst/>
              <a:rect l="l" t="t" r="r" b="b"/>
              <a:pathLst>
                <a:path w="12101" h="20550" extrusionOk="0">
                  <a:moveTo>
                    <a:pt x="7096" y="403"/>
                  </a:moveTo>
                  <a:cubicBezTo>
                    <a:pt x="7117" y="418"/>
                    <a:pt x="7139" y="433"/>
                    <a:pt x="7161" y="448"/>
                  </a:cubicBezTo>
                  <a:lnTo>
                    <a:pt x="7161" y="448"/>
                  </a:lnTo>
                  <a:cubicBezTo>
                    <a:pt x="7136" y="427"/>
                    <a:pt x="7124" y="418"/>
                    <a:pt x="7105" y="403"/>
                  </a:cubicBezTo>
                  <a:close/>
                  <a:moveTo>
                    <a:pt x="8980" y="7910"/>
                  </a:moveTo>
                  <a:lnTo>
                    <a:pt x="8980" y="7959"/>
                  </a:ln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8314" y="8132"/>
                  </a:moveTo>
                  <a:cubicBezTo>
                    <a:pt x="8351" y="8132"/>
                    <a:pt x="8385" y="8150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5" y="8720"/>
                    <a:pt x="8563" y="8756"/>
                    <a:pt x="8607" y="8756"/>
                  </a:cubicBezTo>
                  <a:cubicBezTo>
                    <a:pt x="8614" y="8756"/>
                    <a:pt x="8620" y="8755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ubicBezTo>
                    <a:pt x="9312" y="9191"/>
                    <a:pt x="9252" y="9209"/>
                    <a:pt x="9189" y="9209"/>
                  </a:cubicBezTo>
                  <a:cubicBezTo>
                    <a:pt x="9100" y="9209"/>
                    <a:pt x="9003" y="9173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597" y="9049"/>
                    <a:pt x="8587" y="9049"/>
                    <a:pt x="8578" y="9049"/>
                  </a:cubicBezTo>
                  <a:cubicBezTo>
                    <a:pt x="8481" y="9049"/>
                    <a:pt x="8395" y="9057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10" y="8164"/>
                    <a:pt x="8265" y="8132"/>
                    <a:pt x="8314" y="8132"/>
                  </a:cubicBezTo>
                  <a:close/>
                  <a:moveTo>
                    <a:pt x="6379" y="0"/>
                  </a:move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lnTo>
                    <a:pt x="7547" y="1551"/>
                  </a:lnTo>
                  <a:cubicBezTo>
                    <a:pt x="7557" y="1718"/>
                    <a:pt x="7714" y="1924"/>
                    <a:pt x="8322" y="2523"/>
                  </a:cubicBezTo>
                  <a:cubicBezTo>
                    <a:pt x="8294" y="2518"/>
                    <a:pt x="8260" y="2516"/>
                    <a:pt x="8227" y="2516"/>
                  </a:cubicBezTo>
                  <a:cubicBezTo>
                    <a:pt x="8179" y="2516"/>
                    <a:pt x="8131" y="2521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035" y="3636"/>
                    <a:pt x="7073" y="3622"/>
                    <a:pt x="7115" y="3622"/>
                  </a:cubicBezTo>
                  <a:cubicBezTo>
                    <a:pt x="7173" y="3622"/>
                    <a:pt x="7238" y="3648"/>
                    <a:pt x="7390" y="3710"/>
                  </a:cubicBezTo>
                  <a:cubicBezTo>
                    <a:pt x="7564" y="3266"/>
                    <a:pt x="5751" y="2669"/>
                    <a:pt x="5656" y="2669"/>
                  </a:cubicBezTo>
                  <a:cubicBezTo>
                    <a:pt x="5655" y="2669"/>
                    <a:pt x="5654" y="2669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23" y="5915"/>
                    <a:pt x="5716" y="6189"/>
                    <a:pt x="5912" y="6189"/>
                  </a:cubicBezTo>
                  <a:cubicBezTo>
                    <a:pt x="5947" y="6189"/>
                    <a:pt x="5981" y="61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486" y="5294"/>
                    <a:pt x="6554" y="5320"/>
                    <a:pt x="6625" y="5320"/>
                  </a:cubicBezTo>
                  <a:cubicBezTo>
                    <a:pt x="6755" y="5320"/>
                    <a:pt x="6898" y="5235"/>
                    <a:pt x="7028" y="5235"/>
                  </a:cubicBezTo>
                  <a:cubicBezTo>
                    <a:pt x="7058" y="5235"/>
                    <a:pt x="7087" y="5239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36" y="6478"/>
                    <a:pt x="6076" y="6638"/>
                    <a:pt x="5724" y="6638"/>
                  </a:cubicBezTo>
                  <a:cubicBezTo>
                    <a:pt x="5637" y="6638"/>
                    <a:pt x="5544" y="6628"/>
                    <a:pt x="5447" y="6605"/>
                  </a:cubicBezTo>
                  <a:cubicBezTo>
                    <a:pt x="5374" y="6588"/>
                    <a:pt x="5307" y="6580"/>
                    <a:pt x="5245" y="6580"/>
                  </a:cubicBezTo>
                  <a:cubicBezTo>
                    <a:pt x="4662" y="6580"/>
                    <a:pt x="4508" y="7270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3420" y="8816"/>
                    <a:pt x="3281" y="8804"/>
                    <a:pt x="3166" y="8804"/>
                  </a:cubicBezTo>
                  <a:cubicBezTo>
                    <a:pt x="2671" y="8804"/>
                    <a:pt x="2635" y="9023"/>
                    <a:pt x="2444" y="10010"/>
                  </a:cubicBezTo>
                  <a:cubicBezTo>
                    <a:pt x="2737" y="10157"/>
                    <a:pt x="2974" y="10232"/>
                    <a:pt x="3183" y="10232"/>
                  </a:cubicBezTo>
                  <a:cubicBezTo>
                    <a:pt x="3464" y="10232"/>
                    <a:pt x="3693" y="10096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588" y="8885"/>
                    <a:pt x="4631" y="8890"/>
                    <a:pt x="4674" y="8890"/>
                  </a:cubicBezTo>
                  <a:cubicBezTo>
                    <a:pt x="4857" y="8890"/>
                    <a:pt x="5031" y="8792"/>
                    <a:pt x="5213" y="8792"/>
                  </a:cubicBezTo>
                  <a:cubicBezTo>
                    <a:pt x="5273" y="8792"/>
                    <a:pt x="5335" y="8803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210" y="9647"/>
                    <a:pt x="6301" y="9687"/>
                    <a:pt x="6385" y="9687"/>
                  </a:cubicBezTo>
                  <a:cubicBezTo>
                    <a:pt x="6490" y="9687"/>
                    <a:pt x="6586" y="9625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5839" y="8538"/>
                  </a:lnTo>
                  <a:lnTo>
                    <a:pt x="6870" y="9549"/>
                  </a:lnTo>
                  <a:cubicBezTo>
                    <a:pt x="6870" y="9562"/>
                    <a:pt x="7012" y="9911"/>
                    <a:pt x="7189" y="9911"/>
                  </a:cubicBezTo>
                  <a:cubicBezTo>
                    <a:pt x="7287" y="9911"/>
                    <a:pt x="7396" y="98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403" y="10293"/>
                    <a:pt x="8453" y="10296"/>
                    <a:pt x="8504" y="10296"/>
                  </a:cubicBezTo>
                  <a:cubicBezTo>
                    <a:pt x="8640" y="10296"/>
                    <a:pt x="8776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8417" y="11194"/>
                    <a:pt x="8207" y="11199"/>
                    <a:pt x="8055" y="11199"/>
                  </a:cubicBezTo>
                  <a:cubicBezTo>
                    <a:pt x="7733" y="11199"/>
                    <a:pt x="7669" y="11179"/>
                    <a:pt x="7469" y="11119"/>
                  </a:cubicBezTo>
                  <a:cubicBezTo>
                    <a:pt x="7314" y="11075"/>
                    <a:pt x="7202" y="11057"/>
                    <a:pt x="7121" y="11057"/>
                  </a:cubicBezTo>
                  <a:cubicBezTo>
                    <a:pt x="6894" y="11057"/>
                    <a:pt x="6912" y="11200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5373" y="10335"/>
                    <a:pt x="5127" y="10310"/>
                    <a:pt x="4835" y="10310"/>
                  </a:cubicBezTo>
                  <a:cubicBezTo>
                    <a:pt x="3989" y="10310"/>
                    <a:pt x="2755" y="10523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35" y="14577"/>
                    <a:pt x="1251" y="15936"/>
                    <a:pt x="2100" y="15936"/>
                  </a:cubicBezTo>
                  <a:cubicBezTo>
                    <a:pt x="2197" y="15936"/>
                    <a:pt x="2295" y="15918"/>
                    <a:pt x="2395" y="15879"/>
                  </a:cubicBezTo>
                  <a:cubicBezTo>
                    <a:pt x="2401" y="15879"/>
                    <a:pt x="2878" y="15705"/>
                    <a:pt x="3405" y="15705"/>
                  </a:cubicBezTo>
                  <a:cubicBezTo>
                    <a:pt x="3746" y="15705"/>
                    <a:pt x="4108" y="15777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3565" y="20541"/>
                    <a:pt x="3650" y="20550"/>
                    <a:pt x="3739" y="20550"/>
                  </a:cubicBezTo>
                  <a:cubicBezTo>
                    <a:pt x="4963" y="20550"/>
                    <a:pt x="6910" y="18776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lnTo>
                    <a:pt x="10099" y="14299"/>
                  </a:lnTo>
                  <a:cubicBezTo>
                    <a:pt x="9551" y="14585"/>
                    <a:pt x="9446" y="14639"/>
                    <a:pt x="9421" y="14639"/>
                  </a:cubicBezTo>
                  <a:cubicBezTo>
                    <a:pt x="9415" y="14639"/>
                    <a:pt x="9413" y="14636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9587" y="14035"/>
                    <a:pt x="9663" y="14058"/>
                    <a:pt x="9739" y="14058"/>
                  </a:cubicBezTo>
                  <a:cubicBezTo>
                    <a:pt x="10442" y="14058"/>
                    <a:pt x="11050" y="12077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lnTo>
                    <a:pt x="9991" y="9490"/>
                  </a:ln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lnTo>
                    <a:pt x="10108" y="7704"/>
                  </a:ln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316" y="11432"/>
                    <a:pt x="11340" y="11424"/>
                    <a:pt x="11361" y="11424"/>
                  </a:cubicBezTo>
                  <a:cubicBezTo>
                    <a:pt x="11433" y="11424"/>
                    <a:pt x="11469" y="11529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ubicBezTo>
                    <a:pt x="7558" y="725"/>
                    <a:pt x="7357" y="582"/>
                    <a:pt x="7161" y="448"/>
                  </a:cubicBezTo>
                  <a:lnTo>
                    <a:pt x="7161" y="448"/>
                  </a:lnTo>
                  <a:cubicBezTo>
                    <a:pt x="7201" y="480"/>
                    <a:pt x="7276" y="541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4"/>
            <p:cNvSpPr/>
            <p:nvPr/>
          </p:nvSpPr>
          <p:spPr>
            <a:xfrm>
              <a:off x="3804135" y="1971256"/>
              <a:ext cx="648093" cy="1265430"/>
            </a:xfrm>
            <a:custGeom>
              <a:avLst/>
              <a:gdLst/>
              <a:ahLst/>
              <a:cxnLst/>
              <a:rect l="l" t="t" r="r" b="b"/>
              <a:pathLst>
                <a:path w="11188" h="21846" extrusionOk="0">
                  <a:moveTo>
                    <a:pt x="9559" y="0"/>
                  </a:move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lnTo>
                    <a:pt x="9559" y="0"/>
                  </a:lnTo>
                  <a:cubicBezTo>
                    <a:pt x="9559" y="0"/>
                    <a:pt x="9559" y="0"/>
                    <a:pt x="9559" y="0"/>
                  </a:cubicBezTo>
                  <a:close/>
                  <a:moveTo>
                    <a:pt x="9559" y="0"/>
                  </a:moveTo>
                  <a:cubicBezTo>
                    <a:pt x="9343" y="69"/>
                    <a:pt x="9048" y="196"/>
                    <a:pt x="8842" y="275"/>
                  </a:cubicBezTo>
                  <a:cubicBezTo>
                    <a:pt x="8087" y="638"/>
                    <a:pt x="7969" y="707"/>
                    <a:pt x="7105" y="1237"/>
                  </a:cubicBezTo>
                  <a:lnTo>
                    <a:pt x="6742" y="1482"/>
                  </a:lnTo>
                  <a:lnTo>
                    <a:pt x="6664" y="1541"/>
                  </a:lnTo>
                  <a:cubicBezTo>
                    <a:pt x="4524" y="3199"/>
                    <a:pt x="0" y="7684"/>
                    <a:pt x="4230" y="13553"/>
                  </a:cubicBezTo>
                  <a:cubicBezTo>
                    <a:pt x="4233" y="13553"/>
                    <a:pt x="4236" y="13552"/>
                    <a:pt x="4239" y="13552"/>
                  </a:cubicBezTo>
                  <a:cubicBezTo>
                    <a:pt x="4432" y="13552"/>
                    <a:pt x="4602" y="13855"/>
                    <a:pt x="4554" y="14377"/>
                  </a:cubicBezTo>
                  <a:cubicBezTo>
                    <a:pt x="4436" y="14475"/>
                    <a:pt x="4436" y="14475"/>
                    <a:pt x="4377" y="14681"/>
                  </a:cubicBezTo>
                  <a:cubicBezTo>
                    <a:pt x="4357" y="14652"/>
                    <a:pt x="4308" y="14632"/>
                    <a:pt x="4279" y="14603"/>
                  </a:cubicBezTo>
                  <a:lnTo>
                    <a:pt x="4279" y="14603"/>
                  </a:lnTo>
                  <a:cubicBezTo>
                    <a:pt x="4171" y="14878"/>
                    <a:pt x="4524" y="16448"/>
                    <a:pt x="5349" y="17301"/>
                  </a:cubicBezTo>
                  <a:cubicBezTo>
                    <a:pt x="6085" y="18077"/>
                    <a:pt x="6144" y="19196"/>
                    <a:pt x="6723" y="20049"/>
                  </a:cubicBezTo>
                  <a:cubicBezTo>
                    <a:pt x="6909" y="20324"/>
                    <a:pt x="7616" y="21256"/>
                    <a:pt x="9176" y="21845"/>
                  </a:cubicBezTo>
                  <a:cubicBezTo>
                    <a:pt x="8636" y="21610"/>
                    <a:pt x="8047" y="21345"/>
                    <a:pt x="7753" y="20726"/>
                  </a:cubicBezTo>
                  <a:cubicBezTo>
                    <a:pt x="7792" y="20726"/>
                    <a:pt x="7831" y="20717"/>
                    <a:pt x="7861" y="20717"/>
                  </a:cubicBezTo>
                  <a:cubicBezTo>
                    <a:pt x="7851" y="20677"/>
                    <a:pt x="7831" y="20638"/>
                    <a:pt x="7812" y="20609"/>
                  </a:cubicBezTo>
                  <a:lnTo>
                    <a:pt x="7812" y="20609"/>
                  </a:lnTo>
                  <a:cubicBezTo>
                    <a:pt x="7890" y="20618"/>
                    <a:pt x="7969" y="20618"/>
                    <a:pt x="8047" y="20628"/>
                  </a:cubicBezTo>
                  <a:cubicBezTo>
                    <a:pt x="8077" y="20609"/>
                    <a:pt x="8106" y="20579"/>
                    <a:pt x="8136" y="20560"/>
                  </a:cubicBezTo>
                  <a:cubicBezTo>
                    <a:pt x="8096" y="20491"/>
                    <a:pt x="8057" y="20412"/>
                    <a:pt x="8038" y="20344"/>
                  </a:cubicBezTo>
                  <a:lnTo>
                    <a:pt x="8038" y="20344"/>
                  </a:lnTo>
                  <a:cubicBezTo>
                    <a:pt x="8106" y="20363"/>
                    <a:pt x="8204" y="20373"/>
                    <a:pt x="8283" y="20373"/>
                  </a:cubicBezTo>
                  <a:cubicBezTo>
                    <a:pt x="8488" y="19537"/>
                    <a:pt x="8789" y="19457"/>
                    <a:pt x="8993" y="19457"/>
                  </a:cubicBezTo>
                  <a:cubicBezTo>
                    <a:pt x="9024" y="19457"/>
                    <a:pt x="9052" y="19459"/>
                    <a:pt x="9078" y="19460"/>
                  </a:cubicBezTo>
                  <a:cubicBezTo>
                    <a:pt x="9119" y="19466"/>
                    <a:pt x="9155" y="19468"/>
                    <a:pt x="9188" y="19468"/>
                  </a:cubicBezTo>
                  <a:cubicBezTo>
                    <a:pt x="9337" y="19468"/>
                    <a:pt x="9411" y="19419"/>
                    <a:pt x="9451" y="19362"/>
                  </a:cubicBezTo>
                  <a:cubicBezTo>
                    <a:pt x="9470" y="19333"/>
                    <a:pt x="9500" y="19264"/>
                    <a:pt x="9519" y="19235"/>
                  </a:cubicBezTo>
                  <a:cubicBezTo>
                    <a:pt x="9657" y="18970"/>
                    <a:pt x="9568" y="18666"/>
                    <a:pt x="9716" y="18410"/>
                  </a:cubicBezTo>
                  <a:cubicBezTo>
                    <a:pt x="9824" y="18204"/>
                    <a:pt x="10098" y="18204"/>
                    <a:pt x="10206" y="18008"/>
                  </a:cubicBezTo>
                  <a:cubicBezTo>
                    <a:pt x="10216" y="17969"/>
                    <a:pt x="10246" y="17930"/>
                    <a:pt x="10255" y="17890"/>
                  </a:cubicBezTo>
                  <a:cubicBezTo>
                    <a:pt x="10324" y="17684"/>
                    <a:pt x="10206" y="17517"/>
                    <a:pt x="10118" y="17390"/>
                  </a:cubicBezTo>
                  <a:cubicBezTo>
                    <a:pt x="9608" y="17390"/>
                    <a:pt x="9323" y="16909"/>
                    <a:pt x="8882" y="16762"/>
                  </a:cubicBezTo>
                  <a:cubicBezTo>
                    <a:pt x="8361" y="15604"/>
                    <a:pt x="5496" y="13366"/>
                    <a:pt x="4829" y="13209"/>
                  </a:cubicBezTo>
                  <a:cubicBezTo>
                    <a:pt x="4730" y="13307"/>
                    <a:pt x="4730" y="13307"/>
                    <a:pt x="4730" y="13543"/>
                  </a:cubicBezTo>
                  <a:cubicBezTo>
                    <a:pt x="4701" y="13543"/>
                    <a:pt x="4662" y="13553"/>
                    <a:pt x="4622" y="13553"/>
                  </a:cubicBezTo>
                  <a:cubicBezTo>
                    <a:pt x="3896" y="12876"/>
                    <a:pt x="3896" y="12876"/>
                    <a:pt x="3935" y="12630"/>
                  </a:cubicBezTo>
                  <a:cubicBezTo>
                    <a:pt x="4034" y="11953"/>
                    <a:pt x="4034" y="11953"/>
                    <a:pt x="3533" y="11649"/>
                  </a:cubicBezTo>
                  <a:cubicBezTo>
                    <a:pt x="3553" y="11511"/>
                    <a:pt x="3553" y="11511"/>
                    <a:pt x="3749" y="11148"/>
                  </a:cubicBezTo>
                  <a:cubicBezTo>
                    <a:pt x="3883" y="10881"/>
                    <a:pt x="3940" y="10766"/>
                    <a:pt x="3821" y="10766"/>
                  </a:cubicBezTo>
                  <a:cubicBezTo>
                    <a:pt x="3729" y="10766"/>
                    <a:pt x="3534" y="10833"/>
                    <a:pt x="3190" y="10952"/>
                  </a:cubicBezTo>
                  <a:cubicBezTo>
                    <a:pt x="3131" y="10893"/>
                    <a:pt x="3052" y="10795"/>
                    <a:pt x="3033" y="10717"/>
                  </a:cubicBezTo>
                  <a:cubicBezTo>
                    <a:pt x="2768" y="9941"/>
                    <a:pt x="3494" y="8852"/>
                    <a:pt x="3671" y="8813"/>
                  </a:cubicBezTo>
                  <a:cubicBezTo>
                    <a:pt x="3716" y="8805"/>
                    <a:pt x="3759" y="8801"/>
                    <a:pt x="3797" y="8801"/>
                  </a:cubicBezTo>
                  <a:cubicBezTo>
                    <a:pt x="4503" y="8801"/>
                    <a:pt x="4067" y="10097"/>
                    <a:pt x="4672" y="10422"/>
                  </a:cubicBezTo>
                  <a:cubicBezTo>
                    <a:pt x="4760" y="10314"/>
                    <a:pt x="4779" y="10304"/>
                    <a:pt x="4809" y="9981"/>
                  </a:cubicBezTo>
                  <a:cubicBezTo>
                    <a:pt x="4858" y="9323"/>
                    <a:pt x="4868" y="9245"/>
                    <a:pt x="5957" y="8204"/>
                  </a:cubicBezTo>
                  <a:cubicBezTo>
                    <a:pt x="6516" y="7684"/>
                    <a:pt x="7370" y="7861"/>
                    <a:pt x="7920" y="7331"/>
                  </a:cubicBezTo>
                  <a:cubicBezTo>
                    <a:pt x="8528" y="6752"/>
                    <a:pt x="8136" y="6752"/>
                    <a:pt x="7527" y="6752"/>
                  </a:cubicBezTo>
                  <a:cubicBezTo>
                    <a:pt x="7649" y="6587"/>
                    <a:pt x="7916" y="6433"/>
                    <a:pt x="8148" y="6433"/>
                  </a:cubicBezTo>
                  <a:cubicBezTo>
                    <a:pt x="8288" y="6433"/>
                    <a:pt x="8415" y="6490"/>
                    <a:pt x="8489" y="6634"/>
                  </a:cubicBezTo>
                  <a:cubicBezTo>
                    <a:pt x="8579" y="6646"/>
                    <a:pt x="8700" y="6661"/>
                    <a:pt x="8828" y="6661"/>
                  </a:cubicBezTo>
                  <a:cubicBezTo>
                    <a:pt x="9342" y="6661"/>
                    <a:pt x="9979" y="6415"/>
                    <a:pt x="9264" y="4711"/>
                  </a:cubicBezTo>
                  <a:lnTo>
                    <a:pt x="9264" y="4711"/>
                  </a:lnTo>
                  <a:cubicBezTo>
                    <a:pt x="9147" y="4730"/>
                    <a:pt x="9039" y="4789"/>
                    <a:pt x="8931" y="4828"/>
                  </a:cubicBezTo>
                  <a:cubicBezTo>
                    <a:pt x="8901" y="4809"/>
                    <a:pt x="8852" y="4779"/>
                    <a:pt x="8832" y="4769"/>
                  </a:cubicBezTo>
                  <a:cubicBezTo>
                    <a:pt x="8924" y="4070"/>
                    <a:pt x="8871" y="3819"/>
                    <a:pt x="8691" y="3819"/>
                  </a:cubicBezTo>
                  <a:cubicBezTo>
                    <a:pt x="8543" y="3819"/>
                    <a:pt x="8309" y="3989"/>
                    <a:pt x="7998" y="4220"/>
                  </a:cubicBezTo>
                  <a:cubicBezTo>
                    <a:pt x="7890" y="4289"/>
                    <a:pt x="7890" y="4465"/>
                    <a:pt x="7890" y="4534"/>
                  </a:cubicBezTo>
                  <a:lnTo>
                    <a:pt x="6968" y="5594"/>
                  </a:lnTo>
                  <a:cubicBezTo>
                    <a:pt x="6929" y="5613"/>
                    <a:pt x="6880" y="5613"/>
                    <a:pt x="6840" y="5623"/>
                  </a:cubicBezTo>
                  <a:cubicBezTo>
                    <a:pt x="6772" y="5319"/>
                    <a:pt x="7125" y="5034"/>
                    <a:pt x="6889" y="4720"/>
                  </a:cubicBezTo>
                  <a:cubicBezTo>
                    <a:pt x="5898" y="3386"/>
                    <a:pt x="8646" y="2679"/>
                    <a:pt x="8832" y="2679"/>
                  </a:cubicBezTo>
                  <a:cubicBezTo>
                    <a:pt x="8842" y="2718"/>
                    <a:pt x="8842" y="2758"/>
                    <a:pt x="8842" y="2797"/>
                  </a:cubicBezTo>
                  <a:cubicBezTo>
                    <a:pt x="9216" y="2729"/>
                    <a:pt x="9391" y="2249"/>
                    <a:pt x="9782" y="2249"/>
                  </a:cubicBezTo>
                  <a:cubicBezTo>
                    <a:pt x="9843" y="2249"/>
                    <a:pt x="9908" y="2260"/>
                    <a:pt x="9981" y="2287"/>
                  </a:cubicBezTo>
                  <a:cubicBezTo>
                    <a:pt x="10216" y="3072"/>
                    <a:pt x="8793" y="3543"/>
                    <a:pt x="9421" y="4298"/>
                  </a:cubicBezTo>
                  <a:cubicBezTo>
                    <a:pt x="9667" y="4249"/>
                    <a:pt x="9627" y="4151"/>
                    <a:pt x="9470" y="3847"/>
                  </a:cubicBezTo>
                  <a:cubicBezTo>
                    <a:pt x="9480" y="3827"/>
                    <a:pt x="9490" y="3778"/>
                    <a:pt x="9510" y="3749"/>
                  </a:cubicBezTo>
                  <a:cubicBezTo>
                    <a:pt x="9608" y="3876"/>
                    <a:pt x="9618" y="4033"/>
                    <a:pt x="9686" y="4171"/>
                  </a:cubicBezTo>
                  <a:cubicBezTo>
                    <a:pt x="9814" y="4053"/>
                    <a:pt x="9814" y="4053"/>
                    <a:pt x="10079" y="3543"/>
                  </a:cubicBezTo>
                  <a:cubicBezTo>
                    <a:pt x="10098" y="3602"/>
                    <a:pt x="10157" y="3690"/>
                    <a:pt x="10206" y="3729"/>
                  </a:cubicBezTo>
                  <a:cubicBezTo>
                    <a:pt x="10452" y="3582"/>
                    <a:pt x="11188" y="3121"/>
                    <a:pt x="10471" y="2826"/>
                  </a:cubicBezTo>
                  <a:cubicBezTo>
                    <a:pt x="10707" y="2571"/>
                    <a:pt x="10589" y="2208"/>
                    <a:pt x="10746" y="1924"/>
                  </a:cubicBezTo>
                  <a:cubicBezTo>
                    <a:pt x="10609" y="1894"/>
                    <a:pt x="10589" y="1894"/>
                    <a:pt x="10422" y="1816"/>
                  </a:cubicBezTo>
                  <a:cubicBezTo>
                    <a:pt x="10609" y="1570"/>
                    <a:pt x="10609" y="1570"/>
                    <a:pt x="10619" y="1502"/>
                  </a:cubicBezTo>
                  <a:lnTo>
                    <a:pt x="10619" y="1502"/>
                  </a:lnTo>
                  <a:cubicBezTo>
                    <a:pt x="10550" y="1531"/>
                    <a:pt x="10462" y="1551"/>
                    <a:pt x="10393" y="1570"/>
                  </a:cubicBezTo>
                  <a:lnTo>
                    <a:pt x="10471" y="1482"/>
                  </a:lnTo>
                  <a:cubicBezTo>
                    <a:pt x="10462" y="1443"/>
                    <a:pt x="10462" y="1403"/>
                    <a:pt x="10452" y="1374"/>
                  </a:cubicBezTo>
                  <a:cubicBezTo>
                    <a:pt x="10167" y="1394"/>
                    <a:pt x="9775" y="1531"/>
                    <a:pt x="9510" y="1874"/>
                  </a:cubicBezTo>
                  <a:cubicBezTo>
                    <a:pt x="9529" y="1914"/>
                    <a:pt x="9539" y="1943"/>
                    <a:pt x="9559" y="1982"/>
                  </a:cubicBezTo>
                  <a:cubicBezTo>
                    <a:pt x="9431" y="2169"/>
                    <a:pt x="9431" y="2169"/>
                    <a:pt x="8882" y="2424"/>
                  </a:cubicBezTo>
                  <a:cubicBezTo>
                    <a:pt x="8950" y="2277"/>
                    <a:pt x="9127" y="2218"/>
                    <a:pt x="9215" y="2081"/>
                  </a:cubicBezTo>
                  <a:cubicBezTo>
                    <a:pt x="9186" y="2061"/>
                    <a:pt x="9166" y="2012"/>
                    <a:pt x="9147" y="1982"/>
                  </a:cubicBezTo>
                  <a:cubicBezTo>
                    <a:pt x="9461" y="1590"/>
                    <a:pt x="9981" y="1541"/>
                    <a:pt x="10314" y="1207"/>
                  </a:cubicBezTo>
                  <a:cubicBezTo>
                    <a:pt x="10295" y="1188"/>
                    <a:pt x="10265" y="1148"/>
                    <a:pt x="10246" y="1129"/>
                  </a:cubicBezTo>
                  <a:cubicBezTo>
                    <a:pt x="10158" y="1102"/>
                    <a:pt x="10079" y="1090"/>
                    <a:pt x="10006" y="1090"/>
                  </a:cubicBezTo>
                  <a:cubicBezTo>
                    <a:pt x="9439" y="1090"/>
                    <a:pt x="9260" y="1816"/>
                    <a:pt x="8774" y="1973"/>
                  </a:cubicBezTo>
                  <a:cubicBezTo>
                    <a:pt x="8931" y="1825"/>
                    <a:pt x="8931" y="1825"/>
                    <a:pt x="8950" y="1678"/>
                  </a:cubicBezTo>
                  <a:cubicBezTo>
                    <a:pt x="8734" y="1678"/>
                    <a:pt x="8626" y="1884"/>
                    <a:pt x="8430" y="1933"/>
                  </a:cubicBezTo>
                  <a:cubicBezTo>
                    <a:pt x="8361" y="1914"/>
                    <a:pt x="8283" y="1874"/>
                    <a:pt x="8204" y="1874"/>
                  </a:cubicBezTo>
                  <a:cubicBezTo>
                    <a:pt x="8303" y="1747"/>
                    <a:pt x="8312" y="1717"/>
                    <a:pt x="8352" y="1570"/>
                  </a:cubicBezTo>
                  <a:lnTo>
                    <a:pt x="8352" y="1570"/>
                  </a:lnTo>
                  <a:cubicBezTo>
                    <a:pt x="8263" y="1580"/>
                    <a:pt x="8263" y="1580"/>
                    <a:pt x="8038" y="1688"/>
                  </a:cubicBezTo>
                  <a:cubicBezTo>
                    <a:pt x="8038" y="1649"/>
                    <a:pt x="8047" y="1600"/>
                    <a:pt x="8047" y="1570"/>
                  </a:cubicBezTo>
                  <a:lnTo>
                    <a:pt x="7959" y="1482"/>
                  </a:lnTo>
                  <a:cubicBezTo>
                    <a:pt x="7989" y="1443"/>
                    <a:pt x="8008" y="1403"/>
                    <a:pt x="8018" y="1384"/>
                  </a:cubicBezTo>
                  <a:cubicBezTo>
                    <a:pt x="8361" y="1345"/>
                    <a:pt x="8312" y="981"/>
                    <a:pt x="8509" y="815"/>
                  </a:cubicBezTo>
                  <a:lnTo>
                    <a:pt x="8509" y="815"/>
                  </a:lnTo>
                  <a:cubicBezTo>
                    <a:pt x="8479" y="834"/>
                    <a:pt x="8430" y="844"/>
                    <a:pt x="8391" y="854"/>
                  </a:cubicBezTo>
                  <a:cubicBezTo>
                    <a:pt x="8450" y="815"/>
                    <a:pt x="8538" y="766"/>
                    <a:pt x="8597" y="716"/>
                  </a:cubicBezTo>
                  <a:lnTo>
                    <a:pt x="8597" y="716"/>
                  </a:lnTo>
                  <a:cubicBezTo>
                    <a:pt x="8528" y="736"/>
                    <a:pt x="8440" y="756"/>
                    <a:pt x="8361" y="766"/>
                  </a:cubicBezTo>
                  <a:cubicBezTo>
                    <a:pt x="8332" y="756"/>
                    <a:pt x="8293" y="736"/>
                    <a:pt x="8263" y="707"/>
                  </a:cubicBezTo>
                  <a:cubicBezTo>
                    <a:pt x="8832" y="304"/>
                    <a:pt x="8832" y="304"/>
                    <a:pt x="95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4"/>
            <p:cNvSpPr/>
            <p:nvPr/>
          </p:nvSpPr>
          <p:spPr>
            <a:xfrm>
              <a:off x="4446496" y="2001262"/>
              <a:ext cx="258704" cy="284701"/>
            </a:xfrm>
            <a:custGeom>
              <a:avLst/>
              <a:gdLst/>
              <a:ahLst/>
              <a:cxnLst/>
              <a:rect l="l" t="t" r="r" b="b"/>
              <a:pathLst>
                <a:path w="4466" h="4915" extrusionOk="0">
                  <a:moveTo>
                    <a:pt x="3784" y="0"/>
                  </a:moveTo>
                  <a:cubicBezTo>
                    <a:pt x="3705" y="0"/>
                    <a:pt x="3629" y="55"/>
                    <a:pt x="3551" y="55"/>
                  </a:cubicBezTo>
                  <a:cubicBezTo>
                    <a:pt x="3513" y="55"/>
                    <a:pt x="3475" y="42"/>
                    <a:pt x="3435" y="2"/>
                  </a:cubicBezTo>
                  <a:cubicBezTo>
                    <a:pt x="3337" y="12"/>
                    <a:pt x="3229" y="32"/>
                    <a:pt x="3180" y="159"/>
                  </a:cubicBezTo>
                  <a:lnTo>
                    <a:pt x="3151" y="159"/>
                  </a:lnTo>
                  <a:cubicBezTo>
                    <a:pt x="3141" y="140"/>
                    <a:pt x="3141" y="140"/>
                    <a:pt x="3141" y="81"/>
                  </a:cubicBezTo>
                  <a:cubicBezTo>
                    <a:pt x="3131" y="81"/>
                    <a:pt x="3102" y="61"/>
                    <a:pt x="3092" y="61"/>
                  </a:cubicBezTo>
                  <a:cubicBezTo>
                    <a:pt x="3092" y="81"/>
                    <a:pt x="3082" y="81"/>
                    <a:pt x="3082" y="81"/>
                  </a:cubicBezTo>
                  <a:cubicBezTo>
                    <a:pt x="3082" y="91"/>
                    <a:pt x="3072" y="91"/>
                    <a:pt x="3072" y="91"/>
                  </a:cubicBezTo>
                  <a:cubicBezTo>
                    <a:pt x="3072" y="95"/>
                    <a:pt x="3067" y="95"/>
                    <a:pt x="3062" y="95"/>
                  </a:cubicBezTo>
                  <a:cubicBezTo>
                    <a:pt x="3058" y="95"/>
                    <a:pt x="3053" y="95"/>
                    <a:pt x="3053" y="100"/>
                  </a:cubicBezTo>
                  <a:cubicBezTo>
                    <a:pt x="3053" y="110"/>
                    <a:pt x="3043" y="110"/>
                    <a:pt x="3043" y="110"/>
                  </a:cubicBezTo>
                  <a:cubicBezTo>
                    <a:pt x="3043" y="130"/>
                    <a:pt x="3033" y="130"/>
                    <a:pt x="3033" y="130"/>
                  </a:cubicBezTo>
                  <a:cubicBezTo>
                    <a:pt x="3033" y="140"/>
                    <a:pt x="3023" y="140"/>
                    <a:pt x="3023" y="140"/>
                  </a:cubicBezTo>
                  <a:cubicBezTo>
                    <a:pt x="3023" y="149"/>
                    <a:pt x="3004" y="149"/>
                    <a:pt x="3004" y="149"/>
                  </a:cubicBezTo>
                  <a:cubicBezTo>
                    <a:pt x="3004" y="159"/>
                    <a:pt x="2994" y="159"/>
                    <a:pt x="2994" y="159"/>
                  </a:cubicBezTo>
                  <a:lnTo>
                    <a:pt x="2974" y="140"/>
                  </a:lnTo>
                  <a:lnTo>
                    <a:pt x="2974" y="110"/>
                  </a:lnTo>
                  <a:cubicBezTo>
                    <a:pt x="2945" y="130"/>
                    <a:pt x="2945" y="130"/>
                    <a:pt x="2886" y="149"/>
                  </a:cubicBezTo>
                  <a:cubicBezTo>
                    <a:pt x="2896" y="140"/>
                    <a:pt x="2905" y="110"/>
                    <a:pt x="2905" y="100"/>
                  </a:cubicBezTo>
                  <a:cubicBezTo>
                    <a:pt x="2904" y="100"/>
                    <a:pt x="2902" y="100"/>
                    <a:pt x="2899" y="100"/>
                  </a:cubicBezTo>
                  <a:cubicBezTo>
                    <a:pt x="2828" y="100"/>
                    <a:pt x="2317" y="198"/>
                    <a:pt x="2317" y="198"/>
                  </a:cubicBezTo>
                  <a:cubicBezTo>
                    <a:pt x="2140" y="248"/>
                    <a:pt x="1993" y="355"/>
                    <a:pt x="1816" y="424"/>
                  </a:cubicBezTo>
                  <a:cubicBezTo>
                    <a:pt x="1723" y="459"/>
                    <a:pt x="1625" y="459"/>
                    <a:pt x="1527" y="459"/>
                  </a:cubicBezTo>
                  <a:cubicBezTo>
                    <a:pt x="1428" y="459"/>
                    <a:pt x="1330" y="459"/>
                    <a:pt x="1237" y="493"/>
                  </a:cubicBezTo>
                  <a:cubicBezTo>
                    <a:pt x="1159" y="542"/>
                    <a:pt x="1159" y="542"/>
                    <a:pt x="1110" y="719"/>
                  </a:cubicBezTo>
                  <a:cubicBezTo>
                    <a:pt x="766" y="885"/>
                    <a:pt x="1237" y="1072"/>
                    <a:pt x="1237" y="1072"/>
                  </a:cubicBezTo>
                  <a:cubicBezTo>
                    <a:pt x="1532" y="1170"/>
                    <a:pt x="697" y="2799"/>
                    <a:pt x="688" y="2809"/>
                  </a:cubicBezTo>
                  <a:cubicBezTo>
                    <a:pt x="665" y="2807"/>
                    <a:pt x="637" y="2802"/>
                    <a:pt x="605" y="2802"/>
                  </a:cubicBezTo>
                  <a:cubicBezTo>
                    <a:pt x="496" y="2802"/>
                    <a:pt x="338" y="2851"/>
                    <a:pt x="187" y="3192"/>
                  </a:cubicBezTo>
                  <a:cubicBezTo>
                    <a:pt x="148" y="3280"/>
                    <a:pt x="1" y="4104"/>
                    <a:pt x="30" y="4340"/>
                  </a:cubicBezTo>
                  <a:cubicBezTo>
                    <a:pt x="49" y="4572"/>
                    <a:pt x="116" y="4632"/>
                    <a:pt x="195" y="4632"/>
                  </a:cubicBezTo>
                  <a:cubicBezTo>
                    <a:pt x="240" y="4632"/>
                    <a:pt x="288" y="4613"/>
                    <a:pt x="334" y="4595"/>
                  </a:cubicBezTo>
                  <a:lnTo>
                    <a:pt x="334" y="4595"/>
                  </a:lnTo>
                  <a:cubicBezTo>
                    <a:pt x="305" y="4742"/>
                    <a:pt x="295" y="4772"/>
                    <a:pt x="305" y="4811"/>
                  </a:cubicBezTo>
                  <a:cubicBezTo>
                    <a:pt x="331" y="4875"/>
                    <a:pt x="402" y="4914"/>
                    <a:pt x="474" y="4914"/>
                  </a:cubicBezTo>
                  <a:cubicBezTo>
                    <a:pt x="512" y="4914"/>
                    <a:pt x="549" y="4903"/>
                    <a:pt x="580" y="4880"/>
                  </a:cubicBezTo>
                  <a:lnTo>
                    <a:pt x="1325" y="4065"/>
                  </a:lnTo>
                  <a:cubicBezTo>
                    <a:pt x="1375" y="4006"/>
                    <a:pt x="1404" y="3947"/>
                    <a:pt x="1473" y="3771"/>
                  </a:cubicBezTo>
                  <a:cubicBezTo>
                    <a:pt x="1552" y="3776"/>
                    <a:pt x="1630" y="3788"/>
                    <a:pt x="1717" y="3788"/>
                  </a:cubicBezTo>
                  <a:cubicBezTo>
                    <a:pt x="1781" y="3788"/>
                    <a:pt x="1849" y="3782"/>
                    <a:pt x="1924" y="3761"/>
                  </a:cubicBezTo>
                  <a:cubicBezTo>
                    <a:pt x="2140" y="3702"/>
                    <a:pt x="2248" y="3476"/>
                    <a:pt x="2454" y="3417"/>
                  </a:cubicBezTo>
                  <a:cubicBezTo>
                    <a:pt x="2567" y="3382"/>
                    <a:pt x="2685" y="3381"/>
                    <a:pt x="2802" y="3381"/>
                  </a:cubicBezTo>
                  <a:cubicBezTo>
                    <a:pt x="2816" y="3381"/>
                    <a:pt x="2831" y="3381"/>
                    <a:pt x="2845" y="3381"/>
                  </a:cubicBezTo>
                  <a:cubicBezTo>
                    <a:pt x="2977" y="3381"/>
                    <a:pt x="3107" y="3378"/>
                    <a:pt x="3229" y="3329"/>
                  </a:cubicBezTo>
                  <a:cubicBezTo>
                    <a:pt x="3337" y="3290"/>
                    <a:pt x="3435" y="3211"/>
                    <a:pt x="3475" y="3172"/>
                  </a:cubicBezTo>
                  <a:cubicBezTo>
                    <a:pt x="3592" y="3054"/>
                    <a:pt x="3533" y="2995"/>
                    <a:pt x="3318" y="2986"/>
                  </a:cubicBezTo>
                  <a:cubicBezTo>
                    <a:pt x="3170" y="2986"/>
                    <a:pt x="3200" y="2887"/>
                    <a:pt x="3219" y="2878"/>
                  </a:cubicBezTo>
                  <a:cubicBezTo>
                    <a:pt x="3249" y="2809"/>
                    <a:pt x="3337" y="2838"/>
                    <a:pt x="3386" y="2789"/>
                  </a:cubicBezTo>
                  <a:cubicBezTo>
                    <a:pt x="3435" y="2740"/>
                    <a:pt x="3426" y="2652"/>
                    <a:pt x="3475" y="2603"/>
                  </a:cubicBezTo>
                  <a:cubicBezTo>
                    <a:pt x="3524" y="2564"/>
                    <a:pt x="3573" y="2534"/>
                    <a:pt x="3612" y="2495"/>
                  </a:cubicBezTo>
                  <a:cubicBezTo>
                    <a:pt x="3514" y="2426"/>
                    <a:pt x="3514" y="2426"/>
                    <a:pt x="3484" y="2387"/>
                  </a:cubicBezTo>
                  <a:cubicBezTo>
                    <a:pt x="3514" y="2387"/>
                    <a:pt x="3533" y="2387"/>
                    <a:pt x="3543" y="2397"/>
                  </a:cubicBezTo>
                  <a:cubicBezTo>
                    <a:pt x="3546" y="2398"/>
                    <a:pt x="3550" y="2398"/>
                    <a:pt x="3554" y="2398"/>
                  </a:cubicBezTo>
                  <a:cubicBezTo>
                    <a:pt x="3643" y="2398"/>
                    <a:pt x="3955" y="2210"/>
                    <a:pt x="3955" y="2210"/>
                  </a:cubicBezTo>
                  <a:cubicBezTo>
                    <a:pt x="3985" y="2181"/>
                    <a:pt x="3965" y="2102"/>
                    <a:pt x="3936" y="2004"/>
                  </a:cubicBezTo>
                  <a:cubicBezTo>
                    <a:pt x="4014" y="1886"/>
                    <a:pt x="4014" y="1886"/>
                    <a:pt x="3877" y="1671"/>
                  </a:cubicBezTo>
                  <a:cubicBezTo>
                    <a:pt x="3926" y="1612"/>
                    <a:pt x="3926" y="1612"/>
                    <a:pt x="3975" y="1612"/>
                  </a:cubicBezTo>
                  <a:cubicBezTo>
                    <a:pt x="4024" y="1671"/>
                    <a:pt x="4024" y="1759"/>
                    <a:pt x="4054" y="1837"/>
                  </a:cubicBezTo>
                  <a:cubicBezTo>
                    <a:pt x="4147" y="1400"/>
                    <a:pt x="4045" y="1307"/>
                    <a:pt x="3943" y="1307"/>
                  </a:cubicBezTo>
                  <a:cubicBezTo>
                    <a:pt x="3937" y="1307"/>
                    <a:pt x="3932" y="1307"/>
                    <a:pt x="3926" y="1307"/>
                  </a:cubicBezTo>
                  <a:cubicBezTo>
                    <a:pt x="3965" y="1209"/>
                    <a:pt x="4083" y="1160"/>
                    <a:pt x="4103" y="1052"/>
                  </a:cubicBezTo>
                  <a:lnTo>
                    <a:pt x="4073" y="1023"/>
                  </a:lnTo>
                  <a:cubicBezTo>
                    <a:pt x="4230" y="876"/>
                    <a:pt x="4230" y="876"/>
                    <a:pt x="4260" y="738"/>
                  </a:cubicBezTo>
                  <a:cubicBezTo>
                    <a:pt x="4397" y="670"/>
                    <a:pt x="4397" y="670"/>
                    <a:pt x="4427" y="620"/>
                  </a:cubicBezTo>
                  <a:cubicBezTo>
                    <a:pt x="4427" y="620"/>
                    <a:pt x="4446" y="611"/>
                    <a:pt x="4466" y="542"/>
                  </a:cubicBezTo>
                  <a:cubicBezTo>
                    <a:pt x="4433" y="509"/>
                    <a:pt x="4373" y="450"/>
                    <a:pt x="4305" y="450"/>
                  </a:cubicBezTo>
                  <a:cubicBezTo>
                    <a:pt x="4272" y="450"/>
                    <a:pt x="4236" y="464"/>
                    <a:pt x="4201" y="503"/>
                  </a:cubicBezTo>
                  <a:lnTo>
                    <a:pt x="4171" y="503"/>
                  </a:lnTo>
                  <a:cubicBezTo>
                    <a:pt x="4157" y="492"/>
                    <a:pt x="4149" y="486"/>
                    <a:pt x="4137" y="486"/>
                  </a:cubicBezTo>
                  <a:cubicBezTo>
                    <a:pt x="4117" y="486"/>
                    <a:pt x="4090" y="508"/>
                    <a:pt x="4014" y="571"/>
                  </a:cubicBezTo>
                  <a:cubicBezTo>
                    <a:pt x="4014" y="552"/>
                    <a:pt x="4005" y="552"/>
                    <a:pt x="4005" y="542"/>
                  </a:cubicBezTo>
                  <a:cubicBezTo>
                    <a:pt x="4024" y="522"/>
                    <a:pt x="4063" y="434"/>
                    <a:pt x="4014" y="385"/>
                  </a:cubicBezTo>
                  <a:lnTo>
                    <a:pt x="4014" y="385"/>
                  </a:lnTo>
                  <a:cubicBezTo>
                    <a:pt x="3906" y="444"/>
                    <a:pt x="3906" y="444"/>
                    <a:pt x="3887" y="444"/>
                  </a:cubicBezTo>
                  <a:lnTo>
                    <a:pt x="3936" y="395"/>
                  </a:lnTo>
                  <a:cubicBezTo>
                    <a:pt x="3857" y="346"/>
                    <a:pt x="3857" y="346"/>
                    <a:pt x="3838" y="326"/>
                  </a:cubicBezTo>
                  <a:lnTo>
                    <a:pt x="3838" y="326"/>
                  </a:lnTo>
                  <a:cubicBezTo>
                    <a:pt x="3887" y="333"/>
                    <a:pt x="3923" y="338"/>
                    <a:pt x="3950" y="338"/>
                  </a:cubicBezTo>
                  <a:cubicBezTo>
                    <a:pt x="4006" y="338"/>
                    <a:pt x="4027" y="316"/>
                    <a:pt x="4054" y="238"/>
                  </a:cubicBezTo>
                  <a:cubicBezTo>
                    <a:pt x="3828" y="12"/>
                    <a:pt x="3828" y="12"/>
                    <a:pt x="3808" y="2"/>
                  </a:cubicBezTo>
                  <a:cubicBezTo>
                    <a:pt x="3800" y="1"/>
                    <a:pt x="3792" y="0"/>
                    <a:pt x="37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4"/>
            <p:cNvSpPr/>
            <p:nvPr/>
          </p:nvSpPr>
          <p:spPr>
            <a:xfrm>
              <a:off x="4410118" y="1985506"/>
              <a:ext cx="195621" cy="69510"/>
            </a:xfrm>
            <a:custGeom>
              <a:avLst/>
              <a:gdLst/>
              <a:ahLst/>
              <a:cxnLst/>
              <a:rect l="l" t="t" r="r" b="b"/>
              <a:pathLst>
                <a:path w="3377" h="1200" extrusionOk="0">
                  <a:moveTo>
                    <a:pt x="1208" y="539"/>
                  </a:moveTo>
                  <a:cubicBezTo>
                    <a:pt x="1208" y="539"/>
                    <a:pt x="1266" y="549"/>
                    <a:pt x="1266" y="559"/>
                  </a:cubicBezTo>
                  <a:cubicBezTo>
                    <a:pt x="1276" y="559"/>
                    <a:pt x="1257" y="569"/>
                    <a:pt x="1217" y="598"/>
                  </a:cubicBezTo>
                  <a:cubicBezTo>
                    <a:pt x="1168" y="618"/>
                    <a:pt x="1119" y="637"/>
                    <a:pt x="1070" y="657"/>
                  </a:cubicBezTo>
                  <a:cubicBezTo>
                    <a:pt x="1129" y="588"/>
                    <a:pt x="1178" y="549"/>
                    <a:pt x="1178" y="549"/>
                  </a:cubicBezTo>
                  <a:lnTo>
                    <a:pt x="1208" y="539"/>
                  </a:lnTo>
                  <a:close/>
                  <a:moveTo>
                    <a:pt x="2668" y="0"/>
                  </a:moveTo>
                  <a:cubicBezTo>
                    <a:pt x="2603" y="0"/>
                    <a:pt x="2511" y="7"/>
                    <a:pt x="2395" y="29"/>
                  </a:cubicBezTo>
                  <a:cubicBezTo>
                    <a:pt x="2199" y="58"/>
                    <a:pt x="2179" y="68"/>
                    <a:pt x="2091" y="117"/>
                  </a:cubicBezTo>
                  <a:cubicBezTo>
                    <a:pt x="2020" y="153"/>
                    <a:pt x="1989" y="268"/>
                    <a:pt x="1889" y="268"/>
                  </a:cubicBezTo>
                  <a:cubicBezTo>
                    <a:pt x="1879" y="268"/>
                    <a:pt x="1867" y="267"/>
                    <a:pt x="1855" y="264"/>
                  </a:cubicBezTo>
                  <a:cubicBezTo>
                    <a:pt x="1865" y="255"/>
                    <a:pt x="1865" y="255"/>
                    <a:pt x="1953" y="215"/>
                  </a:cubicBezTo>
                  <a:lnTo>
                    <a:pt x="1944" y="206"/>
                  </a:lnTo>
                  <a:cubicBezTo>
                    <a:pt x="1914" y="206"/>
                    <a:pt x="1914" y="206"/>
                    <a:pt x="1865" y="215"/>
                  </a:cubicBezTo>
                  <a:cubicBezTo>
                    <a:pt x="1953" y="147"/>
                    <a:pt x="2071" y="107"/>
                    <a:pt x="2150" y="29"/>
                  </a:cubicBezTo>
                  <a:cubicBezTo>
                    <a:pt x="2144" y="24"/>
                    <a:pt x="2129" y="22"/>
                    <a:pt x="2107" y="22"/>
                  </a:cubicBezTo>
                  <a:cubicBezTo>
                    <a:pt x="1986" y="22"/>
                    <a:pt x="1661" y="84"/>
                    <a:pt x="1561" y="117"/>
                  </a:cubicBezTo>
                  <a:cubicBezTo>
                    <a:pt x="1561" y="117"/>
                    <a:pt x="1129" y="294"/>
                    <a:pt x="1090" y="421"/>
                  </a:cubicBezTo>
                  <a:cubicBezTo>
                    <a:pt x="1108" y="444"/>
                    <a:pt x="1118" y="456"/>
                    <a:pt x="1151" y="456"/>
                  </a:cubicBezTo>
                  <a:cubicBezTo>
                    <a:pt x="1191" y="456"/>
                    <a:pt x="1264" y="439"/>
                    <a:pt x="1424" y="402"/>
                  </a:cubicBezTo>
                  <a:lnTo>
                    <a:pt x="1424" y="402"/>
                  </a:lnTo>
                  <a:cubicBezTo>
                    <a:pt x="1365" y="451"/>
                    <a:pt x="1247" y="490"/>
                    <a:pt x="1159" y="510"/>
                  </a:cubicBezTo>
                  <a:cubicBezTo>
                    <a:pt x="1070" y="539"/>
                    <a:pt x="1011" y="618"/>
                    <a:pt x="913" y="618"/>
                  </a:cubicBezTo>
                  <a:cubicBezTo>
                    <a:pt x="858" y="622"/>
                    <a:pt x="816" y="626"/>
                    <a:pt x="783" y="626"/>
                  </a:cubicBezTo>
                  <a:cubicBezTo>
                    <a:pt x="681" y="626"/>
                    <a:pt x="661" y="592"/>
                    <a:pt x="580" y="451"/>
                  </a:cubicBezTo>
                  <a:cubicBezTo>
                    <a:pt x="550" y="451"/>
                    <a:pt x="334" y="451"/>
                    <a:pt x="354" y="637"/>
                  </a:cubicBezTo>
                  <a:cubicBezTo>
                    <a:pt x="344" y="647"/>
                    <a:pt x="324" y="667"/>
                    <a:pt x="315" y="667"/>
                  </a:cubicBezTo>
                  <a:lnTo>
                    <a:pt x="315" y="686"/>
                  </a:lnTo>
                  <a:cubicBezTo>
                    <a:pt x="334" y="696"/>
                    <a:pt x="334" y="696"/>
                    <a:pt x="354" y="696"/>
                  </a:cubicBezTo>
                  <a:cubicBezTo>
                    <a:pt x="246" y="755"/>
                    <a:pt x="89" y="735"/>
                    <a:pt x="30" y="863"/>
                  </a:cubicBezTo>
                  <a:cubicBezTo>
                    <a:pt x="1" y="912"/>
                    <a:pt x="128" y="1059"/>
                    <a:pt x="187" y="1079"/>
                  </a:cubicBezTo>
                  <a:cubicBezTo>
                    <a:pt x="334" y="1108"/>
                    <a:pt x="334" y="1108"/>
                    <a:pt x="344" y="1138"/>
                  </a:cubicBezTo>
                  <a:cubicBezTo>
                    <a:pt x="369" y="1179"/>
                    <a:pt x="379" y="1199"/>
                    <a:pt x="439" y="1199"/>
                  </a:cubicBezTo>
                  <a:cubicBezTo>
                    <a:pt x="451" y="1199"/>
                    <a:pt x="465" y="1198"/>
                    <a:pt x="481" y="1197"/>
                  </a:cubicBezTo>
                  <a:cubicBezTo>
                    <a:pt x="746" y="1148"/>
                    <a:pt x="815" y="981"/>
                    <a:pt x="825" y="981"/>
                  </a:cubicBezTo>
                  <a:lnTo>
                    <a:pt x="717" y="902"/>
                  </a:lnTo>
                  <a:cubicBezTo>
                    <a:pt x="693" y="889"/>
                    <a:pt x="669" y="884"/>
                    <a:pt x="645" y="884"/>
                  </a:cubicBezTo>
                  <a:cubicBezTo>
                    <a:pt x="609" y="884"/>
                    <a:pt x="574" y="894"/>
                    <a:pt x="542" y="894"/>
                  </a:cubicBezTo>
                  <a:cubicBezTo>
                    <a:pt x="535" y="894"/>
                    <a:pt x="528" y="894"/>
                    <a:pt x="521" y="892"/>
                  </a:cubicBezTo>
                  <a:cubicBezTo>
                    <a:pt x="452" y="883"/>
                    <a:pt x="501" y="785"/>
                    <a:pt x="442" y="785"/>
                  </a:cubicBezTo>
                  <a:cubicBezTo>
                    <a:pt x="442" y="785"/>
                    <a:pt x="442" y="765"/>
                    <a:pt x="432" y="765"/>
                  </a:cubicBezTo>
                  <a:cubicBezTo>
                    <a:pt x="481" y="735"/>
                    <a:pt x="481" y="735"/>
                    <a:pt x="638" y="657"/>
                  </a:cubicBezTo>
                  <a:cubicBezTo>
                    <a:pt x="648" y="735"/>
                    <a:pt x="648" y="735"/>
                    <a:pt x="678" y="765"/>
                  </a:cubicBezTo>
                  <a:lnTo>
                    <a:pt x="776" y="765"/>
                  </a:lnTo>
                  <a:lnTo>
                    <a:pt x="776" y="804"/>
                  </a:lnTo>
                  <a:cubicBezTo>
                    <a:pt x="835" y="892"/>
                    <a:pt x="992" y="814"/>
                    <a:pt x="1021" y="951"/>
                  </a:cubicBezTo>
                  <a:cubicBezTo>
                    <a:pt x="1208" y="951"/>
                    <a:pt x="1217" y="912"/>
                    <a:pt x="1306" y="716"/>
                  </a:cubicBezTo>
                  <a:cubicBezTo>
                    <a:pt x="1340" y="711"/>
                    <a:pt x="1357" y="708"/>
                    <a:pt x="1370" y="708"/>
                  </a:cubicBezTo>
                  <a:cubicBezTo>
                    <a:pt x="1382" y="708"/>
                    <a:pt x="1389" y="711"/>
                    <a:pt x="1404" y="716"/>
                  </a:cubicBezTo>
                  <a:lnTo>
                    <a:pt x="1365" y="785"/>
                  </a:lnTo>
                  <a:lnTo>
                    <a:pt x="1384" y="785"/>
                  </a:lnTo>
                  <a:lnTo>
                    <a:pt x="3298" y="313"/>
                  </a:lnTo>
                  <a:cubicBezTo>
                    <a:pt x="3327" y="304"/>
                    <a:pt x="3327" y="304"/>
                    <a:pt x="3347" y="274"/>
                  </a:cubicBezTo>
                  <a:lnTo>
                    <a:pt x="3367" y="264"/>
                  </a:lnTo>
                  <a:lnTo>
                    <a:pt x="3347" y="255"/>
                  </a:lnTo>
                  <a:cubicBezTo>
                    <a:pt x="3347" y="245"/>
                    <a:pt x="3367" y="215"/>
                    <a:pt x="3376" y="206"/>
                  </a:cubicBezTo>
                  <a:cubicBezTo>
                    <a:pt x="3318" y="196"/>
                    <a:pt x="3318" y="107"/>
                    <a:pt x="3268" y="98"/>
                  </a:cubicBezTo>
                  <a:cubicBezTo>
                    <a:pt x="3249" y="88"/>
                    <a:pt x="3229" y="88"/>
                    <a:pt x="3211" y="88"/>
                  </a:cubicBezTo>
                  <a:cubicBezTo>
                    <a:pt x="3192" y="88"/>
                    <a:pt x="3175" y="88"/>
                    <a:pt x="3161" y="78"/>
                  </a:cubicBezTo>
                  <a:cubicBezTo>
                    <a:pt x="3161" y="78"/>
                    <a:pt x="3161" y="68"/>
                    <a:pt x="3141" y="68"/>
                  </a:cubicBezTo>
                  <a:lnTo>
                    <a:pt x="3072" y="68"/>
                  </a:lnTo>
                  <a:lnTo>
                    <a:pt x="3072" y="58"/>
                  </a:lnTo>
                  <a:lnTo>
                    <a:pt x="3082" y="48"/>
                  </a:lnTo>
                  <a:cubicBezTo>
                    <a:pt x="3053" y="48"/>
                    <a:pt x="3053" y="48"/>
                    <a:pt x="2591" y="78"/>
                  </a:cubicBezTo>
                  <a:cubicBezTo>
                    <a:pt x="2748" y="19"/>
                    <a:pt x="2748" y="19"/>
                    <a:pt x="2788" y="9"/>
                  </a:cubicBezTo>
                  <a:cubicBezTo>
                    <a:pt x="2788" y="9"/>
                    <a:pt x="2747" y="0"/>
                    <a:pt x="26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4"/>
            <p:cNvSpPr/>
            <p:nvPr/>
          </p:nvSpPr>
          <p:spPr>
            <a:xfrm>
              <a:off x="4277637" y="2011515"/>
              <a:ext cx="91062" cy="56998"/>
            </a:xfrm>
            <a:custGeom>
              <a:avLst/>
              <a:gdLst/>
              <a:ahLst/>
              <a:cxnLst/>
              <a:rect l="l" t="t" r="r" b="b"/>
              <a:pathLst>
                <a:path w="1572" h="984" extrusionOk="0">
                  <a:moveTo>
                    <a:pt x="1168" y="1"/>
                  </a:moveTo>
                  <a:cubicBezTo>
                    <a:pt x="1104" y="1"/>
                    <a:pt x="830" y="55"/>
                    <a:pt x="766" y="110"/>
                  </a:cubicBezTo>
                  <a:cubicBezTo>
                    <a:pt x="747" y="139"/>
                    <a:pt x="737" y="169"/>
                    <a:pt x="698" y="198"/>
                  </a:cubicBezTo>
                  <a:cubicBezTo>
                    <a:pt x="687" y="204"/>
                    <a:pt x="676" y="205"/>
                    <a:pt x="665" y="205"/>
                  </a:cubicBezTo>
                  <a:cubicBezTo>
                    <a:pt x="648" y="205"/>
                    <a:pt x="631" y="201"/>
                    <a:pt x="616" y="201"/>
                  </a:cubicBezTo>
                  <a:cubicBezTo>
                    <a:pt x="607" y="201"/>
                    <a:pt x="598" y="203"/>
                    <a:pt x="590" y="208"/>
                  </a:cubicBezTo>
                  <a:cubicBezTo>
                    <a:pt x="590" y="218"/>
                    <a:pt x="501" y="267"/>
                    <a:pt x="492" y="306"/>
                  </a:cubicBezTo>
                  <a:cubicBezTo>
                    <a:pt x="472" y="345"/>
                    <a:pt x="521" y="345"/>
                    <a:pt x="541" y="385"/>
                  </a:cubicBezTo>
                  <a:cubicBezTo>
                    <a:pt x="548" y="430"/>
                    <a:pt x="515" y="476"/>
                    <a:pt x="467" y="476"/>
                  </a:cubicBezTo>
                  <a:cubicBezTo>
                    <a:pt x="453" y="476"/>
                    <a:pt x="438" y="472"/>
                    <a:pt x="423" y="463"/>
                  </a:cubicBezTo>
                  <a:lnTo>
                    <a:pt x="443" y="404"/>
                  </a:lnTo>
                  <a:cubicBezTo>
                    <a:pt x="429" y="388"/>
                    <a:pt x="409" y="381"/>
                    <a:pt x="388" y="381"/>
                  </a:cubicBezTo>
                  <a:cubicBezTo>
                    <a:pt x="334" y="381"/>
                    <a:pt x="267" y="422"/>
                    <a:pt x="246" y="443"/>
                  </a:cubicBezTo>
                  <a:lnTo>
                    <a:pt x="227" y="453"/>
                  </a:lnTo>
                  <a:cubicBezTo>
                    <a:pt x="197" y="493"/>
                    <a:pt x="178" y="542"/>
                    <a:pt x="148" y="581"/>
                  </a:cubicBezTo>
                  <a:cubicBezTo>
                    <a:pt x="109" y="630"/>
                    <a:pt x="21" y="640"/>
                    <a:pt x="1" y="708"/>
                  </a:cubicBezTo>
                  <a:cubicBezTo>
                    <a:pt x="6" y="723"/>
                    <a:pt x="13" y="723"/>
                    <a:pt x="22" y="723"/>
                  </a:cubicBezTo>
                  <a:cubicBezTo>
                    <a:pt x="30" y="723"/>
                    <a:pt x="40" y="723"/>
                    <a:pt x="50" y="738"/>
                  </a:cubicBezTo>
                  <a:cubicBezTo>
                    <a:pt x="60" y="748"/>
                    <a:pt x="60" y="748"/>
                    <a:pt x="30" y="777"/>
                  </a:cubicBezTo>
                  <a:cubicBezTo>
                    <a:pt x="133" y="790"/>
                    <a:pt x="191" y="797"/>
                    <a:pt x="235" y="797"/>
                  </a:cubicBezTo>
                  <a:cubicBezTo>
                    <a:pt x="292" y="797"/>
                    <a:pt x="326" y="785"/>
                    <a:pt x="403" y="757"/>
                  </a:cubicBezTo>
                  <a:lnTo>
                    <a:pt x="403" y="757"/>
                  </a:lnTo>
                  <a:cubicBezTo>
                    <a:pt x="315" y="826"/>
                    <a:pt x="295" y="846"/>
                    <a:pt x="276" y="924"/>
                  </a:cubicBezTo>
                  <a:cubicBezTo>
                    <a:pt x="268" y="978"/>
                    <a:pt x="320" y="984"/>
                    <a:pt x="343" y="984"/>
                  </a:cubicBezTo>
                  <a:cubicBezTo>
                    <a:pt x="350" y="984"/>
                    <a:pt x="354" y="983"/>
                    <a:pt x="354" y="983"/>
                  </a:cubicBezTo>
                  <a:cubicBezTo>
                    <a:pt x="413" y="973"/>
                    <a:pt x="452" y="905"/>
                    <a:pt x="511" y="875"/>
                  </a:cubicBezTo>
                  <a:cubicBezTo>
                    <a:pt x="558" y="888"/>
                    <a:pt x="585" y="895"/>
                    <a:pt x="608" y="895"/>
                  </a:cubicBezTo>
                  <a:cubicBezTo>
                    <a:pt x="638" y="895"/>
                    <a:pt x="662" y="883"/>
                    <a:pt x="717" y="856"/>
                  </a:cubicBezTo>
                  <a:cubicBezTo>
                    <a:pt x="786" y="836"/>
                    <a:pt x="884" y="787"/>
                    <a:pt x="815" y="689"/>
                  </a:cubicBezTo>
                  <a:cubicBezTo>
                    <a:pt x="806" y="640"/>
                    <a:pt x="806" y="640"/>
                    <a:pt x="933" y="561"/>
                  </a:cubicBezTo>
                  <a:cubicBezTo>
                    <a:pt x="1051" y="502"/>
                    <a:pt x="1159" y="414"/>
                    <a:pt x="1287" y="355"/>
                  </a:cubicBezTo>
                  <a:cubicBezTo>
                    <a:pt x="1355" y="306"/>
                    <a:pt x="1453" y="316"/>
                    <a:pt x="1532" y="257"/>
                  </a:cubicBezTo>
                  <a:cubicBezTo>
                    <a:pt x="1532" y="257"/>
                    <a:pt x="1571" y="218"/>
                    <a:pt x="1542" y="188"/>
                  </a:cubicBezTo>
                  <a:cubicBezTo>
                    <a:pt x="1522" y="172"/>
                    <a:pt x="1509" y="161"/>
                    <a:pt x="1485" y="161"/>
                  </a:cubicBezTo>
                  <a:cubicBezTo>
                    <a:pt x="1436" y="161"/>
                    <a:pt x="1342" y="205"/>
                    <a:pt x="1061" y="336"/>
                  </a:cubicBezTo>
                  <a:cubicBezTo>
                    <a:pt x="1208" y="247"/>
                    <a:pt x="1277" y="198"/>
                    <a:pt x="1277" y="169"/>
                  </a:cubicBezTo>
                  <a:cubicBezTo>
                    <a:pt x="1269" y="166"/>
                    <a:pt x="1263" y="165"/>
                    <a:pt x="1257" y="165"/>
                  </a:cubicBezTo>
                  <a:cubicBezTo>
                    <a:pt x="1240" y="165"/>
                    <a:pt x="1225" y="176"/>
                    <a:pt x="1188" y="198"/>
                  </a:cubicBezTo>
                  <a:cubicBezTo>
                    <a:pt x="1139" y="218"/>
                    <a:pt x="1139" y="218"/>
                    <a:pt x="1090" y="218"/>
                  </a:cubicBezTo>
                  <a:cubicBezTo>
                    <a:pt x="1149" y="188"/>
                    <a:pt x="1198" y="120"/>
                    <a:pt x="1247" y="90"/>
                  </a:cubicBezTo>
                  <a:cubicBezTo>
                    <a:pt x="1208" y="90"/>
                    <a:pt x="1188" y="100"/>
                    <a:pt x="1149" y="100"/>
                  </a:cubicBezTo>
                  <a:cubicBezTo>
                    <a:pt x="1257" y="61"/>
                    <a:pt x="1296" y="41"/>
                    <a:pt x="1306" y="21"/>
                  </a:cubicBezTo>
                  <a:lnTo>
                    <a:pt x="1306" y="12"/>
                  </a:lnTo>
                  <a:cubicBezTo>
                    <a:pt x="1257" y="12"/>
                    <a:pt x="1228" y="12"/>
                    <a:pt x="1179" y="2"/>
                  </a:cubicBezTo>
                  <a:cubicBezTo>
                    <a:pt x="1176" y="1"/>
                    <a:pt x="1173" y="1"/>
                    <a:pt x="11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4"/>
            <p:cNvSpPr/>
            <p:nvPr/>
          </p:nvSpPr>
          <p:spPr>
            <a:xfrm>
              <a:off x="4766547" y="2061043"/>
              <a:ext cx="70266" cy="47093"/>
            </a:xfrm>
            <a:custGeom>
              <a:avLst/>
              <a:gdLst/>
              <a:ahLst/>
              <a:cxnLst/>
              <a:rect l="l" t="t" r="r" b="b"/>
              <a:pathLst>
                <a:path w="1213" h="813" extrusionOk="0">
                  <a:moveTo>
                    <a:pt x="207" y="1"/>
                  </a:moveTo>
                  <a:cubicBezTo>
                    <a:pt x="1" y="30"/>
                    <a:pt x="550" y="560"/>
                    <a:pt x="796" y="756"/>
                  </a:cubicBezTo>
                  <a:cubicBezTo>
                    <a:pt x="796" y="763"/>
                    <a:pt x="867" y="812"/>
                    <a:pt x="910" y="812"/>
                  </a:cubicBezTo>
                  <a:cubicBezTo>
                    <a:pt x="929" y="812"/>
                    <a:pt x="943" y="803"/>
                    <a:pt x="943" y="776"/>
                  </a:cubicBezTo>
                  <a:cubicBezTo>
                    <a:pt x="943" y="756"/>
                    <a:pt x="913" y="688"/>
                    <a:pt x="894" y="639"/>
                  </a:cubicBezTo>
                  <a:cubicBezTo>
                    <a:pt x="805" y="462"/>
                    <a:pt x="796" y="413"/>
                    <a:pt x="796" y="393"/>
                  </a:cubicBezTo>
                  <a:cubicBezTo>
                    <a:pt x="796" y="376"/>
                    <a:pt x="804" y="368"/>
                    <a:pt x="818" y="368"/>
                  </a:cubicBezTo>
                  <a:cubicBezTo>
                    <a:pt x="850" y="368"/>
                    <a:pt x="911" y="412"/>
                    <a:pt x="953" y="482"/>
                  </a:cubicBezTo>
                  <a:cubicBezTo>
                    <a:pt x="982" y="521"/>
                    <a:pt x="1011" y="570"/>
                    <a:pt x="1011" y="570"/>
                  </a:cubicBezTo>
                  <a:cubicBezTo>
                    <a:pt x="1011" y="576"/>
                    <a:pt x="1092" y="622"/>
                    <a:pt x="1147" y="622"/>
                  </a:cubicBezTo>
                  <a:cubicBezTo>
                    <a:pt x="1186" y="622"/>
                    <a:pt x="1213" y="598"/>
                    <a:pt x="1188" y="521"/>
                  </a:cubicBezTo>
                  <a:cubicBezTo>
                    <a:pt x="1178" y="482"/>
                    <a:pt x="1159" y="472"/>
                    <a:pt x="943" y="344"/>
                  </a:cubicBezTo>
                  <a:cubicBezTo>
                    <a:pt x="884" y="315"/>
                    <a:pt x="835" y="275"/>
                    <a:pt x="766" y="236"/>
                  </a:cubicBezTo>
                  <a:cubicBezTo>
                    <a:pt x="737" y="217"/>
                    <a:pt x="688" y="197"/>
                    <a:pt x="639" y="177"/>
                  </a:cubicBezTo>
                  <a:lnTo>
                    <a:pt x="599" y="138"/>
                  </a:lnTo>
                  <a:cubicBezTo>
                    <a:pt x="540" y="79"/>
                    <a:pt x="462" y="30"/>
                    <a:pt x="423" y="20"/>
                  </a:cubicBezTo>
                  <a:cubicBezTo>
                    <a:pt x="403" y="20"/>
                    <a:pt x="403" y="20"/>
                    <a:pt x="403" y="89"/>
                  </a:cubicBezTo>
                  <a:cubicBezTo>
                    <a:pt x="315" y="30"/>
                    <a:pt x="275" y="1"/>
                    <a:pt x="2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4"/>
            <p:cNvSpPr/>
            <p:nvPr/>
          </p:nvSpPr>
          <p:spPr>
            <a:xfrm>
              <a:off x="4741001" y="2345869"/>
              <a:ext cx="67138" cy="113707"/>
            </a:xfrm>
            <a:custGeom>
              <a:avLst/>
              <a:gdLst/>
              <a:ahLst/>
              <a:cxnLst/>
              <a:rect l="l" t="t" r="r" b="b"/>
              <a:pathLst>
                <a:path w="1159" h="1963" extrusionOk="0">
                  <a:moveTo>
                    <a:pt x="363" y="0"/>
                  </a:moveTo>
                  <a:cubicBezTo>
                    <a:pt x="324" y="0"/>
                    <a:pt x="304" y="20"/>
                    <a:pt x="255" y="40"/>
                  </a:cubicBezTo>
                  <a:cubicBezTo>
                    <a:pt x="79" y="157"/>
                    <a:pt x="49" y="275"/>
                    <a:pt x="20" y="540"/>
                  </a:cubicBezTo>
                  <a:cubicBezTo>
                    <a:pt x="0" y="756"/>
                    <a:pt x="59" y="776"/>
                    <a:pt x="177" y="805"/>
                  </a:cubicBezTo>
                  <a:cubicBezTo>
                    <a:pt x="202" y="1030"/>
                    <a:pt x="215" y="1133"/>
                    <a:pt x="274" y="1133"/>
                  </a:cubicBezTo>
                  <a:cubicBezTo>
                    <a:pt x="305" y="1133"/>
                    <a:pt x="348" y="1104"/>
                    <a:pt x="412" y="1050"/>
                  </a:cubicBezTo>
                  <a:cubicBezTo>
                    <a:pt x="451" y="1198"/>
                    <a:pt x="451" y="1198"/>
                    <a:pt x="451" y="1217"/>
                  </a:cubicBezTo>
                  <a:cubicBezTo>
                    <a:pt x="439" y="1213"/>
                    <a:pt x="417" y="1211"/>
                    <a:pt x="391" y="1211"/>
                  </a:cubicBezTo>
                  <a:cubicBezTo>
                    <a:pt x="354" y="1211"/>
                    <a:pt x="309" y="1215"/>
                    <a:pt x="275" y="1227"/>
                  </a:cubicBezTo>
                  <a:cubicBezTo>
                    <a:pt x="157" y="1276"/>
                    <a:pt x="137" y="1433"/>
                    <a:pt x="137" y="1512"/>
                  </a:cubicBezTo>
                  <a:cubicBezTo>
                    <a:pt x="137" y="1590"/>
                    <a:pt x="137" y="1590"/>
                    <a:pt x="285" y="1649"/>
                  </a:cubicBezTo>
                  <a:cubicBezTo>
                    <a:pt x="118" y="1806"/>
                    <a:pt x="118" y="1806"/>
                    <a:pt x="69" y="1914"/>
                  </a:cubicBezTo>
                  <a:cubicBezTo>
                    <a:pt x="157" y="1963"/>
                    <a:pt x="157" y="1963"/>
                    <a:pt x="177" y="1963"/>
                  </a:cubicBezTo>
                  <a:cubicBezTo>
                    <a:pt x="216" y="1963"/>
                    <a:pt x="903" y="1855"/>
                    <a:pt x="952" y="1835"/>
                  </a:cubicBezTo>
                  <a:cubicBezTo>
                    <a:pt x="1021" y="1796"/>
                    <a:pt x="1138" y="1659"/>
                    <a:pt x="1158" y="1502"/>
                  </a:cubicBezTo>
                  <a:cubicBezTo>
                    <a:pt x="1158" y="1479"/>
                    <a:pt x="1157" y="1461"/>
                    <a:pt x="1155" y="1450"/>
                  </a:cubicBezTo>
                  <a:lnTo>
                    <a:pt x="1155" y="1450"/>
                  </a:lnTo>
                  <a:cubicBezTo>
                    <a:pt x="1156" y="1451"/>
                    <a:pt x="1157" y="1452"/>
                    <a:pt x="1158" y="1453"/>
                  </a:cubicBezTo>
                  <a:cubicBezTo>
                    <a:pt x="1155" y="1440"/>
                    <a:pt x="1154" y="1435"/>
                    <a:pt x="1154" y="1435"/>
                  </a:cubicBezTo>
                  <a:lnTo>
                    <a:pt x="1154" y="1435"/>
                  </a:lnTo>
                  <a:cubicBezTo>
                    <a:pt x="1154" y="1435"/>
                    <a:pt x="1154" y="1440"/>
                    <a:pt x="1155" y="1450"/>
                  </a:cubicBezTo>
                  <a:lnTo>
                    <a:pt x="1155" y="1450"/>
                  </a:lnTo>
                  <a:cubicBezTo>
                    <a:pt x="1107" y="1393"/>
                    <a:pt x="1040" y="1373"/>
                    <a:pt x="1001" y="1325"/>
                  </a:cubicBezTo>
                  <a:cubicBezTo>
                    <a:pt x="952" y="1256"/>
                    <a:pt x="932" y="1168"/>
                    <a:pt x="883" y="1099"/>
                  </a:cubicBezTo>
                  <a:cubicBezTo>
                    <a:pt x="844" y="1050"/>
                    <a:pt x="795" y="1011"/>
                    <a:pt x="756" y="962"/>
                  </a:cubicBezTo>
                  <a:cubicBezTo>
                    <a:pt x="707" y="883"/>
                    <a:pt x="697" y="815"/>
                    <a:pt x="648" y="736"/>
                  </a:cubicBezTo>
                  <a:cubicBezTo>
                    <a:pt x="648" y="726"/>
                    <a:pt x="618" y="707"/>
                    <a:pt x="589" y="668"/>
                  </a:cubicBezTo>
                  <a:lnTo>
                    <a:pt x="510" y="589"/>
                  </a:lnTo>
                  <a:cubicBezTo>
                    <a:pt x="559" y="491"/>
                    <a:pt x="589" y="432"/>
                    <a:pt x="638" y="344"/>
                  </a:cubicBezTo>
                  <a:cubicBezTo>
                    <a:pt x="569" y="324"/>
                    <a:pt x="510" y="285"/>
                    <a:pt x="451" y="265"/>
                  </a:cubicBezTo>
                  <a:cubicBezTo>
                    <a:pt x="461" y="69"/>
                    <a:pt x="461" y="20"/>
                    <a:pt x="3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4"/>
            <p:cNvSpPr/>
            <p:nvPr/>
          </p:nvSpPr>
          <p:spPr>
            <a:xfrm>
              <a:off x="4627289" y="2228162"/>
              <a:ext cx="71425" cy="48947"/>
            </a:xfrm>
            <a:custGeom>
              <a:avLst/>
              <a:gdLst/>
              <a:ahLst/>
              <a:cxnLst/>
              <a:rect l="l" t="t" r="r" b="b"/>
              <a:pathLst>
                <a:path w="1233" h="845" extrusionOk="0">
                  <a:moveTo>
                    <a:pt x="148" y="1"/>
                  </a:moveTo>
                  <a:cubicBezTo>
                    <a:pt x="0" y="40"/>
                    <a:pt x="10" y="403"/>
                    <a:pt x="10" y="423"/>
                  </a:cubicBezTo>
                  <a:cubicBezTo>
                    <a:pt x="30" y="482"/>
                    <a:pt x="108" y="521"/>
                    <a:pt x="148" y="580"/>
                  </a:cubicBezTo>
                  <a:cubicBezTo>
                    <a:pt x="177" y="629"/>
                    <a:pt x="206" y="688"/>
                    <a:pt x="246" y="737"/>
                  </a:cubicBezTo>
                  <a:lnTo>
                    <a:pt x="246" y="747"/>
                  </a:lnTo>
                  <a:cubicBezTo>
                    <a:pt x="305" y="815"/>
                    <a:pt x="393" y="796"/>
                    <a:pt x="462" y="835"/>
                  </a:cubicBezTo>
                  <a:lnTo>
                    <a:pt x="462" y="845"/>
                  </a:lnTo>
                  <a:cubicBezTo>
                    <a:pt x="1080" y="698"/>
                    <a:pt x="1178" y="472"/>
                    <a:pt x="1178" y="472"/>
                  </a:cubicBezTo>
                  <a:cubicBezTo>
                    <a:pt x="1233" y="289"/>
                    <a:pt x="997" y="157"/>
                    <a:pt x="981" y="148"/>
                  </a:cubicBezTo>
                  <a:lnTo>
                    <a:pt x="981" y="148"/>
                  </a:lnTo>
                  <a:cubicBezTo>
                    <a:pt x="982" y="148"/>
                    <a:pt x="982" y="148"/>
                    <a:pt x="982" y="148"/>
                  </a:cubicBez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81" y="148"/>
                    <a:pt x="981" y="148"/>
                    <a:pt x="981" y="148"/>
                  </a:cubicBezTo>
                  <a:lnTo>
                    <a:pt x="981" y="148"/>
                  </a:lnTo>
                  <a:cubicBezTo>
                    <a:pt x="933" y="138"/>
                    <a:pt x="893" y="138"/>
                    <a:pt x="884" y="138"/>
                  </a:cubicBezTo>
                  <a:cubicBezTo>
                    <a:pt x="844" y="138"/>
                    <a:pt x="805" y="158"/>
                    <a:pt x="766" y="177"/>
                  </a:cubicBezTo>
                  <a:cubicBezTo>
                    <a:pt x="746" y="181"/>
                    <a:pt x="727" y="182"/>
                    <a:pt x="707" y="182"/>
                  </a:cubicBezTo>
                  <a:cubicBezTo>
                    <a:pt x="668" y="182"/>
                    <a:pt x="628" y="177"/>
                    <a:pt x="589" y="177"/>
                  </a:cubicBezTo>
                  <a:cubicBezTo>
                    <a:pt x="520" y="177"/>
                    <a:pt x="471" y="197"/>
                    <a:pt x="412" y="197"/>
                  </a:cubicBezTo>
                  <a:cubicBezTo>
                    <a:pt x="393" y="197"/>
                    <a:pt x="373" y="187"/>
                    <a:pt x="363" y="177"/>
                  </a:cubicBezTo>
                  <a:cubicBezTo>
                    <a:pt x="324" y="138"/>
                    <a:pt x="324" y="89"/>
                    <a:pt x="295" y="60"/>
                  </a:cubicBezTo>
                  <a:cubicBezTo>
                    <a:pt x="295" y="60"/>
                    <a:pt x="226" y="20"/>
                    <a:pt x="1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4"/>
            <p:cNvSpPr/>
            <p:nvPr/>
          </p:nvSpPr>
          <p:spPr>
            <a:xfrm>
              <a:off x="4313494" y="1992515"/>
              <a:ext cx="59723" cy="24328"/>
            </a:xfrm>
            <a:custGeom>
              <a:avLst/>
              <a:gdLst/>
              <a:ahLst/>
              <a:cxnLst/>
              <a:rect l="l" t="t" r="r" b="b"/>
              <a:pathLst>
                <a:path w="1031" h="420" extrusionOk="0">
                  <a:moveTo>
                    <a:pt x="993" y="1"/>
                  </a:moveTo>
                  <a:cubicBezTo>
                    <a:pt x="985" y="1"/>
                    <a:pt x="975" y="3"/>
                    <a:pt x="962" y="6"/>
                  </a:cubicBezTo>
                  <a:cubicBezTo>
                    <a:pt x="834" y="45"/>
                    <a:pt x="717" y="94"/>
                    <a:pt x="589" y="134"/>
                  </a:cubicBezTo>
                  <a:cubicBezTo>
                    <a:pt x="412" y="183"/>
                    <a:pt x="344" y="202"/>
                    <a:pt x="236" y="242"/>
                  </a:cubicBezTo>
                  <a:cubicBezTo>
                    <a:pt x="196" y="251"/>
                    <a:pt x="187" y="291"/>
                    <a:pt x="167" y="300"/>
                  </a:cubicBezTo>
                  <a:cubicBezTo>
                    <a:pt x="118" y="340"/>
                    <a:pt x="49" y="359"/>
                    <a:pt x="0" y="399"/>
                  </a:cubicBezTo>
                  <a:lnTo>
                    <a:pt x="0" y="408"/>
                  </a:lnTo>
                  <a:cubicBezTo>
                    <a:pt x="9" y="417"/>
                    <a:pt x="16" y="420"/>
                    <a:pt x="23" y="420"/>
                  </a:cubicBezTo>
                  <a:cubicBezTo>
                    <a:pt x="39" y="420"/>
                    <a:pt x="52" y="407"/>
                    <a:pt x="69" y="407"/>
                  </a:cubicBezTo>
                  <a:cubicBezTo>
                    <a:pt x="72" y="407"/>
                    <a:pt x="75" y="407"/>
                    <a:pt x="79" y="408"/>
                  </a:cubicBezTo>
                  <a:cubicBezTo>
                    <a:pt x="82" y="414"/>
                    <a:pt x="84" y="416"/>
                    <a:pt x="90" y="416"/>
                  </a:cubicBezTo>
                  <a:cubicBezTo>
                    <a:pt x="102" y="416"/>
                    <a:pt x="127" y="403"/>
                    <a:pt x="196" y="389"/>
                  </a:cubicBezTo>
                  <a:cubicBezTo>
                    <a:pt x="461" y="300"/>
                    <a:pt x="481" y="300"/>
                    <a:pt x="726" y="300"/>
                  </a:cubicBezTo>
                  <a:cubicBezTo>
                    <a:pt x="795" y="300"/>
                    <a:pt x="962" y="192"/>
                    <a:pt x="962" y="153"/>
                  </a:cubicBezTo>
                  <a:cubicBezTo>
                    <a:pt x="913" y="114"/>
                    <a:pt x="1031" y="94"/>
                    <a:pt x="1031" y="45"/>
                  </a:cubicBezTo>
                  <a:lnTo>
                    <a:pt x="1031" y="35"/>
                  </a:lnTo>
                  <a:cubicBezTo>
                    <a:pt x="1018" y="9"/>
                    <a:pt x="1009" y="1"/>
                    <a:pt x="9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4"/>
            <p:cNvSpPr/>
            <p:nvPr/>
          </p:nvSpPr>
          <p:spPr>
            <a:xfrm>
              <a:off x="4860332" y="2005897"/>
              <a:ext cx="54104" cy="23402"/>
            </a:xfrm>
            <a:custGeom>
              <a:avLst/>
              <a:gdLst/>
              <a:ahLst/>
              <a:cxnLst/>
              <a:rect l="l" t="t" r="r" b="b"/>
              <a:pathLst>
                <a:path w="934" h="404" extrusionOk="0">
                  <a:moveTo>
                    <a:pt x="1" y="1"/>
                  </a:moveTo>
                  <a:cubicBezTo>
                    <a:pt x="30" y="58"/>
                    <a:pt x="708" y="384"/>
                    <a:pt x="826" y="384"/>
                  </a:cubicBezTo>
                  <a:cubicBezTo>
                    <a:pt x="830" y="384"/>
                    <a:pt x="833" y="384"/>
                    <a:pt x="835" y="383"/>
                  </a:cubicBezTo>
                  <a:cubicBezTo>
                    <a:pt x="864" y="383"/>
                    <a:pt x="894" y="403"/>
                    <a:pt x="933" y="403"/>
                  </a:cubicBezTo>
                  <a:cubicBezTo>
                    <a:pt x="894" y="364"/>
                    <a:pt x="707" y="275"/>
                    <a:pt x="658" y="256"/>
                  </a:cubicBezTo>
                  <a:cubicBezTo>
                    <a:pt x="570" y="217"/>
                    <a:pt x="511" y="197"/>
                    <a:pt x="521" y="168"/>
                  </a:cubicBezTo>
                  <a:cubicBezTo>
                    <a:pt x="511" y="158"/>
                    <a:pt x="501" y="158"/>
                    <a:pt x="501" y="158"/>
                  </a:cubicBezTo>
                  <a:cubicBezTo>
                    <a:pt x="482" y="153"/>
                    <a:pt x="462" y="153"/>
                    <a:pt x="444" y="153"/>
                  </a:cubicBezTo>
                  <a:cubicBezTo>
                    <a:pt x="425" y="153"/>
                    <a:pt x="408" y="153"/>
                    <a:pt x="393" y="148"/>
                  </a:cubicBezTo>
                  <a:cubicBezTo>
                    <a:pt x="325" y="138"/>
                    <a:pt x="276" y="99"/>
                    <a:pt x="217" y="69"/>
                  </a:cubicBezTo>
                  <a:cubicBezTo>
                    <a:pt x="217" y="69"/>
                    <a:pt x="158" y="50"/>
                    <a:pt x="79" y="20"/>
                  </a:cubicBezTo>
                  <a:cubicBezTo>
                    <a:pt x="21" y="1"/>
                    <a:pt x="11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4"/>
            <p:cNvSpPr/>
            <p:nvPr/>
          </p:nvSpPr>
          <p:spPr>
            <a:xfrm>
              <a:off x="4373160" y="1991357"/>
              <a:ext cx="51787" cy="21432"/>
            </a:xfrm>
            <a:custGeom>
              <a:avLst/>
              <a:gdLst/>
              <a:ahLst/>
              <a:cxnLst/>
              <a:rect l="l" t="t" r="r" b="b"/>
              <a:pathLst>
                <a:path w="894" h="370" extrusionOk="0">
                  <a:moveTo>
                    <a:pt x="671" y="1"/>
                  </a:moveTo>
                  <a:cubicBezTo>
                    <a:pt x="575" y="1"/>
                    <a:pt x="256" y="75"/>
                    <a:pt x="256" y="75"/>
                  </a:cubicBezTo>
                  <a:cubicBezTo>
                    <a:pt x="177" y="114"/>
                    <a:pt x="177" y="163"/>
                    <a:pt x="187" y="212"/>
                  </a:cubicBezTo>
                  <a:cubicBezTo>
                    <a:pt x="99" y="222"/>
                    <a:pt x="50" y="242"/>
                    <a:pt x="10" y="291"/>
                  </a:cubicBezTo>
                  <a:cubicBezTo>
                    <a:pt x="1" y="301"/>
                    <a:pt x="10" y="301"/>
                    <a:pt x="10" y="301"/>
                  </a:cubicBezTo>
                  <a:cubicBezTo>
                    <a:pt x="45" y="306"/>
                    <a:pt x="77" y="306"/>
                    <a:pt x="107" y="306"/>
                  </a:cubicBezTo>
                  <a:cubicBezTo>
                    <a:pt x="138" y="306"/>
                    <a:pt x="167" y="306"/>
                    <a:pt x="197" y="311"/>
                  </a:cubicBezTo>
                  <a:cubicBezTo>
                    <a:pt x="236" y="320"/>
                    <a:pt x="275" y="340"/>
                    <a:pt x="285" y="360"/>
                  </a:cubicBezTo>
                  <a:cubicBezTo>
                    <a:pt x="295" y="369"/>
                    <a:pt x="295" y="369"/>
                    <a:pt x="305" y="369"/>
                  </a:cubicBezTo>
                  <a:cubicBezTo>
                    <a:pt x="364" y="369"/>
                    <a:pt x="462" y="350"/>
                    <a:pt x="580" y="311"/>
                  </a:cubicBezTo>
                  <a:cubicBezTo>
                    <a:pt x="589" y="301"/>
                    <a:pt x="668" y="262"/>
                    <a:pt x="697" y="242"/>
                  </a:cubicBezTo>
                  <a:cubicBezTo>
                    <a:pt x="688" y="222"/>
                    <a:pt x="668" y="242"/>
                    <a:pt x="668" y="212"/>
                  </a:cubicBezTo>
                  <a:cubicBezTo>
                    <a:pt x="678" y="203"/>
                    <a:pt x="697" y="193"/>
                    <a:pt x="825" y="144"/>
                  </a:cubicBezTo>
                  <a:cubicBezTo>
                    <a:pt x="894" y="114"/>
                    <a:pt x="894" y="114"/>
                    <a:pt x="894" y="105"/>
                  </a:cubicBezTo>
                  <a:cubicBezTo>
                    <a:pt x="883" y="96"/>
                    <a:pt x="867" y="91"/>
                    <a:pt x="846" y="91"/>
                  </a:cubicBezTo>
                  <a:cubicBezTo>
                    <a:pt x="773" y="91"/>
                    <a:pt x="642" y="143"/>
                    <a:pt x="452" y="242"/>
                  </a:cubicBezTo>
                  <a:lnTo>
                    <a:pt x="442" y="212"/>
                  </a:lnTo>
                  <a:cubicBezTo>
                    <a:pt x="432" y="203"/>
                    <a:pt x="442" y="193"/>
                    <a:pt x="521" y="154"/>
                  </a:cubicBezTo>
                  <a:cubicBezTo>
                    <a:pt x="570" y="124"/>
                    <a:pt x="589" y="114"/>
                    <a:pt x="619" y="95"/>
                  </a:cubicBezTo>
                  <a:lnTo>
                    <a:pt x="697" y="6"/>
                  </a:lnTo>
                  <a:cubicBezTo>
                    <a:pt x="695" y="3"/>
                    <a:pt x="685" y="1"/>
                    <a:pt x="6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4"/>
            <p:cNvSpPr/>
            <p:nvPr/>
          </p:nvSpPr>
          <p:spPr>
            <a:xfrm>
              <a:off x="4340199" y="2030168"/>
              <a:ext cx="48949" cy="26414"/>
            </a:xfrm>
            <a:custGeom>
              <a:avLst/>
              <a:gdLst/>
              <a:ahLst/>
              <a:cxnLst/>
              <a:rect l="l" t="t" r="r" b="b"/>
              <a:pathLst>
                <a:path w="845" h="456" extrusionOk="0">
                  <a:moveTo>
                    <a:pt x="694" y="0"/>
                  </a:moveTo>
                  <a:cubicBezTo>
                    <a:pt x="667" y="0"/>
                    <a:pt x="635" y="4"/>
                    <a:pt x="599" y="14"/>
                  </a:cubicBezTo>
                  <a:cubicBezTo>
                    <a:pt x="599" y="14"/>
                    <a:pt x="540" y="43"/>
                    <a:pt x="501" y="82"/>
                  </a:cubicBezTo>
                  <a:cubicBezTo>
                    <a:pt x="472" y="112"/>
                    <a:pt x="462" y="121"/>
                    <a:pt x="373" y="161"/>
                  </a:cubicBezTo>
                  <a:cubicBezTo>
                    <a:pt x="413" y="121"/>
                    <a:pt x="422" y="92"/>
                    <a:pt x="422" y="82"/>
                  </a:cubicBezTo>
                  <a:cubicBezTo>
                    <a:pt x="422" y="74"/>
                    <a:pt x="418" y="71"/>
                    <a:pt x="410" y="71"/>
                  </a:cubicBezTo>
                  <a:cubicBezTo>
                    <a:pt x="379" y="71"/>
                    <a:pt x="299" y="123"/>
                    <a:pt x="275" y="131"/>
                  </a:cubicBezTo>
                  <a:cubicBezTo>
                    <a:pt x="236" y="171"/>
                    <a:pt x="226" y="210"/>
                    <a:pt x="207" y="239"/>
                  </a:cubicBezTo>
                  <a:cubicBezTo>
                    <a:pt x="157" y="308"/>
                    <a:pt x="79" y="337"/>
                    <a:pt x="20" y="406"/>
                  </a:cubicBezTo>
                  <a:cubicBezTo>
                    <a:pt x="20" y="406"/>
                    <a:pt x="10" y="416"/>
                    <a:pt x="10" y="426"/>
                  </a:cubicBezTo>
                  <a:cubicBezTo>
                    <a:pt x="0" y="455"/>
                    <a:pt x="20" y="455"/>
                    <a:pt x="30" y="455"/>
                  </a:cubicBezTo>
                  <a:cubicBezTo>
                    <a:pt x="79" y="435"/>
                    <a:pt x="118" y="426"/>
                    <a:pt x="167" y="416"/>
                  </a:cubicBezTo>
                  <a:cubicBezTo>
                    <a:pt x="192" y="411"/>
                    <a:pt x="214" y="411"/>
                    <a:pt x="235" y="411"/>
                  </a:cubicBezTo>
                  <a:cubicBezTo>
                    <a:pt x="256" y="411"/>
                    <a:pt x="275" y="411"/>
                    <a:pt x="295" y="406"/>
                  </a:cubicBezTo>
                  <a:cubicBezTo>
                    <a:pt x="314" y="406"/>
                    <a:pt x="354" y="386"/>
                    <a:pt x="413" y="357"/>
                  </a:cubicBezTo>
                  <a:cubicBezTo>
                    <a:pt x="452" y="328"/>
                    <a:pt x="472" y="318"/>
                    <a:pt x="462" y="318"/>
                  </a:cubicBezTo>
                  <a:cubicBezTo>
                    <a:pt x="511" y="288"/>
                    <a:pt x="511" y="239"/>
                    <a:pt x="550" y="220"/>
                  </a:cubicBezTo>
                  <a:cubicBezTo>
                    <a:pt x="570" y="210"/>
                    <a:pt x="579" y="210"/>
                    <a:pt x="609" y="190"/>
                  </a:cubicBezTo>
                  <a:cubicBezTo>
                    <a:pt x="697" y="161"/>
                    <a:pt x="815" y="112"/>
                    <a:pt x="844" y="63"/>
                  </a:cubicBezTo>
                  <a:lnTo>
                    <a:pt x="844" y="43"/>
                  </a:lnTo>
                  <a:cubicBezTo>
                    <a:pt x="822" y="36"/>
                    <a:pt x="778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4"/>
            <p:cNvSpPr/>
            <p:nvPr/>
          </p:nvSpPr>
          <p:spPr>
            <a:xfrm>
              <a:off x="4788154" y="2052412"/>
              <a:ext cx="32439" cy="19521"/>
            </a:xfrm>
            <a:custGeom>
              <a:avLst/>
              <a:gdLst/>
              <a:ahLst/>
              <a:cxnLst/>
              <a:rect l="l" t="t" r="r" b="b"/>
              <a:pathLst>
                <a:path w="560" h="337" extrusionOk="0">
                  <a:moveTo>
                    <a:pt x="185" y="1"/>
                  </a:moveTo>
                  <a:cubicBezTo>
                    <a:pt x="181" y="1"/>
                    <a:pt x="178" y="1"/>
                    <a:pt x="177" y="2"/>
                  </a:cubicBezTo>
                  <a:cubicBezTo>
                    <a:pt x="148" y="22"/>
                    <a:pt x="148" y="32"/>
                    <a:pt x="187" y="101"/>
                  </a:cubicBezTo>
                  <a:cubicBezTo>
                    <a:pt x="133" y="62"/>
                    <a:pt x="73" y="36"/>
                    <a:pt x="45" y="36"/>
                  </a:cubicBezTo>
                  <a:cubicBezTo>
                    <a:pt x="37" y="36"/>
                    <a:pt x="32" y="37"/>
                    <a:pt x="30" y="42"/>
                  </a:cubicBezTo>
                  <a:cubicBezTo>
                    <a:pt x="1" y="51"/>
                    <a:pt x="30" y="130"/>
                    <a:pt x="207" y="248"/>
                  </a:cubicBezTo>
                  <a:cubicBezTo>
                    <a:pt x="236" y="267"/>
                    <a:pt x="275" y="287"/>
                    <a:pt x="324" y="297"/>
                  </a:cubicBezTo>
                  <a:cubicBezTo>
                    <a:pt x="351" y="297"/>
                    <a:pt x="368" y="292"/>
                    <a:pt x="385" y="292"/>
                  </a:cubicBezTo>
                  <a:cubicBezTo>
                    <a:pt x="394" y="292"/>
                    <a:pt x="403" y="294"/>
                    <a:pt x="413" y="297"/>
                  </a:cubicBezTo>
                  <a:cubicBezTo>
                    <a:pt x="442" y="316"/>
                    <a:pt x="472" y="336"/>
                    <a:pt x="501" y="336"/>
                  </a:cubicBezTo>
                  <a:cubicBezTo>
                    <a:pt x="560" y="336"/>
                    <a:pt x="501" y="179"/>
                    <a:pt x="472" y="140"/>
                  </a:cubicBezTo>
                  <a:cubicBezTo>
                    <a:pt x="392" y="42"/>
                    <a:pt x="224" y="1"/>
                    <a:pt x="18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4"/>
            <p:cNvSpPr/>
            <p:nvPr/>
          </p:nvSpPr>
          <p:spPr>
            <a:xfrm>
              <a:off x="4705723" y="2390183"/>
              <a:ext cx="44952" cy="48194"/>
            </a:xfrm>
            <a:custGeom>
              <a:avLst/>
              <a:gdLst/>
              <a:ahLst/>
              <a:cxnLst/>
              <a:rect l="l" t="t" r="r" b="b"/>
              <a:pathLst>
                <a:path w="776" h="832" extrusionOk="0">
                  <a:moveTo>
                    <a:pt x="619" y="1"/>
                  </a:moveTo>
                  <a:cubicBezTo>
                    <a:pt x="570" y="1"/>
                    <a:pt x="531" y="11"/>
                    <a:pt x="442" y="89"/>
                  </a:cubicBezTo>
                  <a:cubicBezTo>
                    <a:pt x="413" y="128"/>
                    <a:pt x="383" y="138"/>
                    <a:pt x="344" y="148"/>
                  </a:cubicBezTo>
                  <a:cubicBezTo>
                    <a:pt x="339" y="153"/>
                    <a:pt x="337" y="155"/>
                    <a:pt x="328" y="155"/>
                  </a:cubicBezTo>
                  <a:cubicBezTo>
                    <a:pt x="320" y="155"/>
                    <a:pt x="305" y="153"/>
                    <a:pt x="275" y="148"/>
                  </a:cubicBezTo>
                  <a:cubicBezTo>
                    <a:pt x="275" y="144"/>
                    <a:pt x="275" y="141"/>
                    <a:pt x="264" y="141"/>
                  </a:cubicBezTo>
                  <a:cubicBezTo>
                    <a:pt x="248" y="141"/>
                    <a:pt x="210" y="146"/>
                    <a:pt x="118" y="158"/>
                  </a:cubicBezTo>
                  <a:cubicBezTo>
                    <a:pt x="217" y="374"/>
                    <a:pt x="217" y="482"/>
                    <a:pt x="89" y="599"/>
                  </a:cubicBezTo>
                  <a:cubicBezTo>
                    <a:pt x="1" y="688"/>
                    <a:pt x="79" y="776"/>
                    <a:pt x="79" y="776"/>
                  </a:cubicBezTo>
                  <a:cubicBezTo>
                    <a:pt x="105" y="789"/>
                    <a:pt x="156" y="831"/>
                    <a:pt x="221" y="831"/>
                  </a:cubicBezTo>
                  <a:cubicBezTo>
                    <a:pt x="256" y="831"/>
                    <a:pt x="294" y="820"/>
                    <a:pt x="334" y="786"/>
                  </a:cubicBezTo>
                  <a:cubicBezTo>
                    <a:pt x="380" y="740"/>
                    <a:pt x="459" y="687"/>
                    <a:pt x="579" y="687"/>
                  </a:cubicBezTo>
                  <a:cubicBezTo>
                    <a:pt x="589" y="687"/>
                    <a:pt x="599" y="687"/>
                    <a:pt x="609" y="688"/>
                  </a:cubicBezTo>
                  <a:cubicBezTo>
                    <a:pt x="678" y="590"/>
                    <a:pt x="688" y="511"/>
                    <a:pt x="658" y="325"/>
                  </a:cubicBezTo>
                  <a:cubicBezTo>
                    <a:pt x="678" y="295"/>
                    <a:pt x="717" y="266"/>
                    <a:pt x="756" y="246"/>
                  </a:cubicBezTo>
                  <a:cubicBezTo>
                    <a:pt x="756" y="236"/>
                    <a:pt x="766" y="236"/>
                    <a:pt x="776" y="236"/>
                  </a:cubicBezTo>
                  <a:cubicBezTo>
                    <a:pt x="727" y="79"/>
                    <a:pt x="688" y="11"/>
                    <a:pt x="6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4"/>
            <p:cNvSpPr/>
            <p:nvPr/>
          </p:nvSpPr>
          <p:spPr>
            <a:xfrm>
              <a:off x="4398706" y="2009546"/>
              <a:ext cx="37074" cy="16393"/>
            </a:xfrm>
            <a:custGeom>
              <a:avLst/>
              <a:gdLst/>
              <a:ahLst/>
              <a:cxnLst/>
              <a:rect l="l" t="t" r="r" b="b"/>
              <a:pathLst>
                <a:path w="640" h="283" extrusionOk="0">
                  <a:moveTo>
                    <a:pt x="453" y="1"/>
                  </a:moveTo>
                  <a:cubicBezTo>
                    <a:pt x="404" y="1"/>
                    <a:pt x="388" y="7"/>
                    <a:pt x="345" y="26"/>
                  </a:cubicBezTo>
                  <a:cubicBezTo>
                    <a:pt x="296" y="36"/>
                    <a:pt x="237" y="75"/>
                    <a:pt x="237" y="75"/>
                  </a:cubicBezTo>
                  <a:lnTo>
                    <a:pt x="227" y="85"/>
                  </a:lnTo>
                  <a:cubicBezTo>
                    <a:pt x="188" y="105"/>
                    <a:pt x="168" y="134"/>
                    <a:pt x="139" y="144"/>
                  </a:cubicBezTo>
                  <a:cubicBezTo>
                    <a:pt x="119" y="173"/>
                    <a:pt x="80" y="183"/>
                    <a:pt x="50" y="193"/>
                  </a:cubicBezTo>
                  <a:cubicBezTo>
                    <a:pt x="50" y="203"/>
                    <a:pt x="41" y="203"/>
                    <a:pt x="41" y="203"/>
                  </a:cubicBezTo>
                  <a:cubicBezTo>
                    <a:pt x="41" y="203"/>
                    <a:pt x="21" y="222"/>
                    <a:pt x="21" y="232"/>
                  </a:cubicBezTo>
                  <a:cubicBezTo>
                    <a:pt x="0" y="270"/>
                    <a:pt x="32" y="282"/>
                    <a:pt x="80" y="282"/>
                  </a:cubicBezTo>
                  <a:cubicBezTo>
                    <a:pt x="145" y="282"/>
                    <a:pt x="238" y="259"/>
                    <a:pt x="266" y="242"/>
                  </a:cubicBezTo>
                  <a:cubicBezTo>
                    <a:pt x="266" y="242"/>
                    <a:pt x="639" y="85"/>
                    <a:pt x="620" y="46"/>
                  </a:cubicBezTo>
                  <a:cubicBezTo>
                    <a:pt x="610" y="36"/>
                    <a:pt x="580" y="36"/>
                    <a:pt x="570" y="26"/>
                  </a:cubicBezTo>
                  <a:cubicBezTo>
                    <a:pt x="570" y="6"/>
                    <a:pt x="580" y="6"/>
                    <a:pt x="580" y="6"/>
                  </a:cubicBezTo>
                  <a:cubicBezTo>
                    <a:pt x="519" y="3"/>
                    <a:pt x="480" y="1"/>
                    <a:pt x="4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4"/>
            <p:cNvSpPr/>
            <p:nvPr/>
          </p:nvSpPr>
          <p:spPr>
            <a:xfrm>
              <a:off x="4894452" y="2016729"/>
              <a:ext cx="33598" cy="17667"/>
            </a:xfrm>
            <a:custGeom>
              <a:avLst/>
              <a:gdLst/>
              <a:ahLst/>
              <a:cxnLst/>
              <a:rect l="l" t="t" r="r" b="b"/>
              <a:pathLst>
                <a:path w="580" h="305" extrusionOk="0">
                  <a:moveTo>
                    <a:pt x="1" y="0"/>
                  </a:moveTo>
                  <a:lnTo>
                    <a:pt x="1" y="0"/>
                  </a:lnTo>
                  <a:cubicBezTo>
                    <a:pt x="116" y="77"/>
                    <a:pt x="542" y="305"/>
                    <a:pt x="578" y="305"/>
                  </a:cubicBezTo>
                  <a:cubicBezTo>
                    <a:pt x="579" y="305"/>
                    <a:pt x="579" y="305"/>
                    <a:pt x="580" y="304"/>
                  </a:cubicBezTo>
                  <a:lnTo>
                    <a:pt x="472" y="226"/>
                  </a:lnTo>
                  <a:cubicBezTo>
                    <a:pt x="452" y="216"/>
                    <a:pt x="442" y="196"/>
                    <a:pt x="423" y="177"/>
                  </a:cubicBezTo>
                  <a:cubicBezTo>
                    <a:pt x="374" y="147"/>
                    <a:pt x="325" y="118"/>
                    <a:pt x="295" y="108"/>
                  </a:cubicBezTo>
                  <a:cubicBezTo>
                    <a:pt x="148" y="30"/>
                    <a:pt x="30" y="1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4"/>
            <p:cNvSpPr/>
            <p:nvPr/>
          </p:nvSpPr>
          <p:spPr>
            <a:xfrm>
              <a:off x="4450493" y="1988171"/>
              <a:ext cx="27921" cy="15234"/>
            </a:xfrm>
            <a:custGeom>
              <a:avLst/>
              <a:gdLst/>
              <a:ahLst/>
              <a:cxnLst/>
              <a:rect l="l" t="t" r="r" b="b"/>
              <a:pathLst>
                <a:path w="482" h="263" extrusionOk="0">
                  <a:moveTo>
                    <a:pt x="463" y="1"/>
                  </a:moveTo>
                  <a:cubicBezTo>
                    <a:pt x="437" y="1"/>
                    <a:pt x="365" y="10"/>
                    <a:pt x="148" y="71"/>
                  </a:cubicBezTo>
                  <a:cubicBezTo>
                    <a:pt x="69" y="101"/>
                    <a:pt x="40" y="110"/>
                    <a:pt x="40" y="120"/>
                  </a:cubicBezTo>
                  <a:cubicBezTo>
                    <a:pt x="40" y="130"/>
                    <a:pt x="59" y="130"/>
                    <a:pt x="59" y="150"/>
                  </a:cubicBezTo>
                  <a:lnTo>
                    <a:pt x="59" y="169"/>
                  </a:lnTo>
                  <a:cubicBezTo>
                    <a:pt x="40" y="199"/>
                    <a:pt x="20" y="218"/>
                    <a:pt x="10" y="248"/>
                  </a:cubicBezTo>
                  <a:cubicBezTo>
                    <a:pt x="0" y="258"/>
                    <a:pt x="3" y="263"/>
                    <a:pt x="20" y="263"/>
                  </a:cubicBezTo>
                  <a:cubicBezTo>
                    <a:pt x="37" y="263"/>
                    <a:pt x="69" y="258"/>
                    <a:pt x="118" y="248"/>
                  </a:cubicBezTo>
                  <a:cubicBezTo>
                    <a:pt x="177" y="228"/>
                    <a:pt x="363" y="150"/>
                    <a:pt x="363" y="130"/>
                  </a:cubicBezTo>
                  <a:cubicBezTo>
                    <a:pt x="383" y="130"/>
                    <a:pt x="481" y="12"/>
                    <a:pt x="481" y="2"/>
                  </a:cubicBezTo>
                  <a:cubicBezTo>
                    <a:pt x="478" y="2"/>
                    <a:pt x="475" y="1"/>
                    <a:pt x="4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4"/>
            <p:cNvSpPr/>
            <p:nvPr/>
          </p:nvSpPr>
          <p:spPr>
            <a:xfrm>
              <a:off x="4397026" y="1984406"/>
              <a:ext cx="37016" cy="7067"/>
            </a:xfrm>
            <a:custGeom>
              <a:avLst/>
              <a:gdLst/>
              <a:ahLst/>
              <a:cxnLst/>
              <a:rect l="l" t="t" r="r" b="b"/>
              <a:pathLst>
                <a:path w="639" h="122" extrusionOk="0">
                  <a:moveTo>
                    <a:pt x="484" y="1"/>
                  </a:moveTo>
                  <a:cubicBezTo>
                    <a:pt x="372" y="1"/>
                    <a:pt x="217" y="11"/>
                    <a:pt x="109" y="28"/>
                  </a:cubicBezTo>
                  <a:cubicBezTo>
                    <a:pt x="109" y="28"/>
                    <a:pt x="20" y="87"/>
                    <a:pt x="1" y="117"/>
                  </a:cubicBezTo>
                  <a:lnTo>
                    <a:pt x="207" y="87"/>
                  </a:lnTo>
                  <a:lnTo>
                    <a:pt x="207" y="87"/>
                  </a:lnTo>
                  <a:cubicBezTo>
                    <a:pt x="177" y="97"/>
                    <a:pt x="177" y="97"/>
                    <a:pt x="177" y="117"/>
                  </a:cubicBezTo>
                  <a:cubicBezTo>
                    <a:pt x="180" y="119"/>
                    <a:pt x="183" y="121"/>
                    <a:pt x="192" y="121"/>
                  </a:cubicBezTo>
                  <a:cubicBezTo>
                    <a:pt x="218" y="121"/>
                    <a:pt x="289" y="106"/>
                    <a:pt x="521" y="48"/>
                  </a:cubicBezTo>
                  <a:cubicBezTo>
                    <a:pt x="639" y="28"/>
                    <a:pt x="639" y="18"/>
                    <a:pt x="629" y="18"/>
                  </a:cubicBezTo>
                  <a:cubicBezTo>
                    <a:pt x="625" y="6"/>
                    <a:pt x="566" y="1"/>
                    <a:pt x="4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4"/>
            <p:cNvSpPr/>
            <p:nvPr/>
          </p:nvSpPr>
          <p:spPr>
            <a:xfrm>
              <a:off x="4453621" y="1997150"/>
              <a:ext cx="26473" cy="9673"/>
            </a:xfrm>
            <a:custGeom>
              <a:avLst/>
              <a:gdLst/>
              <a:ahLst/>
              <a:cxnLst/>
              <a:rect l="l" t="t" r="r" b="b"/>
              <a:pathLst>
                <a:path w="457" h="167" extrusionOk="0">
                  <a:moveTo>
                    <a:pt x="414" y="0"/>
                  </a:moveTo>
                  <a:cubicBezTo>
                    <a:pt x="325" y="0"/>
                    <a:pt x="59" y="108"/>
                    <a:pt x="15" y="152"/>
                  </a:cubicBezTo>
                  <a:cubicBezTo>
                    <a:pt x="0" y="162"/>
                    <a:pt x="3" y="166"/>
                    <a:pt x="33" y="166"/>
                  </a:cubicBezTo>
                  <a:cubicBezTo>
                    <a:pt x="64" y="166"/>
                    <a:pt x="123" y="162"/>
                    <a:pt x="221" y="152"/>
                  </a:cubicBezTo>
                  <a:cubicBezTo>
                    <a:pt x="270" y="152"/>
                    <a:pt x="319" y="112"/>
                    <a:pt x="329" y="112"/>
                  </a:cubicBezTo>
                  <a:cubicBezTo>
                    <a:pt x="329" y="112"/>
                    <a:pt x="457" y="14"/>
                    <a:pt x="437" y="5"/>
                  </a:cubicBezTo>
                  <a:cubicBezTo>
                    <a:pt x="432" y="2"/>
                    <a:pt x="424" y="0"/>
                    <a:pt x="4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4"/>
            <p:cNvSpPr/>
            <p:nvPr/>
          </p:nvSpPr>
          <p:spPr>
            <a:xfrm>
              <a:off x="4431145" y="1986028"/>
              <a:ext cx="19985" cy="5735"/>
            </a:xfrm>
            <a:custGeom>
              <a:avLst/>
              <a:gdLst/>
              <a:ahLst/>
              <a:cxnLst/>
              <a:rect l="l" t="t" r="r" b="b"/>
              <a:pathLst>
                <a:path w="345" h="99" extrusionOk="0">
                  <a:moveTo>
                    <a:pt x="207" y="0"/>
                  </a:moveTo>
                  <a:cubicBezTo>
                    <a:pt x="207" y="0"/>
                    <a:pt x="20" y="49"/>
                    <a:pt x="10" y="69"/>
                  </a:cubicBezTo>
                  <a:cubicBezTo>
                    <a:pt x="10" y="69"/>
                    <a:pt x="1" y="98"/>
                    <a:pt x="109" y="98"/>
                  </a:cubicBezTo>
                  <a:cubicBezTo>
                    <a:pt x="118" y="98"/>
                    <a:pt x="118" y="98"/>
                    <a:pt x="266" y="59"/>
                  </a:cubicBezTo>
                  <a:cubicBezTo>
                    <a:pt x="295" y="59"/>
                    <a:pt x="295" y="59"/>
                    <a:pt x="344" y="39"/>
                  </a:cubicBezTo>
                  <a:cubicBezTo>
                    <a:pt x="315" y="39"/>
                    <a:pt x="266" y="20"/>
                    <a:pt x="2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4"/>
            <p:cNvSpPr/>
            <p:nvPr/>
          </p:nvSpPr>
          <p:spPr>
            <a:xfrm>
              <a:off x="4451420" y="2008619"/>
              <a:ext cx="12744" cy="3939"/>
            </a:xfrm>
            <a:custGeom>
              <a:avLst/>
              <a:gdLst/>
              <a:ahLst/>
              <a:cxnLst/>
              <a:rect l="l" t="t" r="r" b="b"/>
              <a:pathLst>
                <a:path w="220" h="68" extrusionOk="0">
                  <a:moveTo>
                    <a:pt x="219" y="1"/>
                  </a:moveTo>
                  <a:cubicBezTo>
                    <a:pt x="218" y="1"/>
                    <a:pt x="217" y="2"/>
                    <a:pt x="215" y="3"/>
                  </a:cubicBezTo>
                  <a:lnTo>
                    <a:pt x="215" y="3"/>
                  </a:lnTo>
                  <a:cubicBezTo>
                    <a:pt x="217" y="3"/>
                    <a:pt x="219" y="3"/>
                    <a:pt x="220" y="3"/>
                  </a:cubicBezTo>
                  <a:cubicBezTo>
                    <a:pt x="220" y="1"/>
                    <a:pt x="219" y="1"/>
                    <a:pt x="219" y="1"/>
                  </a:cubicBezTo>
                  <a:close/>
                  <a:moveTo>
                    <a:pt x="215" y="3"/>
                  </a:moveTo>
                  <a:lnTo>
                    <a:pt x="215" y="3"/>
                  </a:lnTo>
                  <a:cubicBezTo>
                    <a:pt x="193" y="3"/>
                    <a:pt x="110" y="4"/>
                    <a:pt x="92" y="13"/>
                  </a:cubicBezTo>
                  <a:cubicBezTo>
                    <a:pt x="53" y="13"/>
                    <a:pt x="14" y="52"/>
                    <a:pt x="4" y="62"/>
                  </a:cubicBezTo>
                  <a:cubicBezTo>
                    <a:pt x="0" y="65"/>
                    <a:pt x="7" y="68"/>
                    <a:pt x="22" y="68"/>
                  </a:cubicBezTo>
                  <a:cubicBezTo>
                    <a:pt x="48" y="68"/>
                    <a:pt x="99" y="61"/>
                    <a:pt x="161" y="42"/>
                  </a:cubicBezTo>
                  <a:cubicBezTo>
                    <a:pt x="189" y="28"/>
                    <a:pt x="207" y="9"/>
                    <a:pt x="215" y="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4"/>
            <p:cNvSpPr/>
            <p:nvPr/>
          </p:nvSpPr>
          <p:spPr>
            <a:xfrm>
              <a:off x="4947340" y="3074647"/>
              <a:ext cx="93263" cy="85324"/>
            </a:xfrm>
            <a:custGeom>
              <a:avLst/>
              <a:gdLst/>
              <a:ahLst/>
              <a:cxnLst/>
              <a:rect l="l" t="t" r="r" b="b"/>
              <a:pathLst>
                <a:path w="1610" h="1473" extrusionOk="0">
                  <a:moveTo>
                    <a:pt x="1590" y="0"/>
                  </a:moveTo>
                  <a:cubicBezTo>
                    <a:pt x="1541" y="10"/>
                    <a:pt x="1070" y="354"/>
                    <a:pt x="913" y="491"/>
                  </a:cubicBezTo>
                  <a:cubicBezTo>
                    <a:pt x="766" y="609"/>
                    <a:pt x="756" y="638"/>
                    <a:pt x="766" y="707"/>
                  </a:cubicBezTo>
                  <a:cubicBezTo>
                    <a:pt x="628" y="825"/>
                    <a:pt x="481" y="903"/>
                    <a:pt x="363" y="1031"/>
                  </a:cubicBezTo>
                  <a:cubicBezTo>
                    <a:pt x="285" y="1119"/>
                    <a:pt x="236" y="1217"/>
                    <a:pt x="167" y="1286"/>
                  </a:cubicBezTo>
                  <a:cubicBezTo>
                    <a:pt x="89" y="1345"/>
                    <a:pt x="89" y="1345"/>
                    <a:pt x="49" y="1394"/>
                  </a:cubicBezTo>
                  <a:cubicBezTo>
                    <a:pt x="40" y="1413"/>
                    <a:pt x="30" y="1413"/>
                    <a:pt x="30" y="1423"/>
                  </a:cubicBezTo>
                  <a:cubicBezTo>
                    <a:pt x="0" y="1443"/>
                    <a:pt x="20" y="1443"/>
                    <a:pt x="20" y="1472"/>
                  </a:cubicBezTo>
                  <a:cubicBezTo>
                    <a:pt x="21" y="1472"/>
                    <a:pt x="22" y="1473"/>
                    <a:pt x="23" y="1473"/>
                  </a:cubicBezTo>
                  <a:cubicBezTo>
                    <a:pt x="115" y="1473"/>
                    <a:pt x="774" y="1079"/>
                    <a:pt x="1472" y="206"/>
                  </a:cubicBezTo>
                  <a:cubicBezTo>
                    <a:pt x="1600" y="40"/>
                    <a:pt x="1600" y="10"/>
                    <a:pt x="1610" y="10"/>
                  </a:cubicBezTo>
                  <a:lnTo>
                    <a:pt x="16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4"/>
            <p:cNvSpPr/>
            <p:nvPr/>
          </p:nvSpPr>
          <p:spPr>
            <a:xfrm>
              <a:off x="4563047" y="2028083"/>
              <a:ext cx="700981" cy="1205767"/>
            </a:xfrm>
            <a:custGeom>
              <a:avLst/>
              <a:gdLst/>
              <a:ahLst/>
              <a:cxnLst/>
              <a:rect l="l" t="t" r="r" b="b"/>
              <a:pathLst>
                <a:path w="12101" h="20816" extrusionOk="0">
                  <a:moveTo>
                    <a:pt x="9372" y="9147"/>
                  </a:moveTo>
                  <a:cubicBezTo>
                    <a:pt x="9225" y="9255"/>
                    <a:pt x="9088" y="9206"/>
                    <a:pt x="8882" y="9127"/>
                  </a:cubicBezTo>
                  <a:cubicBezTo>
                    <a:pt x="8764" y="9078"/>
                    <a:pt x="8695" y="9058"/>
                    <a:pt x="8607" y="9049"/>
                  </a:cubicBezTo>
                  <a:cubicBezTo>
                    <a:pt x="8499" y="9049"/>
                    <a:pt x="8401" y="9039"/>
                    <a:pt x="8342" y="9235"/>
                  </a:cubicBezTo>
                  <a:cubicBezTo>
                    <a:pt x="8303" y="9333"/>
                    <a:pt x="8293" y="9353"/>
                    <a:pt x="8244" y="9372"/>
                  </a:cubicBezTo>
                  <a:cubicBezTo>
                    <a:pt x="8205" y="9372"/>
                    <a:pt x="8165" y="9343"/>
                    <a:pt x="8116" y="9294"/>
                  </a:cubicBezTo>
                  <a:cubicBezTo>
                    <a:pt x="8106" y="9284"/>
                    <a:pt x="8106" y="9284"/>
                    <a:pt x="7989" y="9206"/>
                  </a:cubicBezTo>
                  <a:cubicBezTo>
                    <a:pt x="7989" y="9137"/>
                    <a:pt x="7920" y="9088"/>
                    <a:pt x="7940" y="9009"/>
                  </a:cubicBezTo>
                  <a:cubicBezTo>
                    <a:pt x="7940" y="9000"/>
                    <a:pt x="7940" y="8990"/>
                    <a:pt x="7949" y="8990"/>
                  </a:cubicBezTo>
                  <a:cubicBezTo>
                    <a:pt x="7998" y="8843"/>
                    <a:pt x="8057" y="8715"/>
                    <a:pt x="8106" y="8568"/>
                  </a:cubicBezTo>
                  <a:cubicBezTo>
                    <a:pt x="8146" y="8470"/>
                    <a:pt x="8136" y="8352"/>
                    <a:pt x="8165" y="8254"/>
                  </a:cubicBezTo>
                  <a:cubicBezTo>
                    <a:pt x="8244" y="8097"/>
                    <a:pt x="8352" y="8116"/>
                    <a:pt x="8411" y="8175"/>
                  </a:cubicBezTo>
                  <a:lnTo>
                    <a:pt x="8460" y="8224"/>
                  </a:lnTo>
                  <a:cubicBezTo>
                    <a:pt x="8430" y="8303"/>
                    <a:pt x="8401" y="8352"/>
                    <a:pt x="8352" y="8421"/>
                  </a:cubicBezTo>
                  <a:cubicBezTo>
                    <a:pt x="8391" y="8460"/>
                    <a:pt x="8430" y="8499"/>
                    <a:pt x="8479" y="8519"/>
                  </a:cubicBezTo>
                  <a:lnTo>
                    <a:pt x="8479" y="8509"/>
                  </a:lnTo>
                  <a:cubicBezTo>
                    <a:pt x="8489" y="8519"/>
                    <a:pt x="8489" y="8519"/>
                    <a:pt x="8489" y="8558"/>
                  </a:cubicBezTo>
                  <a:cubicBezTo>
                    <a:pt x="8519" y="8744"/>
                    <a:pt x="8577" y="8764"/>
                    <a:pt x="8627" y="8754"/>
                  </a:cubicBezTo>
                  <a:cubicBezTo>
                    <a:pt x="8685" y="8744"/>
                    <a:pt x="8715" y="8705"/>
                    <a:pt x="8872" y="8421"/>
                  </a:cubicBezTo>
                  <a:cubicBezTo>
                    <a:pt x="8970" y="8548"/>
                    <a:pt x="9117" y="8607"/>
                    <a:pt x="9215" y="8744"/>
                  </a:cubicBezTo>
                  <a:cubicBezTo>
                    <a:pt x="9235" y="8764"/>
                    <a:pt x="9363" y="8950"/>
                    <a:pt x="9372" y="9147"/>
                  </a:cubicBezTo>
                  <a:close/>
                  <a:moveTo>
                    <a:pt x="8980" y="7959"/>
                  </a:moveTo>
                  <a:cubicBezTo>
                    <a:pt x="8980" y="8195"/>
                    <a:pt x="8980" y="8205"/>
                    <a:pt x="8970" y="8214"/>
                  </a:cubicBezTo>
                  <a:cubicBezTo>
                    <a:pt x="8960" y="8254"/>
                    <a:pt x="8921" y="8313"/>
                    <a:pt x="8862" y="8342"/>
                  </a:cubicBezTo>
                  <a:cubicBezTo>
                    <a:pt x="8842" y="8342"/>
                    <a:pt x="8744" y="8313"/>
                    <a:pt x="8715" y="8264"/>
                  </a:cubicBezTo>
                  <a:cubicBezTo>
                    <a:pt x="8695" y="8244"/>
                    <a:pt x="8666" y="8165"/>
                    <a:pt x="8715" y="8106"/>
                  </a:cubicBezTo>
                  <a:cubicBezTo>
                    <a:pt x="8744" y="8067"/>
                    <a:pt x="8784" y="8057"/>
                    <a:pt x="8793" y="8048"/>
                  </a:cubicBezTo>
                  <a:cubicBezTo>
                    <a:pt x="8823" y="8028"/>
                    <a:pt x="8823" y="8028"/>
                    <a:pt x="8980" y="7910"/>
                  </a:cubicBezTo>
                  <a:close/>
                  <a:moveTo>
                    <a:pt x="7743" y="884"/>
                  </a:moveTo>
                  <a:cubicBezTo>
                    <a:pt x="7537" y="707"/>
                    <a:pt x="7312" y="550"/>
                    <a:pt x="7096" y="403"/>
                  </a:cubicBezTo>
                  <a:lnTo>
                    <a:pt x="7105" y="403"/>
                  </a:lnTo>
                  <a:cubicBezTo>
                    <a:pt x="7155" y="442"/>
                    <a:pt x="7155" y="442"/>
                    <a:pt x="7469" y="697"/>
                  </a:cubicBezTo>
                  <a:cubicBezTo>
                    <a:pt x="7076" y="501"/>
                    <a:pt x="6782" y="157"/>
                    <a:pt x="6379" y="0"/>
                  </a:cubicBezTo>
                  <a:lnTo>
                    <a:pt x="6468" y="79"/>
                  </a:lnTo>
                  <a:cubicBezTo>
                    <a:pt x="6409" y="69"/>
                    <a:pt x="6330" y="50"/>
                    <a:pt x="6271" y="50"/>
                  </a:cubicBezTo>
                  <a:cubicBezTo>
                    <a:pt x="6703" y="393"/>
                    <a:pt x="7096" y="756"/>
                    <a:pt x="7508" y="1090"/>
                  </a:cubicBezTo>
                  <a:cubicBezTo>
                    <a:pt x="7498" y="1109"/>
                    <a:pt x="7498" y="1158"/>
                    <a:pt x="7488" y="1188"/>
                  </a:cubicBezTo>
                  <a:cubicBezTo>
                    <a:pt x="7567" y="1306"/>
                    <a:pt x="7567" y="1306"/>
                    <a:pt x="7832" y="1492"/>
                  </a:cubicBezTo>
                  <a:cubicBezTo>
                    <a:pt x="7832" y="1531"/>
                    <a:pt x="7841" y="1571"/>
                    <a:pt x="7841" y="1590"/>
                  </a:cubicBezTo>
                  <a:cubicBezTo>
                    <a:pt x="7802" y="1590"/>
                    <a:pt x="7763" y="1580"/>
                    <a:pt x="7734" y="1580"/>
                  </a:cubicBezTo>
                  <a:cubicBezTo>
                    <a:pt x="7763" y="1639"/>
                    <a:pt x="7802" y="1718"/>
                    <a:pt x="7851" y="1767"/>
                  </a:cubicBezTo>
                  <a:cubicBezTo>
                    <a:pt x="7606" y="1590"/>
                    <a:pt x="7606" y="1590"/>
                    <a:pt x="7547" y="1551"/>
                  </a:cubicBezTo>
                  <a:cubicBezTo>
                    <a:pt x="7557" y="1718"/>
                    <a:pt x="7714" y="1924"/>
                    <a:pt x="8322" y="2523"/>
                  </a:cubicBezTo>
                  <a:cubicBezTo>
                    <a:pt x="8254" y="2513"/>
                    <a:pt x="8155" y="2513"/>
                    <a:pt x="8097" y="2532"/>
                  </a:cubicBezTo>
                  <a:cubicBezTo>
                    <a:pt x="8106" y="2611"/>
                    <a:pt x="8136" y="2709"/>
                    <a:pt x="8146" y="2778"/>
                  </a:cubicBezTo>
                  <a:cubicBezTo>
                    <a:pt x="8126" y="2807"/>
                    <a:pt x="8097" y="2846"/>
                    <a:pt x="8077" y="2866"/>
                  </a:cubicBezTo>
                  <a:cubicBezTo>
                    <a:pt x="8077" y="2905"/>
                    <a:pt x="8077" y="2945"/>
                    <a:pt x="8087" y="2974"/>
                  </a:cubicBezTo>
                  <a:cubicBezTo>
                    <a:pt x="8057" y="2994"/>
                    <a:pt x="8028" y="3003"/>
                    <a:pt x="7989" y="3023"/>
                  </a:cubicBezTo>
                  <a:cubicBezTo>
                    <a:pt x="8008" y="3357"/>
                    <a:pt x="7812" y="3651"/>
                    <a:pt x="7812" y="3985"/>
                  </a:cubicBezTo>
                  <a:cubicBezTo>
                    <a:pt x="7645" y="4103"/>
                    <a:pt x="7645" y="4103"/>
                    <a:pt x="7518" y="4338"/>
                  </a:cubicBezTo>
                  <a:cubicBezTo>
                    <a:pt x="7213" y="4220"/>
                    <a:pt x="7213" y="3838"/>
                    <a:pt x="6968" y="3661"/>
                  </a:cubicBezTo>
                  <a:cubicBezTo>
                    <a:pt x="7125" y="3602"/>
                    <a:pt x="7125" y="3602"/>
                    <a:pt x="7390" y="3710"/>
                  </a:cubicBezTo>
                  <a:cubicBezTo>
                    <a:pt x="7567" y="3259"/>
                    <a:pt x="5692" y="2650"/>
                    <a:pt x="5653" y="2670"/>
                  </a:cubicBezTo>
                  <a:cubicBezTo>
                    <a:pt x="4888" y="3121"/>
                    <a:pt x="5398" y="4338"/>
                    <a:pt x="4466" y="4691"/>
                  </a:cubicBezTo>
                  <a:cubicBezTo>
                    <a:pt x="4348" y="4976"/>
                    <a:pt x="4721" y="5741"/>
                    <a:pt x="4721" y="5751"/>
                  </a:cubicBezTo>
                  <a:cubicBezTo>
                    <a:pt x="4956" y="5663"/>
                    <a:pt x="5231" y="5506"/>
                    <a:pt x="5231" y="5506"/>
                  </a:cubicBezTo>
                  <a:cubicBezTo>
                    <a:pt x="5575" y="5987"/>
                    <a:pt x="5781" y="6281"/>
                    <a:pt x="6016" y="6163"/>
                  </a:cubicBezTo>
                  <a:cubicBezTo>
                    <a:pt x="6016" y="5663"/>
                    <a:pt x="6016" y="5663"/>
                    <a:pt x="6193" y="5496"/>
                  </a:cubicBezTo>
                  <a:cubicBezTo>
                    <a:pt x="5830" y="4809"/>
                    <a:pt x="5722" y="4623"/>
                    <a:pt x="6065" y="4525"/>
                  </a:cubicBezTo>
                  <a:cubicBezTo>
                    <a:pt x="6124" y="4368"/>
                    <a:pt x="6046" y="4191"/>
                    <a:pt x="6085" y="4034"/>
                  </a:cubicBezTo>
                  <a:cubicBezTo>
                    <a:pt x="6144" y="4034"/>
                    <a:pt x="6242" y="4053"/>
                    <a:pt x="6311" y="4083"/>
                  </a:cubicBezTo>
                  <a:cubicBezTo>
                    <a:pt x="6418" y="4446"/>
                    <a:pt x="6183" y="4858"/>
                    <a:pt x="6428" y="5211"/>
                  </a:cubicBezTo>
                  <a:cubicBezTo>
                    <a:pt x="6615" y="5476"/>
                    <a:pt x="6899" y="5162"/>
                    <a:pt x="7115" y="5251"/>
                  </a:cubicBezTo>
                  <a:cubicBezTo>
                    <a:pt x="7105" y="5280"/>
                    <a:pt x="7096" y="5319"/>
                    <a:pt x="7076" y="5349"/>
                  </a:cubicBezTo>
                  <a:cubicBezTo>
                    <a:pt x="7007" y="5349"/>
                    <a:pt x="6909" y="5329"/>
                    <a:pt x="6831" y="5319"/>
                  </a:cubicBezTo>
                  <a:cubicBezTo>
                    <a:pt x="6782" y="5368"/>
                    <a:pt x="6733" y="5457"/>
                    <a:pt x="6723" y="5516"/>
                  </a:cubicBezTo>
                  <a:cubicBezTo>
                    <a:pt x="6860" y="5722"/>
                    <a:pt x="6860" y="5722"/>
                    <a:pt x="6880" y="5967"/>
                  </a:cubicBezTo>
                  <a:cubicBezTo>
                    <a:pt x="6801" y="5898"/>
                    <a:pt x="6733" y="5800"/>
                    <a:pt x="6654" y="5722"/>
                  </a:cubicBez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lnTo>
                    <a:pt x="6625" y="5722"/>
                  </a:lnTo>
                  <a:cubicBezTo>
                    <a:pt x="6477" y="5918"/>
                    <a:pt x="6674" y="6212"/>
                    <a:pt x="6438" y="6399"/>
                  </a:cubicBezTo>
                  <a:cubicBezTo>
                    <a:pt x="6311" y="6497"/>
                    <a:pt x="5938" y="6723"/>
                    <a:pt x="5447" y="6605"/>
                  </a:cubicBezTo>
                  <a:cubicBezTo>
                    <a:pt x="4691" y="6428"/>
                    <a:pt x="4554" y="7243"/>
                    <a:pt x="4073" y="7527"/>
                  </a:cubicBezTo>
                  <a:cubicBezTo>
                    <a:pt x="3818" y="7675"/>
                    <a:pt x="3818" y="7675"/>
                    <a:pt x="3239" y="7753"/>
                  </a:cubicBezTo>
                  <a:cubicBezTo>
                    <a:pt x="3337" y="8028"/>
                    <a:pt x="3671" y="8126"/>
                    <a:pt x="3769" y="8411"/>
                  </a:cubicBezTo>
                  <a:cubicBezTo>
                    <a:pt x="3779" y="8450"/>
                    <a:pt x="3828" y="8636"/>
                    <a:pt x="3592" y="8833"/>
                  </a:cubicBezTo>
                  <a:cubicBezTo>
                    <a:pt x="2680" y="8744"/>
                    <a:pt x="2680" y="8793"/>
                    <a:pt x="2444" y="10010"/>
                  </a:cubicBezTo>
                  <a:cubicBezTo>
                    <a:pt x="3131" y="10354"/>
                    <a:pt x="3514" y="10305"/>
                    <a:pt x="3936" y="9814"/>
                  </a:cubicBezTo>
                  <a:cubicBezTo>
                    <a:pt x="3818" y="9441"/>
                    <a:pt x="4299" y="9392"/>
                    <a:pt x="4446" y="9157"/>
                  </a:cubicBezTo>
                  <a:cubicBezTo>
                    <a:pt x="4407" y="9039"/>
                    <a:pt x="4397" y="9000"/>
                    <a:pt x="4544" y="8872"/>
                  </a:cubicBezTo>
                  <a:cubicBezTo>
                    <a:pt x="4838" y="8960"/>
                    <a:pt x="5103" y="8695"/>
                    <a:pt x="5398" y="8833"/>
                  </a:cubicBezTo>
                  <a:cubicBezTo>
                    <a:pt x="5741" y="8970"/>
                    <a:pt x="5839" y="9343"/>
                    <a:pt x="6114" y="9569"/>
                  </a:cubicBezTo>
                  <a:cubicBezTo>
                    <a:pt x="6330" y="9745"/>
                    <a:pt x="6517" y="9726"/>
                    <a:pt x="6674" y="9500"/>
                  </a:cubicBezTo>
                  <a:cubicBezTo>
                    <a:pt x="5889" y="8715"/>
                    <a:pt x="5889" y="8715"/>
                    <a:pt x="5839" y="8538"/>
                  </a:cubicBezTo>
                  <a:lnTo>
                    <a:pt x="6870" y="9549"/>
                  </a:lnTo>
                  <a:cubicBezTo>
                    <a:pt x="6870" y="9569"/>
                    <a:pt x="7213" y="10403"/>
                    <a:pt x="7498" y="9471"/>
                  </a:cubicBezTo>
                  <a:cubicBezTo>
                    <a:pt x="7567" y="9480"/>
                    <a:pt x="7684" y="9490"/>
                    <a:pt x="7753" y="9500"/>
                  </a:cubicBezTo>
                  <a:cubicBezTo>
                    <a:pt x="7900" y="10138"/>
                    <a:pt x="7940" y="10315"/>
                    <a:pt x="8234" y="10462"/>
                  </a:cubicBezTo>
                  <a:cubicBezTo>
                    <a:pt x="8283" y="10413"/>
                    <a:pt x="8332" y="10334"/>
                    <a:pt x="8352" y="10285"/>
                  </a:cubicBezTo>
                  <a:cubicBezTo>
                    <a:pt x="8538" y="10315"/>
                    <a:pt x="8725" y="10275"/>
                    <a:pt x="8911" y="10275"/>
                  </a:cubicBezTo>
                  <a:cubicBezTo>
                    <a:pt x="9029" y="10521"/>
                    <a:pt x="8734" y="11188"/>
                    <a:pt x="8725" y="11188"/>
                  </a:cubicBezTo>
                  <a:cubicBezTo>
                    <a:pt x="7763" y="11208"/>
                    <a:pt x="7763" y="11208"/>
                    <a:pt x="7469" y="11119"/>
                  </a:cubicBezTo>
                  <a:cubicBezTo>
                    <a:pt x="6880" y="10952"/>
                    <a:pt x="6909" y="11159"/>
                    <a:pt x="6919" y="11316"/>
                  </a:cubicBezTo>
                  <a:cubicBezTo>
                    <a:pt x="6948" y="11502"/>
                    <a:pt x="6801" y="11512"/>
                    <a:pt x="6733" y="11531"/>
                  </a:cubicBezTo>
                  <a:cubicBezTo>
                    <a:pt x="6507" y="11345"/>
                    <a:pt x="5535" y="11002"/>
                    <a:pt x="5535" y="11002"/>
                  </a:cubicBezTo>
                  <a:cubicBezTo>
                    <a:pt x="5427" y="10805"/>
                    <a:pt x="5584" y="10599"/>
                    <a:pt x="5506" y="10403"/>
                  </a:cubicBezTo>
                  <a:cubicBezTo>
                    <a:pt x="4986" y="10138"/>
                    <a:pt x="2758" y="10521"/>
                    <a:pt x="2748" y="10530"/>
                  </a:cubicBezTo>
                  <a:cubicBezTo>
                    <a:pt x="2729" y="10560"/>
                    <a:pt x="0" y="12866"/>
                    <a:pt x="491" y="14436"/>
                  </a:cubicBezTo>
                  <a:cubicBezTo>
                    <a:pt x="540" y="14593"/>
                    <a:pt x="1423" y="16262"/>
                    <a:pt x="2395" y="15879"/>
                  </a:cubicBezTo>
                  <a:cubicBezTo>
                    <a:pt x="2405" y="15879"/>
                    <a:pt x="3690" y="15408"/>
                    <a:pt x="4377" y="16016"/>
                  </a:cubicBezTo>
                  <a:cubicBezTo>
                    <a:pt x="4397" y="16026"/>
                    <a:pt x="4397" y="16026"/>
                    <a:pt x="4544" y="17636"/>
                  </a:cubicBezTo>
                  <a:lnTo>
                    <a:pt x="4544" y="17842"/>
                  </a:lnTo>
                  <a:cubicBezTo>
                    <a:pt x="4515" y="17871"/>
                    <a:pt x="4475" y="17891"/>
                    <a:pt x="4456" y="17920"/>
                  </a:cubicBezTo>
                  <a:cubicBezTo>
                    <a:pt x="4456" y="18401"/>
                    <a:pt x="3926" y="18568"/>
                    <a:pt x="3857" y="19000"/>
                  </a:cubicBezTo>
                  <a:cubicBezTo>
                    <a:pt x="3788" y="19353"/>
                    <a:pt x="3828" y="19736"/>
                    <a:pt x="3710" y="20089"/>
                  </a:cubicBezTo>
                  <a:cubicBezTo>
                    <a:pt x="3641" y="20236"/>
                    <a:pt x="3543" y="20373"/>
                    <a:pt x="3484" y="20521"/>
                  </a:cubicBezTo>
                  <a:cubicBezTo>
                    <a:pt x="4672" y="20815"/>
                    <a:pt x="6880" y="18803"/>
                    <a:pt x="7321" y="18401"/>
                  </a:cubicBezTo>
                  <a:cubicBezTo>
                    <a:pt x="7361" y="18372"/>
                    <a:pt x="10118" y="14377"/>
                    <a:pt x="10099" y="14299"/>
                  </a:cubicBezTo>
                  <a:cubicBezTo>
                    <a:pt x="9421" y="14652"/>
                    <a:pt x="9421" y="14652"/>
                    <a:pt x="9412" y="14633"/>
                  </a:cubicBezTo>
                  <a:cubicBezTo>
                    <a:pt x="8734" y="13396"/>
                    <a:pt x="8793" y="11924"/>
                    <a:pt x="8793" y="11904"/>
                  </a:cubicBezTo>
                  <a:cubicBezTo>
                    <a:pt x="8833" y="11904"/>
                    <a:pt x="8882" y="11895"/>
                    <a:pt x="8921" y="11895"/>
                  </a:cubicBezTo>
                  <a:cubicBezTo>
                    <a:pt x="9618" y="12866"/>
                    <a:pt x="9510" y="13965"/>
                    <a:pt x="9510" y="13985"/>
                  </a:cubicBezTo>
                  <a:cubicBezTo>
                    <a:pt x="10305" y="14505"/>
                    <a:pt x="11050" y="12081"/>
                    <a:pt x="11050" y="12042"/>
                  </a:cubicBezTo>
                  <a:cubicBezTo>
                    <a:pt x="11041" y="12002"/>
                    <a:pt x="11021" y="11973"/>
                    <a:pt x="11001" y="11944"/>
                  </a:cubicBezTo>
                  <a:cubicBezTo>
                    <a:pt x="10707" y="12071"/>
                    <a:pt x="10707" y="12071"/>
                    <a:pt x="10599" y="12091"/>
                  </a:cubicBezTo>
                  <a:cubicBezTo>
                    <a:pt x="10589" y="12071"/>
                    <a:pt x="9647" y="9775"/>
                    <a:pt x="9991" y="9490"/>
                  </a:cubicBezTo>
                  <a:cubicBezTo>
                    <a:pt x="10050" y="9520"/>
                    <a:pt x="10118" y="9549"/>
                    <a:pt x="10187" y="9569"/>
                  </a:cubicBezTo>
                  <a:cubicBezTo>
                    <a:pt x="10629" y="8931"/>
                    <a:pt x="9323" y="8106"/>
                    <a:pt x="10108" y="7704"/>
                  </a:cubicBezTo>
                  <a:cubicBezTo>
                    <a:pt x="10148" y="7773"/>
                    <a:pt x="10197" y="7881"/>
                    <a:pt x="10216" y="7959"/>
                  </a:cubicBezTo>
                  <a:cubicBezTo>
                    <a:pt x="9922" y="8195"/>
                    <a:pt x="10157" y="8401"/>
                    <a:pt x="10491" y="8705"/>
                  </a:cubicBezTo>
                  <a:cubicBezTo>
                    <a:pt x="10413" y="8892"/>
                    <a:pt x="10393" y="8950"/>
                    <a:pt x="10629" y="9569"/>
                  </a:cubicBezTo>
                  <a:cubicBezTo>
                    <a:pt x="10658" y="9549"/>
                    <a:pt x="10697" y="9539"/>
                    <a:pt x="10727" y="9539"/>
                  </a:cubicBezTo>
                  <a:cubicBezTo>
                    <a:pt x="10736" y="9520"/>
                    <a:pt x="10756" y="9480"/>
                    <a:pt x="10776" y="9441"/>
                  </a:cubicBezTo>
                  <a:cubicBezTo>
                    <a:pt x="11001" y="9539"/>
                    <a:pt x="11001" y="9539"/>
                    <a:pt x="11286" y="11443"/>
                  </a:cubicBezTo>
                  <a:cubicBezTo>
                    <a:pt x="11423" y="11394"/>
                    <a:pt x="11423" y="11394"/>
                    <a:pt x="11630" y="12002"/>
                  </a:cubicBezTo>
                  <a:cubicBezTo>
                    <a:pt x="11659" y="11993"/>
                    <a:pt x="11708" y="11983"/>
                    <a:pt x="11728" y="11973"/>
                  </a:cubicBezTo>
                  <a:lnTo>
                    <a:pt x="11728" y="12002"/>
                  </a:lnTo>
                  <a:cubicBezTo>
                    <a:pt x="11541" y="13376"/>
                    <a:pt x="11541" y="13376"/>
                    <a:pt x="11394" y="13936"/>
                  </a:cubicBezTo>
                  <a:cubicBezTo>
                    <a:pt x="11541" y="13651"/>
                    <a:pt x="12022" y="12532"/>
                    <a:pt x="12101" y="9893"/>
                  </a:cubicBezTo>
                  <a:cubicBezTo>
                    <a:pt x="12032" y="8666"/>
                    <a:pt x="12032" y="8646"/>
                    <a:pt x="11914" y="7969"/>
                  </a:cubicBezTo>
                  <a:cubicBezTo>
                    <a:pt x="11659" y="6821"/>
                    <a:pt x="11659" y="6772"/>
                    <a:pt x="11423" y="6114"/>
                  </a:cubicBezTo>
                  <a:cubicBezTo>
                    <a:pt x="10992" y="5035"/>
                    <a:pt x="10972" y="4986"/>
                    <a:pt x="10638" y="4377"/>
                  </a:cubicBezTo>
                  <a:cubicBezTo>
                    <a:pt x="10059" y="3406"/>
                    <a:pt x="10020" y="3347"/>
                    <a:pt x="9569" y="2768"/>
                  </a:cubicBezTo>
                  <a:cubicBezTo>
                    <a:pt x="9068" y="2130"/>
                    <a:pt x="8627" y="1600"/>
                    <a:pt x="7743" y="8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4"/>
            <p:cNvSpPr/>
            <p:nvPr/>
          </p:nvSpPr>
          <p:spPr>
            <a:xfrm>
              <a:off x="3804135" y="1971256"/>
              <a:ext cx="648093" cy="1265430"/>
            </a:xfrm>
            <a:custGeom>
              <a:avLst/>
              <a:gdLst/>
              <a:ahLst/>
              <a:cxnLst/>
              <a:rect l="l" t="t" r="r" b="b"/>
              <a:pathLst>
                <a:path w="11188" h="21846" extrusionOk="0">
                  <a:moveTo>
                    <a:pt x="10255" y="17890"/>
                  </a:moveTo>
                  <a:cubicBezTo>
                    <a:pt x="10246" y="17930"/>
                    <a:pt x="10216" y="17969"/>
                    <a:pt x="10206" y="18008"/>
                  </a:cubicBezTo>
                  <a:cubicBezTo>
                    <a:pt x="10098" y="18204"/>
                    <a:pt x="9824" y="18204"/>
                    <a:pt x="9716" y="18410"/>
                  </a:cubicBezTo>
                  <a:cubicBezTo>
                    <a:pt x="9568" y="18666"/>
                    <a:pt x="9657" y="18970"/>
                    <a:pt x="9519" y="19235"/>
                  </a:cubicBezTo>
                  <a:cubicBezTo>
                    <a:pt x="9500" y="19264"/>
                    <a:pt x="9470" y="19333"/>
                    <a:pt x="9451" y="19362"/>
                  </a:cubicBezTo>
                  <a:cubicBezTo>
                    <a:pt x="9402" y="19431"/>
                    <a:pt x="9304" y="19490"/>
                    <a:pt x="9078" y="19460"/>
                  </a:cubicBezTo>
                  <a:cubicBezTo>
                    <a:pt x="8882" y="19451"/>
                    <a:pt x="8518" y="19411"/>
                    <a:pt x="8283" y="20373"/>
                  </a:cubicBezTo>
                  <a:cubicBezTo>
                    <a:pt x="8204" y="20373"/>
                    <a:pt x="8106" y="20363"/>
                    <a:pt x="8038" y="20344"/>
                  </a:cubicBezTo>
                  <a:cubicBezTo>
                    <a:pt x="8057" y="20412"/>
                    <a:pt x="8096" y="20491"/>
                    <a:pt x="8136" y="20560"/>
                  </a:cubicBezTo>
                  <a:cubicBezTo>
                    <a:pt x="8106" y="20579"/>
                    <a:pt x="8077" y="20609"/>
                    <a:pt x="8047" y="20628"/>
                  </a:cubicBezTo>
                  <a:cubicBezTo>
                    <a:pt x="7969" y="20618"/>
                    <a:pt x="7890" y="20618"/>
                    <a:pt x="7812" y="20609"/>
                  </a:cubicBezTo>
                  <a:cubicBezTo>
                    <a:pt x="7831" y="20638"/>
                    <a:pt x="7851" y="20677"/>
                    <a:pt x="7861" y="20717"/>
                  </a:cubicBezTo>
                  <a:cubicBezTo>
                    <a:pt x="7831" y="20717"/>
                    <a:pt x="7792" y="20726"/>
                    <a:pt x="7753" y="20726"/>
                  </a:cubicBezTo>
                  <a:cubicBezTo>
                    <a:pt x="8047" y="21345"/>
                    <a:pt x="8636" y="21610"/>
                    <a:pt x="9176" y="21845"/>
                  </a:cubicBezTo>
                  <a:cubicBezTo>
                    <a:pt x="7616" y="21256"/>
                    <a:pt x="6909" y="20324"/>
                    <a:pt x="6723" y="20049"/>
                  </a:cubicBezTo>
                  <a:cubicBezTo>
                    <a:pt x="6144" y="19196"/>
                    <a:pt x="6085" y="18077"/>
                    <a:pt x="5349" y="17301"/>
                  </a:cubicBezTo>
                  <a:cubicBezTo>
                    <a:pt x="4524" y="16448"/>
                    <a:pt x="4171" y="14878"/>
                    <a:pt x="4279" y="14603"/>
                  </a:cubicBezTo>
                  <a:cubicBezTo>
                    <a:pt x="4308" y="14632"/>
                    <a:pt x="4357" y="14652"/>
                    <a:pt x="4377" y="14681"/>
                  </a:cubicBezTo>
                  <a:cubicBezTo>
                    <a:pt x="4436" y="14475"/>
                    <a:pt x="4436" y="14475"/>
                    <a:pt x="4554" y="14377"/>
                  </a:cubicBezTo>
                  <a:cubicBezTo>
                    <a:pt x="4603" y="13847"/>
                    <a:pt x="4426" y="13543"/>
                    <a:pt x="4230" y="13553"/>
                  </a:cubicBezTo>
                  <a:cubicBezTo>
                    <a:pt x="0" y="7684"/>
                    <a:pt x="4524" y="3199"/>
                    <a:pt x="6664" y="1541"/>
                  </a:cubicBez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664" y="1541"/>
                  </a:lnTo>
                  <a:lnTo>
                    <a:pt x="6742" y="1482"/>
                  </a:lnTo>
                  <a:lnTo>
                    <a:pt x="7105" y="1237"/>
                  </a:lnTo>
                  <a:cubicBezTo>
                    <a:pt x="7969" y="707"/>
                    <a:pt x="8087" y="638"/>
                    <a:pt x="8842" y="275"/>
                  </a:cubicBezTo>
                  <a:cubicBezTo>
                    <a:pt x="9048" y="196"/>
                    <a:pt x="9343" y="69"/>
                    <a:pt x="9559" y="0"/>
                  </a:cubicBezTo>
                  <a:lnTo>
                    <a:pt x="9441" y="30"/>
                  </a:lnTo>
                  <a:lnTo>
                    <a:pt x="9559" y="0"/>
                  </a:lnTo>
                  <a:cubicBezTo>
                    <a:pt x="8832" y="304"/>
                    <a:pt x="8832" y="304"/>
                    <a:pt x="8263" y="707"/>
                  </a:cubicBezTo>
                  <a:cubicBezTo>
                    <a:pt x="8293" y="736"/>
                    <a:pt x="8332" y="756"/>
                    <a:pt x="8361" y="766"/>
                  </a:cubicBezTo>
                  <a:cubicBezTo>
                    <a:pt x="8440" y="756"/>
                    <a:pt x="8528" y="736"/>
                    <a:pt x="8597" y="716"/>
                  </a:cubicBezTo>
                  <a:cubicBezTo>
                    <a:pt x="8538" y="766"/>
                    <a:pt x="8450" y="815"/>
                    <a:pt x="8391" y="854"/>
                  </a:cubicBezTo>
                  <a:cubicBezTo>
                    <a:pt x="8430" y="844"/>
                    <a:pt x="8479" y="834"/>
                    <a:pt x="8509" y="815"/>
                  </a:cubicBezTo>
                  <a:cubicBezTo>
                    <a:pt x="8312" y="981"/>
                    <a:pt x="8361" y="1345"/>
                    <a:pt x="8018" y="1384"/>
                  </a:cubicBezTo>
                  <a:cubicBezTo>
                    <a:pt x="8008" y="1403"/>
                    <a:pt x="7989" y="1443"/>
                    <a:pt x="7959" y="1482"/>
                  </a:cubicBezTo>
                  <a:lnTo>
                    <a:pt x="8047" y="1570"/>
                  </a:lnTo>
                  <a:cubicBezTo>
                    <a:pt x="8047" y="1600"/>
                    <a:pt x="8038" y="1649"/>
                    <a:pt x="8038" y="1688"/>
                  </a:cubicBezTo>
                  <a:cubicBezTo>
                    <a:pt x="8263" y="1580"/>
                    <a:pt x="8263" y="1580"/>
                    <a:pt x="8352" y="1570"/>
                  </a:cubicBezTo>
                  <a:cubicBezTo>
                    <a:pt x="8312" y="1717"/>
                    <a:pt x="8303" y="1747"/>
                    <a:pt x="8204" y="1874"/>
                  </a:cubicBezTo>
                  <a:cubicBezTo>
                    <a:pt x="8283" y="1874"/>
                    <a:pt x="8361" y="1914"/>
                    <a:pt x="8430" y="1933"/>
                  </a:cubicBezTo>
                  <a:cubicBezTo>
                    <a:pt x="8626" y="1884"/>
                    <a:pt x="8734" y="1678"/>
                    <a:pt x="8950" y="1678"/>
                  </a:cubicBezTo>
                  <a:cubicBezTo>
                    <a:pt x="8931" y="1825"/>
                    <a:pt x="8931" y="1825"/>
                    <a:pt x="8774" y="1973"/>
                  </a:cubicBez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lnTo>
                    <a:pt x="8774" y="1973"/>
                  </a:lnTo>
                  <a:cubicBezTo>
                    <a:pt x="9323" y="1796"/>
                    <a:pt x="9480" y="893"/>
                    <a:pt x="10246" y="1129"/>
                  </a:cubicBez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lnTo>
                    <a:pt x="10246" y="1129"/>
                  </a:lnTo>
                  <a:cubicBezTo>
                    <a:pt x="10265" y="1148"/>
                    <a:pt x="10295" y="1188"/>
                    <a:pt x="10314" y="1207"/>
                  </a:cubicBezTo>
                  <a:cubicBezTo>
                    <a:pt x="9981" y="1541"/>
                    <a:pt x="9461" y="1590"/>
                    <a:pt x="9147" y="1982"/>
                  </a:cubicBezTo>
                  <a:cubicBezTo>
                    <a:pt x="9166" y="2012"/>
                    <a:pt x="9186" y="2061"/>
                    <a:pt x="9215" y="2081"/>
                  </a:cubicBezTo>
                  <a:cubicBezTo>
                    <a:pt x="9127" y="2218"/>
                    <a:pt x="8950" y="2277"/>
                    <a:pt x="8882" y="2424"/>
                  </a:cubicBezTo>
                  <a:cubicBezTo>
                    <a:pt x="9431" y="2169"/>
                    <a:pt x="9431" y="2169"/>
                    <a:pt x="9559" y="1982"/>
                  </a:cubicBezTo>
                  <a:cubicBezTo>
                    <a:pt x="9539" y="1943"/>
                    <a:pt x="9529" y="1914"/>
                    <a:pt x="9510" y="1874"/>
                  </a:cubicBezTo>
                  <a:cubicBezTo>
                    <a:pt x="9775" y="1531"/>
                    <a:pt x="10167" y="1394"/>
                    <a:pt x="10452" y="1374"/>
                  </a:cubicBezTo>
                  <a:cubicBezTo>
                    <a:pt x="10462" y="1403"/>
                    <a:pt x="10462" y="1443"/>
                    <a:pt x="10471" y="1482"/>
                  </a:cubicBezTo>
                  <a:lnTo>
                    <a:pt x="10393" y="1570"/>
                  </a:lnTo>
                  <a:cubicBezTo>
                    <a:pt x="10462" y="1551"/>
                    <a:pt x="10550" y="1531"/>
                    <a:pt x="10619" y="1502"/>
                  </a:cubicBezTo>
                  <a:cubicBezTo>
                    <a:pt x="10609" y="1570"/>
                    <a:pt x="10609" y="1570"/>
                    <a:pt x="10422" y="1816"/>
                  </a:cubicBezTo>
                  <a:cubicBezTo>
                    <a:pt x="10589" y="1894"/>
                    <a:pt x="10609" y="1894"/>
                    <a:pt x="10746" y="1924"/>
                  </a:cubicBezTo>
                  <a:cubicBezTo>
                    <a:pt x="10589" y="2208"/>
                    <a:pt x="10707" y="2571"/>
                    <a:pt x="10471" y="2826"/>
                  </a:cubicBezTo>
                  <a:cubicBezTo>
                    <a:pt x="11188" y="3121"/>
                    <a:pt x="10452" y="3582"/>
                    <a:pt x="10206" y="3729"/>
                  </a:cubicBezTo>
                  <a:cubicBezTo>
                    <a:pt x="10157" y="3690"/>
                    <a:pt x="10098" y="3602"/>
                    <a:pt x="10079" y="3543"/>
                  </a:cubicBezTo>
                  <a:cubicBezTo>
                    <a:pt x="9814" y="4053"/>
                    <a:pt x="9814" y="4053"/>
                    <a:pt x="9686" y="4171"/>
                  </a:cubicBezTo>
                  <a:cubicBezTo>
                    <a:pt x="9618" y="4033"/>
                    <a:pt x="9608" y="3876"/>
                    <a:pt x="9510" y="3749"/>
                  </a:cubicBezTo>
                  <a:cubicBezTo>
                    <a:pt x="9490" y="3778"/>
                    <a:pt x="9480" y="3827"/>
                    <a:pt x="9470" y="3847"/>
                  </a:cubicBezTo>
                  <a:cubicBezTo>
                    <a:pt x="9627" y="4151"/>
                    <a:pt x="9667" y="4249"/>
                    <a:pt x="9421" y="4298"/>
                  </a:cubicBezTo>
                  <a:cubicBezTo>
                    <a:pt x="8793" y="3543"/>
                    <a:pt x="10216" y="3072"/>
                    <a:pt x="9981" y="2287"/>
                  </a:cubicBezTo>
                  <a:cubicBezTo>
                    <a:pt x="9441" y="2090"/>
                    <a:pt x="9274" y="2718"/>
                    <a:pt x="8842" y="2797"/>
                  </a:cubicBezTo>
                  <a:cubicBezTo>
                    <a:pt x="8842" y="2758"/>
                    <a:pt x="8842" y="2718"/>
                    <a:pt x="8832" y="2679"/>
                  </a:cubicBezTo>
                  <a:cubicBezTo>
                    <a:pt x="8646" y="2679"/>
                    <a:pt x="5898" y="3386"/>
                    <a:pt x="6889" y="4720"/>
                  </a:cubicBezTo>
                  <a:cubicBezTo>
                    <a:pt x="7125" y="5034"/>
                    <a:pt x="6772" y="5319"/>
                    <a:pt x="6840" y="5623"/>
                  </a:cubicBezTo>
                  <a:cubicBezTo>
                    <a:pt x="6880" y="5613"/>
                    <a:pt x="6929" y="5613"/>
                    <a:pt x="6968" y="5594"/>
                  </a:cubicBezTo>
                  <a:lnTo>
                    <a:pt x="7890" y="4534"/>
                  </a:lnTo>
                  <a:cubicBezTo>
                    <a:pt x="7890" y="4465"/>
                    <a:pt x="7890" y="4289"/>
                    <a:pt x="7998" y="4220"/>
                  </a:cubicBezTo>
                  <a:cubicBezTo>
                    <a:pt x="8685" y="3710"/>
                    <a:pt x="8999" y="3494"/>
                    <a:pt x="8832" y="4769"/>
                  </a:cubicBezTo>
                  <a:cubicBezTo>
                    <a:pt x="8852" y="4779"/>
                    <a:pt x="8901" y="4809"/>
                    <a:pt x="8931" y="4828"/>
                  </a:cubicBezTo>
                  <a:cubicBezTo>
                    <a:pt x="9039" y="4789"/>
                    <a:pt x="9147" y="4730"/>
                    <a:pt x="9264" y="4711"/>
                  </a:cubicBezTo>
                  <a:cubicBezTo>
                    <a:pt x="10157" y="6840"/>
                    <a:pt x="8940" y="6693"/>
                    <a:pt x="8489" y="6634"/>
                  </a:cubicBezTo>
                  <a:cubicBezTo>
                    <a:pt x="8293" y="6251"/>
                    <a:pt x="7724" y="6487"/>
                    <a:pt x="7527" y="6752"/>
                  </a:cubicBezTo>
                  <a:cubicBezTo>
                    <a:pt x="8136" y="6752"/>
                    <a:pt x="8528" y="6752"/>
                    <a:pt x="7920" y="7331"/>
                  </a:cubicBezTo>
                  <a:cubicBezTo>
                    <a:pt x="7370" y="7861"/>
                    <a:pt x="6516" y="7684"/>
                    <a:pt x="5957" y="8204"/>
                  </a:cubicBezTo>
                  <a:cubicBezTo>
                    <a:pt x="4868" y="9245"/>
                    <a:pt x="4858" y="9323"/>
                    <a:pt x="4809" y="9981"/>
                  </a:cubicBezTo>
                  <a:cubicBezTo>
                    <a:pt x="4779" y="10304"/>
                    <a:pt x="4760" y="10314"/>
                    <a:pt x="4672" y="10422"/>
                  </a:cubicBezTo>
                  <a:cubicBezTo>
                    <a:pt x="4034" y="10079"/>
                    <a:pt x="4554" y="8656"/>
                    <a:pt x="3671" y="8813"/>
                  </a:cubicBezTo>
                  <a:cubicBezTo>
                    <a:pt x="3494" y="8852"/>
                    <a:pt x="2768" y="9941"/>
                    <a:pt x="3033" y="10717"/>
                  </a:cubicBezTo>
                  <a:cubicBezTo>
                    <a:pt x="3052" y="10795"/>
                    <a:pt x="3131" y="10893"/>
                    <a:pt x="3190" y="10952"/>
                  </a:cubicBezTo>
                  <a:cubicBezTo>
                    <a:pt x="3985" y="10677"/>
                    <a:pt x="3985" y="10677"/>
                    <a:pt x="3749" y="11148"/>
                  </a:cubicBezTo>
                  <a:cubicBezTo>
                    <a:pt x="3553" y="11511"/>
                    <a:pt x="3553" y="11511"/>
                    <a:pt x="3533" y="11649"/>
                  </a:cubicBezTo>
                  <a:cubicBezTo>
                    <a:pt x="4034" y="11953"/>
                    <a:pt x="4034" y="11953"/>
                    <a:pt x="3935" y="12630"/>
                  </a:cubicBezTo>
                  <a:cubicBezTo>
                    <a:pt x="3896" y="12876"/>
                    <a:pt x="3896" y="12876"/>
                    <a:pt x="4622" y="13553"/>
                  </a:cubicBezTo>
                  <a:cubicBezTo>
                    <a:pt x="4662" y="13553"/>
                    <a:pt x="4701" y="13543"/>
                    <a:pt x="4730" y="13543"/>
                  </a:cubicBezTo>
                  <a:cubicBezTo>
                    <a:pt x="4730" y="13307"/>
                    <a:pt x="4730" y="13307"/>
                    <a:pt x="4829" y="13209"/>
                  </a:cubicBezTo>
                  <a:cubicBezTo>
                    <a:pt x="5496" y="13366"/>
                    <a:pt x="8361" y="15604"/>
                    <a:pt x="8882" y="16762"/>
                  </a:cubicBezTo>
                  <a:cubicBezTo>
                    <a:pt x="9323" y="16909"/>
                    <a:pt x="9608" y="17390"/>
                    <a:pt x="10118" y="17390"/>
                  </a:cubicBezTo>
                  <a:cubicBezTo>
                    <a:pt x="10206" y="17517"/>
                    <a:pt x="10324" y="17684"/>
                    <a:pt x="10255" y="178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4"/>
            <p:cNvSpPr/>
            <p:nvPr/>
          </p:nvSpPr>
          <p:spPr>
            <a:xfrm>
              <a:off x="4446496" y="2000220"/>
              <a:ext cx="258704" cy="287713"/>
            </a:xfrm>
            <a:custGeom>
              <a:avLst/>
              <a:gdLst/>
              <a:ahLst/>
              <a:cxnLst/>
              <a:rect l="l" t="t" r="r" b="b"/>
              <a:pathLst>
                <a:path w="4466" h="4967" extrusionOk="0">
                  <a:moveTo>
                    <a:pt x="4427" y="638"/>
                  </a:moveTo>
                  <a:cubicBezTo>
                    <a:pt x="4397" y="688"/>
                    <a:pt x="4397" y="688"/>
                    <a:pt x="4260" y="756"/>
                  </a:cubicBezTo>
                  <a:cubicBezTo>
                    <a:pt x="4230" y="894"/>
                    <a:pt x="4230" y="894"/>
                    <a:pt x="4073" y="1041"/>
                  </a:cubicBezTo>
                  <a:lnTo>
                    <a:pt x="4103" y="1070"/>
                  </a:lnTo>
                  <a:cubicBezTo>
                    <a:pt x="4083" y="1178"/>
                    <a:pt x="3965" y="1227"/>
                    <a:pt x="3926" y="1325"/>
                  </a:cubicBezTo>
                  <a:cubicBezTo>
                    <a:pt x="4034" y="1316"/>
                    <a:pt x="4152" y="1394"/>
                    <a:pt x="4054" y="1855"/>
                  </a:cubicBezTo>
                  <a:cubicBezTo>
                    <a:pt x="4024" y="1777"/>
                    <a:pt x="4024" y="1689"/>
                    <a:pt x="3975" y="1630"/>
                  </a:cubicBezTo>
                  <a:cubicBezTo>
                    <a:pt x="3926" y="1630"/>
                    <a:pt x="3926" y="1630"/>
                    <a:pt x="3877" y="1689"/>
                  </a:cubicBezTo>
                  <a:cubicBezTo>
                    <a:pt x="4014" y="1904"/>
                    <a:pt x="4014" y="1904"/>
                    <a:pt x="3936" y="2022"/>
                  </a:cubicBezTo>
                  <a:cubicBezTo>
                    <a:pt x="3965" y="2120"/>
                    <a:pt x="3985" y="2199"/>
                    <a:pt x="3955" y="2228"/>
                  </a:cubicBezTo>
                  <a:cubicBezTo>
                    <a:pt x="3955" y="2228"/>
                    <a:pt x="3612" y="2434"/>
                    <a:pt x="3543" y="2415"/>
                  </a:cubicBezTo>
                  <a:cubicBezTo>
                    <a:pt x="3533" y="2405"/>
                    <a:pt x="3514" y="2405"/>
                    <a:pt x="3484" y="2405"/>
                  </a:cubicBezTo>
                  <a:cubicBezTo>
                    <a:pt x="3514" y="2444"/>
                    <a:pt x="3514" y="2444"/>
                    <a:pt x="3612" y="2513"/>
                  </a:cubicBezTo>
                  <a:cubicBezTo>
                    <a:pt x="3573" y="2552"/>
                    <a:pt x="3524" y="2582"/>
                    <a:pt x="3475" y="2621"/>
                  </a:cubicBezTo>
                  <a:cubicBezTo>
                    <a:pt x="3426" y="2670"/>
                    <a:pt x="3435" y="2758"/>
                    <a:pt x="3386" y="2807"/>
                  </a:cubicBezTo>
                  <a:cubicBezTo>
                    <a:pt x="3337" y="2856"/>
                    <a:pt x="3249" y="2827"/>
                    <a:pt x="3219" y="2896"/>
                  </a:cubicBezTo>
                  <a:cubicBezTo>
                    <a:pt x="3200" y="2905"/>
                    <a:pt x="3170" y="3004"/>
                    <a:pt x="3318" y="3004"/>
                  </a:cubicBezTo>
                  <a:cubicBezTo>
                    <a:pt x="3533" y="3013"/>
                    <a:pt x="3592" y="3072"/>
                    <a:pt x="3475" y="3190"/>
                  </a:cubicBezTo>
                  <a:cubicBezTo>
                    <a:pt x="3435" y="3229"/>
                    <a:pt x="3337" y="3308"/>
                    <a:pt x="3229" y="3347"/>
                  </a:cubicBezTo>
                  <a:cubicBezTo>
                    <a:pt x="2984" y="3445"/>
                    <a:pt x="2709" y="3357"/>
                    <a:pt x="2454" y="3435"/>
                  </a:cubicBezTo>
                  <a:cubicBezTo>
                    <a:pt x="2248" y="3494"/>
                    <a:pt x="2140" y="3720"/>
                    <a:pt x="1924" y="3779"/>
                  </a:cubicBezTo>
                  <a:cubicBezTo>
                    <a:pt x="1747" y="3828"/>
                    <a:pt x="1610" y="3798"/>
                    <a:pt x="1473" y="3789"/>
                  </a:cubicBezTo>
                  <a:cubicBezTo>
                    <a:pt x="1404" y="3965"/>
                    <a:pt x="1375" y="4024"/>
                    <a:pt x="1325" y="4083"/>
                  </a:cubicBezTo>
                  <a:lnTo>
                    <a:pt x="580" y="4898"/>
                  </a:lnTo>
                  <a:cubicBezTo>
                    <a:pt x="491" y="4966"/>
                    <a:pt x="344" y="4927"/>
                    <a:pt x="305" y="4829"/>
                  </a:cubicBezTo>
                  <a:cubicBezTo>
                    <a:pt x="295" y="4790"/>
                    <a:pt x="305" y="4760"/>
                    <a:pt x="334" y="4613"/>
                  </a:cubicBezTo>
                  <a:cubicBezTo>
                    <a:pt x="207" y="4662"/>
                    <a:pt x="59" y="4721"/>
                    <a:pt x="30" y="4358"/>
                  </a:cubicBezTo>
                  <a:cubicBezTo>
                    <a:pt x="1" y="4122"/>
                    <a:pt x="148" y="3298"/>
                    <a:pt x="187" y="3210"/>
                  </a:cubicBezTo>
                  <a:cubicBezTo>
                    <a:pt x="383" y="2768"/>
                    <a:pt x="589" y="2817"/>
                    <a:pt x="688" y="2827"/>
                  </a:cubicBezTo>
                  <a:cubicBezTo>
                    <a:pt x="697" y="2817"/>
                    <a:pt x="1532" y="1188"/>
                    <a:pt x="1237" y="1090"/>
                  </a:cubicBezTo>
                  <a:cubicBezTo>
                    <a:pt x="1237" y="1090"/>
                    <a:pt x="766" y="903"/>
                    <a:pt x="1110" y="737"/>
                  </a:cubicBezTo>
                  <a:cubicBezTo>
                    <a:pt x="1159" y="560"/>
                    <a:pt x="1159" y="560"/>
                    <a:pt x="1237" y="511"/>
                  </a:cubicBezTo>
                  <a:cubicBezTo>
                    <a:pt x="1424" y="442"/>
                    <a:pt x="1630" y="511"/>
                    <a:pt x="1816" y="442"/>
                  </a:cubicBezTo>
                  <a:cubicBezTo>
                    <a:pt x="1993" y="373"/>
                    <a:pt x="2140" y="266"/>
                    <a:pt x="2317" y="216"/>
                  </a:cubicBezTo>
                  <a:cubicBezTo>
                    <a:pt x="2317" y="216"/>
                    <a:pt x="2876" y="109"/>
                    <a:pt x="2905" y="118"/>
                  </a:cubicBezTo>
                  <a:cubicBezTo>
                    <a:pt x="2905" y="128"/>
                    <a:pt x="2896" y="158"/>
                    <a:pt x="2886" y="167"/>
                  </a:cubicBezTo>
                  <a:cubicBezTo>
                    <a:pt x="2945" y="148"/>
                    <a:pt x="2945" y="148"/>
                    <a:pt x="2974" y="128"/>
                  </a:cubicBezTo>
                  <a:lnTo>
                    <a:pt x="2974" y="158"/>
                  </a:lnTo>
                  <a:lnTo>
                    <a:pt x="2994" y="177"/>
                  </a:lnTo>
                  <a:cubicBezTo>
                    <a:pt x="2994" y="177"/>
                    <a:pt x="3004" y="177"/>
                    <a:pt x="3004" y="167"/>
                  </a:cubicBezTo>
                  <a:cubicBezTo>
                    <a:pt x="3004" y="167"/>
                    <a:pt x="3023" y="167"/>
                    <a:pt x="3023" y="158"/>
                  </a:cubicBezTo>
                  <a:cubicBezTo>
                    <a:pt x="3023" y="158"/>
                    <a:pt x="3033" y="158"/>
                    <a:pt x="3033" y="148"/>
                  </a:cubicBezTo>
                  <a:cubicBezTo>
                    <a:pt x="3033" y="148"/>
                    <a:pt x="3043" y="148"/>
                    <a:pt x="3043" y="128"/>
                  </a:cubicBezTo>
                  <a:cubicBezTo>
                    <a:pt x="3043" y="128"/>
                    <a:pt x="3053" y="128"/>
                    <a:pt x="3053" y="118"/>
                  </a:cubicBezTo>
                  <a:cubicBezTo>
                    <a:pt x="3053" y="109"/>
                    <a:pt x="3072" y="118"/>
                    <a:pt x="3072" y="109"/>
                  </a:cubicBezTo>
                  <a:cubicBezTo>
                    <a:pt x="3072" y="109"/>
                    <a:pt x="3082" y="109"/>
                    <a:pt x="3082" y="99"/>
                  </a:cubicBezTo>
                  <a:cubicBezTo>
                    <a:pt x="3082" y="99"/>
                    <a:pt x="3092" y="99"/>
                    <a:pt x="3092" y="79"/>
                  </a:cubicBezTo>
                  <a:cubicBezTo>
                    <a:pt x="3102" y="79"/>
                    <a:pt x="3131" y="99"/>
                    <a:pt x="3141" y="99"/>
                  </a:cubicBezTo>
                  <a:cubicBezTo>
                    <a:pt x="3141" y="158"/>
                    <a:pt x="3141" y="158"/>
                    <a:pt x="3151" y="177"/>
                  </a:cubicBezTo>
                  <a:lnTo>
                    <a:pt x="3180" y="177"/>
                  </a:lnTo>
                  <a:cubicBezTo>
                    <a:pt x="3229" y="50"/>
                    <a:pt x="3337" y="30"/>
                    <a:pt x="3435" y="20"/>
                  </a:cubicBezTo>
                  <a:cubicBezTo>
                    <a:pt x="3563" y="148"/>
                    <a:pt x="3681" y="1"/>
                    <a:pt x="3808" y="20"/>
                  </a:cubicBezTo>
                  <a:cubicBezTo>
                    <a:pt x="3828" y="30"/>
                    <a:pt x="3828" y="30"/>
                    <a:pt x="4054" y="256"/>
                  </a:cubicBezTo>
                  <a:cubicBezTo>
                    <a:pt x="4014" y="373"/>
                    <a:pt x="3985" y="364"/>
                    <a:pt x="3838" y="344"/>
                  </a:cubicBezTo>
                  <a:cubicBezTo>
                    <a:pt x="3857" y="364"/>
                    <a:pt x="3857" y="364"/>
                    <a:pt x="3936" y="413"/>
                  </a:cubicBezTo>
                  <a:lnTo>
                    <a:pt x="3887" y="462"/>
                  </a:lnTo>
                  <a:cubicBezTo>
                    <a:pt x="3906" y="462"/>
                    <a:pt x="3906" y="462"/>
                    <a:pt x="4014" y="403"/>
                  </a:cubicBezTo>
                  <a:cubicBezTo>
                    <a:pt x="4063" y="452"/>
                    <a:pt x="4024" y="540"/>
                    <a:pt x="4005" y="560"/>
                  </a:cubicBezTo>
                  <a:cubicBezTo>
                    <a:pt x="4005" y="570"/>
                    <a:pt x="4014" y="570"/>
                    <a:pt x="4014" y="589"/>
                  </a:cubicBezTo>
                  <a:cubicBezTo>
                    <a:pt x="4132" y="491"/>
                    <a:pt x="4132" y="491"/>
                    <a:pt x="4171" y="521"/>
                  </a:cubicBezTo>
                  <a:lnTo>
                    <a:pt x="4201" y="521"/>
                  </a:lnTo>
                  <a:cubicBezTo>
                    <a:pt x="4309" y="403"/>
                    <a:pt x="4417" y="511"/>
                    <a:pt x="4466" y="560"/>
                  </a:cubicBezTo>
                  <a:cubicBezTo>
                    <a:pt x="4446" y="629"/>
                    <a:pt x="4427" y="638"/>
                    <a:pt x="4427" y="6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4"/>
            <p:cNvSpPr/>
            <p:nvPr/>
          </p:nvSpPr>
          <p:spPr>
            <a:xfrm>
              <a:off x="4410118" y="1984290"/>
              <a:ext cx="195621" cy="71132"/>
            </a:xfrm>
            <a:custGeom>
              <a:avLst/>
              <a:gdLst/>
              <a:ahLst/>
              <a:cxnLst/>
              <a:rect l="l" t="t" r="r" b="b"/>
              <a:pathLst>
                <a:path w="3377" h="1228" extrusionOk="0">
                  <a:moveTo>
                    <a:pt x="1217" y="619"/>
                  </a:moveTo>
                  <a:cubicBezTo>
                    <a:pt x="1168" y="639"/>
                    <a:pt x="1119" y="658"/>
                    <a:pt x="1070" y="678"/>
                  </a:cubicBezTo>
                  <a:cubicBezTo>
                    <a:pt x="1129" y="609"/>
                    <a:pt x="1178" y="570"/>
                    <a:pt x="1178" y="570"/>
                  </a:cubicBezTo>
                  <a:lnTo>
                    <a:pt x="1208" y="560"/>
                  </a:lnTo>
                  <a:cubicBezTo>
                    <a:pt x="1208" y="560"/>
                    <a:pt x="1266" y="570"/>
                    <a:pt x="1266" y="580"/>
                  </a:cubicBezTo>
                  <a:cubicBezTo>
                    <a:pt x="1276" y="580"/>
                    <a:pt x="1257" y="590"/>
                    <a:pt x="1217" y="619"/>
                  </a:cubicBezTo>
                  <a:close/>
                  <a:moveTo>
                    <a:pt x="3298" y="334"/>
                  </a:moveTo>
                  <a:cubicBezTo>
                    <a:pt x="3327" y="325"/>
                    <a:pt x="3327" y="325"/>
                    <a:pt x="3347" y="295"/>
                  </a:cubicBez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67" y="285"/>
                  </a:lnTo>
                  <a:lnTo>
                    <a:pt x="3347" y="276"/>
                  </a:lnTo>
                  <a:cubicBezTo>
                    <a:pt x="3347" y="266"/>
                    <a:pt x="3367" y="236"/>
                    <a:pt x="3376" y="227"/>
                  </a:cubicBezTo>
                  <a:cubicBezTo>
                    <a:pt x="3318" y="217"/>
                    <a:pt x="3318" y="128"/>
                    <a:pt x="3268" y="119"/>
                  </a:cubicBezTo>
                  <a:cubicBezTo>
                    <a:pt x="3229" y="99"/>
                    <a:pt x="3190" y="119"/>
                    <a:pt x="3161" y="99"/>
                  </a:cubicBezTo>
                  <a:cubicBezTo>
                    <a:pt x="3161" y="99"/>
                    <a:pt x="3161" y="89"/>
                    <a:pt x="3141" y="89"/>
                  </a:cubicBezTo>
                  <a:lnTo>
                    <a:pt x="3072" y="89"/>
                  </a:lnTo>
                  <a:lnTo>
                    <a:pt x="3072" y="79"/>
                  </a:lnTo>
                  <a:lnTo>
                    <a:pt x="3082" y="69"/>
                  </a:lnTo>
                  <a:cubicBezTo>
                    <a:pt x="3053" y="69"/>
                    <a:pt x="3053" y="69"/>
                    <a:pt x="2591" y="99"/>
                  </a:cubicBezTo>
                  <a:cubicBezTo>
                    <a:pt x="2748" y="40"/>
                    <a:pt x="2748" y="40"/>
                    <a:pt x="2788" y="30"/>
                  </a:cubicBezTo>
                  <a:cubicBezTo>
                    <a:pt x="2788" y="30"/>
                    <a:pt x="2650" y="1"/>
                    <a:pt x="2395" y="50"/>
                  </a:cubicBezTo>
                  <a:cubicBezTo>
                    <a:pt x="2199" y="79"/>
                    <a:pt x="2179" y="89"/>
                    <a:pt x="2091" y="138"/>
                  </a:cubicBezTo>
                  <a:cubicBezTo>
                    <a:pt x="2012" y="177"/>
                    <a:pt x="1983" y="315"/>
                    <a:pt x="1855" y="285"/>
                  </a:cubicBezTo>
                  <a:cubicBezTo>
                    <a:pt x="1865" y="276"/>
                    <a:pt x="1865" y="276"/>
                    <a:pt x="1953" y="236"/>
                  </a:cubicBezTo>
                  <a:lnTo>
                    <a:pt x="1944" y="227"/>
                  </a:lnTo>
                  <a:cubicBezTo>
                    <a:pt x="1914" y="227"/>
                    <a:pt x="1914" y="227"/>
                    <a:pt x="1865" y="236"/>
                  </a:cubicBezTo>
                  <a:cubicBezTo>
                    <a:pt x="1953" y="168"/>
                    <a:pt x="2071" y="128"/>
                    <a:pt x="2150" y="50"/>
                  </a:cubicBezTo>
                  <a:cubicBezTo>
                    <a:pt x="2110" y="20"/>
                    <a:pt x="1679" y="99"/>
                    <a:pt x="1561" y="138"/>
                  </a:cubicBezTo>
                  <a:cubicBezTo>
                    <a:pt x="1561" y="138"/>
                    <a:pt x="1129" y="315"/>
                    <a:pt x="1090" y="442"/>
                  </a:cubicBezTo>
                  <a:cubicBezTo>
                    <a:pt x="1129" y="491"/>
                    <a:pt x="1129" y="491"/>
                    <a:pt x="1424" y="423"/>
                  </a:cubicBezTo>
                  <a:cubicBezTo>
                    <a:pt x="1365" y="472"/>
                    <a:pt x="1247" y="511"/>
                    <a:pt x="1159" y="531"/>
                  </a:cubicBezTo>
                  <a:cubicBezTo>
                    <a:pt x="1070" y="560"/>
                    <a:pt x="1011" y="639"/>
                    <a:pt x="913" y="639"/>
                  </a:cubicBezTo>
                  <a:cubicBezTo>
                    <a:pt x="687" y="658"/>
                    <a:pt x="687" y="658"/>
                    <a:pt x="580" y="472"/>
                  </a:cubicBezTo>
                  <a:cubicBezTo>
                    <a:pt x="550" y="472"/>
                    <a:pt x="334" y="472"/>
                    <a:pt x="354" y="658"/>
                  </a:cubicBezTo>
                  <a:cubicBezTo>
                    <a:pt x="344" y="668"/>
                    <a:pt x="324" y="688"/>
                    <a:pt x="315" y="688"/>
                  </a:cubicBezTo>
                  <a:lnTo>
                    <a:pt x="315" y="707"/>
                  </a:lnTo>
                  <a:cubicBezTo>
                    <a:pt x="334" y="717"/>
                    <a:pt x="334" y="717"/>
                    <a:pt x="354" y="717"/>
                  </a:cubicBezTo>
                  <a:cubicBezTo>
                    <a:pt x="246" y="776"/>
                    <a:pt x="89" y="756"/>
                    <a:pt x="30" y="884"/>
                  </a:cubicBezTo>
                  <a:cubicBezTo>
                    <a:pt x="1" y="933"/>
                    <a:pt x="128" y="1080"/>
                    <a:pt x="187" y="1100"/>
                  </a:cubicBezTo>
                  <a:cubicBezTo>
                    <a:pt x="334" y="1129"/>
                    <a:pt x="334" y="1129"/>
                    <a:pt x="344" y="1159"/>
                  </a:cubicBezTo>
                  <a:cubicBezTo>
                    <a:pt x="373" y="1208"/>
                    <a:pt x="383" y="1227"/>
                    <a:pt x="481" y="1218"/>
                  </a:cubicBezTo>
                  <a:cubicBezTo>
                    <a:pt x="746" y="1169"/>
                    <a:pt x="815" y="1002"/>
                    <a:pt x="825" y="1002"/>
                  </a:cubicBezTo>
                  <a:lnTo>
                    <a:pt x="717" y="923"/>
                  </a:lnTo>
                  <a:cubicBezTo>
                    <a:pt x="648" y="884"/>
                    <a:pt x="580" y="923"/>
                    <a:pt x="521" y="913"/>
                  </a:cubicBezTo>
                  <a:cubicBezTo>
                    <a:pt x="452" y="904"/>
                    <a:pt x="501" y="806"/>
                    <a:pt x="442" y="806"/>
                  </a:cubicBezTo>
                  <a:cubicBezTo>
                    <a:pt x="442" y="806"/>
                    <a:pt x="442" y="786"/>
                    <a:pt x="432" y="786"/>
                  </a:cubicBezTo>
                  <a:cubicBezTo>
                    <a:pt x="481" y="756"/>
                    <a:pt x="481" y="756"/>
                    <a:pt x="638" y="678"/>
                  </a:cubicBezTo>
                  <a:cubicBezTo>
                    <a:pt x="648" y="756"/>
                    <a:pt x="648" y="756"/>
                    <a:pt x="678" y="786"/>
                  </a:cubicBezTo>
                  <a:lnTo>
                    <a:pt x="776" y="786"/>
                  </a:lnTo>
                  <a:lnTo>
                    <a:pt x="776" y="825"/>
                  </a:lnTo>
                  <a:cubicBezTo>
                    <a:pt x="835" y="913"/>
                    <a:pt x="992" y="835"/>
                    <a:pt x="1021" y="972"/>
                  </a:cubicBezTo>
                  <a:cubicBezTo>
                    <a:pt x="1208" y="972"/>
                    <a:pt x="1217" y="933"/>
                    <a:pt x="1306" y="737"/>
                  </a:cubicBezTo>
                  <a:cubicBezTo>
                    <a:pt x="1374" y="727"/>
                    <a:pt x="1374" y="727"/>
                    <a:pt x="1404" y="737"/>
                  </a:cubicBezTo>
                  <a:lnTo>
                    <a:pt x="1365" y="806"/>
                  </a:lnTo>
                  <a:lnTo>
                    <a:pt x="1384" y="80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4"/>
            <p:cNvSpPr/>
            <p:nvPr/>
          </p:nvSpPr>
          <p:spPr>
            <a:xfrm>
              <a:off x="4277637" y="2011052"/>
              <a:ext cx="91062" cy="58041"/>
            </a:xfrm>
            <a:custGeom>
              <a:avLst/>
              <a:gdLst/>
              <a:ahLst/>
              <a:cxnLst/>
              <a:rect l="l" t="t" r="r" b="b"/>
              <a:pathLst>
                <a:path w="1572" h="1002" extrusionOk="0">
                  <a:moveTo>
                    <a:pt x="717" y="864"/>
                  </a:moveTo>
                  <a:cubicBezTo>
                    <a:pt x="619" y="913"/>
                    <a:pt x="619" y="913"/>
                    <a:pt x="511" y="883"/>
                  </a:cubicBezTo>
                  <a:cubicBezTo>
                    <a:pt x="452" y="913"/>
                    <a:pt x="413" y="981"/>
                    <a:pt x="354" y="991"/>
                  </a:cubicBezTo>
                  <a:cubicBezTo>
                    <a:pt x="354" y="991"/>
                    <a:pt x="266" y="1001"/>
                    <a:pt x="276" y="932"/>
                  </a:cubicBezTo>
                  <a:cubicBezTo>
                    <a:pt x="295" y="854"/>
                    <a:pt x="315" y="834"/>
                    <a:pt x="403" y="765"/>
                  </a:cubicBezTo>
                  <a:cubicBezTo>
                    <a:pt x="266" y="815"/>
                    <a:pt x="266" y="815"/>
                    <a:pt x="30" y="785"/>
                  </a:cubicBezTo>
                  <a:cubicBezTo>
                    <a:pt x="60" y="756"/>
                    <a:pt x="60" y="756"/>
                    <a:pt x="50" y="746"/>
                  </a:cubicBezTo>
                  <a:cubicBezTo>
                    <a:pt x="30" y="716"/>
                    <a:pt x="11" y="746"/>
                    <a:pt x="1" y="716"/>
                  </a:cubicBezTo>
                  <a:cubicBezTo>
                    <a:pt x="21" y="648"/>
                    <a:pt x="109" y="638"/>
                    <a:pt x="148" y="589"/>
                  </a:cubicBezTo>
                  <a:cubicBezTo>
                    <a:pt x="178" y="550"/>
                    <a:pt x="197" y="501"/>
                    <a:pt x="227" y="461"/>
                  </a:cubicBezTo>
                  <a:lnTo>
                    <a:pt x="246" y="451"/>
                  </a:lnTo>
                  <a:cubicBezTo>
                    <a:pt x="276" y="422"/>
                    <a:pt x="394" y="353"/>
                    <a:pt x="443" y="412"/>
                  </a:cubicBezTo>
                  <a:lnTo>
                    <a:pt x="423" y="471"/>
                  </a:lnTo>
                  <a:cubicBezTo>
                    <a:pt x="492" y="510"/>
                    <a:pt x="551" y="451"/>
                    <a:pt x="541" y="393"/>
                  </a:cubicBezTo>
                  <a:cubicBezTo>
                    <a:pt x="521" y="353"/>
                    <a:pt x="472" y="353"/>
                    <a:pt x="492" y="314"/>
                  </a:cubicBezTo>
                  <a:cubicBezTo>
                    <a:pt x="501" y="275"/>
                    <a:pt x="590" y="226"/>
                    <a:pt x="590" y="216"/>
                  </a:cubicBezTo>
                  <a:cubicBezTo>
                    <a:pt x="619" y="196"/>
                    <a:pt x="658" y="226"/>
                    <a:pt x="698" y="206"/>
                  </a:cubicBezTo>
                  <a:cubicBezTo>
                    <a:pt x="737" y="177"/>
                    <a:pt x="747" y="147"/>
                    <a:pt x="766" y="118"/>
                  </a:cubicBezTo>
                  <a:cubicBezTo>
                    <a:pt x="835" y="59"/>
                    <a:pt x="1149" y="0"/>
                    <a:pt x="1179" y="10"/>
                  </a:cubicBezTo>
                  <a:cubicBezTo>
                    <a:pt x="1228" y="20"/>
                    <a:pt x="1257" y="20"/>
                    <a:pt x="1306" y="20"/>
                  </a:cubicBezTo>
                  <a:lnTo>
                    <a:pt x="1306" y="29"/>
                  </a:lnTo>
                  <a:cubicBezTo>
                    <a:pt x="1296" y="49"/>
                    <a:pt x="1257" y="69"/>
                    <a:pt x="1149" y="108"/>
                  </a:cubicBezTo>
                  <a:cubicBezTo>
                    <a:pt x="1188" y="108"/>
                    <a:pt x="1208" y="98"/>
                    <a:pt x="1247" y="98"/>
                  </a:cubicBezTo>
                  <a:cubicBezTo>
                    <a:pt x="1198" y="128"/>
                    <a:pt x="1149" y="196"/>
                    <a:pt x="1090" y="226"/>
                  </a:cubicBezTo>
                  <a:cubicBezTo>
                    <a:pt x="1139" y="226"/>
                    <a:pt x="1139" y="226"/>
                    <a:pt x="1188" y="206"/>
                  </a:cubicBezTo>
                  <a:cubicBezTo>
                    <a:pt x="1237" y="177"/>
                    <a:pt x="1247" y="167"/>
                    <a:pt x="1277" y="177"/>
                  </a:cubicBezTo>
                  <a:cubicBezTo>
                    <a:pt x="1277" y="206"/>
                    <a:pt x="1208" y="255"/>
                    <a:pt x="1061" y="344"/>
                  </a:cubicBezTo>
                  <a:cubicBezTo>
                    <a:pt x="1483" y="147"/>
                    <a:pt x="1483" y="147"/>
                    <a:pt x="1542" y="196"/>
                  </a:cubicBezTo>
                  <a:cubicBezTo>
                    <a:pt x="1571" y="226"/>
                    <a:pt x="1532" y="265"/>
                    <a:pt x="1532" y="265"/>
                  </a:cubicBezTo>
                  <a:cubicBezTo>
                    <a:pt x="1453" y="324"/>
                    <a:pt x="1355" y="314"/>
                    <a:pt x="1287" y="363"/>
                  </a:cubicBezTo>
                  <a:cubicBezTo>
                    <a:pt x="1159" y="422"/>
                    <a:pt x="1051" y="510"/>
                    <a:pt x="933" y="569"/>
                  </a:cubicBezTo>
                  <a:cubicBezTo>
                    <a:pt x="806" y="648"/>
                    <a:pt x="806" y="648"/>
                    <a:pt x="815" y="697"/>
                  </a:cubicBezTo>
                  <a:cubicBezTo>
                    <a:pt x="884" y="795"/>
                    <a:pt x="786" y="844"/>
                    <a:pt x="717" y="86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4"/>
            <p:cNvSpPr/>
            <p:nvPr/>
          </p:nvSpPr>
          <p:spPr>
            <a:xfrm>
              <a:off x="4766547" y="2061043"/>
              <a:ext cx="72236" cy="50105"/>
            </a:xfrm>
            <a:custGeom>
              <a:avLst/>
              <a:gdLst/>
              <a:ahLst/>
              <a:cxnLst/>
              <a:rect l="l" t="t" r="r" b="b"/>
              <a:pathLst>
                <a:path w="1247" h="865" extrusionOk="0">
                  <a:moveTo>
                    <a:pt x="1188" y="521"/>
                  </a:moveTo>
                  <a:cubicBezTo>
                    <a:pt x="1247" y="707"/>
                    <a:pt x="1011" y="580"/>
                    <a:pt x="1011" y="570"/>
                  </a:cubicBezTo>
                  <a:cubicBezTo>
                    <a:pt x="1011" y="570"/>
                    <a:pt x="982" y="521"/>
                    <a:pt x="953" y="482"/>
                  </a:cubicBezTo>
                  <a:cubicBezTo>
                    <a:pt x="894" y="383"/>
                    <a:pt x="796" y="334"/>
                    <a:pt x="796" y="393"/>
                  </a:cubicBezTo>
                  <a:cubicBezTo>
                    <a:pt x="796" y="413"/>
                    <a:pt x="805" y="462"/>
                    <a:pt x="894" y="639"/>
                  </a:cubicBezTo>
                  <a:cubicBezTo>
                    <a:pt x="913" y="688"/>
                    <a:pt x="943" y="756"/>
                    <a:pt x="943" y="776"/>
                  </a:cubicBezTo>
                  <a:cubicBezTo>
                    <a:pt x="943" y="864"/>
                    <a:pt x="796" y="766"/>
                    <a:pt x="796" y="756"/>
                  </a:cubicBezTo>
                  <a:cubicBezTo>
                    <a:pt x="550" y="560"/>
                    <a:pt x="1" y="30"/>
                    <a:pt x="207" y="1"/>
                  </a:cubicBezTo>
                  <a:lnTo>
                    <a:pt x="217" y="1"/>
                  </a:lnTo>
                  <a:cubicBezTo>
                    <a:pt x="275" y="1"/>
                    <a:pt x="315" y="30"/>
                    <a:pt x="403" y="89"/>
                  </a:cubicBezTo>
                  <a:cubicBezTo>
                    <a:pt x="403" y="20"/>
                    <a:pt x="403" y="20"/>
                    <a:pt x="423" y="20"/>
                  </a:cubicBezTo>
                  <a:cubicBezTo>
                    <a:pt x="462" y="30"/>
                    <a:pt x="540" y="79"/>
                    <a:pt x="599" y="138"/>
                  </a:cubicBezTo>
                  <a:lnTo>
                    <a:pt x="639" y="177"/>
                  </a:lnTo>
                  <a:cubicBezTo>
                    <a:pt x="688" y="197"/>
                    <a:pt x="737" y="217"/>
                    <a:pt x="766" y="236"/>
                  </a:cubicBezTo>
                  <a:cubicBezTo>
                    <a:pt x="835" y="275"/>
                    <a:pt x="884" y="315"/>
                    <a:pt x="943" y="344"/>
                  </a:cubicBezTo>
                  <a:cubicBezTo>
                    <a:pt x="1159" y="472"/>
                    <a:pt x="1178" y="482"/>
                    <a:pt x="1188" y="5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4"/>
            <p:cNvSpPr/>
            <p:nvPr/>
          </p:nvSpPr>
          <p:spPr>
            <a:xfrm>
              <a:off x="4741001" y="2345869"/>
              <a:ext cx="67138" cy="113707"/>
            </a:xfrm>
            <a:custGeom>
              <a:avLst/>
              <a:gdLst/>
              <a:ahLst/>
              <a:cxnLst/>
              <a:rect l="l" t="t" r="r" b="b"/>
              <a:pathLst>
                <a:path w="1159" h="1963" extrusionOk="0">
                  <a:moveTo>
                    <a:pt x="1158" y="1502"/>
                  </a:moveTo>
                  <a:cubicBezTo>
                    <a:pt x="1138" y="1659"/>
                    <a:pt x="1021" y="1796"/>
                    <a:pt x="952" y="1835"/>
                  </a:cubicBezTo>
                  <a:cubicBezTo>
                    <a:pt x="903" y="1855"/>
                    <a:pt x="216" y="1963"/>
                    <a:pt x="177" y="1963"/>
                  </a:cubicBez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lnTo>
                    <a:pt x="177" y="1963"/>
                  </a:lnTo>
                  <a:cubicBezTo>
                    <a:pt x="157" y="1963"/>
                    <a:pt x="157" y="1963"/>
                    <a:pt x="69" y="1914"/>
                  </a:cubicBezTo>
                  <a:cubicBezTo>
                    <a:pt x="118" y="1806"/>
                    <a:pt x="118" y="1806"/>
                    <a:pt x="285" y="1649"/>
                  </a:cubicBezTo>
                  <a:cubicBezTo>
                    <a:pt x="137" y="1590"/>
                    <a:pt x="137" y="1590"/>
                    <a:pt x="137" y="1512"/>
                  </a:cubicBezTo>
                  <a:cubicBezTo>
                    <a:pt x="137" y="1433"/>
                    <a:pt x="157" y="1276"/>
                    <a:pt x="275" y="1227"/>
                  </a:cubicBezTo>
                  <a:cubicBezTo>
                    <a:pt x="334" y="1207"/>
                    <a:pt x="422" y="1207"/>
                    <a:pt x="451" y="1217"/>
                  </a:cubicBezTo>
                  <a:cubicBezTo>
                    <a:pt x="451" y="1198"/>
                    <a:pt x="451" y="1198"/>
                    <a:pt x="412" y="1050"/>
                  </a:cubicBezTo>
                  <a:cubicBezTo>
                    <a:pt x="226" y="1207"/>
                    <a:pt x="216" y="1148"/>
                    <a:pt x="177" y="805"/>
                  </a:cubicBezTo>
                  <a:cubicBezTo>
                    <a:pt x="59" y="776"/>
                    <a:pt x="0" y="756"/>
                    <a:pt x="20" y="540"/>
                  </a:cubicBezTo>
                  <a:cubicBezTo>
                    <a:pt x="49" y="275"/>
                    <a:pt x="79" y="157"/>
                    <a:pt x="255" y="40"/>
                  </a:cubicBezTo>
                  <a:cubicBezTo>
                    <a:pt x="304" y="20"/>
                    <a:pt x="324" y="0"/>
                    <a:pt x="363" y="0"/>
                  </a:cubicBezTo>
                  <a:cubicBezTo>
                    <a:pt x="461" y="20"/>
                    <a:pt x="461" y="69"/>
                    <a:pt x="451" y="265"/>
                  </a:cubicBezTo>
                  <a:cubicBezTo>
                    <a:pt x="510" y="285"/>
                    <a:pt x="569" y="324"/>
                    <a:pt x="638" y="344"/>
                  </a:cubicBezTo>
                  <a:cubicBezTo>
                    <a:pt x="589" y="432"/>
                    <a:pt x="559" y="491"/>
                    <a:pt x="510" y="589"/>
                  </a:cubicBezTo>
                  <a:lnTo>
                    <a:pt x="589" y="668"/>
                  </a:lnTo>
                  <a:cubicBezTo>
                    <a:pt x="618" y="707"/>
                    <a:pt x="648" y="726"/>
                    <a:pt x="648" y="736"/>
                  </a:cubicBezTo>
                  <a:cubicBezTo>
                    <a:pt x="697" y="815"/>
                    <a:pt x="707" y="883"/>
                    <a:pt x="756" y="962"/>
                  </a:cubicBezTo>
                  <a:cubicBezTo>
                    <a:pt x="795" y="1011"/>
                    <a:pt x="844" y="1050"/>
                    <a:pt x="883" y="1099"/>
                  </a:cubicBezTo>
                  <a:cubicBezTo>
                    <a:pt x="932" y="1168"/>
                    <a:pt x="952" y="1256"/>
                    <a:pt x="1001" y="1325"/>
                  </a:cubicBezTo>
                  <a:cubicBezTo>
                    <a:pt x="1040" y="1374"/>
                    <a:pt x="1109" y="1394"/>
                    <a:pt x="1158" y="1453"/>
                  </a:cubicBezTo>
                  <a:cubicBezTo>
                    <a:pt x="1148" y="1413"/>
                    <a:pt x="1158" y="1443"/>
                    <a:pt x="1158" y="150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4"/>
            <p:cNvSpPr/>
            <p:nvPr/>
          </p:nvSpPr>
          <p:spPr>
            <a:xfrm>
              <a:off x="4627289" y="2228162"/>
              <a:ext cx="71656" cy="48947"/>
            </a:xfrm>
            <a:custGeom>
              <a:avLst/>
              <a:gdLst/>
              <a:ahLst/>
              <a:cxnLst/>
              <a:rect l="l" t="t" r="r" b="b"/>
              <a:pathLst>
                <a:path w="1237" h="845" extrusionOk="0">
                  <a:moveTo>
                    <a:pt x="1178" y="472"/>
                  </a:moveTo>
                  <a:cubicBezTo>
                    <a:pt x="1178" y="472"/>
                    <a:pt x="1080" y="698"/>
                    <a:pt x="462" y="845"/>
                  </a:cubicBezTo>
                  <a:lnTo>
                    <a:pt x="462" y="835"/>
                  </a:lnTo>
                  <a:cubicBezTo>
                    <a:pt x="393" y="796"/>
                    <a:pt x="305" y="815"/>
                    <a:pt x="246" y="747"/>
                  </a:cubicBezTo>
                  <a:lnTo>
                    <a:pt x="246" y="737"/>
                  </a:lnTo>
                  <a:cubicBezTo>
                    <a:pt x="206" y="688"/>
                    <a:pt x="177" y="629"/>
                    <a:pt x="148" y="580"/>
                  </a:cubicBezTo>
                  <a:cubicBezTo>
                    <a:pt x="108" y="521"/>
                    <a:pt x="30" y="482"/>
                    <a:pt x="10" y="423"/>
                  </a:cubicBezTo>
                  <a:cubicBezTo>
                    <a:pt x="10" y="403"/>
                    <a:pt x="0" y="40"/>
                    <a:pt x="148" y="1"/>
                  </a:cubicBezTo>
                  <a:lnTo>
                    <a:pt x="157" y="1"/>
                  </a:lnTo>
                  <a:cubicBezTo>
                    <a:pt x="226" y="20"/>
                    <a:pt x="295" y="60"/>
                    <a:pt x="295" y="60"/>
                  </a:cubicBezTo>
                  <a:cubicBezTo>
                    <a:pt x="324" y="89"/>
                    <a:pt x="324" y="138"/>
                    <a:pt x="363" y="177"/>
                  </a:cubicBezTo>
                  <a:cubicBezTo>
                    <a:pt x="373" y="187"/>
                    <a:pt x="393" y="197"/>
                    <a:pt x="412" y="197"/>
                  </a:cubicBezTo>
                  <a:cubicBezTo>
                    <a:pt x="471" y="197"/>
                    <a:pt x="520" y="177"/>
                    <a:pt x="589" y="177"/>
                  </a:cubicBezTo>
                  <a:cubicBezTo>
                    <a:pt x="648" y="177"/>
                    <a:pt x="707" y="187"/>
                    <a:pt x="766" y="177"/>
                  </a:cubicBezTo>
                  <a:cubicBezTo>
                    <a:pt x="805" y="158"/>
                    <a:pt x="844" y="138"/>
                    <a:pt x="884" y="138"/>
                  </a:cubicBezTo>
                  <a:cubicBezTo>
                    <a:pt x="893" y="138"/>
                    <a:pt x="933" y="138"/>
                    <a:pt x="982" y="148"/>
                  </a:cubicBezTo>
                  <a:cubicBezTo>
                    <a:pt x="962" y="138"/>
                    <a:pt x="1237" y="276"/>
                    <a:pt x="1178" y="47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4"/>
            <p:cNvSpPr/>
            <p:nvPr/>
          </p:nvSpPr>
          <p:spPr>
            <a:xfrm>
              <a:off x="4313494" y="1992284"/>
              <a:ext cx="59723" cy="25603"/>
            </a:xfrm>
            <a:custGeom>
              <a:avLst/>
              <a:gdLst/>
              <a:ahLst/>
              <a:cxnLst/>
              <a:rect l="l" t="t" r="r" b="b"/>
              <a:pathLst>
                <a:path w="1031" h="442" extrusionOk="0">
                  <a:moveTo>
                    <a:pt x="726" y="304"/>
                  </a:moveTo>
                  <a:cubicBezTo>
                    <a:pt x="481" y="304"/>
                    <a:pt x="461" y="304"/>
                    <a:pt x="196" y="393"/>
                  </a:cubicBezTo>
                  <a:cubicBezTo>
                    <a:pt x="98" y="412"/>
                    <a:pt x="89" y="432"/>
                    <a:pt x="79" y="412"/>
                  </a:cubicBez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lnTo>
                    <a:pt x="79" y="412"/>
                  </a:lnTo>
                  <a:cubicBezTo>
                    <a:pt x="49" y="403"/>
                    <a:pt x="30" y="442"/>
                    <a:pt x="0" y="412"/>
                  </a:cubicBezTo>
                  <a:lnTo>
                    <a:pt x="0" y="403"/>
                  </a:lnTo>
                  <a:cubicBezTo>
                    <a:pt x="49" y="363"/>
                    <a:pt x="118" y="344"/>
                    <a:pt x="167" y="304"/>
                  </a:cubicBezTo>
                  <a:cubicBezTo>
                    <a:pt x="187" y="295"/>
                    <a:pt x="196" y="255"/>
                    <a:pt x="236" y="246"/>
                  </a:cubicBezTo>
                  <a:cubicBezTo>
                    <a:pt x="344" y="206"/>
                    <a:pt x="412" y="187"/>
                    <a:pt x="589" y="138"/>
                  </a:cubicBezTo>
                  <a:cubicBezTo>
                    <a:pt x="717" y="98"/>
                    <a:pt x="834" y="49"/>
                    <a:pt x="962" y="10"/>
                  </a:cubicBezTo>
                  <a:cubicBezTo>
                    <a:pt x="1001" y="0"/>
                    <a:pt x="1011" y="0"/>
                    <a:pt x="1031" y="39"/>
                  </a:cubicBezTo>
                  <a:lnTo>
                    <a:pt x="1031" y="49"/>
                  </a:lnTo>
                  <a:cubicBezTo>
                    <a:pt x="1031" y="98"/>
                    <a:pt x="913" y="118"/>
                    <a:pt x="962" y="157"/>
                  </a:cubicBezTo>
                  <a:cubicBezTo>
                    <a:pt x="962" y="196"/>
                    <a:pt x="795" y="304"/>
                    <a:pt x="726" y="3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4"/>
            <p:cNvSpPr/>
            <p:nvPr/>
          </p:nvSpPr>
          <p:spPr>
            <a:xfrm>
              <a:off x="4860332" y="2005897"/>
              <a:ext cx="54104" cy="23402"/>
            </a:xfrm>
            <a:custGeom>
              <a:avLst/>
              <a:gdLst/>
              <a:ahLst/>
              <a:cxnLst/>
              <a:rect l="l" t="t" r="r" b="b"/>
              <a:pathLst>
                <a:path w="934" h="404" extrusionOk="0">
                  <a:moveTo>
                    <a:pt x="658" y="256"/>
                  </a:moveTo>
                  <a:cubicBezTo>
                    <a:pt x="707" y="275"/>
                    <a:pt x="894" y="364"/>
                    <a:pt x="933" y="403"/>
                  </a:cubicBezTo>
                  <a:lnTo>
                    <a:pt x="933" y="403"/>
                  </a:lnTo>
                  <a:cubicBezTo>
                    <a:pt x="894" y="403"/>
                    <a:pt x="864" y="383"/>
                    <a:pt x="835" y="383"/>
                  </a:cubicBezTo>
                  <a:lnTo>
                    <a:pt x="835" y="383"/>
                  </a:lnTo>
                  <a:lnTo>
                    <a:pt x="835" y="383"/>
                  </a:lnTo>
                  <a:cubicBezTo>
                    <a:pt x="747" y="403"/>
                    <a:pt x="30" y="60"/>
                    <a:pt x="1" y="1"/>
                  </a:cubicBezTo>
                  <a:cubicBezTo>
                    <a:pt x="11" y="1"/>
                    <a:pt x="21" y="1"/>
                    <a:pt x="79" y="20"/>
                  </a:cubicBezTo>
                  <a:cubicBezTo>
                    <a:pt x="158" y="50"/>
                    <a:pt x="217" y="69"/>
                    <a:pt x="217" y="69"/>
                  </a:cubicBezTo>
                  <a:cubicBezTo>
                    <a:pt x="276" y="99"/>
                    <a:pt x="325" y="138"/>
                    <a:pt x="393" y="148"/>
                  </a:cubicBezTo>
                  <a:cubicBezTo>
                    <a:pt x="423" y="158"/>
                    <a:pt x="462" y="148"/>
                    <a:pt x="501" y="158"/>
                  </a:cubicBezTo>
                  <a:cubicBezTo>
                    <a:pt x="501" y="158"/>
                    <a:pt x="511" y="158"/>
                    <a:pt x="521" y="168"/>
                  </a:cubicBezTo>
                  <a:cubicBezTo>
                    <a:pt x="511" y="197"/>
                    <a:pt x="570" y="217"/>
                    <a:pt x="658" y="2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4"/>
            <p:cNvSpPr/>
            <p:nvPr/>
          </p:nvSpPr>
          <p:spPr>
            <a:xfrm>
              <a:off x="4373160" y="1989967"/>
              <a:ext cx="51787" cy="22822"/>
            </a:xfrm>
            <a:custGeom>
              <a:avLst/>
              <a:gdLst/>
              <a:ahLst/>
              <a:cxnLst/>
              <a:rect l="l" t="t" r="r" b="b"/>
              <a:pathLst>
                <a:path w="894" h="394" extrusionOk="0">
                  <a:moveTo>
                    <a:pt x="580" y="335"/>
                  </a:moveTo>
                  <a:cubicBezTo>
                    <a:pt x="462" y="374"/>
                    <a:pt x="364" y="393"/>
                    <a:pt x="305" y="393"/>
                  </a:cubicBezTo>
                  <a:cubicBezTo>
                    <a:pt x="295" y="393"/>
                    <a:pt x="295" y="393"/>
                    <a:pt x="285" y="384"/>
                  </a:cubicBezTo>
                  <a:cubicBezTo>
                    <a:pt x="275" y="364"/>
                    <a:pt x="236" y="344"/>
                    <a:pt x="197" y="335"/>
                  </a:cubicBezTo>
                  <a:cubicBezTo>
                    <a:pt x="138" y="325"/>
                    <a:pt x="79" y="335"/>
                    <a:pt x="10" y="325"/>
                  </a:cubicBezTo>
                  <a:cubicBezTo>
                    <a:pt x="10" y="325"/>
                    <a:pt x="1" y="325"/>
                    <a:pt x="10" y="315"/>
                  </a:cubicBezTo>
                  <a:cubicBezTo>
                    <a:pt x="50" y="266"/>
                    <a:pt x="99" y="246"/>
                    <a:pt x="187" y="236"/>
                  </a:cubicBezTo>
                  <a:cubicBezTo>
                    <a:pt x="177" y="187"/>
                    <a:pt x="177" y="138"/>
                    <a:pt x="256" y="99"/>
                  </a:cubicBezTo>
                  <a:cubicBezTo>
                    <a:pt x="256" y="99"/>
                    <a:pt x="678" y="1"/>
                    <a:pt x="697" y="30"/>
                  </a:cubicBezTo>
                  <a:lnTo>
                    <a:pt x="697" y="30"/>
                  </a:lnTo>
                  <a:lnTo>
                    <a:pt x="619" y="119"/>
                  </a:lnTo>
                  <a:cubicBezTo>
                    <a:pt x="589" y="138"/>
                    <a:pt x="570" y="148"/>
                    <a:pt x="521" y="178"/>
                  </a:cubicBezTo>
                  <a:cubicBezTo>
                    <a:pt x="442" y="217"/>
                    <a:pt x="432" y="227"/>
                    <a:pt x="442" y="236"/>
                  </a:cubicBez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42" y="236"/>
                  </a:lnTo>
                  <a:lnTo>
                    <a:pt x="452" y="266"/>
                  </a:lnTo>
                  <a:cubicBezTo>
                    <a:pt x="697" y="138"/>
                    <a:pt x="845" y="89"/>
                    <a:pt x="894" y="129"/>
                  </a:cubicBezTo>
                  <a:cubicBezTo>
                    <a:pt x="894" y="138"/>
                    <a:pt x="894" y="138"/>
                    <a:pt x="825" y="168"/>
                  </a:cubicBezTo>
                  <a:cubicBezTo>
                    <a:pt x="697" y="217"/>
                    <a:pt x="678" y="227"/>
                    <a:pt x="668" y="236"/>
                  </a:cubicBezTo>
                  <a:cubicBezTo>
                    <a:pt x="668" y="266"/>
                    <a:pt x="688" y="246"/>
                    <a:pt x="697" y="266"/>
                  </a:cubicBezTo>
                  <a:cubicBezTo>
                    <a:pt x="668" y="286"/>
                    <a:pt x="589" y="325"/>
                    <a:pt x="580" y="33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4"/>
            <p:cNvSpPr/>
            <p:nvPr/>
          </p:nvSpPr>
          <p:spPr>
            <a:xfrm>
              <a:off x="4340199" y="2028662"/>
              <a:ext cx="48949" cy="27920"/>
            </a:xfrm>
            <a:custGeom>
              <a:avLst/>
              <a:gdLst/>
              <a:ahLst/>
              <a:cxnLst/>
              <a:rect l="l" t="t" r="r" b="b"/>
              <a:pathLst>
                <a:path w="845" h="482" extrusionOk="0">
                  <a:moveTo>
                    <a:pt x="413" y="383"/>
                  </a:moveTo>
                  <a:cubicBezTo>
                    <a:pt x="354" y="412"/>
                    <a:pt x="314" y="432"/>
                    <a:pt x="295" y="432"/>
                  </a:cubicBezTo>
                  <a:cubicBezTo>
                    <a:pt x="256" y="442"/>
                    <a:pt x="216" y="432"/>
                    <a:pt x="167" y="442"/>
                  </a:cubicBezTo>
                  <a:cubicBezTo>
                    <a:pt x="118" y="452"/>
                    <a:pt x="79" y="461"/>
                    <a:pt x="30" y="481"/>
                  </a:cubicBezTo>
                  <a:cubicBezTo>
                    <a:pt x="20" y="481"/>
                    <a:pt x="0" y="481"/>
                    <a:pt x="10" y="452"/>
                  </a:cubicBezTo>
                  <a:cubicBezTo>
                    <a:pt x="10" y="442"/>
                    <a:pt x="20" y="432"/>
                    <a:pt x="20" y="432"/>
                  </a:cubicBezTo>
                  <a:cubicBezTo>
                    <a:pt x="79" y="363"/>
                    <a:pt x="157" y="334"/>
                    <a:pt x="207" y="265"/>
                  </a:cubicBezTo>
                  <a:cubicBezTo>
                    <a:pt x="226" y="236"/>
                    <a:pt x="236" y="197"/>
                    <a:pt x="275" y="157"/>
                  </a:cubicBezTo>
                  <a:cubicBezTo>
                    <a:pt x="305" y="147"/>
                    <a:pt x="422" y="69"/>
                    <a:pt x="422" y="108"/>
                  </a:cubicBezTo>
                  <a:cubicBezTo>
                    <a:pt x="422" y="118"/>
                    <a:pt x="413" y="147"/>
                    <a:pt x="373" y="187"/>
                  </a:cubicBezTo>
                  <a:cubicBezTo>
                    <a:pt x="462" y="147"/>
                    <a:pt x="472" y="138"/>
                    <a:pt x="501" y="108"/>
                  </a:cubicBezTo>
                  <a:cubicBezTo>
                    <a:pt x="540" y="69"/>
                    <a:pt x="599" y="40"/>
                    <a:pt x="599" y="40"/>
                  </a:cubicBezTo>
                  <a:cubicBezTo>
                    <a:pt x="746" y="0"/>
                    <a:pt x="815" y="59"/>
                    <a:pt x="844" y="69"/>
                  </a:cubicBezTo>
                  <a:lnTo>
                    <a:pt x="844" y="89"/>
                  </a:lnTo>
                  <a:cubicBezTo>
                    <a:pt x="815" y="138"/>
                    <a:pt x="697" y="187"/>
                    <a:pt x="609" y="216"/>
                  </a:cubicBezTo>
                  <a:cubicBezTo>
                    <a:pt x="579" y="236"/>
                    <a:pt x="570" y="236"/>
                    <a:pt x="550" y="246"/>
                  </a:cubicBezTo>
                  <a:cubicBezTo>
                    <a:pt x="511" y="265"/>
                    <a:pt x="511" y="314"/>
                    <a:pt x="462" y="344"/>
                  </a:cubicBezTo>
                  <a:cubicBezTo>
                    <a:pt x="472" y="344"/>
                    <a:pt x="452" y="354"/>
                    <a:pt x="413" y="3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4"/>
            <p:cNvSpPr/>
            <p:nvPr/>
          </p:nvSpPr>
          <p:spPr>
            <a:xfrm>
              <a:off x="4788154" y="2051948"/>
              <a:ext cx="32439" cy="19984"/>
            </a:xfrm>
            <a:custGeom>
              <a:avLst/>
              <a:gdLst/>
              <a:ahLst/>
              <a:cxnLst/>
              <a:rect l="l" t="t" r="r" b="b"/>
              <a:pathLst>
                <a:path w="560" h="345" extrusionOk="0">
                  <a:moveTo>
                    <a:pt x="472" y="148"/>
                  </a:moveTo>
                  <a:cubicBezTo>
                    <a:pt x="501" y="187"/>
                    <a:pt x="560" y="344"/>
                    <a:pt x="501" y="344"/>
                  </a:cubicBezTo>
                  <a:cubicBezTo>
                    <a:pt x="472" y="344"/>
                    <a:pt x="442" y="324"/>
                    <a:pt x="413" y="305"/>
                  </a:cubicBezTo>
                  <a:cubicBezTo>
                    <a:pt x="383" y="295"/>
                    <a:pt x="364" y="305"/>
                    <a:pt x="324" y="305"/>
                  </a:cubicBezTo>
                  <a:cubicBezTo>
                    <a:pt x="275" y="295"/>
                    <a:pt x="236" y="275"/>
                    <a:pt x="207" y="256"/>
                  </a:cubicBezTo>
                  <a:cubicBezTo>
                    <a:pt x="30" y="138"/>
                    <a:pt x="1" y="59"/>
                    <a:pt x="30" y="50"/>
                  </a:cubicBezTo>
                  <a:cubicBezTo>
                    <a:pt x="40" y="30"/>
                    <a:pt x="118" y="59"/>
                    <a:pt x="187" y="109"/>
                  </a:cubicBezTo>
                  <a:cubicBezTo>
                    <a:pt x="148" y="40"/>
                    <a:pt x="148" y="30"/>
                    <a:pt x="177" y="10"/>
                  </a:cubicBezTo>
                  <a:cubicBezTo>
                    <a:pt x="187" y="1"/>
                    <a:pt x="383" y="40"/>
                    <a:pt x="472" y="14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4"/>
            <p:cNvSpPr/>
            <p:nvPr/>
          </p:nvSpPr>
          <p:spPr>
            <a:xfrm>
              <a:off x="4705723" y="2390183"/>
              <a:ext cx="44952" cy="51206"/>
            </a:xfrm>
            <a:custGeom>
              <a:avLst/>
              <a:gdLst/>
              <a:ahLst/>
              <a:cxnLst/>
              <a:rect l="l" t="t" r="r" b="b"/>
              <a:pathLst>
                <a:path w="776" h="884" extrusionOk="0">
                  <a:moveTo>
                    <a:pt x="756" y="246"/>
                  </a:moveTo>
                  <a:cubicBezTo>
                    <a:pt x="717" y="266"/>
                    <a:pt x="678" y="295"/>
                    <a:pt x="658" y="325"/>
                  </a:cubicBezTo>
                  <a:cubicBezTo>
                    <a:pt x="688" y="511"/>
                    <a:pt x="678" y="590"/>
                    <a:pt x="609" y="688"/>
                  </a:cubicBezTo>
                  <a:cubicBezTo>
                    <a:pt x="472" y="678"/>
                    <a:pt x="383" y="737"/>
                    <a:pt x="334" y="786"/>
                  </a:cubicBezTo>
                  <a:cubicBezTo>
                    <a:pt x="217" y="884"/>
                    <a:pt x="118" y="796"/>
                    <a:pt x="79" y="776"/>
                  </a:cubicBezTo>
                  <a:cubicBezTo>
                    <a:pt x="79" y="776"/>
                    <a:pt x="1" y="688"/>
                    <a:pt x="89" y="599"/>
                  </a:cubicBezTo>
                  <a:cubicBezTo>
                    <a:pt x="217" y="482"/>
                    <a:pt x="217" y="374"/>
                    <a:pt x="118" y="158"/>
                  </a:cubicBezTo>
                  <a:cubicBezTo>
                    <a:pt x="275" y="138"/>
                    <a:pt x="275" y="138"/>
                    <a:pt x="275" y="148"/>
                  </a:cubicBezTo>
                  <a:cubicBezTo>
                    <a:pt x="334" y="158"/>
                    <a:pt x="334" y="158"/>
                    <a:pt x="344" y="148"/>
                  </a:cubicBezTo>
                  <a:cubicBezTo>
                    <a:pt x="383" y="138"/>
                    <a:pt x="413" y="128"/>
                    <a:pt x="442" y="89"/>
                  </a:cubicBezTo>
                  <a:cubicBezTo>
                    <a:pt x="531" y="11"/>
                    <a:pt x="570" y="1"/>
                    <a:pt x="619" y="1"/>
                  </a:cubicBezTo>
                  <a:cubicBezTo>
                    <a:pt x="688" y="11"/>
                    <a:pt x="727" y="79"/>
                    <a:pt x="776" y="236"/>
                  </a:cubicBezTo>
                  <a:cubicBezTo>
                    <a:pt x="766" y="236"/>
                    <a:pt x="756" y="236"/>
                    <a:pt x="756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4"/>
            <p:cNvSpPr/>
            <p:nvPr/>
          </p:nvSpPr>
          <p:spPr>
            <a:xfrm>
              <a:off x="4397026" y="2009314"/>
              <a:ext cx="38753" cy="18826"/>
            </a:xfrm>
            <a:custGeom>
              <a:avLst/>
              <a:gdLst/>
              <a:ahLst/>
              <a:cxnLst/>
              <a:rect l="l" t="t" r="r" b="b"/>
              <a:pathLst>
                <a:path w="669" h="325" extrusionOk="0">
                  <a:moveTo>
                    <a:pt x="295" y="246"/>
                  </a:moveTo>
                  <a:cubicBezTo>
                    <a:pt x="246" y="275"/>
                    <a:pt x="1" y="324"/>
                    <a:pt x="50" y="236"/>
                  </a:cubicBezTo>
                  <a:cubicBezTo>
                    <a:pt x="50" y="226"/>
                    <a:pt x="70" y="207"/>
                    <a:pt x="70" y="207"/>
                  </a:cubicBezTo>
                  <a:cubicBezTo>
                    <a:pt x="70" y="207"/>
                    <a:pt x="79" y="207"/>
                    <a:pt x="79" y="197"/>
                  </a:cubicBezTo>
                  <a:cubicBezTo>
                    <a:pt x="109" y="187"/>
                    <a:pt x="148" y="177"/>
                    <a:pt x="168" y="148"/>
                  </a:cubicBezTo>
                  <a:cubicBezTo>
                    <a:pt x="197" y="138"/>
                    <a:pt x="217" y="109"/>
                    <a:pt x="256" y="89"/>
                  </a:cubicBezTo>
                  <a:lnTo>
                    <a:pt x="266" y="79"/>
                  </a:lnTo>
                  <a:cubicBezTo>
                    <a:pt x="266" y="79"/>
                    <a:pt x="325" y="40"/>
                    <a:pt x="374" y="30"/>
                  </a:cubicBezTo>
                  <a:cubicBezTo>
                    <a:pt x="442" y="1"/>
                    <a:pt x="442" y="1"/>
                    <a:pt x="609" y="10"/>
                  </a:cubicBezTo>
                  <a:cubicBezTo>
                    <a:pt x="609" y="10"/>
                    <a:pt x="599" y="10"/>
                    <a:pt x="599" y="30"/>
                  </a:cubicBezTo>
                  <a:cubicBezTo>
                    <a:pt x="609" y="40"/>
                    <a:pt x="639" y="40"/>
                    <a:pt x="649" y="50"/>
                  </a:cubicBezTo>
                  <a:cubicBezTo>
                    <a:pt x="668" y="89"/>
                    <a:pt x="295" y="246"/>
                    <a:pt x="295" y="2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4"/>
            <p:cNvSpPr/>
            <p:nvPr/>
          </p:nvSpPr>
          <p:spPr>
            <a:xfrm>
              <a:off x="4894452" y="2016729"/>
              <a:ext cx="33598" cy="18246"/>
            </a:xfrm>
            <a:custGeom>
              <a:avLst/>
              <a:gdLst/>
              <a:ahLst/>
              <a:cxnLst/>
              <a:rect l="l" t="t" r="r" b="b"/>
              <a:pathLst>
                <a:path w="580" h="315" extrusionOk="0">
                  <a:moveTo>
                    <a:pt x="295" y="108"/>
                  </a:moveTo>
                  <a:cubicBezTo>
                    <a:pt x="325" y="118"/>
                    <a:pt x="374" y="147"/>
                    <a:pt x="423" y="177"/>
                  </a:cubicBezTo>
                  <a:cubicBezTo>
                    <a:pt x="442" y="196"/>
                    <a:pt x="452" y="216"/>
                    <a:pt x="472" y="226"/>
                  </a:cubicBezTo>
                  <a:lnTo>
                    <a:pt x="580" y="304"/>
                  </a:lnTo>
                  <a:lnTo>
                    <a:pt x="580" y="304"/>
                  </a:lnTo>
                  <a:cubicBezTo>
                    <a:pt x="560" y="314"/>
                    <a:pt x="118" y="79"/>
                    <a:pt x="1" y="0"/>
                  </a:cubicBezTo>
                  <a:lnTo>
                    <a:pt x="1" y="0"/>
                  </a:lnTo>
                  <a:lnTo>
                    <a:pt x="1" y="0"/>
                  </a:lnTo>
                  <a:cubicBezTo>
                    <a:pt x="30" y="10"/>
                    <a:pt x="148" y="30"/>
                    <a:pt x="295" y="1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4"/>
            <p:cNvSpPr/>
            <p:nvPr/>
          </p:nvSpPr>
          <p:spPr>
            <a:xfrm>
              <a:off x="4449914" y="1987128"/>
              <a:ext cx="28500" cy="16567"/>
            </a:xfrm>
            <a:custGeom>
              <a:avLst/>
              <a:gdLst/>
              <a:ahLst/>
              <a:cxnLst/>
              <a:rect l="l" t="t" r="r" b="b"/>
              <a:pathLst>
                <a:path w="492" h="286" extrusionOk="0">
                  <a:moveTo>
                    <a:pt x="128" y="266"/>
                  </a:moveTo>
                  <a:cubicBezTo>
                    <a:pt x="30" y="285"/>
                    <a:pt x="0" y="285"/>
                    <a:pt x="20" y="266"/>
                  </a:cubicBezTo>
                  <a:cubicBezTo>
                    <a:pt x="30" y="236"/>
                    <a:pt x="50" y="217"/>
                    <a:pt x="69" y="187"/>
                  </a:cubicBezTo>
                  <a:lnTo>
                    <a:pt x="69" y="168"/>
                  </a:lnTo>
                  <a:cubicBezTo>
                    <a:pt x="69" y="148"/>
                    <a:pt x="50" y="148"/>
                    <a:pt x="50" y="138"/>
                  </a:cubicBezTo>
                  <a:cubicBezTo>
                    <a:pt x="50" y="128"/>
                    <a:pt x="79" y="119"/>
                    <a:pt x="158" y="89"/>
                  </a:cubicBezTo>
                  <a:cubicBezTo>
                    <a:pt x="472" y="1"/>
                    <a:pt x="481" y="20"/>
                    <a:pt x="491" y="20"/>
                  </a:cubicBezTo>
                  <a:cubicBezTo>
                    <a:pt x="491" y="30"/>
                    <a:pt x="393" y="148"/>
                    <a:pt x="373" y="148"/>
                  </a:cubicBezTo>
                  <a:cubicBezTo>
                    <a:pt x="373" y="168"/>
                    <a:pt x="187" y="246"/>
                    <a:pt x="128" y="2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4"/>
            <p:cNvSpPr/>
            <p:nvPr/>
          </p:nvSpPr>
          <p:spPr>
            <a:xfrm>
              <a:off x="4397026" y="1983711"/>
              <a:ext cx="37016" cy="8052"/>
            </a:xfrm>
            <a:custGeom>
              <a:avLst/>
              <a:gdLst/>
              <a:ahLst/>
              <a:cxnLst/>
              <a:rect l="l" t="t" r="r" b="b"/>
              <a:pathLst>
                <a:path w="639" h="139" extrusionOk="0">
                  <a:moveTo>
                    <a:pt x="521" y="60"/>
                  </a:moveTo>
                  <a:cubicBezTo>
                    <a:pt x="207" y="138"/>
                    <a:pt x="187" y="138"/>
                    <a:pt x="177" y="129"/>
                  </a:cubicBezTo>
                  <a:cubicBezTo>
                    <a:pt x="177" y="109"/>
                    <a:pt x="177" y="109"/>
                    <a:pt x="207" y="99"/>
                  </a:cubicBezTo>
                  <a:lnTo>
                    <a:pt x="1" y="129"/>
                  </a:lnTo>
                  <a:cubicBezTo>
                    <a:pt x="20" y="99"/>
                    <a:pt x="109" y="40"/>
                    <a:pt x="109" y="40"/>
                  </a:cubicBezTo>
                  <a:cubicBezTo>
                    <a:pt x="295" y="11"/>
                    <a:pt x="619" y="1"/>
                    <a:pt x="629" y="30"/>
                  </a:cubicBezTo>
                  <a:cubicBezTo>
                    <a:pt x="639" y="30"/>
                    <a:pt x="639" y="40"/>
                    <a:pt x="521" y="6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4"/>
            <p:cNvSpPr/>
            <p:nvPr/>
          </p:nvSpPr>
          <p:spPr>
            <a:xfrm>
              <a:off x="4452752" y="1995701"/>
              <a:ext cx="27342" cy="11411"/>
            </a:xfrm>
            <a:custGeom>
              <a:avLst/>
              <a:gdLst/>
              <a:ahLst/>
              <a:cxnLst/>
              <a:rect l="l" t="t" r="r" b="b"/>
              <a:pathLst>
                <a:path w="472" h="197" extrusionOk="0">
                  <a:moveTo>
                    <a:pt x="236" y="177"/>
                  </a:moveTo>
                  <a:cubicBezTo>
                    <a:pt x="40" y="196"/>
                    <a:pt x="1" y="196"/>
                    <a:pt x="30" y="177"/>
                  </a:cubicBezTo>
                  <a:cubicBezTo>
                    <a:pt x="79" y="128"/>
                    <a:pt x="403" y="0"/>
                    <a:pt x="452" y="30"/>
                  </a:cubicBezTo>
                  <a:cubicBezTo>
                    <a:pt x="472" y="39"/>
                    <a:pt x="344" y="137"/>
                    <a:pt x="344" y="137"/>
                  </a:cubicBezTo>
                  <a:cubicBezTo>
                    <a:pt x="334" y="137"/>
                    <a:pt x="285" y="177"/>
                    <a:pt x="236" y="17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4"/>
            <p:cNvSpPr/>
            <p:nvPr/>
          </p:nvSpPr>
          <p:spPr>
            <a:xfrm>
              <a:off x="4431145" y="1986028"/>
              <a:ext cx="19985" cy="5735"/>
            </a:xfrm>
            <a:custGeom>
              <a:avLst/>
              <a:gdLst/>
              <a:ahLst/>
              <a:cxnLst/>
              <a:rect l="l" t="t" r="r" b="b"/>
              <a:pathLst>
                <a:path w="345" h="99" extrusionOk="0">
                  <a:moveTo>
                    <a:pt x="266" y="59"/>
                  </a:moveTo>
                  <a:cubicBezTo>
                    <a:pt x="118" y="98"/>
                    <a:pt x="118" y="98"/>
                    <a:pt x="109" y="98"/>
                  </a:cubicBezTo>
                  <a:cubicBezTo>
                    <a:pt x="1" y="98"/>
                    <a:pt x="10" y="69"/>
                    <a:pt x="10" y="69"/>
                  </a:cubicBezTo>
                  <a:cubicBezTo>
                    <a:pt x="20" y="49"/>
                    <a:pt x="207" y="0"/>
                    <a:pt x="207" y="0"/>
                  </a:cubicBezTo>
                  <a:lnTo>
                    <a:pt x="217" y="0"/>
                  </a:lnTo>
                  <a:cubicBezTo>
                    <a:pt x="266" y="20"/>
                    <a:pt x="315" y="39"/>
                    <a:pt x="344" y="39"/>
                  </a:cubicBezTo>
                  <a:cubicBezTo>
                    <a:pt x="295" y="59"/>
                    <a:pt x="295" y="59"/>
                    <a:pt x="266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4"/>
            <p:cNvSpPr/>
            <p:nvPr/>
          </p:nvSpPr>
          <p:spPr>
            <a:xfrm>
              <a:off x="4451073" y="2008156"/>
              <a:ext cx="13092" cy="4634"/>
            </a:xfrm>
            <a:custGeom>
              <a:avLst/>
              <a:gdLst/>
              <a:ahLst/>
              <a:cxnLst/>
              <a:rect l="l" t="t" r="r" b="b"/>
              <a:pathLst>
                <a:path w="226" h="80" extrusionOk="0">
                  <a:moveTo>
                    <a:pt x="167" y="50"/>
                  </a:moveTo>
                  <a:cubicBezTo>
                    <a:pt x="69" y="79"/>
                    <a:pt x="0" y="79"/>
                    <a:pt x="10" y="70"/>
                  </a:cubicBezTo>
                  <a:cubicBezTo>
                    <a:pt x="20" y="60"/>
                    <a:pt x="59" y="21"/>
                    <a:pt x="98" y="21"/>
                  </a:cubicBezTo>
                  <a:cubicBezTo>
                    <a:pt x="118" y="11"/>
                    <a:pt x="216" y="11"/>
                    <a:pt x="226" y="11"/>
                  </a:cubicBezTo>
                  <a:cubicBezTo>
                    <a:pt x="226" y="1"/>
                    <a:pt x="206" y="30"/>
                    <a:pt x="167" y="5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4"/>
            <p:cNvSpPr/>
            <p:nvPr/>
          </p:nvSpPr>
          <p:spPr>
            <a:xfrm>
              <a:off x="4947340" y="3074647"/>
              <a:ext cx="93263" cy="85903"/>
            </a:xfrm>
            <a:custGeom>
              <a:avLst/>
              <a:gdLst/>
              <a:ahLst/>
              <a:cxnLst/>
              <a:rect l="l" t="t" r="r" b="b"/>
              <a:pathLst>
                <a:path w="1610" h="1483" extrusionOk="0">
                  <a:moveTo>
                    <a:pt x="1472" y="206"/>
                  </a:moveTo>
                  <a:cubicBezTo>
                    <a:pt x="766" y="1090"/>
                    <a:pt x="99" y="1482"/>
                    <a:pt x="20" y="1472"/>
                  </a:cubicBezTo>
                  <a:cubicBezTo>
                    <a:pt x="20" y="1443"/>
                    <a:pt x="0" y="1443"/>
                    <a:pt x="30" y="1423"/>
                  </a:cubicBezTo>
                  <a:cubicBezTo>
                    <a:pt x="30" y="1413"/>
                    <a:pt x="40" y="1413"/>
                    <a:pt x="49" y="1394"/>
                  </a:cubicBezTo>
                  <a:cubicBezTo>
                    <a:pt x="89" y="1345"/>
                    <a:pt x="89" y="1345"/>
                    <a:pt x="167" y="1286"/>
                  </a:cubicBezTo>
                  <a:cubicBezTo>
                    <a:pt x="236" y="1217"/>
                    <a:pt x="285" y="1119"/>
                    <a:pt x="363" y="1031"/>
                  </a:cubicBezTo>
                  <a:cubicBezTo>
                    <a:pt x="481" y="903"/>
                    <a:pt x="628" y="825"/>
                    <a:pt x="766" y="707"/>
                  </a:cubicBezTo>
                  <a:cubicBezTo>
                    <a:pt x="756" y="638"/>
                    <a:pt x="766" y="609"/>
                    <a:pt x="913" y="491"/>
                  </a:cubicBezTo>
                  <a:cubicBezTo>
                    <a:pt x="1070" y="354"/>
                    <a:pt x="1541" y="10"/>
                    <a:pt x="1590" y="0"/>
                  </a:cubicBezTo>
                  <a:lnTo>
                    <a:pt x="1600" y="0"/>
                  </a:lnTo>
                  <a:lnTo>
                    <a:pt x="1610" y="10"/>
                  </a:lnTo>
                  <a:cubicBezTo>
                    <a:pt x="1600" y="10"/>
                    <a:pt x="1600" y="40"/>
                    <a:pt x="1472" y="2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4"/>
            <p:cNvSpPr/>
            <p:nvPr/>
          </p:nvSpPr>
          <p:spPr>
            <a:xfrm>
              <a:off x="4673921" y="2469775"/>
              <a:ext cx="557147" cy="201289"/>
            </a:xfrm>
            <a:custGeom>
              <a:avLst/>
              <a:gdLst/>
              <a:ahLst/>
              <a:cxnLst/>
              <a:rect l="l" t="t" r="r" b="b"/>
              <a:pathLst>
                <a:path w="9618" h="3475" extrusionOk="0">
                  <a:moveTo>
                    <a:pt x="2345" y="423"/>
                  </a:moveTo>
                  <a:cubicBezTo>
                    <a:pt x="2944" y="540"/>
                    <a:pt x="3572" y="491"/>
                    <a:pt x="4151" y="285"/>
                  </a:cubicBezTo>
                  <a:cubicBezTo>
                    <a:pt x="4475" y="158"/>
                    <a:pt x="4838" y="1"/>
                    <a:pt x="5152" y="138"/>
                  </a:cubicBezTo>
                  <a:cubicBezTo>
                    <a:pt x="5348" y="226"/>
                    <a:pt x="5486" y="423"/>
                    <a:pt x="5643" y="570"/>
                  </a:cubicBezTo>
                  <a:cubicBezTo>
                    <a:pt x="6565" y="1424"/>
                    <a:pt x="8106" y="825"/>
                    <a:pt x="9274" y="1286"/>
                  </a:cubicBezTo>
                  <a:cubicBezTo>
                    <a:pt x="9362" y="1325"/>
                    <a:pt x="9460" y="1375"/>
                    <a:pt x="9509" y="1453"/>
                  </a:cubicBezTo>
                  <a:cubicBezTo>
                    <a:pt x="9617" y="1610"/>
                    <a:pt x="9519" y="1826"/>
                    <a:pt x="9421" y="2003"/>
                  </a:cubicBezTo>
                  <a:cubicBezTo>
                    <a:pt x="9058" y="2640"/>
                    <a:pt x="8567" y="3367"/>
                    <a:pt x="7831" y="3416"/>
                  </a:cubicBezTo>
                  <a:cubicBezTo>
                    <a:pt x="7056" y="3475"/>
                    <a:pt x="6320" y="2739"/>
                    <a:pt x="5574" y="2945"/>
                  </a:cubicBezTo>
                  <a:cubicBezTo>
                    <a:pt x="5201" y="3053"/>
                    <a:pt x="4887" y="3377"/>
                    <a:pt x="4504" y="3357"/>
                  </a:cubicBezTo>
                  <a:cubicBezTo>
                    <a:pt x="4328" y="3347"/>
                    <a:pt x="4181" y="3278"/>
                    <a:pt x="4033" y="3200"/>
                  </a:cubicBezTo>
                  <a:cubicBezTo>
                    <a:pt x="3719" y="3043"/>
                    <a:pt x="3396" y="2886"/>
                    <a:pt x="3072" y="2719"/>
                  </a:cubicBezTo>
                  <a:cubicBezTo>
                    <a:pt x="2974" y="2680"/>
                    <a:pt x="2875" y="2621"/>
                    <a:pt x="2758" y="2621"/>
                  </a:cubicBezTo>
                  <a:cubicBezTo>
                    <a:pt x="2610" y="2621"/>
                    <a:pt x="2493" y="2699"/>
                    <a:pt x="2355" y="2758"/>
                  </a:cubicBezTo>
                  <a:cubicBezTo>
                    <a:pt x="1796" y="3033"/>
                    <a:pt x="1089" y="2994"/>
                    <a:pt x="569" y="2660"/>
                  </a:cubicBezTo>
                  <a:cubicBezTo>
                    <a:pt x="10" y="2317"/>
                    <a:pt x="0" y="1276"/>
                    <a:pt x="334" y="737"/>
                  </a:cubicBezTo>
                  <a:cubicBezTo>
                    <a:pt x="785" y="30"/>
                    <a:pt x="1668" y="285"/>
                    <a:pt x="2345" y="42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4"/>
            <p:cNvSpPr/>
            <p:nvPr/>
          </p:nvSpPr>
          <p:spPr>
            <a:xfrm>
              <a:off x="4932568" y="2223064"/>
              <a:ext cx="181950" cy="119441"/>
            </a:xfrm>
            <a:custGeom>
              <a:avLst/>
              <a:gdLst/>
              <a:ahLst/>
              <a:cxnLst/>
              <a:rect l="l" t="t" r="r" b="b"/>
              <a:pathLst>
                <a:path w="3141" h="2062" extrusionOk="0">
                  <a:moveTo>
                    <a:pt x="501" y="50"/>
                  </a:moveTo>
                  <a:cubicBezTo>
                    <a:pt x="255" y="89"/>
                    <a:pt x="0" y="315"/>
                    <a:pt x="49" y="560"/>
                  </a:cubicBezTo>
                  <a:cubicBezTo>
                    <a:pt x="98" y="786"/>
                    <a:pt x="393" y="884"/>
                    <a:pt x="638" y="903"/>
                  </a:cubicBezTo>
                  <a:cubicBezTo>
                    <a:pt x="883" y="913"/>
                    <a:pt x="1158" y="903"/>
                    <a:pt x="1335" y="1060"/>
                  </a:cubicBezTo>
                  <a:cubicBezTo>
                    <a:pt x="1580" y="1296"/>
                    <a:pt x="1521" y="1767"/>
                    <a:pt x="1806" y="1953"/>
                  </a:cubicBezTo>
                  <a:cubicBezTo>
                    <a:pt x="1875" y="2002"/>
                    <a:pt x="1963" y="2012"/>
                    <a:pt x="2051" y="2032"/>
                  </a:cubicBezTo>
                  <a:cubicBezTo>
                    <a:pt x="2306" y="2061"/>
                    <a:pt x="2591" y="2032"/>
                    <a:pt x="2797" y="1885"/>
                  </a:cubicBezTo>
                  <a:cubicBezTo>
                    <a:pt x="3003" y="1738"/>
                    <a:pt x="3141" y="1453"/>
                    <a:pt x="3082" y="1208"/>
                  </a:cubicBezTo>
                  <a:cubicBezTo>
                    <a:pt x="3013" y="1002"/>
                    <a:pt x="2836" y="854"/>
                    <a:pt x="2640" y="776"/>
                  </a:cubicBezTo>
                  <a:cubicBezTo>
                    <a:pt x="2444" y="707"/>
                    <a:pt x="2218" y="687"/>
                    <a:pt x="2012" y="678"/>
                  </a:cubicBezTo>
                  <a:cubicBezTo>
                    <a:pt x="2169" y="687"/>
                    <a:pt x="1541" y="216"/>
                    <a:pt x="1443" y="177"/>
                  </a:cubicBezTo>
                  <a:cubicBezTo>
                    <a:pt x="1168" y="79"/>
                    <a:pt x="815" y="1"/>
                    <a:pt x="501" y="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4"/>
            <p:cNvSpPr/>
            <p:nvPr/>
          </p:nvSpPr>
          <p:spPr>
            <a:xfrm>
              <a:off x="3968418" y="2813165"/>
              <a:ext cx="503738" cy="242764"/>
            </a:xfrm>
            <a:custGeom>
              <a:avLst/>
              <a:gdLst/>
              <a:ahLst/>
              <a:cxnLst/>
              <a:rect l="l" t="t" r="r" b="b"/>
              <a:pathLst>
                <a:path w="8696" h="4191" extrusionOk="0">
                  <a:moveTo>
                    <a:pt x="2984" y="98"/>
                  </a:moveTo>
                  <a:cubicBezTo>
                    <a:pt x="3190" y="118"/>
                    <a:pt x="3406" y="147"/>
                    <a:pt x="3602" y="236"/>
                  </a:cubicBezTo>
                  <a:cubicBezTo>
                    <a:pt x="3818" y="334"/>
                    <a:pt x="3975" y="491"/>
                    <a:pt x="4142" y="628"/>
                  </a:cubicBezTo>
                  <a:cubicBezTo>
                    <a:pt x="4848" y="1217"/>
                    <a:pt x="5761" y="1609"/>
                    <a:pt x="6664" y="1462"/>
                  </a:cubicBezTo>
                  <a:cubicBezTo>
                    <a:pt x="7135" y="1384"/>
                    <a:pt x="7655" y="1168"/>
                    <a:pt x="8097" y="1374"/>
                  </a:cubicBezTo>
                  <a:cubicBezTo>
                    <a:pt x="8656" y="1639"/>
                    <a:pt x="8695" y="2512"/>
                    <a:pt x="8263" y="2954"/>
                  </a:cubicBezTo>
                  <a:cubicBezTo>
                    <a:pt x="7841" y="3405"/>
                    <a:pt x="7125" y="3474"/>
                    <a:pt x="6526" y="3307"/>
                  </a:cubicBezTo>
                  <a:cubicBezTo>
                    <a:pt x="6389" y="3278"/>
                    <a:pt x="6261" y="3239"/>
                    <a:pt x="6134" y="3248"/>
                  </a:cubicBezTo>
                  <a:cubicBezTo>
                    <a:pt x="5839" y="3288"/>
                    <a:pt x="5673" y="3592"/>
                    <a:pt x="5467" y="3788"/>
                  </a:cubicBezTo>
                  <a:cubicBezTo>
                    <a:pt x="5172" y="4073"/>
                    <a:pt x="4731" y="4190"/>
                    <a:pt x="4338" y="4083"/>
                  </a:cubicBezTo>
                  <a:cubicBezTo>
                    <a:pt x="3945" y="3975"/>
                    <a:pt x="3612" y="3641"/>
                    <a:pt x="3514" y="3248"/>
                  </a:cubicBezTo>
                  <a:cubicBezTo>
                    <a:pt x="3445" y="2993"/>
                    <a:pt x="3465" y="2718"/>
                    <a:pt x="3386" y="2463"/>
                  </a:cubicBezTo>
                  <a:cubicBezTo>
                    <a:pt x="3258" y="2139"/>
                    <a:pt x="2954" y="1894"/>
                    <a:pt x="2611" y="1874"/>
                  </a:cubicBezTo>
                  <a:cubicBezTo>
                    <a:pt x="2375" y="1845"/>
                    <a:pt x="2140" y="1924"/>
                    <a:pt x="1914" y="1914"/>
                  </a:cubicBezTo>
                  <a:cubicBezTo>
                    <a:pt x="1237" y="1874"/>
                    <a:pt x="0" y="1080"/>
                    <a:pt x="736" y="461"/>
                  </a:cubicBezTo>
                  <a:cubicBezTo>
                    <a:pt x="1315" y="0"/>
                    <a:pt x="2297" y="39"/>
                    <a:pt x="2984" y="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6" name="Google Shape;2256;p64"/>
          <p:cNvSpPr txBox="1"/>
          <p:nvPr/>
        </p:nvSpPr>
        <p:spPr>
          <a:xfrm>
            <a:off x="4621588" y="1208138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57" name="Google Shape;2257;p64"/>
          <p:cNvSpPr txBox="1"/>
          <p:nvPr/>
        </p:nvSpPr>
        <p:spPr>
          <a:xfrm>
            <a:off x="4621582" y="2576081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58" name="Google Shape;2258;p64"/>
          <p:cNvSpPr txBox="1"/>
          <p:nvPr/>
        </p:nvSpPr>
        <p:spPr>
          <a:xfrm>
            <a:off x="4603826" y="1892109"/>
            <a:ext cx="18738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59" name="Google Shape;2259;p64"/>
          <p:cNvSpPr txBox="1"/>
          <p:nvPr/>
        </p:nvSpPr>
        <p:spPr>
          <a:xfrm>
            <a:off x="4626295" y="3260053"/>
            <a:ext cx="21681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60" name="Google Shape;2260;p64"/>
          <p:cNvSpPr txBox="1"/>
          <p:nvPr/>
        </p:nvSpPr>
        <p:spPr>
          <a:xfrm>
            <a:off x="4608389" y="3944025"/>
            <a:ext cx="21681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61" name="Google Shape;2261;p64"/>
          <p:cNvSpPr txBox="1">
            <a:spLocks noGrp="1"/>
          </p:cNvSpPr>
          <p:nvPr>
            <p:ph type="subTitle" idx="4294967295"/>
          </p:nvPr>
        </p:nvSpPr>
        <p:spPr>
          <a:xfrm>
            <a:off x="6787075" y="1245188"/>
            <a:ext cx="16371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 smtClean="0"/>
              <a:t>Fill </a:t>
            </a:r>
            <a:r>
              <a:rPr lang="en-US" dirty="0"/>
              <a:t>in the text here</a:t>
            </a:r>
            <a:endParaRPr dirty="0"/>
          </a:p>
        </p:txBody>
      </p:sp>
      <p:sp>
        <p:nvSpPr>
          <p:cNvPr id="2262" name="Google Shape;2262;p64"/>
          <p:cNvSpPr txBox="1">
            <a:spLocks noGrp="1"/>
          </p:cNvSpPr>
          <p:nvPr>
            <p:ph type="subTitle" idx="4294967295"/>
          </p:nvPr>
        </p:nvSpPr>
        <p:spPr>
          <a:xfrm>
            <a:off x="6787075" y="1929159"/>
            <a:ext cx="16371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Fill in the text here</a:t>
            </a:r>
            <a:endParaRPr lang="en-US" dirty="0"/>
          </a:p>
        </p:txBody>
      </p:sp>
      <p:sp>
        <p:nvSpPr>
          <p:cNvPr id="2263" name="Google Shape;2263;p64"/>
          <p:cNvSpPr txBox="1">
            <a:spLocks noGrp="1"/>
          </p:cNvSpPr>
          <p:nvPr>
            <p:ph type="subTitle" idx="4294967295"/>
          </p:nvPr>
        </p:nvSpPr>
        <p:spPr>
          <a:xfrm>
            <a:off x="6787075" y="2613131"/>
            <a:ext cx="16371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Fill in the text here</a:t>
            </a:r>
            <a:endParaRPr lang="en-US" dirty="0"/>
          </a:p>
        </p:txBody>
      </p:sp>
      <p:sp>
        <p:nvSpPr>
          <p:cNvPr id="2264" name="Google Shape;2264;p64"/>
          <p:cNvSpPr txBox="1">
            <a:spLocks noGrp="1"/>
          </p:cNvSpPr>
          <p:nvPr>
            <p:ph type="subTitle" idx="4294967295"/>
          </p:nvPr>
        </p:nvSpPr>
        <p:spPr>
          <a:xfrm>
            <a:off x="6787075" y="3297103"/>
            <a:ext cx="16371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Fill in the text here</a:t>
            </a:r>
            <a:endParaRPr lang="en-US" dirty="0"/>
          </a:p>
        </p:txBody>
      </p:sp>
      <p:sp>
        <p:nvSpPr>
          <p:cNvPr id="2265" name="Google Shape;2265;p64"/>
          <p:cNvSpPr txBox="1">
            <a:spLocks noGrp="1"/>
          </p:cNvSpPr>
          <p:nvPr>
            <p:ph type="subTitle" idx="4294967295"/>
          </p:nvPr>
        </p:nvSpPr>
        <p:spPr>
          <a:xfrm>
            <a:off x="6787075" y="3981075"/>
            <a:ext cx="16371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dirty="0"/>
              <a:t>Fill in the text here</a:t>
            </a:r>
            <a:endParaRPr lang="en-US" dirty="0"/>
          </a:p>
        </p:txBody>
      </p:sp>
      <p:sp>
        <p:nvSpPr>
          <p:cNvPr id="2266" name="Google Shape;2266;p64"/>
          <p:cNvSpPr/>
          <p:nvPr/>
        </p:nvSpPr>
        <p:spPr>
          <a:xfrm>
            <a:off x="1457625" y="2673275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  <a:endParaRPr sz="1000">
              <a:solidFill>
                <a:schemeClr val="accent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67" name="Google Shape;2267;p64"/>
          <p:cNvSpPr/>
          <p:nvPr/>
        </p:nvSpPr>
        <p:spPr>
          <a:xfrm>
            <a:off x="2107625" y="1777550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ton"/>
                <a:ea typeface="Anton"/>
                <a:cs typeface="Anton"/>
                <a:sym typeface="Anton"/>
              </a:rPr>
              <a:t>2</a:t>
            </a:r>
            <a:endParaRPr sz="1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68" name="Google Shape;2268;p64"/>
          <p:cNvSpPr txBox="1"/>
          <p:nvPr/>
        </p:nvSpPr>
        <p:spPr>
          <a:xfrm>
            <a:off x="4190250" y="1208150"/>
            <a:ext cx="4362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1.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69" name="Google Shape;2269;p64"/>
          <p:cNvSpPr txBox="1"/>
          <p:nvPr/>
        </p:nvSpPr>
        <p:spPr>
          <a:xfrm>
            <a:off x="4190250" y="1879875"/>
            <a:ext cx="4362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2.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0" name="Google Shape;2270;p64"/>
          <p:cNvSpPr txBox="1"/>
          <p:nvPr/>
        </p:nvSpPr>
        <p:spPr>
          <a:xfrm>
            <a:off x="4190250" y="2576075"/>
            <a:ext cx="4362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3.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1" name="Google Shape;2271;p64"/>
          <p:cNvSpPr txBox="1"/>
          <p:nvPr/>
        </p:nvSpPr>
        <p:spPr>
          <a:xfrm>
            <a:off x="4190250" y="3247775"/>
            <a:ext cx="4362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4.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2" name="Google Shape;2272;p64"/>
          <p:cNvSpPr txBox="1"/>
          <p:nvPr/>
        </p:nvSpPr>
        <p:spPr>
          <a:xfrm>
            <a:off x="4190250" y="3944000"/>
            <a:ext cx="4362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5.</a:t>
            </a:r>
            <a:endParaRPr sz="240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3" name="Google Shape;2273;p64"/>
          <p:cNvSpPr/>
          <p:nvPr/>
        </p:nvSpPr>
        <p:spPr>
          <a:xfrm>
            <a:off x="3039600" y="2491725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ton"/>
                <a:ea typeface="Anton"/>
                <a:cs typeface="Anton"/>
                <a:sym typeface="Anton"/>
              </a:rPr>
              <a:t>3</a:t>
            </a:r>
            <a:endParaRPr sz="1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4" name="Google Shape;2274;p64"/>
          <p:cNvSpPr/>
          <p:nvPr/>
        </p:nvSpPr>
        <p:spPr>
          <a:xfrm>
            <a:off x="3008100" y="3454438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ton"/>
                <a:ea typeface="Anton"/>
                <a:cs typeface="Anton"/>
                <a:sym typeface="Anton"/>
              </a:rPr>
              <a:t>4</a:t>
            </a:r>
            <a:endParaRPr sz="1000"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275" name="Google Shape;2275;p64"/>
          <p:cNvSpPr/>
          <p:nvPr/>
        </p:nvSpPr>
        <p:spPr>
          <a:xfrm>
            <a:off x="2107625" y="4138388"/>
            <a:ext cx="296700" cy="296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nton"/>
                <a:ea typeface="Anton"/>
                <a:cs typeface="Anton"/>
                <a:sym typeface="Anton"/>
              </a:rPr>
              <a:t>5</a:t>
            </a:r>
            <a:endParaRPr sz="1000">
              <a:latin typeface="Anton"/>
              <a:ea typeface="Anton"/>
              <a:cs typeface="Anton"/>
              <a:sym typeface="Ant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0" name="Google Shape;2280;p65"/>
          <p:cNvSpPr txBox="1">
            <a:spLocks noGrp="1"/>
          </p:cNvSpPr>
          <p:nvPr>
            <p:ph type="subTitle" idx="1"/>
          </p:nvPr>
        </p:nvSpPr>
        <p:spPr>
          <a:xfrm>
            <a:off x="1006300" y="3527850"/>
            <a:ext cx="3269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Name</a:t>
            </a:r>
            <a:endParaRPr dirty="0"/>
          </a:p>
        </p:txBody>
      </p:sp>
      <p:sp>
        <p:nvSpPr>
          <p:cNvPr id="2281" name="Google Shape;2281;p65"/>
          <p:cNvSpPr txBox="1">
            <a:spLocks noGrp="1"/>
          </p:cNvSpPr>
          <p:nvPr>
            <p:ph type="subTitle" idx="2"/>
          </p:nvPr>
        </p:nvSpPr>
        <p:spPr>
          <a:xfrm>
            <a:off x="1431850" y="3901950"/>
            <a:ext cx="2418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speak a bit about this person here</a:t>
            </a:r>
            <a:endParaRPr dirty="0"/>
          </a:p>
        </p:txBody>
      </p:sp>
      <p:sp>
        <p:nvSpPr>
          <p:cNvPr id="2282" name="Google Shape;2282;p65"/>
          <p:cNvSpPr txBox="1">
            <a:spLocks noGrp="1"/>
          </p:cNvSpPr>
          <p:nvPr>
            <p:ph type="title"/>
          </p:nvPr>
        </p:nvSpPr>
        <p:spPr>
          <a:xfrm>
            <a:off x="716800" y="4571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2283" name="Google Shape;2283;p65"/>
          <p:cNvSpPr txBox="1">
            <a:spLocks noGrp="1"/>
          </p:cNvSpPr>
          <p:nvPr>
            <p:ph type="subTitle" idx="3"/>
          </p:nvPr>
        </p:nvSpPr>
        <p:spPr>
          <a:xfrm>
            <a:off x="4867925" y="3527850"/>
            <a:ext cx="32697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Name</a:t>
            </a:r>
            <a:endParaRPr lang="en-US" dirty="0"/>
          </a:p>
        </p:txBody>
      </p:sp>
      <p:sp>
        <p:nvSpPr>
          <p:cNvPr id="2284" name="Google Shape;2284;p65"/>
          <p:cNvSpPr txBox="1">
            <a:spLocks noGrp="1"/>
          </p:cNvSpPr>
          <p:nvPr>
            <p:ph type="subTitle" idx="4"/>
          </p:nvPr>
        </p:nvSpPr>
        <p:spPr>
          <a:xfrm>
            <a:off x="5293475" y="3901950"/>
            <a:ext cx="2418600" cy="5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speak a bit about this person here </a:t>
            </a:r>
            <a:endParaRPr/>
          </a:p>
        </p:txBody>
      </p:sp>
      <p:pic>
        <p:nvPicPr>
          <p:cNvPr id="2285" name="Google Shape;2285;p65"/>
          <p:cNvPicPr preferRelativeResize="0"/>
          <p:nvPr/>
        </p:nvPicPr>
        <p:blipFill rotWithShape="1">
          <a:blip r:embed="rId3">
            <a:alphaModFix/>
          </a:blip>
          <a:srcRect l="12219" t="1556" r="5217" b="15207"/>
          <a:stretch/>
        </p:blipFill>
        <p:spPr>
          <a:xfrm>
            <a:off x="1565200" y="1187588"/>
            <a:ext cx="2151900" cy="21519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2286" name="Google Shape;2286;p65"/>
          <p:cNvPicPr preferRelativeResize="0"/>
          <p:nvPr/>
        </p:nvPicPr>
        <p:blipFill rotWithShape="1">
          <a:blip r:embed="rId4">
            <a:alphaModFix/>
          </a:blip>
          <a:srcRect l="21387" t="6431" r="15727" b="32436"/>
          <a:stretch/>
        </p:blipFill>
        <p:spPr>
          <a:xfrm>
            <a:off x="5426825" y="1187588"/>
            <a:ext cx="2151900" cy="21519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287" name="Google Shape;2287;p65"/>
          <p:cNvSpPr/>
          <p:nvPr/>
        </p:nvSpPr>
        <p:spPr>
          <a:xfrm>
            <a:off x="1407250" y="1029650"/>
            <a:ext cx="2467800" cy="2467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8" name="Google Shape;2288;p65"/>
          <p:cNvSpPr/>
          <p:nvPr/>
        </p:nvSpPr>
        <p:spPr>
          <a:xfrm>
            <a:off x="5268875" y="1029650"/>
            <a:ext cx="2467800" cy="2467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" name="Google Shape;2293;p66"/>
          <p:cNvSpPr txBox="1">
            <a:spLocks noGrp="1"/>
          </p:cNvSpPr>
          <p:nvPr>
            <p:ph type="title" idx="2"/>
          </p:nvPr>
        </p:nvSpPr>
        <p:spPr>
          <a:xfrm>
            <a:off x="363660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4" name="Google Shape;2294;p66"/>
          <p:cNvSpPr txBox="1">
            <a:spLocks noGrp="1"/>
          </p:cNvSpPr>
          <p:nvPr>
            <p:ph type="title"/>
          </p:nvPr>
        </p:nvSpPr>
        <p:spPr>
          <a:xfrm>
            <a:off x="220635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295" name="Google Shape;2295;p66"/>
          <p:cNvSpPr txBox="1">
            <a:spLocks noGrp="1"/>
          </p:cNvSpPr>
          <p:nvPr>
            <p:ph type="subTitle" idx="1"/>
          </p:nvPr>
        </p:nvSpPr>
        <p:spPr>
          <a:xfrm>
            <a:off x="2999250" y="3116825"/>
            <a:ext cx="31143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grpSp>
        <p:nvGrpSpPr>
          <p:cNvPr id="2296" name="Google Shape;2296;p66"/>
          <p:cNvGrpSpPr/>
          <p:nvPr/>
        </p:nvGrpSpPr>
        <p:grpSpPr>
          <a:xfrm>
            <a:off x="611375" y="1144325"/>
            <a:ext cx="2183821" cy="1778640"/>
            <a:chOff x="611375" y="1144325"/>
            <a:chExt cx="2183821" cy="1778640"/>
          </a:xfrm>
        </p:grpSpPr>
        <p:sp>
          <p:nvSpPr>
            <p:cNvPr id="2297" name="Google Shape;2297;p66"/>
            <p:cNvSpPr/>
            <p:nvPr/>
          </p:nvSpPr>
          <p:spPr>
            <a:xfrm>
              <a:off x="2129073" y="1232047"/>
              <a:ext cx="96927" cy="25909"/>
            </a:xfrm>
            <a:custGeom>
              <a:avLst/>
              <a:gdLst/>
              <a:ahLst/>
              <a:cxnLst/>
              <a:rect l="l" t="t" r="r" b="b"/>
              <a:pathLst>
                <a:path w="737" h="197" extrusionOk="0">
                  <a:moveTo>
                    <a:pt x="678" y="0"/>
                  </a:moveTo>
                  <a:lnTo>
                    <a:pt x="1" y="177"/>
                  </a:lnTo>
                  <a:cubicBezTo>
                    <a:pt x="20" y="177"/>
                    <a:pt x="40" y="177"/>
                    <a:pt x="60" y="197"/>
                  </a:cubicBezTo>
                  <a:lnTo>
                    <a:pt x="737" y="30"/>
                  </a:lnTo>
                  <a:cubicBezTo>
                    <a:pt x="707" y="0"/>
                    <a:pt x="698" y="0"/>
                    <a:pt x="6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6"/>
            <p:cNvSpPr/>
            <p:nvPr/>
          </p:nvSpPr>
          <p:spPr>
            <a:xfrm>
              <a:off x="2129073" y="1232047"/>
              <a:ext cx="93113" cy="23410"/>
            </a:xfrm>
            <a:custGeom>
              <a:avLst/>
              <a:gdLst/>
              <a:ahLst/>
              <a:cxnLst/>
              <a:rect l="l" t="t" r="r" b="b"/>
              <a:pathLst>
                <a:path w="708" h="178" extrusionOk="0">
                  <a:moveTo>
                    <a:pt x="678" y="0"/>
                  </a:moveTo>
                  <a:lnTo>
                    <a:pt x="1" y="177"/>
                  </a:lnTo>
                  <a:lnTo>
                    <a:pt x="40" y="177"/>
                  </a:lnTo>
                  <a:lnTo>
                    <a:pt x="70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6"/>
            <p:cNvSpPr/>
            <p:nvPr/>
          </p:nvSpPr>
          <p:spPr>
            <a:xfrm>
              <a:off x="2134334" y="1232047"/>
              <a:ext cx="91666" cy="24594"/>
            </a:xfrm>
            <a:custGeom>
              <a:avLst/>
              <a:gdLst/>
              <a:ahLst/>
              <a:cxnLst/>
              <a:rect l="l" t="t" r="r" b="b"/>
              <a:pathLst>
                <a:path w="697" h="187" extrusionOk="0">
                  <a:moveTo>
                    <a:pt x="667" y="0"/>
                  </a:moveTo>
                  <a:lnTo>
                    <a:pt x="0" y="177"/>
                  </a:lnTo>
                  <a:cubicBezTo>
                    <a:pt x="0" y="187"/>
                    <a:pt x="10" y="187"/>
                    <a:pt x="20" y="187"/>
                  </a:cubicBezTo>
                  <a:lnTo>
                    <a:pt x="697" y="20"/>
                  </a:lnTo>
                  <a:cubicBezTo>
                    <a:pt x="677" y="20"/>
                    <a:pt x="677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6"/>
            <p:cNvSpPr/>
            <p:nvPr/>
          </p:nvSpPr>
          <p:spPr>
            <a:xfrm>
              <a:off x="2136832" y="1235861"/>
              <a:ext cx="90482" cy="22095"/>
            </a:xfrm>
            <a:custGeom>
              <a:avLst/>
              <a:gdLst/>
              <a:ahLst/>
              <a:cxnLst/>
              <a:rect l="l" t="t" r="r" b="b"/>
              <a:pathLst>
                <a:path w="688" h="168" extrusionOk="0">
                  <a:moveTo>
                    <a:pt x="678" y="1"/>
                  </a:moveTo>
                  <a:lnTo>
                    <a:pt x="1" y="168"/>
                  </a:lnTo>
                  <a:lnTo>
                    <a:pt x="688" y="11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6"/>
            <p:cNvSpPr/>
            <p:nvPr/>
          </p:nvSpPr>
          <p:spPr>
            <a:xfrm>
              <a:off x="2136832" y="1237176"/>
              <a:ext cx="96927" cy="53002"/>
            </a:xfrm>
            <a:custGeom>
              <a:avLst/>
              <a:gdLst/>
              <a:ahLst/>
              <a:cxnLst/>
              <a:rect l="l" t="t" r="r" b="b"/>
              <a:pathLst>
                <a:path w="737" h="403" extrusionOk="0">
                  <a:moveTo>
                    <a:pt x="678" y="1"/>
                  </a:moveTo>
                  <a:lnTo>
                    <a:pt x="1" y="167"/>
                  </a:lnTo>
                  <a:cubicBezTo>
                    <a:pt x="50" y="207"/>
                    <a:pt x="60" y="295"/>
                    <a:pt x="50" y="354"/>
                  </a:cubicBezTo>
                  <a:cubicBezTo>
                    <a:pt x="43" y="374"/>
                    <a:pt x="36" y="390"/>
                    <a:pt x="23" y="397"/>
                  </a:cubicBezTo>
                  <a:lnTo>
                    <a:pt x="23" y="397"/>
                  </a:lnTo>
                  <a:lnTo>
                    <a:pt x="678" y="236"/>
                  </a:lnTo>
                  <a:cubicBezTo>
                    <a:pt x="697" y="236"/>
                    <a:pt x="717" y="207"/>
                    <a:pt x="727" y="187"/>
                  </a:cubicBezTo>
                  <a:cubicBezTo>
                    <a:pt x="737" y="128"/>
                    <a:pt x="717" y="50"/>
                    <a:pt x="678" y="1"/>
                  </a:cubicBezTo>
                  <a:close/>
                  <a:moveTo>
                    <a:pt x="23" y="397"/>
                  </a:moveTo>
                  <a:lnTo>
                    <a:pt x="1" y="403"/>
                  </a:lnTo>
                  <a:cubicBezTo>
                    <a:pt x="10" y="403"/>
                    <a:pt x="17" y="401"/>
                    <a:pt x="23" y="3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6"/>
            <p:cNvSpPr/>
            <p:nvPr/>
          </p:nvSpPr>
          <p:spPr>
            <a:xfrm>
              <a:off x="2136832" y="1235861"/>
              <a:ext cx="90482" cy="24725"/>
            </a:xfrm>
            <a:custGeom>
              <a:avLst/>
              <a:gdLst/>
              <a:ahLst/>
              <a:cxnLst/>
              <a:rect l="l" t="t" r="r" b="b"/>
              <a:pathLst>
                <a:path w="688" h="188" extrusionOk="0">
                  <a:moveTo>
                    <a:pt x="678" y="1"/>
                  </a:moveTo>
                  <a:lnTo>
                    <a:pt x="1" y="168"/>
                  </a:lnTo>
                  <a:lnTo>
                    <a:pt x="10" y="187"/>
                  </a:lnTo>
                  <a:lnTo>
                    <a:pt x="688" y="11"/>
                  </a:lnTo>
                  <a:lnTo>
                    <a:pt x="6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6"/>
            <p:cNvSpPr/>
            <p:nvPr/>
          </p:nvSpPr>
          <p:spPr>
            <a:xfrm>
              <a:off x="2143277" y="1255325"/>
              <a:ext cx="89167" cy="25909"/>
            </a:xfrm>
            <a:custGeom>
              <a:avLst/>
              <a:gdLst/>
              <a:ahLst/>
              <a:cxnLst/>
              <a:rect l="l" t="t" r="r" b="b"/>
              <a:pathLst>
                <a:path w="678" h="197" extrusionOk="0">
                  <a:moveTo>
                    <a:pt x="678" y="0"/>
                  </a:moveTo>
                  <a:lnTo>
                    <a:pt x="1" y="167"/>
                  </a:lnTo>
                  <a:lnTo>
                    <a:pt x="1" y="196"/>
                  </a:lnTo>
                  <a:lnTo>
                    <a:pt x="678" y="29"/>
                  </a:lnTo>
                  <a:lnTo>
                    <a:pt x="6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6"/>
            <p:cNvSpPr/>
            <p:nvPr/>
          </p:nvSpPr>
          <p:spPr>
            <a:xfrm>
              <a:off x="2141962" y="1260454"/>
              <a:ext cx="90482" cy="23279"/>
            </a:xfrm>
            <a:custGeom>
              <a:avLst/>
              <a:gdLst/>
              <a:ahLst/>
              <a:cxnLst/>
              <a:rect l="l" t="t" r="r" b="b"/>
              <a:pathLst>
                <a:path w="688" h="177" extrusionOk="0">
                  <a:moveTo>
                    <a:pt x="688" y="0"/>
                  </a:moveTo>
                  <a:lnTo>
                    <a:pt x="11" y="157"/>
                  </a:lnTo>
                  <a:cubicBezTo>
                    <a:pt x="11" y="171"/>
                    <a:pt x="6" y="175"/>
                    <a:pt x="3" y="176"/>
                  </a:cubicBezTo>
                  <a:lnTo>
                    <a:pt x="3" y="176"/>
                  </a:lnTo>
                  <a:lnTo>
                    <a:pt x="678" y="20"/>
                  </a:lnTo>
                  <a:cubicBezTo>
                    <a:pt x="688" y="20"/>
                    <a:pt x="688" y="10"/>
                    <a:pt x="688" y="10"/>
                  </a:cubicBezTo>
                  <a:lnTo>
                    <a:pt x="688" y="0"/>
                  </a:lnTo>
                  <a:close/>
                  <a:moveTo>
                    <a:pt x="3" y="176"/>
                  </a:moveTo>
                  <a:lnTo>
                    <a:pt x="1" y="177"/>
                  </a:lnTo>
                  <a:cubicBezTo>
                    <a:pt x="1" y="177"/>
                    <a:pt x="2" y="177"/>
                    <a:pt x="3" y="17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6"/>
            <p:cNvSpPr/>
            <p:nvPr/>
          </p:nvSpPr>
          <p:spPr>
            <a:xfrm>
              <a:off x="2136832" y="1264268"/>
              <a:ext cx="94428" cy="27224"/>
            </a:xfrm>
            <a:custGeom>
              <a:avLst/>
              <a:gdLst/>
              <a:ahLst/>
              <a:cxnLst/>
              <a:rect l="l" t="t" r="r" b="b"/>
              <a:pathLst>
                <a:path w="718" h="207" extrusionOk="0">
                  <a:moveTo>
                    <a:pt x="717" y="1"/>
                  </a:moveTo>
                  <a:lnTo>
                    <a:pt x="40" y="168"/>
                  </a:lnTo>
                  <a:cubicBezTo>
                    <a:pt x="40" y="177"/>
                    <a:pt x="10" y="187"/>
                    <a:pt x="1" y="207"/>
                  </a:cubicBezTo>
                  <a:lnTo>
                    <a:pt x="678" y="40"/>
                  </a:lnTo>
                  <a:cubicBezTo>
                    <a:pt x="688" y="40"/>
                    <a:pt x="697" y="30"/>
                    <a:pt x="717" y="1"/>
                  </a:cubicBezTo>
                  <a:close/>
                </a:path>
              </a:pathLst>
            </a:custGeom>
            <a:solidFill>
              <a:srgbClr val="242A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6"/>
            <p:cNvSpPr/>
            <p:nvPr/>
          </p:nvSpPr>
          <p:spPr>
            <a:xfrm>
              <a:off x="2121313" y="1254142"/>
              <a:ext cx="23410" cy="35904"/>
            </a:xfrm>
            <a:custGeom>
              <a:avLst/>
              <a:gdLst/>
              <a:ahLst/>
              <a:cxnLst/>
              <a:rect l="l" t="t" r="r" b="b"/>
              <a:pathLst>
                <a:path w="178" h="273" extrusionOk="0">
                  <a:moveTo>
                    <a:pt x="71" y="1"/>
                  </a:moveTo>
                  <a:cubicBezTo>
                    <a:pt x="46" y="1"/>
                    <a:pt x="23" y="22"/>
                    <a:pt x="11" y="58"/>
                  </a:cubicBezTo>
                  <a:cubicBezTo>
                    <a:pt x="1" y="117"/>
                    <a:pt x="21" y="195"/>
                    <a:pt x="60" y="245"/>
                  </a:cubicBezTo>
                  <a:cubicBezTo>
                    <a:pt x="79" y="264"/>
                    <a:pt x="98" y="272"/>
                    <a:pt x="115" y="272"/>
                  </a:cubicBezTo>
                  <a:cubicBezTo>
                    <a:pt x="141" y="272"/>
                    <a:pt x="162" y="251"/>
                    <a:pt x="168" y="215"/>
                  </a:cubicBezTo>
                  <a:cubicBezTo>
                    <a:pt x="178" y="156"/>
                    <a:pt x="158" y="78"/>
                    <a:pt x="119" y="29"/>
                  </a:cubicBezTo>
                  <a:cubicBezTo>
                    <a:pt x="103" y="10"/>
                    <a:pt x="87" y="1"/>
                    <a:pt x="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6"/>
            <p:cNvSpPr/>
            <p:nvPr/>
          </p:nvSpPr>
          <p:spPr>
            <a:xfrm>
              <a:off x="611375" y="1262953"/>
              <a:ext cx="1520445" cy="440321"/>
            </a:xfrm>
            <a:custGeom>
              <a:avLst/>
              <a:gdLst/>
              <a:ahLst/>
              <a:cxnLst/>
              <a:rect l="l" t="t" r="r" b="b"/>
              <a:pathLst>
                <a:path w="11561" h="3348" extrusionOk="0">
                  <a:moveTo>
                    <a:pt x="11541" y="1"/>
                  </a:moveTo>
                  <a:lnTo>
                    <a:pt x="0" y="3220"/>
                  </a:lnTo>
                  <a:lnTo>
                    <a:pt x="49" y="3347"/>
                  </a:lnTo>
                  <a:lnTo>
                    <a:pt x="11560" y="148"/>
                  </a:lnTo>
                  <a:lnTo>
                    <a:pt x="11511" y="109"/>
                  </a:lnTo>
                  <a:lnTo>
                    <a:pt x="115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6"/>
            <p:cNvSpPr/>
            <p:nvPr/>
          </p:nvSpPr>
          <p:spPr>
            <a:xfrm>
              <a:off x="2122629" y="1262427"/>
              <a:ext cx="14335" cy="19465"/>
            </a:xfrm>
            <a:custGeom>
              <a:avLst/>
              <a:gdLst/>
              <a:ahLst/>
              <a:cxnLst/>
              <a:rect l="l" t="t" r="r" b="b"/>
              <a:pathLst>
                <a:path w="109" h="148" extrusionOk="0">
                  <a:moveTo>
                    <a:pt x="51" y="0"/>
                  </a:moveTo>
                  <a:cubicBezTo>
                    <a:pt x="38" y="0"/>
                    <a:pt x="25" y="5"/>
                    <a:pt x="20" y="15"/>
                  </a:cubicBezTo>
                  <a:cubicBezTo>
                    <a:pt x="1" y="54"/>
                    <a:pt x="11" y="103"/>
                    <a:pt x="20" y="132"/>
                  </a:cubicBezTo>
                  <a:cubicBezTo>
                    <a:pt x="25" y="142"/>
                    <a:pt x="38" y="147"/>
                    <a:pt x="51" y="147"/>
                  </a:cubicBezTo>
                  <a:cubicBezTo>
                    <a:pt x="65" y="147"/>
                    <a:pt x="79" y="142"/>
                    <a:pt x="89" y="132"/>
                  </a:cubicBezTo>
                  <a:cubicBezTo>
                    <a:pt x="109" y="103"/>
                    <a:pt x="109" y="54"/>
                    <a:pt x="89" y="15"/>
                  </a:cubicBezTo>
                  <a:cubicBezTo>
                    <a:pt x="79" y="5"/>
                    <a:pt x="65" y="0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6"/>
            <p:cNvSpPr/>
            <p:nvPr/>
          </p:nvSpPr>
          <p:spPr>
            <a:xfrm>
              <a:off x="2072389" y="1144325"/>
              <a:ext cx="722806" cy="722820"/>
            </a:xfrm>
            <a:custGeom>
              <a:avLst/>
              <a:gdLst/>
              <a:ahLst/>
              <a:cxnLst/>
              <a:rect l="l" t="t" r="r" b="b"/>
              <a:pathLst>
                <a:path w="5496" h="5496" extrusionOk="0">
                  <a:moveTo>
                    <a:pt x="5496" y="2748"/>
                  </a:moveTo>
                  <a:cubicBezTo>
                    <a:pt x="5496" y="1227"/>
                    <a:pt x="4269" y="0"/>
                    <a:pt x="2748" y="0"/>
                  </a:cubicBezTo>
                  <a:cubicBezTo>
                    <a:pt x="1227" y="0"/>
                    <a:pt x="0" y="1227"/>
                    <a:pt x="0" y="2748"/>
                  </a:cubicBezTo>
                  <a:cubicBezTo>
                    <a:pt x="0" y="4269"/>
                    <a:pt x="1227" y="5496"/>
                    <a:pt x="2748" y="5496"/>
                  </a:cubicBezTo>
                  <a:cubicBezTo>
                    <a:pt x="4269" y="5496"/>
                    <a:pt x="5496" y="4269"/>
                    <a:pt x="5496" y="27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6"/>
            <p:cNvSpPr/>
            <p:nvPr/>
          </p:nvSpPr>
          <p:spPr>
            <a:xfrm>
              <a:off x="2585961" y="1747067"/>
              <a:ext cx="77594" cy="63260"/>
            </a:xfrm>
            <a:custGeom>
              <a:avLst/>
              <a:gdLst/>
              <a:ahLst/>
              <a:cxnLst/>
              <a:rect l="l" t="t" r="r" b="b"/>
              <a:pathLst>
                <a:path w="590" h="481" extrusionOk="0">
                  <a:moveTo>
                    <a:pt x="590" y="0"/>
                  </a:moveTo>
                  <a:cubicBezTo>
                    <a:pt x="550" y="0"/>
                    <a:pt x="521" y="0"/>
                    <a:pt x="511" y="10"/>
                  </a:cubicBezTo>
                  <a:lnTo>
                    <a:pt x="17" y="466"/>
                  </a:lnTo>
                  <a:lnTo>
                    <a:pt x="17" y="466"/>
                  </a:lnTo>
                  <a:cubicBezTo>
                    <a:pt x="29" y="461"/>
                    <a:pt x="45" y="461"/>
                    <a:pt x="70" y="461"/>
                  </a:cubicBezTo>
                  <a:lnTo>
                    <a:pt x="590" y="0"/>
                  </a:lnTo>
                  <a:close/>
                  <a:moveTo>
                    <a:pt x="17" y="466"/>
                  </a:moveTo>
                  <a:cubicBezTo>
                    <a:pt x="10" y="469"/>
                    <a:pt x="5" y="473"/>
                    <a:pt x="1" y="481"/>
                  </a:cubicBezTo>
                  <a:lnTo>
                    <a:pt x="17" y="4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6"/>
            <p:cNvSpPr/>
            <p:nvPr/>
          </p:nvSpPr>
          <p:spPr>
            <a:xfrm>
              <a:off x="2585961" y="1747067"/>
              <a:ext cx="72465" cy="63260"/>
            </a:xfrm>
            <a:custGeom>
              <a:avLst/>
              <a:gdLst/>
              <a:ahLst/>
              <a:cxnLst/>
              <a:rect l="l" t="t" r="r" b="b"/>
              <a:pathLst>
                <a:path w="551" h="481" extrusionOk="0">
                  <a:moveTo>
                    <a:pt x="550" y="0"/>
                  </a:moveTo>
                  <a:cubicBezTo>
                    <a:pt x="541" y="0"/>
                    <a:pt x="521" y="0"/>
                    <a:pt x="511" y="10"/>
                  </a:cubicBezTo>
                  <a:lnTo>
                    <a:pt x="22" y="461"/>
                  </a:lnTo>
                  <a:lnTo>
                    <a:pt x="22" y="461"/>
                  </a:lnTo>
                  <a:cubicBezTo>
                    <a:pt x="25" y="461"/>
                    <a:pt x="27" y="461"/>
                    <a:pt x="30" y="461"/>
                  </a:cubicBezTo>
                  <a:lnTo>
                    <a:pt x="550" y="0"/>
                  </a:lnTo>
                  <a:close/>
                  <a:moveTo>
                    <a:pt x="22" y="461"/>
                  </a:moveTo>
                  <a:lnTo>
                    <a:pt x="22" y="461"/>
                  </a:lnTo>
                  <a:cubicBezTo>
                    <a:pt x="8" y="462"/>
                    <a:pt x="1" y="464"/>
                    <a:pt x="1" y="481"/>
                  </a:cubicBezTo>
                  <a:lnTo>
                    <a:pt x="22" y="46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6"/>
            <p:cNvSpPr/>
            <p:nvPr/>
          </p:nvSpPr>
          <p:spPr>
            <a:xfrm>
              <a:off x="2588591" y="1747067"/>
              <a:ext cx="71150" cy="60761"/>
            </a:xfrm>
            <a:custGeom>
              <a:avLst/>
              <a:gdLst/>
              <a:ahLst/>
              <a:cxnLst/>
              <a:rect l="l" t="t" r="r" b="b"/>
              <a:pathLst>
                <a:path w="541" h="462" extrusionOk="0">
                  <a:moveTo>
                    <a:pt x="521" y="0"/>
                  </a:moveTo>
                  <a:lnTo>
                    <a:pt x="0" y="461"/>
                  </a:lnTo>
                  <a:lnTo>
                    <a:pt x="30" y="461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6"/>
            <p:cNvSpPr/>
            <p:nvPr/>
          </p:nvSpPr>
          <p:spPr>
            <a:xfrm>
              <a:off x="2592405" y="1747067"/>
              <a:ext cx="68519" cy="60761"/>
            </a:xfrm>
            <a:custGeom>
              <a:avLst/>
              <a:gdLst/>
              <a:ahLst/>
              <a:cxnLst/>
              <a:rect l="l" t="t" r="r" b="b"/>
              <a:pathLst>
                <a:path w="521" h="462" extrusionOk="0">
                  <a:moveTo>
                    <a:pt x="511" y="0"/>
                  </a:moveTo>
                  <a:lnTo>
                    <a:pt x="1" y="461"/>
                  </a:lnTo>
                  <a:lnTo>
                    <a:pt x="5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6"/>
            <p:cNvSpPr/>
            <p:nvPr/>
          </p:nvSpPr>
          <p:spPr>
            <a:xfrm>
              <a:off x="2593720" y="1747067"/>
              <a:ext cx="85353" cy="89169"/>
            </a:xfrm>
            <a:custGeom>
              <a:avLst/>
              <a:gdLst/>
              <a:ahLst/>
              <a:cxnLst/>
              <a:rect l="l" t="t" r="r" b="b"/>
              <a:pathLst>
                <a:path w="649" h="678" extrusionOk="0">
                  <a:moveTo>
                    <a:pt x="511" y="0"/>
                  </a:moveTo>
                  <a:lnTo>
                    <a:pt x="1" y="461"/>
                  </a:lnTo>
                  <a:cubicBezTo>
                    <a:pt x="50" y="491"/>
                    <a:pt x="109" y="550"/>
                    <a:pt x="118" y="618"/>
                  </a:cubicBezTo>
                  <a:cubicBezTo>
                    <a:pt x="128" y="638"/>
                    <a:pt x="118" y="667"/>
                    <a:pt x="109" y="677"/>
                  </a:cubicBezTo>
                  <a:lnTo>
                    <a:pt x="619" y="206"/>
                  </a:lnTo>
                  <a:cubicBezTo>
                    <a:pt x="639" y="196"/>
                    <a:pt x="648" y="177"/>
                    <a:pt x="639" y="147"/>
                  </a:cubicBezTo>
                  <a:cubicBezTo>
                    <a:pt x="619" y="88"/>
                    <a:pt x="570" y="29"/>
                    <a:pt x="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6"/>
            <p:cNvSpPr/>
            <p:nvPr/>
          </p:nvSpPr>
          <p:spPr>
            <a:xfrm>
              <a:off x="2593720" y="1747067"/>
              <a:ext cx="71150" cy="63260"/>
            </a:xfrm>
            <a:custGeom>
              <a:avLst/>
              <a:gdLst/>
              <a:ahLst/>
              <a:cxnLst/>
              <a:rect l="l" t="t" r="r" b="b"/>
              <a:pathLst>
                <a:path w="541" h="481" extrusionOk="0">
                  <a:moveTo>
                    <a:pt x="511" y="0"/>
                  </a:moveTo>
                  <a:lnTo>
                    <a:pt x="1" y="461"/>
                  </a:lnTo>
                  <a:cubicBezTo>
                    <a:pt x="11" y="481"/>
                    <a:pt x="11" y="481"/>
                    <a:pt x="20" y="481"/>
                  </a:cubicBezTo>
                  <a:lnTo>
                    <a:pt x="540" y="10"/>
                  </a:lnTo>
                  <a:cubicBezTo>
                    <a:pt x="531" y="0"/>
                    <a:pt x="531" y="0"/>
                    <a:pt x="5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6"/>
            <p:cNvSpPr/>
            <p:nvPr/>
          </p:nvSpPr>
          <p:spPr>
            <a:xfrm>
              <a:off x="2596350" y="1748251"/>
              <a:ext cx="81408" cy="75096"/>
            </a:xfrm>
            <a:custGeom>
              <a:avLst/>
              <a:gdLst/>
              <a:ahLst/>
              <a:cxnLst/>
              <a:rect l="l" t="t" r="r" b="b"/>
              <a:pathLst>
                <a:path w="619" h="571" extrusionOk="0">
                  <a:moveTo>
                    <a:pt x="520" y="1"/>
                  </a:moveTo>
                  <a:lnTo>
                    <a:pt x="0" y="472"/>
                  </a:lnTo>
                  <a:cubicBezTo>
                    <a:pt x="40" y="492"/>
                    <a:pt x="79" y="521"/>
                    <a:pt x="98" y="570"/>
                  </a:cubicBezTo>
                  <a:lnTo>
                    <a:pt x="619" y="99"/>
                  </a:lnTo>
                  <a:cubicBezTo>
                    <a:pt x="589" y="50"/>
                    <a:pt x="560" y="30"/>
                    <a:pt x="5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6"/>
            <p:cNvSpPr/>
            <p:nvPr/>
          </p:nvSpPr>
          <p:spPr>
            <a:xfrm>
              <a:off x="2607924" y="1761139"/>
              <a:ext cx="69834" cy="64707"/>
            </a:xfrm>
            <a:custGeom>
              <a:avLst/>
              <a:gdLst/>
              <a:ahLst/>
              <a:cxnLst/>
              <a:rect l="l" t="t" r="r" b="b"/>
              <a:pathLst>
                <a:path w="531" h="492" extrusionOk="0">
                  <a:moveTo>
                    <a:pt x="521" y="1"/>
                  </a:moveTo>
                  <a:lnTo>
                    <a:pt x="1" y="472"/>
                  </a:lnTo>
                  <a:cubicBezTo>
                    <a:pt x="10" y="472"/>
                    <a:pt x="10" y="482"/>
                    <a:pt x="10" y="492"/>
                  </a:cubicBezTo>
                  <a:lnTo>
                    <a:pt x="531" y="30"/>
                  </a:lnTo>
                  <a:cubicBezTo>
                    <a:pt x="531" y="30"/>
                    <a:pt x="521" y="21"/>
                    <a:pt x="5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6"/>
            <p:cNvSpPr/>
            <p:nvPr/>
          </p:nvSpPr>
          <p:spPr>
            <a:xfrm>
              <a:off x="2609239" y="1765085"/>
              <a:ext cx="68519" cy="64707"/>
            </a:xfrm>
            <a:custGeom>
              <a:avLst/>
              <a:gdLst/>
              <a:ahLst/>
              <a:cxnLst/>
              <a:rect l="l" t="t" r="r" b="b"/>
              <a:pathLst>
                <a:path w="521" h="492" extrusionOk="0">
                  <a:moveTo>
                    <a:pt x="521" y="0"/>
                  </a:moveTo>
                  <a:lnTo>
                    <a:pt x="0" y="462"/>
                  </a:lnTo>
                  <a:cubicBezTo>
                    <a:pt x="6" y="472"/>
                    <a:pt x="8" y="480"/>
                    <a:pt x="8" y="484"/>
                  </a:cubicBezTo>
                  <a:lnTo>
                    <a:pt x="8" y="484"/>
                  </a:lnTo>
                  <a:lnTo>
                    <a:pt x="521" y="20"/>
                  </a:lnTo>
                  <a:lnTo>
                    <a:pt x="521" y="10"/>
                  </a:lnTo>
                  <a:lnTo>
                    <a:pt x="521" y="0"/>
                  </a:lnTo>
                  <a:close/>
                  <a:moveTo>
                    <a:pt x="8" y="484"/>
                  </a:moveTo>
                  <a:lnTo>
                    <a:pt x="0" y="491"/>
                  </a:lnTo>
                  <a:cubicBezTo>
                    <a:pt x="5" y="491"/>
                    <a:pt x="8" y="489"/>
                    <a:pt x="8" y="48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6"/>
            <p:cNvSpPr/>
            <p:nvPr/>
          </p:nvSpPr>
          <p:spPr>
            <a:xfrm>
              <a:off x="2609239" y="1767715"/>
              <a:ext cx="69834" cy="68521"/>
            </a:xfrm>
            <a:custGeom>
              <a:avLst/>
              <a:gdLst/>
              <a:ahLst/>
              <a:cxnLst/>
              <a:rect l="l" t="t" r="r" b="b"/>
              <a:pathLst>
                <a:path w="531" h="521" extrusionOk="0">
                  <a:moveTo>
                    <a:pt x="530" y="0"/>
                  </a:moveTo>
                  <a:lnTo>
                    <a:pt x="10" y="471"/>
                  </a:lnTo>
                  <a:cubicBezTo>
                    <a:pt x="10" y="491"/>
                    <a:pt x="0" y="510"/>
                    <a:pt x="0" y="520"/>
                  </a:cubicBezTo>
                  <a:lnTo>
                    <a:pt x="521" y="49"/>
                  </a:lnTo>
                  <a:cubicBezTo>
                    <a:pt x="530" y="39"/>
                    <a:pt x="530" y="29"/>
                    <a:pt x="5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6"/>
            <p:cNvSpPr/>
            <p:nvPr/>
          </p:nvSpPr>
          <p:spPr>
            <a:xfrm>
              <a:off x="2580963" y="1807433"/>
              <a:ext cx="29459" cy="30907"/>
            </a:xfrm>
            <a:custGeom>
              <a:avLst/>
              <a:gdLst/>
              <a:ahLst/>
              <a:cxnLst/>
              <a:rect l="l" t="t" r="r" b="b"/>
              <a:pathLst>
                <a:path w="224" h="235" extrusionOk="0">
                  <a:moveTo>
                    <a:pt x="80" y="1"/>
                  </a:moveTo>
                  <a:cubicBezTo>
                    <a:pt x="31" y="1"/>
                    <a:pt x="1" y="37"/>
                    <a:pt x="9" y="81"/>
                  </a:cubicBezTo>
                  <a:cubicBezTo>
                    <a:pt x="19" y="140"/>
                    <a:pt x="68" y="208"/>
                    <a:pt x="137" y="228"/>
                  </a:cubicBezTo>
                  <a:cubicBezTo>
                    <a:pt x="149" y="232"/>
                    <a:pt x="160" y="234"/>
                    <a:pt x="170" y="234"/>
                  </a:cubicBezTo>
                  <a:cubicBezTo>
                    <a:pt x="206" y="234"/>
                    <a:pt x="223" y="206"/>
                    <a:pt x="215" y="159"/>
                  </a:cubicBezTo>
                  <a:cubicBezTo>
                    <a:pt x="206" y="91"/>
                    <a:pt x="157" y="32"/>
                    <a:pt x="98" y="2"/>
                  </a:cubicBezTo>
                  <a:cubicBezTo>
                    <a:pt x="92" y="1"/>
                    <a:pt x="86" y="1"/>
                    <a:pt x="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6"/>
            <p:cNvSpPr/>
            <p:nvPr/>
          </p:nvSpPr>
          <p:spPr>
            <a:xfrm>
              <a:off x="1452816" y="1817955"/>
              <a:ext cx="1147468" cy="1105010"/>
            </a:xfrm>
            <a:custGeom>
              <a:avLst/>
              <a:gdLst/>
              <a:ahLst/>
              <a:cxnLst/>
              <a:rect l="l" t="t" r="r" b="b"/>
              <a:pathLst>
                <a:path w="8725" h="8402" extrusionOk="0">
                  <a:moveTo>
                    <a:pt x="8636" y="1"/>
                  </a:moveTo>
                  <a:lnTo>
                    <a:pt x="0" y="8293"/>
                  </a:lnTo>
                  <a:lnTo>
                    <a:pt x="108" y="8401"/>
                  </a:lnTo>
                  <a:lnTo>
                    <a:pt x="8725" y="109"/>
                  </a:lnTo>
                  <a:lnTo>
                    <a:pt x="8676" y="99"/>
                  </a:lnTo>
                  <a:lnTo>
                    <a:pt x="8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6"/>
            <p:cNvSpPr/>
            <p:nvPr/>
          </p:nvSpPr>
          <p:spPr>
            <a:xfrm>
              <a:off x="2588591" y="1816640"/>
              <a:ext cx="13020" cy="17886"/>
            </a:xfrm>
            <a:custGeom>
              <a:avLst/>
              <a:gdLst/>
              <a:ahLst/>
              <a:cxnLst/>
              <a:rect l="l" t="t" r="r" b="b"/>
              <a:pathLst>
                <a:path w="99" h="136" extrusionOk="0">
                  <a:moveTo>
                    <a:pt x="24" y="1"/>
                  </a:moveTo>
                  <a:cubicBezTo>
                    <a:pt x="9" y="1"/>
                    <a:pt x="0" y="14"/>
                    <a:pt x="0" y="40"/>
                  </a:cubicBezTo>
                  <a:cubicBezTo>
                    <a:pt x="0" y="60"/>
                    <a:pt x="20" y="109"/>
                    <a:pt x="50" y="119"/>
                  </a:cubicBezTo>
                  <a:cubicBezTo>
                    <a:pt x="61" y="130"/>
                    <a:pt x="71" y="136"/>
                    <a:pt x="79" y="136"/>
                  </a:cubicBezTo>
                  <a:cubicBezTo>
                    <a:pt x="91" y="136"/>
                    <a:pt x="99" y="123"/>
                    <a:pt x="99" y="99"/>
                  </a:cubicBezTo>
                  <a:cubicBezTo>
                    <a:pt x="99" y="60"/>
                    <a:pt x="79" y="21"/>
                    <a:pt x="50" y="11"/>
                  </a:cubicBezTo>
                  <a:cubicBezTo>
                    <a:pt x="40" y="4"/>
                    <a:pt x="31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6"/>
            <p:cNvSpPr/>
            <p:nvPr/>
          </p:nvSpPr>
          <p:spPr>
            <a:xfrm>
              <a:off x="2244018" y="1533221"/>
              <a:ext cx="91666" cy="49977"/>
            </a:xfrm>
            <a:custGeom>
              <a:avLst/>
              <a:gdLst/>
              <a:ahLst/>
              <a:cxnLst/>
              <a:rect l="l" t="t" r="r" b="b"/>
              <a:pathLst>
                <a:path w="697" h="380" extrusionOk="0">
                  <a:moveTo>
                    <a:pt x="643" y="0"/>
                  </a:moveTo>
                  <a:cubicBezTo>
                    <a:pt x="632" y="0"/>
                    <a:pt x="623" y="3"/>
                    <a:pt x="618" y="7"/>
                  </a:cubicBezTo>
                  <a:lnTo>
                    <a:pt x="0" y="360"/>
                  </a:lnTo>
                  <a:cubicBezTo>
                    <a:pt x="7" y="356"/>
                    <a:pt x="16" y="354"/>
                    <a:pt x="25" y="354"/>
                  </a:cubicBezTo>
                  <a:cubicBezTo>
                    <a:pt x="40" y="354"/>
                    <a:pt x="56" y="361"/>
                    <a:pt x="69" y="380"/>
                  </a:cubicBezTo>
                  <a:lnTo>
                    <a:pt x="697" y="17"/>
                  </a:lnTo>
                  <a:cubicBezTo>
                    <a:pt x="680" y="5"/>
                    <a:pt x="659" y="0"/>
                    <a:pt x="6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6"/>
            <p:cNvSpPr/>
            <p:nvPr/>
          </p:nvSpPr>
          <p:spPr>
            <a:xfrm>
              <a:off x="2244018" y="1533484"/>
              <a:ext cx="86537" cy="47215"/>
            </a:xfrm>
            <a:custGeom>
              <a:avLst/>
              <a:gdLst/>
              <a:ahLst/>
              <a:cxnLst/>
              <a:rect l="l" t="t" r="r" b="b"/>
              <a:pathLst>
                <a:path w="658" h="359" extrusionOk="0">
                  <a:moveTo>
                    <a:pt x="13" y="351"/>
                  </a:moveTo>
                  <a:lnTo>
                    <a:pt x="13" y="351"/>
                  </a:lnTo>
                  <a:cubicBezTo>
                    <a:pt x="9" y="351"/>
                    <a:pt x="4" y="354"/>
                    <a:pt x="0" y="358"/>
                  </a:cubicBezTo>
                  <a:lnTo>
                    <a:pt x="13" y="351"/>
                  </a:lnTo>
                  <a:close/>
                  <a:moveTo>
                    <a:pt x="645" y="0"/>
                  </a:moveTo>
                  <a:cubicBezTo>
                    <a:pt x="636" y="0"/>
                    <a:pt x="625" y="5"/>
                    <a:pt x="618" y="5"/>
                  </a:cubicBezTo>
                  <a:lnTo>
                    <a:pt x="13" y="351"/>
                  </a:lnTo>
                  <a:lnTo>
                    <a:pt x="13" y="351"/>
                  </a:lnTo>
                  <a:cubicBezTo>
                    <a:pt x="14" y="351"/>
                    <a:pt x="14" y="351"/>
                    <a:pt x="15" y="351"/>
                  </a:cubicBezTo>
                  <a:cubicBezTo>
                    <a:pt x="20" y="351"/>
                    <a:pt x="25" y="353"/>
                    <a:pt x="30" y="358"/>
                  </a:cubicBezTo>
                  <a:lnTo>
                    <a:pt x="658" y="5"/>
                  </a:lnTo>
                  <a:cubicBezTo>
                    <a:pt x="654" y="1"/>
                    <a:pt x="650" y="0"/>
                    <a:pt x="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6"/>
            <p:cNvSpPr/>
            <p:nvPr/>
          </p:nvSpPr>
          <p:spPr>
            <a:xfrm>
              <a:off x="2247832" y="1532695"/>
              <a:ext cx="85353" cy="48004"/>
            </a:xfrm>
            <a:custGeom>
              <a:avLst/>
              <a:gdLst/>
              <a:ahLst/>
              <a:cxnLst/>
              <a:rect l="l" t="t" r="r" b="b"/>
              <a:pathLst>
                <a:path w="649" h="365" extrusionOk="0">
                  <a:moveTo>
                    <a:pt x="629" y="1"/>
                  </a:moveTo>
                  <a:lnTo>
                    <a:pt x="1" y="354"/>
                  </a:lnTo>
                  <a:cubicBezTo>
                    <a:pt x="20" y="354"/>
                    <a:pt x="30" y="364"/>
                    <a:pt x="30" y="364"/>
                  </a:cubicBezTo>
                  <a:lnTo>
                    <a:pt x="648" y="11"/>
                  </a:lnTo>
                  <a:cubicBezTo>
                    <a:pt x="639" y="1"/>
                    <a:pt x="639" y="1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6"/>
            <p:cNvSpPr/>
            <p:nvPr/>
          </p:nvSpPr>
          <p:spPr>
            <a:xfrm>
              <a:off x="2251778" y="1534010"/>
              <a:ext cx="83907" cy="46689"/>
            </a:xfrm>
            <a:custGeom>
              <a:avLst/>
              <a:gdLst/>
              <a:ahLst/>
              <a:cxnLst/>
              <a:rect l="l" t="t" r="r" b="b"/>
              <a:pathLst>
                <a:path w="638" h="355" extrusionOk="0">
                  <a:moveTo>
                    <a:pt x="618" y="1"/>
                  </a:moveTo>
                  <a:lnTo>
                    <a:pt x="0" y="354"/>
                  </a:lnTo>
                  <a:lnTo>
                    <a:pt x="0" y="354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6"/>
            <p:cNvSpPr/>
            <p:nvPr/>
          </p:nvSpPr>
          <p:spPr>
            <a:xfrm>
              <a:off x="2252961" y="1534010"/>
              <a:ext cx="95743" cy="77595"/>
            </a:xfrm>
            <a:custGeom>
              <a:avLst/>
              <a:gdLst/>
              <a:ahLst/>
              <a:cxnLst/>
              <a:rect l="l" t="t" r="r" b="b"/>
              <a:pathLst>
                <a:path w="728" h="590" extrusionOk="0">
                  <a:moveTo>
                    <a:pt x="629" y="1"/>
                  </a:moveTo>
                  <a:lnTo>
                    <a:pt x="1" y="354"/>
                  </a:lnTo>
                  <a:cubicBezTo>
                    <a:pt x="50" y="393"/>
                    <a:pt x="99" y="472"/>
                    <a:pt x="99" y="531"/>
                  </a:cubicBezTo>
                  <a:cubicBezTo>
                    <a:pt x="99" y="550"/>
                    <a:pt x="89" y="580"/>
                    <a:pt x="79" y="590"/>
                  </a:cubicBezTo>
                  <a:lnTo>
                    <a:pt x="698" y="236"/>
                  </a:lnTo>
                  <a:cubicBezTo>
                    <a:pt x="717" y="226"/>
                    <a:pt x="727" y="207"/>
                    <a:pt x="727" y="177"/>
                  </a:cubicBezTo>
                  <a:cubicBezTo>
                    <a:pt x="727" y="109"/>
                    <a:pt x="678" y="40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6"/>
            <p:cNvSpPr/>
            <p:nvPr/>
          </p:nvSpPr>
          <p:spPr>
            <a:xfrm>
              <a:off x="2252961" y="1534010"/>
              <a:ext cx="84038" cy="49188"/>
            </a:xfrm>
            <a:custGeom>
              <a:avLst/>
              <a:gdLst/>
              <a:ahLst/>
              <a:cxnLst/>
              <a:rect l="l" t="t" r="r" b="b"/>
              <a:pathLst>
                <a:path w="639" h="374" extrusionOk="0">
                  <a:moveTo>
                    <a:pt x="629" y="1"/>
                  </a:moveTo>
                  <a:lnTo>
                    <a:pt x="1" y="354"/>
                  </a:lnTo>
                  <a:lnTo>
                    <a:pt x="11" y="374"/>
                  </a:lnTo>
                  <a:lnTo>
                    <a:pt x="639" y="11"/>
                  </a:lnTo>
                  <a:lnTo>
                    <a:pt x="6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6"/>
            <p:cNvSpPr/>
            <p:nvPr/>
          </p:nvSpPr>
          <p:spPr>
            <a:xfrm>
              <a:off x="2265981" y="1552159"/>
              <a:ext cx="82723" cy="51686"/>
            </a:xfrm>
            <a:custGeom>
              <a:avLst/>
              <a:gdLst/>
              <a:ahLst/>
              <a:cxnLst/>
              <a:rect l="l" t="t" r="r" b="b"/>
              <a:pathLst>
                <a:path w="629" h="393" extrusionOk="0">
                  <a:moveTo>
                    <a:pt x="628" y="0"/>
                  </a:moveTo>
                  <a:lnTo>
                    <a:pt x="0" y="353"/>
                  </a:lnTo>
                  <a:lnTo>
                    <a:pt x="0" y="393"/>
                  </a:lnTo>
                  <a:lnTo>
                    <a:pt x="628" y="30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6"/>
            <p:cNvSpPr/>
            <p:nvPr/>
          </p:nvSpPr>
          <p:spPr>
            <a:xfrm>
              <a:off x="2240073" y="1579515"/>
              <a:ext cx="26040" cy="33668"/>
            </a:xfrm>
            <a:custGeom>
              <a:avLst/>
              <a:gdLst/>
              <a:ahLst/>
              <a:cxnLst/>
              <a:rect l="l" t="t" r="r" b="b"/>
              <a:pathLst>
                <a:path w="198" h="256" extrusionOk="0">
                  <a:moveTo>
                    <a:pt x="64" y="1"/>
                  </a:moveTo>
                  <a:cubicBezTo>
                    <a:pt x="29" y="1"/>
                    <a:pt x="1" y="25"/>
                    <a:pt x="1" y="77"/>
                  </a:cubicBezTo>
                  <a:cubicBezTo>
                    <a:pt x="1" y="136"/>
                    <a:pt x="50" y="204"/>
                    <a:pt x="99" y="244"/>
                  </a:cubicBezTo>
                  <a:cubicBezTo>
                    <a:pt x="112" y="251"/>
                    <a:pt x="125" y="255"/>
                    <a:pt x="137" y="255"/>
                  </a:cubicBezTo>
                  <a:cubicBezTo>
                    <a:pt x="171" y="255"/>
                    <a:pt x="197" y="228"/>
                    <a:pt x="197" y="185"/>
                  </a:cubicBezTo>
                  <a:cubicBezTo>
                    <a:pt x="197" y="126"/>
                    <a:pt x="148" y="47"/>
                    <a:pt x="99" y="8"/>
                  </a:cubicBezTo>
                  <a:cubicBezTo>
                    <a:pt x="87" y="3"/>
                    <a:pt x="75" y="1"/>
                    <a:pt x="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6"/>
            <p:cNvSpPr/>
            <p:nvPr/>
          </p:nvSpPr>
          <p:spPr>
            <a:xfrm>
              <a:off x="2246517" y="1587011"/>
              <a:ext cx="13020" cy="18149"/>
            </a:xfrm>
            <a:custGeom>
              <a:avLst/>
              <a:gdLst/>
              <a:ahLst/>
              <a:cxnLst/>
              <a:rect l="l" t="t" r="r" b="b"/>
              <a:pathLst>
                <a:path w="99" h="138" extrusionOk="0">
                  <a:moveTo>
                    <a:pt x="24" y="0"/>
                  </a:moveTo>
                  <a:cubicBezTo>
                    <a:pt x="10" y="0"/>
                    <a:pt x="1" y="13"/>
                    <a:pt x="1" y="39"/>
                  </a:cubicBezTo>
                  <a:cubicBezTo>
                    <a:pt x="1" y="69"/>
                    <a:pt x="20" y="98"/>
                    <a:pt x="50" y="128"/>
                  </a:cubicBezTo>
                  <a:cubicBezTo>
                    <a:pt x="56" y="134"/>
                    <a:pt x="64" y="138"/>
                    <a:pt x="71" y="138"/>
                  </a:cubicBezTo>
                  <a:cubicBezTo>
                    <a:pt x="86" y="138"/>
                    <a:pt x="99" y="124"/>
                    <a:pt x="99" y="98"/>
                  </a:cubicBezTo>
                  <a:cubicBezTo>
                    <a:pt x="99" y="79"/>
                    <a:pt x="70" y="30"/>
                    <a:pt x="50" y="10"/>
                  </a:cubicBezTo>
                  <a:cubicBezTo>
                    <a:pt x="40" y="3"/>
                    <a:pt x="31" y="0"/>
                    <a:pt x="24" y="0"/>
                  </a:cubicBez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6"/>
            <p:cNvSpPr/>
            <p:nvPr/>
          </p:nvSpPr>
          <p:spPr>
            <a:xfrm>
              <a:off x="727504" y="1589510"/>
              <a:ext cx="1530835" cy="895897"/>
            </a:xfrm>
            <a:custGeom>
              <a:avLst/>
              <a:gdLst/>
              <a:ahLst/>
              <a:cxnLst/>
              <a:rect l="l" t="t" r="r" b="b"/>
              <a:pathLst>
                <a:path w="11640" h="6812" extrusionOk="0">
                  <a:moveTo>
                    <a:pt x="11561" y="1"/>
                  </a:moveTo>
                  <a:lnTo>
                    <a:pt x="0" y="6694"/>
                  </a:lnTo>
                  <a:lnTo>
                    <a:pt x="69" y="6811"/>
                  </a:lnTo>
                  <a:lnTo>
                    <a:pt x="11639" y="119"/>
                  </a:lnTo>
                  <a:lnTo>
                    <a:pt x="115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6"/>
            <p:cNvSpPr/>
            <p:nvPr/>
          </p:nvSpPr>
          <p:spPr>
            <a:xfrm>
              <a:off x="2364769" y="1189225"/>
              <a:ext cx="312970" cy="312997"/>
            </a:xfrm>
            <a:custGeom>
              <a:avLst/>
              <a:gdLst/>
              <a:ahLst/>
              <a:cxnLst/>
              <a:rect l="l" t="t" r="r" b="b"/>
              <a:pathLst>
                <a:path w="5496" h="5496" extrusionOk="0">
                  <a:moveTo>
                    <a:pt x="5496" y="2748"/>
                  </a:moveTo>
                  <a:cubicBezTo>
                    <a:pt x="5496" y="1227"/>
                    <a:pt x="4269" y="0"/>
                    <a:pt x="2748" y="0"/>
                  </a:cubicBezTo>
                  <a:cubicBezTo>
                    <a:pt x="1227" y="0"/>
                    <a:pt x="0" y="1227"/>
                    <a:pt x="0" y="2748"/>
                  </a:cubicBezTo>
                  <a:cubicBezTo>
                    <a:pt x="0" y="4269"/>
                    <a:pt x="1227" y="5496"/>
                    <a:pt x="2748" y="5496"/>
                  </a:cubicBezTo>
                  <a:cubicBezTo>
                    <a:pt x="4269" y="5496"/>
                    <a:pt x="5496" y="4269"/>
                    <a:pt x="5496" y="2748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4" name="Google Shape;2334;p66"/>
          <p:cNvSpPr/>
          <p:nvPr/>
        </p:nvSpPr>
        <p:spPr>
          <a:xfrm rot="-1353104">
            <a:off x="6675392" y="4057386"/>
            <a:ext cx="74771" cy="132063"/>
          </a:xfrm>
          <a:custGeom>
            <a:avLst/>
            <a:gdLst/>
            <a:ahLst/>
            <a:cxnLst/>
            <a:rect l="l" t="t" r="r" b="b"/>
            <a:pathLst>
              <a:path w="1895" h="3347" extrusionOk="0">
                <a:moveTo>
                  <a:pt x="658" y="0"/>
                </a:moveTo>
                <a:lnTo>
                  <a:pt x="471" y="108"/>
                </a:lnTo>
                <a:lnTo>
                  <a:pt x="334" y="305"/>
                </a:lnTo>
                <a:lnTo>
                  <a:pt x="265" y="589"/>
                </a:lnTo>
                <a:lnTo>
                  <a:pt x="216" y="844"/>
                </a:lnTo>
                <a:lnTo>
                  <a:pt x="147" y="1041"/>
                </a:lnTo>
                <a:lnTo>
                  <a:pt x="0" y="1217"/>
                </a:lnTo>
                <a:lnTo>
                  <a:pt x="88" y="1551"/>
                </a:lnTo>
                <a:lnTo>
                  <a:pt x="147" y="1826"/>
                </a:lnTo>
                <a:lnTo>
                  <a:pt x="147" y="2159"/>
                </a:lnTo>
                <a:lnTo>
                  <a:pt x="314" y="2365"/>
                </a:lnTo>
                <a:lnTo>
                  <a:pt x="461" y="2552"/>
                </a:lnTo>
                <a:lnTo>
                  <a:pt x="559" y="2954"/>
                </a:lnTo>
                <a:lnTo>
                  <a:pt x="726" y="2895"/>
                </a:lnTo>
                <a:lnTo>
                  <a:pt x="903" y="3052"/>
                </a:lnTo>
                <a:lnTo>
                  <a:pt x="1109" y="3288"/>
                </a:lnTo>
                <a:lnTo>
                  <a:pt x="1295" y="3347"/>
                </a:lnTo>
                <a:lnTo>
                  <a:pt x="1443" y="3268"/>
                </a:lnTo>
                <a:lnTo>
                  <a:pt x="1472" y="2993"/>
                </a:lnTo>
                <a:lnTo>
                  <a:pt x="1511" y="2778"/>
                </a:lnTo>
                <a:lnTo>
                  <a:pt x="1786" y="2807"/>
                </a:lnTo>
                <a:lnTo>
                  <a:pt x="1806" y="2542"/>
                </a:lnTo>
                <a:lnTo>
                  <a:pt x="1698" y="2199"/>
                </a:lnTo>
                <a:lnTo>
                  <a:pt x="1894" y="1992"/>
                </a:lnTo>
                <a:lnTo>
                  <a:pt x="1786" y="1669"/>
                </a:lnTo>
                <a:lnTo>
                  <a:pt x="1619" y="1404"/>
                </a:lnTo>
                <a:lnTo>
                  <a:pt x="1649" y="1070"/>
                </a:lnTo>
                <a:lnTo>
                  <a:pt x="1541" y="785"/>
                </a:lnTo>
                <a:lnTo>
                  <a:pt x="1305" y="717"/>
                </a:lnTo>
                <a:lnTo>
                  <a:pt x="1158" y="540"/>
                </a:lnTo>
                <a:lnTo>
                  <a:pt x="1030" y="246"/>
                </a:lnTo>
                <a:lnTo>
                  <a:pt x="824" y="383"/>
                </a:lnTo>
                <a:lnTo>
                  <a:pt x="65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66"/>
          <p:cNvSpPr/>
          <p:nvPr/>
        </p:nvSpPr>
        <p:spPr>
          <a:xfrm rot="-1353104">
            <a:off x="6765228" y="4169510"/>
            <a:ext cx="31802" cy="32158"/>
          </a:xfrm>
          <a:custGeom>
            <a:avLst/>
            <a:gdLst/>
            <a:ahLst/>
            <a:cxnLst/>
            <a:rect l="l" t="t" r="r" b="b"/>
            <a:pathLst>
              <a:path w="806" h="815" extrusionOk="0">
                <a:moveTo>
                  <a:pt x="805" y="402"/>
                </a:moveTo>
                <a:cubicBezTo>
                  <a:pt x="805" y="628"/>
                  <a:pt x="619" y="815"/>
                  <a:pt x="403" y="815"/>
                </a:cubicBezTo>
                <a:cubicBezTo>
                  <a:pt x="177" y="815"/>
                  <a:pt x="1" y="628"/>
                  <a:pt x="1" y="402"/>
                </a:cubicBezTo>
                <a:cubicBezTo>
                  <a:pt x="1" y="186"/>
                  <a:pt x="177" y="0"/>
                  <a:pt x="403" y="0"/>
                </a:cubicBezTo>
                <a:cubicBezTo>
                  <a:pt x="619" y="0"/>
                  <a:pt x="805" y="177"/>
                  <a:pt x="805" y="402"/>
                </a:cubicBezTo>
                <a:close/>
              </a:path>
            </a:pathLst>
          </a:custGeom>
          <a:solidFill>
            <a:srgbClr val="FFFFFF">
              <a:alpha val="462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6" name="Google Shape;2336;p66"/>
          <p:cNvGrpSpPr/>
          <p:nvPr/>
        </p:nvGrpSpPr>
        <p:grpSpPr>
          <a:xfrm>
            <a:off x="6247784" y="1331279"/>
            <a:ext cx="3172238" cy="2965329"/>
            <a:chOff x="6247784" y="1331279"/>
            <a:chExt cx="3172238" cy="2965329"/>
          </a:xfrm>
        </p:grpSpPr>
        <p:sp>
          <p:nvSpPr>
            <p:cNvPr id="2337" name="Google Shape;2337;p66"/>
            <p:cNvSpPr/>
            <p:nvPr/>
          </p:nvSpPr>
          <p:spPr>
            <a:xfrm rot="-2209879">
              <a:off x="6219180" y="2201457"/>
              <a:ext cx="3229447" cy="979841"/>
            </a:xfrm>
            <a:custGeom>
              <a:avLst/>
              <a:gdLst/>
              <a:ahLst/>
              <a:cxnLst/>
              <a:rect l="l" t="t" r="r" b="b"/>
              <a:pathLst>
                <a:path w="8098" h="2457" extrusionOk="0">
                  <a:moveTo>
                    <a:pt x="8098" y="0"/>
                  </a:moveTo>
                  <a:cubicBezTo>
                    <a:pt x="6595" y="20"/>
                    <a:pt x="6302" y="254"/>
                    <a:pt x="5229" y="625"/>
                  </a:cubicBezTo>
                  <a:cubicBezTo>
                    <a:pt x="4117" y="976"/>
                    <a:pt x="2420" y="1074"/>
                    <a:pt x="1288" y="1269"/>
                  </a:cubicBezTo>
                  <a:cubicBezTo>
                    <a:pt x="176" y="1464"/>
                    <a:pt x="0" y="1971"/>
                    <a:pt x="273" y="2264"/>
                  </a:cubicBezTo>
                  <a:cubicBezTo>
                    <a:pt x="395" y="2403"/>
                    <a:pt x="547" y="2457"/>
                    <a:pt x="715" y="2457"/>
                  </a:cubicBezTo>
                  <a:cubicBezTo>
                    <a:pt x="924" y="2457"/>
                    <a:pt x="1158" y="2372"/>
                    <a:pt x="1385" y="2264"/>
                  </a:cubicBezTo>
                  <a:cubicBezTo>
                    <a:pt x="1815" y="2069"/>
                    <a:pt x="2068" y="1913"/>
                    <a:pt x="2615" y="1874"/>
                  </a:cubicBezTo>
                  <a:cubicBezTo>
                    <a:pt x="2657" y="1869"/>
                    <a:pt x="2701" y="1867"/>
                    <a:pt x="2747" y="1867"/>
                  </a:cubicBezTo>
                  <a:cubicBezTo>
                    <a:pt x="3049" y="1867"/>
                    <a:pt x="3417" y="1958"/>
                    <a:pt x="3864" y="1958"/>
                  </a:cubicBezTo>
                  <a:cubicBezTo>
                    <a:pt x="4180" y="1958"/>
                    <a:pt x="4535" y="1913"/>
                    <a:pt x="4937" y="1757"/>
                  </a:cubicBezTo>
                  <a:lnTo>
                    <a:pt x="4937" y="1757"/>
                  </a:lnTo>
                  <a:cubicBezTo>
                    <a:pt x="4716" y="1812"/>
                    <a:pt x="4413" y="1848"/>
                    <a:pt x="4104" y="1848"/>
                  </a:cubicBezTo>
                  <a:cubicBezTo>
                    <a:pt x="3867" y="1848"/>
                    <a:pt x="3626" y="1827"/>
                    <a:pt x="3415" y="1776"/>
                  </a:cubicBezTo>
                  <a:cubicBezTo>
                    <a:pt x="3066" y="1706"/>
                    <a:pt x="2658" y="1696"/>
                    <a:pt x="2453" y="1696"/>
                  </a:cubicBezTo>
                  <a:cubicBezTo>
                    <a:pt x="2371" y="1696"/>
                    <a:pt x="2322" y="1698"/>
                    <a:pt x="2322" y="1698"/>
                  </a:cubicBezTo>
                  <a:cubicBezTo>
                    <a:pt x="2322" y="1698"/>
                    <a:pt x="2595" y="1542"/>
                    <a:pt x="3863" y="1366"/>
                  </a:cubicBezTo>
                  <a:cubicBezTo>
                    <a:pt x="5132" y="1171"/>
                    <a:pt x="5541" y="722"/>
                    <a:pt x="6010" y="508"/>
                  </a:cubicBezTo>
                  <a:cubicBezTo>
                    <a:pt x="6459" y="293"/>
                    <a:pt x="7180" y="118"/>
                    <a:pt x="8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66"/>
            <p:cNvSpPr/>
            <p:nvPr/>
          </p:nvSpPr>
          <p:spPr>
            <a:xfrm rot="-2209879">
              <a:off x="6833769" y="3235864"/>
              <a:ext cx="731790" cy="319435"/>
            </a:xfrm>
            <a:custGeom>
              <a:avLst/>
              <a:gdLst/>
              <a:ahLst/>
              <a:cxnLst/>
              <a:rect l="l" t="t" r="r" b="b"/>
              <a:pathLst>
                <a:path w="1835" h="801" extrusionOk="0">
                  <a:moveTo>
                    <a:pt x="1834" y="0"/>
                  </a:moveTo>
                  <a:cubicBezTo>
                    <a:pt x="859" y="195"/>
                    <a:pt x="449" y="176"/>
                    <a:pt x="156" y="430"/>
                  </a:cubicBezTo>
                  <a:cubicBezTo>
                    <a:pt x="0" y="722"/>
                    <a:pt x="234" y="800"/>
                    <a:pt x="234" y="800"/>
                  </a:cubicBezTo>
                  <a:cubicBezTo>
                    <a:pt x="527" y="742"/>
                    <a:pt x="742" y="742"/>
                    <a:pt x="742" y="742"/>
                  </a:cubicBezTo>
                  <a:cubicBezTo>
                    <a:pt x="742" y="742"/>
                    <a:pt x="195" y="664"/>
                    <a:pt x="956" y="508"/>
                  </a:cubicBezTo>
                  <a:cubicBezTo>
                    <a:pt x="624" y="410"/>
                    <a:pt x="1268" y="117"/>
                    <a:pt x="1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66"/>
            <p:cNvSpPr/>
            <p:nvPr/>
          </p:nvSpPr>
          <p:spPr>
            <a:xfrm rot="-1353104">
              <a:off x="6477293" y="3614021"/>
              <a:ext cx="768665" cy="556464"/>
            </a:xfrm>
            <a:custGeom>
              <a:avLst/>
              <a:gdLst/>
              <a:ahLst/>
              <a:cxnLst/>
              <a:rect l="l" t="t" r="r" b="b"/>
              <a:pathLst>
                <a:path w="19481" h="14103" extrusionOk="0">
                  <a:moveTo>
                    <a:pt x="19421" y="3269"/>
                  </a:moveTo>
                  <a:cubicBezTo>
                    <a:pt x="19421" y="3396"/>
                    <a:pt x="19402" y="3504"/>
                    <a:pt x="19382" y="3632"/>
                  </a:cubicBezTo>
                  <a:cubicBezTo>
                    <a:pt x="19323" y="4034"/>
                    <a:pt x="19156" y="4417"/>
                    <a:pt x="19009" y="4790"/>
                  </a:cubicBezTo>
                  <a:cubicBezTo>
                    <a:pt x="18989" y="4868"/>
                    <a:pt x="18960" y="4927"/>
                    <a:pt x="18931" y="4986"/>
                  </a:cubicBezTo>
                  <a:cubicBezTo>
                    <a:pt x="18931" y="5006"/>
                    <a:pt x="18911" y="5016"/>
                    <a:pt x="18911" y="5025"/>
                  </a:cubicBezTo>
                  <a:cubicBezTo>
                    <a:pt x="18548" y="5938"/>
                    <a:pt x="18126" y="6841"/>
                    <a:pt x="17684" y="7714"/>
                  </a:cubicBezTo>
                  <a:cubicBezTo>
                    <a:pt x="17586" y="7911"/>
                    <a:pt x="17478" y="8117"/>
                    <a:pt x="17370" y="8313"/>
                  </a:cubicBezTo>
                  <a:cubicBezTo>
                    <a:pt x="17262" y="8519"/>
                    <a:pt x="17135" y="8725"/>
                    <a:pt x="16997" y="8921"/>
                  </a:cubicBezTo>
                  <a:cubicBezTo>
                    <a:pt x="16732" y="9343"/>
                    <a:pt x="16428" y="9736"/>
                    <a:pt x="16055" y="10060"/>
                  </a:cubicBezTo>
                  <a:cubicBezTo>
                    <a:pt x="15859" y="10236"/>
                    <a:pt x="15643" y="10384"/>
                    <a:pt x="15417" y="10531"/>
                  </a:cubicBezTo>
                  <a:cubicBezTo>
                    <a:pt x="15201" y="10668"/>
                    <a:pt x="14976" y="10806"/>
                    <a:pt x="14740" y="10913"/>
                  </a:cubicBezTo>
                  <a:cubicBezTo>
                    <a:pt x="14514" y="11041"/>
                    <a:pt x="14269" y="11129"/>
                    <a:pt x="14034" y="11247"/>
                  </a:cubicBezTo>
                  <a:cubicBezTo>
                    <a:pt x="13867" y="11316"/>
                    <a:pt x="13700" y="11385"/>
                    <a:pt x="13543" y="11453"/>
                  </a:cubicBezTo>
                  <a:cubicBezTo>
                    <a:pt x="12277" y="11983"/>
                    <a:pt x="11011" y="12513"/>
                    <a:pt x="9755" y="13023"/>
                  </a:cubicBezTo>
                  <a:cubicBezTo>
                    <a:pt x="9676" y="13053"/>
                    <a:pt x="9617" y="13082"/>
                    <a:pt x="9539" y="13112"/>
                  </a:cubicBezTo>
                  <a:cubicBezTo>
                    <a:pt x="8352" y="13602"/>
                    <a:pt x="7105" y="14103"/>
                    <a:pt x="5829" y="13946"/>
                  </a:cubicBezTo>
                  <a:cubicBezTo>
                    <a:pt x="5515" y="13907"/>
                    <a:pt x="5211" y="13818"/>
                    <a:pt x="4927" y="13710"/>
                  </a:cubicBezTo>
                  <a:lnTo>
                    <a:pt x="4917" y="13710"/>
                  </a:lnTo>
                  <a:cubicBezTo>
                    <a:pt x="4730" y="13642"/>
                    <a:pt x="4544" y="13553"/>
                    <a:pt x="4377" y="13455"/>
                  </a:cubicBezTo>
                  <a:lnTo>
                    <a:pt x="4377" y="13455"/>
                  </a:lnTo>
                  <a:cubicBezTo>
                    <a:pt x="4357" y="13445"/>
                    <a:pt x="4318" y="13416"/>
                    <a:pt x="4289" y="13406"/>
                  </a:cubicBezTo>
                  <a:cubicBezTo>
                    <a:pt x="3984" y="13220"/>
                    <a:pt x="3700" y="13014"/>
                    <a:pt x="3435" y="12768"/>
                  </a:cubicBezTo>
                  <a:cubicBezTo>
                    <a:pt x="3023" y="12415"/>
                    <a:pt x="2660" y="11983"/>
                    <a:pt x="2326" y="11542"/>
                  </a:cubicBezTo>
                  <a:cubicBezTo>
                    <a:pt x="2218" y="11394"/>
                    <a:pt x="2120" y="11257"/>
                    <a:pt x="2022" y="11110"/>
                  </a:cubicBezTo>
                  <a:cubicBezTo>
                    <a:pt x="1757" y="10727"/>
                    <a:pt x="1511" y="10325"/>
                    <a:pt x="1276" y="9932"/>
                  </a:cubicBezTo>
                  <a:cubicBezTo>
                    <a:pt x="1237" y="9883"/>
                    <a:pt x="1217" y="9824"/>
                    <a:pt x="1178" y="9775"/>
                  </a:cubicBezTo>
                  <a:cubicBezTo>
                    <a:pt x="1139" y="9697"/>
                    <a:pt x="1089" y="9638"/>
                    <a:pt x="1050" y="9569"/>
                  </a:cubicBezTo>
                  <a:cubicBezTo>
                    <a:pt x="1031" y="9530"/>
                    <a:pt x="1011" y="9500"/>
                    <a:pt x="991" y="9471"/>
                  </a:cubicBezTo>
                  <a:cubicBezTo>
                    <a:pt x="942" y="9392"/>
                    <a:pt x="903" y="9304"/>
                    <a:pt x="854" y="9235"/>
                  </a:cubicBezTo>
                  <a:cubicBezTo>
                    <a:pt x="609" y="8804"/>
                    <a:pt x="393" y="8362"/>
                    <a:pt x="265" y="7901"/>
                  </a:cubicBezTo>
                  <a:cubicBezTo>
                    <a:pt x="226" y="7754"/>
                    <a:pt x="196" y="7587"/>
                    <a:pt x="187" y="7430"/>
                  </a:cubicBezTo>
                  <a:cubicBezTo>
                    <a:pt x="0" y="5702"/>
                    <a:pt x="1276" y="4662"/>
                    <a:pt x="2414" y="3612"/>
                  </a:cubicBezTo>
                  <a:cubicBezTo>
                    <a:pt x="3003" y="3072"/>
                    <a:pt x="3543" y="2415"/>
                    <a:pt x="4132" y="1846"/>
                  </a:cubicBezTo>
                  <a:cubicBezTo>
                    <a:pt x="4475" y="1522"/>
                    <a:pt x="4828" y="1227"/>
                    <a:pt x="5221" y="1002"/>
                  </a:cubicBezTo>
                  <a:cubicBezTo>
                    <a:pt x="6644" y="197"/>
                    <a:pt x="8283" y="491"/>
                    <a:pt x="9824" y="511"/>
                  </a:cubicBezTo>
                  <a:cubicBezTo>
                    <a:pt x="10334" y="521"/>
                    <a:pt x="10844" y="491"/>
                    <a:pt x="11345" y="423"/>
                  </a:cubicBezTo>
                  <a:cubicBezTo>
                    <a:pt x="11688" y="393"/>
                    <a:pt x="12032" y="344"/>
                    <a:pt x="12365" y="295"/>
                  </a:cubicBezTo>
                  <a:cubicBezTo>
                    <a:pt x="12758" y="226"/>
                    <a:pt x="13160" y="177"/>
                    <a:pt x="13553" y="128"/>
                  </a:cubicBezTo>
                  <a:cubicBezTo>
                    <a:pt x="14230" y="50"/>
                    <a:pt x="14897" y="1"/>
                    <a:pt x="15584" y="50"/>
                  </a:cubicBezTo>
                  <a:cubicBezTo>
                    <a:pt x="17459" y="158"/>
                    <a:pt x="19480" y="1434"/>
                    <a:pt x="19421" y="326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66"/>
            <p:cNvSpPr/>
            <p:nvPr/>
          </p:nvSpPr>
          <p:spPr>
            <a:xfrm rot="-1353104">
              <a:off x="6539759" y="3611704"/>
              <a:ext cx="705573" cy="547586"/>
            </a:xfrm>
            <a:custGeom>
              <a:avLst/>
              <a:gdLst/>
              <a:ahLst/>
              <a:cxnLst/>
              <a:rect l="l" t="t" r="r" b="b"/>
              <a:pathLst>
                <a:path w="17882" h="13878" extrusionOk="0">
                  <a:moveTo>
                    <a:pt x="15163" y="1"/>
                  </a:moveTo>
                  <a:cubicBezTo>
                    <a:pt x="15546" y="295"/>
                    <a:pt x="15801" y="658"/>
                    <a:pt x="15644" y="1169"/>
                  </a:cubicBezTo>
                  <a:cubicBezTo>
                    <a:pt x="15124" y="2866"/>
                    <a:pt x="14456" y="4525"/>
                    <a:pt x="14456" y="6331"/>
                  </a:cubicBezTo>
                  <a:cubicBezTo>
                    <a:pt x="14456" y="6586"/>
                    <a:pt x="14456" y="6890"/>
                    <a:pt x="14241" y="7155"/>
                  </a:cubicBezTo>
                  <a:cubicBezTo>
                    <a:pt x="12847" y="8755"/>
                    <a:pt x="11041" y="9579"/>
                    <a:pt x="9128" y="10256"/>
                  </a:cubicBezTo>
                  <a:cubicBezTo>
                    <a:pt x="8568" y="10462"/>
                    <a:pt x="8500" y="11336"/>
                    <a:pt x="7940" y="11493"/>
                  </a:cubicBezTo>
                  <a:cubicBezTo>
                    <a:pt x="6861" y="11915"/>
                    <a:pt x="5516" y="12062"/>
                    <a:pt x="4437" y="11542"/>
                  </a:cubicBezTo>
                  <a:cubicBezTo>
                    <a:pt x="2984" y="10865"/>
                    <a:pt x="1552" y="10266"/>
                    <a:pt x="1" y="10197"/>
                  </a:cubicBezTo>
                  <a:cubicBezTo>
                    <a:pt x="1051" y="11866"/>
                    <a:pt x="2356" y="13446"/>
                    <a:pt x="4250" y="13701"/>
                  </a:cubicBezTo>
                  <a:cubicBezTo>
                    <a:pt x="5526" y="13877"/>
                    <a:pt x="6772" y="13367"/>
                    <a:pt x="7970" y="12867"/>
                  </a:cubicBezTo>
                  <a:cubicBezTo>
                    <a:pt x="9294" y="12317"/>
                    <a:pt x="10629" y="11767"/>
                    <a:pt x="11954" y="11208"/>
                  </a:cubicBezTo>
                  <a:cubicBezTo>
                    <a:pt x="12847" y="10845"/>
                    <a:pt x="13760" y="10462"/>
                    <a:pt x="14466" y="9815"/>
                  </a:cubicBezTo>
                  <a:cubicBezTo>
                    <a:pt x="15183" y="9177"/>
                    <a:pt x="15654" y="8313"/>
                    <a:pt x="16085" y="7469"/>
                  </a:cubicBezTo>
                  <a:cubicBezTo>
                    <a:pt x="16566" y="6517"/>
                    <a:pt x="17008" y="5536"/>
                    <a:pt x="17410" y="4535"/>
                  </a:cubicBezTo>
                  <a:cubicBezTo>
                    <a:pt x="17607" y="4044"/>
                    <a:pt x="17803" y="3544"/>
                    <a:pt x="17813" y="3004"/>
                  </a:cubicBezTo>
                  <a:cubicBezTo>
                    <a:pt x="17881" y="1561"/>
                    <a:pt x="16615" y="452"/>
                    <a:pt x="15163" y="1"/>
                  </a:cubicBezTo>
                  <a:close/>
                </a:path>
              </a:pathLst>
            </a:custGeom>
            <a:solidFill>
              <a:srgbClr val="052E3A">
                <a:alpha val="5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66"/>
            <p:cNvSpPr/>
            <p:nvPr/>
          </p:nvSpPr>
          <p:spPr>
            <a:xfrm rot="-1353104">
              <a:off x="6566507" y="3785698"/>
              <a:ext cx="212240" cy="275332"/>
            </a:xfrm>
            <a:custGeom>
              <a:avLst/>
              <a:gdLst/>
              <a:ahLst/>
              <a:cxnLst/>
              <a:rect l="l" t="t" r="r" b="b"/>
              <a:pathLst>
                <a:path w="5379" h="6978" extrusionOk="0">
                  <a:moveTo>
                    <a:pt x="2768" y="0"/>
                  </a:moveTo>
                  <a:cubicBezTo>
                    <a:pt x="2778" y="177"/>
                    <a:pt x="2778" y="422"/>
                    <a:pt x="2778" y="609"/>
                  </a:cubicBezTo>
                  <a:lnTo>
                    <a:pt x="2592" y="550"/>
                  </a:lnTo>
                  <a:lnTo>
                    <a:pt x="2592" y="1031"/>
                  </a:lnTo>
                  <a:lnTo>
                    <a:pt x="2337" y="756"/>
                  </a:lnTo>
                  <a:lnTo>
                    <a:pt x="2356" y="1207"/>
                  </a:lnTo>
                  <a:lnTo>
                    <a:pt x="2131" y="1060"/>
                  </a:lnTo>
                  <a:lnTo>
                    <a:pt x="1866" y="932"/>
                  </a:lnTo>
                  <a:lnTo>
                    <a:pt x="1748" y="1060"/>
                  </a:lnTo>
                  <a:cubicBezTo>
                    <a:pt x="1797" y="1227"/>
                    <a:pt x="1856" y="1433"/>
                    <a:pt x="1905" y="1590"/>
                  </a:cubicBezTo>
                  <a:cubicBezTo>
                    <a:pt x="1748" y="1453"/>
                    <a:pt x="1522" y="1286"/>
                    <a:pt x="1365" y="1148"/>
                  </a:cubicBezTo>
                  <a:lnTo>
                    <a:pt x="1159" y="1197"/>
                  </a:lnTo>
                  <a:lnTo>
                    <a:pt x="1326" y="1629"/>
                  </a:lnTo>
                  <a:lnTo>
                    <a:pt x="1110" y="1668"/>
                  </a:lnTo>
                  <a:cubicBezTo>
                    <a:pt x="1198" y="1796"/>
                    <a:pt x="1306" y="1983"/>
                    <a:pt x="1395" y="2130"/>
                  </a:cubicBezTo>
                  <a:lnTo>
                    <a:pt x="973" y="2012"/>
                  </a:lnTo>
                  <a:lnTo>
                    <a:pt x="953" y="2208"/>
                  </a:lnTo>
                  <a:cubicBezTo>
                    <a:pt x="806" y="2179"/>
                    <a:pt x="619" y="2159"/>
                    <a:pt x="482" y="2140"/>
                  </a:cubicBezTo>
                  <a:lnTo>
                    <a:pt x="374" y="2287"/>
                  </a:lnTo>
                  <a:lnTo>
                    <a:pt x="482" y="2532"/>
                  </a:lnTo>
                  <a:cubicBezTo>
                    <a:pt x="629" y="2650"/>
                    <a:pt x="835" y="2797"/>
                    <a:pt x="982" y="2915"/>
                  </a:cubicBezTo>
                  <a:lnTo>
                    <a:pt x="668" y="2954"/>
                  </a:lnTo>
                  <a:lnTo>
                    <a:pt x="659" y="3111"/>
                  </a:lnTo>
                  <a:lnTo>
                    <a:pt x="786" y="3298"/>
                  </a:lnTo>
                  <a:cubicBezTo>
                    <a:pt x="609" y="3307"/>
                    <a:pt x="374" y="3317"/>
                    <a:pt x="187" y="3337"/>
                  </a:cubicBezTo>
                  <a:lnTo>
                    <a:pt x="1" y="3484"/>
                  </a:lnTo>
                  <a:cubicBezTo>
                    <a:pt x="237" y="3543"/>
                    <a:pt x="541" y="3631"/>
                    <a:pt x="766" y="3700"/>
                  </a:cubicBezTo>
                  <a:lnTo>
                    <a:pt x="570" y="3847"/>
                  </a:lnTo>
                  <a:lnTo>
                    <a:pt x="580" y="3984"/>
                  </a:lnTo>
                  <a:lnTo>
                    <a:pt x="295" y="4142"/>
                  </a:lnTo>
                  <a:lnTo>
                    <a:pt x="403" y="4279"/>
                  </a:lnTo>
                  <a:lnTo>
                    <a:pt x="207" y="4465"/>
                  </a:lnTo>
                  <a:cubicBezTo>
                    <a:pt x="344" y="4475"/>
                    <a:pt x="521" y="4485"/>
                    <a:pt x="649" y="4495"/>
                  </a:cubicBezTo>
                  <a:cubicBezTo>
                    <a:pt x="541" y="4563"/>
                    <a:pt x="394" y="4662"/>
                    <a:pt x="286" y="4730"/>
                  </a:cubicBezTo>
                  <a:lnTo>
                    <a:pt x="531" y="4779"/>
                  </a:lnTo>
                  <a:lnTo>
                    <a:pt x="276" y="5015"/>
                  </a:lnTo>
                  <a:lnTo>
                    <a:pt x="325" y="5133"/>
                  </a:lnTo>
                  <a:lnTo>
                    <a:pt x="541" y="5172"/>
                  </a:lnTo>
                  <a:lnTo>
                    <a:pt x="364" y="5417"/>
                  </a:lnTo>
                  <a:cubicBezTo>
                    <a:pt x="482" y="5378"/>
                    <a:pt x="629" y="5349"/>
                    <a:pt x="747" y="5309"/>
                  </a:cubicBezTo>
                  <a:lnTo>
                    <a:pt x="747" y="5309"/>
                  </a:lnTo>
                  <a:cubicBezTo>
                    <a:pt x="590" y="5457"/>
                    <a:pt x="374" y="5653"/>
                    <a:pt x="207" y="5800"/>
                  </a:cubicBezTo>
                  <a:lnTo>
                    <a:pt x="256" y="5898"/>
                  </a:lnTo>
                  <a:cubicBezTo>
                    <a:pt x="443" y="5800"/>
                    <a:pt x="678" y="5672"/>
                    <a:pt x="855" y="5574"/>
                  </a:cubicBezTo>
                  <a:lnTo>
                    <a:pt x="855" y="5574"/>
                  </a:lnTo>
                  <a:cubicBezTo>
                    <a:pt x="727" y="5702"/>
                    <a:pt x="570" y="5869"/>
                    <a:pt x="443" y="6006"/>
                  </a:cubicBezTo>
                  <a:lnTo>
                    <a:pt x="678" y="5918"/>
                  </a:lnTo>
                  <a:lnTo>
                    <a:pt x="865" y="5869"/>
                  </a:lnTo>
                  <a:lnTo>
                    <a:pt x="747" y="6065"/>
                  </a:lnTo>
                  <a:lnTo>
                    <a:pt x="727" y="6183"/>
                  </a:lnTo>
                  <a:lnTo>
                    <a:pt x="659" y="6340"/>
                  </a:lnTo>
                  <a:lnTo>
                    <a:pt x="443" y="6605"/>
                  </a:lnTo>
                  <a:cubicBezTo>
                    <a:pt x="619" y="6458"/>
                    <a:pt x="855" y="6291"/>
                    <a:pt x="1022" y="6153"/>
                  </a:cubicBezTo>
                  <a:lnTo>
                    <a:pt x="1022" y="6153"/>
                  </a:lnTo>
                  <a:cubicBezTo>
                    <a:pt x="835" y="6379"/>
                    <a:pt x="825" y="6389"/>
                    <a:pt x="462" y="6752"/>
                  </a:cubicBezTo>
                  <a:lnTo>
                    <a:pt x="619" y="6683"/>
                  </a:lnTo>
                  <a:lnTo>
                    <a:pt x="855" y="6536"/>
                  </a:lnTo>
                  <a:lnTo>
                    <a:pt x="766" y="6673"/>
                  </a:lnTo>
                  <a:lnTo>
                    <a:pt x="766" y="6673"/>
                  </a:lnTo>
                  <a:lnTo>
                    <a:pt x="1012" y="6507"/>
                  </a:lnTo>
                  <a:lnTo>
                    <a:pt x="963" y="6605"/>
                  </a:lnTo>
                  <a:lnTo>
                    <a:pt x="1179" y="6477"/>
                  </a:lnTo>
                  <a:lnTo>
                    <a:pt x="1179" y="6477"/>
                  </a:lnTo>
                  <a:cubicBezTo>
                    <a:pt x="1100" y="6585"/>
                    <a:pt x="953" y="6722"/>
                    <a:pt x="855" y="6821"/>
                  </a:cubicBezTo>
                  <a:lnTo>
                    <a:pt x="708" y="6978"/>
                  </a:lnTo>
                  <a:cubicBezTo>
                    <a:pt x="874" y="6850"/>
                    <a:pt x="1110" y="6683"/>
                    <a:pt x="1277" y="6546"/>
                  </a:cubicBezTo>
                  <a:lnTo>
                    <a:pt x="1277" y="6546"/>
                  </a:lnTo>
                  <a:lnTo>
                    <a:pt x="1257" y="6624"/>
                  </a:lnTo>
                  <a:lnTo>
                    <a:pt x="1120" y="6781"/>
                  </a:lnTo>
                  <a:lnTo>
                    <a:pt x="1120" y="6781"/>
                  </a:lnTo>
                  <a:lnTo>
                    <a:pt x="1365" y="6624"/>
                  </a:lnTo>
                  <a:lnTo>
                    <a:pt x="1365" y="6624"/>
                  </a:lnTo>
                  <a:cubicBezTo>
                    <a:pt x="1267" y="6703"/>
                    <a:pt x="1149" y="6830"/>
                    <a:pt x="1051" y="6919"/>
                  </a:cubicBezTo>
                  <a:lnTo>
                    <a:pt x="1247" y="6821"/>
                  </a:lnTo>
                  <a:cubicBezTo>
                    <a:pt x="1375" y="6732"/>
                    <a:pt x="1542" y="6605"/>
                    <a:pt x="1659" y="6507"/>
                  </a:cubicBezTo>
                  <a:lnTo>
                    <a:pt x="1659" y="6507"/>
                  </a:lnTo>
                  <a:lnTo>
                    <a:pt x="1502" y="6703"/>
                  </a:lnTo>
                  <a:lnTo>
                    <a:pt x="1502" y="6703"/>
                  </a:lnTo>
                  <a:lnTo>
                    <a:pt x="1718" y="6556"/>
                  </a:lnTo>
                  <a:lnTo>
                    <a:pt x="1758" y="6585"/>
                  </a:lnTo>
                  <a:cubicBezTo>
                    <a:pt x="1659" y="6683"/>
                    <a:pt x="1522" y="6821"/>
                    <a:pt x="1414" y="6919"/>
                  </a:cubicBezTo>
                  <a:cubicBezTo>
                    <a:pt x="1620" y="6772"/>
                    <a:pt x="1885" y="6556"/>
                    <a:pt x="2081" y="6389"/>
                  </a:cubicBezTo>
                  <a:lnTo>
                    <a:pt x="2081" y="6389"/>
                  </a:lnTo>
                  <a:cubicBezTo>
                    <a:pt x="2013" y="6487"/>
                    <a:pt x="1934" y="6595"/>
                    <a:pt x="1856" y="6683"/>
                  </a:cubicBezTo>
                  <a:lnTo>
                    <a:pt x="1905" y="6703"/>
                  </a:lnTo>
                  <a:lnTo>
                    <a:pt x="1866" y="6801"/>
                  </a:lnTo>
                  <a:lnTo>
                    <a:pt x="2081" y="6693"/>
                  </a:lnTo>
                  <a:cubicBezTo>
                    <a:pt x="2189" y="6595"/>
                    <a:pt x="2346" y="6458"/>
                    <a:pt x="2454" y="6359"/>
                  </a:cubicBezTo>
                  <a:lnTo>
                    <a:pt x="2484" y="6428"/>
                  </a:lnTo>
                  <a:lnTo>
                    <a:pt x="2670" y="6291"/>
                  </a:lnTo>
                  <a:lnTo>
                    <a:pt x="2886" y="6055"/>
                  </a:lnTo>
                  <a:lnTo>
                    <a:pt x="2886" y="6055"/>
                  </a:lnTo>
                  <a:cubicBezTo>
                    <a:pt x="2867" y="6163"/>
                    <a:pt x="2798" y="6300"/>
                    <a:pt x="2749" y="6399"/>
                  </a:cubicBezTo>
                  <a:lnTo>
                    <a:pt x="2994" y="6163"/>
                  </a:lnTo>
                  <a:lnTo>
                    <a:pt x="3171" y="5996"/>
                  </a:lnTo>
                  <a:lnTo>
                    <a:pt x="3171" y="5996"/>
                  </a:lnTo>
                  <a:cubicBezTo>
                    <a:pt x="3171" y="6055"/>
                    <a:pt x="3161" y="6134"/>
                    <a:pt x="3161" y="6193"/>
                  </a:cubicBezTo>
                  <a:cubicBezTo>
                    <a:pt x="3239" y="6065"/>
                    <a:pt x="3357" y="5908"/>
                    <a:pt x="3426" y="5790"/>
                  </a:cubicBezTo>
                  <a:cubicBezTo>
                    <a:pt x="3436" y="5849"/>
                    <a:pt x="3436" y="5947"/>
                    <a:pt x="3436" y="6006"/>
                  </a:cubicBezTo>
                  <a:cubicBezTo>
                    <a:pt x="3504" y="5888"/>
                    <a:pt x="3583" y="5712"/>
                    <a:pt x="3652" y="5574"/>
                  </a:cubicBezTo>
                  <a:cubicBezTo>
                    <a:pt x="3661" y="5643"/>
                    <a:pt x="3681" y="5741"/>
                    <a:pt x="3701" y="5800"/>
                  </a:cubicBezTo>
                  <a:lnTo>
                    <a:pt x="3848" y="5604"/>
                  </a:lnTo>
                  <a:lnTo>
                    <a:pt x="3966" y="5466"/>
                  </a:lnTo>
                  <a:lnTo>
                    <a:pt x="4074" y="5309"/>
                  </a:lnTo>
                  <a:lnTo>
                    <a:pt x="4142" y="5064"/>
                  </a:lnTo>
                  <a:cubicBezTo>
                    <a:pt x="4191" y="5103"/>
                    <a:pt x="4260" y="5133"/>
                    <a:pt x="4309" y="5172"/>
                  </a:cubicBezTo>
                  <a:lnTo>
                    <a:pt x="4368" y="4956"/>
                  </a:lnTo>
                  <a:lnTo>
                    <a:pt x="4515" y="4917"/>
                  </a:lnTo>
                  <a:cubicBezTo>
                    <a:pt x="4535" y="4858"/>
                    <a:pt x="4535" y="4760"/>
                    <a:pt x="4535" y="4681"/>
                  </a:cubicBezTo>
                  <a:lnTo>
                    <a:pt x="4643" y="4583"/>
                  </a:lnTo>
                  <a:lnTo>
                    <a:pt x="4604" y="4397"/>
                  </a:lnTo>
                  <a:cubicBezTo>
                    <a:pt x="4741" y="4387"/>
                    <a:pt x="4741" y="4387"/>
                    <a:pt x="4927" y="4367"/>
                  </a:cubicBezTo>
                  <a:lnTo>
                    <a:pt x="4908" y="4181"/>
                  </a:lnTo>
                  <a:lnTo>
                    <a:pt x="5026" y="4034"/>
                  </a:lnTo>
                  <a:lnTo>
                    <a:pt x="5055" y="3877"/>
                  </a:lnTo>
                  <a:lnTo>
                    <a:pt x="4947" y="3749"/>
                  </a:lnTo>
                  <a:cubicBezTo>
                    <a:pt x="5035" y="3690"/>
                    <a:pt x="5134" y="3602"/>
                    <a:pt x="5202" y="3543"/>
                  </a:cubicBezTo>
                  <a:lnTo>
                    <a:pt x="5271" y="3356"/>
                  </a:lnTo>
                  <a:cubicBezTo>
                    <a:pt x="5222" y="3347"/>
                    <a:pt x="5143" y="3317"/>
                    <a:pt x="5094" y="3298"/>
                  </a:cubicBezTo>
                  <a:lnTo>
                    <a:pt x="5026" y="3199"/>
                  </a:lnTo>
                  <a:lnTo>
                    <a:pt x="5134" y="2993"/>
                  </a:lnTo>
                  <a:lnTo>
                    <a:pt x="5330" y="2679"/>
                  </a:lnTo>
                  <a:lnTo>
                    <a:pt x="5330" y="2679"/>
                  </a:lnTo>
                  <a:cubicBezTo>
                    <a:pt x="5251" y="2709"/>
                    <a:pt x="5143" y="2728"/>
                    <a:pt x="5075" y="2758"/>
                  </a:cubicBezTo>
                  <a:cubicBezTo>
                    <a:pt x="5094" y="2679"/>
                    <a:pt x="5104" y="2620"/>
                    <a:pt x="5134" y="2552"/>
                  </a:cubicBezTo>
                  <a:lnTo>
                    <a:pt x="5291" y="2218"/>
                  </a:lnTo>
                  <a:lnTo>
                    <a:pt x="5379" y="1894"/>
                  </a:lnTo>
                  <a:lnTo>
                    <a:pt x="5379" y="1894"/>
                  </a:lnTo>
                  <a:cubicBezTo>
                    <a:pt x="5300" y="1963"/>
                    <a:pt x="5192" y="2032"/>
                    <a:pt x="5104" y="2081"/>
                  </a:cubicBezTo>
                  <a:lnTo>
                    <a:pt x="5134" y="1845"/>
                  </a:lnTo>
                  <a:lnTo>
                    <a:pt x="5055" y="1767"/>
                  </a:lnTo>
                  <a:lnTo>
                    <a:pt x="4888" y="1835"/>
                  </a:lnTo>
                  <a:lnTo>
                    <a:pt x="4878" y="1629"/>
                  </a:lnTo>
                  <a:lnTo>
                    <a:pt x="4839" y="1453"/>
                  </a:lnTo>
                  <a:lnTo>
                    <a:pt x="4662" y="1580"/>
                  </a:lnTo>
                  <a:cubicBezTo>
                    <a:pt x="4731" y="1335"/>
                    <a:pt x="4800" y="1001"/>
                    <a:pt x="4849" y="756"/>
                  </a:cubicBezTo>
                  <a:lnTo>
                    <a:pt x="4761" y="609"/>
                  </a:lnTo>
                  <a:cubicBezTo>
                    <a:pt x="4702" y="746"/>
                    <a:pt x="4604" y="903"/>
                    <a:pt x="4545" y="1031"/>
                  </a:cubicBezTo>
                  <a:lnTo>
                    <a:pt x="4358" y="1286"/>
                  </a:lnTo>
                  <a:cubicBezTo>
                    <a:pt x="4368" y="1089"/>
                    <a:pt x="4388" y="815"/>
                    <a:pt x="4397" y="618"/>
                  </a:cubicBezTo>
                  <a:lnTo>
                    <a:pt x="4319" y="226"/>
                  </a:lnTo>
                  <a:cubicBezTo>
                    <a:pt x="4260" y="491"/>
                    <a:pt x="4162" y="834"/>
                    <a:pt x="4093" y="1080"/>
                  </a:cubicBezTo>
                  <a:lnTo>
                    <a:pt x="4044" y="648"/>
                  </a:lnTo>
                  <a:lnTo>
                    <a:pt x="3917" y="756"/>
                  </a:lnTo>
                  <a:lnTo>
                    <a:pt x="3799" y="962"/>
                  </a:lnTo>
                  <a:cubicBezTo>
                    <a:pt x="3760" y="785"/>
                    <a:pt x="3720" y="550"/>
                    <a:pt x="3681" y="363"/>
                  </a:cubicBezTo>
                  <a:lnTo>
                    <a:pt x="3563" y="520"/>
                  </a:lnTo>
                  <a:lnTo>
                    <a:pt x="3436" y="550"/>
                  </a:lnTo>
                  <a:cubicBezTo>
                    <a:pt x="3377" y="393"/>
                    <a:pt x="3308" y="196"/>
                    <a:pt x="3239" y="49"/>
                  </a:cubicBezTo>
                  <a:lnTo>
                    <a:pt x="3181" y="550"/>
                  </a:lnTo>
                  <a:lnTo>
                    <a:pt x="2994" y="304"/>
                  </a:lnTo>
                  <a:lnTo>
                    <a:pt x="2768" y="0"/>
                  </a:ln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66"/>
            <p:cNvSpPr/>
            <p:nvPr/>
          </p:nvSpPr>
          <p:spPr>
            <a:xfrm rot="-1353104">
              <a:off x="7080393" y="3664610"/>
              <a:ext cx="38786" cy="38786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982" y="491"/>
                  </a:moveTo>
                  <a:cubicBezTo>
                    <a:pt x="982" y="766"/>
                    <a:pt x="766" y="982"/>
                    <a:pt x="492" y="982"/>
                  </a:cubicBezTo>
                  <a:cubicBezTo>
                    <a:pt x="227" y="982"/>
                    <a:pt x="1" y="766"/>
                    <a:pt x="1" y="491"/>
                  </a:cubicBezTo>
                  <a:cubicBezTo>
                    <a:pt x="1" y="217"/>
                    <a:pt x="227" y="1"/>
                    <a:pt x="492" y="1"/>
                  </a:cubicBezTo>
                  <a:cubicBezTo>
                    <a:pt x="766" y="1"/>
                    <a:pt x="982" y="226"/>
                    <a:pt x="982" y="49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66"/>
            <p:cNvSpPr/>
            <p:nvPr/>
          </p:nvSpPr>
          <p:spPr>
            <a:xfrm rot="-1353104">
              <a:off x="6754139" y="4012629"/>
              <a:ext cx="77494" cy="77494"/>
            </a:xfrm>
            <a:custGeom>
              <a:avLst/>
              <a:gdLst/>
              <a:ahLst/>
              <a:cxnLst/>
              <a:rect l="l" t="t" r="r" b="b"/>
              <a:pathLst>
                <a:path w="1964" h="1964" extrusionOk="0">
                  <a:moveTo>
                    <a:pt x="1963" y="982"/>
                  </a:moveTo>
                  <a:cubicBezTo>
                    <a:pt x="1963" y="1522"/>
                    <a:pt x="1522" y="1963"/>
                    <a:pt x="982" y="1963"/>
                  </a:cubicBezTo>
                  <a:cubicBezTo>
                    <a:pt x="442" y="1963"/>
                    <a:pt x="1" y="1522"/>
                    <a:pt x="1" y="982"/>
                  </a:cubicBezTo>
                  <a:cubicBezTo>
                    <a:pt x="1" y="442"/>
                    <a:pt x="442" y="0"/>
                    <a:pt x="982" y="0"/>
                  </a:cubicBezTo>
                  <a:cubicBezTo>
                    <a:pt x="1522" y="0"/>
                    <a:pt x="1963" y="442"/>
                    <a:pt x="1963" y="982"/>
                  </a:cubicBezTo>
                  <a:close/>
                </a:path>
              </a:pathLst>
            </a:custGeom>
            <a:solidFill>
              <a:srgbClr val="1F1F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66"/>
            <p:cNvSpPr/>
            <p:nvPr/>
          </p:nvSpPr>
          <p:spPr>
            <a:xfrm rot="-1353104">
              <a:off x="6599906" y="4018817"/>
              <a:ext cx="72483" cy="72443"/>
            </a:xfrm>
            <a:custGeom>
              <a:avLst/>
              <a:gdLst/>
              <a:ahLst/>
              <a:cxnLst/>
              <a:rect l="l" t="t" r="r" b="b"/>
              <a:pathLst>
                <a:path w="1837" h="1836" extrusionOk="0">
                  <a:moveTo>
                    <a:pt x="1836" y="913"/>
                  </a:moveTo>
                  <a:cubicBezTo>
                    <a:pt x="1836" y="1423"/>
                    <a:pt x="1434" y="1836"/>
                    <a:pt x="923" y="1836"/>
                  </a:cubicBezTo>
                  <a:cubicBezTo>
                    <a:pt x="413" y="1836"/>
                    <a:pt x="1" y="1433"/>
                    <a:pt x="1" y="913"/>
                  </a:cubicBezTo>
                  <a:cubicBezTo>
                    <a:pt x="1" y="413"/>
                    <a:pt x="403" y="1"/>
                    <a:pt x="923" y="1"/>
                  </a:cubicBezTo>
                  <a:cubicBezTo>
                    <a:pt x="1434" y="10"/>
                    <a:pt x="1836" y="413"/>
                    <a:pt x="1836" y="9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66"/>
            <p:cNvSpPr/>
            <p:nvPr/>
          </p:nvSpPr>
          <p:spPr>
            <a:xfrm rot="-1353104">
              <a:off x="6986170" y="3987544"/>
              <a:ext cx="17480" cy="17480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2" y="217"/>
                  </a:moveTo>
                  <a:cubicBezTo>
                    <a:pt x="442" y="334"/>
                    <a:pt x="344" y="442"/>
                    <a:pt x="226" y="442"/>
                  </a:cubicBezTo>
                  <a:cubicBezTo>
                    <a:pt x="99" y="442"/>
                    <a:pt x="0" y="334"/>
                    <a:pt x="0" y="217"/>
                  </a:cubicBezTo>
                  <a:cubicBezTo>
                    <a:pt x="0" y="99"/>
                    <a:pt x="99" y="1"/>
                    <a:pt x="226" y="1"/>
                  </a:cubicBezTo>
                  <a:cubicBezTo>
                    <a:pt x="344" y="1"/>
                    <a:pt x="442" y="99"/>
                    <a:pt x="442" y="217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66"/>
            <p:cNvSpPr/>
            <p:nvPr/>
          </p:nvSpPr>
          <p:spPr>
            <a:xfrm rot="-1353104">
              <a:off x="6666141" y="3753959"/>
              <a:ext cx="17480" cy="17440"/>
            </a:xfrm>
            <a:custGeom>
              <a:avLst/>
              <a:gdLst/>
              <a:ahLst/>
              <a:cxnLst/>
              <a:rect l="l" t="t" r="r" b="b"/>
              <a:pathLst>
                <a:path w="443" h="442" extrusionOk="0">
                  <a:moveTo>
                    <a:pt x="442" y="216"/>
                  </a:moveTo>
                  <a:cubicBezTo>
                    <a:pt x="442" y="344"/>
                    <a:pt x="344" y="442"/>
                    <a:pt x="226" y="442"/>
                  </a:cubicBezTo>
                  <a:cubicBezTo>
                    <a:pt x="108" y="442"/>
                    <a:pt x="0" y="344"/>
                    <a:pt x="0" y="216"/>
                  </a:cubicBezTo>
                  <a:cubicBezTo>
                    <a:pt x="0" y="98"/>
                    <a:pt x="108" y="0"/>
                    <a:pt x="226" y="0"/>
                  </a:cubicBezTo>
                  <a:cubicBezTo>
                    <a:pt x="344" y="0"/>
                    <a:pt x="442" y="98"/>
                    <a:pt x="442" y="216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66"/>
            <p:cNvSpPr/>
            <p:nvPr/>
          </p:nvSpPr>
          <p:spPr>
            <a:xfrm rot="-1353104">
              <a:off x="6931735" y="3871583"/>
              <a:ext cx="81361" cy="81321"/>
            </a:xfrm>
            <a:custGeom>
              <a:avLst/>
              <a:gdLst/>
              <a:ahLst/>
              <a:cxnLst/>
              <a:rect l="l" t="t" r="r" b="b"/>
              <a:pathLst>
                <a:path w="2062" h="2061" extrusionOk="0">
                  <a:moveTo>
                    <a:pt x="2061" y="1030"/>
                  </a:moveTo>
                  <a:cubicBezTo>
                    <a:pt x="2061" y="1600"/>
                    <a:pt x="1600" y="2061"/>
                    <a:pt x="1031" y="2061"/>
                  </a:cubicBezTo>
                  <a:cubicBezTo>
                    <a:pt x="461" y="2061"/>
                    <a:pt x="0" y="1600"/>
                    <a:pt x="0" y="1030"/>
                  </a:cubicBezTo>
                  <a:cubicBezTo>
                    <a:pt x="0" y="461"/>
                    <a:pt x="461" y="0"/>
                    <a:pt x="1031" y="0"/>
                  </a:cubicBezTo>
                  <a:cubicBezTo>
                    <a:pt x="1600" y="0"/>
                    <a:pt x="2061" y="461"/>
                    <a:pt x="2061" y="10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66"/>
            <p:cNvSpPr/>
            <p:nvPr/>
          </p:nvSpPr>
          <p:spPr>
            <a:xfrm rot="-1353104">
              <a:off x="7045722" y="3919729"/>
              <a:ext cx="39931" cy="39536"/>
            </a:xfrm>
            <a:custGeom>
              <a:avLst/>
              <a:gdLst/>
              <a:ahLst/>
              <a:cxnLst/>
              <a:rect l="l" t="t" r="r" b="b"/>
              <a:pathLst>
                <a:path w="1012" h="1002" extrusionOk="0">
                  <a:moveTo>
                    <a:pt x="1012" y="501"/>
                  </a:moveTo>
                  <a:cubicBezTo>
                    <a:pt x="1012" y="776"/>
                    <a:pt x="786" y="1001"/>
                    <a:pt x="501" y="1001"/>
                  </a:cubicBezTo>
                  <a:cubicBezTo>
                    <a:pt x="237" y="1001"/>
                    <a:pt x="1" y="785"/>
                    <a:pt x="1" y="501"/>
                  </a:cubicBezTo>
                  <a:cubicBezTo>
                    <a:pt x="1" y="226"/>
                    <a:pt x="227" y="0"/>
                    <a:pt x="501" y="0"/>
                  </a:cubicBezTo>
                  <a:cubicBezTo>
                    <a:pt x="786" y="0"/>
                    <a:pt x="1012" y="216"/>
                    <a:pt x="1012" y="50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66"/>
            <p:cNvSpPr/>
            <p:nvPr/>
          </p:nvSpPr>
          <p:spPr>
            <a:xfrm rot="-1353104">
              <a:off x="6953499" y="3549591"/>
              <a:ext cx="74771" cy="74377"/>
            </a:xfrm>
            <a:custGeom>
              <a:avLst/>
              <a:gdLst/>
              <a:ahLst/>
              <a:cxnLst/>
              <a:rect l="l" t="t" r="r" b="b"/>
              <a:pathLst>
                <a:path w="1895" h="1885" extrusionOk="0">
                  <a:moveTo>
                    <a:pt x="1894" y="943"/>
                  </a:moveTo>
                  <a:cubicBezTo>
                    <a:pt x="1894" y="1463"/>
                    <a:pt x="1472" y="1885"/>
                    <a:pt x="952" y="1885"/>
                  </a:cubicBezTo>
                  <a:cubicBezTo>
                    <a:pt x="422" y="1885"/>
                    <a:pt x="0" y="1463"/>
                    <a:pt x="0" y="943"/>
                  </a:cubicBezTo>
                  <a:cubicBezTo>
                    <a:pt x="0" y="423"/>
                    <a:pt x="422" y="1"/>
                    <a:pt x="952" y="1"/>
                  </a:cubicBezTo>
                  <a:cubicBezTo>
                    <a:pt x="1472" y="1"/>
                    <a:pt x="1894" y="423"/>
                    <a:pt x="1894" y="94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66"/>
            <p:cNvSpPr/>
            <p:nvPr/>
          </p:nvSpPr>
          <p:spPr>
            <a:xfrm rot="-1353104">
              <a:off x="6997848" y="3697139"/>
              <a:ext cx="40325" cy="40720"/>
            </a:xfrm>
            <a:custGeom>
              <a:avLst/>
              <a:gdLst/>
              <a:ahLst/>
              <a:cxnLst/>
              <a:rect l="l" t="t" r="r" b="b"/>
              <a:pathLst>
                <a:path w="1022" h="1032" extrusionOk="0">
                  <a:moveTo>
                    <a:pt x="1021" y="511"/>
                  </a:moveTo>
                  <a:cubicBezTo>
                    <a:pt x="1021" y="796"/>
                    <a:pt x="795" y="1031"/>
                    <a:pt x="511" y="1031"/>
                  </a:cubicBezTo>
                  <a:cubicBezTo>
                    <a:pt x="226" y="1031"/>
                    <a:pt x="1" y="796"/>
                    <a:pt x="1" y="511"/>
                  </a:cubicBezTo>
                  <a:cubicBezTo>
                    <a:pt x="1" y="226"/>
                    <a:pt x="226" y="1"/>
                    <a:pt x="511" y="1"/>
                  </a:cubicBezTo>
                  <a:cubicBezTo>
                    <a:pt x="795" y="1"/>
                    <a:pt x="1021" y="226"/>
                    <a:pt x="1021" y="511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66"/>
            <p:cNvSpPr/>
            <p:nvPr/>
          </p:nvSpPr>
          <p:spPr>
            <a:xfrm rot="-1353104">
              <a:off x="6616880" y="3787040"/>
              <a:ext cx="52320" cy="52320"/>
            </a:xfrm>
            <a:custGeom>
              <a:avLst/>
              <a:gdLst/>
              <a:ahLst/>
              <a:cxnLst/>
              <a:rect l="l" t="t" r="r" b="b"/>
              <a:pathLst>
                <a:path w="1326" h="1326" extrusionOk="0">
                  <a:moveTo>
                    <a:pt x="1325" y="658"/>
                  </a:moveTo>
                  <a:cubicBezTo>
                    <a:pt x="1325" y="1031"/>
                    <a:pt x="1031" y="1326"/>
                    <a:pt x="668" y="1326"/>
                  </a:cubicBezTo>
                  <a:cubicBezTo>
                    <a:pt x="295" y="1326"/>
                    <a:pt x="0" y="1031"/>
                    <a:pt x="0" y="658"/>
                  </a:cubicBezTo>
                  <a:cubicBezTo>
                    <a:pt x="0" y="295"/>
                    <a:pt x="295" y="1"/>
                    <a:pt x="668" y="1"/>
                  </a:cubicBezTo>
                  <a:cubicBezTo>
                    <a:pt x="1031" y="1"/>
                    <a:pt x="1325" y="295"/>
                    <a:pt x="1325" y="658"/>
                  </a:cubicBezTo>
                  <a:close/>
                </a:path>
              </a:pathLst>
            </a:custGeom>
            <a:solidFill>
              <a:srgbClr val="1F1F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66"/>
            <p:cNvSpPr/>
            <p:nvPr/>
          </p:nvSpPr>
          <p:spPr>
            <a:xfrm rot="-1353104">
              <a:off x="6874773" y="3941535"/>
              <a:ext cx="57331" cy="57371"/>
            </a:xfrm>
            <a:custGeom>
              <a:avLst/>
              <a:gdLst/>
              <a:ahLst/>
              <a:cxnLst/>
              <a:rect l="l" t="t" r="r" b="b"/>
              <a:pathLst>
                <a:path w="1453" h="1454" extrusionOk="0">
                  <a:moveTo>
                    <a:pt x="1453" y="727"/>
                  </a:moveTo>
                  <a:cubicBezTo>
                    <a:pt x="1453" y="1120"/>
                    <a:pt x="1129" y="1453"/>
                    <a:pt x="727" y="1453"/>
                  </a:cubicBezTo>
                  <a:cubicBezTo>
                    <a:pt x="334" y="1453"/>
                    <a:pt x="0" y="1129"/>
                    <a:pt x="0" y="727"/>
                  </a:cubicBezTo>
                  <a:cubicBezTo>
                    <a:pt x="0" y="334"/>
                    <a:pt x="324" y="1"/>
                    <a:pt x="727" y="1"/>
                  </a:cubicBezTo>
                  <a:cubicBezTo>
                    <a:pt x="1129" y="1"/>
                    <a:pt x="1453" y="325"/>
                    <a:pt x="1453" y="727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66"/>
            <p:cNvSpPr/>
            <p:nvPr/>
          </p:nvSpPr>
          <p:spPr>
            <a:xfrm rot="-1931164">
              <a:off x="6634029" y="3742024"/>
              <a:ext cx="34150" cy="34150"/>
            </a:xfrm>
            <a:custGeom>
              <a:avLst/>
              <a:gdLst/>
              <a:ahLst/>
              <a:cxnLst/>
              <a:rect l="l" t="t" r="r" b="b"/>
              <a:pathLst>
                <a:path w="639" h="639" extrusionOk="0">
                  <a:moveTo>
                    <a:pt x="639" y="314"/>
                  </a:moveTo>
                  <a:cubicBezTo>
                    <a:pt x="639" y="491"/>
                    <a:pt x="492" y="638"/>
                    <a:pt x="315" y="638"/>
                  </a:cubicBezTo>
                  <a:cubicBezTo>
                    <a:pt x="138" y="638"/>
                    <a:pt x="1" y="491"/>
                    <a:pt x="1" y="314"/>
                  </a:cubicBezTo>
                  <a:cubicBezTo>
                    <a:pt x="1" y="138"/>
                    <a:pt x="138" y="0"/>
                    <a:pt x="315" y="0"/>
                  </a:cubicBezTo>
                  <a:cubicBezTo>
                    <a:pt x="492" y="0"/>
                    <a:pt x="639" y="138"/>
                    <a:pt x="639" y="314"/>
                  </a:cubicBezTo>
                  <a:close/>
                </a:path>
              </a:pathLst>
            </a:custGeom>
            <a:solidFill>
              <a:srgbClr val="FFFFFF">
                <a:alpha val="4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67"/>
          <p:cNvSpPr txBox="1">
            <a:spLocks noGrp="1"/>
          </p:cNvSpPr>
          <p:nvPr>
            <p:ph type="title"/>
          </p:nvPr>
        </p:nvSpPr>
        <p:spPr>
          <a:xfrm>
            <a:off x="678700" y="456775"/>
            <a:ext cx="3893400" cy="5262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359" name="Google Shape;2359;p67"/>
          <p:cNvSpPr txBox="1">
            <a:spLocks noGrp="1"/>
          </p:cNvSpPr>
          <p:nvPr>
            <p:ph type="subTitle" idx="4294967295"/>
          </p:nvPr>
        </p:nvSpPr>
        <p:spPr>
          <a:xfrm>
            <a:off x="716800" y="1776075"/>
            <a:ext cx="3855300" cy="25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Do you know what helps you make your point clear? Lists like this one: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● They’re simple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● You can organize your ideas clearly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And </a:t>
            </a:r>
            <a:r>
              <a:rPr lang="en" dirty="0"/>
              <a:t>the most important thing: the audience won’t miss the point of your presentation</a:t>
            </a:r>
            <a:endParaRPr dirty="0"/>
          </a:p>
        </p:txBody>
      </p:sp>
      <p:grpSp>
        <p:nvGrpSpPr>
          <p:cNvPr id="2360" name="Google Shape;2360;p67"/>
          <p:cNvGrpSpPr/>
          <p:nvPr/>
        </p:nvGrpSpPr>
        <p:grpSpPr>
          <a:xfrm>
            <a:off x="7440610" y="-29907"/>
            <a:ext cx="1703394" cy="1697532"/>
            <a:chOff x="7440610" y="-29907"/>
            <a:chExt cx="1703394" cy="1697532"/>
          </a:xfrm>
        </p:grpSpPr>
        <p:sp>
          <p:nvSpPr>
            <p:cNvPr id="2361" name="Google Shape;2361;p67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avLst/>
              <a:gdLst/>
              <a:ahLst/>
              <a:cxnLst/>
              <a:rect l="l" t="t" r="r" b="b"/>
              <a:pathLst>
                <a:path w="39696" h="39583" extrusionOk="0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67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avLst/>
              <a:gdLst/>
              <a:ahLst/>
              <a:cxnLst/>
              <a:rect l="l" t="t" r="r" b="b"/>
              <a:pathLst>
                <a:path w="35890" h="39447" extrusionOk="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67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avLst/>
              <a:gdLst/>
              <a:ahLst/>
              <a:cxnLst/>
              <a:rect l="l" t="t" r="r" b="b"/>
              <a:pathLst>
                <a:path w="35682" h="39375" extrusionOk="0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67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avLst/>
              <a:gdLst/>
              <a:ahLst/>
              <a:cxnLst/>
              <a:rect l="l" t="t" r="r" b="b"/>
              <a:pathLst>
                <a:path w="11170" h="13075" extrusionOk="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67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avLst/>
              <a:gdLst/>
              <a:ahLst/>
              <a:cxnLst/>
              <a:rect l="l" t="t" r="r" b="b"/>
              <a:pathLst>
                <a:path w="19436" h="30569" extrusionOk="0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67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avLst/>
              <a:gdLst/>
              <a:ahLst/>
              <a:cxnLst/>
              <a:rect l="l" t="t" r="r" b="b"/>
              <a:pathLst>
                <a:path w="25540" h="30557" extrusionOk="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67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avLst/>
              <a:gdLst/>
              <a:ahLst/>
              <a:cxnLst/>
              <a:rect l="l" t="t" r="r" b="b"/>
              <a:pathLst>
                <a:path w="26045" h="31508" extrusionOk="0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67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avLst/>
              <a:gdLst/>
              <a:ahLst/>
              <a:cxnLst/>
              <a:rect l="l" t="t" r="r" b="b"/>
              <a:pathLst>
                <a:path w="4959" h="11461" extrusionOk="0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67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avLst/>
              <a:gdLst/>
              <a:ahLst/>
              <a:cxnLst/>
              <a:rect l="l" t="t" r="r" b="b"/>
              <a:pathLst>
                <a:path w="25351" h="6180" extrusionOk="0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0" name="Google Shape;2370;p67"/>
          <p:cNvGrpSpPr/>
          <p:nvPr/>
        </p:nvGrpSpPr>
        <p:grpSpPr>
          <a:xfrm>
            <a:off x="5000883" y="1108053"/>
            <a:ext cx="2977314" cy="3289013"/>
            <a:chOff x="4821111" y="1256827"/>
            <a:chExt cx="3204859" cy="3540380"/>
          </a:xfrm>
        </p:grpSpPr>
        <p:sp>
          <p:nvSpPr>
            <p:cNvPr id="2371" name="Google Shape;2371;p67"/>
            <p:cNvSpPr/>
            <p:nvPr/>
          </p:nvSpPr>
          <p:spPr>
            <a:xfrm rot="-2955769">
              <a:off x="4430846" y="2631568"/>
              <a:ext cx="3981489" cy="795394"/>
            </a:xfrm>
            <a:custGeom>
              <a:avLst/>
              <a:gdLst/>
              <a:ahLst/>
              <a:cxnLst/>
              <a:rect l="l" t="t" r="r" b="b"/>
              <a:pathLst>
                <a:path w="267864" h="53512" extrusionOk="0">
                  <a:moveTo>
                    <a:pt x="267741" y="43040"/>
                  </a:moveTo>
                  <a:lnTo>
                    <a:pt x="267741" y="42893"/>
                  </a:lnTo>
                  <a:cubicBezTo>
                    <a:pt x="267728" y="42683"/>
                    <a:pt x="267728" y="42474"/>
                    <a:pt x="267691" y="42277"/>
                  </a:cubicBezTo>
                  <a:lnTo>
                    <a:pt x="267691" y="42215"/>
                  </a:lnTo>
                  <a:cubicBezTo>
                    <a:pt x="267679" y="42030"/>
                    <a:pt x="267667" y="41846"/>
                    <a:pt x="267630" y="41661"/>
                  </a:cubicBezTo>
                  <a:cubicBezTo>
                    <a:pt x="267630" y="41612"/>
                    <a:pt x="267617" y="41550"/>
                    <a:pt x="267617" y="41501"/>
                  </a:cubicBezTo>
                  <a:lnTo>
                    <a:pt x="267531" y="40897"/>
                  </a:lnTo>
                  <a:cubicBezTo>
                    <a:pt x="267531" y="40885"/>
                    <a:pt x="267531" y="40872"/>
                    <a:pt x="267507" y="40860"/>
                  </a:cubicBezTo>
                  <a:cubicBezTo>
                    <a:pt x="267482" y="40675"/>
                    <a:pt x="267445" y="40491"/>
                    <a:pt x="267408" y="40318"/>
                  </a:cubicBezTo>
                  <a:cubicBezTo>
                    <a:pt x="267383" y="40269"/>
                    <a:pt x="267383" y="40220"/>
                    <a:pt x="267371" y="40158"/>
                  </a:cubicBezTo>
                  <a:cubicBezTo>
                    <a:pt x="267322" y="39961"/>
                    <a:pt x="267285" y="39776"/>
                    <a:pt x="267235" y="39591"/>
                  </a:cubicBezTo>
                  <a:cubicBezTo>
                    <a:pt x="267235" y="39579"/>
                    <a:pt x="267235" y="39579"/>
                    <a:pt x="267223" y="39567"/>
                  </a:cubicBezTo>
                  <a:cubicBezTo>
                    <a:pt x="267174" y="39370"/>
                    <a:pt x="267112" y="39209"/>
                    <a:pt x="267063" y="39025"/>
                  </a:cubicBezTo>
                  <a:cubicBezTo>
                    <a:pt x="267063" y="38988"/>
                    <a:pt x="267051" y="38975"/>
                    <a:pt x="267051" y="38951"/>
                  </a:cubicBezTo>
                  <a:cubicBezTo>
                    <a:pt x="267038" y="38914"/>
                    <a:pt x="267038" y="38902"/>
                    <a:pt x="267014" y="38865"/>
                  </a:cubicBezTo>
                  <a:cubicBezTo>
                    <a:pt x="266977" y="38729"/>
                    <a:pt x="266928" y="38581"/>
                    <a:pt x="266866" y="38433"/>
                  </a:cubicBezTo>
                  <a:cubicBezTo>
                    <a:pt x="266854" y="38409"/>
                    <a:pt x="266854" y="38372"/>
                    <a:pt x="266829" y="38347"/>
                  </a:cubicBezTo>
                  <a:cubicBezTo>
                    <a:pt x="266767" y="38175"/>
                    <a:pt x="266706" y="38027"/>
                    <a:pt x="266632" y="37854"/>
                  </a:cubicBezTo>
                  <a:cubicBezTo>
                    <a:pt x="266620" y="37805"/>
                    <a:pt x="266607" y="37768"/>
                    <a:pt x="266570" y="37731"/>
                  </a:cubicBezTo>
                  <a:cubicBezTo>
                    <a:pt x="266509" y="37608"/>
                    <a:pt x="266459" y="37485"/>
                    <a:pt x="266398" y="37374"/>
                  </a:cubicBezTo>
                  <a:cubicBezTo>
                    <a:pt x="266386" y="37325"/>
                    <a:pt x="266361" y="37288"/>
                    <a:pt x="266336" y="37239"/>
                  </a:cubicBezTo>
                  <a:cubicBezTo>
                    <a:pt x="266262" y="37078"/>
                    <a:pt x="266188" y="36931"/>
                    <a:pt x="266090" y="36795"/>
                  </a:cubicBezTo>
                  <a:cubicBezTo>
                    <a:pt x="266016" y="36647"/>
                    <a:pt x="265930" y="36512"/>
                    <a:pt x="265844" y="36389"/>
                  </a:cubicBezTo>
                  <a:cubicBezTo>
                    <a:pt x="265819" y="36339"/>
                    <a:pt x="265807" y="36315"/>
                    <a:pt x="265770" y="36278"/>
                  </a:cubicBezTo>
                  <a:cubicBezTo>
                    <a:pt x="265708" y="36191"/>
                    <a:pt x="265646" y="36093"/>
                    <a:pt x="265585" y="36019"/>
                  </a:cubicBezTo>
                  <a:cubicBezTo>
                    <a:pt x="265560" y="35982"/>
                    <a:pt x="265523" y="35945"/>
                    <a:pt x="265511" y="35908"/>
                  </a:cubicBezTo>
                  <a:cubicBezTo>
                    <a:pt x="265437" y="35797"/>
                    <a:pt x="265351" y="35711"/>
                    <a:pt x="265265" y="35613"/>
                  </a:cubicBezTo>
                  <a:cubicBezTo>
                    <a:pt x="265252" y="35600"/>
                    <a:pt x="265252" y="35588"/>
                    <a:pt x="265228" y="35588"/>
                  </a:cubicBezTo>
                  <a:cubicBezTo>
                    <a:pt x="265141" y="35477"/>
                    <a:pt x="265043" y="35391"/>
                    <a:pt x="264957" y="35292"/>
                  </a:cubicBezTo>
                  <a:lnTo>
                    <a:pt x="264920" y="35268"/>
                  </a:lnTo>
                  <a:cubicBezTo>
                    <a:pt x="264907" y="35243"/>
                    <a:pt x="264895" y="35231"/>
                    <a:pt x="264858" y="35218"/>
                  </a:cubicBezTo>
                  <a:cubicBezTo>
                    <a:pt x="264784" y="35144"/>
                    <a:pt x="264710" y="35083"/>
                    <a:pt x="264649" y="35021"/>
                  </a:cubicBezTo>
                  <a:cubicBezTo>
                    <a:pt x="264612" y="34984"/>
                    <a:pt x="264587" y="34972"/>
                    <a:pt x="264550" y="34947"/>
                  </a:cubicBezTo>
                  <a:cubicBezTo>
                    <a:pt x="264464" y="34861"/>
                    <a:pt x="264365" y="34800"/>
                    <a:pt x="264291" y="34738"/>
                  </a:cubicBezTo>
                  <a:lnTo>
                    <a:pt x="264267" y="34713"/>
                  </a:lnTo>
                  <a:cubicBezTo>
                    <a:pt x="264156" y="34639"/>
                    <a:pt x="264057" y="34578"/>
                    <a:pt x="263959" y="34516"/>
                  </a:cubicBezTo>
                  <a:lnTo>
                    <a:pt x="263860" y="34467"/>
                  </a:lnTo>
                  <a:cubicBezTo>
                    <a:pt x="263786" y="34418"/>
                    <a:pt x="263712" y="34393"/>
                    <a:pt x="263626" y="34344"/>
                  </a:cubicBezTo>
                  <a:lnTo>
                    <a:pt x="263540" y="34294"/>
                  </a:lnTo>
                  <a:cubicBezTo>
                    <a:pt x="263441" y="34245"/>
                    <a:pt x="263343" y="34221"/>
                    <a:pt x="263244" y="34171"/>
                  </a:cubicBezTo>
                  <a:cubicBezTo>
                    <a:pt x="263244" y="34171"/>
                    <a:pt x="263232" y="34171"/>
                    <a:pt x="263232" y="34159"/>
                  </a:cubicBezTo>
                  <a:lnTo>
                    <a:pt x="262912" y="34060"/>
                  </a:lnTo>
                  <a:cubicBezTo>
                    <a:pt x="262875" y="34060"/>
                    <a:pt x="262850" y="34048"/>
                    <a:pt x="262813" y="34048"/>
                  </a:cubicBezTo>
                  <a:cubicBezTo>
                    <a:pt x="262739" y="34036"/>
                    <a:pt x="262665" y="34023"/>
                    <a:pt x="262567" y="33999"/>
                  </a:cubicBezTo>
                  <a:cubicBezTo>
                    <a:pt x="262542" y="33999"/>
                    <a:pt x="262505" y="33986"/>
                    <a:pt x="262481" y="33986"/>
                  </a:cubicBezTo>
                  <a:cubicBezTo>
                    <a:pt x="262370" y="33974"/>
                    <a:pt x="262259" y="33974"/>
                    <a:pt x="262148" y="33974"/>
                  </a:cubicBezTo>
                  <a:lnTo>
                    <a:pt x="252946" y="33962"/>
                  </a:lnTo>
                  <a:cubicBezTo>
                    <a:pt x="252971" y="33851"/>
                    <a:pt x="253008" y="33752"/>
                    <a:pt x="253032" y="33654"/>
                  </a:cubicBezTo>
                  <a:cubicBezTo>
                    <a:pt x="253069" y="33568"/>
                    <a:pt x="253082" y="33494"/>
                    <a:pt x="253094" y="33420"/>
                  </a:cubicBezTo>
                  <a:cubicBezTo>
                    <a:pt x="253156" y="33186"/>
                    <a:pt x="253217" y="32976"/>
                    <a:pt x="253279" y="32742"/>
                  </a:cubicBezTo>
                  <a:cubicBezTo>
                    <a:pt x="253303" y="32668"/>
                    <a:pt x="253316" y="32582"/>
                    <a:pt x="253340" y="32508"/>
                  </a:cubicBezTo>
                  <a:cubicBezTo>
                    <a:pt x="253427" y="32213"/>
                    <a:pt x="253488" y="31929"/>
                    <a:pt x="253550" y="31621"/>
                  </a:cubicBezTo>
                  <a:cubicBezTo>
                    <a:pt x="253562" y="31572"/>
                    <a:pt x="253562" y="31523"/>
                    <a:pt x="253574" y="31474"/>
                  </a:cubicBezTo>
                  <a:cubicBezTo>
                    <a:pt x="253624" y="31215"/>
                    <a:pt x="253673" y="30968"/>
                    <a:pt x="253710" y="30710"/>
                  </a:cubicBezTo>
                  <a:cubicBezTo>
                    <a:pt x="253735" y="30611"/>
                    <a:pt x="253747" y="30537"/>
                    <a:pt x="253759" y="30451"/>
                  </a:cubicBezTo>
                  <a:cubicBezTo>
                    <a:pt x="253796" y="30205"/>
                    <a:pt x="253833" y="29934"/>
                    <a:pt x="253870" y="29687"/>
                  </a:cubicBezTo>
                  <a:cubicBezTo>
                    <a:pt x="253870" y="29626"/>
                    <a:pt x="253882" y="29564"/>
                    <a:pt x="253882" y="29527"/>
                  </a:cubicBezTo>
                  <a:lnTo>
                    <a:pt x="253981" y="28603"/>
                  </a:lnTo>
                  <a:cubicBezTo>
                    <a:pt x="253981" y="28517"/>
                    <a:pt x="253993" y="28443"/>
                    <a:pt x="253993" y="28369"/>
                  </a:cubicBezTo>
                  <a:lnTo>
                    <a:pt x="254042" y="27630"/>
                  </a:lnTo>
                  <a:cubicBezTo>
                    <a:pt x="254042" y="27581"/>
                    <a:pt x="254042" y="27519"/>
                    <a:pt x="254055" y="27470"/>
                  </a:cubicBezTo>
                  <a:lnTo>
                    <a:pt x="254055" y="27285"/>
                  </a:lnTo>
                  <a:lnTo>
                    <a:pt x="254055" y="27076"/>
                  </a:lnTo>
                  <a:lnTo>
                    <a:pt x="254055" y="26534"/>
                  </a:lnTo>
                  <a:lnTo>
                    <a:pt x="254055" y="26386"/>
                  </a:lnTo>
                  <a:cubicBezTo>
                    <a:pt x="254055" y="26152"/>
                    <a:pt x="254055" y="25930"/>
                    <a:pt x="254042" y="25709"/>
                  </a:cubicBezTo>
                  <a:lnTo>
                    <a:pt x="254042" y="25524"/>
                  </a:lnTo>
                  <a:cubicBezTo>
                    <a:pt x="254042" y="25351"/>
                    <a:pt x="254018" y="25179"/>
                    <a:pt x="254018" y="24994"/>
                  </a:cubicBezTo>
                  <a:cubicBezTo>
                    <a:pt x="254018" y="24920"/>
                    <a:pt x="254018" y="24859"/>
                    <a:pt x="254006" y="24785"/>
                  </a:cubicBezTo>
                  <a:lnTo>
                    <a:pt x="253956" y="24230"/>
                  </a:lnTo>
                  <a:cubicBezTo>
                    <a:pt x="253956" y="24181"/>
                    <a:pt x="253956" y="24144"/>
                    <a:pt x="253944" y="24107"/>
                  </a:cubicBezTo>
                  <a:cubicBezTo>
                    <a:pt x="253932" y="23873"/>
                    <a:pt x="253895" y="23651"/>
                    <a:pt x="253882" y="23430"/>
                  </a:cubicBezTo>
                  <a:cubicBezTo>
                    <a:pt x="253882" y="23368"/>
                    <a:pt x="253870" y="23306"/>
                    <a:pt x="253870" y="23257"/>
                  </a:cubicBezTo>
                  <a:cubicBezTo>
                    <a:pt x="253858" y="23085"/>
                    <a:pt x="253821" y="22912"/>
                    <a:pt x="253808" y="22752"/>
                  </a:cubicBezTo>
                  <a:cubicBezTo>
                    <a:pt x="253796" y="22691"/>
                    <a:pt x="253796" y="22604"/>
                    <a:pt x="253771" y="22543"/>
                  </a:cubicBezTo>
                  <a:cubicBezTo>
                    <a:pt x="253747" y="22346"/>
                    <a:pt x="253710" y="22161"/>
                    <a:pt x="253685" y="21964"/>
                  </a:cubicBezTo>
                  <a:cubicBezTo>
                    <a:pt x="253685" y="21927"/>
                    <a:pt x="253673" y="21902"/>
                    <a:pt x="253673" y="21890"/>
                  </a:cubicBezTo>
                  <a:cubicBezTo>
                    <a:pt x="253636" y="21668"/>
                    <a:pt x="253587" y="21434"/>
                    <a:pt x="253550" y="21225"/>
                  </a:cubicBezTo>
                  <a:cubicBezTo>
                    <a:pt x="253525" y="21163"/>
                    <a:pt x="253513" y="21114"/>
                    <a:pt x="253513" y="21052"/>
                  </a:cubicBezTo>
                  <a:cubicBezTo>
                    <a:pt x="253488" y="20880"/>
                    <a:pt x="253439" y="20720"/>
                    <a:pt x="253402" y="20559"/>
                  </a:cubicBezTo>
                  <a:lnTo>
                    <a:pt x="253365" y="20375"/>
                  </a:lnTo>
                  <a:cubicBezTo>
                    <a:pt x="253316" y="20178"/>
                    <a:pt x="253266" y="19981"/>
                    <a:pt x="253205" y="19771"/>
                  </a:cubicBezTo>
                  <a:cubicBezTo>
                    <a:pt x="253205" y="19759"/>
                    <a:pt x="253205" y="19746"/>
                    <a:pt x="253193" y="19734"/>
                  </a:cubicBezTo>
                  <a:cubicBezTo>
                    <a:pt x="253180" y="19697"/>
                    <a:pt x="253180" y="19673"/>
                    <a:pt x="253156" y="19636"/>
                  </a:cubicBezTo>
                  <a:lnTo>
                    <a:pt x="262086" y="19636"/>
                  </a:lnTo>
                  <a:cubicBezTo>
                    <a:pt x="263552" y="19636"/>
                    <a:pt x="265006" y="18687"/>
                    <a:pt x="266115" y="16753"/>
                  </a:cubicBezTo>
                  <a:cubicBezTo>
                    <a:pt x="266213" y="16556"/>
                    <a:pt x="266336" y="16359"/>
                    <a:pt x="266435" y="16137"/>
                  </a:cubicBezTo>
                  <a:cubicBezTo>
                    <a:pt x="266447" y="16113"/>
                    <a:pt x="266459" y="16100"/>
                    <a:pt x="266459" y="16063"/>
                  </a:cubicBezTo>
                  <a:cubicBezTo>
                    <a:pt x="266558" y="15866"/>
                    <a:pt x="266644" y="15644"/>
                    <a:pt x="266743" y="15435"/>
                  </a:cubicBezTo>
                  <a:cubicBezTo>
                    <a:pt x="266743" y="15423"/>
                    <a:pt x="266755" y="15398"/>
                    <a:pt x="266755" y="15386"/>
                  </a:cubicBezTo>
                  <a:cubicBezTo>
                    <a:pt x="266755" y="15373"/>
                    <a:pt x="266767" y="15361"/>
                    <a:pt x="266767" y="15324"/>
                  </a:cubicBezTo>
                  <a:lnTo>
                    <a:pt x="266952" y="14819"/>
                  </a:lnTo>
                  <a:lnTo>
                    <a:pt x="266952" y="14819"/>
                  </a:lnTo>
                  <a:cubicBezTo>
                    <a:pt x="267014" y="14647"/>
                    <a:pt x="267063" y="14462"/>
                    <a:pt x="267125" y="14289"/>
                  </a:cubicBezTo>
                  <a:lnTo>
                    <a:pt x="267174" y="14154"/>
                  </a:lnTo>
                  <a:cubicBezTo>
                    <a:pt x="267223" y="14018"/>
                    <a:pt x="267248" y="13883"/>
                    <a:pt x="267285" y="13723"/>
                  </a:cubicBezTo>
                  <a:cubicBezTo>
                    <a:pt x="267297" y="13674"/>
                    <a:pt x="267297" y="13637"/>
                    <a:pt x="267309" y="13600"/>
                  </a:cubicBezTo>
                  <a:cubicBezTo>
                    <a:pt x="267359" y="13415"/>
                    <a:pt x="267383" y="13230"/>
                    <a:pt x="267433" y="13045"/>
                  </a:cubicBezTo>
                  <a:cubicBezTo>
                    <a:pt x="267433" y="13021"/>
                    <a:pt x="267445" y="12996"/>
                    <a:pt x="267445" y="12971"/>
                  </a:cubicBezTo>
                  <a:cubicBezTo>
                    <a:pt x="267482" y="12811"/>
                    <a:pt x="267507" y="12651"/>
                    <a:pt x="267543" y="12491"/>
                  </a:cubicBezTo>
                  <a:cubicBezTo>
                    <a:pt x="267556" y="12442"/>
                    <a:pt x="267556" y="12380"/>
                    <a:pt x="267568" y="12343"/>
                  </a:cubicBezTo>
                  <a:cubicBezTo>
                    <a:pt x="267605" y="12183"/>
                    <a:pt x="267617" y="12035"/>
                    <a:pt x="267630" y="11863"/>
                  </a:cubicBezTo>
                  <a:cubicBezTo>
                    <a:pt x="267630" y="11826"/>
                    <a:pt x="267654" y="11801"/>
                    <a:pt x="267654" y="11764"/>
                  </a:cubicBezTo>
                  <a:cubicBezTo>
                    <a:pt x="267667" y="11579"/>
                    <a:pt x="267691" y="11382"/>
                    <a:pt x="267716" y="11198"/>
                  </a:cubicBezTo>
                  <a:cubicBezTo>
                    <a:pt x="267716" y="11148"/>
                    <a:pt x="267716" y="11111"/>
                    <a:pt x="267728" y="11062"/>
                  </a:cubicBezTo>
                  <a:cubicBezTo>
                    <a:pt x="267741" y="10902"/>
                    <a:pt x="267741" y="10754"/>
                    <a:pt x="267753" y="10594"/>
                  </a:cubicBezTo>
                  <a:lnTo>
                    <a:pt x="267753" y="10508"/>
                  </a:lnTo>
                  <a:lnTo>
                    <a:pt x="267753" y="10446"/>
                  </a:lnTo>
                  <a:cubicBezTo>
                    <a:pt x="267753" y="10249"/>
                    <a:pt x="267778" y="10027"/>
                    <a:pt x="267778" y="9830"/>
                  </a:cubicBezTo>
                  <a:lnTo>
                    <a:pt x="267778" y="9769"/>
                  </a:lnTo>
                  <a:cubicBezTo>
                    <a:pt x="267778" y="9584"/>
                    <a:pt x="267778" y="9399"/>
                    <a:pt x="267753" y="9214"/>
                  </a:cubicBezTo>
                  <a:lnTo>
                    <a:pt x="267753" y="9054"/>
                  </a:lnTo>
                  <a:cubicBezTo>
                    <a:pt x="267741" y="8857"/>
                    <a:pt x="267741" y="8648"/>
                    <a:pt x="267716" y="8438"/>
                  </a:cubicBezTo>
                  <a:lnTo>
                    <a:pt x="267716" y="8377"/>
                  </a:lnTo>
                  <a:cubicBezTo>
                    <a:pt x="267691" y="8192"/>
                    <a:pt x="267679" y="8007"/>
                    <a:pt x="267654" y="7822"/>
                  </a:cubicBezTo>
                  <a:cubicBezTo>
                    <a:pt x="267654" y="7785"/>
                    <a:pt x="267630" y="7724"/>
                    <a:pt x="267630" y="7675"/>
                  </a:cubicBezTo>
                  <a:lnTo>
                    <a:pt x="267543" y="7071"/>
                  </a:lnTo>
                  <a:cubicBezTo>
                    <a:pt x="267543" y="7059"/>
                    <a:pt x="267543" y="7046"/>
                    <a:pt x="267531" y="7022"/>
                  </a:cubicBezTo>
                  <a:cubicBezTo>
                    <a:pt x="267494" y="6837"/>
                    <a:pt x="267470" y="6652"/>
                    <a:pt x="267420" y="6467"/>
                  </a:cubicBezTo>
                  <a:cubicBezTo>
                    <a:pt x="267408" y="6430"/>
                    <a:pt x="267408" y="6381"/>
                    <a:pt x="267383" y="6319"/>
                  </a:cubicBezTo>
                  <a:cubicBezTo>
                    <a:pt x="267346" y="6122"/>
                    <a:pt x="267297" y="5938"/>
                    <a:pt x="267248" y="5753"/>
                  </a:cubicBezTo>
                  <a:cubicBezTo>
                    <a:pt x="267248" y="5728"/>
                    <a:pt x="267248" y="5728"/>
                    <a:pt x="267235" y="5716"/>
                  </a:cubicBezTo>
                  <a:cubicBezTo>
                    <a:pt x="267186" y="5531"/>
                    <a:pt x="267125" y="5359"/>
                    <a:pt x="267075" y="5174"/>
                  </a:cubicBezTo>
                  <a:cubicBezTo>
                    <a:pt x="267075" y="5149"/>
                    <a:pt x="267063" y="5137"/>
                    <a:pt x="267063" y="5100"/>
                  </a:cubicBezTo>
                  <a:cubicBezTo>
                    <a:pt x="267051" y="5075"/>
                    <a:pt x="267051" y="5051"/>
                    <a:pt x="267038" y="5026"/>
                  </a:cubicBezTo>
                  <a:cubicBezTo>
                    <a:pt x="266989" y="4891"/>
                    <a:pt x="266940" y="4730"/>
                    <a:pt x="266878" y="4595"/>
                  </a:cubicBezTo>
                  <a:cubicBezTo>
                    <a:pt x="266866" y="4558"/>
                    <a:pt x="266866" y="4533"/>
                    <a:pt x="266854" y="4521"/>
                  </a:cubicBezTo>
                  <a:cubicBezTo>
                    <a:pt x="266792" y="4349"/>
                    <a:pt x="266730" y="4188"/>
                    <a:pt x="266644" y="4028"/>
                  </a:cubicBezTo>
                  <a:cubicBezTo>
                    <a:pt x="266632" y="3979"/>
                    <a:pt x="266620" y="3942"/>
                    <a:pt x="266583" y="3905"/>
                  </a:cubicBezTo>
                  <a:cubicBezTo>
                    <a:pt x="266521" y="3782"/>
                    <a:pt x="266484" y="3659"/>
                    <a:pt x="266422" y="3536"/>
                  </a:cubicBezTo>
                  <a:cubicBezTo>
                    <a:pt x="266398" y="3486"/>
                    <a:pt x="266373" y="3437"/>
                    <a:pt x="266361" y="3388"/>
                  </a:cubicBezTo>
                  <a:cubicBezTo>
                    <a:pt x="266275" y="3240"/>
                    <a:pt x="266201" y="3080"/>
                    <a:pt x="266115" y="2944"/>
                  </a:cubicBezTo>
                  <a:cubicBezTo>
                    <a:pt x="266028" y="2809"/>
                    <a:pt x="265942" y="2673"/>
                    <a:pt x="265868" y="2550"/>
                  </a:cubicBezTo>
                  <a:cubicBezTo>
                    <a:pt x="265831" y="2513"/>
                    <a:pt x="265819" y="2464"/>
                    <a:pt x="265782" y="2439"/>
                  </a:cubicBezTo>
                  <a:cubicBezTo>
                    <a:pt x="265720" y="2341"/>
                    <a:pt x="265659" y="2254"/>
                    <a:pt x="265585" y="2156"/>
                  </a:cubicBezTo>
                  <a:cubicBezTo>
                    <a:pt x="265560" y="2131"/>
                    <a:pt x="265536" y="2082"/>
                    <a:pt x="265511" y="2057"/>
                  </a:cubicBezTo>
                  <a:cubicBezTo>
                    <a:pt x="265437" y="1946"/>
                    <a:pt x="265351" y="1848"/>
                    <a:pt x="265265" y="1762"/>
                  </a:cubicBezTo>
                  <a:cubicBezTo>
                    <a:pt x="265252" y="1749"/>
                    <a:pt x="265252" y="1725"/>
                    <a:pt x="265228" y="1725"/>
                  </a:cubicBezTo>
                  <a:cubicBezTo>
                    <a:pt x="265141" y="1626"/>
                    <a:pt x="265043" y="1528"/>
                    <a:pt x="264957" y="1441"/>
                  </a:cubicBezTo>
                  <a:lnTo>
                    <a:pt x="264920" y="1404"/>
                  </a:lnTo>
                  <a:cubicBezTo>
                    <a:pt x="264907" y="1392"/>
                    <a:pt x="264895" y="1380"/>
                    <a:pt x="264858" y="1355"/>
                  </a:cubicBezTo>
                  <a:cubicBezTo>
                    <a:pt x="264784" y="1281"/>
                    <a:pt x="264710" y="1220"/>
                    <a:pt x="264649" y="1158"/>
                  </a:cubicBezTo>
                  <a:cubicBezTo>
                    <a:pt x="264612" y="1133"/>
                    <a:pt x="264587" y="1109"/>
                    <a:pt x="264550" y="1084"/>
                  </a:cubicBezTo>
                  <a:cubicBezTo>
                    <a:pt x="264464" y="1010"/>
                    <a:pt x="264365" y="949"/>
                    <a:pt x="264279" y="862"/>
                  </a:cubicBezTo>
                  <a:cubicBezTo>
                    <a:pt x="264267" y="862"/>
                    <a:pt x="264267" y="850"/>
                    <a:pt x="264242" y="838"/>
                  </a:cubicBezTo>
                  <a:cubicBezTo>
                    <a:pt x="264144" y="764"/>
                    <a:pt x="264045" y="702"/>
                    <a:pt x="263934" y="641"/>
                  </a:cubicBezTo>
                  <a:lnTo>
                    <a:pt x="263848" y="591"/>
                  </a:lnTo>
                  <a:cubicBezTo>
                    <a:pt x="263774" y="542"/>
                    <a:pt x="263688" y="518"/>
                    <a:pt x="263614" y="468"/>
                  </a:cubicBezTo>
                  <a:lnTo>
                    <a:pt x="263528" y="419"/>
                  </a:lnTo>
                  <a:cubicBezTo>
                    <a:pt x="263429" y="370"/>
                    <a:pt x="263318" y="345"/>
                    <a:pt x="263232" y="296"/>
                  </a:cubicBezTo>
                  <a:cubicBezTo>
                    <a:pt x="263232" y="296"/>
                    <a:pt x="263220" y="296"/>
                    <a:pt x="263220" y="283"/>
                  </a:cubicBezTo>
                  <a:lnTo>
                    <a:pt x="262887" y="185"/>
                  </a:lnTo>
                  <a:cubicBezTo>
                    <a:pt x="262862" y="185"/>
                    <a:pt x="262826" y="173"/>
                    <a:pt x="262801" y="173"/>
                  </a:cubicBezTo>
                  <a:lnTo>
                    <a:pt x="262567" y="123"/>
                  </a:lnTo>
                  <a:cubicBezTo>
                    <a:pt x="262542" y="123"/>
                    <a:pt x="262505" y="111"/>
                    <a:pt x="262456" y="111"/>
                  </a:cubicBezTo>
                  <a:cubicBezTo>
                    <a:pt x="262357" y="99"/>
                    <a:pt x="262259" y="99"/>
                    <a:pt x="262148" y="99"/>
                  </a:cubicBezTo>
                  <a:lnTo>
                    <a:pt x="262136" y="99"/>
                  </a:lnTo>
                  <a:lnTo>
                    <a:pt x="205976" y="0"/>
                  </a:lnTo>
                  <a:lnTo>
                    <a:pt x="205976" y="0"/>
                  </a:lnTo>
                  <a:lnTo>
                    <a:pt x="205939" y="0"/>
                  </a:lnTo>
                  <a:lnTo>
                    <a:pt x="205323" y="0"/>
                  </a:lnTo>
                  <a:lnTo>
                    <a:pt x="205422" y="0"/>
                  </a:lnTo>
                  <a:cubicBezTo>
                    <a:pt x="205286" y="0"/>
                    <a:pt x="205138" y="0"/>
                    <a:pt x="204991" y="25"/>
                  </a:cubicBezTo>
                  <a:lnTo>
                    <a:pt x="194742" y="0"/>
                  </a:lnTo>
                  <a:lnTo>
                    <a:pt x="194742" y="0"/>
                  </a:lnTo>
                  <a:lnTo>
                    <a:pt x="194692" y="0"/>
                  </a:lnTo>
                  <a:lnTo>
                    <a:pt x="194076" y="0"/>
                  </a:lnTo>
                  <a:lnTo>
                    <a:pt x="194187" y="0"/>
                  </a:lnTo>
                  <a:cubicBezTo>
                    <a:pt x="193990" y="0"/>
                    <a:pt x="193781" y="0"/>
                    <a:pt x="193584" y="37"/>
                  </a:cubicBezTo>
                  <a:cubicBezTo>
                    <a:pt x="183729" y="530"/>
                    <a:pt x="171977" y="4891"/>
                    <a:pt x="171324" y="9362"/>
                  </a:cubicBezTo>
                  <a:cubicBezTo>
                    <a:pt x="170364" y="9756"/>
                    <a:pt x="169427" y="10385"/>
                    <a:pt x="168553" y="11259"/>
                  </a:cubicBezTo>
                  <a:lnTo>
                    <a:pt x="167506" y="11259"/>
                  </a:lnTo>
                  <a:cubicBezTo>
                    <a:pt x="166249" y="10274"/>
                    <a:pt x="164894" y="9781"/>
                    <a:pt x="163539" y="9781"/>
                  </a:cubicBezTo>
                  <a:lnTo>
                    <a:pt x="107909" y="9633"/>
                  </a:lnTo>
                  <a:cubicBezTo>
                    <a:pt x="107983" y="9633"/>
                    <a:pt x="108045" y="9633"/>
                    <a:pt x="108131" y="9645"/>
                  </a:cubicBezTo>
                  <a:cubicBezTo>
                    <a:pt x="106197" y="9572"/>
                    <a:pt x="104275" y="10471"/>
                    <a:pt x="102612" y="12368"/>
                  </a:cubicBezTo>
                  <a:lnTo>
                    <a:pt x="59904" y="12245"/>
                  </a:lnTo>
                  <a:cubicBezTo>
                    <a:pt x="59966" y="12245"/>
                    <a:pt x="60028" y="12245"/>
                    <a:pt x="60089" y="12257"/>
                  </a:cubicBezTo>
                  <a:lnTo>
                    <a:pt x="59720" y="12257"/>
                  </a:lnTo>
                  <a:lnTo>
                    <a:pt x="59695" y="12257"/>
                  </a:lnTo>
                  <a:cubicBezTo>
                    <a:pt x="45011" y="12528"/>
                    <a:pt x="30414" y="19217"/>
                    <a:pt x="29983" y="26029"/>
                  </a:cubicBezTo>
                  <a:lnTo>
                    <a:pt x="3215" y="26017"/>
                  </a:lnTo>
                  <a:cubicBezTo>
                    <a:pt x="2969" y="25401"/>
                    <a:pt x="2377" y="24945"/>
                    <a:pt x="1663" y="24945"/>
                  </a:cubicBezTo>
                  <a:cubicBezTo>
                    <a:pt x="739" y="24945"/>
                    <a:pt x="0" y="25684"/>
                    <a:pt x="0" y="26608"/>
                  </a:cubicBezTo>
                  <a:cubicBezTo>
                    <a:pt x="0" y="27532"/>
                    <a:pt x="739" y="28271"/>
                    <a:pt x="1663" y="28271"/>
                  </a:cubicBezTo>
                  <a:cubicBezTo>
                    <a:pt x="2377" y="28271"/>
                    <a:pt x="2993" y="27827"/>
                    <a:pt x="3215" y="27199"/>
                  </a:cubicBezTo>
                  <a:lnTo>
                    <a:pt x="30057" y="27211"/>
                  </a:lnTo>
                  <a:cubicBezTo>
                    <a:pt x="31240" y="33839"/>
                    <a:pt x="45677" y="40084"/>
                    <a:pt x="59855" y="40330"/>
                  </a:cubicBezTo>
                  <a:lnTo>
                    <a:pt x="59855" y="40330"/>
                  </a:lnTo>
                  <a:lnTo>
                    <a:pt x="59867" y="40330"/>
                  </a:lnTo>
                  <a:lnTo>
                    <a:pt x="59855" y="40330"/>
                  </a:lnTo>
                  <a:lnTo>
                    <a:pt x="102846" y="40454"/>
                  </a:lnTo>
                  <a:cubicBezTo>
                    <a:pt x="104386" y="42104"/>
                    <a:pt x="106135" y="42917"/>
                    <a:pt x="107897" y="42917"/>
                  </a:cubicBezTo>
                  <a:lnTo>
                    <a:pt x="107860" y="42917"/>
                  </a:lnTo>
                  <a:lnTo>
                    <a:pt x="163502" y="43077"/>
                  </a:lnTo>
                  <a:cubicBezTo>
                    <a:pt x="164931" y="43077"/>
                    <a:pt x="166348" y="42535"/>
                    <a:pt x="167666" y="41451"/>
                  </a:cubicBezTo>
                  <a:lnTo>
                    <a:pt x="168651" y="41451"/>
                  </a:lnTo>
                  <a:cubicBezTo>
                    <a:pt x="169514" y="42301"/>
                    <a:pt x="170425" y="42905"/>
                    <a:pt x="171386" y="43275"/>
                  </a:cubicBezTo>
                  <a:cubicBezTo>
                    <a:pt x="171361" y="43398"/>
                    <a:pt x="171349" y="43533"/>
                    <a:pt x="171349" y="43656"/>
                  </a:cubicBezTo>
                  <a:cubicBezTo>
                    <a:pt x="171337" y="48288"/>
                    <a:pt x="183458" y="52944"/>
                    <a:pt x="193559" y="53462"/>
                  </a:cubicBezTo>
                  <a:cubicBezTo>
                    <a:pt x="193744" y="53499"/>
                    <a:pt x="193904" y="53511"/>
                    <a:pt x="194089" y="53511"/>
                  </a:cubicBezTo>
                  <a:lnTo>
                    <a:pt x="194076" y="53511"/>
                  </a:lnTo>
                  <a:lnTo>
                    <a:pt x="194113" y="53511"/>
                  </a:lnTo>
                  <a:lnTo>
                    <a:pt x="194113" y="53511"/>
                  </a:lnTo>
                  <a:lnTo>
                    <a:pt x="205336" y="53511"/>
                  </a:lnTo>
                  <a:lnTo>
                    <a:pt x="205360" y="53511"/>
                  </a:lnTo>
                  <a:lnTo>
                    <a:pt x="205360" y="53511"/>
                  </a:lnTo>
                  <a:lnTo>
                    <a:pt x="250914" y="53511"/>
                  </a:lnTo>
                  <a:lnTo>
                    <a:pt x="262173" y="53511"/>
                  </a:lnTo>
                  <a:cubicBezTo>
                    <a:pt x="263626" y="53511"/>
                    <a:pt x="265080" y="52563"/>
                    <a:pt x="266188" y="50629"/>
                  </a:cubicBezTo>
                  <a:cubicBezTo>
                    <a:pt x="266299" y="50431"/>
                    <a:pt x="266398" y="50234"/>
                    <a:pt x="266509" y="50013"/>
                  </a:cubicBezTo>
                  <a:cubicBezTo>
                    <a:pt x="266521" y="49988"/>
                    <a:pt x="266546" y="49976"/>
                    <a:pt x="266546" y="49939"/>
                  </a:cubicBezTo>
                  <a:cubicBezTo>
                    <a:pt x="266632" y="49742"/>
                    <a:pt x="266730" y="49520"/>
                    <a:pt x="266817" y="49311"/>
                  </a:cubicBezTo>
                  <a:cubicBezTo>
                    <a:pt x="266817" y="49298"/>
                    <a:pt x="266829" y="49274"/>
                    <a:pt x="266854" y="49261"/>
                  </a:cubicBezTo>
                  <a:cubicBezTo>
                    <a:pt x="266854" y="49249"/>
                    <a:pt x="266866" y="49212"/>
                    <a:pt x="266866" y="49200"/>
                  </a:cubicBezTo>
                  <a:cubicBezTo>
                    <a:pt x="266928" y="49027"/>
                    <a:pt x="266989" y="48879"/>
                    <a:pt x="267051" y="48707"/>
                  </a:cubicBezTo>
                  <a:lnTo>
                    <a:pt x="267051" y="48695"/>
                  </a:lnTo>
                  <a:cubicBezTo>
                    <a:pt x="267112" y="48522"/>
                    <a:pt x="267162" y="48337"/>
                    <a:pt x="267223" y="48165"/>
                  </a:cubicBezTo>
                  <a:lnTo>
                    <a:pt x="267260" y="48029"/>
                  </a:lnTo>
                  <a:cubicBezTo>
                    <a:pt x="267309" y="47894"/>
                    <a:pt x="267346" y="47758"/>
                    <a:pt x="267371" y="47598"/>
                  </a:cubicBezTo>
                  <a:cubicBezTo>
                    <a:pt x="267383" y="47549"/>
                    <a:pt x="267383" y="47512"/>
                    <a:pt x="267408" y="47475"/>
                  </a:cubicBezTo>
                  <a:cubicBezTo>
                    <a:pt x="267445" y="47290"/>
                    <a:pt x="267482" y="47106"/>
                    <a:pt x="267531" y="46921"/>
                  </a:cubicBezTo>
                  <a:cubicBezTo>
                    <a:pt x="267531" y="46896"/>
                    <a:pt x="267543" y="46871"/>
                    <a:pt x="267543" y="46847"/>
                  </a:cubicBezTo>
                  <a:cubicBezTo>
                    <a:pt x="267568" y="46687"/>
                    <a:pt x="267605" y="46527"/>
                    <a:pt x="267630" y="46366"/>
                  </a:cubicBezTo>
                  <a:cubicBezTo>
                    <a:pt x="267654" y="46317"/>
                    <a:pt x="267654" y="46256"/>
                    <a:pt x="267667" y="46219"/>
                  </a:cubicBezTo>
                  <a:cubicBezTo>
                    <a:pt x="267691" y="46058"/>
                    <a:pt x="267716" y="45911"/>
                    <a:pt x="267728" y="45738"/>
                  </a:cubicBezTo>
                  <a:cubicBezTo>
                    <a:pt x="267728" y="45701"/>
                    <a:pt x="267741" y="45677"/>
                    <a:pt x="267741" y="45640"/>
                  </a:cubicBezTo>
                  <a:cubicBezTo>
                    <a:pt x="267753" y="45455"/>
                    <a:pt x="267790" y="45258"/>
                    <a:pt x="267802" y="45073"/>
                  </a:cubicBezTo>
                  <a:cubicBezTo>
                    <a:pt x="267802" y="45024"/>
                    <a:pt x="267802" y="44987"/>
                    <a:pt x="267814" y="44938"/>
                  </a:cubicBezTo>
                  <a:cubicBezTo>
                    <a:pt x="267839" y="44777"/>
                    <a:pt x="267839" y="44630"/>
                    <a:pt x="267851" y="44469"/>
                  </a:cubicBezTo>
                  <a:lnTo>
                    <a:pt x="267851" y="44383"/>
                  </a:lnTo>
                  <a:lnTo>
                    <a:pt x="267851" y="44322"/>
                  </a:lnTo>
                  <a:cubicBezTo>
                    <a:pt x="267851" y="44124"/>
                    <a:pt x="267864" y="43903"/>
                    <a:pt x="267864" y="43706"/>
                  </a:cubicBezTo>
                  <a:lnTo>
                    <a:pt x="267864" y="43644"/>
                  </a:lnTo>
                  <a:cubicBezTo>
                    <a:pt x="267753" y="43410"/>
                    <a:pt x="267741" y="43225"/>
                    <a:pt x="267741" y="43040"/>
                  </a:cubicBezTo>
                  <a:close/>
                  <a:moveTo>
                    <a:pt x="60274" y="12282"/>
                  </a:moveTo>
                  <a:lnTo>
                    <a:pt x="60299" y="12282"/>
                  </a:lnTo>
                  <a:cubicBezTo>
                    <a:pt x="60348" y="12282"/>
                    <a:pt x="60397" y="12294"/>
                    <a:pt x="60434" y="12294"/>
                  </a:cubicBezTo>
                  <a:cubicBezTo>
                    <a:pt x="60397" y="12294"/>
                    <a:pt x="60336" y="12282"/>
                    <a:pt x="60274" y="12282"/>
                  </a:cubicBezTo>
                  <a:close/>
                  <a:moveTo>
                    <a:pt x="60644" y="12319"/>
                  </a:moveTo>
                  <a:lnTo>
                    <a:pt x="60644" y="12319"/>
                  </a:lnTo>
                  <a:lnTo>
                    <a:pt x="60656" y="12319"/>
                  </a:lnTo>
                  <a:cubicBezTo>
                    <a:pt x="60717" y="12343"/>
                    <a:pt x="60779" y="12355"/>
                    <a:pt x="60841" y="12355"/>
                  </a:cubicBezTo>
                  <a:cubicBezTo>
                    <a:pt x="60767" y="12355"/>
                    <a:pt x="60705" y="12319"/>
                    <a:pt x="60644" y="12319"/>
                  </a:cubicBezTo>
                  <a:close/>
                  <a:moveTo>
                    <a:pt x="61050" y="12417"/>
                  </a:moveTo>
                  <a:lnTo>
                    <a:pt x="61087" y="12417"/>
                  </a:lnTo>
                  <a:lnTo>
                    <a:pt x="61223" y="12454"/>
                  </a:lnTo>
                  <a:cubicBezTo>
                    <a:pt x="61161" y="12442"/>
                    <a:pt x="61112" y="12417"/>
                    <a:pt x="61050" y="12417"/>
                  </a:cubicBezTo>
                  <a:close/>
                  <a:moveTo>
                    <a:pt x="61407" y="12503"/>
                  </a:moveTo>
                  <a:lnTo>
                    <a:pt x="61420" y="12503"/>
                  </a:lnTo>
                  <a:cubicBezTo>
                    <a:pt x="61481" y="12528"/>
                    <a:pt x="61543" y="12553"/>
                    <a:pt x="61604" y="12565"/>
                  </a:cubicBezTo>
                  <a:cubicBezTo>
                    <a:pt x="61530" y="12553"/>
                    <a:pt x="61469" y="12540"/>
                    <a:pt x="61407" y="12503"/>
                  </a:cubicBezTo>
                  <a:close/>
                  <a:moveTo>
                    <a:pt x="61826" y="12663"/>
                  </a:moveTo>
                  <a:cubicBezTo>
                    <a:pt x="61838" y="12663"/>
                    <a:pt x="61838" y="12663"/>
                    <a:pt x="61851" y="12676"/>
                  </a:cubicBezTo>
                  <a:cubicBezTo>
                    <a:pt x="61900" y="12688"/>
                    <a:pt x="61949" y="12725"/>
                    <a:pt x="61999" y="12737"/>
                  </a:cubicBezTo>
                  <a:cubicBezTo>
                    <a:pt x="61937" y="12725"/>
                    <a:pt x="61875" y="12688"/>
                    <a:pt x="61826" y="12663"/>
                  </a:cubicBezTo>
                  <a:close/>
                  <a:moveTo>
                    <a:pt x="62159" y="12836"/>
                  </a:moveTo>
                  <a:cubicBezTo>
                    <a:pt x="62183" y="12836"/>
                    <a:pt x="62183" y="12836"/>
                    <a:pt x="62159" y="12836"/>
                  </a:cubicBezTo>
                  <a:cubicBezTo>
                    <a:pt x="62245" y="12861"/>
                    <a:pt x="62307" y="12910"/>
                    <a:pt x="62368" y="12934"/>
                  </a:cubicBezTo>
                  <a:cubicBezTo>
                    <a:pt x="62307" y="12910"/>
                    <a:pt x="62245" y="12861"/>
                    <a:pt x="62159" y="12836"/>
                  </a:cubicBezTo>
                  <a:close/>
                  <a:moveTo>
                    <a:pt x="62578" y="13058"/>
                  </a:moveTo>
                  <a:lnTo>
                    <a:pt x="62590" y="13082"/>
                  </a:lnTo>
                  <a:lnTo>
                    <a:pt x="62738" y="13168"/>
                  </a:lnTo>
                  <a:cubicBezTo>
                    <a:pt x="62688" y="13119"/>
                    <a:pt x="62627" y="13095"/>
                    <a:pt x="62578" y="13058"/>
                  </a:cubicBezTo>
                  <a:close/>
                  <a:moveTo>
                    <a:pt x="62922" y="13279"/>
                  </a:moveTo>
                  <a:lnTo>
                    <a:pt x="62922" y="13279"/>
                  </a:lnTo>
                  <a:cubicBezTo>
                    <a:pt x="62996" y="13316"/>
                    <a:pt x="63058" y="13366"/>
                    <a:pt x="63120" y="13415"/>
                  </a:cubicBezTo>
                  <a:cubicBezTo>
                    <a:pt x="63046" y="13366"/>
                    <a:pt x="62984" y="13316"/>
                    <a:pt x="62922" y="13279"/>
                  </a:cubicBezTo>
                  <a:close/>
                  <a:moveTo>
                    <a:pt x="63304" y="13575"/>
                  </a:moveTo>
                  <a:cubicBezTo>
                    <a:pt x="63317" y="13587"/>
                    <a:pt x="63317" y="13587"/>
                    <a:pt x="63304" y="13575"/>
                  </a:cubicBezTo>
                  <a:cubicBezTo>
                    <a:pt x="63366" y="13612"/>
                    <a:pt x="63415" y="13661"/>
                    <a:pt x="63452" y="13710"/>
                  </a:cubicBezTo>
                  <a:cubicBezTo>
                    <a:pt x="63415" y="13661"/>
                    <a:pt x="63366" y="13612"/>
                    <a:pt x="63304" y="13575"/>
                  </a:cubicBezTo>
                  <a:close/>
                  <a:moveTo>
                    <a:pt x="63625" y="13846"/>
                  </a:moveTo>
                  <a:cubicBezTo>
                    <a:pt x="63637" y="13858"/>
                    <a:pt x="63637" y="13858"/>
                    <a:pt x="63625" y="13846"/>
                  </a:cubicBezTo>
                  <a:cubicBezTo>
                    <a:pt x="63699" y="13908"/>
                    <a:pt x="63748" y="13969"/>
                    <a:pt x="63809" y="14031"/>
                  </a:cubicBezTo>
                  <a:cubicBezTo>
                    <a:pt x="63760" y="13969"/>
                    <a:pt x="63699" y="13908"/>
                    <a:pt x="63625" y="13846"/>
                  </a:cubicBezTo>
                  <a:close/>
                  <a:moveTo>
                    <a:pt x="64006" y="14216"/>
                  </a:moveTo>
                  <a:cubicBezTo>
                    <a:pt x="64006" y="14216"/>
                    <a:pt x="64006" y="14228"/>
                    <a:pt x="64006" y="14216"/>
                  </a:cubicBezTo>
                  <a:cubicBezTo>
                    <a:pt x="64068" y="14277"/>
                    <a:pt x="64117" y="14339"/>
                    <a:pt x="64179" y="14388"/>
                  </a:cubicBezTo>
                  <a:cubicBezTo>
                    <a:pt x="64117" y="14339"/>
                    <a:pt x="64056" y="14277"/>
                    <a:pt x="64006" y="14216"/>
                  </a:cubicBezTo>
                  <a:close/>
                  <a:moveTo>
                    <a:pt x="64314" y="14548"/>
                  </a:moveTo>
                  <a:lnTo>
                    <a:pt x="64314" y="14548"/>
                  </a:lnTo>
                  <a:cubicBezTo>
                    <a:pt x="64401" y="14634"/>
                    <a:pt x="64462" y="14708"/>
                    <a:pt x="64524" y="14782"/>
                  </a:cubicBezTo>
                  <a:cubicBezTo>
                    <a:pt x="64462" y="14708"/>
                    <a:pt x="64376" y="14634"/>
                    <a:pt x="64314" y="14548"/>
                  </a:cubicBezTo>
                  <a:close/>
                  <a:moveTo>
                    <a:pt x="64684" y="14992"/>
                  </a:moveTo>
                  <a:cubicBezTo>
                    <a:pt x="64684" y="15004"/>
                    <a:pt x="64684" y="15004"/>
                    <a:pt x="64684" y="14992"/>
                  </a:cubicBezTo>
                  <a:cubicBezTo>
                    <a:pt x="64746" y="15066"/>
                    <a:pt x="64807" y="15139"/>
                    <a:pt x="64856" y="15213"/>
                  </a:cubicBezTo>
                  <a:cubicBezTo>
                    <a:pt x="64795" y="15139"/>
                    <a:pt x="64733" y="15066"/>
                    <a:pt x="64684" y="14992"/>
                  </a:cubicBezTo>
                  <a:close/>
                  <a:moveTo>
                    <a:pt x="64980" y="15386"/>
                  </a:moveTo>
                  <a:lnTo>
                    <a:pt x="64980" y="15386"/>
                  </a:lnTo>
                  <a:cubicBezTo>
                    <a:pt x="65054" y="15497"/>
                    <a:pt x="65115" y="15608"/>
                    <a:pt x="65201" y="15706"/>
                  </a:cubicBezTo>
                  <a:cubicBezTo>
                    <a:pt x="65115" y="15583"/>
                    <a:pt x="65041" y="15472"/>
                    <a:pt x="64980" y="15386"/>
                  </a:cubicBezTo>
                  <a:close/>
                  <a:moveTo>
                    <a:pt x="65325" y="15891"/>
                  </a:moveTo>
                  <a:lnTo>
                    <a:pt x="65325" y="15891"/>
                  </a:lnTo>
                  <a:cubicBezTo>
                    <a:pt x="65411" y="16039"/>
                    <a:pt x="65509" y="16186"/>
                    <a:pt x="65596" y="16347"/>
                  </a:cubicBezTo>
                  <a:cubicBezTo>
                    <a:pt x="65509" y="16186"/>
                    <a:pt x="65411" y="16039"/>
                    <a:pt x="65325" y="15891"/>
                  </a:cubicBezTo>
                  <a:close/>
                  <a:moveTo>
                    <a:pt x="194175" y="53486"/>
                  </a:moveTo>
                  <a:lnTo>
                    <a:pt x="194274" y="53486"/>
                  </a:lnTo>
                  <a:lnTo>
                    <a:pt x="194298" y="53486"/>
                  </a:lnTo>
                  <a:close/>
                  <a:moveTo>
                    <a:pt x="195863" y="52957"/>
                  </a:moveTo>
                  <a:lnTo>
                    <a:pt x="195863" y="52957"/>
                  </a:lnTo>
                  <a:cubicBezTo>
                    <a:pt x="195875" y="52944"/>
                    <a:pt x="195875" y="52944"/>
                    <a:pt x="195900" y="52944"/>
                  </a:cubicBezTo>
                  <a:cubicBezTo>
                    <a:pt x="195875" y="52944"/>
                    <a:pt x="195875" y="52957"/>
                    <a:pt x="195863" y="529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67"/>
            <p:cNvSpPr/>
            <p:nvPr/>
          </p:nvSpPr>
          <p:spPr>
            <a:xfrm rot="-2955769">
              <a:off x="6651048" y="1687780"/>
              <a:ext cx="937121" cy="291317"/>
            </a:xfrm>
            <a:custGeom>
              <a:avLst/>
              <a:gdLst/>
              <a:ahLst/>
              <a:cxnLst/>
              <a:rect l="l" t="t" r="r" b="b"/>
              <a:pathLst>
                <a:path w="63047" h="19599" extrusionOk="0">
                  <a:moveTo>
                    <a:pt x="50" y="0"/>
                  </a:moveTo>
                  <a:lnTo>
                    <a:pt x="59" y="0"/>
                  </a:lnTo>
                  <a:lnTo>
                    <a:pt x="59" y="0"/>
                  </a:lnTo>
                  <a:cubicBezTo>
                    <a:pt x="56" y="0"/>
                    <a:pt x="53" y="0"/>
                    <a:pt x="50" y="0"/>
                  </a:cubicBezTo>
                  <a:close/>
                  <a:moveTo>
                    <a:pt x="59" y="0"/>
                  </a:moveTo>
                  <a:lnTo>
                    <a:pt x="59" y="0"/>
                  </a:lnTo>
                  <a:cubicBezTo>
                    <a:pt x="1485" y="4"/>
                    <a:pt x="2910" y="1039"/>
                    <a:pt x="4017" y="2920"/>
                  </a:cubicBezTo>
                  <a:cubicBezTo>
                    <a:pt x="6222" y="6714"/>
                    <a:pt x="6222" y="12897"/>
                    <a:pt x="4017" y="16716"/>
                  </a:cubicBezTo>
                  <a:cubicBezTo>
                    <a:pt x="2908" y="18650"/>
                    <a:pt x="1467" y="19599"/>
                    <a:pt x="1" y="19599"/>
                  </a:cubicBezTo>
                  <a:lnTo>
                    <a:pt x="56826" y="19599"/>
                  </a:lnTo>
                  <a:cubicBezTo>
                    <a:pt x="58267" y="19599"/>
                    <a:pt x="59733" y="18650"/>
                    <a:pt x="60842" y="16716"/>
                  </a:cubicBezTo>
                  <a:cubicBezTo>
                    <a:pt x="63046" y="12897"/>
                    <a:pt x="63046" y="6726"/>
                    <a:pt x="60842" y="2920"/>
                  </a:cubicBezTo>
                  <a:cubicBezTo>
                    <a:pt x="59745" y="1047"/>
                    <a:pt x="58304" y="86"/>
                    <a:pt x="56863" y="86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67"/>
            <p:cNvSpPr/>
            <p:nvPr/>
          </p:nvSpPr>
          <p:spPr>
            <a:xfrm rot="-2955769">
              <a:off x="6557746" y="1753649"/>
              <a:ext cx="886019" cy="20334"/>
            </a:xfrm>
            <a:custGeom>
              <a:avLst/>
              <a:gdLst/>
              <a:ahLst/>
              <a:cxnLst/>
              <a:rect l="l" t="t" r="r" b="b"/>
              <a:pathLst>
                <a:path w="59609" h="1368" extrusionOk="0">
                  <a:moveTo>
                    <a:pt x="0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6" y="0"/>
                    <a:pt x="3" y="0"/>
                    <a:pt x="0" y="0"/>
                  </a:cubicBezTo>
                  <a:close/>
                  <a:moveTo>
                    <a:pt x="8" y="0"/>
                  </a:moveTo>
                  <a:cubicBezTo>
                    <a:pt x="954" y="3"/>
                    <a:pt x="1924" y="508"/>
                    <a:pt x="2784" y="1367"/>
                  </a:cubicBezTo>
                  <a:lnTo>
                    <a:pt x="59609" y="1367"/>
                  </a:lnTo>
                  <a:cubicBezTo>
                    <a:pt x="58747" y="517"/>
                    <a:pt x="57786" y="86"/>
                    <a:pt x="56813" y="86"/>
                  </a:cubicBezTo>
                  <a:lnTo>
                    <a:pt x="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67"/>
            <p:cNvSpPr/>
            <p:nvPr/>
          </p:nvSpPr>
          <p:spPr>
            <a:xfrm rot="-2955769">
              <a:off x="6614973" y="1733288"/>
              <a:ext cx="876135" cy="54937"/>
            </a:xfrm>
            <a:custGeom>
              <a:avLst/>
              <a:gdLst/>
              <a:ahLst/>
              <a:cxnLst/>
              <a:rect l="l" t="t" r="r" b="b"/>
              <a:pathLst>
                <a:path w="58944" h="3696" extrusionOk="0">
                  <a:moveTo>
                    <a:pt x="0" y="0"/>
                  </a:moveTo>
                  <a:cubicBezTo>
                    <a:pt x="419" y="419"/>
                    <a:pt x="813" y="924"/>
                    <a:pt x="1183" y="1553"/>
                  </a:cubicBezTo>
                  <a:cubicBezTo>
                    <a:pt x="1577" y="2205"/>
                    <a:pt x="1885" y="2932"/>
                    <a:pt x="2131" y="3696"/>
                  </a:cubicBezTo>
                  <a:lnTo>
                    <a:pt x="58944" y="3696"/>
                  </a:lnTo>
                  <a:cubicBezTo>
                    <a:pt x="58697" y="2932"/>
                    <a:pt x="58389" y="2205"/>
                    <a:pt x="58008" y="1553"/>
                  </a:cubicBezTo>
                  <a:cubicBezTo>
                    <a:pt x="57638" y="937"/>
                    <a:pt x="57231" y="419"/>
                    <a:pt x="56825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67"/>
            <p:cNvSpPr/>
            <p:nvPr/>
          </p:nvSpPr>
          <p:spPr>
            <a:xfrm rot="-2955769">
              <a:off x="6690159" y="1748612"/>
              <a:ext cx="856009" cy="80399"/>
            </a:xfrm>
            <a:custGeom>
              <a:avLst/>
              <a:gdLst/>
              <a:ahLst/>
              <a:cxnLst/>
              <a:rect l="l" t="t" r="r" b="b"/>
              <a:pathLst>
                <a:path w="57590" h="5409" extrusionOk="0">
                  <a:moveTo>
                    <a:pt x="1" y="1"/>
                  </a:moveTo>
                  <a:cubicBezTo>
                    <a:pt x="555" y="1664"/>
                    <a:pt x="789" y="3549"/>
                    <a:pt x="715" y="5409"/>
                  </a:cubicBezTo>
                  <a:lnTo>
                    <a:pt x="57528" y="5409"/>
                  </a:lnTo>
                  <a:cubicBezTo>
                    <a:pt x="57589" y="3549"/>
                    <a:pt x="57367" y="1664"/>
                    <a:pt x="56825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67"/>
            <p:cNvSpPr/>
            <p:nvPr/>
          </p:nvSpPr>
          <p:spPr>
            <a:xfrm rot="-2955769">
              <a:off x="6744778" y="1804197"/>
              <a:ext cx="859115" cy="72521"/>
            </a:xfrm>
            <a:custGeom>
              <a:avLst/>
              <a:gdLst/>
              <a:ahLst/>
              <a:cxnLst/>
              <a:rect l="l" t="t" r="r" b="b"/>
              <a:pathLst>
                <a:path w="57799" h="4879" extrusionOk="0">
                  <a:moveTo>
                    <a:pt x="986" y="0"/>
                  </a:moveTo>
                  <a:cubicBezTo>
                    <a:pt x="924" y="1725"/>
                    <a:pt x="604" y="3413"/>
                    <a:pt x="1" y="4878"/>
                  </a:cubicBezTo>
                  <a:lnTo>
                    <a:pt x="56813" y="4878"/>
                  </a:lnTo>
                  <a:cubicBezTo>
                    <a:pt x="57404" y="3413"/>
                    <a:pt x="57737" y="1700"/>
                    <a:pt x="57799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67"/>
            <p:cNvSpPr/>
            <p:nvPr/>
          </p:nvSpPr>
          <p:spPr>
            <a:xfrm rot="-2955769">
              <a:off x="6741367" y="1885158"/>
              <a:ext cx="914052" cy="63186"/>
            </a:xfrm>
            <a:custGeom>
              <a:avLst/>
              <a:gdLst/>
              <a:ahLst/>
              <a:cxnLst/>
              <a:rect l="l" t="t" r="r" b="b"/>
              <a:pathLst>
                <a:path w="61495" h="4251" extrusionOk="0">
                  <a:moveTo>
                    <a:pt x="4682" y="1"/>
                  </a:moveTo>
                  <a:cubicBezTo>
                    <a:pt x="4497" y="481"/>
                    <a:pt x="4275" y="937"/>
                    <a:pt x="4016" y="1368"/>
                  </a:cubicBezTo>
                  <a:cubicBezTo>
                    <a:pt x="2908" y="3302"/>
                    <a:pt x="1466" y="4251"/>
                    <a:pt x="1" y="4251"/>
                  </a:cubicBezTo>
                  <a:lnTo>
                    <a:pt x="56813" y="4251"/>
                  </a:lnTo>
                  <a:cubicBezTo>
                    <a:pt x="58267" y="4251"/>
                    <a:pt x="59733" y="3302"/>
                    <a:pt x="60841" y="1368"/>
                  </a:cubicBezTo>
                  <a:cubicBezTo>
                    <a:pt x="61088" y="937"/>
                    <a:pt x="61309" y="481"/>
                    <a:pt x="61494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67"/>
            <p:cNvSpPr/>
            <p:nvPr/>
          </p:nvSpPr>
          <p:spPr>
            <a:xfrm rot="-2955769">
              <a:off x="6721846" y="2042607"/>
              <a:ext cx="184208" cy="291406"/>
            </a:xfrm>
            <a:custGeom>
              <a:avLst/>
              <a:gdLst/>
              <a:ahLst/>
              <a:cxnLst/>
              <a:rect l="l" t="t" r="r" b="b"/>
              <a:pathLst>
                <a:path w="12393" h="19605" extrusionOk="0">
                  <a:moveTo>
                    <a:pt x="6210" y="1"/>
                  </a:moveTo>
                  <a:cubicBezTo>
                    <a:pt x="4775" y="1"/>
                    <a:pt x="3338" y="993"/>
                    <a:pt x="2193" y="2973"/>
                  </a:cubicBezTo>
                  <a:cubicBezTo>
                    <a:pt x="0" y="6792"/>
                    <a:pt x="0" y="12963"/>
                    <a:pt x="2193" y="16769"/>
                  </a:cubicBezTo>
                  <a:cubicBezTo>
                    <a:pt x="3289" y="18662"/>
                    <a:pt x="4726" y="19604"/>
                    <a:pt x="6166" y="19604"/>
                  </a:cubicBezTo>
                  <a:cubicBezTo>
                    <a:pt x="7621" y="19604"/>
                    <a:pt x="9079" y="18640"/>
                    <a:pt x="10187" y="16720"/>
                  </a:cubicBezTo>
                  <a:cubicBezTo>
                    <a:pt x="12392" y="12901"/>
                    <a:pt x="12392" y="6730"/>
                    <a:pt x="10187" y="2924"/>
                  </a:cubicBezTo>
                  <a:cubicBezTo>
                    <a:pt x="9053" y="974"/>
                    <a:pt x="7632" y="1"/>
                    <a:pt x="6210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67"/>
            <p:cNvSpPr/>
            <p:nvPr/>
          </p:nvSpPr>
          <p:spPr>
            <a:xfrm rot="-2955928">
              <a:off x="6517654" y="2138110"/>
              <a:ext cx="425658" cy="292675"/>
            </a:xfrm>
            <a:custGeom>
              <a:avLst/>
              <a:gdLst/>
              <a:ahLst/>
              <a:cxnLst/>
              <a:rect l="l" t="t" r="r" b="b"/>
              <a:pathLst>
                <a:path w="28518" h="19611" extrusionOk="0">
                  <a:moveTo>
                    <a:pt x="23467" y="0"/>
                  </a:moveTo>
                  <a:cubicBezTo>
                    <a:pt x="13095" y="185"/>
                    <a:pt x="25" y="4952"/>
                    <a:pt x="13" y="9756"/>
                  </a:cubicBezTo>
                  <a:cubicBezTo>
                    <a:pt x="1" y="14597"/>
                    <a:pt x="13145" y="19426"/>
                    <a:pt x="23467" y="19611"/>
                  </a:cubicBezTo>
                  <a:cubicBezTo>
                    <a:pt x="26338" y="18749"/>
                    <a:pt x="28518" y="14684"/>
                    <a:pt x="28518" y="9806"/>
                  </a:cubicBezTo>
                  <a:cubicBezTo>
                    <a:pt x="28493" y="4927"/>
                    <a:pt x="26325" y="862"/>
                    <a:pt x="23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67"/>
            <p:cNvSpPr/>
            <p:nvPr/>
          </p:nvSpPr>
          <p:spPr>
            <a:xfrm rot="-2955769">
              <a:off x="7032221" y="2015975"/>
              <a:ext cx="937121" cy="291510"/>
            </a:xfrm>
            <a:custGeom>
              <a:avLst/>
              <a:gdLst/>
              <a:ahLst/>
              <a:cxnLst/>
              <a:rect l="l" t="t" r="r" b="b"/>
              <a:pathLst>
                <a:path w="63047" h="19612" extrusionOk="0">
                  <a:moveTo>
                    <a:pt x="50" y="1"/>
                  </a:moveTo>
                  <a:lnTo>
                    <a:pt x="50" y="1"/>
                  </a:lnTo>
                  <a:cubicBezTo>
                    <a:pt x="1479" y="25"/>
                    <a:pt x="2908" y="1048"/>
                    <a:pt x="4017" y="2932"/>
                  </a:cubicBezTo>
                  <a:cubicBezTo>
                    <a:pt x="6222" y="6714"/>
                    <a:pt x="6222" y="12910"/>
                    <a:pt x="4017" y="16729"/>
                  </a:cubicBezTo>
                  <a:cubicBezTo>
                    <a:pt x="2908" y="18651"/>
                    <a:pt x="1467" y="19611"/>
                    <a:pt x="1" y="19611"/>
                  </a:cubicBezTo>
                  <a:lnTo>
                    <a:pt x="56826" y="19611"/>
                  </a:lnTo>
                  <a:cubicBezTo>
                    <a:pt x="58267" y="19611"/>
                    <a:pt x="59733" y="18651"/>
                    <a:pt x="60842" y="16729"/>
                  </a:cubicBezTo>
                  <a:cubicBezTo>
                    <a:pt x="63046" y="12910"/>
                    <a:pt x="63046" y="6739"/>
                    <a:pt x="60842" y="2932"/>
                  </a:cubicBezTo>
                  <a:cubicBezTo>
                    <a:pt x="59745" y="1048"/>
                    <a:pt x="58304" y="99"/>
                    <a:pt x="56863" y="99"/>
                  </a:cubicBezTo>
                  <a:lnTo>
                    <a:pt x="50" y="1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67"/>
            <p:cNvSpPr/>
            <p:nvPr/>
          </p:nvSpPr>
          <p:spPr>
            <a:xfrm rot="-2955769">
              <a:off x="6938920" y="2081844"/>
              <a:ext cx="886019" cy="20527"/>
            </a:xfrm>
            <a:custGeom>
              <a:avLst/>
              <a:gdLst/>
              <a:ahLst/>
              <a:cxnLst/>
              <a:rect l="l" t="t" r="r" b="b"/>
              <a:pathLst>
                <a:path w="59609" h="1381" extrusionOk="0">
                  <a:moveTo>
                    <a:pt x="0" y="1"/>
                  </a:moveTo>
                  <a:lnTo>
                    <a:pt x="9" y="1"/>
                  </a:lnTo>
                  <a:lnTo>
                    <a:pt x="9" y="1"/>
                  </a:lnTo>
                  <a:cubicBezTo>
                    <a:pt x="6" y="1"/>
                    <a:pt x="3" y="1"/>
                    <a:pt x="0" y="1"/>
                  </a:cubicBezTo>
                  <a:close/>
                  <a:moveTo>
                    <a:pt x="9" y="1"/>
                  </a:moveTo>
                  <a:cubicBezTo>
                    <a:pt x="955" y="4"/>
                    <a:pt x="1925" y="533"/>
                    <a:pt x="2784" y="1380"/>
                  </a:cubicBezTo>
                  <a:lnTo>
                    <a:pt x="59609" y="1380"/>
                  </a:lnTo>
                  <a:cubicBezTo>
                    <a:pt x="58747" y="530"/>
                    <a:pt x="57786" y="99"/>
                    <a:pt x="56813" y="99"/>
                  </a:cubicBezTo>
                  <a:lnTo>
                    <a:pt x="9" y="1"/>
                  </a:ln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67"/>
            <p:cNvSpPr/>
            <p:nvPr/>
          </p:nvSpPr>
          <p:spPr>
            <a:xfrm rot="-2955769">
              <a:off x="6996220" y="2061642"/>
              <a:ext cx="876135" cy="54937"/>
            </a:xfrm>
            <a:custGeom>
              <a:avLst/>
              <a:gdLst/>
              <a:ahLst/>
              <a:cxnLst/>
              <a:rect l="l" t="t" r="r" b="b"/>
              <a:pathLst>
                <a:path w="58944" h="3696" extrusionOk="0">
                  <a:moveTo>
                    <a:pt x="0" y="0"/>
                  </a:moveTo>
                  <a:cubicBezTo>
                    <a:pt x="419" y="407"/>
                    <a:pt x="813" y="936"/>
                    <a:pt x="1183" y="1552"/>
                  </a:cubicBezTo>
                  <a:cubicBezTo>
                    <a:pt x="1577" y="2193"/>
                    <a:pt x="1885" y="2920"/>
                    <a:pt x="2131" y="3696"/>
                  </a:cubicBezTo>
                  <a:lnTo>
                    <a:pt x="58944" y="3696"/>
                  </a:lnTo>
                  <a:cubicBezTo>
                    <a:pt x="58697" y="2920"/>
                    <a:pt x="58389" y="2193"/>
                    <a:pt x="58008" y="1552"/>
                  </a:cubicBezTo>
                  <a:cubicBezTo>
                    <a:pt x="57638" y="936"/>
                    <a:pt x="57231" y="407"/>
                    <a:pt x="56825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67"/>
            <p:cNvSpPr/>
            <p:nvPr/>
          </p:nvSpPr>
          <p:spPr>
            <a:xfrm rot="-2955769">
              <a:off x="7071338" y="2076998"/>
              <a:ext cx="856009" cy="80220"/>
            </a:xfrm>
            <a:custGeom>
              <a:avLst/>
              <a:gdLst/>
              <a:ahLst/>
              <a:cxnLst/>
              <a:rect l="l" t="t" r="r" b="b"/>
              <a:pathLst>
                <a:path w="57590" h="5397" extrusionOk="0">
                  <a:moveTo>
                    <a:pt x="1" y="1"/>
                  </a:moveTo>
                  <a:cubicBezTo>
                    <a:pt x="555" y="1664"/>
                    <a:pt x="789" y="3548"/>
                    <a:pt x="715" y="5396"/>
                  </a:cubicBezTo>
                  <a:lnTo>
                    <a:pt x="57528" y="5396"/>
                  </a:lnTo>
                  <a:cubicBezTo>
                    <a:pt x="57589" y="3536"/>
                    <a:pt x="57367" y="1664"/>
                    <a:pt x="56825" y="1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67"/>
            <p:cNvSpPr/>
            <p:nvPr/>
          </p:nvSpPr>
          <p:spPr>
            <a:xfrm rot="-2955769">
              <a:off x="7126093" y="2132521"/>
              <a:ext cx="859115" cy="72699"/>
            </a:xfrm>
            <a:custGeom>
              <a:avLst/>
              <a:gdLst/>
              <a:ahLst/>
              <a:cxnLst/>
              <a:rect l="l" t="t" r="r" b="b"/>
              <a:pathLst>
                <a:path w="57799" h="4891" extrusionOk="0">
                  <a:moveTo>
                    <a:pt x="986" y="0"/>
                  </a:moveTo>
                  <a:cubicBezTo>
                    <a:pt x="924" y="1725"/>
                    <a:pt x="604" y="3425"/>
                    <a:pt x="1" y="4891"/>
                  </a:cubicBezTo>
                  <a:lnTo>
                    <a:pt x="56813" y="4891"/>
                  </a:lnTo>
                  <a:cubicBezTo>
                    <a:pt x="57404" y="3425"/>
                    <a:pt x="57737" y="1712"/>
                    <a:pt x="57799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67"/>
            <p:cNvSpPr/>
            <p:nvPr/>
          </p:nvSpPr>
          <p:spPr>
            <a:xfrm rot="-2955769">
              <a:off x="7122749" y="2213629"/>
              <a:ext cx="914052" cy="63186"/>
            </a:xfrm>
            <a:custGeom>
              <a:avLst/>
              <a:gdLst/>
              <a:ahLst/>
              <a:cxnLst/>
              <a:rect l="l" t="t" r="r" b="b"/>
              <a:pathLst>
                <a:path w="61495" h="4251" extrusionOk="0">
                  <a:moveTo>
                    <a:pt x="4682" y="1"/>
                  </a:moveTo>
                  <a:cubicBezTo>
                    <a:pt x="4497" y="481"/>
                    <a:pt x="4275" y="937"/>
                    <a:pt x="4016" y="1368"/>
                  </a:cubicBezTo>
                  <a:cubicBezTo>
                    <a:pt x="2908" y="3290"/>
                    <a:pt x="1466" y="4251"/>
                    <a:pt x="1" y="4251"/>
                  </a:cubicBezTo>
                  <a:lnTo>
                    <a:pt x="56813" y="4251"/>
                  </a:lnTo>
                  <a:cubicBezTo>
                    <a:pt x="58267" y="4251"/>
                    <a:pt x="59733" y="3290"/>
                    <a:pt x="60841" y="1368"/>
                  </a:cubicBezTo>
                  <a:cubicBezTo>
                    <a:pt x="61088" y="937"/>
                    <a:pt x="61309" y="481"/>
                    <a:pt x="614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67"/>
            <p:cNvSpPr/>
            <p:nvPr/>
          </p:nvSpPr>
          <p:spPr>
            <a:xfrm rot="-2955769">
              <a:off x="7102883" y="2370999"/>
              <a:ext cx="184401" cy="291391"/>
            </a:xfrm>
            <a:custGeom>
              <a:avLst/>
              <a:gdLst/>
              <a:ahLst/>
              <a:cxnLst/>
              <a:rect l="l" t="t" r="r" b="b"/>
              <a:pathLst>
                <a:path w="12406" h="19604" extrusionOk="0">
                  <a:moveTo>
                    <a:pt x="6227" y="0"/>
                  </a:moveTo>
                  <a:cubicBezTo>
                    <a:pt x="4790" y="0"/>
                    <a:pt x="3351" y="995"/>
                    <a:pt x="2206" y="2977"/>
                  </a:cubicBezTo>
                  <a:cubicBezTo>
                    <a:pt x="13" y="6808"/>
                    <a:pt x="1" y="12967"/>
                    <a:pt x="2206" y="16773"/>
                  </a:cubicBezTo>
                  <a:cubicBezTo>
                    <a:pt x="3303" y="18661"/>
                    <a:pt x="4742" y="19603"/>
                    <a:pt x="6182" y="19603"/>
                  </a:cubicBezTo>
                  <a:cubicBezTo>
                    <a:pt x="7636" y="19603"/>
                    <a:pt x="9093" y="18643"/>
                    <a:pt x="10200" y="16724"/>
                  </a:cubicBezTo>
                  <a:cubicBezTo>
                    <a:pt x="12405" y="12905"/>
                    <a:pt x="12405" y="6734"/>
                    <a:pt x="10200" y="2927"/>
                  </a:cubicBezTo>
                  <a:cubicBezTo>
                    <a:pt x="9067" y="973"/>
                    <a:pt x="7648" y="0"/>
                    <a:pt x="6227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67"/>
            <p:cNvSpPr/>
            <p:nvPr/>
          </p:nvSpPr>
          <p:spPr>
            <a:xfrm rot="-2955747">
              <a:off x="6899582" y="2467140"/>
              <a:ext cx="425960" cy="293114"/>
            </a:xfrm>
            <a:custGeom>
              <a:avLst/>
              <a:gdLst/>
              <a:ahLst/>
              <a:cxnLst/>
              <a:rect l="l" t="t" r="r" b="b"/>
              <a:pathLst>
                <a:path w="28518" h="19624" extrusionOk="0">
                  <a:moveTo>
                    <a:pt x="23467" y="1"/>
                  </a:moveTo>
                  <a:cubicBezTo>
                    <a:pt x="13095" y="185"/>
                    <a:pt x="25" y="4965"/>
                    <a:pt x="13" y="9769"/>
                  </a:cubicBezTo>
                  <a:cubicBezTo>
                    <a:pt x="1" y="14598"/>
                    <a:pt x="13145" y="19439"/>
                    <a:pt x="23467" y="19624"/>
                  </a:cubicBezTo>
                  <a:cubicBezTo>
                    <a:pt x="26338" y="18761"/>
                    <a:pt x="28518" y="14696"/>
                    <a:pt x="28518" y="9806"/>
                  </a:cubicBezTo>
                  <a:cubicBezTo>
                    <a:pt x="28493" y="4928"/>
                    <a:pt x="26325" y="888"/>
                    <a:pt x="234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67"/>
            <p:cNvSpPr/>
            <p:nvPr/>
          </p:nvSpPr>
          <p:spPr>
            <a:xfrm rot="-2955769">
              <a:off x="6622784" y="1930645"/>
              <a:ext cx="1028652" cy="519105"/>
            </a:xfrm>
            <a:custGeom>
              <a:avLst/>
              <a:gdLst/>
              <a:ahLst/>
              <a:cxnLst/>
              <a:rect l="l" t="t" r="r" b="b"/>
              <a:pathLst>
                <a:path w="69205" h="34924" extrusionOk="0">
                  <a:moveTo>
                    <a:pt x="99" y="1"/>
                  </a:moveTo>
                  <a:lnTo>
                    <a:pt x="99" y="1"/>
                  </a:lnTo>
                  <a:cubicBezTo>
                    <a:pt x="2649" y="26"/>
                    <a:pt x="5211" y="1701"/>
                    <a:pt x="7169" y="5051"/>
                  </a:cubicBezTo>
                  <a:cubicBezTo>
                    <a:pt x="11087" y="11827"/>
                    <a:pt x="11087" y="22827"/>
                    <a:pt x="7169" y="29627"/>
                  </a:cubicBezTo>
                  <a:cubicBezTo>
                    <a:pt x="5198" y="33051"/>
                    <a:pt x="2587" y="34763"/>
                    <a:pt x="0" y="34763"/>
                  </a:cubicBezTo>
                  <a:lnTo>
                    <a:pt x="58118" y="34923"/>
                  </a:lnTo>
                  <a:cubicBezTo>
                    <a:pt x="58137" y="34924"/>
                    <a:pt x="58155" y="34924"/>
                    <a:pt x="58173" y="34924"/>
                  </a:cubicBezTo>
                  <a:cubicBezTo>
                    <a:pt x="60742" y="34924"/>
                    <a:pt x="63318" y="33199"/>
                    <a:pt x="65275" y="29799"/>
                  </a:cubicBezTo>
                  <a:cubicBezTo>
                    <a:pt x="69205" y="22999"/>
                    <a:pt x="69205" y="11987"/>
                    <a:pt x="65275" y="5224"/>
                  </a:cubicBezTo>
                  <a:cubicBezTo>
                    <a:pt x="63317" y="1873"/>
                    <a:pt x="60767" y="173"/>
                    <a:pt x="58205" y="173"/>
                  </a:cubicBezTo>
                  <a:lnTo>
                    <a:pt x="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67"/>
            <p:cNvSpPr/>
            <p:nvPr/>
          </p:nvSpPr>
          <p:spPr>
            <a:xfrm rot="-2955769">
              <a:off x="6691753" y="2036628"/>
              <a:ext cx="884384" cy="145577"/>
            </a:xfrm>
            <a:custGeom>
              <a:avLst/>
              <a:gdLst/>
              <a:ahLst/>
              <a:cxnLst/>
              <a:rect l="l" t="t" r="r" b="b"/>
              <a:pathLst>
                <a:path w="59499" h="9794" extrusionOk="0">
                  <a:moveTo>
                    <a:pt x="0" y="1"/>
                  </a:moveTo>
                  <a:lnTo>
                    <a:pt x="0" y="1"/>
                  </a:lnTo>
                  <a:cubicBezTo>
                    <a:pt x="961" y="2970"/>
                    <a:pt x="1380" y="6332"/>
                    <a:pt x="1245" y="9621"/>
                  </a:cubicBezTo>
                  <a:lnTo>
                    <a:pt x="59350" y="9794"/>
                  </a:lnTo>
                  <a:cubicBezTo>
                    <a:pt x="59498" y="6480"/>
                    <a:pt x="59067" y="3142"/>
                    <a:pt x="58106" y="17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67"/>
            <p:cNvSpPr/>
            <p:nvPr/>
          </p:nvSpPr>
          <p:spPr>
            <a:xfrm rot="-2955769">
              <a:off x="6637042" y="2320594"/>
              <a:ext cx="328134" cy="516563"/>
            </a:xfrm>
            <a:custGeom>
              <a:avLst/>
              <a:gdLst/>
              <a:ahLst/>
              <a:cxnLst/>
              <a:rect l="l" t="t" r="r" b="b"/>
              <a:pathLst>
                <a:path w="22076" h="34753" extrusionOk="0">
                  <a:moveTo>
                    <a:pt x="11065" y="0"/>
                  </a:moveTo>
                  <a:cubicBezTo>
                    <a:pt x="8479" y="0"/>
                    <a:pt x="5890" y="1710"/>
                    <a:pt x="3918" y="5128"/>
                  </a:cubicBezTo>
                  <a:cubicBezTo>
                    <a:pt x="1" y="11928"/>
                    <a:pt x="1" y="22928"/>
                    <a:pt x="3918" y="29703"/>
                  </a:cubicBezTo>
                  <a:cubicBezTo>
                    <a:pt x="5875" y="33071"/>
                    <a:pt x="8439" y="34752"/>
                    <a:pt x="11005" y="34752"/>
                  </a:cubicBezTo>
                  <a:cubicBezTo>
                    <a:pt x="13592" y="34752"/>
                    <a:pt x="16179" y="33043"/>
                    <a:pt x="18146" y="29629"/>
                  </a:cubicBezTo>
                  <a:cubicBezTo>
                    <a:pt x="22075" y="22817"/>
                    <a:pt x="22075" y="11805"/>
                    <a:pt x="18146" y="5054"/>
                  </a:cubicBezTo>
                  <a:cubicBezTo>
                    <a:pt x="16194" y="1685"/>
                    <a:pt x="13631" y="0"/>
                    <a:pt x="110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67"/>
            <p:cNvSpPr/>
            <p:nvPr/>
          </p:nvSpPr>
          <p:spPr>
            <a:xfrm rot="-2955769">
              <a:off x="6555850" y="2409408"/>
              <a:ext cx="396969" cy="448784"/>
            </a:xfrm>
            <a:custGeom>
              <a:avLst/>
              <a:gdLst/>
              <a:ahLst/>
              <a:cxnLst/>
              <a:rect l="l" t="t" r="r" b="b"/>
              <a:pathLst>
                <a:path w="26707" h="30193" extrusionOk="0">
                  <a:moveTo>
                    <a:pt x="99" y="0"/>
                  </a:moveTo>
                  <a:cubicBezTo>
                    <a:pt x="2316" y="12"/>
                    <a:pt x="4534" y="1466"/>
                    <a:pt x="6221" y="4385"/>
                  </a:cubicBezTo>
                  <a:cubicBezTo>
                    <a:pt x="9646" y="10249"/>
                    <a:pt x="9646" y="19796"/>
                    <a:pt x="6221" y="25709"/>
                  </a:cubicBezTo>
                  <a:cubicBezTo>
                    <a:pt x="4497" y="28690"/>
                    <a:pt x="2255" y="30168"/>
                    <a:pt x="0" y="30168"/>
                  </a:cubicBezTo>
                  <a:lnTo>
                    <a:pt x="17086" y="30192"/>
                  </a:lnTo>
                  <a:cubicBezTo>
                    <a:pt x="19328" y="30192"/>
                    <a:pt x="21595" y="28714"/>
                    <a:pt x="23307" y="25745"/>
                  </a:cubicBezTo>
                  <a:cubicBezTo>
                    <a:pt x="26707" y="19833"/>
                    <a:pt x="26707" y="10286"/>
                    <a:pt x="23307" y="4422"/>
                  </a:cubicBezTo>
                  <a:cubicBezTo>
                    <a:pt x="21607" y="1491"/>
                    <a:pt x="19390" y="37"/>
                    <a:pt x="17172" y="37"/>
                  </a:cubicBezTo>
                  <a:lnTo>
                    <a:pt x="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67"/>
            <p:cNvSpPr/>
            <p:nvPr/>
          </p:nvSpPr>
          <p:spPr>
            <a:xfrm rot="-2955769">
              <a:off x="6409835" y="2534529"/>
              <a:ext cx="268634" cy="2021"/>
            </a:xfrm>
            <a:custGeom>
              <a:avLst/>
              <a:gdLst/>
              <a:ahLst/>
              <a:cxnLst/>
              <a:rect l="l" t="t" r="r" b="b"/>
              <a:pathLst>
                <a:path w="18073" h="136" extrusionOk="0">
                  <a:moveTo>
                    <a:pt x="1" y="0"/>
                  </a:moveTo>
                  <a:lnTo>
                    <a:pt x="20" y="0"/>
                  </a:lnTo>
                  <a:lnTo>
                    <a:pt x="20" y="0"/>
                  </a:lnTo>
                  <a:cubicBezTo>
                    <a:pt x="14" y="0"/>
                    <a:pt x="7" y="0"/>
                    <a:pt x="1" y="0"/>
                  </a:cubicBezTo>
                  <a:close/>
                  <a:moveTo>
                    <a:pt x="20" y="0"/>
                  </a:moveTo>
                  <a:lnTo>
                    <a:pt x="20" y="0"/>
                  </a:lnTo>
                  <a:cubicBezTo>
                    <a:pt x="347" y="2"/>
                    <a:pt x="673" y="39"/>
                    <a:pt x="999" y="111"/>
                  </a:cubicBezTo>
                  <a:lnTo>
                    <a:pt x="18072" y="136"/>
                  </a:lnTo>
                  <a:cubicBezTo>
                    <a:pt x="17739" y="62"/>
                    <a:pt x="17419" y="37"/>
                    <a:pt x="17074" y="37"/>
                  </a:cubicBezTo>
                  <a:lnTo>
                    <a:pt x="20" y="0"/>
                  </a:lnTo>
                  <a:close/>
                </a:path>
              </a:pathLst>
            </a:custGeom>
            <a:solidFill>
              <a:srgbClr val="37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67"/>
            <p:cNvSpPr/>
            <p:nvPr/>
          </p:nvSpPr>
          <p:spPr>
            <a:xfrm rot="-2955769">
              <a:off x="6432842" y="2491384"/>
              <a:ext cx="328491" cy="61343"/>
            </a:xfrm>
            <a:custGeom>
              <a:avLst/>
              <a:gdLst/>
              <a:ahLst/>
              <a:cxnLst/>
              <a:rect l="l" t="t" r="r" b="b"/>
              <a:pathLst>
                <a:path w="22100" h="4127" extrusionOk="0">
                  <a:moveTo>
                    <a:pt x="1" y="0"/>
                  </a:moveTo>
                  <a:lnTo>
                    <a:pt x="1" y="0"/>
                  </a:lnTo>
                  <a:cubicBezTo>
                    <a:pt x="1836" y="370"/>
                    <a:pt x="3610" y="1725"/>
                    <a:pt x="5014" y="4090"/>
                  </a:cubicBezTo>
                  <a:lnTo>
                    <a:pt x="22100" y="4127"/>
                  </a:lnTo>
                  <a:cubicBezTo>
                    <a:pt x="20683" y="1749"/>
                    <a:pt x="18910" y="394"/>
                    <a:pt x="17074" y="2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67"/>
            <p:cNvSpPr/>
            <p:nvPr/>
          </p:nvSpPr>
          <p:spPr>
            <a:xfrm rot="-2955769">
              <a:off x="6622076" y="2497818"/>
              <a:ext cx="272826" cy="141370"/>
            </a:xfrm>
            <a:custGeom>
              <a:avLst/>
              <a:gdLst/>
              <a:ahLst/>
              <a:cxnLst/>
              <a:rect l="l" t="t" r="r" b="b"/>
              <a:pathLst>
                <a:path w="18355" h="9511" extrusionOk="0">
                  <a:moveTo>
                    <a:pt x="0" y="1"/>
                  </a:moveTo>
                  <a:lnTo>
                    <a:pt x="0" y="1"/>
                  </a:lnTo>
                  <a:cubicBezTo>
                    <a:pt x="936" y="2908"/>
                    <a:pt x="1281" y="6246"/>
                    <a:pt x="1010" y="9486"/>
                  </a:cubicBezTo>
                  <a:lnTo>
                    <a:pt x="18096" y="9511"/>
                  </a:lnTo>
                  <a:cubicBezTo>
                    <a:pt x="18355" y="6283"/>
                    <a:pt x="18022" y="2945"/>
                    <a:pt x="17073" y="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67"/>
            <p:cNvSpPr/>
            <p:nvPr/>
          </p:nvSpPr>
          <p:spPr>
            <a:xfrm rot="-2955769">
              <a:off x="6482766" y="2559248"/>
              <a:ext cx="284553" cy="448338"/>
            </a:xfrm>
            <a:custGeom>
              <a:avLst/>
              <a:gdLst/>
              <a:ahLst/>
              <a:cxnLst/>
              <a:rect l="l" t="t" r="r" b="b"/>
              <a:pathLst>
                <a:path w="19144" h="30163" extrusionOk="0">
                  <a:moveTo>
                    <a:pt x="9604" y="1"/>
                  </a:moveTo>
                  <a:cubicBezTo>
                    <a:pt x="7361" y="1"/>
                    <a:pt x="5113" y="1485"/>
                    <a:pt x="3400" y="4454"/>
                  </a:cubicBezTo>
                  <a:cubicBezTo>
                    <a:pt x="0" y="10367"/>
                    <a:pt x="0" y="19914"/>
                    <a:pt x="3400" y="25789"/>
                  </a:cubicBezTo>
                  <a:cubicBezTo>
                    <a:pt x="5091" y="28706"/>
                    <a:pt x="7313" y="30163"/>
                    <a:pt x="9537" y="30163"/>
                  </a:cubicBezTo>
                  <a:cubicBezTo>
                    <a:pt x="11784" y="30163"/>
                    <a:pt x="14034" y="28675"/>
                    <a:pt x="15743" y="25703"/>
                  </a:cubicBezTo>
                  <a:cubicBezTo>
                    <a:pt x="19143" y="19790"/>
                    <a:pt x="19143" y="10244"/>
                    <a:pt x="15743" y="4380"/>
                  </a:cubicBezTo>
                  <a:cubicBezTo>
                    <a:pt x="14050" y="1461"/>
                    <a:pt x="11829" y="1"/>
                    <a:pt x="9604" y="1"/>
                  </a:cubicBezTo>
                  <a:close/>
                </a:path>
              </a:pathLst>
            </a:custGeom>
            <a:solidFill>
              <a:srgbClr val="3740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67"/>
            <p:cNvSpPr/>
            <p:nvPr/>
          </p:nvSpPr>
          <p:spPr>
            <a:xfrm rot="-2955769">
              <a:off x="5059561" y="4341813"/>
              <a:ext cx="441293" cy="17777"/>
            </a:xfrm>
            <a:custGeom>
              <a:avLst/>
              <a:gdLst/>
              <a:ahLst/>
              <a:cxnLst/>
              <a:rect l="l" t="t" r="r" b="b"/>
              <a:pathLst>
                <a:path w="29689" h="1196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ubicBezTo>
                    <a:pt x="1" y="1"/>
                    <a:pt x="1" y="1"/>
                    <a:pt x="1" y="1"/>
                  </a:cubicBezTo>
                  <a:close/>
                  <a:moveTo>
                    <a:pt x="1" y="1"/>
                  </a:moveTo>
                  <a:cubicBezTo>
                    <a:pt x="100" y="1"/>
                    <a:pt x="186" y="63"/>
                    <a:pt x="247" y="173"/>
                  </a:cubicBezTo>
                  <a:cubicBezTo>
                    <a:pt x="395" y="407"/>
                    <a:pt x="395" y="777"/>
                    <a:pt x="247" y="1011"/>
                  </a:cubicBezTo>
                  <a:cubicBezTo>
                    <a:pt x="173" y="1110"/>
                    <a:pt x="99" y="1171"/>
                    <a:pt x="1" y="1171"/>
                  </a:cubicBezTo>
                  <a:lnTo>
                    <a:pt x="29306" y="1196"/>
                  </a:lnTo>
                  <a:cubicBezTo>
                    <a:pt x="29405" y="1196"/>
                    <a:pt x="29491" y="1146"/>
                    <a:pt x="29553" y="1023"/>
                  </a:cubicBezTo>
                  <a:cubicBezTo>
                    <a:pt x="29688" y="789"/>
                    <a:pt x="29688" y="420"/>
                    <a:pt x="29553" y="186"/>
                  </a:cubicBezTo>
                  <a:cubicBezTo>
                    <a:pt x="29479" y="87"/>
                    <a:pt x="29405" y="26"/>
                    <a:pt x="29306" y="2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67"/>
            <p:cNvSpPr/>
            <p:nvPr/>
          </p:nvSpPr>
          <p:spPr>
            <a:xfrm rot="-2955769">
              <a:off x="5130686" y="4508991"/>
              <a:ext cx="11356" cy="17539"/>
            </a:xfrm>
            <a:custGeom>
              <a:avLst/>
              <a:gdLst/>
              <a:ahLst/>
              <a:cxnLst/>
              <a:rect l="l" t="t" r="r" b="b"/>
              <a:pathLst>
                <a:path w="764" h="1180" extrusionOk="0">
                  <a:moveTo>
                    <a:pt x="374" y="0"/>
                  </a:moveTo>
                  <a:cubicBezTo>
                    <a:pt x="287" y="0"/>
                    <a:pt x="197" y="59"/>
                    <a:pt x="123" y="176"/>
                  </a:cubicBezTo>
                  <a:cubicBezTo>
                    <a:pt x="0" y="410"/>
                    <a:pt x="0" y="779"/>
                    <a:pt x="123" y="1013"/>
                  </a:cubicBezTo>
                  <a:cubicBezTo>
                    <a:pt x="197" y="1124"/>
                    <a:pt x="287" y="1180"/>
                    <a:pt x="374" y="1180"/>
                  </a:cubicBezTo>
                  <a:cubicBezTo>
                    <a:pt x="462" y="1180"/>
                    <a:pt x="548" y="1124"/>
                    <a:pt x="616" y="1013"/>
                  </a:cubicBezTo>
                  <a:cubicBezTo>
                    <a:pt x="764" y="779"/>
                    <a:pt x="764" y="410"/>
                    <a:pt x="616" y="176"/>
                  </a:cubicBezTo>
                  <a:cubicBezTo>
                    <a:pt x="548" y="59"/>
                    <a:pt x="462" y="0"/>
                    <a:pt x="374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67"/>
            <p:cNvSpPr/>
            <p:nvPr/>
          </p:nvSpPr>
          <p:spPr>
            <a:xfrm rot="-2955769">
              <a:off x="5111568" y="4493219"/>
              <a:ext cx="49452" cy="49452"/>
            </a:xfrm>
            <a:custGeom>
              <a:avLst/>
              <a:gdLst/>
              <a:ahLst/>
              <a:cxnLst/>
              <a:rect l="l" t="t" r="r" b="b"/>
              <a:pathLst>
                <a:path w="3327" h="3327" extrusionOk="0">
                  <a:moveTo>
                    <a:pt x="1664" y="1"/>
                  </a:moveTo>
                  <a:cubicBezTo>
                    <a:pt x="740" y="1"/>
                    <a:pt x="1" y="740"/>
                    <a:pt x="1" y="1663"/>
                  </a:cubicBezTo>
                  <a:cubicBezTo>
                    <a:pt x="1" y="2587"/>
                    <a:pt x="740" y="3326"/>
                    <a:pt x="1664" y="3326"/>
                  </a:cubicBezTo>
                  <a:cubicBezTo>
                    <a:pt x="2588" y="3326"/>
                    <a:pt x="3327" y="2587"/>
                    <a:pt x="3327" y="1663"/>
                  </a:cubicBezTo>
                  <a:cubicBezTo>
                    <a:pt x="3327" y="752"/>
                    <a:pt x="2588" y="1"/>
                    <a:pt x="16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67"/>
            <p:cNvSpPr/>
            <p:nvPr/>
          </p:nvSpPr>
          <p:spPr>
            <a:xfrm rot="-2955769">
              <a:off x="7112555" y="1793611"/>
              <a:ext cx="288582" cy="517083"/>
            </a:xfrm>
            <a:custGeom>
              <a:avLst/>
              <a:gdLst/>
              <a:ahLst/>
              <a:cxnLst/>
              <a:rect l="l" t="t" r="r" b="b"/>
              <a:pathLst>
                <a:path w="19415" h="34788" extrusionOk="0">
                  <a:moveTo>
                    <a:pt x="530" y="1"/>
                  </a:moveTo>
                  <a:lnTo>
                    <a:pt x="530" y="1"/>
                  </a:lnTo>
                  <a:cubicBezTo>
                    <a:pt x="1306" y="407"/>
                    <a:pt x="2082" y="974"/>
                    <a:pt x="2809" y="1701"/>
                  </a:cubicBezTo>
                  <a:cubicBezTo>
                    <a:pt x="3560" y="2452"/>
                    <a:pt x="4275" y="3388"/>
                    <a:pt x="4928" y="4509"/>
                  </a:cubicBezTo>
                  <a:cubicBezTo>
                    <a:pt x="8993" y="11518"/>
                    <a:pt x="8993" y="22901"/>
                    <a:pt x="4928" y="29947"/>
                  </a:cubicBezTo>
                  <a:cubicBezTo>
                    <a:pt x="4263" y="31105"/>
                    <a:pt x="3523" y="32078"/>
                    <a:pt x="2735" y="32866"/>
                  </a:cubicBezTo>
                  <a:cubicBezTo>
                    <a:pt x="1885" y="33728"/>
                    <a:pt x="937" y="34357"/>
                    <a:pt x="0" y="34751"/>
                  </a:cubicBezTo>
                  <a:lnTo>
                    <a:pt x="5531" y="34776"/>
                  </a:lnTo>
                  <a:lnTo>
                    <a:pt x="10348" y="34788"/>
                  </a:lnTo>
                  <a:cubicBezTo>
                    <a:pt x="12183" y="34049"/>
                    <a:pt x="13920" y="32435"/>
                    <a:pt x="15349" y="29947"/>
                  </a:cubicBezTo>
                  <a:cubicBezTo>
                    <a:pt x="19414" y="22901"/>
                    <a:pt x="19414" y="11518"/>
                    <a:pt x="15349" y="4509"/>
                  </a:cubicBezTo>
                  <a:cubicBezTo>
                    <a:pt x="14093" y="2341"/>
                    <a:pt x="12590" y="863"/>
                    <a:pt x="11001" y="25"/>
                  </a:cubicBezTo>
                  <a:lnTo>
                    <a:pt x="5063" y="13"/>
                  </a:lnTo>
                  <a:lnTo>
                    <a:pt x="5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67"/>
            <p:cNvSpPr/>
            <p:nvPr/>
          </p:nvSpPr>
          <p:spPr>
            <a:xfrm rot="-2955769">
              <a:off x="6760177" y="1561184"/>
              <a:ext cx="936928" cy="291317"/>
            </a:xfrm>
            <a:custGeom>
              <a:avLst/>
              <a:gdLst/>
              <a:ahLst/>
              <a:cxnLst/>
              <a:rect l="l" t="t" r="r" b="b"/>
              <a:pathLst>
                <a:path w="63034" h="19599" extrusionOk="0">
                  <a:moveTo>
                    <a:pt x="38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4" y="0"/>
                    <a:pt x="41" y="0"/>
                    <a:pt x="38" y="0"/>
                  </a:cubicBezTo>
                  <a:close/>
                  <a:moveTo>
                    <a:pt x="47" y="0"/>
                  </a:moveTo>
                  <a:lnTo>
                    <a:pt x="47" y="0"/>
                  </a:lnTo>
                  <a:cubicBezTo>
                    <a:pt x="1497" y="5"/>
                    <a:pt x="2922" y="1039"/>
                    <a:pt x="4016" y="2920"/>
                  </a:cubicBezTo>
                  <a:cubicBezTo>
                    <a:pt x="6221" y="6714"/>
                    <a:pt x="6221" y="12897"/>
                    <a:pt x="4016" y="16716"/>
                  </a:cubicBezTo>
                  <a:cubicBezTo>
                    <a:pt x="2908" y="18650"/>
                    <a:pt x="1454" y="19599"/>
                    <a:pt x="1" y="19599"/>
                  </a:cubicBezTo>
                  <a:lnTo>
                    <a:pt x="56813" y="19599"/>
                  </a:lnTo>
                  <a:cubicBezTo>
                    <a:pt x="58267" y="19599"/>
                    <a:pt x="59720" y="18650"/>
                    <a:pt x="60829" y="16716"/>
                  </a:cubicBezTo>
                  <a:cubicBezTo>
                    <a:pt x="63034" y="12897"/>
                    <a:pt x="63034" y="6726"/>
                    <a:pt x="60829" y="2920"/>
                  </a:cubicBezTo>
                  <a:cubicBezTo>
                    <a:pt x="59745" y="1047"/>
                    <a:pt x="58291" y="86"/>
                    <a:pt x="56862" y="86"/>
                  </a:cubicBezTo>
                  <a:lnTo>
                    <a:pt x="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67"/>
            <p:cNvSpPr/>
            <p:nvPr/>
          </p:nvSpPr>
          <p:spPr>
            <a:xfrm rot="-2955769">
              <a:off x="6724057" y="1606624"/>
              <a:ext cx="876149" cy="54937"/>
            </a:xfrm>
            <a:custGeom>
              <a:avLst/>
              <a:gdLst/>
              <a:ahLst/>
              <a:cxnLst/>
              <a:rect l="l" t="t" r="r" b="b"/>
              <a:pathLst>
                <a:path w="58945" h="3696" extrusionOk="0">
                  <a:moveTo>
                    <a:pt x="1" y="0"/>
                  </a:moveTo>
                  <a:cubicBezTo>
                    <a:pt x="432" y="419"/>
                    <a:pt x="814" y="924"/>
                    <a:pt x="1183" y="1553"/>
                  </a:cubicBezTo>
                  <a:cubicBezTo>
                    <a:pt x="1565" y="2205"/>
                    <a:pt x="1873" y="2932"/>
                    <a:pt x="2120" y="3696"/>
                  </a:cubicBezTo>
                  <a:lnTo>
                    <a:pt x="58944" y="3696"/>
                  </a:lnTo>
                  <a:cubicBezTo>
                    <a:pt x="58698" y="2932"/>
                    <a:pt x="58390" y="2205"/>
                    <a:pt x="57996" y="1553"/>
                  </a:cubicBezTo>
                  <a:cubicBezTo>
                    <a:pt x="57626" y="937"/>
                    <a:pt x="57232" y="419"/>
                    <a:pt x="56813" y="0"/>
                  </a:cubicBez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67"/>
            <p:cNvSpPr/>
            <p:nvPr/>
          </p:nvSpPr>
          <p:spPr>
            <a:xfrm rot="-2955769">
              <a:off x="6830751" y="1915944"/>
              <a:ext cx="184579" cy="291406"/>
            </a:xfrm>
            <a:custGeom>
              <a:avLst/>
              <a:gdLst/>
              <a:ahLst/>
              <a:cxnLst/>
              <a:rect l="l" t="t" r="r" b="b"/>
              <a:pathLst>
                <a:path w="12418" h="19605" extrusionOk="0">
                  <a:moveTo>
                    <a:pt x="6235" y="1"/>
                  </a:moveTo>
                  <a:cubicBezTo>
                    <a:pt x="4800" y="1"/>
                    <a:pt x="3363" y="993"/>
                    <a:pt x="2218" y="2973"/>
                  </a:cubicBezTo>
                  <a:cubicBezTo>
                    <a:pt x="0" y="6792"/>
                    <a:pt x="0" y="12963"/>
                    <a:pt x="2218" y="16769"/>
                  </a:cubicBezTo>
                  <a:cubicBezTo>
                    <a:pt x="3314" y="18662"/>
                    <a:pt x="4751" y="19604"/>
                    <a:pt x="6191" y="19604"/>
                  </a:cubicBezTo>
                  <a:cubicBezTo>
                    <a:pt x="7646" y="19604"/>
                    <a:pt x="9104" y="18640"/>
                    <a:pt x="10212" y="16720"/>
                  </a:cubicBezTo>
                  <a:cubicBezTo>
                    <a:pt x="12417" y="12901"/>
                    <a:pt x="12417" y="6730"/>
                    <a:pt x="10212" y="2924"/>
                  </a:cubicBezTo>
                  <a:cubicBezTo>
                    <a:pt x="9078" y="974"/>
                    <a:pt x="7657" y="1"/>
                    <a:pt x="6235" y="1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67"/>
            <p:cNvSpPr/>
            <p:nvPr/>
          </p:nvSpPr>
          <p:spPr>
            <a:xfrm rot="-2955769">
              <a:off x="6628552" y="2011901"/>
              <a:ext cx="423887" cy="291495"/>
            </a:xfrm>
            <a:custGeom>
              <a:avLst/>
              <a:gdLst/>
              <a:ahLst/>
              <a:cxnLst/>
              <a:rect l="l" t="t" r="r" b="b"/>
              <a:pathLst>
                <a:path w="28518" h="19611" extrusionOk="0">
                  <a:moveTo>
                    <a:pt x="23467" y="0"/>
                  </a:moveTo>
                  <a:cubicBezTo>
                    <a:pt x="13107" y="185"/>
                    <a:pt x="25" y="4952"/>
                    <a:pt x="13" y="9756"/>
                  </a:cubicBezTo>
                  <a:cubicBezTo>
                    <a:pt x="0" y="14597"/>
                    <a:pt x="13156" y="19426"/>
                    <a:pt x="23467" y="19611"/>
                  </a:cubicBezTo>
                  <a:cubicBezTo>
                    <a:pt x="26349" y="18749"/>
                    <a:pt x="28517" y="14684"/>
                    <a:pt x="28517" y="9806"/>
                  </a:cubicBezTo>
                  <a:cubicBezTo>
                    <a:pt x="28517" y="4927"/>
                    <a:pt x="26349" y="862"/>
                    <a:pt x="23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67"/>
            <p:cNvSpPr/>
            <p:nvPr/>
          </p:nvSpPr>
          <p:spPr>
            <a:xfrm rot="-2955769">
              <a:off x="7141351" y="1889379"/>
              <a:ext cx="936928" cy="291510"/>
            </a:xfrm>
            <a:custGeom>
              <a:avLst/>
              <a:gdLst/>
              <a:ahLst/>
              <a:cxnLst/>
              <a:rect l="l" t="t" r="r" b="b"/>
              <a:pathLst>
                <a:path w="63034" h="19612" extrusionOk="0">
                  <a:moveTo>
                    <a:pt x="38" y="1"/>
                  </a:moveTo>
                  <a:lnTo>
                    <a:pt x="38" y="1"/>
                  </a:lnTo>
                  <a:cubicBezTo>
                    <a:pt x="1491" y="25"/>
                    <a:pt x="2920" y="1048"/>
                    <a:pt x="4016" y="2932"/>
                  </a:cubicBezTo>
                  <a:cubicBezTo>
                    <a:pt x="6221" y="6714"/>
                    <a:pt x="6221" y="12910"/>
                    <a:pt x="4016" y="16729"/>
                  </a:cubicBezTo>
                  <a:cubicBezTo>
                    <a:pt x="2908" y="18651"/>
                    <a:pt x="1454" y="19611"/>
                    <a:pt x="1" y="19611"/>
                  </a:cubicBezTo>
                  <a:lnTo>
                    <a:pt x="56813" y="19611"/>
                  </a:lnTo>
                  <a:cubicBezTo>
                    <a:pt x="58267" y="19611"/>
                    <a:pt x="59720" y="18651"/>
                    <a:pt x="60829" y="16729"/>
                  </a:cubicBezTo>
                  <a:cubicBezTo>
                    <a:pt x="63034" y="12910"/>
                    <a:pt x="63034" y="6739"/>
                    <a:pt x="60829" y="2932"/>
                  </a:cubicBezTo>
                  <a:cubicBezTo>
                    <a:pt x="59745" y="1048"/>
                    <a:pt x="58291" y="99"/>
                    <a:pt x="56862" y="99"/>
                  </a:cubicBezTo>
                  <a:lnTo>
                    <a:pt x="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67"/>
            <p:cNvSpPr/>
            <p:nvPr/>
          </p:nvSpPr>
          <p:spPr>
            <a:xfrm rot="-2955769">
              <a:off x="7105304" y="1934979"/>
              <a:ext cx="876149" cy="54937"/>
            </a:xfrm>
            <a:custGeom>
              <a:avLst/>
              <a:gdLst/>
              <a:ahLst/>
              <a:cxnLst/>
              <a:rect l="l" t="t" r="r" b="b"/>
              <a:pathLst>
                <a:path w="58945" h="3696" extrusionOk="0">
                  <a:moveTo>
                    <a:pt x="1" y="0"/>
                  </a:moveTo>
                  <a:cubicBezTo>
                    <a:pt x="432" y="407"/>
                    <a:pt x="814" y="936"/>
                    <a:pt x="1183" y="1552"/>
                  </a:cubicBezTo>
                  <a:cubicBezTo>
                    <a:pt x="1565" y="2193"/>
                    <a:pt x="1873" y="2920"/>
                    <a:pt x="2120" y="3696"/>
                  </a:cubicBezTo>
                  <a:lnTo>
                    <a:pt x="58944" y="3696"/>
                  </a:lnTo>
                  <a:cubicBezTo>
                    <a:pt x="58698" y="2920"/>
                    <a:pt x="58390" y="2193"/>
                    <a:pt x="57996" y="1552"/>
                  </a:cubicBezTo>
                  <a:cubicBezTo>
                    <a:pt x="57626" y="936"/>
                    <a:pt x="57232" y="407"/>
                    <a:pt x="56813" y="0"/>
                  </a:cubicBezTo>
                  <a:close/>
                </a:path>
              </a:pathLst>
            </a:custGeom>
            <a:solidFill>
              <a:srgbClr val="FFFFFF">
                <a:alpha val="34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67"/>
            <p:cNvSpPr/>
            <p:nvPr/>
          </p:nvSpPr>
          <p:spPr>
            <a:xfrm rot="-2955769">
              <a:off x="7211948" y="2244262"/>
              <a:ext cx="184579" cy="291391"/>
            </a:xfrm>
            <a:custGeom>
              <a:avLst/>
              <a:gdLst/>
              <a:ahLst/>
              <a:cxnLst/>
              <a:rect l="l" t="t" r="r" b="b"/>
              <a:pathLst>
                <a:path w="12418" h="19604" extrusionOk="0">
                  <a:moveTo>
                    <a:pt x="6239" y="0"/>
                  </a:moveTo>
                  <a:cubicBezTo>
                    <a:pt x="4802" y="0"/>
                    <a:pt x="3363" y="995"/>
                    <a:pt x="2218" y="2977"/>
                  </a:cubicBezTo>
                  <a:cubicBezTo>
                    <a:pt x="0" y="6808"/>
                    <a:pt x="0" y="12979"/>
                    <a:pt x="2218" y="16773"/>
                  </a:cubicBezTo>
                  <a:cubicBezTo>
                    <a:pt x="3315" y="18661"/>
                    <a:pt x="4754" y="19603"/>
                    <a:pt x="6194" y="19603"/>
                  </a:cubicBezTo>
                  <a:cubicBezTo>
                    <a:pt x="7648" y="19603"/>
                    <a:pt x="9105" y="18643"/>
                    <a:pt x="10212" y="16724"/>
                  </a:cubicBezTo>
                  <a:cubicBezTo>
                    <a:pt x="12417" y="12905"/>
                    <a:pt x="12417" y="6734"/>
                    <a:pt x="10212" y="2927"/>
                  </a:cubicBezTo>
                  <a:cubicBezTo>
                    <a:pt x="9079" y="973"/>
                    <a:pt x="7660" y="0"/>
                    <a:pt x="6239" y="0"/>
                  </a:cubicBezTo>
                  <a:close/>
                </a:path>
              </a:pathLst>
            </a:custGeom>
            <a:solidFill>
              <a:srgbClr val="D8DF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67"/>
            <p:cNvSpPr/>
            <p:nvPr/>
          </p:nvSpPr>
          <p:spPr>
            <a:xfrm rot="-2955769">
              <a:off x="7009725" y="2340096"/>
              <a:ext cx="423887" cy="291688"/>
            </a:xfrm>
            <a:custGeom>
              <a:avLst/>
              <a:gdLst/>
              <a:ahLst/>
              <a:cxnLst/>
              <a:rect l="l" t="t" r="r" b="b"/>
              <a:pathLst>
                <a:path w="28518" h="19624" extrusionOk="0">
                  <a:moveTo>
                    <a:pt x="23467" y="1"/>
                  </a:moveTo>
                  <a:cubicBezTo>
                    <a:pt x="13107" y="185"/>
                    <a:pt x="25" y="4965"/>
                    <a:pt x="13" y="9769"/>
                  </a:cubicBezTo>
                  <a:cubicBezTo>
                    <a:pt x="0" y="14598"/>
                    <a:pt x="13156" y="19439"/>
                    <a:pt x="23467" y="19624"/>
                  </a:cubicBezTo>
                  <a:cubicBezTo>
                    <a:pt x="26349" y="18761"/>
                    <a:pt x="28517" y="14696"/>
                    <a:pt x="28517" y="9806"/>
                  </a:cubicBezTo>
                  <a:cubicBezTo>
                    <a:pt x="28517" y="4928"/>
                    <a:pt x="26349" y="888"/>
                    <a:pt x="234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67"/>
            <p:cNvSpPr/>
            <p:nvPr/>
          </p:nvSpPr>
          <p:spPr>
            <a:xfrm rot="-2955769">
              <a:off x="5992731" y="2698087"/>
              <a:ext cx="984537" cy="496571"/>
            </a:xfrm>
            <a:custGeom>
              <a:avLst/>
              <a:gdLst/>
              <a:ahLst/>
              <a:cxnLst/>
              <a:rect l="l" t="t" r="r" b="b"/>
              <a:pathLst>
                <a:path w="66237" h="33408" extrusionOk="0">
                  <a:moveTo>
                    <a:pt x="86" y="0"/>
                  </a:moveTo>
                  <a:lnTo>
                    <a:pt x="86" y="0"/>
                  </a:lnTo>
                  <a:cubicBezTo>
                    <a:pt x="2538" y="13"/>
                    <a:pt x="4964" y="1614"/>
                    <a:pt x="6849" y="4829"/>
                  </a:cubicBezTo>
                  <a:cubicBezTo>
                    <a:pt x="10606" y="11296"/>
                    <a:pt x="10606" y="21829"/>
                    <a:pt x="6849" y="28345"/>
                  </a:cubicBezTo>
                  <a:cubicBezTo>
                    <a:pt x="4952" y="31622"/>
                    <a:pt x="2476" y="33260"/>
                    <a:pt x="0" y="33260"/>
                  </a:cubicBezTo>
                  <a:lnTo>
                    <a:pt x="55630" y="33408"/>
                  </a:lnTo>
                  <a:cubicBezTo>
                    <a:pt x="58106" y="33408"/>
                    <a:pt x="60582" y="31782"/>
                    <a:pt x="62479" y="28505"/>
                  </a:cubicBezTo>
                  <a:cubicBezTo>
                    <a:pt x="66236" y="21989"/>
                    <a:pt x="66236" y="11457"/>
                    <a:pt x="62479" y="4989"/>
                  </a:cubicBezTo>
                  <a:cubicBezTo>
                    <a:pt x="60619" y="1774"/>
                    <a:pt x="58168" y="148"/>
                    <a:pt x="55716" y="148"/>
                  </a:cubicBezTo>
                  <a:lnTo>
                    <a:pt x="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67"/>
            <p:cNvSpPr/>
            <p:nvPr/>
          </p:nvSpPr>
          <p:spPr>
            <a:xfrm rot="-2955769">
              <a:off x="6006119" y="3071085"/>
              <a:ext cx="314222" cy="494223"/>
            </a:xfrm>
            <a:custGeom>
              <a:avLst/>
              <a:gdLst/>
              <a:ahLst/>
              <a:cxnLst/>
              <a:rect l="l" t="t" r="r" b="b"/>
              <a:pathLst>
                <a:path w="21140" h="33250" extrusionOk="0">
                  <a:moveTo>
                    <a:pt x="10597" y="1"/>
                  </a:moveTo>
                  <a:cubicBezTo>
                    <a:pt x="8121" y="1"/>
                    <a:pt x="5644" y="1636"/>
                    <a:pt x="3758" y="4902"/>
                  </a:cubicBezTo>
                  <a:cubicBezTo>
                    <a:pt x="1" y="11419"/>
                    <a:pt x="1" y="21951"/>
                    <a:pt x="3758" y="28418"/>
                  </a:cubicBezTo>
                  <a:cubicBezTo>
                    <a:pt x="5635" y="31639"/>
                    <a:pt x="8091" y="33250"/>
                    <a:pt x="10547" y="33250"/>
                  </a:cubicBezTo>
                  <a:cubicBezTo>
                    <a:pt x="13021" y="33250"/>
                    <a:pt x="15496" y="31615"/>
                    <a:pt x="17382" y="28344"/>
                  </a:cubicBezTo>
                  <a:cubicBezTo>
                    <a:pt x="21139" y="21828"/>
                    <a:pt x="21139" y="11295"/>
                    <a:pt x="17382" y="4828"/>
                  </a:cubicBezTo>
                  <a:cubicBezTo>
                    <a:pt x="15505" y="1608"/>
                    <a:pt x="13052" y="1"/>
                    <a:pt x="105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67"/>
            <p:cNvSpPr/>
            <p:nvPr/>
          </p:nvSpPr>
          <p:spPr>
            <a:xfrm rot="-2955769">
              <a:off x="5553742" y="3335763"/>
              <a:ext cx="831112" cy="419309"/>
            </a:xfrm>
            <a:custGeom>
              <a:avLst/>
              <a:gdLst/>
              <a:ahLst/>
              <a:cxnLst/>
              <a:rect l="l" t="t" r="r" b="b"/>
              <a:pathLst>
                <a:path w="55915" h="28210" extrusionOk="0">
                  <a:moveTo>
                    <a:pt x="75" y="1"/>
                  </a:moveTo>
                  <a:lnTo>
                    <a:pt x="102" y="1"/>
                  </a:lnTo>
                  <a:lnTo>
                    <a:pt x="102" y="1"/>
                  </a:lnTo>
                  <a:cubicBezTo>
                    <a:pt x="93" y="1"/>
                    <a:pt x="84" y="1"/>
                    <a:pt x="75" y="1"/>
                  </a:cubicBezTo>
                  <a:close/>
                  <a:moveTo>
                    <a:pt x="102" y="1"/>
                  </a:moveTo>
                  <a:cubicBezTo>
                    <a:pt x="2162" y="13"/>
                    <a:pt x="4208" y="1368"/>
                    <a:pt x="5791" y="4091"/>
                  </a:cubicBezTo>
                  <a:cubicBezTo>
                    <a:pt x="8969" y="9548"/>
                    <a:pt x="8969" y="18429"/>
                    <a:pt x="5791" y="23935"/>
                  </a:cubicBezTo>
                  <a:cubicBezTo>
                    <a:pt x="4189" y="26707"/>
                    <a:pt x="2095" y="28074"/>
                    <a:pt x="1" y="28074"/>
                  </a:cubicBezTo>
                  <a:lnTo>
                    <a:pt x="46946" y="28210"/>
                  </a:lnTo>
                  <a:cubicBezTo>
                    <a:pt x="49040" y="28210"/>
                    <a:pt x="51135" y="26843"/>
                    <a:pt x="52736" y="24071"/>
                  </a:cubicBezTo>
                  <a:cubicBezTo>
                    <a:pt x="55914" y="18577"/>
                    <a:pt x="55914" y="9683"/>
                    <a:pt x="52736" y="4226"/>
                  </a:cubicBezTo>
                  <a:cubicBezTo>
                    <a:pt x="51147" y="1516"/>
                    <a:pt x="49090" y="136"/>
                    <a:pt x="47033" y="1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67"/>
            <p:cNvSpPr/>
            <p:nvPr/>
          </p:nvSpPr>
          <p:spPr>
            <a:xfrm rot="-2955769">
              <a:off x="5419493" y="3430560"/>
              <a:ext cx="757506" cy="29312"/>
            </a:xfrm>
            <a:custGeom>
              <a:avLst/>
              <a:gdLst/>
              <a:ahLst/>
              <a:cxnLst/>
              <a:rect l="l" t="t" r="r" b="b"/>
              <a:pathLst>
                <a:path w="50963" h="1972" extrusionOk="0">
                  <a:moveTo>
                    <a:pt x="1" y="1"/>
                  </a:moveTo>
                  <a:lnTo>
                    <a:pt x="28" y="1"/>
                  </a:lnTo>
                  <a:lnTo>
                    <a:pt x="28" y="1"/>
                  </a:lnTo>
                  <a:cubicBezTo>
                    <a:pt x="19" y="1"/>
                    <a:pt x="10" y="1"/>
                    <a:pt x="1" y="1"/>
                  </a:cubicBezTo>
                  <a:close/>
                  <a:moveTo>
                    <a:pt x="28" y="1"/>
                  </a:moveTo>
                  <a:cubicBezTo>
                    <a:pt x="1411" y="9"/>
                    <a:pt x="2780" y="625"/>
                    <a:pt x="4004" y="1836"/>
                  </a:cubicBezTo>
                  <a:lnTo>
                    <a:pt x="50962" y="1972"/>
                  </a:lnTo>
                  <a:cubicBezTo>
                    <a:pt x="49730" y="752"/>
                    <a:pt x="48338" y="136"/>
                    <a:pt x="46959" y="136"/>
                  </a:cubicBezTo>
                  <a:lnTo>
                    <a:pt x="28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67"/>
            <p:cNvSpPr/>
            <p:nvPr/>
          </p:nvSpPr>
          <p:spPr>
            <a:xfrm rot="-2955769">
              <a:off x="5609450" y="3421377"/>
              <a:ext cx="714282" cy="117751"/>
            </a:xfrm>
            <a:custGeom>
              <a:avLst/>
              <a:gdLst/>
              <a:ahLst/>
              <a:cxnLst/>
              <a:rect l="l" t="t" r="r" b="b"/>
              <a:pathLst>
                <a:path w="48055" h="7922" extrusionOk="0">
                  <a:moveTo>
                    <a:pt x="0" y="1"/>
                  </a:moveTo>
                  <a:lnTo>
                    <a:pt x="0" y="1"/>
                  </a:lnTo>
                  <a:cubicBezTo>
                    <a:pt x="764" y="2403"/>
                    <a:pt x="1109" y="5100"/>
                    <a:pt x="1010" y="7773"/>
                  </a:cubicBezTo>
                  <a:lnTo>
                    <a:pt x="47968" y="7921"/>
                  </a:lnTo>
                  <a:cubicBezTo>
                    <a:pt x="48054" y="5236"/>
                    <a:pt x="47709" y="2538"/>
                    <a:pt x="46946" y="13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000000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67"/>
            <p:cNvSpPr/>
            <p:nvPr/>
          </p:nvSpPr>
          <p:spPr>
            <a:xfrm rot="-2955769">
              <a:off x="5565003" y="3650584"/>
              <a:ext cx="265498" cy="417302"/>
            </a:xfrm>
            <a:custGeom>
              <a:avLst/>
              <a:gdLst/>
              <a:ahLst/>
              <a:cxnLst/>
              <a:rect l="l" t="t" r="r" b="b"/>
              <a:pathLst>
                <a:path w="17862" h="28075" extrusionOk="0">
                  <a:moveTo>
                    <a:pt x="8947" y="1"/>
                  </a:moveTo>
                  <a:cubicBezTo>
                    <a:pt x="6860" y="1"/>
                    <a:pt x="4773" y="1381"/>
                    <a:pt x="3178" y="4137"/>
                  </a:cubicBezTo>
                  <a:cubicBezTo>
                    <a:pt x="0" y="9643"/>
                    <a:pt x="0" y="18525"/>
                    <a:pt x="3178" y="23994"/>
                  </a:cubicBezTo>
                  <a:cubicBezTo>
                    <a:pt x="4766" y="26716"/>
                    <a:pt x="6840" y="28075"/>
                    <a:pt x="8912" y="28075"/>
                  </a:cubicBezTo>
                  <a:cubicBezTo>
                    <a:pt x="11003" y="28075"/>
                    <a:pt x="13094" y="26692"/>
                    <a:pt x="14684" y="23932"/>
                  </a:cubicBezTo>
                  <a:cubicBezTo>
                    <a:pt x="17862" y="18438"/>
                    <a:pt x="17862" y="9545"/>
                    <a:pt x="14684" y="4088"/>
                  </a:cubicBezTo>
                  <a:cubicBezTo>
                    <a:pt x="13094" y="1362"/>
                    <a:pt x="11021" y="1"/>
                    <a:pt x="89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67"/>
            <p:cNvSpPr/>
            <p:nvPr/>
          </p:nvSpPr>
          <p:spPr>
            <a:xfrm rot="-2955769">
              <a:off x="5310681" y="3777641"/>
              <a:ext cx="555165" cy="417302"/>
            </a:xfrm>
            <a:custGeom>
              <a:avLst/>
              <a:gdLst/>
              <a:ahLst/>
              <a:cxnLst/>
              <a:rect l="l" t="t" r="r" b="b"/>
              <a:pathLst>
                <a:path w="37350" h="28075" extrusionOk="0">
                  <a:moveTo>
                    <a:pt x="29774" y="1"/>
                  </a:moveTo>
                  <a:cubicBezTo>
                    <a:pt x="14832" y="272"/>
                    <a:pt x="0" y="7195"/>
                    <a:pt x="37" y="14105"/>
                  </a:cubicBezTo>
                  <a:cubicBezTo>
                    <a:pt x="62" y="21041"/>
                    <a:pt x="15127" y="27828"/>
                    <a:pt x="29910" y="28074"/>
                  </a:cubicBezTo>
                  <a:cubicBezTo>
                    <a:pt x="34036" y="26830"/>
                    <a:pt x="37350" y="21115"/>
                    <a:pt x="37350" y="14105"/>
                  </a:cubicBezTo>
                  <a:cubicBezTo>
                    <a:pt x="37350" y="7084"/>
                    <a:pt x="33913" y="1257"/>
                    <a:pt x="29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67"/>
            <p:cNvSpPr/>
            <p:nvPr/>
          </p:nvSpPr>
          <p:spPr>
            <a:xfrm rot="-2955769">
              <a:off x="6232071" y="3062653"/>
              <a:ext cx="77827" cy="77827"/>
            </a:xfrm>
            <a:custGeom>
              <a:avLst/>
              <a:gdLst/>
              <a:ahLst/>
              <a:cxnLst/>
              <a:rect l="l" t="t" r="r" b="b"/>
              <a:pathLst>
                <a:path w="5236" h="5236" extrusionOk="0">
                  <a:moveTo>
                    <a:pt x="5235" y="2612"/>
                  </a:moveTo>
                  <a:cubicBezTo>
                    <a:pt x="5235" y="4066"/>
                    <a:pt x="4065" y="5236"/>
                    <a:pt x="2612" y="5236"/>
                  </a:cubicBezTo>
                  <a:cubicBezTo>
                    <a:pt x="1170" y="5236"/>
                    <a:pt x="0" y="4066"/>
                    <a:pt x="0" y="2612"/>
                  </a:cubicBezTo>
                  <a:cubicBezTo>
                    <a:pt x="0" y="1171"/>
                    <a:pt x="1170" y="1"/>
                    <a:pt x="2612" y="1"/>
                  </a:cubicBezTo>
                  <a:cubicBezTo>
                    <a:pt x="4065" y="1"/>
                    <a:pt x="5235" y="1171"/>
                    <a:pt x="5235" y="2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67"/>
            <p:cNvSpPr/>
            <p:nvPr/>
          </p:nvSpPr>
          <p:spPr>
            <a:xfrm rot="-2955769">
              <a:off x="6313561" y="2968037"/>
              <a:ext cx="77827" cy="77827"/>
            </a:xfrm>
            <a:custGeom>
              <a:avLst/>
              <a:gdLst/>
              <a:ahLst/>
              <a:cxnLst/>
              <a:rect l="l" t="t" r="r" b="b"/>
              <a:pathLst>
                <a:path w="5236" h="5236" extrusionOk="0">
                  <a:moveTo>
                    <a:pt x="5236" y="2612"/>
                  </a:moveTo>
                  <a:cubicBezTo>
                    <a:pt x="5236" y="4066"/>
                    <a:pt x="4065" y="5236"/>
                    <a:pt x="2624" y="5236"/>
                  </a:cubicBezTo>
                  <a:cubicBezTo>
                    <a:pt x="1170" y="5236"/>
                    <a:pt x="0" y="4066"/>
                    <a:pt x="0" y="2612"/>
                  </a:cubicBezTo>
                  <a:cubicBezTo>
                    <a:pt x="0" y="1171"/>
                    <a:pt x="1170" y="1"/>
                    <a:pt x="2624" y="1"/>
                  </a:cubicBezTo>
                  <a:cubicBezTo>
                    <a:pt x="4065" y="1"/>
                    <a:pt x="5236" y="1171"/>
                    <a:pt x="5236" y="261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67"/>
            <p:cNvSpPr/>
            <p:nvPr/>
          </p:nvSpPr>
          <p:spPr>
            <a:xfrm rot="-2955769">
              <a:off x="6395281" y="2873145"/>
              <a:ext cx="77842" cy="77827"/>
            </a:xfrm>
            <a:custGeom>
              <a:avLst/>
              <a:gdLst/>
              <a:ahLst/>
              <a:cxnLst/>
              <a:rect l="l" t="t" r="r" b="b"/>
              <a:pathLst>
                <a:path w="5237" h="5236" extrusionOk="0">
                  <a:moveTo>
                    <a:pt x="2625" y="1"/>
                  </a:moveTo>
                  <a:cubicBezTo>
                    <a:pt x="4066" y="1"/>
                    <a:pt x="5236" y="1171"/>
                    <a:pt x="5236" y="2612"/>
                  </a:cubicBezTo>
                  <a:cubicBezTo>
                    <a:pt x="5236" y="4066"/>
                    <a:pt x="4066" y="5236"/>
                    <a:pt x="2625" y="5236"/>
                  </a:cubicBezTo>
                  <a:cubicBezTo>
                    <a:pt x="1171" y="5236"/>
                    <a:pt x="1" y="4066"/>
                    <a:pt x="1" y="2612"/>
                  </a:cubicBezTo>
                  <a:cubicBezTo>
                    <a:pt x="1" y="1171"/>
                    <a:pt x="1171" y="1"/>
                    <a:pt x="26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p69"/>
          <p:cNvSpPr txBox="1">
            <a:spLocks noGrp="1"/>
          </p:cNvSpPr>
          <p:nvPr>
            <p:ph type="title"/>
          </p:nvPr>
        </p:nvSpPr>
        <p:spPr>
          <a:xfrm>
            <a:off x="716800" y="456500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429" name="Google Shape;2429;p69"/>
          <p:cNvSpPr txBox="1"/>
          <p:nvPr/>
        </p:nvSpPr>
        <p:spPr>
          <a:xfrm>
            <a:off x="719425" y="1615575"/>
            <a:ext cx="2250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30" name="Google Shape;2430;p69"/>
          <p:cNvSpPr txBox="1"/>
          <p:nvPr/>
        </p:nvSpPr>
        <p:spPr>
          <a:xfrm>
            <a:off x="719428" y="3373775"/>
            <a:ext cx="2250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31" name="Google Shape;2431;p69"/>
          <p:cNvSpPr txBox="1"/>
          <p:nvPr/>
        </p:nvSpPr>
        <p:spPr>
          <a:xfrm>
            <a:off x="6174168" y="1626675"/>
            <a:ext cx="2250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32" name="Google Shape;2432;p69"/>
          <p:cNvSpPr txBox="1"/>
          <p:nvPr/>
        </p:nvSpPr>
        <p:spPr>
          <a:xfrm>
            <a:off x="6174153" y="3370348"/>
            <a:ext cx="2250000" cy="4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400" dirty="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rPr>
              <a:t>Title</a:t>
            </a:r>
            <a:endParaRPr lang="en-US" sz="2400" dirty="0">
              <a:solidFill>
                <a:schemeClr val="dk1"/>
              </a:solidFill>
              <a:latin typeface="Anton"/>
              <a:ea typeface="Anton"/>
              <a:cs typeface="Anton"/>
              <a:sym typeface="Anton"/>
            </a:endParaRPr>
          </a:p>
        </p:txBody>
      </p:sp>
      <p:sp>
        <p:nvSpPr>
          <p:cNvPr id="2433" name="Google Shape;2433;p69"/>
          <p:cNvSpPr txBox="1"/>
          <p:nvPr/>
        </p:nvSpPr>
        <p:spPr>
          <a:xfrm>
            <a:off x="716800" y="1029200"/>
            <a:ext cx="77103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 smtClean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Fill </a:t>
            </a: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this page with questions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34" name="Google Shape;2434;p69"/>
          <p:cNvSpPr/>
          <p:nvPr/>
        </p:nvSpPr>
        <p:spPr>
          <a:xfrm>
            <a:off x="3184656" y="3615467"/>
            <a:ext cx="5380" cy="34599"/>
          </a:xfrm>
          <a:custGeom>
            <a:avLst/>
            <a:gdLst/>
            <a:ahLst/>
            <a:cxnLst/>
            <a:rect l="l" t="t" r="r" b="b"/>
            <a:pathLst>
              <a:path w="79" h="508" extrusionOk="0">
                <a:moveTo>
                  <a:pt x="1" y="0"/>
                </a:moveTo>
                <a:lnTo>
                  <a:pt x="20" y="195"/>
                </a:lnTo>
                <a:lnTo>
                  <a:pt x="40" y="352"/>
                </a:lnTo>
                <a:lnTo>
                  <a:pt x="1" y="508"/>
                </a:lnTo>
                <a:lnTo>
                  <a:pt x="79" y="410"/>
                </a:lnTo>
                <a:lnTo>
                  <a:pt x="79" y="293"/>
                </a:lnTo>
                <a:lnTo>
                  <a:pt x="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5" name="Google Shape;2435;p69"/>
          <p:cNvGrpSpPr/>
          <p:nvPr/>
        </p:nvGrpSpPr>
        <p:grpSpPr>
          <a:xfrm>
            <a:off x="3107625" y="3211447"/>
            <a:ext cx="1128278" cy="1150897"/>
            <a:chOff x="3107625" y="3211447"/>
            <a:chExt cx="1128278" cy="1150897"/>
          </a:xfrm>
        </p:grpSpPr>
        <p:sp>
          <p:nvSpPr>
            <p:cNvPr id="2436" name="Google Shape;2436;p69"/>
            <p:cNvSpPr/>
            <p:nvPr/>
          </p:nvSpPr>
          <p:spPr>
            <a:xfrm>
              <a:off x="3326867" y="3756316"/>
              <a:ext cx="301716" cy="350890"/>
            </a:xfrm>
            <a:custGeom>
              <a:avLst/>
              <a:gdLst/>
              <a:ahLst/>
              <a:cxnLst/>
              <a:rect l="l" t="t" r="r" b="b"/>
              <a:pathLst>
                <a:path w="4430" h="5152" extrusionOk="0">
                  <a:moveTo>
                    <a:pt x="1171" y="1"/>
                  </a:moveTo>
                  <a:cubicBezTo>
                    <a:pt x="839" y="1249"/>
                    <a:pt x="371" y="1640"/>
                    <a:pt x="293" y="2147"/>
                  </a:cubicBezTo>
                  <a:cubicBezTo>
                    <a:pt x="235" y="2654"/>
                    <a:pt x="0" y="3532"/>
                    <a:pt x="781" y="4332"/>
                  </a:cubicBezTo>
                  <a:cubicBezTo>
                    <a:pt x="1561" y="5152"/>
                    <a:pt x="3513" y="4683"/>
                    <a:pt x="4430" y="4957"/>
                  </a:cubicBezTo>
                  <a:cubicBezTo>
                    <a:pt x="3864" y="4683"/>
                    <a:pt x="3122" y="4488"/>
                    <a:pt x="3122" y="4488"/>
                  </a:cubicBezTo>
                  <a:cubicBezTo>
                    <a:pt x="3122" y="4488"/>
                    <a:pt x="3278" y="4371"/>
                    <a:pt x="3669" y="4274"/>
                  </a:cubicBezTo>
                  <a:cubicBezTo>
                    <a:pt x="3388" y="4214"/>
                    <a:pt x="3131" y="4194"/>
                    <a:pt x="2896" y="4194"/>
                  </a:cubicBezTo>
                  <a:cubicBezTo>
                    <a:pt x="2444" y="4194"/>
                    <a:pt x="2071" y="4267"/>
                    <a:pt x="1762" y="4267"/>
                  </a:cubicBezTo>
                  <a:cubicBezTo>
                    <a:pt x="1550" y="4267"/>
                    <a:pt x="1368" y="4233"/>
                    <a:pt x="1210" y="4118"/>
                  </a:cubicBezTo>
                  <a:cubicBezTo>
                    <a:pt x="683" y="3747"/>
                    <a:pt x="683" y="3337"/>
                    <a:pt x="742" y="2479"/>
                  </a:cubicBezTo>
                  <a:cubicBezTo>
                    <a:pt x="781" y="1640"/>
                    <a:pt x="1327" y="918"/>
                    <a:pt x="1561" y="527"/>
                  </a:cubicBezTo>
                  <a:lnTo>
                    <a:pt x="1561" y="527"/>
                  </a:lnTo>
                  <a:cubicBezTo>
                    <a:pt x="1308" y="918"/>
                    <a:pt x="957" y="1308"/>
                    <a:pt x="957" y="1308"/>
                  </a:cubicBezTo>
                  <a:cubicBezTo>
                    <a:pt x="957" y="1308"/>
                    <a:pt x="1327" y="625"/>
                    <a:pt x="1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69"/>
            <p:cNvSpPr/>
            <p:nvPr/>
          </p:nvSpPr>
          <p:spPr>
            <a:xfrm>
              <a:off x="3357175" y="3463993"/>
              <a:ext cx="699328" cy="589266"/>
            </a:xfrm>
            <a:custGeom>
              <a:avLst/>
              <a:gdLst/>
              <a:ahLst/>
              <a:cxnLst/>
              <a:rect l="l" t="t" r="r" b="b"/>
              <a:pathLst>
                <a:path w="10268" h="8652" extrusionOk="0">
                  <a:moveTo>
                    <a:pt x="10267" y="0"/>
                  </a:moveTo>
                  <a:lnTo>
                    <a:pt x="10267" y="0"/>
                  </a:lnTo>
                  <a:cubicBezTo>
                    <a:pt x="9994" y="215"/>
                    <a:pt x="9780" y="371"/>
                    <a:pt x="9448" y="468"/>
                  </a:cubicBezTo>
                  <a:cubicBezTo>
                    <a:pt x="8609" y="722"/>
                    <a:pt x="8628" y="1463"/>
                    <a:pt x="7653" y="1990"/>
                  </a:cubicBezTo>
                  <a:cubicBezTo>
                    <a:pt x="6658" y="2537"/>
                    <a:pt x="6268" y="2576"/>
                    <a:pt x="5409" y="3356"/>
                  </a:cubicBezTo>
                  <a:cubicBezTo>
                    <a:pt x="4570" y="4136"/>
                    <a:pt x="4141" y="4468"/>
                    <a:pt x="3848" y="4527"/>
                  </a:cubicBezTo>
                  <a:cubicBezTo>
                    <a:pt x="4102" y="4371"/>
                    <a:pt x="4277" y="4195"/>
                    <a:pt x="4414" y="4000"/>
                  </a:cubicBezTo>
                  <a:lnTo>
                    <a:pt x="4414" y="4000"/>
                  </a:lnTo>
                  <a:cubicBezTo>
                    <a:pt x="4024" y="4312"/>
                    <a:pt x="3770" y="4371"/>
                    <a:pt x="3770" y="4371"/>
                  </a:cubicBezTo>
                  <a:cubicBezTo>
                    <a:pt x="3770" y="4371"/>
                    <a:pt x="4746" y="3493"/>
                    <a:pt x="5194" y="2088"/>
                  </a:cubicBezTo>
                  <a:lnTo>
                    <a:pt x="5194" y="2088"/>
                  </a:lnTo>
                  <a:cubicBezTo>
                    <a:pt x="4687" y="2849"/>
                    <a:pt x="4063" y="3161"/>
                    <a:pt x="3731" y="3297"/>
                  </a:cubicBezTo>
                  <a:cubicBezTo>
                    <a:pt x="3380" y="3415"/>
                    <a:pt x="3068" y="4468"/>
                    <a:pt x="1877" y="5054"/>
                  </a:cubicBezTo>
                  <a:cubicBezTo>
                    <a:pt x="2190" y="4663"/>
                    <a:pt x="2248" y="4410"/>
                    <a:pt x="2560" y="4097"/>
                  </a:cubicBezTo>
                  <a:cubicBezTo>
                    <a:pt x="2385" y="4097"/>
                    <a:pt x="2053" y="4585"/>
                    <a:pt x="1897" y="4819"/>
                  </a:cubicBezTo>
                  <a:cubicBezTo>
                    <a:pt x="1936" y="4722"/>
                    <a:pt x="2072" y="4468"/>
                    <a:pt x="2072" y="4176"/>
                  </a:cubicBezTo>
                  <a:lnTo>
                    <a:pt x="2072" y="4176"/>
                  </a:lnTo>
                  <a:cubicBezTo>
                    <a:pt x="1643" y="5171"/>
                    <a:pt x="414" y="5151"/>
                    <a:pt x="180" y="6966"/>
                  </a:cubicBezTo>
                  <a:cubicBezTo>
                    <a:pt x="1" y="8262"/>
                    <a:pt x="738" y="8652"/>
                    <a:pt x="1454" y="8652"/>
                  </a:cubicBezTo>
                  <a:cubicBezTo>
                    <a:pt x="1751" y="8652"/>
                    <a:pt x="2045" y="8585"/>
                    <a:pt x="2268" y="8488"/>
                  </a:cubicBezTo>
                  <a:cubicBezTo>
                    <a:pt x="3002" y="8148"/>
                    <a:pt x="4793" y="6863"/>
                    <a:pt x="5776" y="6863"/>
                  </a:cubicBezTo>
                  <a:cubicBezTo>
                    <a:pt x="5811" y="6863"/>
                    <a:pt x="5844" y="6865"/>
                    <a:pt x="5877" y="6868"/>
                  </a:cubicBezTo>
                  <a:cubicBezTo>
                    <a:pt x="5487" y="6732"/>
                    <a:pt x="5116" y="6654"/>
                    <a:pt x="5116" y="6654"/>
                  </a:cubicBezTo>
                  <a:cubicBezTo>
                    <a:pt x="5116" y="6654"/>
                    <a:pt x="6092" y="5580"/>
                    <a:pt x="7009" y="5190"/>
                  </a:cubicBezTo>
                  <a:lnTo>
                    <a:pt x="7009" y="5190"/>
                  </a:lnTo>
                  <a:cubicBezTo>
                    <a:pt x="6658" y="5210"/>
                    <a:pt x="6248" y="5346"/>
                    <a:pt x="6248" y="5346"/>
                  </a:cubicBezTo>
                  <a:cubicBezTo>
                    <a:pt x="6248" y="5346"/>
                    <a:pt x="7438" y="4780"/>
                    <a:pt x="7985" y="4332"/>
                  </a:cubicBezTo>
                  <a:cubicBezTo>
                    <a:pt x="8511" y="3922"/>
                    <a:pt x="9409" y="3629"/>
                    <a:pt x="9858" y="3629"/>
                  </a:cubicBezTo>
                  <a:cubicBezTo>
                    <a:pt x="9743" y="3580"/>
                    <a:pt x="9614" y="3559"/>
                    <a:pt x="9473" y="3559"/>
                  </a:cubicBezTo>
                  <a:cubicBezTo>
                    <a:pt x="8662" y="3559"/>
                    <a:pt x="7483" y="4255"/>
                    <a:pt x="6776" y="4255"/>
                  </a:cubicBezTo>
                  <a:cubicBezTo>
                    <a:pt x="6682" y="4255"/>
                    <a:pt x="6596" y="4242"/>
                    <a:pt x="6521" y="4215"/>
                  </a:cubicBezTo>
                  <a:cubicBezTo>
                    <a:pt x="7321" y="3005"/>
                    <a:pt x="8336" y="2576"/>
                    <a:pt x="8882" y="1951"/>
                  </a:cubicBezTo>
                  <a:lnTo>
                    <a:pt x="8882" y="1951"/>
                  </a:lnTo>
                  <a:cubicBezTo>
                    <a:pt x="8882" y="1951"/>
                    <a:pt x="8561" y="2148"/>
                    <a:pt x="8260" y="2148"/>
                  </a:cubicBezTo>
                  <a:cubicBezTo>
                    <a:pt x="8246" y="2148"/>
                    <a:pt x="8232" y="2147"/>
                    <a:pt x="8219" y="2146"/>
                  </a:cubicBezTo>
                  <a:cubicBezTo>
                    <a:pt x="8219" y="1776"/>
                    <a:pt x="8726" y="1444"/>
                    <a:pt x="9038" y="956"/>
                  </a:cubicBezTo>
                  <a:cubicBezTo>
                    <a:pt x="9389" y="488"/>
                    <a:pt x="9877" y="527"/>
                    <a:pt x="102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69"/>
            <p:cNvSpPr/>
            <p:nvPr/>
          </p:nvSpPr>
          <p:spPr>
            <a:xfrm>
              <a:off x="3717538" y="3455957"/>
              <a:ext cx="150245" cy="215356"/>
            </a:xfrm>
            <a:custGeom>
              <a:avLst/>
              <a:gdLst/>
              <a:ahLst/>
              <a:cxnLst/>
              <a:rect l="l" t="t" r="r" b="b"/>
              <a:pathLst>
                <a:path w="2206" h="3162" extrusionOk="0">
                  <a:moveTo>
                    <a:pt x="2206" y="1"/>
                  </a:moveTo>
                  <a:cubicBezTo>
                    <a:pt x="1230" y="781"/>
                    <a:pt x="1347" y="1367"/>
                    <a:pt x="742" y="1952"/>
                  </a:cubicBezTo>
                  <a:cubicBezTo>
                    <a:pt x="157" y="2537"/>
                    <a:pt x="20" y="2869"/>
                    <a:pt x="1" y="3162"/>
                  </a:cubicBezTo>
                  <a:cubicBezTo>
                    <a:pt x="294" y="2694"/>
                    <a:pt x="372" y="2479"/>
                    <a:pt x="1152" y="1894"/>
                  </a:cubicBezTo>
                  <a:cubicBezTo>
                    <a:pt x="1933" y="1328"/>
                    <a:pt x="1406" y="781"/>
                    <a:pt x="220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69"/>
            <p:cNvSpPr/>
            <p:nvPr/>
          </p:nvSpPr>
          <p:spPr>
            <a:xfrm>
              <a:off x="3756087" y="3845334"/>
              <a:ext cx="111696" cy="65179"/>
            </a:xfrm>
            <a:custGeom>
              <a:avLst/>
              <a:gdLst/>
              <a:ahLst/>
              <a:cxnLst/>
              <a:rect l="l" t="t" r="r" b="b"/>
              <a:pathLst>
                <a:path w="1640" h="957" extrusionOk="0">
                  <a:moveTo>
                    <a:pt x="1640" y="1"/>
                  </a:moveTo>
                  <a:lnTo>
                    <a:pt x="1640" y="1"/>
                  </a:lnTo>
                  <a:cubicBezTo>
                    <a:pt x="1191" y="645"/>
                    <a:pt x="254" y="391"/>
                    <a:pt x="1" y="957"/>
                  </a:cubicBezTo>
                  <a:cubicBezTo>
                    <a:pt x="469" y="664"/>
                    <a:pt x="1113" y="918"/>
                    <a:pt x="164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69"/>
            <p:cNvSpPr/>
            <p:nvPr/>
          </p:nvSpPr>
          <p:spPr>
            <a:xfrm>
              <a:off x="3435840" y="3669954"/>
              <a:ext cx="381470" cy="324328"/>
            </a:xfrm>
            <a:custGeom>
              <a:avLst/>
              <a:gdLst/>
              <a:ahLst/>
              <a:cxnLst/>
              <a:rect l="l" t="t" r="r" b="b"/>
              <a:pathLst>
                <a:path w="5601" h="4762" extrusionOk="0">
                  <a:moveTo>
                    <a:pt x="5600" y="0"/>
                  </a:moveTo>
                  <a:cubicBezTo>
                    <a:pt x="5600" y="0"/>
                    <a:pt x="5073" y="508"/>
                    <a:pt x="4410" y="976"/>
                  </a:cubicBezTo>
                  <a:cubicBezTo>
                    <a:pt x="3846" y="1341"/>
                    <a:pt x="2999" y="1932"/>
                    <a:pt x="2398" y="1932"/>
                  </a:cubicBezTo>
                  <a:cubicBezTo>
                    <a:pt x="2293" y="1932"/>
                    <a:pt x="2195" y="1914"/>
                    <a:pt x="2108" y="1873"/>
                  </a:cubicBezTo>
                  <a:cubicBezTo>
                    <a:pt x="1600" y="2342"/>
                    <a:pt x="1171" y="2342"/>
                    <a:pt x="1171" y="2342"/>
                  </a:cubicBezTo>
                  <a:cubicBezTo>
                    <a:pt x="1171" y="2342"/>
                    <a:pt x="1308" y="2127"/>
                    <a:pt x="1425" y="2049"/>
                  </a:cubicBezTo>
                  <a:lnTo>
                    <a:pt x="1425" y="2049"/>
                  </a:lnTo>
                  <a:cubicBezTo>
                    <a:pt x="1035" y="2147"/>
                    <a:pt x="235" y="2634"/>
                    <a:pt x="0" y="2849"/>
                  </a:cubicBezTo>
                  <a:cubicBezTo>
                    <a:pt x="332" y="3161"/>
                    <a:pt x="1483" y="3590"/>
                    <a:pt x="1620" y="4761"/>
                  </a:cubicBezTo>
                  <a:cubicBezTo>
                    <a:pt x="2069" y="4176"/>
                    <a:pt x="3376" y="3747"/>
                    <a:pt x="3376" y="3747"/>
                  </a:cubicBezTo>
                  <a:cubicBezTo>
                    <a:pt x="3376" y="3747"/>
                    <a:pt x="3329" y="3743"/>
                    <a:pt x="3263" y="3743"/>
                  </a:cubicBezTo>
                  <a:cubicBezTo>
                    <a:pt x="3164" y="3743"/>
                    <a:pt x="3021" y="3750"/>
                    <a:pt x="2927" y="3786"/>
                  </a:cubicBezTo>
                  <a:cubicBezTo>
                    <a:pt x="3181" y="3551"/>
                    <a:pt x="3317" y="3551"/>
                    <a:pt x="3317" y="3551"/>
                  </a:cubicBezTo>
                  <a:cubicBezTo>
                    <a:pt x="3317" y="3551"/>
                    <a:pt x="3239" y="3525"/>
                    <a:pt x="3106" y="3525"/>
                  </a:cubicBezTo>
                  <a:cubicBezTo>
                    <a:pt x="3040" y="3525"/>
                    <a:pt x="2960" y="3532"/>
                    <a:pt x="2869" y="3551"/>
                  </a:cubicBezTo>
                  <a:cubicBezTo>
                    <a:pt x="3278" y="3395"/>
                    <a:pt x="3766" y="3200"/>
                    <a:pt x="3942" y="3044"/>
                  </a:cubicBezTo>
                  <a:lnTo>
                    <a:pt x="3942" y="3044"/>
                  </a:lnTo>
                  <a:cubicBezTo>
                    <a:pt x="3773" y="3116"/>
                    <a:pt x="3621" y="3137"/>
                    <a:pt x="3484" y="3137"/>
                  </a:cubicBezTo>
                  <a:cubicBezTo>
                    <a:pt x="3274" y="3137"/>
                    <a:pt x="3100" y="3086"/>
                    <a:pt x="2954" y="3086"/>
                  </a:cubicBezTo>
                  <a:cubicBezTo>
                    <a:pt x="2910" y="3086"/>
                    <a:pt x="2869" y="3091"/>
                    <a:pt x="2830" y="3103"/>
                  </a:cubicBezTo>
                  <a:cubicBezTo>
                    <a:pt x="3669" y="2634"/>
                    <a:pt x="3766" y="2322"/>
                    <a:pt x="4098" y="2030"/>
                  </a:cubicBezTo>
                  <a:lnTo>
                    <a:pt x="4098" y="2030"/>
                  </a:lnTo>
                  <a:cubicBezTo>
                    <a:pt x="3790" y="2235"/>
                    <a:pt x="3579" y="2284"/>
                    <a:pt x="3448" y="2284"/>
                  </a:cubicBezTo>
                  <a:cubicBezTo>
                    <a:pt x="3331" y="2284"/>
                    <a:pt x="3278" y="2244"/>
                    <a:pt x="3278" y="2244"/>
                  </a:cubicBezTo>
                  <a:cubicBezTo>
                    <a:pt x="3278" y="2244"/>
                    <a:pt x="3922" y="1366"/>
                    <a:pt x="4586" y="956"/>
                  </a:cubicBezTo>
                  <a:cubicBezTo>
                    <a:pt x="5229" y="527"/>
                    <a:pt x="5600" y="0"/>
                    <a:pt x="5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69"/>
            <p:cNvSpPr/>
            <p:nvPr/>
          </p:nvSpPr>
          <p:spPr>
            <a:xfrm>
              <a:off x="3506265" y="3832052"/>
              <a:ext cx="103728" cy="113058"/>
            </a:xfrm>
            <a:custGeom>
              <a:avLst/>
              <a:gdLst/>
              <a:ahLst/>
              <a:cxnLst/>
              <a:rect l="l" t="t" r="r" b="b"/>
              <a:pathLst>
                <a:path w="1523" h="1660" extrusionOk="0">
                  <a:moveTo>
                    <a:pt x="1425" y="1"/>
                  </a:moveTo>
                  <a:lnTo>
                    <a:pt x="1425" y="1"/>
                  </a:lnTo>
                  <a:cubicBezTo>
                    <a:pt x="996" y="40"/>
                    <a:pt x="527" y="723"/>
                    <a:pt x="1" y="723"/>
                  </a:cubicBezTo>
                  <a:cubicBezTo>
                    <a:pt x="157" y="1328"/>
                    <a:pt x="762" y="1659"/>
                    <a:pt x="762" y="1659"/>
                  </a:cubicBezTo>
                  <a:cubicBezTo>
                    <a:pt x="1230" y="1250"/>
                    <a:pt x="1522" y="1132"/>
                    <a:pt x="1522" y="1132"/>
                  </a:cubicBezTo>
                  <a:cubicBezTo>
                    <a:pt x="1522" y="1132"/>
                    <a:pt x="1392" y="1089"/>
                    <a:pt x="1213" y="1089"/>
                  </a:cubicBezTo>
                  <a:cubicBezTo>
                    <a:pt x="1124" y="1089"/>
                    <a:pt x="1022" y="1100"/>
                    <a:pt x="918" y="1132"/>
                  </a:cubicBezTo>
                  <a:cubicBezTo>
                    <a:pt x="918" y="879"/>
                    <a:pt x="1230" y="625"/>
                    <a:pt x="1366" y="528"/>
                  </a:cubicBezTo>
                  <a:lnTo>
                    <a:pt x="1366" y="528"/>
                  </a:lnTo>
                  <a:cubicBezTo>
                    <a:pt x="1054" y="567"/>
                    <a:pt x="840" y="762"/>
                    <a:pt x="664" y="781"/>
                  </a:cubicBezTo>
                  <a:cubicBezTo>
                    <a:pt x="859" y="450"/>
                    <a:pt x="1210" y="98"/>
                    <a:pt x="1425" y="1"/>
                  </a:cubicBezTo>
                  <a:close/>
                </a:path>
              </a:pathLst>
            </a:custGeom>
            <a:solidFill>
              <a:srgbClr val="FFFFFF">
                <a:alpha val="44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69"/>
            <p:cNvSpPr/>
            <p:nvPr/>
          </p:nvSpPr>
          <p:spPr>
            <a:xfrm>
              <a:off x="3399947" y="3857321"/>
              <a:ext cx="171495" cy="172789"/>
            </a:xfrm>
            <a:custGeom>
              <a:avLst/>
              <a:gdLst/>
              <a:ahLst/>
              <a:cxnLst/>
              <a:rect l="l" t="t" r="r" b="b"/>
              <a:pathLst>
                <a:path w="2518" h="2537" extrusionOk="0">
                  <a:moveTo>
                    <a:pt x="1425" y="0"/>
                  </a:moveTo>
                  <a:lnTo>
                    <a:pt x="762" y="98"/>
                  </a:lnTo>
                  <a:lnTo>
                    <a:pt x="723" y="20"/>
                  </a:lnTo>
                  <a:lnTo>
                    <a:pt x="371" y="20"/>
                  </a:lnTo>
                  <a:lnTo>
                    <a:pt x="274" y="98"/>
                  </a:lnTo>
                  <a:lnTo>
                    <a:pt x="371" y="332"/>
                  </a:lnTo>
                  <a:lnTo>
                    <a:pt x="332" y="508"/>
                  </a:lnTo>
                  <a:lnTo>
                    <a:pt x="40" y="664"/>
                  </a:lnTo>
                  <a:lnTo>
                    <a:pt x="1" y="957"/>
                  </a:lnTo>
                  <a:lnTo>
                    <a:pt x="176" y="1093"/>
                  </a:lnTo>
                  <a:lnTo>
                    <a:pt x="176" y="1230"/>
                  </a:lnTo>
                  <a:lnTo>
                    <a:pt x="59" y="1444"/>
                  </a:lnTo>
                  <a:lnTo>
                    <a:pt x="137" y="1659"/>
                  </a:lnTo>
                  <a:lnTo>
                    <a:pt x="547" y="1893"/>
                  </a:lnTo>
                  <a:lnTo>
                    <a:pt x="547" y="2205"/>
                  </a:lnTo>
                  <a:cubicBezTo>
                    <a:pt x="777" y="2263"/>
                    <a:pt x="1007" y="2527"/>
                    <a:pt x="978" y="2537"/>
                  </a:cubicBezTo>
                  <a:lnTo>
                    <a:pt x="978" y="2537"/>
                  </a:lnTo>
                  <a:lnTo>
                    <a:pt x="1249" y="2498"/>
                  </a:lnTo>
                  <a:lnTo>
                    <a:pt x="1444" y="2322"/>
                  </a:lnTo>
                  <a:lnTo>
                    <a:pt x="1562" y="2400"/>
                  </a:lnTo>
                  <a:lnTo>
                    <a:pt x="1757" y="2342"/>
                  </a:lnTo>
                  <a:lnTo>
                    <a:pt x="1913" y="2166"/>
                  </a:lnTo>
                  <a:lnTo>
                    <a:pt x="2049" y="2205"/>
                  </a:lnTo>
                  <a:lnTo>
                    <a:pt x="2225" y="2069"/>
                  </a:lnTo>
                  <a:lnTo>
                    <a:pt x="2264" y="1893"/>
                  </a:lnTo>
                  <a:cubicBezTo>
                    <a:pt x="2264" y="1893"/>
                    <a:pt x="2440" y="1737"/>
                    <a:pt x="2518" y="1522"/>
                  </a:cubicBezTo>
                  <a:lnTo>
                    <a:pt x="2518" y="976"/>
                  </a:lnTo>
                  <a:lnTo>
                    <a:pt x="2244" y="742"/>
                  </a:lnTo>
                  <a:lnTo>
                    <a:pt x="1815" y="703"/>
                  </a:lnTo>
                  <a:lnTo>
                    <a:pt x="1835" y="547"/>
                  </a:lnTo>
                  <a:lnTo>
                    <a:pt x="1425" y="0"/>
                  </a:lnTo>
                  <a:close/>
                  <a:moveTo>
                    <a:pt x="978" y="2537"/>
                  </a:moveTo>
                  <a:lnTo>
                    <a:pt x="976" y="2537"/>
                  </a:lnTo>
                  <a:cubicBezTo>
                    <a:pt x="977" y="2537"/>
                    <a:pt x="978" y="2537"/>
                    <a:pt x="978" y="253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69"/>
            <p:cNvSpPr/>
            <p:nvPr/>
          </p:nvSpPr>
          <p:spPr>
            <a:xfrm>
              <a:off x="3399950" y="3864000"/>
              <a:ext cx="129501" cy="167347"/>
            </a:xfrm>
            <a:custGeom>
              <a:avLst/>
              <a:gdLst/>
              <a:ahLst/>
              <a:cxnLst/>
              <a:rect l="l" t="t" r="r" b="b"/>
              <a:pathLst>
                <a:path w="1933" h="2498" extrusionOk="0">
                  <a:moveTo>
                    <a:pt x="274" y="0"/>
                  </a:moveTo>
                  <a:lnTo>
                    <a:pt x="371" y="234"/>
                  </a:lnTo>
                  <a:lnTo>
                    <a:pt x="332" y="410"/>
                  </a:lnTo>
                  <a:lnTo>
                    <a:pt x="40" y="566"/>
                  </a:lnTo>
                  <a:lnTo>
                    <a:pt x="1" y="859"/>
                  </a:lnTo>
                  <a:lnTo>
                    <a:pt x="176" y="995"/>
                  </a:lnTo>
                  <a:lnTo>
                    <a:pt x="176" y="1132"/>
                  </a:lnTo>
                  <a:lnTo>
                    <a:pt x="59" y="1346"/>
                  </a:lnTo>
                  <a:lnTo>
                    <a:pt x="137" y="1561"/>
                  </a:lnTo>
                  <a:lnTo>
                    <a:pt x="547" y="1795"/>
                  </a:lnTo>
                  <a:lnTo>
                    <a:pt x="547" y="2107"/>
                  </a:lnTo>
                  <a:cubicBezTo>
                    <a:pt x="781" y="2166"/>
                    <a:pt x="1015" y="2439"/>
                    <a:pt x="996" y="2498"/>
                  </a:cubicBezTo>
                  <a:lnTo>
                    <a:pt x="1269" y="2439"/>
                  </a:lnTo>
                  <a:lnTo>
                    <a:pt x="1464" y="2263"/>
                  </a:lnTo>
                  <a:lnTo>
                    <a:pt x="1581" y="2341"/>
                  </a:lnTo>
                  <a:lnTo>
                    <a:pt x="1776" y="2302"/>
                  </a:lnTo>
                  <a:lnTo>
                    <a:pt x="1932" y="2127"/>
                  </a:lnTo>
                  <a:lnTo>
                    <a:pt x="1562" y="2146"/>
                  </a:lnTo>
                  <a:lnTo>
                    <a:pt x="1347" y="1873"/>
                  </a:lnTo>
                  <a:lnTo>
                    <a:pt x="1093" y="2010"/>
                  </a:lnTo>
                  <a:lnTo>
                    <a:pt x="703" y="1756"/>
                  </a:lnTo>
                  <a:lnTo>
                    <a:pt x="664" y="1444"/>
                  </a:lnTo>
                  <a:lnTo>
                    <a:pt x="449" y="1385"/>
                  </a:lnTo>
                  <a:lnTo>
                    <a:pt x="566" y="976"/>
                  </a:lnTo>
                  <a:lnTo>
                    <a:pt x="469" y="820"/>
                  </a:lnTo>
                  <a:lnTo>
                    <a:pt x="488" y="722"/>
                  </a:lnTo>
                  <a:lnTo>
                    <a:pt x="566" y="663"/>
                  </a:lnTo>
                  <a:lnTo>
                    <a:pt x="527" y="215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69"/>
            <p:cNvSpPr/>
            <p:nvPr/>
          </p:nvSpPr>
          <p:spPr>
            <a:xfrm>
              <a:off x="3458453" y="3870602"/>
              <a:ext cx="97053" cy="113058"/>
            </a:xfrm>
            <a:custGeom>
              <a:avLst/>
              <a:gdLst/>
              <a:ahLst/>
              <a:cxnLst/>
              <a:rect l="l" t="t" r="r" b="b"/>
              <a:pathLst>
                <a:path w="1425" h="1660" extrusionOk="0">
                  <a:moveTo>
                    <a:pt x="0" y="1"/>
                  </a:moveTo>
                  <a:lnTo>
                    <a:pt x="410" y="157"/>
                  </a:lnTo>
                  <a:lnTo>
                    <a:pt x="546" y="313"/>
                  </a:lnTo>
                  <a:lnTo>
                    <a:pt x="566" y="957"/>
                  </a:lnTo>
                  <a:lnTo>
                    <a:pt x="995" y="937"/>
                  </a:lnTo>
                  <a:lnTo>
                    <a:pt x="1249" y="1093"/>
                  </a:lnTo>
                  <a:lnTo>
                    <a:pt x="1288" y="1483"/>
                  </a:lnTo>
                  <a:lnTo>
                    <a:pt x="1190" y="1659"/>
                  </a:lnTo>
                  <a:lnTo>
                    <a:pt x="1366" y="1562"/>
                  </a:lnTo>
                  <a:lnTo>
                    <a:pt x="1424" y="1074"/>
                  </a:lnTo>
                  <a:lnTo>
                    <a:pt x="1190" y="879"/>
                  </a:lnTo>
                  <a:lnTo>
                    <a:pt x="898" y="859"/>
                  </a:lnTo>
                  <a:lnTo>
                    <a:pt x="585" y="79"/>
                  </a:lnTo>
                  <a:lnTo>
                    <a:pt x="312" y="2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69"/>
            <p:cNvSpPr/>
            <p:nvPr/>
          </p:nvSpPr>
          <p:spPr>
            <a:xfrm>
              <a:off x="3508921" y="3971607"/>
              <a:ext cx="22680" cy="25336"/>
            </a:xfrm>
            <a:custGeom>
              <a:avLst/>
              <a:gdLst/>
              <a:ahLst/>
              <a:cxnLst/>
              <a:rect l="l" t="t" r="r" b="b"/>
              <a:pathLst>
                <a:path w="333" h="372" extrusionOk="0">
                  <a:moveTo>
                    <a:pt x="332" y="0"/>
                  </a:moveTo>
                  <a:lnTo>
                    <a:pt x="196" y="40"/>
                  </a:lnTo>
                  <a:lnTo>
                    <a:pt x="1" y="274"/>
                  </a:lnTo>
                  <a:lnTo>
                    <a:pt x="40" y="371"/>
                  </a:lnTo>
                  <a:lnTo>
                    <a:pt x="137" y="196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69"/>
            <p:cNvSpPr/>
            <p:nvPr/>
          </p:nvSpPr>
          <p:spPr>
            <a:xfrm>
              <a:off x="3446465" y="3897164"/>
              <a:ext cx="26630" cy="47948"/>
            </a:xfrm>
            <a:custGeom>
              <a:avLst/>
              <a:gdLst/>
              <a:ahLst/>
              <a:cxnLst/>
              <a:rect l="l" t="t" r="r" b="b"/>
              <a:pathLst>
                <a:path w="391" h="704" extrusionOk="0">
                  <a:moveTo>
                    <a:pt x="391" y="1"/>
                  </a:moveTo>
                  <a:lnTo>
                    <a:pt x="274" y="274"/>
                  </a:lnTo>
                  <a:lnTo>
                    <a:pt x="157" y="547"/>
                  </a:lnTo>
                  <a:lnTo>
                    <a:pt x="1" y="703"/>
                  </a:lnTo>
                  <a:lnTo>
                    <a:pt x="176" y="645"/>
                  </a:lnTo>
                  <a:lnTo>
                    <a:pt x="274" y="469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69"/>
            <p:cNvSpPr/>
            <p:nvPr/>
          </p:nvSpPr>
          <p:spPr>
            <a:xfrm>
              <a:off x="3491621" y="3947701"/>
              <a:ext cx="25336" cy="29286"/>
            </a:xfrm>
            <a:custGeom>
              <a:avLst/>
              <a:gdLst/>
              <a:ahLst/>
              <a:cxnLst/>
              <a:rect l="l" t="t" r="r" b="b"/>
              <a:pathLst>
                <a:path w="372" h="430" extrusionOk="0">
                  <a:moveTo>
                    <a:pt x="372" y="0"/>
                  </a:moveTo>
                  <a:lnTo>
                    <a:pt x="177" y="117"/>
                  </a:lnTo>
                  <a:lnTo>
                    <a:pt x="1" y="430"/>
                  </a:lnTo>
                  <a:lnTo>
                    <a:pt x="372" y="254"/>
                  </a:lnTo>
                  <a:lnTo>
                    <a:pt x="3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69"/>
            <p:cNvSpPr/>
            <p:nvPr/>
          </p:nvSpPr>
          <p:spPr>
            <a:xfrm>
              <a:off x="3446465" y="3877277"/>
              <a:ext cx="16005" cy="41273"/>
            </a:xfrm>
            <a:custGeom>
              <a:avLst/>
              <a:gdLst/>
              <a:ahLst/>
              <a:cxnLst/>
              <a:rect l="l" t="t" r="r" b="b"/>
              <a:pathLst>
                <a:path w="235" h="606" extrusionOk="0">
                  <a:moveTo>
                    <a:pt x="40" y="0"/>
                  </a:moveTo>
                  <a:lnTo>
                    <a:pt x="1" y="605"/>
                  </a:lnTo>
                  <a:lnTo>
                    <a:pt x="1" y="605"/>
                  </a:lnTo>
                  <a:lnTo>
                    <a:pt x="157" y="468"/>
                  </a:lnTo>
                  <a:lnTo>
                    <a:pt x="235" y="98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69"/>
            <p:cNvSpPr/>
            <p:nvPr/>
          </p:nvSpPr>
          <p:spPr>
            <a:xfrm>
              <a:off x="3107625" y="3562274"/>
              <a:ext cx="217944" cy="168226"/>
            </a:xfrm>
            <a:custGeom>
              <a:avLst/>
              <a:gdLst/>
              <a:ahLst/>
              <a:cxnLst/>
              <a:rect l="l" t="t" r="r" b="b"/>
              <a:pathLst>
                <a:path w="3200" h="2470" extrusionOk="0">
                  <a:moveTo>
                    <a:pt x="0" y="1"/>
                  </a:moveTo>
                  <a:lnTo>
                    <a:pt x="0" y="1"/>
                  </a:lnTo>
                  <a:cubicBezTo>
                    <a:pt x="195" y="781"/>
                    <a:pt x="59" y="1113"/>
                    <a:pt x="176" y="1406"/>
                  </a:cubicBezTo>
                  <a:cubicBezTo>
                    <a:pt x="273" y="1698"/>
                    <a:pt x="429" y="2245"/>
                    <a:pt x="1073" y="2440"/>
                  </a:cubicBezTo>
                  <a:cubicBezTo>
                    <a:pt x="1140" y="2460"/>
                    <a:pt x="1209" y="2469"/>
                    <a:pt x="1281" y="2469"/>
                  </a:cubicBezTo>
                  <a:cubicBezTo>
                    <a:pt x="1903" y="2469"/>
                    <a:pt x="2693" y="1784"/>
                    <a:pt x="3200" y="1679"/>
                  </a:cubicBezTo>
                  <a:cubicBezTo>
                    <a:pt x="2810" y="1679"/>
                    <a:pt x="2380" y="1815"/>
                    <a:pt x="2380" y="1815"/>
                  </a:cubicBezTo>
                  <a:cubicBezTo>
                    <a:pt x="2380" y="1815"/>
                    <a:pt x="2419" y="1718"/>
                    <a:pt x="2595" y="1562"/>
                  </a:cubicBezTo>
                  <a:lnTo>
                    <a:pt x="2595" y="1562"/>
                  </a:lnTo>
                  <a:cubicBezTo>
                    <a:pt x="1933" y="1782"/>
                    <a:pt x="1635" y="2211"/>
                    <a:pt x="1293" y="2211"/>
                  </a:cubicBezTo>
                  <a:cubicBezTo>
                    <a:pt x="1272" y="2211"/>
                    <a:pt x="1251" y="2209"/>
                    <a:pt x="1229" y="2206"/>
                  </a:cubicBezTo>
                  <a:cubicBezTo>
                    <a:pt x="839" y="2167"/>
                    <a:pt x="722" y="1952"/>
                    <a:pt x="488" y="1484"/>
                  </a:cubicBezTo>
                  <a:cubicBezTo>
                    <a:pt x="273" y="1015"/>
                    <a:pt x="351" y="489"/>
                    <a:pt x="371" y="196"/>
                  </a:cubicBezTo>
                  <a:lnTo>
                    <a:pt x="371" y="196"/>
                  </a:lnTo>
                  <a:cubicBezTo>
                    <a:pt x="351" y="450"/>
                    <a:pt x="273" y="781"/>
                    <a:pt x="273" y="781"/>
                  </a:cubicBezTo>
                  <a:cubicBezTo>
                    <a:pt x="273" y="781"/>
                    <a:pt x="273" y="29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69"/>
            <p:cNvSpPr/>
            <p:nvPr/>
          </p:nvSpPr>
          <p:spPr>
            <a:xfrm>
              <a:off x="3112937" y="3211447"/>
              <a:ext cx="317653" cy="502838"/>
            </a:xfrm>
            <a:custGeom>
              <a:avLst/>
              <a:gdLst/>
              <a:ahLst/>
              <a:cxnLst/>
              <a:rect l="l" t="t" r="r" b="b"/>
              <a:pathLst>
                <a:path w="4664" h="7383" extrusionOk="0">
                  <a:moveTo>
                    <a:pt x="3824" y="1"/>
                  </a:moveTo>
                  <a:lnTo>
                    <a:pt x="3824" y="1"/>
                  </a:lnTo>
                  <a:cubicBezTo>
                    <a:pt x="3766" y="196"/>
                    <a:pt x="3668" y="332"/>
                    <a:pt x="3512" y="489"/>
                  </a:cubicBezTo>
                  <a:cubicBezTo>
                    <a:pt x="3141" y="879"/>
                    <a:pt x="3356" y="1269"/>
                    <a:pt x="3005" y="1815"/>
                  </a:cubicBezTo>
                  <a:cubicBezTo>
                    <a:pt x="2634" y="2401"/>
                    <a:pt x="2420" y="2557"/>
                    <a:pt x="2185" y="3220"/>
                  </a:cubicBezTo>
                  <a:cubicBezTo>
                    <a:pt x="1971" y="3903"/>
                    <a:pt x="1834" y="4157"/>
                    <a:pt x="1698" y="4293"/>
                  </a:cubicBezTo>
                  <a:cubicBezTo>
                    <a:pt x="1776" y="4118"/>
                    <a:pt x="1834" y="4001"/>
                    <a:pt x="1854" y="3825"/>
                  </a:cubicBezTo>
                  <a:lnTo>
                    <a:pt x="1854" y="3825"/>
                  </a:lnTo>
                  <a:cubicBezTo>
                    <a:pt x="1737" y="4118"/>
                    <a:pt x="1620" y="4215"/>
                    <a:pt x="1620" y="4215"/>
                  </a:cubicBezTo>
                  <a:cubicBezTo>
                    <a:pt x="1620" y="4215"/>
                    <a:pt x="1873" y="3454"/>
                    <a:pt x="1698" y="2576"/>
                  </a:cubicBezTo>
                  <a:lnTo>
                    <a:pt x="1698" y="2576"/>
                  </a:lnTo>
                  <a:cubicBezTo>
                    <a:pt x="1659" y="3142"/>
                    <a:pt x="1405" y="3474"/>
                    <a:pt x="1268" y="3649"/>
                  </a:cubicBezTo>
                  <a:cubicBezTo>
                    <a:pt x="1112" y="3825"/>
                    <a:pt x="1249" y="4488"/>
                    <a:pt x="781" y="5152"/>
                  </a:cubicBezTo>
                  <a:cubicBezTo>
                    <a:pt x="820" y="4820"/>
                    <a:pt x="800" y="4703"/>
                    <a:pt x="878" y="4430"/>
                  </a:cubicBezTo>
                  <a:lnTo>
                    <a:pt x="878" y="4430"/>
                  </a:lnTo>
                  <a:cubicBezTo>
                    <a:pt x="781" y="4488"/>
                    <a:pt x="761" y="4859"/>
                    <a:pt x="722" y="5015"/>
                  </a:cubicBezTo>
                  <a:cubicBezTo>
                    <a:pt x="683" y="4996"/>
                    <a:pt x="683" y="4801"/>
                    <a:pt x="605" y="4664"/>
                  </a:cubicBezTo>
                  <a:lnTo>
                    <a:pt x="605" y="4664"/>
                  </a:lnTo>
                  <a:cubicBezTo>
                    <a:pt x="683" y="5308"/>
                    <a:pt x="0" y="5659"/>
                    <a:pt x="410" y="6732"/>
                  </a:cubicBezTo>
                  <a:cubicBezTo>
                    <a:pt x="607" y="7215"/>
                    <a:pt x="890" y="7383"/>
                    <a:pt x="1170" y="7383"/>
                  </a:cubicBezTo>
                  <a:cubicBezTo>
                    <a:pt x="1502" y="7383"/>
                    <a:pt x="1830" y="7149"/>
                    <a:pt x="2010" y="6927"/>
                  </a:cubicBezTo>
                  <a:cubicBezTo>
                    <a:pt x="2322" y="6518"/>
                    <a:pt x="2927" y="5210"/>
                    <a:pt x="3473" y="4996"/>
                  </a:cubicBezTo>
                  <a:lnTo>
                    <a:pt x="3473" y="4996"/>
                  </a:lnTo>
                  <a:cubicBezTo>
                    <a:pt x="3220" y="5015"/>
                    <a:pt x="3005" y="5093"/>
                    <a:pt x="3005" y="5093"/>
                  </a:cubicBezTo>
                  <a:cubicBezTo>
                    <a:pt x="3005" y="5093"/>
                    <a:pt x="3200" y="4235"/>
                    <a:pt x="3590" y="3747"/>
                  </a:cubicBezTo>
                  <a:lnTo>
                    <a:pt x="3590" y="3747"/>
                  </a:lnTo>
                  <a:cubicBezTo>
                    <a:pt x="3415" y="3884"/>
                    <a:pt x="3220" y="4040"/>
                    <a:pt x="3220" y="4040"/>
                  </a:cubicBezTo>
                  <a:cubicBezTo>
                    <a:pt x="3220" y="4040"/>
                    <a:pt x="3707" y="3396"/>
                    <a:pt x="3863" y="3006"/>
                  </a:cubicBezTo>
                  <a:cubicBezTo>
                    <a:pt x="4019" y="2615"/>
                    <a:pt x="4410" y="2186"/>
                    <a:pt x="4663" y="2069"/>
                  </a:cubicBezTo>
                  <a:lnTo>
                    <a:pt x="4663" y="2069"/>
                  </a:lnTo>
                  <a:cubicBezTo>
                    <a:pt x="4098" y="2128"/>
                    <a:pt x="3532" y="3298"/>
                    <a:pt x="3044" y="3357"/>
                  </a:cubicBezTo>
                  <a:cubicBezTo>
                    <a:pt x="3122" y="2479"/>
                    <a:pt x="3571" y="1952"/>
                    <a:pt x="3668" y="1464"/>
                  </a:cubicBezTo>
                  <a:lnTo>
                    <a:pt x="3668" y="1464"/>
                  </a:lnTo>
                  <a:cubicBezTo>
                    <a:pt x="3668" y="1464"/>
                    <a:pt x="3532" y="1679"/>
                    <a:pt x="3376" y="1757"/>
                  </a:cubicBezTo>
                  <a:cubicBezTo>
                    <a:pt x="3278" y="1562"/>
                    <a:pt x="3415" y="1211"/>
                    <a:pt x="3473" y="879"/>
                  </a:cubicBezTo>
                  <a:cubicBezTo>
                    <a:pt x="3512" y="528"/>
                    <a:pt x="3785" y="411"/>
                    <a:pt x="38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9"/>
            <p:cNvSpPr/>
            <p:nvPr/>
          </p:nvSpPr>
          <p:spPr>
            <a:xfrm>
              <a:off x="3243161" y="3263277"/>
              <a:ext cx="39911" cy="160870"/>
            </a:xfrm>
            <a:custGeom>
              <a:avLst/>
              <a:gdLst/>
              <a:ahLst/>
              <a:cxnLst/>
              <a:rect l="l" t="t" r="r" b="b"/>
              <a:pathLst>
                <a:path w="586" h="2362" extrusionOk="0">
                  <a:moveTo>
                    <a:pt x="332" y="1"/>
                  </a:moveTo>
                  <a:cubicBezTo>
                    <a:pt x="39" y="703"/>
                    <a:pt x="293" y="996"/>
                    <a:pt x="117" y="1484"/>
                  </a:cubicBezTo>
                  <a:cubicBezTo>
                    <a:pt x="0" y="1971"/>
                    <a:pt x="20" y="2186"/>
                    <a:pt x="98" y="2362"/>
                  </a:cubicBezTo>
                  <a:cubicBezTo>
                    <a:pt x="117" y="2010"/>
                    <a:pt x="98" y="1874"/>
                    <a:pt x="332" y="1328"/>
                  </a:cubicBezTo>
                  <a:cubicBezTo>
                    <a:pt x="586" y="801"/>
                    <a:pt x="137" y="645"/>
                    <a:pt x="3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9"/>
            <p:cNvSpPr/>
            <p:nvPr/>
          </p:nvSpPr>
          <p:spPr>
            <a:xfrm>
              <a:off x="3337492" y="3471962"/>
              <a:ext cx="42567" cy="67835"/>
            </a:xfrm>
            <a:custGeom>
              <a:avLst/>
              <a:gdLst/>
              <a:ahLst/>
              <a:cxnLst/>
              <a:rect l="l" t="t" r="r" b="b"/>
              <a:pathLst>
                <a:path w="625" h="996" extrusionOk="0">
                  <a:moveTo>
                    <a:pt x="625" y="0"/>
                  </a:moveTo>
                  <a:cubicBezTo>
                    <a:pt x="586" y="488"/>
                    <a:pt x="1" y="605"/>
                    <a:pt x="20" y="995"/>
                  </a:cubicBezTo>
                  <a:cubicBezTo>
                    <a:pt x="215" y="683"/>
                    <a:pt x="625" y="644"/>
                    <a:pt x="6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9"/>
            <p:cNvSpPr/>
            <p:nvPr/>
          </p:nvSpPr>
          <p:spPr>
            <a:xfrm>
              <a:off x="3151419" y="3393501"/>
              <a:ext cx="148951" cy="252611"/>
            </a:xfrm>
            <a:custGeom>
              <a:avLst/>
              <a:gdLst/>
              <a:ahLst/>
              <a:cxnLst/>
              <a:rect l="l" t="t" r="r" b="b"/>
              <a:pathLst>
                <a:path w="2187" h="3709" extrusionOk="0">
                  <a:moveTo>
                    <a:pt x="2186" y="1"/>
                  </a:moveTo>
                  <a:cubicBezTo>
                    <a:pt x="2186" y="1"/>
                    <a:pt x="2050" y="450"/>
                    <a:pt x="1835" y="879"/>
                  </a:cubicBezTo>
                  <a:cubicBezTo>
                    <a:pt x="1601" y="1328"/>
                    <a:pt x="1269" y="2011"/>
                    <a:pt x="859" y="2030"/>
                  </a:cubicBezTo>
                  <a:cubicBezTo>
                    <a:pt x="703" y="2420"/>
                    <a:pt x="489" y="2537"/>
                    <a:pt x="489" y="2537"/>
                  </a:cubicBezTo>
                  <a:cubicBezTo>
                    <a:pt x="489" y="2537"/>
                    <a:pt x="508" y="2401"/>
                    <a:pt x="528" y="2323"/>
                  </a:cubicBezTo>
                  <a:lnTo>
                    <a:pt x="528" y="2323"/>
                  </a:lnTo>
                  <a:cubicBezTo>
                    <a:pt x="372" y="2498"/>
                    <a:pt x="79" y="2986"/>
                    <a:pt x="1" y="3181"/>
                  </a:cubicBezTo>
                  <a:cubicBezTo>
                    <a:pt x="333" y="3220"/>
                    <a:pt x="1074" y="3103"/>
                    <a:pt x="1484" y="3708"/>
                  </a:cubicBezTo>
                  <a:cubicBezTo>
                    <a:pt x="1562" y="3279"/>
                    <a:pt x="2128" y="2674"/>
                    <a:pt x="2128" y="2674"/>
                  </a:cubicBezTo>
                  <a:lnTo>
                    <a:pt x="2128" y="2674"/>
                  </a:lnTo>
                  <a:cubicBezTo>
                    <a:pt x="2128" y="2674"/>
                    <a:pt x="1952" y="2733"/>
                    <a:pt x="1874" y="2811"/>
                  </a:cubicBezTo>
                  <a:cubicBezTo>
                    <a:pt x="1972" y="2615"/>
                    <a:pt x="2030" y="2576"/>
                    <a:pt x="2030" y="2576"/>
                  </a:cubicBezTo>
                  <a:lnTo>
                    <a:pt x="2030" y="2576"/>
                  </a:lnTo>
                  <a:cubicBezTo>
                    <a:pt x="2030" y="2576"/>
                    <a:pt x="1894" y="2576"/>
                    <a:pt x="1776" y="2694"/>
                  </a:cubicBezTo>
                  <a:cubicBezTo>
                    <a:pt x="1952" y="2479"/>
                    <a:pt x="2147" y="2225"/>
                    <a:pt x="2186" y="2108"/>
                  </a:cubicBezTo>
                  <a:lnTo>
                    <a:pt x="2186" y="2108"/>
                  </a:lnTo>
                  <a:cubicBezTo>
                    <a:pt x="1972" y="2381"/>
                    <a:pt x="1737" y="2342"/>
                    <a:pt x="1601" y="2479"/>
                  </a:cubicBezTo>
                  <a:cubicBezTo>
                    <a:pt x="1933" y="1991"/>
                    <a:pt x="1894" y="1757"/>
                    <a:pt x="1972" y="1523"/>
                  </a:cubicBezTo>
                  <a:lnTo>
                    <a:pt x="1972" y="1523"/>
                  </a:lnTo>
                  <a:cubicBezTo>
                    <a:pt x="1794" y="1878"/>
                    <a:pt x="1633" y="1894"/>
                    <a:pt x="1605" y="1894"/>
                  </a:cubicBezTo>
                  <a:cubicBezTo>
                    <a:pt x="1602" y="1894"/>
                    <a:pt x="1601" y="1894"/>
                    <a:pt x="1601" y="1894"/>
                  </a:cubicBezTo>
                  <a:cubicBezTo>
                    <a:pt x="1601" y="1894"/>
                    <a:pt x="1679" y="1230"/>
                    <a:pt x="1933" y="820"/>
                  </a:cubicBezTo>
                  <a:cubicBezTo>
                    <a:pt x="2167" y="391"/>
                    <a:pt x="2186" y="1"/>
                    <a:pt x="21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9"/>
            <p:cNvSpPr/>
            <p:nvPr/>
          </p:nvSpPr>
          <p:spPr>
            <a:xfrm>
              <a:off x="3197937" y="3543681"/>
              <a:ext cx="62523" cy="73147"/>
            </a:xfrm>
            <a:custGeom>
              <a:avLst/>
              <a:gdLst/>
              <a:ahLst/>
              <a:cxnLst/>
              <a:rect l="l" t="t" r="r" b="b"/>
              <a:pathLst>
                <a:path w="918" h="1074" extrusionOk="0">
                  <a:moveTo>
                    <a:pt x="528" y="1"/>
                  </a:moveTo>
                  <a:lnTo>
                    <a:pt x="528" y="1"/>
                  </a:lnTo>
                  <a:cubicBezTo>
                    <a:pt x="313" y="118"/>
                    <a:pt x="274" y="625"/>
                    <a:pt x="1" y="801"/>
                  </a:cubicBezTo>
                  <a:cubicBezTo>
                    <a:pt x="274" y="1074"/>
                    <a:pt x="684" y="1074"/>
                    <a:pt x="684" y="1074"/>
                  </a:cubicBezTo>
                  <a:cubicBezTo>
                    <a:pt x="801" y="703"/>
                    <a:pt x="918" y="547"/>
                    <a:pt x="918" y="547"/>
                  </a:cubicBezTo>
                  <a:lnTo>
                    <a:pt x="918" y="547"/>
                  </a:lnTo>
                  <a:cubicBezTo>
                    <a:pt x="918" y="547"/>
                    <a:pt x="762" y="586"/>
                    <a:pt x="586" y="723"/>
                  </a:cubicBezTo>
                  <a:cubicBezTo>
                    <a:pt x="508" y="606"/>
                    <a:pt x="586" y="352"/>
                    <a:pt x="664" y="274"/>
                  </a:cubicBezTo>
                  <a:lnTo>
                    <a:pt x="664" y="274"/>
                  </a:lnTo>
                  <a:cubicBezTo>
                    <a:pt x="508" y="391"/>
                    <a:pt x="430" y="547"/>
                    <a:pt x="333" y="625"/>
                  </a:cubicBezTo>
                  <a:cubicBezTo>
                    <a:pt x="333" y="391"/>
                    <a:pt x="430" y="98"/>
                    <a:pt x="528" y="1"/>
                  </a:cubicBezTo>
                  <a:close/>
                </a:path>
              </a:pathLst>
            </a:custGeom>
            <a:solidFill>
              <a:srgbClr val="FFFFFF">
                <a:alpha val="444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69"/>
            <p:cNvSpPr/>
            <p:nvPr/>
          </p:nvSpPr>
          <p:spPr>
            <a:xfrm>
              <a:off x="3146106" y="3586248"/>
              <a:ext cx="113058" cy="100459"/>
            </a:xfrm>
            <a:custGeom>
              <a:avLst/>
              <a:gdLst/>
              <a:ahLst/>
              <a:cxnLst/>
              <a:rect l="l" t="t" r="r" b="b"/>
              <a:pathLst>
                <a:path w="1660" h="1475" extrusionOk="0">
                  <a:moveTo>
                    <a:pt x="586" y="0"/>
                  </a:moveTo>
                  <a:lnTo>
                    <a:pt x="274" y="254"/>
                  </a:lnTo>
                  <a:lnTo>
                    <a:pt x="215" y="234"/>
                  </a:lnTo>
                  <a:lnTo>
                    <a:pt x="20" y="332"/>
                  </a:lnTo>
                  <a:lnTo>
                    <a:pt x="1" y="390"/>
                  </a:lnTo>
                  <a:lnTo>
                    <a:pt x="118" y="488"/>
                  </a:lnTo>
                  <a:lnTo>
                    <a:pt x="157" y="585"/>
                  </a:lnTo>
                  <a:lnTo>
                    <a:pt x="20" y="761"/>
                  </a:lnTo>
                  <a:lnTo>
                    <a:pt x="98" y="937"/>
                  </a:lnTo>
                  <a:lnTo>
                    <a:pt x="255" y="956"/>
                  </a:lnTo>
                  <a:lnTo>
                    <a:pt x="274" y="1034"/>
                  </a:lnTo>
                  <a:lnTo>
                    <a:pt x="274" y="1171"/>
                  </a:lnTo>
                  <a:lnTo>
                    <a:pt x="372" y="1268"/>
                  </a:lnTo>
                  <a:lnTo>
                    <a:pt x="664" y="1268"/>
                  </a:lnTo>
                  <a:cubicBezTo>
                    <a:pt x="664" y="1268"/>
                    <a:pt x="703" y="1366"/>
                    <a:pt x="762" y="1444"/>
                  </a:cubicBezTo>
                  <a:cubicBezTo>
                    <a:pt x="777" y="1442"/>
                    <a:pt x="794" y="1441"/>
                    <a:pt x="811" y="1441"/>
                  </a:cubicBezTo>
                  <a:cubicBezTo>
                    <a:pt x="911" y="1441"/>
                    <a:pt x="1027" y="1475"/>
                    <a:pt x="1091" y="1475"/>
                  </a:cubicBezTo>
                  <a:cubicBezTo>
                    <a:pt x="1110" y="1475"/>
                    <a:pt x="1125" y="1471"/>
                    <a:pt x="1133" y="1463"/>
                  </a:cubicBezTo>
                  <a:lnTo>
                    <a:pt x="1250" y="1366"/>
                  </a:lnTo>
                  <a:lnTo>
                    <a:pt x="1289" y="1229"/>
                  </a:lnTo>
                  <a:lnTo>
                    <a:pt x="1386" y="1229"/>
                  </a:lnTo>
                  <a:lnTo>
                    <a:pt x="1484" y="1151"/>
                  </a:lnTo>
                  <a:lnTo>
                    <a:pt x="1523" y="1034"/>
                  </a:lnTo>
                  <a:lnTo>
                    <a:pt x="1581" y="1015"/>
                  </a:lnTo>
                  <a:lnTo>
                    <a:pt x="1659" y="878"/>
                  </a:lnTo>
                  <a:lnTo>
                    <a:pt x="1640" y="781"/>
                  </a:lnTo>
                  <a:cubicBezTo>
                    <a:pt x="1640" y="781"/>
                    <a:pt x="1659" y="663"/>
                    <a:pt x="1640" y="527"/>
                  </a:cubicBezTo>
                  <a:lnTo>
                    <a:pt x="1484" y="234"/>
                  </a:lnTo>
                  <a:lnTo>
                    <a:pt x="1269" y="176"/>
                  </a:lnTo>
                  <a:lnTo>
                    <a:pt x="1035" y="273"/>
                  </a:lnTo>
                  <a:lnTo>
                    <a:pt x="976" y="176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69"/>
            <p:cNvSpPr/>
            <p:nvPr/>
          </p:nvSpPr>
          <p:spPr>
            <a:xfrm>
              <a:off x="3146100" y="3612800"/>
              <a:ext cx="102927" cy="75250"/>
            </a:xfrm>
            <a:custGeom>
              <a:avLst/>
              <a:gdLst/>
              <a:ahLst/>
              <a:cxnLst/>
              <a:rect l="l" t="t" r="r" b="b"/>
              <a:pathLst>
                <a:path w="1484" h="1085" extrusionOk="0">
                  <a:moveTo>
                    <a:pt x="1" y="0"/>
                  </a:moveTo>
                  <a:lnTo>
                    <a:pt x="118" y="98"/>
                  </a:lnTo>
                  <a:lnTo>
                    <a:pt x="157" y="195"/>
                  </a:lnTo>
                  <a:lnTo>
                    <a:pt x="20" y="371"/>
                  </a:lnTo>
                  <a:lnTo>
                    <a:pt x="98" y="547"/>
                  </a:lnTo>
                  <a:lnTo>
                    <a:pt x="255" y="566"/>
                  </a:lnTo>
                  <a:lnTo>
                    <a:pt x="274" y="644"/>
                  </a:lnTo>
                  <a:lnTo>
                    <a:pt x="274" y="781"/>
                  </a:lnTo>
                  <a:lnTo>
                    <a:pt x="372" y="878"/>
                  </a:lnTo>
                  <a:lnTo>
                    <a:pt x="664" y="878"/>
                  </a:lnTo>
                  <a:cubicBezTo>
                    <a:pt x="664" y="878"/>
                    <a:pt x="703" y="976"/>
                    <a:pt x="762" y="1054"/>
                  </a:cubicBezTo>
                  <a:cubicBezTo>
                    <a:pt x="777" y="1052"/>
                    <a:pt x="794" y="1051"/>
                    <a:pt x="811" y="1051"/>
                  </a:cubicBezTo>
                  <a:cubicBezTo>
                    <a:pt x="910" y="1051"/>
                    <a:pt x="1024" y="1085"/>
                    <a:pt x="1071" y="1085"/>
                  </a:cubicBezTo>
                  <a:cubicBezTo>
                    <a:pt x="1085" y="1085"/>
                    <a:pt x="1094" y="1081"/>
                    <a:pt x="1094" y="1073"/>
                  </a:cubicBezTo>
                  <a:lnTo>
                    <a:pt x="1230" y="976"/>
                  </a:lnTo>
                  <a:lnTo>
                    <a:pt x="1269" y="839"/>
                  </a:lnTo>
                  <a:lnTo>
                    <a:pt x="1367" y="839"/>
                  </a:lnTo>
                  <a:lnTo>
                    <a:pt x="1464" y="761"/>
                  </a:lnTo>
                  <a:lnTo>
                    <a:pt x="1484" y="644"/>
                  </a:lnTo>
                  <a:lnTo>
                    <a:pt x="1289" y="761"/>
                  </a:lnTo>
                  <a:lnTo>
                    <a:pt x="1094" y="683"/>
                  </a:lnTo>
                  <a:lnTo>
                    <a:pt x="996" y="820"/>
                  </a:lnTo>
                  <a:lnTo>
                    <a:pt x="723" y="820"/>
                  </a:lnTo>
                  <a:lnTo>
                    <a:pt x="606" y="664"/>
                  </a:lnTo>
                  <a:lnTo>
                    <a:pt x="469" y="722"/>
                  </a:lnTo>
                  <a:lnTo>
                    <a:pt x="411" y="449"/>
                  </a:lnTo>
                  <a:lnTo>
                    <a:pt x="313" y="391"/>
                  </a:lnTo>
                  <a:lnTo>
                    <a:pt x="313" y="352"/>
                  </a:lnTo>
                  <a:lnTo>
                    <a:pt x="352" y="273"/>
                  </a:lnTo>
                  <a:lnTo>
                    <a:pt x="196" y="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69"/>
            <p:cNvSpPr/>
            <p:nvPr/>
          </p:nvSpPr>
          <p:spPr>
            <a:xfrm>
              <a:off x="3170081" y="3596873"/>
              <a:ext cx="81116" cy="46586"/>
            </a:xfrm>
            <a:custGeom>
              <a:avLst/>
              <a:gdLst/>
              <a:ahLst/>
              <a:cxnLst/>
              <a:rect l="l" t="t" r="r" b="b"/>
              <a:pathLst>
                <a:path w="1191" h="684" extrusionOk="0">
                  <a:moveTo>
                    <a:pt x="332" y="0"/>
                  </a:moveTo>
                  <a:lnTo>
                    <a:pt x="156" y="39"/>
                  </a:lnTo>
                  <a:lnTo>
                    <a:pt x="0" y="137"/>
                  </a:lnTo>
                  <a:lnTo>
                    <a:pt x="254" y="98"/>
                  </a:lnTo>
                  <a:lnTo>
                    <a:pt x="351" y="137"/>
                  </a:lnTo>
                  <a:lnTo>
                    <a:pt x="585" y="488"/>
                  </a:lnTo>
                  <a:lnTo>
                    <a:pt x="800" y="332"/>
                  </a:lnTo>
                  <a:lnTo>
                    <a:pt x="976" y="332"/>
                  </a:lnTo>
                  <a:lnTo>
                    <a:pt x="1112" y="527"/>
                  </a:lnTo>
                  <a:lnTo>
                    <a:pt x="1112" y="683"/>
                  </a:lnTo>
                  <a:lnTo>
                    <a:pt x="1190" y="566"/>
                  </a:lnTo>
                  <a:lnTo>
                    <a:pt x="1073" y="293"/>
                  </a:lnTo>
                  <a:lnTo>
                    <a:pt x="898" y="234"/>
                  </a:lnTo>
                  <a:lnTo>
                    <a:pt x="722" y="332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69"/>
            <p:cNvSpPr/>
            <p:nvPr/>
          </p:nvSpPr>
          <p:spPr>
            <a:xfrm>
              <a:off x="3231174" y="3638079"/>
              <a:ext cx="6743" cy="19955"/>
            </a:xfrm>
            <a:custGeom>
              <a:avLst/>
              <a:gdLst/>
              <a:ahLst/>
              <a:cxnLst/>
              <a:rect l="l" t="t" r="r" b="b"/>
              <a:pathLst>
                <a:path w="99" h="293" extrusionOk="0">
                  <a:moveTo>
                    <a:pt x="98" y="0"/>
                  </a:moveTo>
                  <a:lnTo>
                    <a:pt x="20" y="59"/>
                  </a:lnTo>
                  <a:lnTo>
                    <a:pt x="1" y="254"/>
                  </a:lnTo>
                  <a:lnTo>
                    <a:pt x="40" y="293"/>
                  </a:lnTo>
                  <a:lnTo>
                    <a:pt x="40" y="176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69"/>
            <p:cNvSpPr/>
            <p:nvPr/>
          </p:nvSpPr>
          <p:spPr>
            <a:xfrm>
              <a:off x="3204612" y="3632699"/>
              <a:ext cx="20024" cy="29354"/>
            </a:xfrm>
            <a:custGeom>
              <a:avLst/>
              <a:gdLst/>
              <a:ahLst/>
              <a:cxnLst/>
              <a:rect l="l" t="t" r="r" b="b"/>
              <a:pathLst>
                <a:path w="294" h="431" extrusionOk="0">
                  <a:moveTo>
                    <a:pt x="0" y="1"/>
                  </a:moveTo>
                  <a:lnTo>
                    <a:pt x="78" y="430"/>
                  </a:lnTo>
                  <a:lnTo>
                    <a:pt x="274" y="255"/>
                  </a:lnTo>
                  <a:lnTo>
                    <a:pt x="293" y="79"/>
                  </a:lnTo>
                  <a:lnTo>
                    <a:pt x="176" y="9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69"/>
            <p:cNvSpPr/>
            <p:nvPr/>
          </p:nvSpPr>
          <p:spPr>
            <a:xfrm>
              <a:off x="3684369" y="4140380"/>
              <a:ext cx="551535" cy="167340"/>
            </a:xfrm>
            <a:custGeom>
              <a:avLst/>
              <a:gdLst/>
              <a:ahLst/>
              <a:cxnLst/>
              <a:rect l="l" t="t" r="r" b="b"/>
              <a:pathLst>
                <a:path w="8098" h="2457" extrusionOk="0">
                  <a:moveTo>
                    <a:pt x="8098" y="0"/>
                  </a:moveTo>
                  <a:cubicBezTo>
                    <a:pt x="6595" y="20"/>
                    <a:pt x="6302" y="254"/>
                    <a:pt x="5229" y="625"/>
                  </a:cubicBezTo>
                  <a:cubicBezTo>
                    <a:pt x="4117" y="976"/>
                    <a:pt x="2420" y="1074"/>
                    <a:pt x="1288" y="1269"/>
                  </a:cubicBezTo>
                  <a:cubicBezTo>
                    <a:pt x="176" y="1464"/>
                    <a:pt x="0" y="1971"/>
                    <a:pt x="273" y="2264"/>
                  </a:cubicBezTo>
                  <a:cubicBezTo>
                    <a:pt x="395" y="2403"/>
                    <a:pt x="547" y="2457"/>
                    <a:pt x="715" y="2457"/>
                  </a:cubicBezTo>
                  <a:cubicBezTo>
                    <a:pt x="924" y="2457"/>
                    <a:pt x="1158" y="2372"/>
                    <a:pt x="1385" y="2264"/>
                  </a:cubicBezTo>
                  <a:cubicBezTo>
                    <a:pt x="1815" y="2069"/>
                    <a:pt x="2068" y="1913"/>
                    <a:pt x="2615" y="1874"/>
                  </a:cubicBezTo>
                  <a:cubicBezTo>
                    <a:pt x="2657" y="1869"/>
                    <a:pt x="2701" y="1867"/>
                    <a:pt x="2747" y="1867"/>
                  </a:cubicBezTo>
                  <a:cubicBezTo>
                    <a:pt x="3049" y="1867"/>
                    <a:pt x="3417" y="1958"/>
                    <a:pt x="3864" y="1958"/>
                  </a:cubicBezTo>
                  <a:cubicBezTo>
                    <a:pt x="4180" y="1958"/>
                    <a:pt x="4535" y="1913"/>
                    <a:pt x="4937" y="1757"/>
                  </a:cubicBezTo>
                  <a:lnTo>
                    <a:pt x="4937" y="1757"/>
                  </a:lnTo>
                  <a:cubicBezTo>
                    <a:pt x="4716" y="1812"/>
                    <a:pt x="4413" y="1848"/>
                    <a:pt x="4104" y="1848"/>
                  </a:cubicBezTo>
                  <a:cubicBezTo>
                    <a:pt x="3867" y="1848"/>
                    <a:pt x="3626" y="1827"/>
                    <a:pt x="3415" y="1776"/>
                  </a:cubicBezTo>
                  <a:cubicBezTo>
                    <a:pt x="3066" y="1706"/>
                    <a:pt x="2658" y="1696"/>
                    <a:pt x="2453" y="1696"/>
                  </a:cubicBezTo>
                  <a:cubicBezTo>
                    <a:pt x="2371" y="1696"/>
                    <a:pt x="2322" y="1698"/>
                    <a:pt x="2322" y="1698"/>
                  </a:cubicBezTo>
                  <a:cubicBezTo>
                    <a:pt x="2322" y="1698"/>
                    <a:pt x="2595" y="1542"/>
                    <a:pt x="3863" y="1366"/>
                  </a:cubicBezTo>
                  <a:cubicBezTo>
                    <a:pt x="5132" y="1171"/>
                    <a:pt x="5541" y="722"/>
                    <a:pt x="6010" y="508"/>
                  </a:cubicBezTo>
                  <a:cubicBezTo>
                    <a:pt x="6459" y="293"/>
                    <a:pt x="7180" y="118"/>
                    <a:pt x="809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69"/>
            <p:cNvSpPr/>
            <p:nvPr/>
          </p:nvSpPr>
          <p:spPr>
            <a:xfrm>
              <a:off x="3738856" y="4228104"/>
              <a:ext cx="124977" cy="54554"/>
            </a:xfrm>
            <a:custGeom>
              <a:avLst/>
              <a:gdLst/>
              <a:ahLst/>
              <a:cxnLst/>
              <a:rect l="l" t="t" r="r" b="b"/>
              <a:pathLst>
                <a:path w="1835" h="801" extrusionOk="0">
                  <a:moveTo>
                    <a:pt x="1834" y="0"/>
                  </a:moveTo>
                  <a:cubicBezTo>
                    <a:pt x="859" y="195"/>
                    <a:pt x="449" y="176"/>
                    <a:pt x="156" y="430"/>
                  </a:cubicBezTo>
                  <a:cubicBezTo>
                    <a:pt x="0" y="722"/>
                    <a:pt x="234" y="800"/>
                    <a:pt x="234" y="800"/>
                  </a:cubicBezTo>
                  <a:cubicBezTo>
                    <a:pt x="527" y="742"/>
                    <a:pt x="742" y="742"/>
                    <a:pt x="742" y="742"/>
                  </a:cubicBezTo>
                  <a:cubicBezTo>
                    <a:pt x="742" y="742"/>
                    <a:pt x="195" y="664"/>
                    <a:pt x="956" y="508"/>
                  </a:cubicBezTo>
                  <a:cubicBezTo>
                    <a:pt x="624" y="410"/>
                    <a:pt x="1268" y="117"/>
                    <a:pt x="18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9"/>
            <p:cNvSpPr/>
            <p:nvPr/>
          </p:nvSpPr>
          <p:spPr>
            <a:xfrm>
              <a:off x="3665707" y="4196161"/>
              <a:ext cx="110402" cy="166182"/>
            </a:xfrm>
            <a:custGeom>
              <a:avLst/>
              <a:gdLst/>
              <a:ahLst/>
              <a:cxnLst/>
              <a:rect l="l" t="t" r="r" b="b"/>
              <a:pathLst>
                <a:path w="1621" h="2440" extrusionOk="0">
                  <a:moveTo>
                    <a:pt x="1191" y="1"/>
                  </a:moveTo>
                  <a:lnTo>
                    <a:pt x="1191" y="1"/>
                  </a:lnTo>
                  <a:cubicBezTo>
                    <a:pt x="879" y="177"/>
                    <a:pt x="79" y="586"/>
                    <a:pt x="99" y="1133"/>
                  </a:cubicBezTo>
                  <a:cubicBezTo>
                    <a:pt x="99" y="1679"/>
                    <a:pt x="255" y="2225"/>
                    <a:pt x="1620" y="2440"/>
                  </a:cubicBezTo>
                  <a:cubicBezTo>
                    <a:pt x="1223" y="2364"/>
                    <a:pt x="771" y="2068"/>
                    <a:pt x="1064" y="2068"/>
                  </a:cubicBezTo>
                  <a:cubicBezTo>
                    <a:pt x="1073" y="2068"/>
                    <a:pt x="1083" y="2069"/>
                    <a:pt x="1094" y="2069"/>
                  </a:cubicBezTo>
                  <a:cubicBezTo>
                    <a:pt x="450" y="1913"/>
                    <a:pt x="1367" y="1874"/>
                    <a:pt x="1367" y="1874"/>
                  </a:cubicBezTo>
                  <a:cubicBezTo>
                    <a:pt x="1" y="1640"/>
                    <a:pt x="411" y="664"/>
                    <a:pt x="1542" y="235"/>
                  </a:cubicBezTo>
                  <a:lnTo>
                    <a:pt x="1542" y="235"/>
                  </a:lnTo>
                  <a:cubicBezTo>
                    <a:pt x="1035" y="313"/>
                    <a:pt x="781" y="508"/>
                    <a:pt x="781" y="508"/>
                  </a:cubicBezTo>
                  <a:cubicBezTo>
                    <a:pt x="781" y="508"/>
                    <a:pt x="801" y="294"/>
                    <a:pt x="11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9"/>
            <p:cNvSpPr/>
            <p:nvPr/>
          </p:nvSpPr>
          <p:spPr>
            <a:xfrm>
              <a:off x="3717538" y="4249354"/>
              <a:ext cx="54554" cy="43657"/>
            </a:xfrm>
            <a:custGeom>
              <a:avLst/>
              <a:gdLst/>
              <a:ahLst/>
              <a:cxnLst/>
              <a:rect l="l" t="t" r="r" b="b"/>
              <a:pathLst>
                <a:path w="801" h="641" extrusionOk="0">
                  <a:moveTo>
                    <a:pt x="684" y="0"/>
                  </a:moveTo>
                  <a:lnTo>
                    <a:pt x="450" y="98"/>
                  </a:lnTo>
                  <a:lnTo>
                    <a:pt x="391" y="78"/>
                  </a:lnTo>
                  <a:lnTo>
                    <a:pt x="274" y="98"/>
                  </a:lnTo>
                  <a:lnTo>
                    <a:pt x="255" y="196"/>
                  </a:lnTo>
                  <a:lnTo>
                    <a:pt x="79" y="235"/>
                  </a:lnTo>
                  <a:cubicBezTo>
                    <a:pt x="79" y="235"/>
                    <a:pt x="1" y="391"/>
                    <a:pt x="59" y="527"/>
                  </a:cubicBezTo>
                  <a:cubicBezTo>
                    <a:pt x="163" y="615"/>
                    <a:pt x="266" y="641"/>
                    <a:pt x="352" y="641"/>
                  </a:cubicBezTo>
                  <a:cubicBezTo>
                    <a:pt x="478" y="641"/>
                    <a:pt x="567" y="586"/>
                    <a:pt x="567" y="586"/>
                  </a:cubicBezTo>
                  <a:lnTo>
                    <a:pt x="664" y="508"/>
                  </a:lnTo>
                  <a:lnTo>
                    <a:pt x="664" y="371"/>
                  </a:lnTo>
                  <a:lnTo>
                    <a:pt x="703" y="332"/>
                  </a:lnTo>
                  <a:lnTo>
                    <a:pt x="801" y="78"/>
                  </a:ln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9"/>
            <p:cNvSpPr/>
            <p:nvPr/>
          </p:nvSpPr>
          <p:spPr>
            <a:xfrm>
              <a:off x="3736200" y="4266654"/>
              <a:ext cx="19955" cy="17299"/>
            </a:xfrm>
            <a:custGeom>
              <a:avLst/>
              <a:gdLst/>
              <a:ahLst/>
              <a:cxnLst/>
              <a:rect l="l" t="t" r="r" b="b"/>
              <a:pathLst>
                <a:path w="293" h="254" extrusionOk="0">
                  <a:moveTo>
                    <a:pt x="293" y="0"/>
                  </a:moveTo>
                  <a:lnTo>
                    <a:pt x="137" y="137"/>
                  </a:lnTo>
                  <a:lnTo>
                    <a:pt x="39" y="156"/>
                  </a:lnTo>
                  <a:lnTo>
                    <a:pt x="0" y="254"/>
                  </a:lnTo>
                  <a:lnTo>
                    <a:pt x="195" y="254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5" name="Google Shape;2465;p69"/>
          <p:cNvGrpSpPr/>
          <p:nvPr/>
        </p:nvGrpSpPr>
        <p:grpSpPr>
          <a:xfrm>
            <a:off x="3042675" y="1661900"/>
            <a:ext cx="1314531" cy="572698"/>
            <a:chOff x="3042675" y="1661900"/>
            <a:chExt cx="1314531" cy="572698"/>
          </a:xfrm>
        </p:grpSpPr>
        <p:sp>
          <p:nvSpPr>
            <p:cNvPr id="2466" name="Google Shape;2466;p69"/>
            <p:cNvSpPr/>
            <p:nvPr/>
          </p:nvSpPr>
          <p:spPr>
            <a:xfrm>
              <a:off x="3283884" y="1739532"/>
              <a:ext cx="675625" cy="227112"/>
            </a:xfrm>
            <a:custGeom>
              <a:avLst/>
              <a:gdLst/>
              <a:ahLst/>
              <a:cxnLst/>
              <a:rect l="l" t="t" r="r" b="b"/>
              <a:pathLst>
                <a:path w="9347" h="3142" extrusionOk="0">
                  <a:moveTo>
                    <a:pt x="0" y="0"/>
                  </a:moveTo>
                  <a:lnTo>
                    <a:pt x="3180" y="1971"/>
                  </a:lnTo>
                  <a:lnTo>
                    <a:pt x="5073" y="3141"/>
                  </a:lnTo>
                  <a:lnTo>
                    <a:pt x="9346" y="3141"/>
                  </a:lnTo>
                  <a:lnTo>
                    <a:pt x="5346" y="1463"/>
                  </a:lnTo>
                  <a:lnTo>
                    <a:pt x="18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9"/>
            <p:cNvSpPr/>
            <p:nvPr/>
          </p:nvSpPr>
          <p:spPr>
            <a:xfrm>
              <a:off x="3283884" y="1739532"/>
              <a:ext cx="452778" cy="227112"/>
            </a:xfrm>
            <a:custGeom>
              <a:avLst/>
              <a:gdLst/>
              <a:ahLst/>
              <a:cxnLst/>
              <a:rect l="l" t="t" r="r" b="b"/>
              <a:pathLst>
                <a:path w="6264" h="3142" extrusionOk="0">
                  <a:moveTo>
                    <a:pt x="0" y="0"/>
                  </a:moveTo>
                  <a:lnTo>
                    <a:pt x="3180" y="1971"/>
                  </a:lnTo>
                  <a:lnTo>
                    <a:pt x="5073" y="3141"/>
                  </a:lnTo>
                  <a:lnTo>
                    <a:pt x="6263" y="3141"/>
                  </a:lnTo>
                  <a:lnTo>
                    <a:pt x="3980" y="1912"/>
                  </a:lnTo>
                  <a:lnTo>
                    <a:pt x="4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9"/>
            <p:cNvSpPr/>
            <p:nvPr/>
          </p:nvSpPr>
          <p:spPr>
            <a:xfrm>
              <a:off x="3513745" y="1843837"/>
              <a:ext cx="445766" cy="122808"/>
            </a:xfrm>
            <a:custGeom>
              <a:avLst/>
              <a:gdLst/>
              <a:ahLst/>
              <a:cxnLst/>
              <a:rect l="l" t="t" r="r" b="b"/>
              <a:pathLst>
                <a:path w="6167" h="1699" extrusionOk="0">
                  <a:moveTo>
                    <a:pt x="2166" y="1"/>
                  </a:moveTo>
                  <a:cubicBezTo>
                    <a:pt x="1874" y="177"/>
                    <a:pt x="1425" y="333"/>
                    <a:pt x="800" y="430"/>
                  </a:cubicBezTo>
                  <a:cubicBezTo>
                    <a:pt x="547" y="489"/>
                    <a:pt x="293" y="508"/>
                    <a:pt x="0" y="508"/>
                  </a:cubicBezTo>
                  <a:lnTo>
                    <a:pt x="1893" y="1698"/>
                  </a:lnTo>
                  <a:lnTo>
                    <a:pt x="6166" y="1698"/>
                  </a:lnTo>
                  <a:lnTo>
                    <a:pt x="2166" y="1"/>
                  </a:ln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9"/>
            <p:cNvSpPr/>
            <p:nvPr/>
          </p:nvSpPr>
          <p:spPr>
            <a:xfrm>
              <a:off x="3156882" y="1901663"/>
              <a:ext cx="1196059" cy="149625"/>
            </a:xfrm>
            <a:custGeom>
              <a:avLst/>
              <a:gdLst/>
              <a:ahLst/>
              <a:cxnLst/>
              <a:rect l="l" t="t" r="r" b="b"/>
              <a:pathLst>
                <a:path w="16547" h="2070" extrusionOk="0">
                  <a:moveTo>
                    <a:pt x="177" y="1"/>
                  </a:moveTo>
                  <a:cubicBezTo>
                    <a:pt x="60" y="1"/>
                    <a:pt x="1" y="118"/>
                    <a:pt x="79" y="196"/>
                  </a:cubicBezTo>
                  <a:cubicBezTo>
                    <a:pt x="781" y="879"/>
                    <a:pt x="2011" y="1386"/>
                    <a:pt x="3377" y="1718"/>
                  </a:cubicBezTo>
                  <a:cubicBezTo>
                    <a:pt x="4391" y="1952"/>
                    <a:pt x="5523" y="2069"/>
                    <a:pt x="6518" y="2069"/>
                  </a:cubicBezTo>
                  <a:lnTo>
                    <a:pt x="14167" y="2069"/>
                  </a:lnTo>
                  <a:cubicBezTo>
                    <a:pt x="15220" y="2069"/>
                    <a:pt x="15884" y="1991"/>
                    <a:pt x="16274" y="1933"/>
                  </a:cubicBezTo>
                  <a:cubicBezTo>
                    <a:pt x="16449" y="1913"/>
                    <a:pt x="16547" y="1737"/>
                    <a:pt x="16547" y="1562"/>
                  </a:cubicBezTo>
                  <a:cubicBezTo>
                    <a:pt x="16547" y="1503"/>
                    <a:pt x="16508" y="1464"/>
                    <a:pt x="16488" y="1425"/>
                  </a:cubicBezTo>
                  <a:cubicBezTo>
                    <a:pt x="16488" y="1386"/>
                    <a:pt x="16449" y="1347"/>
                    <a:pt x="16410" y="1328"/>
                  </a:cubicBezTo>
                  <a:cubicBezTo>
                    <a:pt x="16371" y="1269"/>
                    <a:pt x="16313" y="1230"/>
                    <a:pt x="16274" y="1191"/>
                  </a:cubicBezTo>
                  <a:cubicBezTo>
                    <a:pt x="15981" y="977"/>
                    <a:pt x="15708" y="781"/>
                    <a:pt x="15396" y="645"/>
                  </a:cubicBezTo>
                  <a:cubicBezTo>
                    <a:pt x="14615" y="216"/>
                    <a:pt x="13679" y="1"/>
                    <a:pt x="12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9"/>
            <p:cNvSpPr/>
            <p:nvPr/>
          </p:nvSpPr>
          <p:spPr>
            <a:xfrm>
              <a:off x="3156882" y="1901663"/>
              <a:ext cx="1200323" cy="149625"/>
            </a:xfrm>
            <a:custGeom>
              <a:avLst/>
              <a:gdLst/>
              <a:ahLst/>
              <a:cxnLst/>
              <a:rect l="l" t="t" r="r" b="b"/>
              <a:pathLst>
                <a:path w="16606" h="2070" extrusionOk="0">
                  <a:moveTo>
                    <a:pt x="177" y="1"/>
                  </a:moveTo>
                  <a:cubicBezTo>
                    <a:pt x="60" y="1"/>
                    <a:pt x="1" y="118"/>
                    <a:pt x="79" y="196"/>
                  </a:cubicBezTo>
                  <a:cubicBezTo>
                    <a:pt x="1289" y="1425"/>
                    <a:pt x="4177" y="2069"/>
                    <a:pt x="6518" y="2069"/>
                  </a:cubicBezTo>
                  <a:lnTo>
                    <a:pt x="14167" y="2069"/>
                  </a:lnTo>
                  <a:cubicBezTo>
                    <a:pt x="15220" y="2069"/>
                    <a:pt x="15884" y="1991"/>
                    <a:pt x="16274" y="1933"/>
                  </a:cubicBezTo>
                  <a:cubicBezTo>
                    <a:pt x="16508" y="1874"/>
                    <a:pt x="16606" y="1620"/>
                    <a:pt x="16508" y="1425"/>
                  </a:cubicBezTo>
                  <a:lnTo>
                    <a:pt x="16508" y="1425"/>
                  </a:lnTo>
                  <a:cubicBezTo>
                    <a:pt x="16469" y="1523"/>
                    <a:pt x="16371" y="1562"/>
                    <a:pt x="16274" y="1581"/>
                  </a:cubicBezTo>
                  <a:cubicBezTo>
                    <a:pt x="15864" y="1659"/>
                    <a:pt x="15220" y="1737"/>
                    <a:pt x="14167" y="1737"/>
                  </a:cubicBezTo>
                  <a:lnTo>
                    <a:pt x="6518" y="1737"/>
                  </a:lnTo>
                  <a:cubicBezTo>
                    <a:pt x="4274" y="1737"/>
                    <a:pt x="1542" y="1133"/>
                    <a:pt x="2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9"/>
            <p:cNvSpPr/>
            <p:nvPr/>
          </p:nvSpPr>
          <p:spPr>
            <a:xfrm>
              <a:off x="3771868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0" y="59"/>
                    <a:pt x="0" y="98"/>
                  </a:cubicBezTo>
                  <a:cubicBezTo>
                    <a:pt x="0" y="157"/>
                    <a:pt x="59" y="196"/>
                    <a:pt x="98" y="196"/>
                  </a:cubicBezTo>
                  <a:cubicBezTo>
                    <a:pt x="156" y="196"/>
                    <a:pt x="195" y="157"/>
                    <a:pt x="195" y="98"/>
                  </a:cubicBezTo>
                  <a:cubicBezTo>
                    <a:pt x="195" y="59"/>
                    <a:pt x="17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9"/>
            <p:cNvSpPr/>
            <p:nvPr/>
          </p:nvSpPr>
          <p:spPr>
            <a:xfrm>
              <a:off x="3809889" y="1945395"/>
              <a:ext cx="14240" cy="1416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98" y="1"/>
                  </a:moveTo>
                  <a:cubicBezTo>
                    <a:pt x="40" y="1"/>
                    <a:pt x="1" y="59"/>
                    <a:pt x="1" y="98"/>
                  </a:cubicBezTo>
                  <a:cubicBezTo>
                    <a:pt x="1" y="157"/>
                    <a:pt x="40" y="196"/>
                    <a:pt x="98" y="196"/>
                  </a:cubicBezTo>
                  <a:cubicBezTo>
                    <a:pt x="138" y="196"/>
                    <a:pt x="196" y="157"/>
                    <a:pt x="196" y="98"/>
                  </a:cubicBezTo>
                  <a:cubicBezTo>
                    <a:pt x="196" y="59"/>
                    <a:pt x="138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9"/>
            <p:cNvSpPr/>
            <p:nvPr/>
          </p:nvSpPr>
          <p:spPr>
            <a:xfrm>
              <a:off x="3846609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39" y="1"/>
                    <a:pt x="0" y="59"/>
                    <a:pt x="0" y="98"/>
                  </a:cubicBezTo>
                  <a:cubicBezTo>
                    <a:pt x="0" y="157"/>
                    <a:pt x="39" y="196"/>
                    <a:pt x="98" y="196"/>
                  </a:cubicBezTo>
                  <a:cubicBezTo>
                    <a:pt x="137" y="196"/>
                    <a:pt x="195" y="157"/>
                    <a:pt x="195" y="98"/>
                  </a:cubicBezTo>
                  <a:cubicBezTo>
                    <a:pt x="195" y="59"/>
                    <a:pt x="137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9"/>
            <p:cNvSpPr/>
            <p:nvPr/>
          </p:nvSpPr>
          <p:spPr>
            <a:xfrm>
              <a:off x="3881883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39" y="1"/>
                    <a:pt x="0" y="59"/>
                    <a:pt x="0" y="98"/>
                  </a:cubicBezTo>
                  <a:cubicBezTo>
                    <a:pt x="0" y="157"/>
                    <a:pt x="39" y="196"/>
                    <a:pt x="98" y="196"/>
                  </a:cubicBezTo>
                  <a:cubicBezTo>
                    <a:pt x="137" y="196"/>
                    <a:pt x="195" y="157"/>
                    <a:pt x="195" y="98"/>
                  </a:cubicBezTo>
                  <a:cubicBezTo>
                    <a:pt x="195" y="59"/>
                    <a:pt x="17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9"/>
            <p:cNvSpPr/>
            <p:nvPr/>
          </p:nvSpPr>
          <p:spPr>
            <a:xfrm>
              <a:off x="3918531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0" y="59"/>
                    <a:pt x="0" y="98"/>
                  </a:cubicBezTo>
                  <a:cubicBezTo>
                    <a:pt x="0" y="157"/>
                    <a:pt x="59" y="196"/>
                    <a:pt x="98" y="196"/>
                  </a:cubicBezTo>
                  <a:cubicBezTo>
                    <a:pt x="156" y="196"/>
                    <a:pt x="195" y="157"/>
                    <a:pt x="195" y="98"/>
                  </a:cubicBezTo>
                  <a:cubicBezTo>
                    <a:pt x="195" y="59"/>
                    <a:pt x="15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69"/>
            <p:cNvSpPr/>
            <p:nvPr/>
          </p:nvSpPr>
          <p:spPr>
            <a:xfrm>
              <a:off x="3955178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1" y="59"/>
                    <a:pt x="1" y="98"/>
                  </a:cubicBezTo>
                  <a:cubicBezTo>
                    <a:pt x="1" y="157"/>
                    <a:pt x="59" y="196"/>
                    <a:pt x="98" y="196"/>
                  </a:cubicBezTo>
                  <a:cubicBezTo>
                    <a:pt x="157" y="196"/>
                    <a:pt x="196" y="157"/>
                    <a:pt x="196" y="98"/>
                  </a:cubicBezTo>
                  <a:cubicBezTo>
                    <a:pt x="196" y="59"/>
                    <a:pt x="157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69"/>
            <p:cNvSpPr/>
            <p:nvPr/>
          </p:nvSpPr>
          <p:spPr>
            <a:xfrm>
              <a:off x="3993272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39" y="1"/>
                    <a:pt x="0" y="59"/>
                    <a:pt x="0" y="98"/>
                  </a:cubicBezTo>
                  <a:cubicBezTo>
                    <a:pt x="0" y="157"/>
                    <a:pt x="39" y="196"/>
                    <a:pt x="98" y="196"/>
                  </a:cubicBezTo>
                  <a:cubicBezTo>
                    <a:pt x="137" y="196"/>
                    <a:pt x="196" y="157"/>
                    <a:pt x="196" y="98"/>
                  </a:cubicBezTo>
                  <a:cubicBezTo>
                    <a:pt x="196" y="59"/>
                    <a:pt x="137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69"/>
            <p:cNvSpPr/>
            <p:nvPr/>
          </p:nvSpPr>
          <p:spPr>
            <a:xfrm>
              <a:off x="4029919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40" y="1"/>
                    <a:pt x="1" y="59"/>
                    <a:pt x="1" y="98"/>
                  </a:cubicBezTo>
                  <a:cubicBezTo>
                    <a:pt x="1" y="157"/>
                    <a:pt x="40" y="196"/>
                    <a:pt x="98" y="196"/>
                  </a:cubicBezTo>
                  <a:cubicBezTo>
                    <a:pt x="137" y="196"/>
                    <a:pt x="196" y="157"/>
                    <a:pt x="196" y="98"/>
                  </a:cubicBezTo>
                  <a:cubicBezTo>
                    <a:pt x="196" y="59"/>
                    <a:pt x="137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69"/>
            <p:cNvSpPr/>
            <p:nvPr/>
          </p:nvSpPr>
          <p:spPr>
            <a:xfrm>
              <a:off x="4065194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40" y="1"/>
                    <a:pt x="1" y="59"/>
                    <a:pt x="1" y="98"/>
                  </a:cubicBezTo>
                  <a:cubicBezTo>
                    <a:pt x="1" y="157"/>
                    <a:pt x="40" y="196"/>
                    <a:pt x="98" y="196"/>
                  </a:cubicBezTo>
                  <a:cubicBezTo>
                    <a:pt x="137" y="196"/>
                    <a:pt x="196" y="157"/>
                    <a:pt x="196" y="98"/>
                  </a:cubicBezTo>
                  <a:cubicBezTo>
                    <a:pt x="196" y="59"/>
                    <a:pt x="17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69"/>
            <p:cNvSpPr/>
            <p:nvPr/>
          </p:nvSpPr>
          <p:spPr>
            <a:xfrm>
              <a:off x="4101841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1" y="59"/>
                    <a:pt x="1" y="98"/>
                  </a:cubicBezTo>
                  <a:cubicBezTo>
                    <a:pt x="1" y="157"/>
                    <a:pt x="59" y="196"/>
                    <a:pt x="98" y="196"/>
                  </a:cubicBezTo>
                  <a:cubicBezTo>
                    <a:pt x="157" y="196"/>
                    <a:pt x="196" y="157"/>
                    <a:pt x="196" y="98"/>
                  </a:cubicBezTo>
                  <a:cubicBezTo>
                    <a:pt x="196" y="59"/>
                    <a:pt x="17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69"/>
            <p:cNvSpPr/>
            <p:nvPr/>
          </p:nvSpPr>
          <p:spPr>
            <a:xfrm>
              <a:off x="3407994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39" y="1"/>
                    <a:pt x="0" y="59"/>
                    <a:pt x="0" y="98"/>
                  </a:cubicBezTo>
                  <a:cubicBezTo>
                    <a:pt x="0" y="157"/>
                    <a:pt x="39" y="196"/>
                    <a:pt x="98" y="196"/>
                  </a:cubicBezTo>
                  <a:cubicBezTo>
                    <a:pt x="137" y="196"/>
                    <a:pt x="195" y="157"/>
                    <a:pt x="195" y="98"/>
                  </a:cubicBezTo>
                  <a:cubicBezTo>
                    <a:pt x="195" y="59"/>
                    <a:pt x="15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69"/>
            <p:cNvSpPr/>
            <p:nvPr/>
          </p:nvSpPr>
          <p:spPr>
            <a:xfrm>
              <a:off x="3444642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39" y="1"/>
                    <a:pt x="0" y="59"/>
                    <a:pt x="0" y="98"/>
                  </a:cubicBezTo>
                  <a:cubicBezTo>
                    <a:pt x="0" y="157"/>
                    <a:pt x="39" y="196"/>
                    <a:pt x="98" y="196"/>
                  </a:cubicBezTo>
                  <a:cubicBezTo>
                    <a:pt x="137" y="196"/>
                    <a:pt x="196" y="157"/>
                    <a:pt x="196" y="98"/>
                  </a:cubicBezTo>
                  <a:cubicBezTo>
                    <a:pt x="196" y="59"/>
                    <a:pt x="137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69"/>
            <p:cNvSpPr/>
            <p:nvPr/>
          </p:nvSpPr>
          <p:spPr>
            <a:xfrm>
              <a:off x="3481290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1" y="59"/>
                    <a:pt x="1" y="98"/>
                  </a:cubicBezTo>
                  <a:cubicBezTo>
                    <a:pt x="1" y="157"/>
                    <a:pt x="59" y="196"/>
                    <a:pt x="98" y="196"/>
                  </a:cubicBezTo>
                  <a:cubicBezTo>
                    <a:pt x="157" y="196"/>
                    <a:pt x="196" y="157"/>
                    <a:pt x="196" y="98"/>
                  </a:cubicBezTo>
                  <a:cubicBezTo>
                    <a:pt x="196" y="59"/>
                    <a:pt x="157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69"/>
            <p:cNvSpPr/>
            <p:nvPr/>
          </p:nvSpPr>
          <p:spPr>
            <a:xfrm>
              <a:off x="3516564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0" y="59"/>
                    <a:pt x="0" y="98"/>
                  </a:cubicBezTo>
                  <a:cubicBezTo>
                    <a:pt x="0" y="157"/>
                    <a:pt x="59" y="196"/>
                    <a:pt x="98" y="196"/>
                  </a:cubicBezTo>
                  <a:cubicBezTo>
                    <a:pt x="157" y="196"/>
                    <a:pt x="196" y="157"/>
                    <a:pt x="196" y="98"/>
                  </a:cubicBezTo>
                  <a:cubicBezTo>
                    <a:pt x="196" y="59"/>
                    <a:pt x="17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69"/>
            <p:cNvSpPr/>
            <p:nvPr/>
          </p:nvSpPr>
          <p:spPr>
            <a:xfrm>
              <a:off x="3553211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1" y="59"/>
                    <a:pt x="1" y="98"/>
                  </a:cubicBezTo>
                  <a:cubicBezTo>
                    <a:pt x="1" y="157"/>
                    <a:pt x="59" y="196"/>
                    <a:pt x="98" y="196"/>
                  </a:cubicBezTo>
                  <a:cubicBezTo>
                    <a:pt x="157" y="196"/>
                    <a:pt x="196" y="157"/>
                    <a:pt x="196" y="98"/>
                  </a:cubicBezTo>
                  <a:cubicBezTo>
                    <a:pt x="196" y="59"/>
                    <a:pt x="17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69"/>
            <p:cNvSpPr/>
            <p:nvPr/>
          </p:nvSpPr>
          <p:spPr>
            <a:xfrm>
              <a:off x="3591305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40" y="1"/>
                    <a:pt x="1" y="59"/>
                    <a:pt x="1" y="98"/>
                  </a:cubicBezTo>
                  <a:cubicBezTo>
                    <a:pt x="1" y="157"/>
                    <a:pt x="40" y="196"/>
                    <a:pt x="98" y="196"/>
                  </a:cubicBezTo>
                  <a:cubicBezTo>
                    <a:pt x="137" y="196"/>
                    <a:pt x="196" y="157"/>
                    <a:pt x="196" y="98"/>
                  </a:cubicBezTo>
                  <a:cubicBezTo>
                    <a:pt x="196" y="59"/>
                    <a:pt x="137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69"/>
            <p:cNvSpPr/>
            <p:nvPr/>
          </p:nvSpPr>
          <p:spPr>
            <a:xfrm>
              <a:off x="3627952" y="1945395"/>
              <a:ext cx="14240" cy="14167"/>
            </a:xfrm>
            <a:custGeom>
              <a:avLst/>
              <a:gdLst/>
              <a:ahLst/>
              <a:cxnLst/>
              <a:rect l="l" t="t" r="r" b="b"/>
              <a:pathLst>
                <a:path w="197" h="196" extrusionOk="0">
                  <a:moveTo>
                    <a:pt x="98" y="1"/>
                  </a:moveTo>
                  <a:cubicBezTo>
                    <a:pt x="40" y="1"/>
                    <a:pt x="1" y="59"/>
                    <a:pt x="1" y="98"/>
                  </a:cubicBezTo>
                  <a:cubicBezTo>
                    <a:pt x="1" y="157"/>
                    <a:pt x="40" y="196"/>
                    <a:pt x="98" y="196"/>
                  </a:cubicBezTo>
                  <a:cubicBezTo>
                    <a:pt x="137" y="196"/>
                    <a:pt x="196" y="157"/>
                    <a:pt x="196" y="98"/>
                  </a:cubicBezTo>
                  <a:cubicBezTo>
                    <a:pt x="196" y="59"/>
                    <a:pt x="137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69"/>
            <p:cNvSpPr/>
            <p:nvPr/>
          </p:nvSpPr>
          <p:spPr>
            <a:xfrm>
              <a:off x="3664672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0" y="59"/>
                    <a:pt x="0" y="98"/>
                  </a:cubicBezTo>
                  <a:cubicBezTo>
                    <a:pt x="0" y="157"/>
                    <a:pt x="59" y="196"/>
                    <a:pt x="98" y="196"/>
                  </a:cubicBezTo>
                  <a:cubicBezTo>
                    <a:pt x="137" y="196"/>
                    <a:pt x="195" y="157"/>
                    <a:pt x="195" y="98"/>
                  </a:cubicBezTo>
                  <a:cubicBezTo>
                    <a:pt x="195" y="59"/>
                    <a:pt x="15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69"/>
            <p:cNvSpPr/>
            <p:nvPr/>
          </p:nvSpPr>
          <p:spPr>
            <a:xfrm>
              <a:off x="3699946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0" y="59"/>
                    <a:pt x="0" y="98"/>
                  </a:cubicBezTo>
                  <a:cubicBezTo>
                    <a:pt x="0" y="157"/>
                    <a:pt x="59" y="196"/>
                    <a:pt x="98" y="196"/>
                  </a:cubicBezTo>
                  <a:cubicBezTo>
                    <a:pt x="137" y="196"/>
                    <a:pt x="195" y="157"/>
                    <a:pt x="195" y="98"/>
                  </a:cubicBezTo>
                  <a:cubicBezTo>
                    <a:pt x="195" y="59"/>
                    <a:pt x="17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69"/>
            <p:cNvSpPr/>
            <p:nvPr/>
          </p:nvSpPr>
          <p:spPr>
            <a:xfrm>
              <a:off x="3736594" y="1945395"/>
              <a:ext cx="14167" cy="14167"/>
            </a:xfrm>
            <a:custGeom>
              <a:avLst/>
              <a:gdLst/>
              <a:ahLst/>
              <a:cxnLst/>
              <a:rect l="l" t="t" r="r" b="b"/>
              <a:pathLst>
                <a:path w="196" h="196" extrusionOk="0">
                  <a:moveTo>
                    <a:pt x="98" y="1"/>
                  </a:moveTo>
                  <a:cubicBezTo>
                    <a:pt x="59" y="1"/>
                    <a:pt x="0" y="59"/>
                    <a:pt x="0" y="98"/>
                  </a:cubicBezTo>
                  <a:cubicBezTo>
                    <a:pt x="0" y="157"/>
                    <a:pt x="59" y="196"/>
                    <a:pt x="98" y="196"/>
                  </a:cubicBezTo>
                  <a:cubicBezTo>
                    <a:pt x="156" y="196"/>
                    <a:pt x="195" y="157"/>
                    <a:pt x="195" y="98"/>
                  </a:cubicBezTo>
                  <a:cubicBezTo>
                    <a:pt x="195" y="59"/>
                    <a:pt x="176" y="1"/>
                    <a:pt x="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69"/>
            <p:cNvSpPr/>
            <p:nvPr/>
          </p:nvSpPr>
          <p:spPr>
            <a:xfrm>
              <a:off x="4176582" y="1946840"/>
              <a:ext cx="156636" cy="40984"/>
            </a:xfrm>
            <a:custGeom>
              <a:avLst/>
              <a:gdLst/>
              <a:ahLst/>
              <a:cxnLst/>
              <a:rect l="l" t="t" r="r" b="b"/>
              <a:pathLst>
                <a:path w="2167" h="567" extrusionOk="0">
                  <a:moveTo>
                    <a:pt x="118" y="0"/>
                  </a:moveTo>
                  <a:cubicBezTo>
                    <a:pt x="21" y="0"/>
                    <a:pt x="1" y="137"/>
                    <a:pt x="60" y="176"/>
                  </a:cubicBezTo>
                  <a:lnTo>
                    <a:pt x="528" y="469"/>
                  </a:lnTo>
                  <a:cubicBezTo>
                    <a:pt x="645" y="527"/>
                    <a:pt x="801" y="566"/>
                    <a:pt x="918" y="566"/>
                  </a:cubicBezTo>
                  <a:lnTo>
                    <a:pt x="2167" y="566"/>
                  </a:lnTo>
                  <a:cubicBezTo>
                    <a:pt x="1894" y="352"/>
                    <a:pt x="1601" y="176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69"/>
            <p:cNvSpPr/>
            <p:nvPr/>
          </p:nvSpPr>
          <p:spPr>
            <a:xfrm>
              <a:off x="3042675" y="1928481"/>
              <a:ext cx="348402" cy="107267"/>
            </a:xfrm>
            <a:custGeom>
              <a:avLst/>
              <a:gdLst/>
              <a:ahLst/>
              <a:cxnLst/>
              <a:rect l="l" t="t" r="r" b="b"/>
              <a:pathLst>
                <a:path w="4820" h="1484" extrusionOk="0">
                  <a:moveTo>
                    <a:pt x="2635" y="1"/>
                  </a:moveTo>
                  <a:lnTo>
                    <a:pt x="1991" y="371"/>
                  </a:lnTo>
                  <a:lnTo>
                    <a:pt x="1" y="1484"/>
                  </a:lnTo>
                  <a:lnTo>
                    <a:pt x="957" y="1484"/>
                  </a:lnTo>
                  <a:lnTo>
                    <a:pt x="3591" y="488"/>
                  </a:lnTo>
                  <a:lnTo>
                    <a:pt x="4820" y="1"/>
                  </a:lnTo>
                  <a:lnTo>
                    <a:pt x="3239" y="1"/>
                  </a:lnTo>
                  <a:lnTo>
                    <a:pt x="3220" y="20"/>
                  </a:lnTo>
                  <a:lnTo>
                    <a:pt x="26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69"/>
            <p:cNvSpPr/>
            <p:nvPr/>
          </p:nvSpPr>
          <p:spPr>
            <a:xfrm>
              <a:off x="3042675" y="1928481"/>
              <a:ext cx="234195" cy="107267"/>
            </a:xfrm>
            <a:custGeom>
              <a:avLst/>
              <a:gdLst/>
              <a:ahLst/>
              <a:cxnLst/>
              <a:rect l="l" t="t" r="r" b="b"/>
              <a:pathLst>
                <a:path w="3240" h="1484" extrusionOk="0">
                  <a:moveTo>
                    <a:pt x="2635" y="1"/>
                  </a:moveTo>
                  <a:lnTo>
                    <a:pt x="1991" y="371"/>
                  </a:lnTo>
                  <a:lnTo>
                    <a:pt x="1" y="1484"/>
                  </a:lnTo>
                  <a:lnTo>
                    <a:pt x="274" y="1484"/>
                  </a:lnTo>
                  <a:lnTo>
                    <a:pt x="2576" y="313"/>
                  </a:lnTo>
                  <a:lnTo>
                    <a:pt x="3220" y="20"/>
                  </a:lnTo>
                  <a:lnTo>
                    <a:pt x="32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69"/>
            <p:cNvSpPr/>
            <p:nvPr/>
          </p:nvSpPr>
          <p:spPr>
            <a:xfrm>
              <a:off x="3087780" y="1661900"/>
              <a:ext cx="303297" cy="239833"/>
            </a:xfrm>
            <a:custGeom>
              <a:avLst/>
              <a:gdLst/>
              <a:ahLst/>
              <a:cxnLst/>
              <a:rect l="l" t="t" r="r" b="b"/>
              <a:pathLst>
                <a:path w="4196" h="3318" extrusionOk="0">
                  <a:moveTo>
                    <a:pt x="1" y="1"/>
                  </a:moveTo>
                  <a:lnTo>
                    <a:pt x="1113" y="2518"/>
                  </a:lnTo>
                  <a:lnTo>
                    <a:pt x="1464" y="3318"/>
                  </a:lnTo>
                  <a:lnTo>
                    <a:pt x="4196" y="3318"/>
                  </a:lnTo>
                  <a:lnTo>
                    <a:pt x="2596" y="1347"/>
                  </a:lnTo>
                  <a:lnTo>
                    <a:pt x="15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69"/>
            <p:cNvSpPr/>
            <p:nvPr/>
          </p:nvSpPr>
          <p:spPr>
            <a:xfrm>
              <a:off x="3087780" y="1661900"/>
              <a:ext cx="127000" cy="155263"/>
            </a:xfrm>
            <a:custGeom>
              <a:avLst/>
              <a:gdLst/>
              <a:ahLst/>
              <a:cxnLst/>
              <a:rect l="l" t="t" r="r" b="b"/>
              <a:pathLst>
                <a:path w="1757" h="2148" extrusionOk="0">
                  <a:moveTo>
                    <a:pt x="1" y="1"/>
                  </a:moveTo>
                  <a:lnTo>
                    <a:pt x="957" y="2147"/>
                  </a:lnTo>
                  <a:lnTo>
                    <a:pt x="1757" y="2147"/>
                  </a:lnTo>
                  <a:lnTo>
                    <a:pt x="58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69"/>
            <p:cNvSpPr/>
            <p:nvPr/>
          </p:nvSpPr>
          <p:spPr>
            <a:xfrm>
              <a:off x="3156882" y="1817092"/>
              <a:ext cx="105894" cy="84643"/>
            </a:xfrm>
            <a:custGeom>
              <a:avLst/>
              <a:gdLst/>
              <a:ahLst/>
              <a:cxnLst/>
              <a:rect l="l" t="t" r="r" b="b"/>
              <a:pathLst>
                <a:path w="1465" h="1171" extrusionOk="0">
                  <a:moveTo>
                    <a:pt x="1" y="0"/>
                  </a:moveTo>
                  <a:lnTo>
                    <a:pt x="508" y="1171"/>
                  </a:lnTo>
                  <a:lnTo>
                    <a:pt x="1464" y="1171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69"/>
            <p:cNvSpPr/>
            <p:nvPr/>
          </p:nvSpPr>
          <p:spPr>
            <a:xfrm>
              <a:off x="3186519" y="1928481"/>
              <a:ext cx="204559" cy="33900"/>
            </a:xfrm>
            <a:custGeom>
              <a:avLst/>
              <a:gdLst/>
              <a:ahLst/>
              <a:cxnLst/>
              <a:rect l="l" t="t" r="r" b="b"/>
              <a:pathLst>
                <a:path w="2830" h="469" extrusionOk="0">
                  <a:moveTo>
                    <a:pt x="625" y="1"/>
                  </a:moveTo>
                  <a:lnTo>
                    <a:pt x="1" y="332"/>
                  </a:lnTo>
                  <a:cubicBezTo>
                    <a:pt x="235" y="313"/>
                    <a:pt x="410" y="313"/>
                    <a:pt x="586" y="313"/>
                  </a:cubicBezTo>
                  <a:cubicBezTo>
                    <a:pt x="1113" y="313"/>
                    <a:pt x="1425" y="391"/>
                    <a:pt x="1601" y="469"/>
                  </a:cubicBezTo>
                  <a:lnTo>
                    <a:pt x="2830" y="1"/>
                  </a:ln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69"/>
            <p:cNvSpPr/>
            <p:nvPr/>
          </p:nvSpPr>
          <p:spPr>
            <a:xfrm>
              <a:off x="3168231" y="1759266"/>
              <a:ext cx="222847" cy="142469"/>
            </a:xfrm>
            <a:custGeom>
              <a:avLst/>
              <a:gdLst/>
              <a:ahLst/>
              <a:cxnLst/>
              <a:rect l="l" t="t" r="r" b="b"/>
              <a:pathLst>
                <a:path w="3083" h="1971" extrusionOk="0">
                  <a:moveTo>
                    <a:pt x="1483" y="0"/>
                  </a:moveTo>
                  <a:cubicBezTo>
                    <a:pt x="1465" y="756"/>
                    <a:pt x="1049" y="1180"/>
                    <a:pt x="218" y="1180"/>
                  </a:cubicBezTo>
                  <a:cubicBezTo>
                    <a:pt x="149" y="1180"/>
                    <a:pt x="76" y="1177"/>
                    <a:pt x="0" y="1171"/>
                  </a:cubicBezTo>
                  <a:lnTo>
                    <a:pt x="0" y="1171"/>
                  </a:lnTo>
                  <a:lnTo>
                    <a:pt x="351" y="1971"/>
                  </a:lnTo>
                  <a:lnTo>
                    <a:pt x="3083" y="1971"/>
                  </a:lnTo>
                  <a:lnTo>
                    <a:pt x="1483" y="0"/>
                  </a:ln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69"/>
            <p:cNvSpPr/>
            <p:nvPr/>
          </p:nvSpPr>
          <p:spPr>
            <a:xfrm>
              <a:off x="3400911" y="1979657"/>
              <a:ext cx="953478" cy="71632"/>
            </a:xfrm>
            <a:custGeom>
              <a:avLst/>
              <a:gdLst/>
              <a:ahLst/>
              <a:cxnLst/>
              <a:rect l="l" t="t" r="r" b="b"/>
              <a:pathLst>
                <a:path w="13191" h="991" extrusionOk="0">
                  <a:moveTo>
                    <a:pt x="5256" y="0"/>
                  </a:moveTo>
                  <a:cubicBezTo>
                    <a:pt x="4794" y="0"/>
                    <a:pt x="4317" y="5"/>
                    <a:pt x="3825" y="15"/>
                  </a:cubicBezTo>
                  <a:cubicBezTo>
                    <a:pt x="1679" y="73"/>
                    <a:pt x="976" y="580"/>
                    <a:pt x="1" y="639"/>
                  </a:cubicBezTo>
                  <a:cubicBezTo>
                    <a:pt x="1015" y="873"/>
                    <a:pt x="2147" y="990"/>
                    <a:pt x="3142" y="990"/>
                  </a:cubicBezTo>
                  <a:lnTo>
                    <a:pt x="10791" y="990"/>
                  </a:lnTo>
                  <a:cubicBezTo>
                    <a:pt x="11844" y="990"/>
                    <a:pt x="12508" y="912"/>
                    <a:pt x="12898" y="854"/>
                  </a:cubicBezTo>
                  <a:cubicBezTo>
                    <a:pt x="13073" y="834"/>
                    <a:pt x="13171" y="658"/>
                    <a:pt x="13190" y="463"/>
                  </a:cubicBezTo>
                  <a:lnTo>
                    <a:pt x="13190" y="463"/>
                  </a:lnTo>
                  <a:cubicBezTo>
                    <a:pt x="12995" y="642"/>
                    <a:pt x="12780" y="717"/>
                    <a:pt x="12484" y="717"/>
                  </a:cubicBezTo>
                  <a:cubicBezTo>
                    <a:pt x="12102" y="717"/>
                    <a:pt x="11583" y="592"/>
                    <a:pt x="10791" y="405"/>
                  </a:cubicBezTo>
                  <a:cubicBezTo>
                    <a:pt x="9550" y="127"/>
                    <a:pt x="7614" y="0"/>
                    <a:pt x="5256" y="0"/>
                  </a:cubicBez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69"/>
            <p:cNvSpPr/>
            <p:nvPr/>
          </p:nvSpPr>
          <p:spPr>
            <a:xfrm>
              <a:off x="3213336" y="2006040"/>
              <a:ext cx="746172" cy="228557"/>
            </a:xfrm>
            <a:custGeom>
              <a:avLst/>
              <a:gdLst/>
              <a:ahLst/>
              <a:cxnLst/>
              <a:rect l="l" t="t" r="r" b="b"/>
              <a:pathLst>
                <a:path w="10323" h="3162" extrusionOk="0">
                  <a:moveTo>
                    <a:pt x="5620" y="1"/>
                  </a:moveTo>
                  <a:lnTo>
                    <a:pt x="3864" y="976"/>
                  </a:lnTo>
                  <a:lnTo>
                    <a:pt x="0" y="3162"/>
                  </a:lnTo>
                  <a:lnTo>
                    <a:pt x="547" y="3162"/>
                  </a:lnTo>
                  <a:lnTo>
                    <a:pt x="2030" y="3142"/>
                  </a:lnTo>
                  <a:lnTo>
                    <a:pt x="7337" y="1113"/>
                  </a:lnTo>
                  <a:lnTo>
                    <a:pt x="10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69"/>
            <p:cNvSpPr/>
            <p:nvPr/>
          </p:nvSpPr>
          <p:spPr>
            <a:xfrm>
              <a:off x="3213336" y="2006040"/>
              <a:ext cx="499328" cy="228557"/>
            </a:xfrm>
            <a:custGeom>
              <a:avLst/>
              <a:gdLst/>
              <a:ahLst/>
              <a:cxnLst/>
              <a:rect l="l" t="t" r="r" b="b"/>
              <a:pathLst>
                <a:path w="6908" h="3162" extrusionOk="0">
                  <a:moveTo>
                    <a:pt x="5620" y="1"/>
                  </a:moveTo>
                  <a:lnTo>
                    <a:pt x="3864" y="976"/>
                  </a:lnTo>
                  <a:lnTo>
                    <a:pt x="0" y="3162"/>
                  </a:lnTo>
                  <a:lnTo>
                    <a:pt x="547" y="3162"/>
                  </a:lnTo>
                  <a:lnTo>
                    <a:pt x="5074" y="898"/>
                  </a:lnTo>
                  <a:lnTo>
                    <a:pt x="6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69"/>
            <p:cNvSpPr/>
            <p:nvPr/>
          </p:nvSpPr>
          <p:spPr>
            <a:xfrm>
              <a:off x="3492566" y="2006040"/>
              <a:ext cx="466945" cy="80450"/>
            </a:xfrm>
            <a:custGeom>
              <a:avLst/>
              <a:gdLst/>
              <a:ahLst/>
              <a:cxnLst/>
              <a:rect l="l" t="t" r="r" b="b"/>
              <a:pathLst>
                <a:path w="6460" h="1113" extrusionOk="0">
                  <a:moveTo>
                    <a:pt x="1757" y="1"/>
                  </a:moveTo>
                  <a:lnTo>
                    <a:pt x="1" y="976"/>
                  </a:lnTo>
                  <a:cubicBezTo>
                    <a:pt x="430" y="918"/>
                    <a:pt x="840" y="898"/>
                    <a:pt x="1211" y="898"/>
                  </a:cubicBezTo>
                  <a:cubicBezTo>
                    <a:pt x="1283" y="897"/>
                    <a:pt x="1354" y="896"/>
                    <a:pt x="1424" y="896"/>
                  </a:cubicBezTo>
                  <a:cubicBezTo>
                    <a:pt x="2295" y="896"/>
                    <a:pt x="2968" y="1005"/>
                    <a:pt x="3474" y="1113"/>
                  </a:cubicBezTo>
                  <a:lnTo>
                    <a:pt x="6459" y="1"/>
                  </a:ln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3" name="Google Shape;2503;p69"/>
          <p:cNvGrpSpPr/>
          <p:nvPr/>
        </p:nvGrpSpPr>
        <p:grpSpPr>
          <a:xfrm>
            <a:off x="4973857" y="3312649"/>
            <a:ext cx="1085275" cy="1049698"/>
            <a:chOff x="4973857" y="3312649"/>
            <a:chExt cx="1085275" cy="1049698"/>
          </a:xfrm>
        </p:grpSpPr>
        <p:sp>
          <p:nvSpPr>
            <p:cNvPr id="2504" name="Google Shape;2504;p69"/>
            <p:cNvSpPr/>
            <p:nvPr/>
          </p:nvSpPr>
          <p:spPr>
            <a:xfrm>
              <a:off x="5388512" y="3969265"/>
              <a:ext cx="74102" cy="160360"/>
            </a:xfrm>
            <a:custGeom>
              <a:avLst/>
              <a:gdLst/>
              <a:ahLst/>
              <a:cxnLst/>
              <a:rect l="l" t="t" r="r" b="b"/>
              <a:pathLst>
                <a:path w="938" h="2030" extrusionOk="0">
                  <a:moveTo>
                    <a:pt x="801" y="0"/>
                  </a:moveTo>
                  <a:lnTo>
                    <a:pt x="1" y="2029"/>
                  </a:lnTo>
                  <a:lnTo>
                    <a:pt x="937" y="78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69"/>
            <p:cNvSpPr/>
            <p:nvPr/>
          </p:nvSpPr>
          <p:spPr>
            <a:xfrm>
              <a:off x="5607412" y="3512984"/>
              <a:ext cx="50955" cy="107986"/>
            </a:xfrm>
            <a:custGeom>
              <a:avLst/>
              <a:gdLst/>
              <a:ahLst/>
              <a:cxnLst/>
              <a:rect l="l" t="t" r="r" b="b"/>
              <a:pathLst>
                <a:path w="645" h="1367" extrusionOk="0">
                  <a:moveTo>
                    <a:pt x="644" y="1"/>
                  </a:moveTo>
                  <a:lnTo>
                    <a:pt x="0" y="1288"/>
                  </a:lnTo>
                  <a:lnTo>
                    <a:pt x="117" y="1366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69"/>
            <p:cNvSpPr/>
            <p:nvPr/>
          </p:nvSpPr>
          <p:spPr>
            <a:xfrm>
              <a:off x="5388512" y="3682509"/>
              <a:ext cx="251299" cy="320720"/>
            </a:xfrm>
            <a:custGeom>
              <a:avLst/>
              <a:gdLst/>
              <a:ahLst/>
              <a:cxnLst/>
              <a:rect l="l" t="t" r="r" b="b"/>
              <a:pathLst>
                <a:path w="3181" h="4060" extrusionOk="0">
                  <a:moveTo>
                    <a:pt x="1425" y="1"/>
                  </a:moveTo>
                  <a:lnTo>
                    <a:pt x="508" y="2108"/>
                  </a:lnTo>
                  <a:lnTo>
                    <a:pt x="1" y="3298"/>
                  </a:lnTo>
                  <a:lnTo>
                    <a:pt x="820" y="3669"/>
                  </a:lnTo>
                  <a:lnTo>
                    <a:pt x="1757" y="4059"/>
                  </a:lnTo>
                  <a:lnTo>
                    <a:pt x="2342" y="2733"/>
                  </a:lnTo>
                  <a:lnTo>
                    <a:pt x="2849" y="1562"/>
                  </a:lnTo>
                  <a:lnTo>
                    <a:pt x="3181" y="781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69"/>
            <p:cNvSpPr/>
            <p:nvPr/>
          </p:nvSpPr>
          <p:spPr>
            <a:xfrm>
              <a:off x="5388512" y="3943038"/>
              <a:ext cx="138803" cy="60194"/>
            </a:xfrm>
            <a:custGeom>
              <a:avLst/>
              <a:gdLst/>
              <a:ahLst/>
              <a:cxnLst/>
              <a:rect l="l" t="t" r="r" b="b"/>
              <a:pathLst>
                <a:path w="1757" h="762" extrusionOk="0">
                  <a:moveTo>
                    <a:pt x="1" y="0"/>
                  </a:moveTo>
                  <a:lnTo>
                    <a:pt x="742" y="683"/>
                  </a:lnTo>
                  <a:lnTo>
                    <a:pt x="1757" y="76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69"/>
            <p:cNvSpPr/>
            <p:nvPr/>
          </p:nvSpPr>
          <p:spPr>
            <a:xfrm>
              <a:off x="5490260" y="3705655"/>
              <a:ext cx="140304" cy="61695"/>
            </a:xfrm>
            <a:custGeom>
              <a:avLst/>
              <a:gdLst/>
              <a:ahLst/>
              <a:cxnLst/>
              <a:rect l="l" t="t" r="r" b="b"/>
              <a:pathLst>
                <a:path w="1776" h="781" extrusionOk="0">
                  <a:moveTo>
                    <a:pt x="20" y="1"/>
                  </a:moveTo>
                  <a:lnTo>
                    <a:pt x="0" y="20"/>
                  </a:lnTo>
                  <a:lnTo>
                    <a:pt x="1776" y="781"/>
                  </a:lnTo>
                  <a:lnTo>
                    <a:pt x="1776" y="762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69"/>
            <p:cNvSpPr/>
            <p:nvPr/>
          </p:nvSpPr>
          <p:spPr>
            <a:xfrm>
              <a:off x="5448628" y="3866886"/>
              <a:ext cx="83345" cy="65171"/>
            </a:xfrm>
            <a:custGeom>
              <a:avLst/>
              <a:gdLst/>
              <a:ahLst/>
              <a:cxnLst/>
              <a:rect l="l" t="t" r="r" b="b"/>
              <a:pathLst>
                <a:path w="1055" h="825" extrusionOk="0">
                  <a:moveTo>
                    <a:pt x="257" y="0"/>
                  </a:moveTo>
                  <a:cubicBezTo>
                    <a:pt x="243" y="0"/>
                    <a:pt x="229" y="14"/>
                    <a:pt x="215" y="28"/>
                  </a:cubicBezTo>
                  <a:lnTo>
                    <a:pt x="40" y="418"/>
                  </a:lnTo>
                  <a:cubicBezTo>
                    <a:pt x="1" y="457"/>
                    <a:pt x="40" y="477"/>
                    <a:pt x="59" y="496"/>
                  </a:cubicBezTo>
                  <a:lnTo>
                    <a:pt x="781" y="808"/>
                  </a:lnTo>
                  <a:cubicBezTo>
                    <a:pt x="793" y="820"/>
                    <a:pt x="803" y="825"/>
                    <a:pt x="812" y="825"/>
                  </a:cubicBezTo>
                  <a:cubicBezTo>
                    <a:pt x="832" y="825"/>
                    <a:pt x="846" y="802"/>
                    <a:pt x="859" y="789"/>
                  </a:cubicBezTo>
                  <a:lnTo>
                    <a:pt x="1035" y="399"/>
                  </a:lnTo>
                  <a:cubicBezTo>
                    <a:pt x="1054" y="379"/>
                    <a:pt x="1035" y="359"/>
                    <a:pt x="1015" y="320"/>
                  </a:cubicBezTo>
                  <a:lnTo>
                    <a:pt x="274" y="8"/>
                  </a:lnTo>
                  <a:cubicBezTo>
                    <a:pt x="268" y="3"/>
                    <a:pt x="262" y="0"/>
                    <a:pt x="25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69"/>
            <p:cNvSpPr/>
            <p:nvPr/>
          </p:nvSpPr>
          <p:spPr>
            <a:xfrm>
              <a:off x="5579684" y="3853615"/>
              <a:ext cx="80185" cy="57113"/>
            </a:xfrm>
            <a:custGeom>
              <a:avLst/>
              <a:gdLst/>
              <a:ahLst/>
              <a:cxnLst/>
              <a:rect l="l" t="t" r="r" b="b"/>
              <a:pathLst>
                <a:path w="1015" h="723" extrusionOk="0">
                  <a:moveTo>
                    <a:pt x="156" y="1"/>
                  </a:moveTo>
                  <a:lnTo>
                    <a:pt x="0" y="352"/>
                  </a:lnTo>
                  <a:lnTo>
                    <a:pt x="859" y="723"/>
                  </a:lnTo>
                  <a:lnTo>
                    <a:pt x="1015" y="371"/>
                  </a:lnTo>
                  <a:lnTo>
                    <a:pt x="1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69"/>
            <p:cNvSpPr/>
            <p:nvPr/>
          </p:nvSpPr>
          <p:spPr>
            <a:xfrm>
              <a:off x="5371527" y="3762690"/>
              <a:ext cx="80264" cy="58614"/>
            </a:xfrm>
            <a:custGeom>
              <a:avLst/>
              <a:gdLst/>
              <a:ahLst/>
              <a:cxnLst/>
              <a:rect l="l" t="t" r="r" b="b"/>
              <a:pathLst>
                <a:path w="1016" h="742" extrusionOk="0">
                  <a:moveTo>
                    <a:pt x="157" y="0"/>
                  </a:moveTo>
                  <a:lnTo>
                    <a:pt x="1" y="371"/>
                  </a:lnTo>
                  <a:lnTo>
                    <a:pt x="859" y="742"/>
                  </a:lnTo>
                  <a:lnTo>
                    <a:pt x="1016" y="371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69"/>
            <p:cNvSpPr/>
            <p:nvPr/>
          </p:nvSpPr>
          <p:spPr>
            <a:xfrm>
              <a:off x="5652124" y="3895246"/>
              <a:ext cx="242056" cy="111067"/>
            </a:xfrm>
            <a:custGeom>
              <a:avLst/>
              <a:gdLst/>
              <a:ahLst/>
              <a:cxnLst/>
              <a:rect l="l" t="t" r="r" b="b"/>
              <a:pathLst>
                <a:path w="3064" h="1406" extrusionOk="0">
                  <a:moveTo>
                    <a:pt x="39" y="0"/>
                  </a:moveTo>
                  <a:lnTo>
                    <a:pt x="0" y="79"/>
                  </a:lnTo>
                  <a:lnTo>
                    <a:pt x="3024" y="1405"/>
                  </a:lnTo>
                  <a:lnTo>
                    <a:pt x="3063" y="1327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69"/>
            <p:cNvSpPr/>
            <p:nvPr/>
          </p:nvSpPr>
          <p:spPr>
            <a:xfrm>
              <a:off x="5137301" y="3667105"/>
              <a:ext cx="242056" cy="112647"/>
            </a:xfrm>
            <a:custGeom>
              <a:avLst/>
              <a:gdLst/>
              <a:ahLst/>
              <a:cxnLst/>
              <a:rect l="l" t="t" r="r" b="b"/>
              <a:pathLst>
                <a:path w="3064" h="1426" extrusionOk="0">
                  <a:moveTo>
                    <a:pt x="39" y="1"/>
                  </a:moveTo>
                  <a:lnTo>
                    <a:pt x="0" y="98"/>
                  </a:lnTo>
                  <a:lnTo>
                    <a:pt x="3024" y="1425"/>
                  </a:lnTo>
                  <a:lnTo>
                    <a:pt x="3063" y="1328"/>
                  </a:lnTo>
                  <a:lnTo>
                    <a:pt x="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69"/>
            <p:cNvSpPr/>
            <p:nvPr/>
          </p:nvSpPr>
          <p:spPr>
            <a:xfrm>
              <a:off x="5775475" y="3913724"/>
              <a:ext cx="21625" cy="41625"/>
            </a:xfrm>
            <a:custGeom>
              <a:avLst/>
              <a:gdLst/>
              <a:ahLst/>
              <a:cxnLst/>
              <a:rect l="l" t="t" r="r" b="b"/>
              <a:pathLst>
                <a:path w="274" h="469" extrusionOk="0">
                  <a:moveTo>
                    <a:pt x="195" y="1"/>
                  </a:moveTo>
                  <a:lnTo>
                    <a:pt x="0" y="430"/>
                  </a:lnTo>
                  <a:lnTo>
                    <a:pt x="98" y="469"/>
                  </a:lnTo>
                  <a:lnTo>
                    <a:pt x="273" y="40"/>
                  </a:lnTo>
                  <a:lnTo>
                    <a:pt x="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69"/>
            <p:cNvSpPr/>
            <p:nvPr/>
          </p:nvSpPr>
          <p:spPr>
            <a:xfrm>
              <a:off x="5251373" y="3684089"/>
              <a:ext cx="21646" cy="37049"/>
            </a:xfrm>
            <a:custGeom>
              <a:avLst/>
              <a:gdLst/>
              <a:ahLst/>
              <a:cxnLst/>
              <a:rect l="l" t="t" r="r" b="b"/>
              <a:pathLst>
                <a:path w="274" h="469" extrusionOk="0">
                  <a:moveTo>
                    <a:pt x="176" y="0"/>
                  </a:moveTo>
                  <a:lnTo>
                    <a:pt x="0" y="430"/>
                  </a:lnTo>
                  <a:lnTo>
                    <a:pt x="98" y="469"/>
                  </a:lnTo>
                  <a:lnTo>
                    <a:pt x="273" y="39"/>
                  </a:lnTo>
                  <a:lnTo>
                    <a:pt x="1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69"/>
            <p:cNvSpPr/>
            <p:nvPr/>
          </p:nvSpPr>
          <p:spPr>
            <a:xfrm>
              <a:off x="5759949" y="3951149"/>
              <a:ext cx="24300" cy="39750"/>
            </a:xfrm>
            <a:custGeom>
              <a:avLst/>
              <a:gdLst/>
              <a:ahLst/>
              <a:cxnLst/>
              <a:rect l="l" t="t" r="r" b="b"/>
              <a:pathLst>
                <a:path w="275" h="450" extrusionOk="0">
                  <a:moveTo>
                    <a:pt x="177" y="0"/>
                  </a:moveTo>
                  <a:lnTo>
                    <a:pt x="1" y="410"/>
                  </a:lnTo>
                  <a:lnTo>
                    <a:pt x="98" y="449"/>
                  </a:lnTo>
                  <a:lnTo>
                    <a:pt x="274" y="39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69"/>
            <p:cNvSpPr/>
            <p:nvPr/>
          </p:nvSpPr>
          <p:spPr>
            <a:xfrm>
              <a:off x="5234128" y="3718002"/>
              <a:ext cx="26255" cy="44775"/>
            </a:xfrm>
            <a:custGeom>
              <a:avLst/>
              <a:gdLst/>
              <a:ahLst/>
              <a:cxnLst/>
              <a:rect l="l" t="t" r="r" b="b"/>
              <a:pathLst>
                <a:path w="275" h="469" extrusionOk="0">
                  <a:moveTo>
                    <a:pt x="177" y="0"/>
                  </a:moveTo>
                  <a:lnTo>
                    <a:pt x="1" y="429"/>
                  </a:lnTo>
                  <a:lnTo>
                    <a:pt x="79" y="468"/>
                  </a:lnTo>
                  <a:lnTo>
                    <a:pt x="274" y="39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69"/>
            <p:cNvSpPr/>
            <p:nvPr/>
          </p:nvSpPr>
          <p:spPr>
            <a:xfrm>
              <a:off x="5562700" y="3673267"/>
              <a:ext cx="33970" cy="44790"/>
            </a:xfrm>
            <a:custGeom>
              <a:avLst/>
              <a:gdLst/>
              <a:ahLst/>
              <a:cxnLst/>
              <a:rect l="l" t="t" r="r" b="b"/>
              <a:pathLst>
                <a:path w="430" h="567" extrusionOk="0">
                  <a:moveTo>
                    <a:pt x="196" y="1"/>
                  </a:moveTo>
                  <a:lnTo>
                    <a:pt x="0" y="469"/>
                  </a:lnTo>
                  <a:lnTo>
                    <a:pt x="215" y="567"/>
                  </a:lnTo>
                  <a:lnTo>
                    <a:pt x="430" y="98"/>
                  </a:lnTo>
                  <a:lnTo>
                    <a:pt x="1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69"/>
            <p:cNvSpPr/>
            <p:nvPr/>
          </p:nvSpPr>
          <p:spPr>
            <a:xfrm>
              <a:off x="5519567" y="3579261"/>
              <a:ext cx="183438" cy="111383"/>
            </a:xfrm>
            <a:custGeom>
              <a:avLst/>
              <a:gdLst/>
              <a:ahLst/>
              <a:cxnLst/>
              <a:rect l="l" t="t" r="r" b="b"/>
              <a:pathLst>
                <a:path w="2322" h="1410" extrusionOk="0">
                  <a:moveTo>
                    <a:pt x="20" y="1"/>
                  </a:moveTo>
                  <a:lnTo>
                    <a:pt x="20" y="1"/>
                  </a:lnTo>
                  <a:cubicBezTo>
                    <a:pt x="0" y="410"/>
                    <a:pt x="156" y="820"/>
                    <a:pt x="488" y="1093"/>
                  </a:cubicBezTo>
                  <a:cubicBezTo>
                    <a:pt x="585" y="1191"/>
                    <a:pt x="702" y="1249"/>
                    <a:pt x="820" y="1308"/>
                  </a:cubicBezTo>
                  <a:cubicBezTo>
                    <a:pt x="997" y="1377"/>
                    <a:pt x="1180" y="1410"/>
                    <a:pt x="1358" y="1410"/>
                  </a:cubicBezTo>
                  <a:cubicBezTo>
                    <a:pt x="1632" y="1410"/>
                    <a:pt x="1895" y="1333"/>
                    <a:pt x="2107" y="1191"/>
                  </a:cubicBezTo>
                  <a:cubicBezTo>
                    <a:pt x="2185" y="1132"/>
                    <a:pt x="2263" y="1054"/>
                    <a:pt x="2322" y="996"/>
                  </a:cubicBezTo>
                  <a:lnTo>
                    <a:pt x="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69"/>
            <p:cNvSpPr/>
            <p:nvPr/>
          </p:nvSpPr>
          <p:spPr>
            <a:xfrm>
              <a:off x="5669030" y="3542291"/>
              <a:ext cx="390102" cy="427047"/>
            </a:xfrm>
            <a:custGeom>
              <a:avLst/>
              <a:gdLst/>
              <a:ahLst/>
              <a:cxnLst/>
              <a:rect l="l" t="t" r="r" b="b"/>
              <a:pathLst>
                <a:path w="4938" h="5406" extrusionOk="0">
                  <a:moveTo>
                    <a:pt x="1776" y="0"/>
                  </a:moveTo>
                  <a:lnTo>
                    <a:pt x="918" y="1971"/>
                  </a:lnTo>
                  <a:lnTo>
                    <a:pt x="1" y="4020"/>
                  </a:lnTo>
                  <a:lnTo>
                    <a:pt x="586" y="4293"/>
                  </a:lnTo>
                  <a:lnTo>
                    <a:pt x="3181" y="5405"/>
                  </a:lnTo>
                  <a:lnTo>
                    <a:pt x="3786" y="4039"/>
                  </a:lnTo>
                  <a:lnTo>
                    <a:pt x="4547" y="2322"/>
                  </a:lnTo>
                  <a:lnTo>
                    <a:pt x="4937" y="1366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69"/>
            <p:cNvSpPr/>
            <p:nvPr/>
          </p:nvSpPr>
          <p:spPr>
            <a:xfrm>
              <a:off x="5144964" y="3312649"/>
              <a:ext cx="390102" cy="428548"/>
            </a:xfrm>
            <a:custGeom>
              <a:avLst/>
              <a:gdLst/>
              <a:ahLst/>
              <a:cxnLst/>
              <a:rect l="l" t="t" r="r" b="b"/>
              <a:pathLst>
                <a:path w="4938" h="5425" extrusionOk="0">
                  <a:moveTo>
                    <a:pt x="1776" y="0"/>
                  </a:moveTo>
                  <a:lnTo>
                    <a:pt x="567" y="2790"/>
                  </a:lnTo>
                  <a:lnTo>
                    <a:pt x="1" y="4019"/>
                  </a:lnTo>
                  <a:lnTo>
                    <a:pt x="606" y="4293"/>
                  </a:lnTo>
                  <a:lnTo>
                    <a:pt x="3162" y="5424"/>
                  </a:lnTo>
                  <a:lnTo>
                    <a:pt x="3766" y="4078"/>
                  </a:lnTo>
                  <a:lnTo>
                    <a:pt x="4508" y="2322"/>
                  </a:lnTo>
                  <a:lnTo>
                    <a:pt x="4937" y="1366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69"/>
            <p:cNvSpPr/>
            <p:nvPr/>
          </p:nvSpPr>
          <p:spPr>
            <a:xfrm>
              <a:off x="5497922" y="3935297"/>
              <a:ext cx="388522" cy="427047"/>
            </a:xfrm>
            <a:custGeom>
              <a:avLst/>
              <a:gdLst/>
              <a:ahLst/>
              <a:cxnLst/>
              <a:rect l="l" t="t" r="r" b="b"/>
              <a:pathLst>
                <a:path w="4918" h="5406" extrusionOk="0">
                  <a:moveTo>
                    <a:pt x="1776" y="1"/>
                  </a:moveTo>
                  <a:lnTo>
                    <a:pt x="898" y="1971"/>
                  </a:lnTo>
                  <a:lnTo>
                    <a:pt x="1" y="4020"/>
                  </a:lnTo>
                  <a:lnTo>
                    <a:pt x="567" y="4274"/>
                  </a:lnTo>
                  <a:lnTo>
                    <a:pt x="3162" y="5406"/>
                  </a:lnTo>
                  <a:lnTo>
                    <a:pt x="3786" y="4001"/>
                  </a:lnTo>
                  <a:lnTo>
                    <a:pt x="4625" y="2069"/>
                  </a:lnTo>
                  <a:lnTo>
                    <a:pt x="4918" y="1367"/>
                  </a:lnTo>
                  <a:lnTo>
                    <a:pt x="177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69"/>
            <p:cNvSpPr/>
            <p:nvPr/>
          </p:nvSpPr>
          <p:spPr>
            <a:xfrm>
              <a:off x="4973857" y="3705655"/>
              <a:ext cx="388522" cy="428548"/>
            </a:xfrm>
            <a:custGeom>
              <a:avLst/>
              <a:gdLst/>
              <a:ahLst/>
              <a:cxnLst/>
              <a:rect l="l" t="t" r="r" b="b"/>
              <a:pathLst>
                <a:path w="4918" h="5425" extrusionOk="0">
                  <a:moveTo>
                    <a:pt x="1757" y="1"/>
                  </a:moveTo>
                  <a:lnTo>
                    <a:pt x="684" y="2459"/>
                  </a:lnTo>
                  <a:lnTo>
                    <a:pt x="1" y="4020"/>
                  </a:lnTo>
                  <a:lnTo>
                    <a:pt x="586" y="4293"/>
                  </a:lnTo>
                  <a:lnTo>
                    <a:pt x="3162" y="5425"/>
                  </a:lnTo>
                  <a:lnTo>
                    <a:pt x="3786" y="3981"/>
                  </a:lnTo>
                  <a:lnTo>
                    <a:pt x="4606" y="2108"/>
                  </a:lnTo>
                  <a:lnTo>
                    <a:pt x="4781" y="1679"/>
                  </a:lnTo>
                  <a:lnTo>
                    <a:pt x="4918" y="1366"/>
                  </a:lnTo>
                  <a:lnTo>
                    <a:pt x="4079" y="99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69"/>
            <p:cNvSpPr/>
            <p:nvPr/>
          </p:nvSpPr>
          <p:spPr>
            <a:xfrm>
              <a:off x="5743050" y="3573100"/>
              <a:ext cx="243636" cy="365352"/>
            </a:xfrm>
            <a:custGeom>
              <a:avLst/>
              <a:gdLst/>
              <a:ahLst/>
              <a:cxnLst/>
              <a:rect l="l" t="t" r="r" b="b"/>
              <a:pathLst>
                <a:path w="3084" h="4625" extrusionOk="0">
                  <a:moveTo>
                    <a:pt x="1756" y="1"/>
                  </a:moveTo>
                  <a:lnTo>
                    <a:pt x="0" y="4059"/>
                  </a:lnTo>
                  <a:lnTo>
                    <a:pt x="1308" y="4625"/>
                  </a:lnTo>
                  <a:lnTo>
                    <a:pt x="3083" y="586"/>
                  </a:lnTo>
                  <a:lnTo>
                    <a:pt x="17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69"/>
            <p:cNvSpPr/>
            <p:nvPr/>
          </p:nvSpPr>
          <p:spPr>
            <a:xfrm>
              <a:off x="5217400" y="3344275"/>
              <a:ext cx="242048" cy="363025"/>
            </a:xfrm>
            <a:custGeom>
              <a:avLst/>
              <a:gdLst/>
              <a:ahLst/>
              <a:cxnLst/>
              <a:rect l="l" t="t" r="r" b="b"/>
              <a:pathLst>
                <a:path w="3084" h="4626" extrusionOk="0">
                  <a:moveTo>
                    <a:pt x="1757" y="1"/>
                  </a:moveTo>
                  <a:lnTo>
                    <a:pt x="1" y="4059"/>
                  </a:lnTo>
                  <a:lnTo>
                    <a:pt x="1308" y="4625"/>
                  </a:lnTo>
                  <a:lnTo>
                    <a:pt x="3084" y="586"/>
                  </a:lnTo>
                  <a:lnTo>
                    <a:pt x="17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69"/>
            <p:cNvSpPr/>
            <p:nvPr/>
          </p:nvSpPr>
          <p:spPr>
            <a:xfrm>
              <a:off x="5569542" y="3969159"/>
              <a:ext cx="245137" cy="363772"/>
            </a:xfrm>
            <a:custGeom>
              <a:avLst/>
              <a:gdLst/>
              <a:ahLst/>
              <a:cxnLst/>
              <a:rect l="l" t="t" r="r" b="b"/>
              <a:pathLst>
                <a:path w="3103" h="4605" extrusionOk="0">
                  <a:moveTo>
                    <a:pt x="1776" y="0"/>
                  </a:moveTo>
                  <a:lnTo>
                    <a:pt x="0" y="4039"/>
                  </a:lnTo>
                  <a:lnTo>
                    <a:pt x="1327" y="4605"/>
                  </a:lnTo>
                  <a:lnTo>
                    <a:pt x="3103" y="566"/>
                  </a:lnTo>
                  <a:lnTo>
                    <a:pt x="17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69"/>
            <p:cNvSpPr/>
            <p:nvPr/>
          </p:nvSpPr>
          <p:spPr>
            <a:xfrm>
              <a:off x="5045097" y="3736763"/>
              <a:ext cx="243636" cy="363851"/>
            </a:xfrm>
            <a:custGeom>
              <a:avLst/>
              <a:gdLst/>
              <a:ahLst/>
              <a:cxnLst/>
              <a:rect l="l" t="t" r="r" b="b"/>
              <a:pathLst>
                <a:path w="3084" h="4606" extrusionOk="0">
                  <a:moveTo>
                    <a:pt x="1757" y="0"/>
                  </a:moveTo>
                  <a:lnTo>
                    <a:pt x="1" y="4039"/>
                  </a:lnTo>
                  <a:lnTo>
                    <a:pt x="1308" y="4605"/>
                  </a:lnTo>
                  <a:lnTo>
                    <a:pt x="3084" y="566"/>
                  </a:lnTo>
                  <a:lnTo>
                    <a:pt x="17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69"/>
            <p:cNvSpPr/>
            <p:nvPr/>
          </p:nvSpPr>
          <p:spPr>
            <a:xfrm>
              <a:off x="5188175" y="3312649"/>
              <a:ext cx="346889" cy="220475"/>
            </a:xfrm>
            <a:custGeom>
              <a:avLst/>
              <a:gdLst/>
              <a:ahLst/>
              <a:cxnLst/>
              <a:rect l="l" t="t" r="r" b="b"/>
              <a:pathLst>
                <a:path w="4391" h="2791" extrusionOk="0">
                  <a:moveTo>
                    <a:pt x="1210" y="0"/>
                  </a:moveTo>
                  <a:lnTo>
                    <a:pt x="0" y="2790"/>
                  </a:lnTo>
                  <a:cubicBezTo>
                    <a:pt x="818" y="2003"/>
                    <a:pt x="1658" y="1703"/>
                    <a:pt x="2382" y="1703"/>
                  </a:cubicBezTo>
                  <a:cubicBezTo>
                    <a:pt x="3038" y="1703"/>
                    <a:pt x="3599" y="1950"/>
                    <a:pt x="3961" y="2302"/>
                  </a:cubicBezTo>
                  <a:lnTo>
                    <a:pt x="4390" y="1366"/>
                  </a:lnTo>
                  <a:lnTo>
                    <a:pt x="1210" y="0"/>
                  </a:ln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69"/>
            <p:cNvSpPr/>
            <p:nvPr/>
          </p:nvSpPr>
          <p:spPr>
            <a:xfrm>
              <a:off x="5027812" y="3705655"/>
              <a:ext cx="334565" cy="197409"/>
            </a:xfrm>
            <a:custGeom>
              <a:avLst/>
              <a:gdLst/>
              <a:ahLst/>
              <a:cxnLst/>
              <a:rect l="l" t="t" r="r" b="b"/>
              <a:pathLst>
                <a:path w="4235" h="2499" extrusionOk="0">
                  <a:moveTo>
                    <a:pt x="1074" y="1"/>
                  </a:moveTo>
                  <a:lnTo>
                    <a:pt x="1" y="2498"/>
                  </a:lnTo>
                  <a:cubicBezTo>
                    <a:pt x="711" y="1960"/>
                    <a:pt x="1539" y="1749"/>
                    <a:pt x="2300" y="1749"/>
                  </a:cubicBezTo>
                  <a:cubicBezTo>
                    <a:pt x="2919" y="1749"/>
                    <a:pt x="3494" y="1889"/>
                    <a:pt x="3923" y="2108"/>
                  </a:cubicBezTo>
                  <a:lnTo>
                    <a:pt x="4235" y="1366"/>
                  </a:lnTo>
                  <a:lnTo>
                    <a:pt x="1074" y="1"/>
                  </a:ln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69"/>
            <p:cNvSpPr/>
            <p:nvPr/>
          </p:nvSpPr>
          <p:spPr>
            <a:xfrm>
              <a:off x="5568861" y="3935297"/>
              <a:ext cx="317580" cy="163520"/>
            </a:xfrm>
            <a:custGeom>
              <a:avLst/>
              <a:gdLst/>
              <a:ahLst/>
              <a:cxnLst/>
              <a:rect l="l" t="t" r="r" b="b"/>
              <a:pathLst>
                <a:path w="4020" h="2070" extrusionOk="0">
                  <a:moveTo>
                    <a:pt x="859" y="1"/>
                  </a:moveTo>
                  <a:lnTo>
                    <a:pt x="0" y="1971"/>
                  </a:lnTo>
                  <a:cubicBezTo>
                    <a:pt x="495" y="1583"/>
                    <a:pt x="1033" y="1369"/>
                    <a:pt x="1639" y="1369"/>
                  </a:cubicBezTo>
                  <a:cubicBezTo>
                    <a:pt x="2251" y="1369"/>
                    <a:pt x="2933" y="1588"/>
                    <a:pt x="3708" y="2069"/>
                  </a:cubicBezTo>
                  <a:lnTo>
                    <a:pt x="4020" y="1367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69"/>
            <p:cNvSpPr/>
            <p:nvPr/>
          </p:nvSpPr>
          <p:spPr>
            <a:xfrm>
              <a:off x="5739969" y="3542291"/>
              <a:ext cx="319160" cy="183505"/>
            </a:xfrm>
            <a:custGeom>
              <a:avLst/>
              <a:gdLst/>
              <a:ahLst/>
              <a:cxnLst/>
              <a:rect l="l" t="t" r="r" b="b"/>
              <a:pathLst>
                <a:path w="4040" h="2323" extrusionOk="0">
                  <a:moveTo>
                    <a:pt x="859" y="0"/>
                  </a:moveTo>
                  <a:lnTo>
                    <a:pt x="0" y="1971"/>
                  </a:lnTo>
                  <a:cubicBezTo>
                    <a:pt x="458" y="1699"/>
                    <a:pt x="927" y="1597"/>
                    <a:pt x="1374" y="1597"/>
                  </a:cubicBezTo>
                  <a:cubicBezTo>
                    <a:pt x="2338" y="1597"/>
                    <a:pt x="3197" y="2069"/>
                    <a:pt x="3610" y="2322"/>
                  </a:cubicBezTo>
                  <a:lnTo>
                    <a:pt x="4039" y="1366"/>
                  </a:lnTo>
                  <a:lnTo>
                    <a:pt x="859" y="0"/>
                  </a:ln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69"/>
            <p:cNvSpPr/>
            <p:nvPr/>
          </p:nvSpPr>
          <p:spPr>
            <a:xfrm>
              <a:off x="5430813" y="3682652"/>
              <a:ext cx="211246" cy="166521"/>
            </a:xfrm>
            <a:custGeom>
              <a:avLst/>
              <a:gdLst/>
              <a:ahLst/>
              <a:cxnLst/>
              <a:rect l="l" t="t" r="r" b="b"/>
              <a:pathLst>
                <a:path w="2674" h="2108" extrusionOk="0">
                  <a:moveTo>
                    <a:pt x="898" y="0"/>
                  </a:moveTo>
                  <a:lnTo>
                    <a:pt x="1" y="2108"/>
                  </a:lnTo>
                  <a:cubicBezTo>
                    <a:pt x="512" y="1366"/>
                    <a:pt x="1007" y="1129"/>
                    <a:pt x="1424" y="1129"/>
                  </a:cubicBezTo>
                  <a:cubicBezTo>
                    <a:pt x="1819" y="1129"/>
                    <a:pt x="2143" y="1342"/>
                    <a:pt x="2342" y="1542"/>
                  </a:cubicBezTo>
                  <a:lnTo>
                    <a:pt x="2674" y="761"/>
                  </a:lnTo>
                  <a:lnTo>
                    <a:pt x="898" y="0"/>
                  </a:ln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69"/>
            <p:cNvSpPr/>
            <p:nvPr/>
          </p:nvSpPr>
          <p:spPr>
            <a:xfrm>
              <a:off x="5517987" y="3579261"/>
              <a:ext cx="185018" cy="94083"/>
            </a:xfrm>
            <a:custGeom>
              <a:avLst/>
              <a:gdLst/>
              <a:ahLst/>
              <a:cxnLst/>
              <a:rect l="l" t="t" r="r" b="b"/>
              <a:pathLst>
                <a:path w="2342" h="1191" extrusionOk="0">
                  <a:moveTo>
                    <a:pt x="40" y="1"/>
                  </a:moveTo>
                  <a:lnTo>
                    <a:pt x="40" y="1"/>
                  </a:lnTo>
                  <a:cubicBezTo>
                    <a:pt x="1" y="410"/>
                    <a:pt x="176" y="820"/>
                    <a:pt x="488" y="1093"/>
                  </a:cubicBezTo>
                  <a:cubicBezTo>
                    <a:pt x="656" y="888"/>
                    <a:pt x="897" y="810"/>
                    <a:pt x="1147" y="810"/>
                  </a:cubicBezTo>
                  <a:cubicBezTo>
                    <a:pt x="1538" y="810"/>
                    <a:pt x="1949" y="1000"/>
                    <a:pt x="2127" y="1191"/>
                  </a:cubicBezTo>
                  <a:cubicBezTo>
                    <a:pt x="2205" y="1132"/>
                    <a:pt x="2283" y="1054"/>
                    <a:pt x="2342" y="996"/>
                  </a:cubicBezTo>
                  <a:lnTo>
                    <a:pt x="40" y="1"/>
                  </a:ln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69"/>
            <p:cNvSpPr/>
            <p:nvPr/>
          </p:nvSpPr>
          <p:spPr>
            <a:xfrm>
              <a:off x="5192757" y="3619944"/>
              <a:ext cx="249798" cy="122758"/>
            </a:xfrm>
            <a:custGeom>
              <a:avLst/>
              <a:gdLst/>
              <a:ahLst/>
              <a:cxnLst/>
              <a:rect l="l" t="t" r="r" b="b"/>
              <a:pathLst>
                <a:path w="3162" h="1554" extrusionOk="0">
                  <a:moveTo>
                    <a:pt x="1170" y="1"/>
                  </a:moveTo>
                  <a:cubicBezTo>
                    <a:pt x="809" y="1"/>
                    <a:pt x="421" y="101"/>
                    <a:pt x="1" y="422"/>
                  </a:cubicBezTo>
                  <a:lnTo>
                    <a:pt x="2576" y="1554"/>
                  </a:lnTo>
                  <a:lnTo>
                    <a:pt x="3161" y="188"/>
                  </a:lnTo>
                  <a:lnTo>
                    <a:pt x="3161" y="188"/>
                  </a:lnTo>
                  <a:cubicBezTo>
                    <a:pt x="3032" y="253"/>
                    <a:pt x="2898" y="277"/>
                    <a:pt x="2759" y="277"/>
                  </a:cubicBezTo>
                  <a:cubicBezTo>
                    <a:pt x="2294" y="277"/>
                    <a:pt x="1770" y="1"/>
                    <a:pt x="1170" y="1"/>
                  </a:cubicBez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69"/>
            <p:cNvSpPr/>
            <p:nvPr/>
          </p:nvSpPr>
          <p:spPr>
            <a:xfrm>
              <a:off x="5715322" y="3856222"/>
              <a:ext cx="252800" cy="113121"/>
            </a:xfrm>
            <a:custGeom>
              <a:avLst/>
              <a:gdLst/>
              <a:ahLst/>
              <a:cxnLst/>
              <a:rect l="l" t="t" r="r" b="b"/>
              <a:pathLst>
                <a:path w="3200" h="1432" extrusionOk="0">
                  <a:moveTo>
                    <a:pt x="1044" y="0"/>
                  </a:moveTo>
                  <a:cubicBezTo>
                    <a:pt x="721" y="0"/>
                    <a:pt x="374" y="78"/>
                    <a:pt x="0" y="319"/>
                  </a:cubicBezTo>
                  <a:lnTo>
                    <a:pt x="2595" y="1431"/>
                  </a:lnTo>
                  <a:lnTo>
                    <a:pt x="3200" y="65"/>
                  </a:lnTo>
                  <a:lnTo>
                    <a:pt x="3200" y="65"/>
                  </a:lnTo>
                  <a:cubicBezTo>
                    <a:pt x="3014" y="212"/>
                    <a:pt x="2820" y="264"/>
                    <a:pt x="2616" y="264"/>
                  </a:cubicBezTo>
                  <a:cubicBezTo>
                    <a:pt x="2153" y="264"/>
                    <a:pt x="1638" y="0"/>
                    <a:pt x="1044" y="0"/>
                  </a:cubicBez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69"/>
            <p:cNvSpPr/>
            <p:nvPr/>
          </p:nvSpPr>
          <p:spPr>
            <a:xfrm>
              <a:off x="5017068" y="4003391"/>
              <a:ext cx="255960" cy="130816"/>
            </a:xfrm>
            <a:custGeom>
              <a:avLst/>
              <a:gdLst/>
              <a:ahLst/>
              <a:cxnLst/>
              <a:rect l="l" t="t" r="r" b="b"/>
              <a:pathLst>
                <a:path w="3240" h="1656" extrusionOk="0">
                  <a:moveTo>
                    <a:pt x="1320" y="0"/>
                  </a:moveTo>
                  <a:cubicBezTo>
                    <a:pt x="917" y="0"/>
                    <a:pt x="479" y="121"/>
                    <a:pt x="0" y="524"/>
                  </a:cubicBezTo>
                  <a:lnTo>
                    <a:pt x="2595" y="1656"/>
                  </a:lnTo>
                  <a:lnTo>
                    <a:pt x="3239" y="212"/>
                  </a:lnTo>
                  <a:lnTo>
                    <a:pt x="3239" y="212"/>
                  </a:lnTo>
                  <a:cubicBezTo>
                    <a:pt x="3132" y="252"/>
                    <a:pt x="3022" y="268"/>
                    <a:pt x="2908" y="268"/>
                  </a:cubicBezTo>
                  <a:cubicBezTo>
                    <a:pt x="2443" y="268"/>
                    <a:pt x="1920" y="0"/>
                    <a:pt x="1320" y="0"/>
                  </a:cubicBez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69"/>
            <p:cNvSpPr/>
            <p:nvPr/>
          </p:nvSpPr>
          <p:spPr>
            <a:xfrm>
              <a:off x="5542634" y="4239748"/>
              <a:ext cx="254459" cy="122600"/>
            </a:xfrm>
            <a:custGeom>
              <a:avLst/>
              <a:gdLst/>
              <a:ahLst/>
              <a:cxnLst/>
              <a:rect l="l" t="t" r="r" b="b"/>
              <a:pathLst>
                <a:path w="3221" h="1552" extrusionOk="0">
                  <a:moveTo>
                    <a:pt x="1172" y="0"/>
                  </a:moveTo>
                  <a:cubicBezTo>
                    <a:pt x="812" y="0"/>
                    <a:pt x="423" y="100"/>
                    <a:pt x="1" y="420"/>
                  </a:cubicBezTo>
                  <a:lnTo>
                    <a:pt x="2596" y="1552"/>
                  </a:lnTo>
                  <a:lnTo>
                    <a:pt x="3220" y="147"/>
                  </a:lnTo>
                  <a:lnTo>
                    <a:pt x="3220" y="147"/>
                  </a:lnTo>
                  <a:cubicBezTo>
                    <a:pt x="3069" y="238"/>
                    <a:pt x="2912" y="272"/>
                    <a:pt x="2749" y="272"/>
                  </a:cubicBezTo>
                  <a:cubicBezTo>
                    <a:pt x="2285" y="272"/>
                    <a:pt x="1768" y="0"/>
                    <a:pt x="1172" y="0"/>
                  </a:cubicBez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69"/>
            <p:cNvSpPr/>
            <p:nvPr/>
          </p:nvSpPr>
          <p:spPr>
            <a:xfrm>
              <a:off x="5460952" y="3895246"/>
              <a:ext cx="9322" cy="9321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79" y="0"/>
                  </a:moveTo>
                  <a:cubicBezTo>
                    <a:pt x="59" y="0"/>
                    <a:pt x="1" y="20"/>
                    <a:pt x="1" y="40"/>
                  </a:cubicBezTo>
                  <a:cubicBezTo>
                    <a:pt x="1" y="59"/>
                    <a:pt x="20" y="118"/>
                    <a:pt x="59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20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69"/>
            <p:cNvSpPr/>
            <p:nvPr/>
          </p:nvSpPr>
          <p:spPr>
            <a:xfrm>
              <a:off x="5476356" y="3899906"/>
              <a:ext cx="9322" cy="10822"/>
            </a:xfrm>
            <a:custGeom>
              <a:avLst/>
              <a:gdLst/>
              <a:ahLst/>
              <a:cxnLst/>
              <a:rect l="l" t="t" r="r" b="b"/>
              <a:pathLst>
                <a:path w="118" h="137" extrusionOk="0">
                  <a:moveTo>
                    <a:pt x="79" y="0"/>
                  </a:moveTo>
                  <a:cubicBezTo>
                    <a:pt x="59" y="0"/>
                    <a:pt x="1" y="39"/>
                    <a:pt x="1" y="59"/>
                  </a:cubicBezTo>
                  <a:cubicBezTo>
                    <a:pt x="1" y="78"/>
                    <a:pt x="20" y="137"/>
                    <a:pt x="59" y="137"/>
                  </a:cubicBezTo>
                  <a:cubicBezTo>
                    <a:pt x="79" y="137"/>
                    <a:pt x="118" y="98"/>
                    <a:pt x="118" y="78"/>
                  </a:cubicBezTo>
                  <a:cubicBezTo>
                    <a:pt x="118" y="59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69"/>
            <p:cNvSpPr/>
            <p:nvPr/>
          </p:nvSpPr>
          <p:spPr>
            <a:xfrm>
              <a:off x="5490260" y="3907569"/>
              <a:ext cx="10823" cy="10901"/>
            </a:xfrm>
            <a:custGeom>
              <a:avLst/>
              <a:gdLst/>
              <a:ahLst/>
              <a:cxnLst/>
              <a:rect l="l" t="t" r="r" b="b"/>
              <a:pathLst>
                <a:path w="137" h="138" extrusionOk="0">
                  <a:moveTo>
                    <a:pt x="78" y="1"/>
                  </a:moveTo>
                  <a:cubicBezTo>
                    <a:pt x="39" y="1"/>
                    <a:pt x="0" y="40"/>
                    <a:pt x="0" y="59"/>
                  </a:cubicBezTo>
                  <a:cubicBezTo>
                    <a:pt x="0" y="79"/>
                    <a:pt x="20" y="137"/>
                    <a:pt x="39" y="137"/>
                  </a:cubicBezTo>
                  <a:cubicBezTo>
                    <a:pt x="78" y="137"/>
                    <a:pt x="117" y="98"/>
                    <a:pt x="117" y="79"/>
                  </a:cubicBezTo>
                  <a:cubicBezTo>
                    <a:pt x="137" y="40"/>
                    <a:pt x="117" y="1"/>
                    <a:pt x="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69"/>
            <p:cNvSpPr/>
            <p:nvPr/>
          </p:nvSpPr>
          <p:spPr>
            <a:xfrm>
              <a:off x="5467113" y="3881342"/>
              <a:ext cx="9322" cy="9321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59" y="1"/>
                  </a:moveTo>
                  <a:cubicBezTo>
                    <a:pt x="40" y="1"/>
                    <a:pt x="1" y="20"/>
                    <a:pt x="1" y="40"/>
                  </a:cubicBezTo>
                  <a:cubicBezTo>
                    <a:pt x="1" y="79"/>
                    <a:pt x="20" y="118"/>
                    <a:pt x="40" y="118"/>
                  </a:cubicBezTo>
                  <a:cubicBezTo>
                    <a:pt x="59" y="118"/>
                    <a:pt x="118" y="98"/>
                    <a:pt x="118" y="79"/>
                  </a:cubicBezTo>
                  <a:cubicBezTo>
                    <a:pt x="118" y="20"/>
                    <a:pt x="98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69"/>
            <p:cNvSpPr/>
            <p:nvPr/>
          </p:nvSpPr>
          <p:spPr>
            <a:xfrm>
              <a:off x="5482518" y="3887504"/>
              <a:ext cx="9322" cy="9321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59" y="1"/>
                  </a:moveTo>
                  <a:cubicBezTo>
                    <a:pt x="40" y="1"/>
                    <a:pt x="1" y="20"/>
                    <a:pt x="1" y="40"/>
                  </a:cubicBezTo>
                  <a:cubicBezTo>
                    <a:pt x="1" y="59"/>
                    <a:pt x="20" y="118"/>
                    <a:pt x="40" y="118"/>
                  </a:cubicBezTo>
                  <a:cubicBezTo>
                    <a:pt x="59" y="118"/>
                    <a:pt x="118" y="98"/>
                    <a:pt x="118" y="59"/>
                  </a:cubicBezTo>
                  <a:cubicBezTo>
                    <a:pt x="118" y="40"/>
                    <a:pt x="98" y="1"/>
                    <a:pt x="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69"/>
            <p:cNvSpPr/>
            <p:nvPr/>
          </p:nvSpPr>
          <p:spPr>
            <a:xfrm>
              <a:off x="5497922" y="3895246"/>
              <a:ext cx="9322" cy="9321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79" y="0"/>
                  </a:moveTo>
                  <a:cubicBezTo>
                    <a:pt x="40" y="0"/>
                    <a:pt x="1" y="20"/>
                    <a:pt x="1" y="40"/>
                  </a:cubicBezTo>
                  <a:cubicBezTo>
                    <a:pt x="1" y="59"/>
                    <a:pt x="20" y="118"/>
                    <a:pt x="40" y="118"/>
                  </a:cubicBezTo>
                  <a:cubicBezTo>
                    <a:pt x="79" y="118"/>
                    <a:pt x="118" y="98"/>
                    <a:pt x="118" y="59"/>
                  </a:cubicBezTo>
                  <a:cubicBezTo>
                    <a:pt x="118" y="20"/>
                    <a:pt x="98" y="0"/>
                    <a:pt x="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69"/>
            <p:cNvSpPr/>
            <p:nvPr/>
          </p:nvSpPr>
          <p:spPr>
            <a:xfrm>
              <a:off x="5505664" y="3895246"/>
              <a:ext cx="17064" cy="27806"/>
            </a:xfrm>
            <a:custGeom>
              <a:avLst/>
              <a:gdLst/>
              <a:ahLst/>
              <a:cxnLst/>
              <a:rect l="l" t="t" r="r" b="b"/>
              <a:pathLst>
                <a:path w="216" h="352" extrusionOk="0">
                  <a:moveTo>
                    <a:pt x="157" y="0"/>
                  </a:moveTo>
                  <a:lnTo>
                    <a:pt x="0" y="332"/>
                  </a:lnTo>
                  <a:lnTo>
                    <a:pt x="79" y="352"/>
                  </a:lnTo>
                  <a:lnTo>
                    <a:pt x="215" y="20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69"/>
            <p:cNvSpPr/>
            <p:nvPr/>
          </p:nvSpPr>
          <p:spPr>
            <a:xfrm>
              <a:off x="5240550" y="3373555"/>
              <a:ext cx="104912" cy="233509"/>
            </a:xfrm>
            <a:custGeom>
              <a:avLst/>
              <a:gdLst/>
              <a:ahLst/>
              <a:cxnLst/>
              <a:rect l="l" t="t" r="r" b="b"/>
              <a:pathLst>
                <a:path w="1328" h="2956" extrusionOk="0">
                  <a:moveTo>
                    <a:pt x="1303" y="1"/>
                  </a:moveTo>
                  <a:cubicBezTo>
                    <a:pt x="1297" y="1"/>
                    <a:pt x="1288" y="10"/>
                    <a:pt x="1288" y="10"/>
                  </a:cubicBezTo>
                  <a:lnTo>
                    <a:pt x="0" y="2936"/>
                  </a:lnTo>
                  <a:cubicBezTo>
                    <a:pt x="0" y="2936"/>
                    <a:pt x="0" y="2956"/>
                    <a:pt x="39" y="2956"/>
                  </a:cubicBezTo>
                  <a:lnTo>
                    <a:pt x="1308" y="29"/>
                  </a:lnTo>
                  <a:cubicBezTo>
                    <a:pt x="1327" y="29"/>
                    <a:pt x="1308" y="10"/>
                    <a:pt x="1308" y="10"/>
                  </a:cubicBezTo>
                  <a:cubicBezTo>
                    <a:pt x="1308" y="3"/>
                    <a:pt x="1306" y="1"/>
                    <a:pt x="13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69"/>
            <p:cNvSpPr/>
            <p:nvPr/>
          </p:nvSpPr>
          <p:spPr>
            <a:xfrm>
              <a:off x="5363865" y="3418267"/>
              <a:ext cx="87927" cy="191879"/>
            </a:xfrm>
            <a:custGeom>
              <a:avLst/>
              <a:gdLst/>
              <a:ahLst/>
              <a:cxnLst/>
              <a:rect l="l" t="t" r="r" b="b"/>
              <a:pathLst>
                <a:path w="1113" h="2429" extrusionOk="0">
                  <a:moveTo>
                    <a:pt x="1068" y="1"/>
                  </a:moveTo>
                  <a:cubicBezTo>
                    <a:pt x="1063" y="1"/>
                    <a:pt x="1054" y="9"/>
                    <a:pt x="1054" y="9"/>
                  </a:cubicBezTo>
                  <a:lnTo>
                    <a:pt x="0" y="2390"/>
                  </a:lnTo>
                  <a:cubicBezTo>
                    <a:pt x="0" y="2390"/>
                    <a:pt x="0" y="2429"/>
                    <a:pt x="39" y="2429"/>
                  </a:cubicBezTo>
                  <a:lnTo>
                    <a:pt x="1074" y="29"/>
                  </a:lnTo>
                  <a:cubicBezTo>
                    <a:pt x="1113" y="29"/>
                    <a:pt x="1074" y="9"/>
                    <a:pt x="1074" y="9"/>
                  </a:cubicBezTo>
                  <a:cubicBezTo>
                    <a:pt x="1074" y="3"/>
                    <a:pt x="1071" y="1"/>
                    <a:pt x="10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69"/>
            <p:cNvSpPr/>
            <p:nvPr/>
          </p:nvSpPr>
          <p:spPr>
            <a:xfrm>
              <a:off x="5770778" y="3603276"/>
              <a:ext cx="98750" cy="219606"/>
            </a:xfrm>
            <a:custGeom>
              <a:avLst/>
              <a:gdLst/>
              <a:ahLst/>
              <a:cxnLst/>
              <a:rect l="l" t="t" r="r" b="b"/>
              <a:pathLst>
                <a:path w="1250" h="2780" extrusionOk="0">
                  <a:moveTo>
                    <a:pt x="1220" y="0"/>
                  </a:moveTo>
                  <a:cubicBezTo>
                    <a:pt x="1208" y="0"/>
                    <a:pt x="1191" y="9"/>
                    <a:pt x="1191" y="9"/>
                  </a:cubicBezTo>
                  <a:lnTo>
                    <a:pt x="0" y="2760"/>
                  </a:lnTo>
                  <a:cubicBezTo>
                    <a:pt x="0" y="2760"/>
                    <a:pt x="0" y="2779"/>
                    <a:pt x="40" y="2779"/>
                  </a:cubicBezTo>
                  <a:lnTo>
                    <a:pt x="1230" y="28"/>
                  </a:lnTo>
                  <a:cubicBezTo>
                    <a:pt x="1249" y="28"/>
                    <a:pt x="1230" y="9"/>
                    <a:pt x="1230" y="9"/>
                  </a:cubicBezTo>
                  <a:cubicBezTo>
                    <a:pt x="1230" y="2"/>
                    <a:pt x="1225" y="0"/>
                    <a:pt x="1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69"/>
            <p:cNvSpPr/>
            <p:nvPr/>
          </p:nvSpPr>
          <p:spPr>
            <a:xfrm>
              <a:off x="5914125" y="3680515"/>
              <a:ext cx="65035" cy="142835"/>
            </a:xfrm>
            <a:custGeom>
              <a:avLst/>
              <a:gdLst/>
              <a:ahLst/>
              <a:cxnLst/>
              <a:rect l="l" t="t" r="r" b="b"/>
              <a:pathLst>
                <a:path w="937" h="2058" extrusionOk="0">
                  <a:moveTo>
                    <a:pt x="907" y="0"/>
                  </a:moveTo>
                  <a:cubicBezTo>
                    <a:pt x="896" y="0"/>
                    <a:pt x="878" y="9"/>
                    <a:pt x="878" y="9"/>
                  </a:cubicBezTo>
                  <a:lnTo>
                    <a:pt x="0" y="2038"/>
                  </a:lnTo>
                  <a:cubicBezTo>
                    <a:pt x="0" y="2038"/>
                    <a:pt x="0" y="2057"/>
                    <a:pt x="20" y="2057"/>
                  </a:cubicBezTo>
                  <a:lnTo>
                    <a:pt x="917" y="28"/>
                  </a:lnTo>
                  <a:cubicBezTo>
                    <a:pt x="937" y="28"/>
                    <a:pt x="917" y="9"/>
                    <a:pt x="917" y="9"/>
                  </a:cubicBezTo>
                  <a:cubicBezTo>
                    <a:pt x="917" y="2"/>
                    <a:pt x="913" y="0"/>
                    <a:pt x="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69"/>
            <p:cNvSpPr/>
            <p:nvPr/>
          </p:nvSpPr>
          <p:spPr>
            <a:xfrm>
              <a:off x="5605832" y="4050236"/>
              <a:ext cx="71021" cy="154909"/>
            </a:xfrm>
            <a:custGeom>
              <a:avLst/>
              <a:gdLst/>
              <a:ahLst/>
              <a:cxnLst/>
              <a:rect l="l" t="t" r="r" b="b"/>
              <a:pathLst>
                <a:path w="899" h="1961" extrusionOk="0">
                  <a:moveTo>
                    <a:pt x="869" y="0"/>
                  </a:moveTo>
                  <a:cubicBezTo>
                    <a:pt x="857" y="0"/>
                    <a:pt x="840" y="9"/>
                    <a:pt x="840" y="9"/>
                  </a:cubicBezTo>
                  <a:lnTo>
                    <a:pt x="1" y="1941"/>
                  </a:lnTo>
                  <a:cubicBezTo>
                    <a:pt x="1" y="1941"/>
                    <a:pt x="1" y="1960"/>
                    <a:pt x="20" y="1960"/>
                  </a:cubicBezTo>
                  <a:lnTo>
                    <a:pt x="879" y="29"/>
                  </a:lnTo>
                  <a:cubicBezTo>
                    <a:pt x="898" y="29"/>
                    <a:pt x="879" y="9"/>
                    <a:pt x="879" y="9"/>
                  </a:cubicBezTo>
                  <a:cubicBezTo>
                    <a:pt x="879" y="3"/>
                    <a:pt x="874" y="0"/>
                    <a:pt x="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69"/>
            <p:cNvSpPr/>
            <p:nvPr/>
          </p:nvSpPr>
          <p:spPr>
            <a:xfrm>
              <a:off x="5729146" y="4084125"/>
              <a:ext cx="55616" cy="122521"/>
            </a:xfrm>
            <a:custGeom>
              <a:avLst/>
              <a:gdLst/>
              <a:ahLst/>
              <a:cxnLst/>
              <a:rect l="l" t="t" r="r" b="b"/>
              <a:pathLst>
                <a:path w="704" h="1551" extrusionOk="0">
                  <a:moveTo>
                    <a:pt x="679" y="1"/>
                  </a:moveTo>
                  <a:cubicBezTo>
                    <a:pt x="673" y="1"/>
                    <a:pt x="664" y="9"/>
                    <a:pt x="664" y="9"/>
                  </a:cubicBezTo>
                  <a:lnTo>
                    <a:pt x="1" y="1531"/>
                  </a:lnTo>
                  <a:cubicBezTo>
                    <a:pt x="1" y="1531"/>
                    <a:pt x="1" y="1551"/>
                    <a:pt x="20" y="1551"/>
                  </a:cubicBezTo>
                  <a:lnTo>
                    <a:pt x="684" y="29"/>
                  </a:lnTo>
                  <a:cubicBezTo>
                    <a:pt x="703" y="29"/>
                    <a:pt x="684" y="9"/>
                    <a:pt x="684" y="9"/>
                  </a:cubicBezTo>
                  <a:cubicBezTo>
                    <a:pt x="684" y="3"/>
                    <a:pt x="681" y="1"/>
                    <a:pt x="6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69"/>
            <p:cNvSpPr/>
            <p:nvPr/>
          </p:nvSpPr>
          <p:spPr>
            <a:xfrm>
              <a:off x="5086427" y="3878498"/>
              <a:ext cx="37051" cy="80022"/>
            </a:xfrm>
            <a:custGeom>
              <a:avLst/>
              <a:gdLst/>
              <a:ahLst/>
              <a:cxnLst/>
              <a:rect l="l" t="t" r="r" b="b"/>
              <a:pathLst>
                <a:path w="469" h="1013" extrusionOk="0">
                  <a:moveTo>
                    <a:pt x="444" y="0"/>
                  </a:moveTo>
                  <a:cubicBezTo>
                    <a:pt x="438" y="0"/>
                    <a:pt x="430" y="17"/>
                    <a:pt x="430" y="17"/>
                  </a:cubicBezTo>
                  <a:lnTo>
                    <a:pt x="0" y="993"/>
                  </a:lnTo>
                  <a:cubicBezTo>
                    <a:pt x="0" y="993"/>
                    <a:pt x="0" y="1012"/>
                    <a:pt x="39" y="1012"/>
                  </a:cubicBezTo>
                  <a:lnTo>
                    <a:pt x="449" y="37"/>
                  </a:lnTo>
                  <a:cubicBezTo>
                    <a:pt x="469" y="37"/>
                    <a:pt x="449" y="17"/>
                    <a:pt x="449" y="17"/>
                  </a:cubicBezTo>
                  <a:cubicBezTo>
                    <a:pt x="449" y="4"/>
                    <a:pt x="447" y="0"/>
                    <a:pt x="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69"/>
            <p:cNvSpPr/>
            <p:nvPr/>
          </p:nvSpPr>
          <p:spPr>
            <a:xfrm>
              <a:off x="5209742" y="3814433"/>
              <a:ext cx="67861" cy="147168"/>
            </a:xfrm>
            <a:custGeom>
              <a:avLst/>
              <a:gdLst/>
              <a:ahLst/>
              <a:cxnLst/>
              <a:rect l="l" t="t" r="r" b="b"/>
              <a:pathLst>
                <a:path w="859" h="1863" extrusionOk="0">
                  <a:moveTo>
                    <a:pt x="834" y="0"/>
                  </a:moveTo>
                  <a:cubicBezTo>
                    <a:pt x="828" y="0"/>
                    <a:pt x="820" y="9"/>
                    <a:pt x="820" y="9"/>
                  </a:cubicBezTo>
                  <a:lnTo>
                    <a:pt x="0" y="1843"/>
                  </a:lnTo>
                  <a:cubicBezTo>
                    <a:pt x="0" y="1843"/>
                    <a:pt x="0" y="1862"/>
                    <a:pt x="39" y="1862"/>
                  </a:cubicBezTo>
                  <a:lnTo>
                    <a:pt x="839" y="48"/>
                  </a:lnTo>
                  <a:cubicBezTo>
                    <a:pt x="859" y="48"/>
                    <a:pt x="839" y="9"/>
                    <a:pt x="839" y="9"/>
                  </a:cubicBezTo>
                  <a:cubicBezTo>
                    <a:pt x="839" y="2"/>
                    <a:pt x="837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69"/>
            <p:cNvSpPr/>
            <p:nvPr/>
          </p:nvSpPr>
          <p:spPr>
            <a:xfrm>
              <a:off x="5029392" y="3974716"/>
              <a:ext cx="181937" cy="77810"/>
            </a:xfrm>
            <a:custGeom>
              <a:avLst/>
              <a:gdLst/>
              <a:ahLst/>
              <a:cxnLst/>
              <a:rect l="l" t="t" r="r" b="b"/>
              <a:pathLst>
                <a:path w="2303" h="985" extrusionOk="0">
                  <a:moveTo>
                    <a:pt x="49" y="0"/>
                  </a:moveTo>
                  <a:cubicBezTo>
                    <a:pt x="37" y="0"/>
                    <a:pt x="20" y="9"/>
                    <a:pt x="20" y="9"/>
                  </a:cubicBezTo>
                  <a:cubicBezTo>
                    <a:pt x="0" y="9"/>
                    <a:pt x="20" y="29"/>
                    <a:pt x="20" y="29"/>
                  </a:cubicBezTo>
                  <a:lnTo>
                    <a:pt x="2264" y="985"/>
                  </a:lnTo>
                  <a:cubicBezTo>
                    <a:pt x="2281" y="976"/>
                    <a:pt x="2290" y="968"/>
                    <a:pt x="2296" y="962"/>
                  </a:cubicBezTo>
                  <a:lnTo>
                    <a:pt x="2296" y="962"/>
                  </a:lnTo>
                  <a:lnTo>
                    <a:pt x="2303" y="965"/>
                  </a:lnTo>
                  <a:cubicBezTo>
                    <a:pt x="2303" y="959"/>
                    <a:pt x="2303" y="957"/>
                    <a:pt x="2302" y="957"/>
                  </a:cubicBezTo>
                  <a:cubicBezTo>
                    <a:pt x="2301" y="957"/>
                    <a:pt x="2299" y="959"/>
                    <a:pt x="2296" y="962"/>
                  </a:cubicBezTo>
                  <a:lnTo>
                    <a:pt x="2296" y="962"/>
                  </a:lnTo>
                  <a:lnTo>
                    <a:pt x="59" y="9"/>
                  </a:lnTo>
                  <a:cubicBezTo>
                    <a:pt x="59" y="3"/>
                    <a:pt x="55" y="0"/>
                    <a:pt x="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69"/>
            <p:cNvSpPr/>
            <p:nvPr/>
          </p:nvSpPr>
          <p:spPr>
            <a:xfrm>
              <a:off x="5661367" y="3988619"/>
              <a:ext cx="181937" cy="77810"/>
            </a:xfrm>
            <a:custGeom>
              <a:avLst/>
              <a:gdLst/>
              <a:ahLst/>
              <a:cxnLst/>
              <a:rect l="l" t="t" r="r" b="b"/>
              <a:pathLst>
                <a:path w="2303" h="985" extrusionOk="0">
                  <a:moveTo>
                    <a:pt x="34" y="0"/>
                  </a:moveTo>
                  <a:cubicBezTo>
                    <a:pt x="28" y="0"/>
                    <a:pt x="20" y="9"/>
                    <a:pt x="20" y="9"/>
                  </a:cubicBezTo>
                  <a:cubicBezTo>
                    <a:pt x="0" y="9"/>
                    <a:pt x="20" y="28"/>
                    <a:pt x="20" y="28"/>
                  </a:cubicBezTo>
                  <a:lnTo>
                    <a:pt x="2264" y="984"/>
                  </a:lnTo>
                  <a:cubicBezTo>
                    <a:pt x="2277" y="977"/>
                    <a:pt x="2286" y="968"/>
                    <a:pt x="2292" y="960"/>
                  </a:cubicBezTo>
                  <a:lnTo>
                    <a:pt x="2292" y="960"/>
                  </a:lnTo>
                  <a:lnTo>
                    <a:pt x="2303" y="965"/>
                  </a:lnTo>
                  <a:cubicBezTo>
                    <a:pt x="2303" y="953"/>
                    <a:pt x="2303" y="948"/>
                    <a:pt x="2301" y="948"/>
                  </a:cubicBezTo>
                  <a:cubicBezTo>
                    <a:pt x="2300" y="948"/>
                    <a:pt x="2298" y="953"/>
                    <a:pt x="2292" y="960"/>
                  </a:cubicBezTo>
                  <a:lnTo>
                    <a:pt x="2292" y="960"/>
                  </a:lnTo>
                  <a:lnTo>
                    <a:pt x="39" y="9"/>
                  </a:lnTo>
                  <a:cubicBezTo>
                    <a:pt x="39" y="2"/>
                    <a:pt x="37" y="0"/>
                    <a:pt x="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69"/>
            <p:cNvSpPr/>
            <p:nvPr/>
          </p:nvSpPr>
          <p:spPr>
            <a:xfrm>
              <a:off x="5209742" y="3529257"/>
              <a:ext cx="121818" cy="53164"/>
            </a:xfrm>
            <a:custGeom>
              <a:avLst/>
              <a:gdLst/>
              <a:ahLst/>
              <a:cxnLst/>
              <a:rect l="l" t="t" r="r" b="b"/>
              <a:pathLst>
                <a:path w="1542" h="673" extrusionOk="0">
                  <a:moveTo>
                    <a:pt x="54" y="1"/>
                  </a:moveTo>
                  <a:cubicBezTo>
                    <a:pt x="48" y="1"/>
                    <a:pt x="39" y="9"/>
                    <a:pt x="39" y="9"/>
                  </a:cubicBezTo>
                  <a:cubicBezTo>
                    <a:pt x="0" y="9"/>
                    <a:pt x="39" y="48"/>
                    <a:pt x="39" y="48"/>
                  </a:cubicBezTo>
                  <a:lnTo>
                    <a:pt x="1522" y="673"/>
                  </a:lnTo>
                  <a:cubicBezTo>
                    <a:pt x="1542" y="673"/>
                    <a:pt x="1542" y="653"/>
                    <a:pt x="1542" y="653"/>
                  </a:cubicBezTo>
                  <a:lnTo>
                    <a:pt x="59" y="9"/>
                  </a:lnTo>
                  <a:cubicBezTo>
                    <a:pt x="59" y="3"/>
                    <a:pt x="57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69"/>
            <p:cNvSpPr/>
            <p:nvPr/>
          </p:nvSpPr>
          <p:spPr>
            <a:xfrm>
              <a:off x="5149625" y="3895404"/>
              <a:ext cx="72522" cy="32309"/>
            </a:xfrm>
            <a:custGeom>
              <a:avLst/>
              <a:gdLst/>
              <a:ahLst/>
              <a:cxnLst/>
              <a:rect l="l" t="t" r="r" b="b"/>
              <a:pathLst>
                <a:path w="918" h="409" extrusionOk="0">
                  <a:moveTo>
                    <a:pt x="34" y="1"/>
                  </a:moveTo>
                  <a:cubicBezTo>
                    <a:pt x="28" y="1"/>
                    <a:pt x="20" y="18"/>
                    <a:pt x="20" y="18"/>
                  </a:cubicBezTo>
                  <a:cubicBezTo>
                    <a:pt x="0" y="18"/>
                    <a:pt x="20" y="38"/>
                    <a:pt x="20" y="38"/>
                  </a:cubicBezTo>
                  <a:lnTo>
                    <a:pt x="898" y="408"/>
                  </a:lnTo>
                  <a:cubicBezTo>
                    <a:pt x="904" y="402"/>
                    <a:pt x="908" y="393"/>
                    <a:pt x="911" y="386"/>
                  </a:cubicBezTo>
                  <a:lnTo>
                    <a:pt x="911" y="386"/>
                  </a:lnTo>
                  <a:lnTo>
                    <a:pt x="917" y="389"/>
                  </a:lnTo>
                  <a:cubicBezTo>
                    <a:pt x="917" y="377"/>
                    <a:pt x="917" y="372"/>
                    <a:pt x="917" y="372"/>
                  </a:cubicBezTo>
                  <a:cubicBezTo>
                    <a:pt x="916" y="372"/>
                    <a:pt x="915" y="378"/>
                    <a:pt x="911" y="386"/>
                  </a:cubicBezTo>
                  <a:lnTo>
                    <a:pt x="911" y="386"/>
                  </a:lnTo>
                  <a:lnTo>
                    <a:pt x="39" y="18"/>
                  </a:lnTo>
                  <a:cubicBezTo>
                    <a:pt x="39" y="5"/>
                    <a:pt x="37" y="1"/>
                    <a:pt x="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69"/>
            <p:cNvSpPr/>
            <p:nvPr/>
          </p:nvSpPr>
          <p:spPr>
            <a:xfrm>
              <a:off x="5724564" y="4163595"/>
              <a:ext cx="74023" cy="32309"/>
            </a:xfrm>
            <a:custGeom>
              <a:avLst/>
              <a:gdLst/>
              <a:ahLst/>
              <a:cxnLst/>
              <a:rect l="l" t="t" r="r" b="b"/>
              <a:pathLst>
                <a:path w="937" h="409" extrusionOk="0">
                  <a:moveTo>
                    <a:pt x="54" y="1"/>
                  </a:moveTo>
                  <a:cubicBezTo>
                    <a:pt x="48" y="1"/>
                    <a:pt x="39" y="18"/>
                    <a:pt x="39" y="18"/>
                  </a:cubicBezTo>
                  <a:cubicBezTo>
                    <a:pt x="0" y="18"/>
                    <a:pt x="39" y="38"/>
                    <a:pt x="39" y="38"/>
                  </a:cubicBezTo>
                  <a:lnTo>
                    <a:pt x="917" y="408"/>
                  </a:lnTo>
                  <a:lnTo>
                    <a:pt x="937" y="369"/>
                  </a:lnTo>
                  <a:lnTo>
                    <a:pt x="59" y="18"/>
                  </a:lnTo>
                  <a:cubicBezTo>
                    <a:pt x="59" y="5"/>
                    <a:pt x="56" y="1"/>
                    <a:pt x="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69"/>
            <p:cNvSpPr/>
            <p:nvPr/>
          </p:nvSpPr>
          <p:spPr>
            <a:xfrm>
              <a:off x="5391592" y="3471511"/>
              <a:ext cx="74102" cy="32309"/>
            </a:xfrm>
            <a:custGeom>
              <a:avLst/>
              <a:gdLst/>
              <a:ahLst/>
              <a:cxnLst/>
              <a:rect l="l" t="t" r="r" b="b"/>
              <a:pathLst>
                <a:path w="938" h="409" extrusionOk="0">
                  <a:moveTo>
                    <a:pt x="35" y="1"/>
                  </a:moveTo>
                  <a:cubicBezTo>
                    <a:pt x="29" y="1"/>
                    <a:pt x="20" y="18"/>
                    <a:pt x="20" y="18"/>
                  </a:cubicBezTo>
                  <a:cubicBezTo>
                    <a:pt x="1" y="18"/>
                    <a:pt x="20" y="38"/>
                    <a:pt x="20" y="38"/>
                  </a:cubicBezTo>
                  <a:lnTo>
                    <a:pt x="898" y="409"/>
                  </a:lnTo>
                  <a:cubicBezTo>
                    <a:pt x="898" y="398"/>
                    <a:pt x="898" y="382"/>
                    <a:pt x="904" y="375"/>
                  </a:cubicBezTo>
                  <a:lnTo>
                    <a:pt x="904" y="375"/>
                  </a:lnTo>
                  <a:lnTo>
                    <a:pt x="937" y="389"/>
                  </a:lnTo>
                  <a:cubicBezTo>
                    <a:pt x="925" y="377"/>
                    <a:pt x="917" y="372"/>
                    <a:pt x="911" y="372"/>
                  </a:cubicBezTo>
                  <a:cubicBezTo>
                    <a:pt x="908" y="372"/>
                    <a:pt x="906" y="373"/>
                    <a:pt x="904" y="375"/>
                  </a:cubicBezTo>
                  <a:lnTo>
                    <a:pt x="904" y="375"/>
                  </a:lnTo>
                  <a:lnTo>
                    <a:pt x="40" y="18"/>
                  </a:lnTo>
                  <a:cubicBezTo>
                    <a:pt x="40" y="5"/>
                    <a:pt x="37" y="1"/>
                    <a:pt x="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69"/>
            <p:cNvSpPr/>
            <p:nvPr/>
          </p:nvSpPr>
          <p:spPr>
            <a:xfrm>
              <a:off x="5763036" y="3755186"/>
              <a:ext cx="74102" cy="32230"/>
            </a:xfrm>
            <a:custGeom>
              <a:avLst/>
              <a:gdLst/>
              <a:ahLst/>
              <a:cxnLst/>
              <a:rect l="l" t="t" r="r" b="b"/>
              <a:pathLst>
                <a:path w="938" h="408" extrusionOk="0">
                  <a:moveTo>
                    <a:pt x="54" y="0"/>
                  </a:moveTo>
                  <a:cubicBezTo>
                    <a:pt x="49" y="0"/>
                    <a:pt x="40" y="17"/>
                    <a:pt x="40" y="17"/>
                  </a:cubicBezTo>
                  <a:cubicBezTo>
                    <a:pt x="1" y="17"/>
                    <a:pt x="40" y="37"/>
                    <a:pt x="40" y="37"/>
                  </a:cubicBezTo>
                  <a:lnTo>
                    <a:pt x="918" y="408"/>
                  </a:lnTo>
                  <a:cubicBezTo>
                    <a:pt x="927" y="389"/>
                    <a:pt x="932" y="375"/>
                    <a:pt x="935" y="367"/>
                  </a:cubicBezTo>
                  <a:lnTo>
                    <a:pt x="935" y="367"/>
                  </a:lnTo>
                  <a:lnTo>
                    <a:pt x="937" y="369"/>
                  </a:lnTo>
                  <a:cubicBezTo>
                    <a:pt x="937" y="363"/>
                    <a:pt x="937" y="361"/>
                    <a:pt x="937" y="361"/>
                  </a:cubicBezTo>
                  <a:cubicBezTo>
                    <a:pt x="937" y="361"/>
                    <a:pt x="936" y="363"/>
                    <a:pt x="935" y="367"/>
                  </a:cubicBezTo>
                  <a:lnTo>
                    <a:pt x="935" y="367"/>
                  </a:lnTo>
                  <a:lnTo>
                    <a:pt x="59" y="17"/>
                  </a:lnTo>
                  <a:cubicBezTo>
                    <a:pt x="59" y="4"/>
                    <a:pt x="57" y="0"/>
                    <a:pt x="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69"/>
            <p:cNvSpPr/>
            <p:nvPr/>
          </p:nvSpPr>
          <p:spPr>
            <a:xfrm>
              <a:off x="5453289" y="3898327"/>
              <a:ext cx="120238" cy="106406"/>
            </a:xfrm>
            <a:custGeom>
              <a:avLst/>
              <a:gdLst/>
              <a:ahLst/>
              <a:cxnLst/>
              <a:rect l="l" t="t" r="r" b="b"/>
              <a:pathLst>
                <a:path w="1522" h="1347" extrusionOk="0">
                  <a:moveTo>
                    <a:pt x="1522" y="1"/>
                  </a:moveTo>
                  <a:cubicBezTo>
                    <a:pt x="1130" y="653"/>
                    <a:pt x="875" y="951"/>
                    <a:pt x="345" y="951"/>
                  </a:cubicBezTo>
                  <a:cubicBezTo>
                    <a:pt x="242" y="951"/>
                    <a:pt x="128" y="940"/>
                    <a:pt x="0" y="918"/>
                  </a:cubicBezTo>
                  <a:lnTo>
                    <a:pt x="0" y="918"/>
                  </a:lnTo>
                  <a:lnTo>
                    <a:pt x="937" y="1347"/>
                  </a:lnTo>
                  <a:lnTo>
                    <a:pt x="1522" y="1"/>
                  </a:lnTo>
                  <a:close/>
                </a:path>
              </a:pathLst>
            </a:custGeom>
            <a:solidFill>
              <a:srgbClr val="000000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69"/>
            <p:cNvSpPr/>
            <p:nvPr/>
          </p:nvSpPr>
          <p:spPr>
            <a:xfrm>
              <a:off x="4973857" y="4018559"/>
              <a:ext cx="252879" cy="115649"/>
            </a:xfrm>
            <a:custGeom>
              <a:avLst/>
              <a:gdLst/>
              <a:ahLst/>
              <a:cxnLst/>
              <a:rect l="l" t="t" r="r" b="b"/>
              <a:pathLst>
                <a:path w="3201" h="1464" extrusionOk="0">
                  <a:moveTo>
                    <a:pt x="40" y="0"/>
                  </a:moveTo>
                  <a:lnTo>
                    <a:pt x="20" y="39"/>
                  </a:lnTo>
                  <a:lnTo>
                    <a:pt x="1" y="59"/>
                  </a:lnTo>
                  <a:lnTo>
                    <a:pt x="586" y="332"/>
                  </a:lnTo>
                  <a:lnTo>
                    <a:pt x="3162" y="1464"/>
                  </a:lnTo>
                  <a:lnTo>
                    <a:pt x="3162" y="1425"/>
                  </a:lnTo>
                  <a:lnTo>
                    <a:pt x="3201" y="1386"/>
                  </a:lnTo>
                  <a:lnTo>
                    <a:pt x="3201" y="1366"/>
                  </a:lnTo>
                  <a:lnTo>
                    <a:pt x="2342" y="996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69"/>
            <p:cNvSpPr/>
            <p:nvPr/>
          </p:nvSpPr>
          <p:spPr>
            <a:xfrm>
              <a:off x="5497922" y="4246699"/>
              <a:ext cx="252879" cy="115649"/>
            </a:xfrm>
            <a:custGeom>
              <a:avLst/>
              <a:gdLst/>
              <a:ahLst/>
              <a:cxnLst/>
              <a:rect l="l" t="t" r="r" b="b"/>
              <a:pathLst>
                <a:path w="3201" h="1464" extrusionOk="0">
                  <a:moveTo>
                    <a:pt x="40" y="0"/>
                  </a:moveTo>
                  <a:lnTo>
                    <a:pt x="20" y="59"/>
                  </a:lnTo>
                  <a:lnTo>
                    <a:pt x="1" y="78"/>
                  </a:lnTo>
                  <a:lnTo>
                    <a:pt x="586" y="351"/>
                  </a:lnTo>
                  <a:lnTo>
                    <a:pt x="3162" y="1464"/>
                  </a:lnTo>
                  <a:lnTo>
                    <a:pt x="3162" y="1444"/>
                  </a:lnTo>
                  <a:lnTo>
                    <a:pt x="3201" y="1405"/>
                  </a:lnTo>
                  <a:lnTo>
                    <a:pt x="3201" y="1366"/>
                  </a:lnTo>
                  <a:lnTo>
                    <a:pt x="2342" y="1015"/>
                  </a:lnTo>
                  <a:lnTo>
                    <a:pt x="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69"/>
            <p:cNvSpPr/>
            <p:nvPr/>
          </p:nvSpPr>
          <p:spPr>
            <a:xfrm>
              <a:off x="5144964" y="3625474"/>
              <a:ext cx="252879" cy="115728"/>
            </a:xfrm>
            <a:custGeom>
              <a:avLst/>
              <a:gdLst/>
              <a:ahLst/>
              <a:cxnLst/>
              <a:rect l="l" t="t" r="r" b="b"/>
              <a:pathLst>
                <a:path w="3201" h="1465" extrusionOk="0">
                  <a:moveTo>
                    <a:pt x="59" y="1"/>
                  </a:moveTo>
                  <a:lnTo>
                    <a:pt x="20" y="40"/>
                  </a:lnTo>
                  <a:lnTo>
                    <a:pt x="1" y="59"/>
                  </a:lnTo>
                  <a:lnTo>
                    <a:pt x="586" y="333"/>
                  </a:lnTo>
                  <a:lnTo>
                    <a:pt x="3162" y="1464"/>
                  </a:lnTo>
                  <a:lnTo>
                    <a:pt x="3162" y="1425"/>
                  </a:lnTo>
                  <a:lnTo>
                    <a:pt x="3201" y="1386"/>
                  </a:lnTo>
                  <a:lnTo>
                    <a:pt x="2342" y="996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69"/>
            <p:cNvSpPr/>
            <p:nvPr/>
          </p:nvSpPr>
          <p:spPr>
            <a:xfrm>
              <a:off x="5669030" y="3853615"/>
              <a:ext cx="254459" cy="115728"/>
            </a:xfrm>
            <a:custGeom>
              <a:avLst/>
              <a:gdLst/>
              <a:ahLst/>
              <a:cxnLst/>
              <a:rect l="l" t="t" r="r" b="b"/>
              <a:pathLst>
                <a:path w="3221" h="1465" extrusionOk="0">
                  <a:moveTo>
                    <a:pt x="59" y="1"/>
                  </a:moveTo>
                  <a:lnTo>
                    <a:pt x="20" y="59"/>
                  </a:lnTo>
                  <a:lnTo>
                    <a:pt x="1" y="79"/>
                  </a:lnTo>
                  <a:lnTo>
                    <a:pt x="586" y="352"/>
                  </a:lnTo>
                  <a:lnTo>
                    <a:pt x="3181" y="1464"/>
                  </a:lnTo>
                  <a:lnTo>
                    <a:pt x="3201" y="1445"/>
                  </a:lnTo>
                  <a:lnTo>
                    <a:pt x="3201" y="1406"/>
                  </a:lnTo>
                  <a:lnTo>
                    <a:pt x="3220" y="1366"/>
                  </a:lnTo>
                  <a:lnTo>
                    <a:pt x="2342" y="1015"/>
                  </a:lnTo>
                  <a:lnTo>
                    <a:pt x="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69"/>
            <p:cNvSpPr/>
            <p:nvPr/>
          </p:nvSpPr>
          <p:spPr>
            <a:xfrm>
              <a:off x="5434725" y="3830469"/>
              <a:ext cx="140383" cy="63275"/>
            </a:xfrm>
            <a:custGeom>
              <a:avLst/>
              <a:gdLst/>
              <a:ahLst/>
              <a:cxnLst/>
              <a:rect l="l" t="t" r="r" b="b"/>
              <a:pathLst>
                <a:path w="1777" h="801" extrusionOk="0">
                  <a:moveTo>
                    <a:pt x="20" y="1"/>
                  </a:moveTo>
                  <a:lnTo>
                    <a:pt x="1" y="40"/>
                  </a:lnTo>
                  <a:lnTo>
                    <a:pt x="1757" y="801"/>
                  </a:lnTo>
                  <a:lnTo>
                    <a:pt x="1776" y="762"/>
                  </a:lnTo>
                  <a:lnTo>
                    <a:pt x="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69"/>
            <p:cNvSpPr/>
            <p:nvPr/>
          </p:nvSpPr>
          <p:spPr>
            <a:xfrm>
              <a:off x="5397754" y="3915311"/>
              <a:ext cx="140383" cy="63275"/>
            </a:xfrm>
            <a:custGeom>
              <a:avLst/>
              <a:gdLst/>
              <a:ahLst/>
              <a:cxnLst/>
              <a:rect l="l" t="t" r="r" b="b"/>
              <a:pathLst>
                <a:path w="1777" h="801" extrusionOk="0">
                  <a:moveTo>
                    <a:pt x="20" y="0"/>
                  </a:moveTo>
                  <a:lnTo>
                    <a:pt x="1" y="39"/>
                  </a:lnTo>
                  <a:lnTo>
                    <a:pt x="1757" y="800"/>
                  </a:lnTo>
                  <a:lnTo>
                    <a:pt x="1776" y="761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7" name="Google Shape;2567;p69"/>
          <p:cNvGrpSpPr/>
          <p:nvPr/>
        </p:nvGrpSpPr>
        <p:grpSpPr>
          <a:xfrm>
            <a:off x="5401284" y="1595463"/>
            <a:ext cx="416091" cy="1049719"/>
            <a:chOff x="5401284" y="1595463"/>
            <a:chExt cx="416091" cy="1049719"/>
          </a:xfrm>
        </p:grpSpPr>
        <p:sp>
          <p:nvSpPr>
            <p:cNvPr id="2568" name="Google Shape;2568;p69"/>
            <p:cNvSpPr/>
            <p:nvPr/>
          </p:nvSpPr>
          <p:spPr>
            <a:xfrm>
              <a:off x="5558798" y="2534698"/>
              <a:ext cx="96012" cy="56216"/>
            </a:xfrm>
            <a:custGeom>
              <a:avLst/>
              <a:gdLst/>
              <a:ahLst/>
              <a:cxnLst/>
              <a:rect l="l" t="t" r="r" b="b"/>
              <a:pathLst>
                <a:path w="1035" h="606" extrusionOk="0">
                  <a:moveTo>
                    <a:pt x="507" y="1"/>
                  </a:moveTo>
                  <a:lnTo>
                    <a:pt x="0" y="293"/>
                  </a:lnTo>
                  <a:lnTo>
                    <a:pt x="507" y="606"/>
                  </a:lnTo>
                  <a:lnTo>
                    <a:pt x="1034" y="293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69"/>
            <p:cNvSpPr/>
            <p:nvPr/>
          </p:nvSpPr>
          <p:spPr>
            <a:xfrm>
              <a:off x="5558798" y="2561878"/>
              <a:ext cx="47125" cy="83303"/>
            </a:xfrm>
            <a:custGeom>
              <a:avLst/>
              <a:gdLst/>
              <a:ahLst/>
              <a:cxnLst/>
              <a:rect l="l" t="t" r="r" b="b"/>
              <a:pathLst>
                <a:path w="508" h="898" extrusionOk="0">
                  <a:moveTo>
                    <a:pt x="0" y="0"/>
                  </a:moveTo>
                  <a:lnTo>
                    <a:pt x="0" y="605"/>
                  </a:lnTo>
                  <a:lnTo>
                    <a:pt x="507" y="898"/>
                  </a:lnTo>
                  <a:lnTo>
                    <a:pt x="507" y="3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69"/>
            <p:cNvSpPr/>
            <p:nvPr/>
          </p:nvSpPr>
          <p:spPr>
            <a:xfrm>
              <a:off x="5605829" y="2561878"/>
              <a:ext cx="48980" cy="83303"/>
            </a:xfrm>
            <a:custGeom>
              <a:avLst/>
              <a:gdLst/>
              <a:ahLst/>
              <a:cxnLst/>
              <a:rect l="l" t="t" r="r" b="b"/>
              <a:pathLst>
                <a:path w="528" h="898" extrusionOk="0">
                  <a:moveTo>
                    <a:pt x="527" y="0"/>
                  </a:moveTo>
                  <a:lnTo>
                    <a:pt x="0" y="313"/>
                  </a:lnTo>
                  <a:lnTo>
                    <a:pt x="0" y="898"/>
                  </a:lnTo>
                  <a:lnTo>
                    <a:pt x="527" y="605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69"/>
            <p:cNvSpPr/>
            <p:nvPr/>
          </p:nvSpPr>
          <p:spPr>
            <a:xfrm>
              <a:off x="5603974" y="2120229"/>
              <a:ext cx="7328" cy="445365"/>
            </a:xfrm>
            <a:custGeom>
              <a:avLst/>
              <a:gdLst/>
              <a:ahLst/>
              <a:cxnLst/>
              <a:rect l="l" t="t" r="r" b="b"/>
              <a:pathLst>
                <a:path w="79" h="4801" extrusionOk="0">
                  <a:moveTo>
                    <a:pt x="1" y="1"/>
                  </a:moveTo>
                  <a:lnTo>
                    <a:pt x="1" y="4800"/>
                  </a:lnTo>
                  <a:lnTo>
                    <a:pt x="79" y="4800"/>
                  </a:lnTo>
                  <a:lnTo>
                    <a:pt x="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69"/>
            <p:cNvSpPr/>
            <p:nvPr/>
          </p:nvSpPr>
          <p:spPr>
            <a:xfrm>
              <a:off x="5401284" y="1595462"/>
              <a:ext cx="412804" cy="542954"/>
            </a:xfrm>
            <a:custGeom>
              <a:avLst/>
              <a:gdLst/>
              <a:ahLst/>
              <a:cxnLst/>
              <a:rect l="l" t="t" r="r" b="b"/>
              <a:pathLst>
                <a:path w="4450" h="5853" extrusionOk="0">
                  <a:moveTo>
                    <a:pt x="2224" y="0"/>
                  </a:moveTo>
                  <a:cubicBezTo>
                    <a:pt x="1136" y="0"/>
                    <a:pt x="48" y="649"/>
                    <a:pt x="1" y="1950"/>
                  </a:cubicBezTo>
                  <a:lnTo>
                    <a:pt x="1" y="2145"/>
                  </a:lnTo>
                  <a:cubicBezTo>
                    <a:pt x="1" y="2731"/>
                    <a:pt x="118" y="3297"/>
                    <a:pt x="332" y="3804"/>
                  </a:cubicBezTo>
                  <a:cubicBezTo>
                    <a:pt x="703" y="4662"/>
                    <a:pt x="1386" y="5365"/>
                    <a:pt x="2205" y="5853"/>
                  </a:cubicBezTo>
                  <a:cubicBezTo>
                    <a:pt x="3552" y="5092"/>
                    <a:pt x="4449" y="3706"/>
                    <a:pt x="4449" y="2145"/>
                  </a:cubicBezTo>
                  <a:lnTo>
                    <a:pt x="4449" y="1950"/>
                  </a:lnTo>
                  <a:cubicBezTo>
                    <a:pt x="4430" y="1482"/>
                    <a:pt x="4293" y="1111"/>
                    <a:pt x="4059" y="819"/>
                  </a:cubicBezTo>
                  <a:cubicBezTo>
                    <a:pt x="3637" y="273"/>
                    <a:pt x="2930" y="0"/>
                    <a:pt x="2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69"/>
            <p:cNvSpPr/>
            <p:nvPr/>
          </p:nvSpPr>
          <p:spPr>
            <a:xfrm>
              <a:off x="5446553" y="1595834"/>
              <a:ext cx="320410" cy="542582"/>
            </a:xfrm>
            <a:custGeom>
              <a:avLst/>
              <a:gdLst/>
              <a:ahLst/>
              <a:cxnLst/>
              <a:rect l="l" t="t" r="r" b="b"/>
              <a:pathLst>
                <a:path w="3454" h="5849" extrusionOk="0">
                  <a:moveTo>
                    <a:pt x="1737" y="0"/>
                  </a:moveTo>
                  <a:cubicBezTo>
                    <a:pt x="903" y="0"/>
                    <a:pt x="69" y="649"/>
                    <a:pt x="20" y="1946"/>
                  </a:cubicBezTo>
                  <a:cubicBezTo>
                    <a:pt x="0" y="2024"/>
                    <a:pt x="0" y="2083"/>
                    <a:pt x="0" y="2141"/>
                  </a:cubicBezTo>
                  <a:cubicBezTo>
                    <a:pt x="0" y="3702"/>
                    <a:pt x="664" y="5088"/>
                    <a:pt x="1717" y="5849"/>
                  </a:cubicBezTo>
                  <a:cubicBezTo>
                    <a:pt x="2752" y="5088"/>
                    <a:pt x="3454" y="3702"/>
                    <a:pt x="3454" y="2141"/>
                  </a:cubicBezTo>
                  <a:lnTo>
                    <a:pt x="3454" y="1946"/>
                  </a:lnTo>
                  <a:cubicBezTo>
                    <a:pt x="3405" y="649"/>
                    <a:pt x="2571" y="0"/>
                    <a:pt x="17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69"/>
            <p:cNvSpPr/>
            <p:nvPr/>
          </p:nvSpPr>
          <p:spPr>
            <a:xfrm>
              <a:off x="5506293" y="1595834"/>
              <a:ext cx="199166" cy="542582"/>
            </a:xfrm>
            <a:custGeom>
              <a:avLst/>
              <a:gdLst/>
              <a:ahLst/>
              <a:cxnLst/>
              <a:rect l="l" t="t" r="r" b="b"/>
              <a:pathLst>
                <a:path w="2147" h="5849" extrusionOk="0">
                  <a:moveTo>
                    <a:pt x="1091" y="0"/>
                  </a:moveTo>
                  <a:cubicBezTo>
                    <a:pt x="571" y="0"/>
                    <a:pt x="49" y="649"/>
                    <a:pt x="20" y="1946"/>
                  </a:cubicBezTo>
                  <a:cubicBezTo>
                    <a:pt x="0" y="2024"/>
                    <a:pt x="0" y="2083"/>
                    <a:pt x="0" y="2141"/>
                  </a:cubicBezTo>
                  <a:cubicBezTo>
                    <a:pt x="0" y="3702"/>
                    <a:pt x="430" y="5088"/>
                    <a:pt x="1073" y="5849"/>
                  </a:cubicBezTo>
                  <a:cubicBezTo>
                    <a:pt x="1717" y="5088"/>
                    <a:pt x="2147" y="3702"/>
                    <a:pt x="2147" y="2141"/>
                  </a:cubicBezTo>
                  <a:lnTo>
                    <a:pt x="2147" y="1946"/>
                  </a:lnTo>
                  <a:cubicBezTo>
                    <a:pt x="2127" y="649"/>
                    <a:pt x="1610" y="0"/>
                    <a:pt x="10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69"/>
            <p:cNvSpPr/>
            <p:nvPr/>
          </p:nvSpPr>
          <p:spPr>
            <a:xfrm>
              <a:off x="5566033" y="1595834"/>
              <a:ext cx="81540" cy="542582"/>
            </a:xfrm>
            <a:custGeom>
              <a:avLst/>
              <a:gdLst/>
              <a:ahLst/>
              <a:cxnLst/>
              <a:rect l="l" t="t" r="r" b="b"/>
              <a:pathLst>
                <a:path w="879" h="5849" extrusionOk="0">
                  <a:moveTo>
                    <a:pt x="432" y="0"/>
                  </a:moveTo>
                  <a:cubicBezTo>
                    <a:pt x="220" y="0"/>
                    <a:pt x="10" y="649"/>
                    <a:pt x="0" y="1946"/>
                  </a:cubicBezTo>
                  <a:lnTo>
                    <a:pt x="0" y="2141"/>
                  </a:lnTo>
                  <a:cubicBezTo>
                    <a:pt x="0" y="3702"/>
                    <a:pt x="176" y="5088"/>
                    <a:pt x="429" y="5849"/>
                  </a:cubicBezTo>
                  <a:cubicBezTo>
                    <a:pt x="703" y="5088"/>
                    <a:pt x="878" y="3702"/>
                    <a:pt x="878" y="2141"/>
                  </a:cubicBezTo>
                  <a:lnTo>
                    <a:pt x="878" y="1946"/>
                  </a:lnTo>
                  <a:cubicBezTo>
                    <a:pt x="859" y="649"/>
                    <a:pt x="644" y="0"/>
                    <a:pt x="4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69"/>
            <p:cNvSpPr/>
            <p:nvPr/>
          </p:nvSpPr>
          <p:spPr>
            <a:xfrm>
              <a:off x="5575032" y="2218002"/>
              <a:ext cx="63451" cy="117719"/>
            </a:xfrm>
            <a:custGeom>
              <a:avLst/>
              <a:gdLst/>
              <a:ahLst/>
              <a:cxnLst/>
              <a:rect l="l" t="t" r="r" b="b"/>
              <a:pathLst>
                <a:path w="684" h="1269" extrusionOk="0">
                  <a:moveTo>
                    <a:pt x="332" y="0"/>
                  </a:moveTo>
                  <a:cubicBezTo>
                    <a:pt x="118" y="137"/>
                    <a:pt x="1" y="390"/>
                    <a:pt x="1" y="625"/>
                  </a:cubicBezTo>
                  <a:cubicBezTo>
                    <a:pt x="1" y="683"/>
                    <a:pt x="20" y="722"/>
                    <a:pt x="20" y="781"/>
                  </a:cubicBezTo>
                  <a:cubicBezTo>
                    <a:pt x="40" y="976"/>
                    <a:pt x="157" y="1132"/>
                    <a:pt x="332" y="1268"/>
                  </a:cubicBezTo>
                  <a:cubicBezTo>
                    <a:pt x="567" y="1112"/>
                    <a:pt x="684" y="878"/>
                    <a:pt x="684" y="625"/>
                  </a:cubicBezTo>
                  <a:cubicBezTo>
                    <a:pt x="684" y="508"/>
                    <a:pt x="645" y="410"/>
                    <a:pt x="606" y="312"/>
                  </a:cubicBezTo>
                  <a:cubicBezTo>
                    <a:pt x="567" y="176"/>
                    <a:pt x="469" y="98"/>
                    <a:pt x="3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69"/>
            <p:cNvSpPr/>
            <p:nvPr/>
          </p:nvSpPr>
          <p:spPr>
            <a:xfrm>
              <a:off x="5432075" y="1670975"/>
              <a:ext cx="385301" cy="467451"/>
            </a:xfrm>
            <a:custGeom>
              <a:avLst/>
              <a:gdLst/>
              <a:ahLst/>
              <a:cxnLst/>
              <a:rect l="l" t="t" r="r" b="b"/>
              <a:pathLst>
                <a:path w="4118" h="4996" extrusionOk="0">
                  <a:moveTo>
                    <a:pt x="3708" y="1"/>
                  </a:moveTo>
                  <a:lnTo>
                    <a:pt x="3708" y="1"/>
                  </a:lnTo>
                  <a:cubicBezTo>
                    <a:pt x="4059" y="898"/>
                    <a:pt x="3590" y="1113"/>
                    <a:pt x="3590" y="1113"/>
                  </a:cubicBezTo>
                  <a:cubicBezTo>
                    <a:pt x="3590" y="1414"/>
                    <a:pt x="3462" y="1786"/>
                    <a:pt x="3197" y="1786"/>
                  </a:cubicBezTo>
                  <a:cubicBezTo>
                    <a:pt x="3119" y="1786"/>
                    <a:pt x="3029" y="1754"/>
                    <a:pt x="2927" y="1679"/>
                  </a:cubicBezTo>
                  <a:cubicBezTo>
                    <a:pt x="2844" y="2023"/>
                    <a:pt x="2667" y="2158"/>
                    <a:pt x="2519" y="2158"/>
                  </a:cubicBezTo>
                  <a:cubicBezTo>
                    <a:pt x="2424" y="2158"/>
                    <a:pt x="2341" y="2102"/>
                    <a:pt x="2303" y="2010"/>
                  </a:cubicBezTo>
                  <a:cubicBezTo>
                    <a:pt x="2303" y="2010"/>
                    <a:pt x="2149" y="2588"/>
                    <a:pt x="1768" y="2588"/>
                  </a:cubicBezTo>
                  <a:cubicBezTo>
                    <a:pt x="1679" y="2588"/>
                    <a:pt x="1578" y="2556"/>
                    <a:pt x="1464" y="2479"/>
                  </a:cubicBezTo>
                  <a:cubicBezTo>
                    <a:pt x="1387" y="2646"/>
                    <a:pt x="1242" y="2813"/>
                    <a:pt x="1113" y="2813"/>
                  </a:cubicBezTo>
                  <a:cubicBezTo>
                    <a:pt x="1046" y="2813"/>
                    <a:pt x="984" y="2768"/>
                    <a:pt x="937" y="2654"/>
                  </a:cubicBezTo>
                  <a:cubicBezTo>
                    <a:pt x="937" y="2654"/>
                    <a:pt x="808" y="2935"/>
                    <a:pt x="596" y="2935"/>
                  </a:cubicBezTo>
                  <a:cubicBezTo>
                    <a:pt x="534" y="2935"/>
                    <a:pt x="465" y="2911"/>
                    <a:pt x="391" y="2849"/>
                  </a:cubicBezTo>
                  <a:cubicBezTo>
                    <a:pt x="391" y="2849"/>
                    <a:pt x="339" y="3056"/>
                    <a:pt x="198" y="3056"/>
                  </a:cubicBezTo>
                  <a:cubicBezTo>
                    <a:pt x="145" y="3056"/>
                    <a:pt x="80" y="3027"/>
                    <a:pt x="0" y="2947"/>
                  </a:cubicBezTo>
                  <a:lnTo>
                    <a:pt x="0" y="2947"/>
                  </a:lnTo>
                  <a:cubicBezTo>
                    <a:pt x="371" y="3805"/>
                    <a:pt x="1054" y="4508"/>
                    <a:pt x="1873" y="4996"/>
                  </a:cubicBezTo>
                  <a:cubicBezTo>
                    <a:pt x="3220" y="4235"/>
                    <a:pt x="4117" y="2849"/>
                    <a:pt x="4117" y="1288"/>
                  </a:cubicBezTo>
                  <a:cubicBezTo>
                    <a:pt x="4117" y="1230"/>
                    <a:pt x="4117" y="1171"/>
                    <a:pt x="4098" y="1113"/>
                  </a:cubicBezTo>
                  <a:cubicBezTo>
                    <a:pt x="4078" y="645"/>
                    <a:pt x="3922" y="293"/>
                    <a:pt x="3708" y="1"/>
                  </a:cubicBez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69"/>
            <p:cNvSpPr/>
            <p:nvPr/>
          </p:nvSpPr>
          <p:spPr>
            <a:xfrm>
              <a:off x="5576887" y="2246944"/>
              <a:ext cx="61596" cy="88776"/>
            </a:xfrm>
            <a:custGeom>
              <a:avLst/>
              <a:gdLst/>
              <a:ahLst/>
              <a:cxnLst/>
              <a:rect l="l" t="t" r="r" b="b"/>
              <a:pathLst>
                <a:path w="664" h="957" extrusionOk="0">
                  <a:moveTo>
                    <a:pt x="586" y="0"/>
                  </a:moveTo>
                  <a:cubicBezTo>
                    <a:pt x="508" y="196"/>
                    <a:pt x="351" y="430"/>
                    <a:pt x="0" y="469"/>
                  </a:cubicBezTo>
                  <a:cubicBezTo>
                    <a:pt x="20" y="664"/>
                    <a:pt x="137" y="820"/>
                    <a:pt x="312" y="956"/>
                  </a:cubicBezTo>
                  <a:cubicBezTo>
                    <a:pt x="547" y="800"/>
                    <a:pt x="664" y="566"/>
                    <a:pt x="664" y="313"/>
                  </a:cubicBezTo>
                  <a:cubicBezTo>
                    <a:pt x="664" y="196"/>
                    <a:pt x="625" y="98"/>
                    <a:pt x="586" y="0"/>
                  </a:cubicBezTo>
                  <a:close/>
                </a:path>
              </a:pathLst>
            </a:custGeom>
            <a:solidFill>
              <a:srgbClr val="979797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9" name="Google Shape;2579;p69"/>
          <p:cNvSpPr/>
          <p:nvPr/>
        </p:nvSpPr>
        <p:spPr>
          <a:xfrm>
            <a:off x="6273100" y="2144575"/>
            <a:ext cx="1916700" cy="45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the answer here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0" name="Google Shape;2580;p69"/>
          <p:cNvSpPr/>
          <p:nvPr/>
        </p:nvSpPr>
        <p:spPr>
          <a:xfrm>
            <a:off x="6273100" y="3861450"/>
            <a:ext cx="1916700" cy="45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the answer here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1" name="Google Shape;2581;p69"/>
          <p:cNvSpPr/>
          <p:nvPr/>
        </p:nvSpPr>
        <p:spPr>
          <a:xfrm>
            <a:off x="955450" y="2144575"/>
            <a:ext cx="1916700" cy="45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the answer here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82" name="Google Shape;2582;p69"/>
          <p:cNvSpPr/>
          <p:nvPr/>
        </p:nvSpPr>
        <p:spPr>
          <a:xfrm>
            <a:off x="955450" y="3861450"/>
            <a:ext cx="1916700" cy="456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Write the answer here</a:t>
            </a:r>
            <a:endParaRPr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7" name="Google Shape;2587;p70"/>
          <p:cNvSpPr txBox="1">
            <a:spLocks noGrp="1"/>
          </p:cNvSpPr>
          <p:nvPr>
            <p:ph type="subTitle" idx="5"/>
          </p:nvPr>
        </p:nvSpPr>
        <p:spPr>
          <a:xfrm>
            <a:off x="3464513" y="137940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Title</a:t>
            </a:r>
            <a:endParaRPr dirty="0"/>
          </a:p>
        </p:txBody>
      </p:sp>
      <p:sp>
        <p:nvSpPr>
          <p:cNvPr id="2588" name="Google Shape;2588;p70"/>
          <p:cNvSpPr txBox="1">
            <a:spLocks noGrp="1"/>
          </p:cNvSpPr>
          <p:nvPr>
            <p:ph type="title"/>
          </p:nvPr>
        </p:nvSpPr>
        <p:spPr>
          <a:xfrm>
            <a:off x="716800" y="453087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589" name="Google Shape;2589;p70"/>
          <p:cNvSpPr txBox="1">
            <a:spLocks noGrp="1"/>
          </p:cNvSpPr>
          <p:nvPr>
            <p:ph type="subTitle" idx="1"/>
          </p:nvPr>
        </p:nvSpPr>
        <p:spPr>
          <a:xfrm>
            <a:off x="914750" y="137940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Title</a:t>
            </a:r>
            <a:endParaRPr dirty="0"/>
          </a:p>
        </p:txBody>
      </p:sp>
      <p:sp>
        <p:nvSpPr>
          <p:cNvPr id="2590" name="Google Shape;2590;p70"/>
          <p:cNvSpPr txBox="1">
            <a:spLocks noGrp="1"/>
          </p:cNvSpPr>
          <p:nvPr>
            <p:ph type="subTitle" idx="2"/>
          </p:nvPr>
        </p:nvSpPr>
        <p:spPr>
          <a:xfrm>
            <a:off x="985700" y="2087725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Fill in the text here</a:t>
            </a:r>
            <a:endParaRPr lang="en-US" dirty="0"/>
          </a:p>
        </p:txBody>
      </p:sp>
      <p:sp>
        <p:nvSpPr>
          <p:cNvPr id="2591" name="Google Shape;2591;p70"/>
          <p:cNvSpPr txBox="1">
            <a:spLocks noGrp="1"/>
          </p:cNvSpPr>
          <p:nvPr>
            <p:ph type="subTitle" idx="3"/>
          </p:nvPr>
        </p:nvSpPr>
        <p:spPr>
          <a:xfrm>
            <a:off x="2189632" y="322495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Title</a:t>
            </a:r>
            <a:endParaRPr dirty="0"/>
          </a:p>
        </p:txBody>
      </p:sp>
      <p:sp>
        <p:nvSpPr>
          <p:cNvPr id="2592" name="Google Shape;2592;p70"/>
          <p:cNvSpPr txBox="1">
            <a:spLocks noGrp="1"/>
          </p:cNvSpPr>
          <p:nvPr>
            <p:ph type="subTitle" idx="4"/>
          </p:nvPr>
        </p:nvSpPr>
        <p:spPr>
          <a:xfrm>
            <a:off x="2260575" y="39533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Fill in the text here</a:t>
            </a:r>
            <a:endParaRPr lang="en-US" dirty="0"/>
          </a:p>
        </p:txBody>
      </p:sp>
      <p:sp>
        <p:nvSpPr>
          <p:cNvPr id="2593" name="Google Shape;2593;p70"/>
          <p:cNvSpPr txBox="1">
            <a:spLocks noGrp="1"/>
          </p:cNvSpPr>
          <p:nvPr>
            <p:ph type="subTitle" idx="6"/>
          </p:nvPr>
        </p:nvSpPr>
        <p:spPr>
          <a:xfrm>
            <a:off x="3535450" y="2087725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Fill in the text here</a:t>
            </a:r>
            <a:endParaRPr lang="en-US" dirty="0"/>
          </a:p>
        </p:txBody>
      </p:sp>
      <p:sp>
        <p:nvSpPr>
          <p:cNvPr id="2594" name="Google Shape;2594;p70"/>
          <p:cNvSpPr txBox="1">
            <a:spLocks noGrp="1"/>
          </p:cNvSpPr>
          <p:nvPr>
            <p:ph type="subTitle" idx="7"/>
          </p:nvPr>
        </p:nvSpPr>
        <p:spPr>
          <a:xfrm>
            <a:off x="6014277" y="137940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Title</a:t>
            </a:r>
            <a:endParaRPr dirty="0"/>
          </a:p>
        </p:txBody>
      </p:sp>
      <p:sp>
        <p:nvSpPr>
          <p:cNvPr id="2595" name="Google Shape;2595;p70"/>
          <p:cNvSpPr txBox="1">
            <a:spLocks noGrp="1"/>
          </p:cNvSpPr>
          <p:nvPr>
            <p:ph type="subTitle" idx="8"/>
          </p:nvPr>
        </p:nvSpPr>
        <p:spPr>
          <a:xfrm>
            <a:off x="6085200" y="2087725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Fill in the text here</a:t>
            </a:r>
            <a:endParaRPr lang="en-US" dirty="0"/>
          </a:p>
        </p:txBody>
      </p:sp>
      <p:sp>
        <p:nvSpPr>
          <p:cNvPr id="2596" name="Google Shape;2596;p70"/>
          <p:cNvSpPr txBox="1">
            <a:spLocks noGrp="1"/>
          </p:cNvSpPr>
          <p:nvPr>
            <p:ph type="subTitle" idx="9"/>
          </p:nvPr>
        </p:nvSpPr>
        <p:spPr>
          <a:xfrm>
            <a:off x="4739395" y="3224950"/>
            <a:ext cx="22149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dirty="0"/>
              <a:t>Title</a:t>
            </a:r>
            <a:endParaRPr dirty="0"/>
          </a:p>
        </p:txBody>
      </p:sp>
      <p:sp>
        <p:nvSpPr>
          <p:cNvPr id="2597" name="Google Shape;2597;p70"/>
          <p:cNvSpPr txBox="1">
            <a:spLocks noGrp="1"/>
          </p:cNvSpPr>
          <p:nvPr>
            <p:ph type="subTitle" idx="13"/>
          </p:nvPr>
        </p:nvSpPr>
        <p:spPr>
          <a:xfrm>
            <a:off x="4810325" y="3953371"/>
            <a:ext cx="2073000" cy="57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/>
              <a:t>Fill in the text here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2" name="Google Shape;2622;p72"/>
          <p:cNvGrpSpPr/>
          <p:nvPr/>
        </p:nvGrpSpPr>
        <p:grpSpPr>
          <a:xfrm>
            <a:off x="829800" y="676980"/>
            <a:ext cx="3657000" cy="3657000"/>
            <a:chOff x="829800" y="676980"/>
            <a:chExt cx="3657000" cy="3657000"/>
          </a:xfrm>
        </p:grpSpPr>
        <p:sp>
          <p:nvSpPr>
            <p:cNvPr id="2623" name="Google Shape;2623;p72"/>
            <p:cNvSpPr/>
            <p:nvPr/>
          </p:nvSpPr>
          <p:spPr>
            <a:xfrm>
              <a:off x="829800" y="676980"/>
              <a:ext cx="3657000" cy="3657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72"/>
            <p:cNvSpPr/>
            <p:nvPr/>
          </p:nvSpPr>
          <p:spPr>
            <a:xfrm>
              <a:off x="1002558" y="862428"/>
              <a:ext cx="3286200" cy="3286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72"/>
            <p:cNvSpPr/>
            <p:nvPr/>
          </p:nvSpPr>
          <p:spPr>
            <a:xfrm>
              <a:off x="1204621" y="1051799"/>
              <a:ext cx="2907300" cy="290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72"/>
            <p:cNvSpPr/>
            <p:nvPr/>
          </p:nvSpPr>
          <p:spPr>
            <a:xfrm>
              <a:off x="1396937" y="1244131"/>
              <a:ext cx="2523000" cy="2523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7" name="Google Shape;2627;p72"/>
          <p:cNvSpPr txBox="1">
            <a:spLocks noGrp="1"/>
          </p:cNvSpPr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628" name="Google Shape;2628;p72"/>
          <p:cNvSpPr txBox="1">
            <a:spLocks noGrp="1"/>
          </p:cNvSpPr>
          <p:nvPr>
            <p:ph type="subTitle" idx="1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 and add yours</a:t>
            </a:r>
            <a:endParaRPr/>
          </a:p>
        </p:txBody>
      </p:sp>
      <p:sp>
        <p:nvSpPr>
          <p:cNvPr id="2629" name="Google Shape;2629;p72"/>
          <p:cNvSpPr/>
          <p:nvPr/>
        </p:nvSpPr>
        <p:spPr>
          <a:xfrm>
            <a:off x="1946263" y="1292349"/>
            <a:ext cx="1363268" cy="2558611"/>
          </a:xfrm>
          <a:custGeom>
            <a:avLst/>
            <a:gdLst/>
            <a:ahLst/>
            <a:cxnLst/>
            <a:rect l="l" t="t" r="r" b="b"/>
            <a:pathLst>
              <a:path w="104385" h="195912" extrusionOk="0">
                <a:moveTo>
                  <a:pt x="2095" y="1"/>
                </a:moveTo>
                <a:cubicBezTo>
                  <a:pt x="904" y="1"/>
                  <a:pt x="0" y="945"/>
                  <a:pt x="0" y="2096"/>
                </a:cubicBezTo>
                <a:lnTo>
                  <a:pt x="0" y="193776"/>
                </a:lnTo>
                <a:cubicBezTo>
                  <a:pt x="0" y="194967"/>
                  <a:pt x="986" y="195912"/>
                  <a:pt x="2095" y="195912"/>
                </a:cubicBezTo>
                <a:lnTo>
                  <a:pt x="102290" y="195912"/>
                </a:lnTo>
                <a:cubicBezTo>
                  <a:pt x="103399" y="195912"/>
                  <a:pt x="104344" y="194967"/>
                  <a:pt x="104385" y="193776"/>
                </a:cubicBezTo>
                <a:lnTo>
                  <a:pt x="104385" y="2096"/>
                </a:lnTo>
                <a:cubicBezTo>
                  <a:pt x="104385" y="904"/>
                  <a:pt x="103399" y="1"/>
                  <a:pt x="102290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0" name="Google Shape;2630;p72"/>
          <p:cNvSpPr/>
          <p:nvPr/>
        </p:nvSpPr>
        <p:spPr>
          <a:xfrm>
            <a:off x="1984899" y="1337425"/>
            <a:ext cx="1284934" cy="2468484"/>
          </a:xfrm>
          <a:custGeom>
            <a:avLst/>
            <a:gdLst/>
            <a:ahLst/>
            <a:cxnLst/>
            <a:rect l="l" t="t" r="r" b="b"/>
            <a:pathLst>
              <a:path w="98387" h="189011" extrusionOk="0">
                <a:moveTo>
                  <a:pt x="2013" y="0"/>
                </a:moveTo>
                <a:cubicBezTo>
                  <a:pt x="904" y="0"/>
                  <a:pt x="0" y="904"/>
                  <a:pt x="0" y="1972"/>
                </a:cubicBezTo>
                <a:lnTo>
                  <a:pt x="0" y="186997"/>
                </a:lnTo>
                <a:cubicBezTo>
                  <a:pt x="0" y="188148"/>
                  <a:pt x="945" y="189010"/>
                  <a:pt x="2013" y="189010"/>
                </a:cubicBezTo>
                <a:lnTo>
                  <a:pt x="96415" y="189010"/>
                </a:lnTo>
                <a:cubicBezTo>
                  <a:pt x="97524" y="189010"/>
                  <a:pt x="98387" y="188148"/>
                  <a:pt x="98387" y="187038"/>
                </a:cubicBezTo>
                <a:lnTo>
                  <a:pt x="98387" y="1972"/>
                </a:lnTo>
                <a:cubicBezTo>
                  <a:pt x="98387" y="863"/>
                  <a:pt x="97483" y="0"/>
                  <a:pt x="96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31" name="Google Shape;2631;p72"/>
          <p:cNvPicPr preferRelativeResize="0"/>
          <p:nvPr/>
        </p:nvPicPr>
        <p:blipFill rotWithShape="1">
          <a:blip r:embed="rId3">
            <a:alphaModFix/>
          </a:blip>
          <a:srcRect l="70108" r="611"/>
          <a:stretch/>
        </p:blipFill>
        <p:spPr>
          <a:xfrm flipH="1">
            <a:off x="1984895" y="1337420"/>
            <a:ext cx="1285085" cy="2468780"/>
          </a:xfrm>
          <a:prstGeom prst="rect">
            <a:avLst/>
          </a:prstGeom>
          <a:noFill/>
          <a:ln>
            <a:noFill/>
          </a:ln>
        </p:spPr>
      </p:pic>
      <p:sp>
        <p:nvSpPr>
          <p:cNvPr id="2632" name="Google Shape;2632;p72"/>
          <p:cNvSpPr/>
          <p:nvPr/>
        </p:nvSpPr>
        <p:spPr>
          <a:xfrm>
            <a:off x="2400201" y="1322404"/>
            <a:ext cx="454958" cy="45606"/>
          </a:xfrm>
          <a:custGeom>
            <a:avLst/>
            <a:gdLst/>
            <a:ahLst/>
            <a:cxnLst/>
            <a:rect l="l" t="t" r="r" b="b"/>
            <a:pathLst>
              <a:path w="34836" h="3492" extrusionOk="0">
                <a:moveTo>
                  <a:pt x="0" y="0"/>
                </a:moveTo>
                <a:lnTo>
                  <a:pt x="0" y="2465"/>
                </a:lnTo>
                <a:cubicBezTo>
                  <a:pt x="0" y="3040"/>
                  <a:pt x="452" y="3492"/>
                  <a:pt x="1027" y="3492"/>
                </a:cubicBezTo>
                <a:lnTo>
                  <a:pt x="33809" y="3492"/>
                </a:lnTo>
                <a:cubicBezTo>
                  <a:pt x="34343" y="3492"/>
                  <a:pt x="34836" y="3040"/>
                  <a:pt x="34836" y="2465"/>
                </a:cubicBezTo>
                <a:lnTo>
                  <a:pt x="34836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645846"/>
              </a:solidFill>
            </a:endParaRPr>
          </a:p>
        </p:txBody>
      </p:sp>
      <p:sp>
        <p:nvSpPr>
          <p:cNvPr id="2633" name="Google Shape;2633;p72"/>
          <p:cNvSpPr/>
          <p:nvPr/>
        </p:nvSpPr>
        <p:spPr>
          <a:xfrm>
            <a:off x="2533794" y="1337425"/>
            <a:ext cx="187790" cy="13"/>
          </a:xfrm>
          <a:custGeom>
            <a:avLst/>
            <a:gdLst/>
            <a:ahLst/>
            <a:cxnLst/>
            <a:rect l="l" t="t" r="r" b="b"/>
            <a:pathLst>
              <a:path w="14379" h="1" fill="none" extrusionOk="0">
                <a:moveTo>
                  <a:pt x="1" y="0"/>
                </a:moveTo>
                <a:lnTo>
                  <a:pt x="14379" y="0"/>
                </a:lnTo>
              </a:path>
            </a:pathLst>
          </a:custGeom>
          <a:noFill/>
          <a:ln w="19050" cap="rnd" cmpd="sng">
            <a:solidFill>
              <a:schemeClr val="lt2"/>
            </a:solidFill>
            <a:prstDash val="solid"/>
            <a:miter lim="4108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4" name="Google Shape;2634;p72"/>
          <p:cNvSpPr/>
          <p:nvPr/>
        </p:nvSpPr>
        <p:spPr>
          <a:xfrm>
            <a:off x="2458677" y="3684918"/>
            <a:ext cx="338019" cy="56341"/>
          </a:xfrm>
          <a:custGeom>
            <a:avLst/>
            <a:gdLst/>
            <a:ahLst/>
            <a:cxnLst/>
            <a:rect l="l" t="t" r="r" b="b"/>
            <a:pathLst>
              <a:path w="25882" h="4314" extrusionOk="0">
                <a:moveTo>
                  <a:pt x="2137" y="0"/>
                </a:moveTo>
                <a:cubicBezTo>
                  <a:pt x="987" y="0"/>
                  <a:pt x="1" y="945"/>
                  <a:pt x="1" y="2136"/>
                </a:cubicBezTo>
                <a:cubicBezTo>
                  <a:pt x="1" y="3328"/>
                  <a:pt x="987" y="4313"/>
                  <a:pt x="2137" y="4313"/>
                </a:cubicBezTo>
                <a:lnTo>
                  <a:pt x="23704" y="4313"/>
                </a:lnTo>
                <a:cubicBezTo>
                  <a:pt x="24895" y="4313"/>
                  <a:pt x="25881" y="3328"/>
                  <a:pt x="25881" y="2136"/>
                </a:cubicBezTo>
                <a:cubicBezTo>
                  <a:pt x="25881" y="945"/>
                  <a:pt x="24895" y="0"/>
                  <a:pt x="23704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5" name="Google Shape;2635;p72"/>
          <p:cNvSpPr/>
          <p:nvPr/>
        </p:nvSpPr>
        <p:spPr>
          <a:xfrm>
            <a:off x="1038812" y="338017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6" name="Google Shape;2636;p72"/>
          <p:cNvSpPr/>
          <p:nvPr/>
        </p:nvSpPr>
        <p:spPr>
          <a:xfrm>
            <a:off x="3591011" y="20582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7" name="Google Shape;2637;p72"/>
          <p:cNvSpPr/>
          <p:nvPr/>
        </p:nvSpPr>
        <p:spPr>
          <a:xfrm>
            <a:off x="3209904" y="717242"/>
            <a:ext cx="159361" cy="15922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44"/>
          <p:cNvSpPr txBox="1">
            <a:spLocks noGrp="1"/>
          </p:cNvSpPr>
          <p:nvPr>
            <p:ph type="title"/>
          </p:nvPr>
        </p:nvSpPr>
        <p:spPr>
          <a:xfrm>
            <a:off x="719813" y="1500625"/>
            <a:ext cx="3775800" cy="109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WHOA!</a:t>
            </a:r>
            <a:endParaRPr/>
          </a:p>
        </p:txBody>
      </p:sp>
      <p:sp>
        <p:nvSpPr>
          <p:cNvPr id="1169" name="Google Shape;1169;p44"/>
          <p:cNvSpPr txBox="1">
            <a:spLocks noGrp="1"/>
          </p:cNvSpPr>
          <p:nvPr>
            <p:ph type="subTitle" idx="1"/>
          </p:nvPr>
        </p:nvSpPr>
        <p:spPr>
          <a:xfrm>
            <a:off x="719813" y="2716475"/>
            <a:ext cx="3775800" cy="9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This can be the part of the presentation where you introduce yourself, write your email,your phone number…</a:t>
            </a:r>
            <a:endParaRPr dirty="0"/>
          </a:p>
        </p:txBody>
      </p:sp>
      <p:grpSp>
        <p:nvGrpSpPr>
          <p:cNvPr id="1170" name="Google Shape;1170;p44"/>
          <p:cNvGrpSpPr/>
          <p:nvPr/>
        </p:nvGrpSpPr>
        <p:grpSpPr>
          <a:xfrm rot="-1777981">
            <a:off x="7049861" y="3213410"/>
            <a:ext cx="1564899" cy="1447935"/>
            <a:chOff x="4730175" y="1009275"/>
            <a:chExt cx="2967982" cy="2746149"/>
          </a:xfrm>
        </p:grpSpPr>
        <p:sp>
          <p:nvSpPr>
            <p:cNvPr id="1171" name="Google Shape;1171;p44"/>
            <p:cNvSpPr/>
            <p:nvPr/>
          </p:nvSpPr>
          <p:spPr>
            <a:xfrm>
              <a:off x="4730175" y="1009275"/>
              <a:ext cx="2879900" cy="2746149"/>
            </a:xfrm>
            <a:custGeom>
              <a:avLst/>
              <a:gdLst/>
              <a:ahLst/>
              <a:cxnLst/>
              <a:rect l="l" t="t" r="r" b="b"/>
              <a:pathLst>
                <a:path w="44937" h="42850" extrusionOk="0">
                  <a:moveTo>
                    <a:pt x="23098" y="1"/>
                  </a:moveTo>
                  <a:cubicBezTo>
                    <a:pt x="22050" y="1"/>
                    <a:pt x="21001" y="78"/>
                    <a:pt x="19961" y="232"/>
                  </a:cubicBezTo>
                  <a:cubicBezTo>
                    <a:pt x="18888" y="408"/>
                    <a:pt x="17815" y="661"/>
                    <a:pt x="16781" y="974"/>
                  </a:cubicBezTo>
                  <a:cubicBezTo>
                    <a:pt x="14264" y="1754"/>
                    <a:pt x="11844" y="3022"/>
                    <a:pt x="9679" y="4778"/>
                  </a:cubicBezTo>
                  <a:cubicBezTo>
                    <a:pt x="8820" y="5461"/>
                    <a:pt x="8059" y="6183"/>
                    <a:pt x="7357" y="6944"/>
                  </a:cubicBezTo>
                  <a:cubicBezTo>
                    <a:pt x="7045" y="7276"/>
                    <a:pt x="6752" y="7627"/>
                    <a:pt x="6459" y="7998"/>
                  </a:cubicBezTo>
                  <a:cubicBezTo>
                    <a:pt x="235" y="15685"/>
                    <a:pt x="1" y="26905"/>
                    <a:pt x="6479" y="34904"/>
                  </a:cubicBezTo>
                  <a:cubicBezTo>
                    <a:pt x="10704" y="40132"/>
                    <a:pt x="16889" y="42850"/>
                    <a:pt x="23127" y="42850"/>
                  </a:cubicBezTo>
                  <a:cubicBezTo>
                    <a:pt x="25992" y="42850"/>
                    <a:pt x="28868" y="42276"/>
                    <a:pt x="31571" y="41109"/>
                  </a:cubicBezTo>
                  <a:cubicBezTo>
                    <a:pt x="32839" y="40563"/>
                    <a:pt x="34088" y="39880"/>
                    <a:pt x="35259" y="39060"/>
                  </a:cubicBezTo>
                  <a:cubicBezTo>
                    <a:pt x="35707" y="38748"/>
                    <a:pt x="36137" y="38436"/>
                    <a:pt x="36546" y="38085"/>
                  </a:cubicBezTo>
                  <a:cubicBezTo>
                    <a:pt x="37112" y="37636"/>
                    <a:pt x="37620" y="37168"/>
                    <a:pt x="38146" y="36661"/>
                  </a:cubicBezTo>
                  <a:cubicBezTo>
                    <a:pt x="38439" y="36368"/>
                    <a:pt x="38693" y="36056"/>
                    <a:pt x="38966" y="35783"/>
                  </a:cubicBezTo>
                  <a:cubicBezTo>
                    <a:pt x="40019" y="34592"/>
                    <a:pt x="40937" y="33344"/>
                    <a:pt x="41697" y="31997"/>
                  </a:cubicBezTo>
                  <a:cubicBezTo>
                    <a:pt x="41912" y="31607"/>
                    <a:pt x="42107" y="31217"/>
                    <a:pt x="42302" y="30827"/>
                  </a:cubicBezTo>
                  <a:cubicBezTo>
                    <a:pt x="44293" y="26768"/>
                    <a:pt x="44936" y="22222"/>
                    <a:pt x="44195" y="17793"/>
                  </a:cubicBezTo>
                  <a:cubicBezTo>
                    <a:pt x="44195" y="17715"/>
                    <a:pt x="44156" y="17676"/>
                    <a:pt x="44156" y="17598"/>
                  </a:cubicBezTo>
                  <a:lnTo>
                    <a:pt x="44097" y="17227"/>
                  </a:lnTo>
                  <a:cubicBezTo>
                    <a:pt x="43941" y="16505"/>
                    <a:pt x="43746" y="15763"/>
                    <a:pt x="43532" y="15061"/>
                  </a:cubicBezTo>
                  <a:cubicBezTo>
                    <a:pt x="42771" y="12544"/>
                    <a:pt x="41502" y="10144"/>
                    <a:pt x="39746" y="7959"/>
                  </a:cubicBezTo>
                  <a:cubicBezTo>
                    <a:pt x="37951" y="5734"/>
                    <a:pt x="35746" y="3939"/>
                    <a:pt x="33366" y="2632"/>
                  </a:cubicBezTo>
                  <a:cubicBezTo>
                    <a:pt x="32703" y="2261"/>
                    <a:pt x="32020" y="1949"/>
                    <a:pt x="31337" y="1657"/>
                  </a:cubicBezTo>
                  <a:cubicBezTo>
                    <a:pt x="31239" y="1637"/>
                    <a:pt x="31122" y="1578"/>
                    <a:pt x="31025" y="1539"/>
                  </a:cubicBezTo>
                  <a:cubicBezTo>
                    <a:pt x="30946" y="1500"/>
                    <a:pt x="30849" y="1461"/>
                    <a:pt x="30771" y="1442"/>
                  </a:cubicBezTo>
                  <a:cubicBezTo>
                    <a:pt x="30556" y="1344"/>
                    <a:pt x="30361" y="1266"/>
                    <a:pt x="30147" y="1188"/>
                  </a:cubicBezTo>
                  <a:cubicBezTo>
                    <a:pt x="27880" y="401"/>
                    <a:pt x="25491" y="1"/>
                    <a:pt x="230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44"/>
            <p:cNvSpPr/>
            <p:nvPr/>
          </p:nvSpPr>
          <p:spPr>
            <a:xfrm>
              <a:off x="5026584" y="1079196"/>
              <a:ext cx="2529726" cy="2495375"/>
            </a:xfrm>
            <a:custGeom>
              <a:avLst/>
              <a:gdLst/>
              <a:ahLst/>
              <a:cxnLst/>
              <a:rect l="l" t="t" r="r" b="b"/>
              <a:pathLst>
                <a:path w="39473" h="38937" extrusionOk="0">
                  <a:moveTo>
                    <a:pt x="20019" y="6243"/>
                  </a:moveTo>
                  <a:lnTo>
                    <a:pt x="20019" y="6243"/>
                  </a:lnTo>
                  <a:cubicBezTo>
                    <a:pt x="19687" y="6848"/>
                    <a:pt x="18946" y="7414"/>
                    <a:pt x="20156" y="7512"/>
                  </a:cubicBezTo>
                  <a:cubicBezTo>
                    <a:pt x="20487" y="7531"/>
                    <a:pt x="20839" y="8019"/>
                    <a:pt x="20605" y="8429"/>
                  </a:cubicBezTo>
                  <a:cubicBezTo>
                    <a:pt x="20467" y="8688"/>
                    <a:pt x="20270" y="8775"/>
                    <a:pt x="20021" y="8775"/>
                  </a:cubicBezTo>
                  <a:cubicBezTo>
                    <a:pt x="19513" y="8775"/>
                    <a:pt x="18786" y="8414"/>
                    <a:pt x="17893" y="8414"/>
                  </a:cubicBezTo>
                  <a:cubicBezTo>
                    <a:pt x="17610" y="8414"/>
                    <a:pt x="17310" y="8450"/>
                    <a:pt x="16995" y="8546"/>
                  </a:cubicBezTo>
                  <a:cubicBezTo>
                    <a:pt x="16971" y="8552"/>
                    <a:pt x="16948" y="8555"/>
                    <a:pt x="16924" y="8555"/>
                  </a:cubicBezTo>
                  <a:cubicBezTo>
                    <a:pt x="16729" y="8555"/>
                    <a:pt x="16518" y="8362"/>
                    <a:pt x="16292" y="8292"/>
                  </a:cubicBezTo>
                  <a:cubicBezTo>
                    <a:pt x="16663" y="7765"/>
                    <a:pt x="16858" y="7492"/>
                    <a:pt x="17229" y="6946"/>
                  </a:cubicBezTo>
                  <a:cubicBezTo>
                    <a:pt x="17270" y="6975"/>
                    <a:pt x="17325" y="6983"/>
                    <a:pt x="17385" y="6983"/>
                  </a:cubicBezTo>
                  <a:cubicBezTo>
                    <a:pt x="17461" y="6983"/>
                    <a:pt x="17545" y="6970"/>
                    <a:pt x="17620" y="6970"/>
                  </a:cubicBezTo>
                  <a:cubicBezTo>
                    <a:pt x="17770" y="6970"/>
                    <a:pt x="17885" y="7020"/>
                    <a:pt x="17834" y="7317"/>
                  </a:cubicBezTo>
                  <a:cubicBezTo>
                    <a:pt x="17834" y="7328"/>
                    <a:pt x="18102" y="7492"/>
                    <a:pt x="18357" y="7492"/>
                  </a:cubicBezTo>
                  <a:cubicBezTo>
                    <a:pt x="18548" y="7492"/>
                    <a:pt x="18731" y="7400"/>
                    <a:pt x="18790" y="7082"/>
                  </a:cubicBezTo>
                  <a:cubicBezTo>
                    <a:pt x="18887" y="6517"/>
                    <a:pt x="19531" y="6595"/>
                    <a:pt x="20019" y="6243"/>
                  </a:cubicBezTo>
                  <a:close/>
                  <a:moveTo>
                    <a:pt x="24467" y="6485"/>
                  </a:moveTo>
                  <a:cubicBezTo>
                    <a:pt x="24696" y="6485"/>
                    <a:pt x="24731" y="6750"/>
                    <a:pt x="24780" y="6946"/>
                  </a:cubicBezTo>
                  <a:cubicBezTo>
                    <a:pt x="24839" y="7278"/>
                    <a:pt x="24565" y="7121"/>
                    <a:pt x="24409" y="7199"/>
                  </a:cubicBezTo>
                  <a:cubicBezTo>
                    <a:pt x="23883" y="7414"/>
                    <a:pt x="23843" y="7999"/>
                    <a:pt x="24097" y="8078"/>
                  </a:cubicBezTo>
                  <a:cubicBezTo>
                    <a:pt x="25346" y="8468"/>
                    <a:pt x="24136" y="9580"/>
                    <a:pt x="24565" y="10204"/>
                  </a:cubicBezTo>
                  <a:cubicBezTo>
                    <a:pt x="24642" y="10311"/>
                    <a:pt x="24300" y="10430"/>
                    <a:pt x="23793" y="10430"/>
                  </a:cubicBezTo>
                  <a:cubicBezTo>
                    <a:pt x="23652" y="10430"/>
                    <a:pt x="23498" y="10421"/>
                    <a:pt x="23336" y="10399"/>
                  </a:cubicBezTo>
                  <a:cubicBezTo>
                    <a:pt x="23200" y="10107"/>
                    <a:pt x="22224" y="10068"/>
                    <a:pt x="23102" y="9307"/>
                  </a:cubicBezTo>
                  <a:cubicBezTo>
                    <a:pt x="23492" y="8995"/>
                    <a:pt x="23336" y="8780"/>
                    <a:pt x="23102" y="8526"/>
                  </a:cubicBezTo>
                  <a:cubicBezTo>
                    <a:pt x="22751" y="8175"/>
                    <a:pt x="22634" y="7609"/>
                    <a:pt x="22946" y="7219"/>
                  </a:cubicBezTo>
                  <a:cubicBezTo>
                    <a:pt x="23219" y="6868"/>
                    <a:pt x="23824" y="6673"/>
                    <a:pt x="24312" y="6517"/>
                  </a:cubicBezTo>
                  <a:cubicBezTo>
                    <a:pt x="24372" y="6495"/>
                    <a:pt x="24423" y="6485"/>
                    <a:pt x="24467" y="6485"/>
                  </a:cubicBezTo>
                  <a:close/>
                  <a:moveTo>
                    <a:pt x="35090" y="21128"/>
                  </a:moveTo>
                  <a:cubicBezTo>
                    <a:pt x="35000" y="21128"/>
                    <a:pt x="34614" y="21452"/>
                    <a:pt x="34614" y="21619"/>
                  </a:cubicBezTo>
                  <a:cubicBezTo>
                    <a:pt x="34594" y="22048"/>
                    <a:pt x="34712" y="22477"/>
                    <a:pt x="34751" y="22926"/>
                  </a:cubicBezTo>
                  <a:cubicBezTo>
                    <a:pt x="35043" y="22750"/>
                    <a:pt x="35199" y="22653"/>
                    <a:pt x="35492" y="22516"/>
                  </a:cubicBezTo>
                  <a:cubicBezTo>
                    <a:pt x="35590" y="21872"/>
                    <a:pt x="35570" y="21385"/>
                    <a:pt x="35102" y="21131"/>
                  </a:cubicBezTo>
                  <a:cubicBezTo>
                    <a:pt x="35099" y="21129"/>
                    <a:pt x="35095" y="21128"/>
                    <a:pt x="35090" y="21128"/>
                  </a:cubicBezTo>
                  <a:close/>
                  <a:moveTo>
                    <a:pt x="22011" y="28681"/>
                  </a:moveTo>
                  <a:cubicBezTo>
                    <a:pt x="21478" y="28681"/>
                    <a:pt x="21813" y="29097"/>
                    <a:pt x="21736" y="29345"/>
                  </a:cubicBezTo>
                  <a:cubicBezTo>
                    <a:pt x="21561" y="29853"/>
                    <a:pt x="21346" y="30321"/>
                    <a:pt x="20858" y="30575"/>
                  </a:cubicBezTo>
                  <a:cubicBezTo>
                    <a:pt x="20448" y="30809"/>
                    <a:pt x="20390" y="31218"/>
                    <a:pt x="20663" y="31531"/>
                  </a:cubicBezTo>
                  <a:cubicBezTo>
                    <a:pt x="20975" y="31901"/>
                    <a:pt x="21170" y="32096"/>
                    <a:pt x="20995" y="32701"/>
                  </a:cubicBezTo>
                  <a:cubicBezTo>
                    <a:pt x="20878" y="33189"/>
                    <a:pt x="21346" y="33872"/>
                    <a:pt x="21541" y="33911"/>
                  </a:cubicBezTo>
                  <a:cubicBezTo>
                    <a:pt x="21590" y="33914"/>
                    <a:pt x="21638" y="33916"/>
                    <a:pt x="21684" y="33916"/>
                  </a:cubicBezTo>
                  <a:cubicBezTo>
                    <a:pt x="23733" y="33916"/>
                    <a:pt x="22601" y="30988"/>
                    <a:pt x="22887" y="29423"/>
                  </a:cubicBezTo>
                  <a:cubicBezTo>
                    <a:pt x="22926" y="29131"/>
                    <a:pt x="22536" y="28682"/>
                    <a:pt x="22048" y="28682"/>
                  </a:cubicBezTo>
                  <a:cubicBezTo>
                    <a:pt x="22035" y="28681"/>
                    <a:pt x="22023" y="28681"/>
                    <a:pt x="22011" y="28681"/>
                  </a:cubicBezTo>
                  <a:close/>
                  <a:moveTo>
                    <a:pt x="21034" y="1"/>
                  </a:moveTo>
                  <a:cubicBezTo>
                    <a:pt x="19060" y="1"/>
                    <a:pt x="16639" y="1426"/>
                    <a:pt x="15005" y="2185"/>
                  </a:cubicBezTo>
                  <a:cubicBezTo>
                    <a:pt x="14810" y="2283"/>
                    <a:pt x="14653" y="2614"/>
                    <a:pt x="14478" y="2829"/>
                  </a:cubicBezTo>
                  <a:cubicBezTo>
                    <a:pt x="14537" y="2844"/>
                    <a:pt x="14596" y="2881"/>
                    <a:pt x="14639" y="2881"/>
                  </a:cubicBezTo>
                  <a:cubicBezTo>
                    <a:pt x="14652" y="2881"/>
                    <a:pt x="14664" y="2877"/>
                    <a:pt x="14673" y="2868"/>
                  </a:cubicBezTo>
                  <a:cubicBezTo>
                    <a:pt x="15007" y="2766"/>
                    <a:pt x="15230" y="2723"/>
                    <a:pt x="15370" y="2723"/>
                  </a:cubicBezTo>
                  <a:cubicBezTo>
                    <a:pt x="15899" y="2723"/>
                    <a:pt x="15239" y="3341"/>
                    <a:pt x="14946" y="3726"/>
                  </a:cubicBezTo>
                  <a:cubicBezTo>
                    <a:pt x="16594" y="3543"/>
                    <a:pt x="17314" y="1316"/>
                    <a:pt x="19154" y="1316"/>
                  </a:cubicBezTo>
                  <a:cubicBezTo>
                    <a:pt x="19274" y="1316"/>
                    <a:pt x="19400" y="1326"/>
                    <a:pt x="19531" y="1346"/>
                  </a:cubicBezTo>
                  <a:cubicBezTo>
                    <a:pt x="19005" y="1600"/>
                    <a:pt x="18731" y="1736"/>
                    <a:pt x="18185" y="1990"/>
                  </a:cubicBezTo>
                  <a:cubicBezTo>
                    <a:pt x="18868" y="2244"/>
                    <a:pt x="19200" y="2361"/>
                    <a:pt x="19883" y="2634"/>
                  </a:cubicBezTo>
                  <a:cubicBezTo>
                    <a:pt x="19674" y="2592"/>
                    <a:pt x="19479" y="2573"/>
                    <a:pt x="19296" y="2573"/>
                  </a:cubicBezTo>
                  <a:cubicBezTo>
                    <a:pt x="17792" y="2573"/>
                    <a:pt x="17107" y="3858"/>
                    <a:pt x="15941" y="3980"/>
                  </a:cubicBezTo>
                  <a:cubicBezTo>
                    <a:pt x="15414" y="4019"/>
                    <a:pt x="14868" y="4234"/>
                    <a:pt x="14322" y="4370"/>
                  </a:cubicBezTo>
                  <a:cubicBezTo>
                    <a:pt x="14341" y="3882"/>
                    <a:pt x="14341" y="3843"/>
                    <a:pt x="14341" y="3843"/>
                  </a:cubicBezTo>
                  <a:cubicBezTo>
                    <a:pt x="14402" y="3743"/>
                    <a:pt x="14483" y="3654"/>
                    <a:pt x="14425" y="3654"/>
                  </a:cubicBezTo>
                  <a:cubicBezTo>
                    <a:pt x="14314" y="3654"/>
                    <a:pt x="13695" y="3979"/>
                    <a:pt x="11454" y="5170"/>
                  </a:cubicBezTo>
                  <a:cubicBezTo>
                    <a:pt x="11746" y="4526"/>
                    <a:pt x="12332" y="3531"/>
                    <a:pt x="12214" y="3453"/>
                  </a:cubicBezTo>
                  <a:cubicBezTo>
                    <a:pt x="12050" y="3352"/>
                    <a:pt x="11923" y="3310"/>
                    <a:pt x="11823" y="3310"/>
                  </a:cubicBezTo>
                  <a:cubicBezTo>
                    <a:pt x="11274" y="3310"/>
                    <a:pt x="11521" y="4579"/>
                    <a:pt x="10891" y="4579"/>
                  </a:cubicBezTo>
                  <a:cubicBezTo>
                    <a:pt x="10854" y="4579"/>
                    <a:pt x="10814" y="4575"/>
                    <a:pt x="10771" y="4565"/>
                  </a:cubicBezTo>
                  <a:cubicBezTo>
                    <a:pt x="10892" y="3758"/>
                    <a:pt x="10931" y="3712"/>
                    <a:pt x="10756" y="3712"/>
                  </a:cubicBezTo>
                  <a:cubicBezTo>
                    <a:pt x="10734" y="3712"/>
                    <a:pt x="10708" y="3713"/>
                    <a:pt x="10678" y="3713"/>
                  </a:cubicBezTo>
                  <a:cubicBezTo>
                    <a:pt x="10643" y="3713"/>
                    <a:pt x="10602" y="3712"/>
                    <a:pt x="10556" y="3707"/>
                  </a:cubicBezTo>
                  <a:cubicBezTo>
                    <a:pt x="10478" y="4078"/>
                    <a:pt x="8780" y="4234"/>
                    <a:pt x="10185" y="4858"/>
                  </a:cubicBezTo>
                  <a:cubicBezTo>
                    <a:pt x="10673" y="5073"/>
                    <a:pt x="9444" y="5014"/>
                    <a:pt x="9600" y="5502"/>
                  </a:cubicBezTo>
                  <a:cubicBezTo>
                    <a:pt x="9600" y="5502"/>
                    <a:pt x="9658" y="5502"/>
                    <a:pt x="9658" y="5541"/>
                  </a:cubicBezTo>
                  <a:cubicBezTo>
                    <a:pt x="9702" y="5559"/>
                    <a:pt x="9749" y="5566"/>
                    <a:pt x="9800" y="5566"/>
                  </a:cubicBezTo>
                  <a:cubicBezTo>
                    <a:pt x="10002" y="5566"/>
                    <a:pt x="10248" y="5450"/>
                    <a:pt x="10452" y="5450"/>
                  </a:cubicBezTo>
                  <a:cubicBezTo>
                    <a:pt x="10583" y="5450"/>
                    <a:pt x="10697" y="5498"/>
                    <a:pt x="10771" y="5658"/>
                  </a:cubicBezTo>
                  <a:cubicBezTo>
                    <a:pt x="9561" y="5951"/>
                    <a:pt x="9268" y="5931"/>
                    <a:pt x="9151" y="6517"/>
                  </a:cubicBezTo>
                  <a:cubicBezTo>
                    <a:pt x="9021" y="7112"/>
                    <a:pt x="8359" y="7849"/>
                    <a:pt x="7908" y="7849"/>
                  </a:cubicBezTo>
                  <a:cubicBezTo>
                    <a:pt x="7886" y="7849"/>
                    <a:pt x="7865" y="7847"/>
                    <a:pt x="7844" y="7843"/>
                  </a:cubicBezTo>
                  <a:cubicBezTo>
                    <a:pt x="7763" y="7833"/>
                    <a:pt x="7687" y="7828"/>
                    <a:pt x="7615" y="7828"/>
                  </a:cubicBezTo>
                  <a:cubicBezTo>
                    <a:pt x="6590" y="7828"/>
                    <a:pt x="6397" y="8817"/>
                    <a:pt x="5795" y="9346"/>
                  </a:cubicBezTo>
                  <a:cubicBezTo>
                    <a:pt x="5483" y="9580"/>
                    <a:pt x="5132" y="10009"/>
                    <a:pt x="5444" y="10497"/>
                  </a:cubicBezTo>
                  <a:cubicBezTo>
                    <a:pt x="5550" y="10645"/>
                    <a:pt x="5678" y="10694"/>
                    <a:pt x="5818" y="10694"/>
                  </a:cubicBezTo>
                  <a:cubicBezTo>
                    <a:pt x="6065" y="10694"/>
                    <a:pt x="6346" y="10541"/>
                    <a:pt x="6595" y="10516"/>
                  </a:cubicBezTo>
                  <a:cubicBezTo>
                    <a:pt x="8078" y="10321"/>
                    <a:pt x="7727" y="8273"/>
                    <a:pt x="10166" y="8117"/>
                  </a:cubicBezTo>
                  <a:cubicBezTo>
                    <a:pt x="10187" y="8116"/>
                    <a:pt x="10209" y="8115"/>
                    <a:pt x="10229" y="8115"/>
                  </a:cubicBezTo>
                  <a:cubicBezTo>
                    <a:pt x="11118" y="8115"/>
                    <a:pt x="11439" y="8915"/>
                    <a:pt x="11668" y="9658"/>
                  </a:cubicBezTo>
                  <a:cubicBezTo>
                    <a:pt x="11707" y="9825"/>
                    <a:pt x="11720" y="9975"/>
                    <a:pt x="11824" y="9975"/>
                  </a:cubicBezTo>
                  <a:cubicBezTo>
                    <a:pt x="11878" y="9975"/>
                    <a:pt x="11958" y="9934"/>
                    <a:pt x="12078" y="9834"/>
                  </a:cubicBezTo>
                  <a:cubicBezTo>
                    <a:pt x="13132" y="8917"/>
                    <a:pt x="11824" y="8682"/>
                    <a:pt x="11883" y="8058"/>
                  </a:cubicBezTo>
                  <a:cubicBezTo>
                    <a:pt x="11902" y="7921"/>
                    <a:pt x="11824" y="7804"/>
                    <a:pt x="11824" y="7668"/>
                  </a:cubicBezTo>
                  <a:cubicBezTo>
                    <a:pt x="12135" y="7647"/>
                    <a:pt x="12288" y="7602"/>
                    <a:pt x="12381" y="7602"/>
                  </a:cubicBezTo>
                  <a:cubicBezTo>
                    <a:pt x="12634" y="7602"/>
                    <a:pt x="12450" y="7933"/>
                    <a:pt x="13775" y="9970"/>
                  </a:cubicBezTo>
                  <a:cubicBezTo>
                    <a:pt x="13873" y="9736"/>
                    <a:pt x="13932" y="9443"/>
                    <a:pt x="14107" y="9248"/>
                  </a:cubicBezTo>
                  <a:cubicBezTo>
                    <a:pt x="14439" y="8799"/>
                    <a:pt x="14653" y="8175"/>
                    <a:pt x="15336" y="8117"/>
                  </a:cubicBezTo>
                  <a:cubicBezTo>
                    <a:pt x="15358" y="8115"/>
                    <a:pt x="15379" y="8115"/>
                    <a:pt x="15399" y="8115"/>
                  </a:cubicBezTo>
                  <a:cubicBezTo>
                    <a:pt x="16109" y="8115"/>
                    <a:pt x="15978" y="8772"/>
                    <a:pt x="15902" y="9170"/>
                  </a:cubicBezTo>
                  <a:cubicBezTo>
                    <a:pt x="15785" y="10107"/>
                    <a:pt x="16449" y="10360"/>
                    <a:pt x="16956" y="10809"/>
                  </a:cubicBezTo>
                  <a:cubicBezTo>
                    <a:pt x="17005" y="10852"/>
                    <a:pt x="17060" y="10869"/>
                    <a:pt x="17119" y="10869"/>
                  </a:cubicBezTo>
                  <a:cubicBezTo>
                    <a:pt x="17364" y="10869"/>
                    <a:pt x="17668" y="10570"/>
                    <a:pt x="17797" y="10570"/>
                  </a:cubicBezTo>
                  <a:cubicBezTo>
                    <a:pt x="17849" y="10570"/>
                    <a:pt x="17872" y="10618"/>
                    <a:pt x="17853" y="10751"/>
                  </a:cubicBezTo>
                  <a:cubicBezTo>
                    <a:pt x="17775" y="11316"/>
                    <a:pt x="17190" y="11921"/>
                    <a:pt x="16741" y="12448"/>
                  </a:cubicBezTo>
                  <a:cubicBezTo>
                    <a:pt x="16582" y="12608"/>
                    <a:pt x="16399" y="12661"/>
                    <a:pt x="16213" y="12661"/>
                  </a:cubicBezTo>
                  <a:cubicBezTo>
                    <a:pt x="15844" y="12661"/>
                    <a:pt x="15465" y="12452"/>
                    <a:pt x="15233" y="12452"/>
                  </a:cubicBezTo>
                  <a:cubicBezTo>
                    <a:pt x="15181" y="12452"/>
                    <a:pt x="15137" y="12462"/>
                    <a:pt x="15102" y="12487"/>
                  </a:cubicBezTo>
                  <a:cubicBezTo>
                    <a:pt x="14778" y="12730"/>
                    <a:pt x="14460" y="12825"/>
                    <a:pt x="14171" y="12825"/>
                  </a:cubicBezTo>
                  <a:cubicBezTo>
                    <a:pt x="13763" y="12825"/>
                    <a:pt x="13410" y="12637"/>
                    <a:pt x="13171" y="12409"/>
                  </a:cubicBezTo>
                  <a:cubicBezTo>
                    <a:pt x="12973" y="12218"/>
                    <a:pt x="12784" y="12144"/>
                    <a:pt x="12611" y="12144"/>
                  </a:cubicBezTo>
                  <a:cubicBezTo>
                    <a:pt x="12236" y="12144"/>
                    <a:pt x="11938" y="12493"/>
                    <a:pt x="11805" y="12760"/>
                  </a:cubicBezTo>
                  <a:cubicBezTo>
                    <a:pt x="11612" y="13128"/>
                    <a:pt x="11435" y="13232"/>
                    <a:pt x="11264" y="13232"/>
                  </a:cubicBezTo>
                  <a:cubicBezTo>
                    <a:pt x="11053" y="13232"/>
                    <a:pt x="10849" y="13075"/>
                    <a:pt x="10634" y="13053"/>
                  </a:cubicBezTo>
                  <a:cubicBezTo>
                    <a:pt x="11083" y="12019"/>
                    <a:pt x="7941" y="12643"/>
                    <a:pt x="9932" y="10907"/>
                  </a:cubicBezTo>
                  <a:cubicBezTo>
                    <a:pt x="9932" y="10907"/>
                    <a:pt x="9885" y="10783"/>
                    <a:pt x="9848" y="10783"/>
                  </a:cubicBezTo>
                  <a:cubicBezTo>
                    <a:pt x="9843" y="10783"/>
                    <a:pt x="9838" y="10785"/>
                    <a:pt x="9834" y="10790"/>
                  </a:cubicBezTo>
                  <a:cubicBezTo>
                    <a:pt x="7902" y="11043"/>
                    <a:pt x="5639" y="10595"/>
                    <a:pt x="4137" y="12507"/>
                  </a:cubicBezTo>
                  <a:cubicBezTo>
                    <a:pt x="3532" y="13326"/>
                    <a:pt x="2927" y="14048"/>
                    <a:pt x="2420" y="14751"/>
                  </a:cubicBezTo>
                  <a:cubicBezTo>
                    <a:pt x="1483" y="15999"/>
                    <a:pt x="761" y="17189"/>
                    <a:pt x="371" y="18594"/>
                  </a:cubicBezTo>
                  <a:cubicBezTo>
                    <a:pt x="39" y="19785"/>
                    <a:pt x="0" y="21150"/>
                    <a:pt x="332" y="22848"/>
                  </a:cubicBezTo>
                  <a:cubicBezTo>
                    <a:pt x="540" y="23918"/>
                    <a:pt x="1540" y="24671"/>
                    <a:pt x="2584" y="24671"/>
                  </a:cubicBezTo>
                  <a:cubicBezTo>
                    <a:pt x="3007" y="24671"/>
                    <a:pt x="3437" y="24548"/>
                    <a:pt x="3824" y="24272"/>
                  </a:cubicBezTo>
                  <a:cubicBezTo>
                    <a:pt x="4173" y="24031"/>
                    <a:pt x="4447" y="23935"/>
                    <a:pt x="4672" y="23935"/>
                  </a:cubicBezTo>
                  <a:cubicBezTo>
                    <a:pt x="5510" y="23935"/>
                    <a:pt x="5667" y="25259"/>
                    <a:pt x="6480" y="25259"/>
                  </a:cubicBezTo>
                  <a:cubicBezTo>
                    <a:pt x="6523" y="25259"/>
                    <a:pt x="6568" y="25256"/>
                    <a:pt x="6615" y="25248"/>
                  </a:cubicBezTo>
                  <a:cubicBezTo>
                    <a:pt x="6615" y="27979"/>
                    <a:pt x="8585" y="30145"/>
                    <a:pt x="8605" y="32799"/>
                  </a:cubicBezTo>
                  <a:cubicBezTo>
                    <a:pt x="8605" y="34262"/>
                    <a:pt x="10380" y="35687"/>
                    <a:pt x="11375" y="37091"/>
                  </a:cubicBezTo>
                  <a:cubicBezTo>
                    <a:pt x="12017" y="38031"/>
                    <a:pt x="12669" y="38936"/>
                    <a:pt x="13769" y="38936"/>
                  </a:cubicBezTo>
                  <a:cubicBezTo>
                    <a:pt x="14108" y="38936"/>
                    <a:pt x="14490" y="38850"/>
                    <a:pt x="14927" y="38652"/>
                  </a:cubicBezTo>
                  <a:cubicBezTo>
                    <a:pt x="15375" y="38516"/>
                    <a:pt x="15707" y="38438"/>
                    <a:pt x="15980" y="38126"/>
                  </a:cubicBezTo>
                  <a:cubicBezTo>
                    <a:pt x="16995" y="36896"/>
                    <a:pt x="18146" y="35726"/>
                    <a:pt x="16683" y="34126"/>
                  </a:cubicBezTo>
                  <a:cubicBezTo>
                    <a:pt x="16312" y="33716"/>
                    <a:pt x="20487" y="32877"/>
                    <a:pt x="18458" y="29911"/>
                  </a:cubicBezTo>
                  <a:cubicBezTo>
                    <a:pt x="18244" y="29579"/>
                    <a:pt x="18400" y="28897"/>
                    <a:pt x="18127" y="28701"/>
                  </a:cubicBezTo>
                  <a:cubicBezTo>
                    <a:pt x="17073" y="27921"/>
                    <a:pt x="18224" y="27589"/>
                    <a:pt x="18536" y="27219"/>
                  </a:cubicBezTo>
                  <a:cubicBezTo>
                    <a:pt x="20390" y="25033"/>
                    <a:pt x="22848" y="23024"/>
                    <a:pt x="23609" y="20155"/>
                  </a:cubicBezTo>
                  <a:lnTo>
                    <a:pt x="23609" y="20155"/>
                  </a:lnTo>
                  <a:cubicBezTo>
                    <a:pt x="20683" y="21189"/>
                    <a:pt x="21268" y="21131"/>
                    <a:pt x="20702" y="21287"/>
                  </a:cubicBezTo>
                  <a:cubicBezTo>
                    <a:pt x="20651" y="21305"/>
                    <a:pt x="20589" y="21313"/>
                    <a:pt x="20522" y="21313"/>
                  </a:cubicBezTo>
                  <a:cubicBezTo>
                    <a:pt x="20309" y="21313"/>
                    <a:pt x="20058" y="21234"/>
                    <a:pt x="20058" y="21189"/>
                  </a:cubicBezTo>
                  <a:cubicBezTo>
                    <a:pt x="20156" y="19628"/>
                    <a:pt x="17756" y="20214"/>
                    <a:pt x="17814" y="18224"/>
                  </a:cubicBezTo>
                  <a:cubicBezTo>
                    <a:pt x="17834" y="16916"/>
                    <a:pt x="16195" y="15590"/>
                    <a:pt x="16195" y="13794"/>
                  </a:cubicBezTo>
                  <a:lnTo>
                    <a:pt x="16195" y="13794"/>
                  </a:lnTo>
                  <a:cubicBezTo>
                    <a:pt x="16663" y="13951"/>
                    <a:pt x="17170" y="13931"/>
                    <a:pt x="17268" y="14536"/>
                  </a:cubicBezTo>
                  <a:cubicBezTo>
                    <a:pt x="17678" y="16702"/>
                    <a:pt x="19531" y="18048"/>
                    <a:pt x="20156" y="20116"/>
                  </a:cubicBezTo>
                  <a:cubicBezTo>
                    <a:pt x="20196" y="20306"/>
                    <a:pt x="20482" y="20496"/>
                    <a:pt x="20777" y="20496"/>
                  </a:cubicBezTo>
                  <a:cubicBezTo>
                    <a:pt x="20906" y="20496"/>
                    <a:pt x="21038" y="20459"/>
                    <a:pt x="21151" y="20370"/>
                  </a:cubicBezTo>
                  <a:cubicBezTo>
                    <a:pt x="22146" y="19589"/>
                    <a:pt x="23453" y="19531"/>
                    <a:pt x="24429" y="18575"/>
                  </a:cubicBezTo>
                  <a:cubicBezTo>
                    <a:pt x="25151" y="17892"/>
                    <a:pt x="25892" y="17287"/>
                    <a:pt x="26380" y="16409"/>
                  </a:cubicBezTo>
                  <a:cubicBezTo>
                    <a:pt x="25862" y="16236"/>
                    <a:pt x="25673" y="15256"/>
                    <a:pt x="25052" y="15256"/>
                  </a:cubicBezTo>
                  <a:cubicBezTo>
                    <a:pt x="24832" y="15256"/>
                    <a:pt x="24558" y="15379"/>
                    <a:pt x="24195" y="15707"/>
                  </a:cubicBezTo>
                  <a:cubicBezTo>
                    <a:pt x="24132" y="15763"/>
                    <a:pt x="24028" y="15797"/>
                    <a:pt x="23928" y="15797"/>
                  </a:cubicBezTo>
                  <a:cubicBezTo>
                    <a:pt x="23718" y="15797"/>
                    <a:pt x="23532" y="15643"/>
                    <a:pt x="23824" y="15219"/>
                  </a:cubicBezTo>
                  <a:cubicBezTo>
                    <a:pt x="23902" y="15121"/>
                    <a:pt x="23843" y="14907"/>
                    <a:pt x="23824" y="14751"/>
                  </a:cubicBezTo>
                  <a:cubicBezTo>
                    <a:pt x="23824" y="14751"/>
                    <a:pt x="23763" y="14742"/>
                    <a:pt x="23705" y="14742"/>
                  </a:cubicBezTo>
                  <a:cubicBezTo>
                    <a:pt x="23677" y="14742"/>
                    <a:pt x="23648" y="14744"/>
                    <a:pt x="23629" y="14751"/>
                  </a:cubicBezTo>
                  <a:cubicBezTo>
                    <a:pt x="23365" y="14861"/>
                    <a:pt x="23166" y="14908"/>
                    <a:pt x="23016" y="14908"/>
                  </a:cubicBezTo>
                  <a:cubicBezTo>
                    <a:pt x="22267" y="14908"/>
                    <a:pt x="22721" y="13736"/>
                    <a:pt x="22283" y="13443"/>
                  </a:cubicBezTo>
                  <a:cubicBezTo>
                    <a:pt x="22263" y="13404"/>
                    <a:pt x="22478" y="12994"/>
                    <a:pt x="22556" y="12994"/>
                  </a:cubicBezTo>
                  <a:cubicBezTo>
                    <a:pt x="22751" y="12994"/>
                    <a:pt x="23063" y="13053"/>
                    <a:pt x="23122" y="13190"/>
                  </a:cubicBezTo>
                  <a:cubicBezTo>
                    <a:pt x="23674" y="14578"/>
                    <a:pt x="25037" y="14927"/>
                    <a:pt x="26232" y="14927"/>
                  </a:cubicBezTo>
                  <a:cubicBezTo>
                    <a:pt x="26600" y="14927"/>
                    <a:pt x="26951" y="14894"/>
                    <a:pt x="27258" y="14848"/>
                  </a:cubicBezTo>
                  <a:cubicBezTo>
                    <a:pt x="27562" y="14802"/>
                    <a:pt x="27839" y="14780"/>
                    <a:pt x="28092" y="14780"/>
                  </a:cubicBezTo>
                  <a:cubicBezTo>
                    <a:pt x="29450" y="14780"/>
                    <a:pt x="30139" y="15421"/>
                    <a:pt x="30731" y="16507"/>
                  </a:cubicBezTo>
                  <a:cubicBezTo>
                    <a:pt x="30834" y="16694"/>
                    <a:pt x="30998" y="16742"/>
                    <a:pt x="31167" y="16742"/>
                  </a:cubicBezTo>
                  <a:cubicBezTo>
                    <a:pt x="31349" y="16742"/>
                    <a:pt x="31539" y="16687"/>
                    <a:pt x="31671" y="16687"/>
                  </a:cubicBezTo>
                  <a:cubicBezTo>
                    <a:pt x="31789" y="16687"/>
                    <a:pt x="31862" y="16731"/>
                    <a:pt x="31843" y="16897"/>
                  </a:cubicBezTo>
                  <a:cubicBezTo>
                    <a:pt x="31726" y="18653"/>
                    <a:pt x="33014" y="19746"/>
                    <a:pt x="33502" y="21209"/>
                  </a:cubicBezTo>
                  <a:cubicBezTo>
                    <a:pt x="33564" y="21388"/>
                    <a:pt x="33631" y="21452"/>
                    <a:pt x="33710" y="21452"/>
                  </a:cubicBezTo>
                  <a:cubicBezTo>
                    <a:pt x="33802" y="21452"/>
                    <a:pt x="33911" y="21363"/>
                    <a:pt x="34048" y="21267"/>
                  </a:cubicBezTo>
                  <a:cubicBezTo>
                    <a:pt x="35121" y="20565"/>
                    <a:pt x="34438" y="19121"/>
                    <a:pt x="35453" y="18321"/>
                  </a:cubicBezTo>
                  <a:cubicBezTo>
                    <a:pt x="36272" y="17677"/>
                    <a:pt x="37268" y="17072"/>
                    <a:pt x="37638" y="15941"/>
                  </a:cubicBezTo>
                  <a:cubicBezTo>
                    <a:pt x="37645" y="15922"/>
                    <a:pt x="37783" y="15892"/>
                    <a:pt x="37987" y="15892"/>
                  </a:cubicBezTo>
                  <a:cubicBezTo>
                    <a:pt x="38407" y="15892"/>
                    <a:pt x="39104" y="16018"/>
                    <a:pt x="39472" y="16624"/>
                  </a:cubicBezTo>
                  <a:lnTo>
                    <a:pt x="39394" y="16272"/>
                  </a:lnTo>
                  <a:cubicBezTo>
                    <a:pt x="39238" y="15531"/>
                    <a:pt x="39043" y="14809"/>
                    <a:pt x="38829" y="14087"/>
                  </a:cubicBezTo>
                  <a:cubicBezTo>
                    <a:pt x="38048" y="11590"/>
                    <a:pt x="36780" y="9170"/>
                    <a:pt x="35043" y="7004"/>
                  </a:cubicBezTo>
                  <a:cubicBezTo>
                    <a:pt x="33209" y="4761"/>
                    <a:pt x="31043" y="2946"/>
                    <a:pt x="28663" y="1658"/>
                  </a:cubicBezTo>
                  <a:cubicBezTo>
                    <a:pt x="27999" y="1287"/>
                    <a:pt x="27317" y="975"/>
                    <a:pt x="26634" y="683"/>
                  </a:cubicBezTo>
                  <a:cubicBezTo>
                    <a:pt x="26536" y="624"/>
                    <a:pt x="26419" y="585"/>
                    <a:pt x="26321" y="566"/>
                  </a:cubicBezTo>
                  <a:cubicBezTo>
                    <a:pt x="25591" y="691"/>
                    <a:pt x="24759" y="771"/>
                    <a:pt x="24081" y="771"/>
                  </a:cubicBezTo>
                  <a:cubicBezTo>
                    <a:pt x="23492" y="771"/>
                    <a:pt x="23019" y="711"/>
                    <a:pt x="22829" y="566"/>
                  </a:cubicBezTo>
                  <a:cubicBezTo>
                    <a:pt x="22313" y="162"/>
                    <a:pt x="21699" y="1"/>
                    <a:pt x="210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44"/>
            <p:cNvSpPr/>
            <p:nvPr/>
          </p:nvSpPr>
          <p:spPr>
            <a:xfrm>
              <a:off x="5035300" y="1076824"/>
              <a:ext cx="2517229" cy="2476726"/>
            </a:xfrm>
            <a:custGeom>
              <a:avLst/>
              <a:gdLst/>
              <a:ahLst/>
              <a:cxnLst/>
              <a:rect l="l" t="t" r="r" b="b"/>
              <a:pathLst>
                <a:path w="39278" h="38646" extrusionOk="0">
                  <a:moveTo>
                    <a:pt x="15864" y="8329"/>
                  </a:moveTo>
                  <a:cubicBezTo>
                    <a:pt x="15864" y="8333"/>
                    <a:pt x="15864" y="8336"/>
                    <a:pt x="15866" y="8340"/>
                  </a:cubicBezTo>
                  <a:lnTo>
                    <a:pt x="15866" y="8340"/>
                  </a:lnTo>
                  <a:cubicBezTo>
                    <a:pt x="15865" y="8336"/>
                    <a:pt x="15864" y="8333"/>
                    <a:pt x="15864" y="8329"/>
                  </a:cubicBezTo>
                  <a:close/>
                  <a:moveTo>
                    <a:pt x="24316" y="6312"/>
                  </a:moveTo>
                  <a:cubicBezTo>
                    <a:pt x="24361" y="6312"/>
                    <a:pt x="24405" y="6321"/>
                    <a:pt x="24449" y="6339"/>
                  </a:cubicBezTo>
                  <a:cubicBezTo>
                    <a:pt x="24546" y="6358"/>
                    <a:pt x="24625" y="6437"/>
                    <a:pt x="24664" y="6495"/>
                  </a:cubicBezTo>
                  <a:cubicBezTo>
                    <a:pt x="24761" y="6632"/>
                    <a:pt x="24800" y="6788"/>
                    <a:pt x="24820" y="6924"/>
                  </a:cubicBezTo>
                  <a:cubicBezTo>
                    <a:pt x="24839" y="7022"/>
                    <a:pt x="24839" y="7080"/>
                    <a:pt x="24800" y="7178"/>
                  </a:cubicBezTo>
                  <a:cubicBezTo>
                    <a:pt x="24761" y="7236"/>
                    <a:pt x="24742" y="7276"/>
                    <a:pt x="24703" y="7315"/>
                  </a:cubicBezTo>
                  <a:cubicBezTo>
                    <a:pt x="24605" y="7373"/>
                    <a:pt x="24449" y="7373"/>
                    <a:pt x="24410" y="7373"/>
                  </a:cubicBezTo>
                  <a:lnTo>
                    <a:pt x="24312" y="7373"/>
                  </a:lnTo>
                  <a:cubicBezTo>
                    <a:pt x="24215" y="7432"/>
                    <a:pt x="24137" y="7471"/>
                    <a:pt x="24078" y="7529"/>
                  </a:cubicBezTo>
                  <a:cubicBezTo>
                    <a:pt x="24039" y="7568"/>
                    <a:pt x="23981" y="7646"/>
                    <a:pt x="23981" y="7724"/>
                  </a:cubicBezTo>
                  <a:cubicBezTo>
                    <a:pt x="23961" y="7783"/>
                    <a:pt x="23981" y="7861"/>
                    <a:pt x="24020" y="7919"/>
                  </a:cubicBezTo>
                  <a:cubicBezTo>
                    <a:pt x="24020" y="7939"/>
                    <a:pt x="24039" y="7939"/>
                    <a:pt x="24039" y="7939"/>
                  </a:cubicBezTo>
                  <a:cubicBezTo>
                    <a:pt x="24332" y="8036"/>
                    <a:pt x="24527" y="8173"/>
                    <a:pt x="24644" y="8368"/>
                  </a:cubicBezTo>
                  <a:cubicBezTo>
                    <a:pt x="24820" y="8700"/>
                    <a:pt x="24683" y="9051"/>
                    <a:pt x="24625" y="9344"/>
                  </a:cubicBezTo>
                  <a:cubicBezTo>
                    <a:pt x="24546" y="9597"/>
                    <a:pt x="24507" y="9793"/>
                    <a:pt x="24527" y="9929"/>
                  </a:cubicBezTo>
                  <a:cubicBezTo>
                    <a:pt x="24527" y="9988"/>
                    <a:pt x="24546" y="10066"/>
                    <a:pt x="24605" y="10105"/>
                  </a:cubicBezTo>
                  <a:cubicBezTo>
                    <a:pt x="24625" y="10124"/>
                    <a:pt x="24625" y="10183"/>
                    <a:pt x="24644" y="10202"/>
                  </a:cubicBezTo>
                  <a:cubicBezTo>
                    <a:pt x="24644" y="10261"/>
                    <a:pt x="24644" y="10280"/>
                    <a:pt x="24625" y="10300"/>
                  </a:cubicBezTo>
                  <a:cubicBezTo>
                    <a:pt x="24605" y="10378"/>
                    <a:pt x="24527" y="10436"/>
                    <a:pt x="24507" y="10456"/>
                  </a:cubicBezTo>
                  <a:cubicBezTo>
                    <a:pt x="24410" y="10495"/>
                    <a:pt x="24293" y="10553"/>
                    <a:pt x="24176" y="10553"/>
                  </a:cubicBezTo>
                  <a:cubicBezTo>
                    <a:pt x="24059" y="10573"/>
                    <a:pt x="23907" y="10583"/>
                    <a:pt x="23739" y="10583"/>
                  </a:cubicBezTo>
                  <a:cubicBezTo>
                    <a:pt x="23571" y="10583"/>
                    <a:pt x="23386" y="10573"/>
                    <a:pt x="23200" y="10553"/>
                  </a:cubicBezTo>
                  <a:cubicBezTo>
                    <a:pt x="23161" y="10553"/>
                    <a:pt x="23103" y="10534"/>
                    <a:pt x="23083" y="10475"/>
                  </a:cubicBezTo>
                  <a:cubicBezTo>
                    <a:pt x="23064" y="10436"/>
                    <a:pt x="22986" y="10397"/>
                    <a:pt x="22868" y="10339"/>
                  </a:cubicBezTo>
                  <a:cubicBezTo>
                    <a:pt x="22732" y="10261"/>
                    <a:pt x="22517" y="10163"/>
                    <a:pt x="22478" y="9949"/>
                  </a:cubicBezTo>
                  <a:cubicBezTo>
                    <a:pt x="22459" y="9871"/>
                    <a:pt x="22459" y="9773"/>
                    <a:pt x="22498" y="9695"/>
                  </a:cubicBezTo>
                  <a:cubicBezTo>
                    <a:pt x="22537" y="9519"/>
                    <a:pt x="22693" y="9363"/>
                    <a:pt x="22908" y="9188"/>
                  </a:cubicBezTo>
                  <a:cubicBezTo>
                    <a:pt x="23005" y="9110"/>
                    <a:pt x="23025" y="9032"/>
                    <a:pt x="23064" y="9012"/>
                  </a:cubicBezTo>
                  <a:cubicBezTo>
                    <a:pt x="23064" y="8993"/>
                    <a:pt x="23083" y="8973"/>
                    <a:pt x="23064" y="8934"/>
                  </a:cubicBezTo>
                  <a:cubicBezTo>
                    <a:pt x="23064" y="8875"/>
                    <a:pt x="22986" y="8797"/>
                    <a:pt x="22868" y="8680"/>
                  </a:cubicBezTo>
                  <a:cubicBezTo>
                    <a:pt x="22615" y="8427"/>
                    <a:pt x="22498" y="8115"/>
                    <a:pt x="22498" y="7802"/>
                  </a:cubicBezTo>
                  <a:cubicBezTo>
                    <a:pt x="22498" y="7568"/>
                    <a:pt x="22576" y="7354"/>
                    <a:pt x="22712" y="7158"/>
                  </a:cubicBezTo>
                  <a:cubicBezTo>
                    <a:pt x="22986" y="6768"/>
                    <a:pt x="23571" y="6554"/>
                    <a:pt x="23981" y="6397"/>
                  </a:cubicBezTo>
                  <a:cubicBezTo>
                    <a:pt x="24039" y="6378"/>
                    <a:pt x="24078" y="6378"/>
                    <a:pt x="24137" y="6358"/>
                  </a:cubicBezTo>
                  <a:cubicBezTo>
                    <a:pt x="24201" y="6326"/>
                    <a:pt x="24260" y="6312"/>
                    <a:pt x="24316" y="6312"/>
                  </a:cubicBezTo>
                  <a:close/>
                  <a:moveTo>
                    <a:pt x="34907" y="21363"/>
                  </a:moveTo>
                  <a:cubicBezTo>
                    <a:pt x="34888" y="21382"/>
                    <a:pt x="34829" y="21402"/>
                    <a:pt x="34790" y="21461"/>
                  </a:cubicBezTo>
                  <a:cubicBezTo>
                    <a:pt x="34712" y="21519"/>
                    <a:pt x="34654" y="21597"/>
                    <a:pt x="34615" y="21656"/>
                  </a:cubicBezTo>
                  <a:cubicBezTo>
                    <a:pt x="34595" y="21948"/>
                    <a:pt x="34654" y="22241"/>
                    <a:pt x="34693" y="22553"/>
                  </a:cubicBezTo>
                  <a:cubicBezTo>
                    <a:pt x="34693" y="22592"/>
                    <a:pt x="34712" y="22651"/>
                    <a:pt x="34712" y="22729"/>
                  </a:cubicBezTo>
                  <a:cubicBezTo>
                    <a:pt x="34907" y="22631"/>
                    <a:pt x="34985" y="22553"/>
                    <a:pt x="35180" y="22456"/>
                  </a:cubicBezTo>
                  <a:cubicBezTo>
                    <a:pt x="35258" y="22085"/>
                    <a:pt x="35239" y="21792"/>
                    <a:pt x="35141" y="21597"/>
                  </a:cubicBezTo>
                  <a:cubicBezTo>
                    <a:pt x="35083" y="21500"/>
                    <a:pt x="35005" y="21422"/>
                    <a:pt x="34907" y="21363"/>
                  </a:cubicBezTo>
                  <a:close/>
                  <a:moveTo>
                    <a:pt x="21932" y="28895"/>
                  </a:moveTo>
                  <a:cubicBezTo>
                    <a:pt x="21815" y="28895"/>
                    <a:pt x="21776" y="28895"/>
                    <a:pt x="21776" y="28914"/>
                  </a:cubicBezTo>
                  <a:cubicBezTo>
                    <a:pt x="21776" y="28934"/>
                    <a:pt x="21776" y="28953"/>
                    <a:pt x="21795" y="29090"/>
                  </a:cubicBezTo>
                  <a:cubicBezTo>
                    <a:pt x="21795" y="29148"/>
                    <a:pt x="21834" y="29304"/>
                    <a:pt x="21795" y="29421"/>
                  </a:cubicBezTo>
                  <a:cubicBezTo>
                    <a:pt x="21620" y="29929"/>
                    <a:pt x="21405" y="30455"/>
                    <a:pt x="20820" y="30768"/>
                  </a:cubicBezTo>
                  <a:cubicBezTo>
                    <a:pt x="20722" y="30807"/>
                    <a:pt x="20644" y="30885"/>
                    <a:pt x="20625" y="30943"/>
                  </a:cubicBezTo>
                  <a:lnTo>
                    <a:pt x="20547" y="31080"/>
                  </a:lnTo>
                  <a:lnTo>
                    <a:pt x="20547" y="31255"/>
                  </a:lnTo>
                  <a:cubicBezTo>
                    <a:pt x="20566" y="31333"/>
                    <a:pt x="20605" y="31392"/>
                    <a:pt x="20664" y="31470"/>
                  </a:cubicBezTo>
                  <a:lnTo>
                    <a:pt x="20703" y="31490"/>
                  </a:lnTo>
                  <a:cubicBezTo>
                    <a:pt x="20859" y="31685"/>
                    <a:pt x="21034" y="31880"/>
                    <a:pt x="21073" y="32153"/>
                  </a:cubicBezTo>
                  <a:cubicBezTo>
                    <a:pt x="21132" y="32348"/>
                    <a:pt x="21112" y="32543"/>
                    <a:pt x="21034" y="32816"/>
                  </a:cubicBezTo>
                  <a:cubicBezTo>
                    <a:pt x="20976" y="32992"/>
                    <a:pt x="21054" y="33226"/>
                    <a:pt x="21171" y="33441"/>
                  </a:cubicBezTo>
                  <a:cubicBezTo>
                    <a:pt x="21269" y="33616"/>
                    <a:pt x="21366" y="33733"/>
                    <a:pt x="21444" y="33792"/>
                  </a:cubicBezTo>
                  <a:lnTo>
                    <a:pt x="21464" y="33792"/>
                  </a:lnTo>
                  <a:cubicBezTo>
                    <a:pt x="21502" y="33794"/>
                    <a:pt x="21540" y="33795"/>
                    <a:pt x="21576" y="33795"/>
                  </a:cubicBezTo>
                  <a:cubicBezTo>
                    <a:pt x="21886" y="33795"/>
                    <a:pt x="22104" y="33723"/>
                    <a:pt x="22244" y="33636"/>
                  </a:cubicBezTo>
                  <a:cubicBezTo>
                    <a:pt x="22342" y="33499"/>
                    <a:pt x="22478" y="33304"/>
                    <a:pt x="22556" y="33090"/>
                  </a:cubicBezTo>
                  <a:cubicBezTo>
                    <a:pt x="22693" y="32582"/>
                    <a:pt x="22654" y="31899"/>
                    <a:pt x="22595" y="31138"/>
                  </a:cubicBezTo>
                  <a:cubicBezTo>
                    <a:pt x="22556" y="30553"/>
                    <a:pt x="22517" y="29909"/>
                    <a:pt x="22595" y="29421"/>
                  </a:cubicBezTo>
                  <a:lnTo>
                    <a:pt x="22595" y="29324"/>
                  </a:lnTo>
                  <a:cubicBezTo>
                    <a:pt x="22576" y="29246"/>
                    <a:pt x="22517" y="29187"/>
                    <a:pt x="22459" y="29109"/>
                  </a:cubicBezTo>
                  <a:cubicBezTo>
                    <a:pt x="22322" y="28992"/>
                    <a:pt x="22127" y="28895"/>
                    <a:pt x="21932" y="28895"/>
                  </a:cubicBezTo>
                  <a:close/>
                  <a:moveTo>
                    <a:pt x="20973" y="0"/>
                  </a:moveTo>
                  <a:cubicBezTo>
                    <a:pt x="19527" y="0"/>
                    <a:pt x="17657" y="874"/>
                    <a:pt x="16156" y="1598"/>
                  </a:cubicBezTo>
                  <a:cubicBezTo>
                    <a:pt x="15688" y="1812"/>
                    <a:pt x="15278" y="2027"/>
                    <a:pt x="14927" y="2183"/>
                  </a:cubicBezTo>
                  <a:cubicBezTo>
                    <a:pt x="14888" y="2202"/>
                    <a:pt x="14810" y="2300"/>
                    <a:pt x="14674" y="2495"/>
                  </a:cubicBezTo>
                  <a:cubicBezTo>
                    <a:pt x="14927" y="2417"/>
                    <a:pt x="15142" y="2398"/>
                    <a:pt x="15278" y="2378"/>
                  </a:cubicBezTo>
                  <a:cubicBezTo>
                    <a:pt x="15376" y="2378"/>
                    <a:pt x="15474" y="2398"/>
                    <a:pt x="15552" y="2456"/>
                  </a:cubicBezTo>
                  <a:cubicBezTo>
                    <a:pt x="15591" y="2495"/>
                    <a:pt x="15610" y="2554"/>
                    <a:pt x="15610" y="2593"/>
                  </a:cubicBezTo>
                  <a:cubicBezTo>
                    <a:pt x="15610" y="2651"/>
                    <a:pt x="15610" y="2710"/>
                    <a:pt x="15591" y="2749"/>
                  </a:cubicBezTo>
                  <a:cubicBezTo>
                    <a:pt x="15552" y="2905"/>
                    <a:pt x="15376" y="3100"/>
                    <a:pt x="15220" y="3276"/>
                  </a:cubicBezTo>
                  <a:cubicBezTo>
                    <a:pt x="15278" y="3256"/>
                    <a:pt x="15356" y="3237"/>
                    <a:pt x="15395" y="3198"/>
                  </a:cubicBezTo>
                  <a:cubicBezTo>
                    <a:pt x="15844" y="3002"/>
                    <a:pt x="16195" y="2651"/>
                    <a:pt x="16625" y="2261"/>
                  </a:cubicBezTo>
                  <a:cubicBezTo>
                    <a:pt x="17093" y="1812"/>
                    <a:pt x="17620" y="1324"/>
                    <a:pt x="18283" y="1090"/>
                  </a:cubicBezTo>
                  <a:cubicBezTo>
                    <a:pt x="18501" y="1001"/>
                    <a:pt x="18744" y="953"/>
                    <a:pt x="19013" y="953"/>
                  </a:cubicBezTo>
                  <a:cubicBezTo>
                    <a:pt x="19153" y="953"/>
                    <a:pt x="19300" y="966"/>
                    <a:pt x="19454" y="993"/>
                  </a:cubicBezTo>
                  <a:cubicBezTo>
                    <a:pt x="19512" y="1012"/>
                    <a:pt x="19571" y="1051"/>
                    <a:pt x="19571" y="1129"/>
                  </a:cubicBezTo>
                  <a:cubicBezTo>
                    <a:pt x="19571" y="1207"/>
                    <a:pt x="19512" y="1285"/>
                    <a:pt x="19454" y="1324"/>
                  </a:cubicBezTo>
                  <a:cubicBezTo>
                    <a:pt x="19064" y="1500"/>
                    <a:pt x="18869" y="1598"/>
                    <a:pt x="18498" y="1793"/>
                  </a:cubicBezTo>
                  <a:cubicBezTo>
                    <a:pt x="19025" y="1988"/>
                    <a:pt x="19298" y="2085"/>
                    <a:pt x="19844" y="2300"/>
                  </a:cubicBezTo>
                  <a:cubicBezTo>
                    <a:pt x="19903" y="2320"/>
                    <a:pt x="19961" y="2417"/>
                    <a:pt x="19903" y="2515"/>
                  </a:cubicBezTo>
                  <a:cubicBezTo>
                    <a:pt x="19868" y="2584"/>
                    <a:pt x="19786" y="2654"/>
                    <a:pt x="19699" y="2654"/>
                  </a:cubicBezTo>
                  <a:cubicBezTo>
                    <a:pt x="19689" y="2654"/>
                    <a:pt x="19679" y="2653"/>
                    <a:pt x="19669" y="2651"/>
                  </a:cubicBezTo>
                  <a:cubicBezTo>
                    <a:pt x="19473" y="2612"/>
                    <a:pt x="19283" y="2593"/>
                    <a:pt x="19105" y="2593"/>
                  </a:cubicBezTo>
                  <a:cubicBezTo>
                    <a:pt x="18927" y="2593"/>
                    <a:pt x="18761" y="2612"/>
                    <a:pt x="18615" y="2651"/>
                  </a:cubicBezTo>
                  <a:cubicBezTo>
                    <a:pt x="18108" y="2768"/>
                    <a:pt x="17717" y="3041"/>
                    <a:pt x="17308" y="3295"/>
                  </a:cubicBezTo>
                  <a:cubicBezTo>
                    <a:pt x="16859" y="3588"/>
                    <a:pt x="16391" y="3939"/>
                    <a:pt x="15805" y="3978"/>
                  </a:cubicBezTo>
                  <a:cubicBezTo>
                    <a:pt x="15474" y="4017"/>
                    <a:pt x="15103" y="4134"/>
                    <a:pt x="14732" y="4232"/>
                  </a:cubicBezTo>
                  <a:lnTo>
                    <a:pt x="14225" y="4368"/>
                  </a:lnTo>
                  <a:cubicBezTo>
                    <a:pt x="14213" y="4380"/>
                    <a:pt x="14199" y="4385"/>
                    <a:pt x="14184" y="4385"/>
                  </a:cubicBezTo>
                  <a:cubicBezTo>
                    <a:pt x="14151" y="4385"/>
                    <a:pt x="14115" y="4362"/>
                    <a:pt x="14088" y="4349"/>
                  </a:cubicBezTo>
                  <a:cubicBezTo>
                    <a:pt x="14030" y="4329"/>
                    <a:pt x="14030" y="4271"/>
                    <a:pt x="14030" y="4232"/>
                  </a:cubicBezTo>
                  <a:cubicBezTo>
                    <a:pt x="14030" y="4017"/>
                    <a:pt x="14049" y="3880"/>
                    <a:pt x="14049" y="3822"/>
                  </a:cubicBezTo>
                  <a:lnTo>
                    <a:pt x="14049" y="3822"/>
                  </a:lnTo>
                  <a:cubicBezTo>
                    <a:pt x="13854" y="3919"/>
                    <a:pt x="13542" y="4076"/>
                    <a:pt x="13054" y="4310"/>
                  </a:cubicBezTo>
                  <a:cubicBezTo>
                    <a:pt x="12644" y="4524"/>
                    <a:pt x="12098" y="4798"/>
                    <a:pt x="11415" y="5149"/>
                  </a:cubicBezTo>
                  <a:cubicBezTo>
                    <a:pt x="11389" y="5175"/>
                    <a:pt x="11358" y="5186"/>
                    <a:pt x="11327" y="5186"/>
                  </a:cubicBezTo>
                  <a:cubicBezTo>
                    <a:pt x="11290" y="5186"/>
                    <a:pt x="11252" y="5170"/>
                    <a:pt x="11220" y="5149"/>
                  </a:cubicBezTo>
                  <a:cubicBezTo>
                    <a:pt x="11181" y="5110"/>
                    <a:pt x="11161" y="5032"/>
                    <a:pt x="11200" y="4993"/>
                  </a:cubicBezTo>
                  <a:cubicBezTo>
                    <a:pt x="11298" y="4758"/>
                    <a:pt x="11435" y="4524"/>
                    <a:pt x="11552" y="4271"/>
                  </a:cubicBezTo>
                  <a:cubicBezTo>
                    <a:pt x="11747" y="3880"/>
                    <a:pt x="11883" y="3568"/>
                    <a:pt x="11942" y="3432"/>
                  </a:cubicBezTo>
                  <a:cubicBezTo>
                    <a:pt x="11766" y="3334"/>
                    <a:pt x="11688" y="3334"/>
                    <a:pt x="11649" y="3334"/>
                  </a:cubicBezTo>
                  <a:lnTo>
                    <a:pt x="11610" y="3334"/>
                  </a:lnTo>
                  <a:cubicBezTo>
                    <a:pt x="11571" y="3373"/>
                    <a:pt x="11513" y="3490"/>
                    <a:pt x="11454" y="3744"/>
                  </a:cubicBezTo>
                  <a:cubicBezTo>
                    <a:pt x="11396" y="3919"/>
                    <a:pt x="11357" y="4134"/>
                    <a:pt x="11220" y="4310"/>
                  </a:cubicBezTo>
                  <a:cubicBezTo>
                    <a:pt x="11181" y="4368"/>
                    <a:pt x="11083" y="4466"/>
                    <a:pt x="10966" y="4524"/>
                  </a:cubicBezTo>
                  <a:cubicBezTo>
                    <a:pt x="10886" y="4547"/>
                    <a:pt x="10806" y="4557"/>
                    <a:pt x="10730" y="4557"/>
                  </a:cubicBezTo>
                  <a:cubicBezTo>
                    <a:pt x="10676" y="4557"/>
                    <a:pt x="10625" y="4552"/>
                    <a:pt x="10576" y="4544"/>
                  </a:cubicBezTo>
                  <a:cubicBezTo>
                    <a:pt x="10498" y="4524"/>
                    <a:pt x="10439" y="4466"/>
                    <a:pt x="10479" y="4407"/>
                  </a:cubicBezTo>
                  <a:cubicBezTo>
                    <a:pt x="10498" y="4251"/>
                    <a:pt x="10518" y="4115"/>
                    <a:pt x="10518" y="4017"/>
                  </a:cubicBezTo>
                  <a:cubicBezTo>
                    <a:pt x="10537" y="3841"/>
                    <a:pt x="10576" y="3763"/>
                    <a:pt x="10576" y="3724"/>
                  </a:cubicBezTo>
                  <a:lnTo>
                    <a:pt x="10557" y="3724"/>
                  </a:lnTo>
                  <a:cubicBezTo>
                    <a:pt x="10420" y="3841"/>
                    <a:pt x="10205" y="3959"/>
                    <a:pt x="10088" y="4017"/>
                  </a:cubicBezTo>
                  <a:cubicBezTo>
                    <a:pt x="9893" y="4115"/>
                    <a:pt x="9796" y="4154"/>
                    <a:pt x="9737" y="4212"/>
                  </a:cubicBezTo>
                  <a:cubicBezTo>
                    <a:pt x="9737" y="4212"/>
                    <a:pt x="9757" y="4232"/>
                    <a:pt x="9757" y="4251"/>
                  </a:cubicBezTo>
                  <a:cubicBezTo>
                    <a:pt x="9835" y="4329"/>
                    <a:pt x="9952" y="4407"/>
                    <a:pt x="10205" y="4524"/>
                  </a:cubicBezTo>
                  <a:cubicBezTo>
                    <a:pt x="10244" y="4544"/>
                    <a:pt x="10322" y="4563"/>
                    <a:pt x="10342" y="4622"/>
                  </a:cubicBezTo>
                  <a:cubicBezTo>
                    <a:pt x="10381" y="4641"/>
                    <a:pt x="10400" y="4700"/>
                    <a:pt x="10400" y="4758"/>
                  </a:cubicBezTo>
                  <a:cubicBezTo>
                    <a:pt x="10400" y="4817"/>
                    <a:pt x="10342" y="4895"/>
                    <a:pt x="10322" y="4915"/>
                  </a:cubicBezTo>
                  <a:cubicBezTo>
                    <a:pt x="10225" y="5012"/>
                    <a:pt x="10088" y="5032"/>
                    <a:pt x="10010" y="5051"/>
                  </a:cubicBezTo>
                  <a:cubicBezTo>
                    <a:pt x="9893" y="5110"/>
                    <a:pt x="9757" y="5129"/>
                    <a:pt x="9718" y="5188"/>
                  </a:cubicBezTo>
                  <a:cubicBezTo>
                    <a:pt x="9698" y="5188"/>
                    <a:pt x="9698" y="5207"/>
                    <a:pt x="9698" y="5207"/>
                  </a:cubicBezTo>
                  <a:cubicBezTo>
                    <a:pt x="9715" y="5213"/>
                    <a:pt x="9736" y="5215"/>
                    <a:pt x="9761" y="5215"/>
                  </a:cubicBezTo>
                  <a:cubicBezTo>
                    <a:pt x="9822" y="5215"/>
                    <a:pt x="9911" y="5202"/>
                    <a:pt x="10049" y="5188"/>
                  </a:cubicBezTo>
                  <a:cubicBezTo>
                    <a:pt x="10158" y="5161"/>
                    <a:pt x="10295" y="5124"/>
                    <a:pt x="10434" y="5124"/>
                  </a:cubicBezTo>
                  <a:cubicBezTo>
                    <a:pt x="10495" y="5124"/>
                    <a:pt x="10556" y="5131"/>
                    <a:pt x="10615" y="5149"/>
                  </a:cubicBezTo>
                  <a:cubicBezTo>
                    <a:pt x="10732" y="5207"/>
                    <a:pt x="10810" y="5285"/>
                    <a:pt x="10869" y="5402"/>
                  </a:cubicBezTo>
                  <a:cubicBezTo>
                    <a:pt x="10888" y="5441"/>
                    <a:pt x="10888" y="5500"/>
                    <a:pt x="10830" y="5578"/>
                  </a:cubicBezTo>
                  <a:cubicBezTo>
                    <a:pt x="10810" y="5617"/>
                    <a:pt x="10732" y="5676"/>
                    <a:pt x="10693" y="5695"/>
                  </a:cubicBezTo>
                  <a:cubicBezTo>
                    <a:pt x="10498" y="5734"/>
                    <a:pt x="10322" y="5773"/>
                    <a:pt x="10186" y="5812"/>
                  </a:cubicBezTo>
                  <a:cubicBezTo>
                    <a:pt x="9639" y="5929"/>
                    <a:pt x="9444" y="6007"/>
                    <a:pt x="9347" y="6085"/>
                  </a:cubicBezTo>
                  <a:cubicBezTo>
                    <a:pt x="9308" y="6124"/>
                    <a:pt x="9269" y="6202"/>
                    <a:pt x="9230" y="6378"/>
                  </a:cubicBezTo>
                  <a:cubicBezTo>
                    <a:pt x="9152" y="6749"/>
                    <a:pt x="8918" y="7139"/>
                    <a:pt x="8644" y="7432"/>
                  </a:cubicBezTo>
                  <a:cubicBezTo>
                    <a:pt x="8469" y="7627"/>
                    <a:pt x="8254" y="7763"/>
                    <a:pt x="8040" y="7861"/>
                  </a:cubicBezTo>
                  <a:cubicBezTo>
                    <a:pt x="7937" y="7905"/>
                    <a:pt x="7846" y="7927"/>
                    <a:pt x="7757" y="7927"/>
                  </a:cubicBezTo>
                  <a:cubicBezTo>
                    <a:pt x="7727" y="7927"/>
                    <a:pt x="7698" y="7924"/>
                    <a:pt x="7669" y="7919"/>
                  </a:cubicBezTo>
                  <a:cubicBezTo>
                    <a:pt x="7583" y="7902"/>
                    <a:pt x="7504" y="7895"/>
                    <a:pt x="7431" y="7895"/>
                  </a:cubicBezTo>
                  <a:cubicBezTo>
                    <a:pt x="7254" y="7895"/>
                    <a:pt x="7110" y="7937"/>
                    <a:pt x="6986" y="7978"/>
                  </a:cubicBezTo>
                  <a:cubicBezTo>
                    <a:pt x="6713" y="8115"/>
                    <a:pt x="6537" y="8368"/>
                    <a:pt x="6322" y="8700"/>
                  </a:cubicBezTo>
                  <a:cubicBezTo>
                    <a:pt x="6186" y="8914"/>
                    <a:pt x="6010" y="9149"/>
                    <a:pt x="5796" y="9344"/>
                  </a:cubicBezTo>
                  <a:cubicBezTo>
                    <a:pt x="5542" y="9578"/>
                    <a:pt x="5347" y="9773"/>
                    <a:pt x="5308" y="9968"/>
                  </a:cubicBezTo>
                  <a:cubicBezTo>
                    <a:pt x="5269" y="10066"/>
                    <a:pt x="5269" y="10202"/>
                    <a:pt x="5405" y="10358"/>
                  </a:cubicBezTo>
                  <a:cubicBezTo>
                    <a:pt x="5444" y="10417"/>
                    <a:pt x="5523" y="10475"/>
                    <a:pt x="5562" y="10495"/>
                  </a:cubicBezTo>
                  <a:cubicBezTo>
                    <a:pt x="5594" y="10500"/>
                    <a:pt x="5625" y="10502"/>
                    <a:pt x="5657" y="10502"/>
                  </a:cubicBezTo>
                  <a:cubicBezTo>
                    <a:pt x="5759" y="10502"/>
                    <a:pt x="5866" y="10477"/>
                    <a:pt x="6030" y="10417"/>
                  </a:cubicBezTo>
                  <a:cubicBezTo>
                    <a:pt x="6127" y="10397"/>
                    <a:pt x="6283" y="10358"/>
                    <a:pt x="6401" y="10319"/>
                  </a:cubicBezTo>
                  <a:cubicBezTo>
                    <a:pt x="6596" y="10300"/>
                    <a:pt x="6732" y="10261"/>
                    <a:pt x="6869" y="10163"/>
                  </a:cubicBezTo>
                  <a:cubicBezTo>
                    <a:pt x="7103" y="10007"/>
                    <a:pt x="7279" y="9734"/>
                    <a:pt x="7513" y="9422"/>
                  </a:cubicBezTo>
                  <a:cubicBezTo>
                    <a:pt x="7786" y="9051"/>
                    <a:pt x="8079" y="8622"/>
                    <a:pt x="8625" y="8310"/>
                  </a:cubicBezTo>
                  <a:cubicBezTo>
                    <a:pt x="8976" y="8115"/>
                    <a:pt x="9425" y="7958"/>
                    <a:pt x="10010" y="7919"/>
                  </a:cubicBezTo>
                  <a:cubicBezTo>
                    <a:pt x="10064" y="7913"/>
                    <a:pt x="10116" y="7909"/>
                    <a:pt x="10167" y="7909"/>
                  </a:cubicBezTo>
                  <a:cubicBezTo>
                    <a:pt x="10414" y="7909"/>
                    <a:pt x="10632" y="7985"/>
                    <a:pt x="10810" y="8115"/>
                  </a:cubicBezTo>
                  <a:cubicBezTo>
                    <a:pt x="11278" y="8427"/>
                    <a:pt x="11493" y="9012"/>
                    <a:pt x="11649" y="9539"/>
                  </a:cubicBezTo>
                  <a:cubicBezTo>
                    <a:pt x="11649" y="9578"/>
                    <a:pt x="11669" y="9597"/>
                    <a:pt x="11669" y="9636"/>
                  </a:cubicBezTo>
                  <a:cubicBezTo>
                    <a:pt x="11669" y="9695"/>
                    <a:pt x="11688" y="9714"/>
                    <a:pt x="11688" y="9734"/>
                  </a:cubicBezTo>
                  <a:cubicBezTo>
                    <a:pt x="11708" y="9714"/>
                    <a:pt x="11747" y="9714"/>
                    <a:pt x="11766" y="9675"/>
                  </a:cubicBezTo>
                  <a:cubicBezTo>
                    <a:pt x="11942" y="9519"/>
                    <a:pt x="12039" y="9402"/>
                    <a:pt x="12078" y="9305"/>
                  </a:cubicBezTo>
                  <a:cubicBezTo>
                    <a:pt x="12098" y="9246"/>
                    <a:pt x="12098" y="9207"/>
                    <a:pt x="12098" y="9149"/>
                  </a:cubicBezTo>
                  <a:cubicBezTo>
                    <a:pt x="12078" y="9032"/>
                    <a:pt x="11981" y="8914"/>
                    <a:pt x="11844" y="8739"/>
                  </a:cubicBezTo>
                  <a:cubicBezTo>
                    <a:pt x="11688" y="8563"/>
                    <a:pt x="11474" y="8349"/>
                    <a:pt x="11493" y="8036"/>
                  </a:cubicBezTo>
                  <a:cubicBezTo>
                    <a:pt x="11493" y="7978"/>
                    <a:pt x="11493" y="7919"/>
                    <a:pt x="11474" y="7822"/>
                  </a:cubicBezTo>
                  <a:cubicBezTo>
                    <a:pt x="11474" y="7763"/>
                    <a:pt x="11454" y="7744"/>
                    <a:pt x="11454" y="7685"/>
                  </a:cubicBezTo>
                  <a:cubicBezTo>
                    <a:pt x="11454" y="7646"/>
                    <a:pt x="11454" y="7568"/>
                    <a:pt x="11493" y="7529"/>
                  </a:cubicBezTo>
                  <a:cubicBezTo>
                    <a:pt x="11552" y="7471"/>
                    <a:pt x="11591" y="7451"/>
                    <a:pt x="11649" y="7451"/>
                  </a:cubicBezTo>
                  <a:cubicBezTo>
                    <a:pt x="11805" y="7451"/>
                    <a:pt x="11942" y="7432"/>
                    <a:pt x="12157" y="7432"/>
                  </a:cubicBezTo>
                  <a:cubicBezTo>
                    <a:pt x="12227" y="7416"/>
                    <a:pt x="12279" y="7407"/>
                    <a:pt x="12321" y="7407"/>
                  </a:cubicBezTo>
                  <a:cubicBezTo>
                    <a:pt x="12440" y="7407"/>
                    <a:pt x="12470" y="7488"/>
                    <a:pt x="12586" y="7763"/>
                  </a:cubicBezTo>
                  <a:cubicBezTo>
                    <a:pt x="12722" y="8036"/>
                    <a:pt x="12937" y="8563"/>
                    <a:pt x="13542" y="9500"/>
                  </a:cubicBezTo>
                  <a:cubicBezTo>
                    <a:pt x="13600" y="9383"/>
                    <a:pt x="13659" y="9227"/>
                    <a:pt x="13756" y="9110"/>
                  </a:cubicBezTo>
                  <a:cubicBezTo>
                    <a:pt x="13835" y="9012"/>
                    <a:pt x="13913" y="8914"/>
                    <a:pt x="13991" y="8797"/>
                  </a:cubicBezTo>
                  <a:cubicBezTo>
                    <a:pt x="14127" y="8544"/>
                    <a:pt x="14322" y="8251"/>
                    <a:pt x="14654" y="8056"/>
                  </a:cubicBezTo>
                  <a:cubicBezTo>
                    <a:pt x="14791" y="7958"/>
                    <a:pt x="14966" y="7919"/>
                    <a:pt x="15181" y="7880"/>
                  </a:cubicBezTo>
                  <a:cubicBezTo>
                    <a:pt x="15395" y="7880"/>
                    <a:pt x="15571" y="7919"/>
                    <a:pt x="15688" y="7978"/>
                  </a:cubicBezTo>
                  <a:cubicBezTo>
                    <a:pt x="15786" y="8056"/>
                    <a:pt x="15864" y="8154"/>
                    <a:pt x="15922" y="8251"/>
                  </a:cubicBezTo>
                  <a:cubicBezTo>
                    <a:pt x="15922" y="8232"/>
                    <a:pt x="15942" y="8173"/>
                    <a:pt x="15942" y="8154"/>
                  </a:cubicBezTo>
                  <a:cubicBezTo>
                    <a:pt x="16313" y="7588"/>
                    <a:pt x="16488" y="7334"/>
                    <a:pt x="16898" y="6788"/>
                  </a:cubicBezTo>
                  <a:cubicBezTo>
                    <a:pt x="16917" y="6749"/>
                    <a:pt x="16956" y="6710"/>
                    <a:pt x="17015" y="6690"/>
                  </a:cubicBezTo>
                  <a:cubicBezTo>
                    <a:pt x="17026" y="6684"/>
                    <a:pt x="17039" y="6682"/>
                    <a:pt x="17053" y="6682"/>
                  </a:cubicBezTo>
                  <a:cubicBezTo>
                    <a:pt x="17087" y="6682"/>
                    <a:pt x="17124" y="6696"/>
                    <a:pt x="17152" y="6710"/>
                  </a:cubicBezTo>
                  <a:lnTo>
                    <a:pt x="17308" y="6710"/>
                  </a:lnTo>
                  <a:cubicBezTo>
                    <a:pt x="17327" y="6710"/>
                    <a:pt x="17360" y="6708"/>
                    <a:pt x="17399" y="6708"/>
                  </a:cubicBezTo>
                  <a:cubicBezTo>
                    <a:pt x="17477" y="6708"/>
                    <a:pt x="17581" y="6716"/>
                    <a:pt x="17659" y="6768"/>
                  </a:cubicBezTo>
                  <a:cubicBezTo>
                    <a:pt x="17717" y="6788"/>
                    <a:pt x="17776" y="6846"/>
                    <a:pt x="17795" y="6905"/>
                  </a:cubicBezTo>
                  <a:cubicBezTo>
                    <a:pt x="17815" y="6983"/>
                    <a:pt x="17815" y="7061"/>
                    <a:pt x="17815" y="7158"/>
                  </a:cubicBezTo>
                  <a:cubicBezTo>
                    <a:pt x="17912" y="7197"/>
                    <a:pt x="18049" y="7256"/>
                    <a:pt x="18186" y="7256"/>
                  </a:cubicBezTo>
                  <a:cubicBezTo>
                    <a:pt x="18225" y="7256"/>
                    <a:pt x="18244" y="7256"/>
                    <a:pt x="18283" y="7236"/>
                  </a:cubicBezTo>
                  <a:cubicBezTo>
                    <a:pt x="18303" y="7236"/>
                    <a:pt x="18303" y="7197"/>
                    <a:pt x="18322" y="7197"/>
                  </a:cubicBezTo>
                  <a:cubicBezTo>
                    <a:pt x="18322" y="7197"/>
                    <a:pt x="18342" y="7178"/>
                    <a:pt x="18342" y="7158"/>
                  </a:cubicBezTo>
                  <a:cubicBezTo>
                    <a:pt x="18381" y="7139"/>
                    <a:pt x="18400" y="7080"/>
                    <a:pt x="18400" y="6983"/>
                  </a:cubicBezTo>
                  <a:cubicBezTo>
                    <a:pt x="18420" y="6846"/>
                    <a:pt x="18478" y="6710"/>
                    <a:pt x="18576" y="6612"/>
                  </a:cubicBezTo>
                  <a:cubicBezTo>
                    <a:pt x="18751" y="6417"/>
                    <a:pt x="19005" y="6319"/>
                    <a:pt x="19200" y="6261"/>
                  </a:cubicBezTo>
                  <a:cubicBezTo>
                    <a:pt x="19395" y="6183"/>
                    <a:pt x="19571" y="6124"/>
                    <a:pt x="19708" y="6027"/>
                  </a:cubicBezTo>
                  <a:cubicBezTo>
                    <a:pt x="19747" y="6007"/>
                    <a:pt x="19791" y="5997"/>
                    <a:pt x="19832" y="5997"/>
                  </a:cubicBezTo>
                  <a:cubicBezTo>
                    <a:pt x="19873" y="5997"/>
                    <a:pt x="19912" y="6007"/>
                    <a:pt x="19942" y="6027"/>
                  </a:cubicBezTo>
                  <a:cubicBezTo>
                    <a:pt x="19981" y="6085"/>
                    <a:pt x="20000" y="6163"/>
                    <a:pt x="19961" y="6222"/>
                  </a:cubicBezTo>
                  <a:cubicBezTo>
                    <a:pt x="19883" y="6378"/>
                    <a:pt x="19786" y="6495"/>
                    <a:pt x="19688" y="6612"/>
                  </a:cubicBezTo>
                  <a:cubicBezTo>
                    <a:pt x="19512" y="6866"/>
                    <a:pt x="19415" y="7002"/>
                    <a:pt x="19454" y="7080"/>
                  </a:cubicBezTo>
                  <a:cubicBezTo>
                    <a:pt x="19454" y="7100"/>
                    <a:pt x="19454" y="7100"/>
                    <a:pt x="19473" y="7139"/>
                  </a:cubicBezTo>
                  <a:cubicBezTo>
                    <a:pt x="19512" y="7178"/>
                    <a:pt x="19649" y="7236"/>
                    <a:pt x="19961" y="7256"/>
                  </a:cubicBezTo>
                  <a:cubicBezTo>
                    <a:pt x="20059" y="7256"/>
                    <a:pt x="20156" y="7295"/>
                    <a:pt x="20234" y="7354"/>
                  </a:cubicBezTo>
                  <a:cubicBezTo>
                    <a:pt x="20351" y="7432"/>
                    <a:pt x="20449" y="7529"/>
                    <a:pt x="20488" y="7646"/>
                  </a:cubicBezTo>
                  <a:cubicBezTo>
                    <a:pt x="20566" y="7763"/>
                    <a:pt x="20625" y="7919"/>
                    <a:pt x="20586" y="8056"/>
                  </a:cubicBezTo>
                  <a:cubicBezTo>
                    <a:pt x="20586" y="8173"/>
                    <a:pt x="20566" y="8290"/>
                    <a:pt x="20488" y="8407"/>
                  </a:cubicBezTo>
                  <a:cubicBezTo>
                    <a:pt x="20390" y="8583"/>
                    <a:pt x="20273" y="8719"/>
                    <a:pt x="20098" y="8797"/>
                  </a:cubicBezTo>
                  <a:cubicBezTo>
                    <a:pt x="19983" y="8849"/>
                    <a:pt x="19857" y="8868"/>
                    <a:pt x="19726" y="8868"/>
                  </a:cubicBezTo>
                  <a:cubicBezTo>
                    <a:pt x="19457" y="8868"/>
                    <a:pt x="19164" y="8785"/>
                    <a:pt x="18888" y="8719"/>
                  </a:cubicBezTo>
                  <a:cubicBezTo>
                    <a:pt x="18501" y="8607"/>
                    <a:pt x="18066" y="8495"/>
                    <a:pt x="17589" y="8495"/>
                  </a:cubicBezTo>
                  <a:cubicBezTo>
                    <a:pt x="17320" y="8495"/>
                    <a:pt x="17037" y="8530"/>
                    <a:pt x="16742" y="8622"/>
                  </a:cubicBezTo>
                  <a:cubicBezTo>
                    <a:pt x="16664" y="8641"/>
                    <a:pt x="16625" y="8641"/>
                    <a:pt x="16566" y="8641"/>
                  </a:cubicBezTo>
                  <a:cubicBezTo>
                    <a:pt x="16430" y="8641"/>
                    <a:pt x="16254" y="8544"/>
                    <a:pt x="16137" y="8466"/>
                  </a:cubicBezTo>
                  <a:cubicBezTo>
                    <a:pt x="16059" y="8427"/>
                    <a:pt x="15981" y="8407"/>
                    <a:pt x="15903" y="8368"/>
                  </a:cubicBezTo>
                  <a:cubicBezTo>
                    <a:pt x="15887" y="8368"/>
                    <a:pt x="15871" y="8355"/>
                    <a:pt x="15866" y="8340"/>
                  </a:cubicBezTo>
                  <a:lnTo>
                    <a:pt x="15866" y="8340"/>
                  </a:lnTo>
                  <a:cubicBezTo>
                    <a:pt x="15901" y="8553"/>
                    <a:pt x="15863" y="8820"/>
                    <a:pt x="15844" y="9012"/>
                  </a:cubicBezTo>
                  <a:lnTo>
                    <a:pt x="15844" y="9090"/>
                  </a:lnTo>
                  <a:cubicBezTo>
                    <a:pt x="15805" y="9305"/>
                    <a:pt x="15844" y="9500"/>
                    <a:pt x="15883" y="9636"/>
                  </a:cubicBezTo>
                  <a:cubicBezTo>
                    <a:pt x="15981" y="9929"/>
                    <a:pt x="16234" y="10105"/>
                    <a:pt x="16527" y="10319"/>
                  </a:cubicBezTo>
                  <a:cubicBezTo>
                    <a:pt x="16625" y="10397"/>
                    <a:pt x="16742" y="10495"/>
                    <a:pt x="16839" y="10593"/>
                  </a:cubicBezTo>
                  <a:cubicBezTo>
                    <a:pt x="16859" y="10612"/>
                    <a:pt x="16878" y="10612"/>
                    <a:pt x="16878" y="10612"/>
                  </a:cubicBezTo>
                  <a:cubicBezTo>
                    <a:pt x="16956" y="10612"/>
                    <a:pt x="17054" y="10573"/>
                    <a:pt x="17230" y="10475"/>
                  </a:cubicBezTo>
                  <a:cubicBezTo>
                    <a:pt x="17308" y="10417"/>
                    <a:pt x="17444" y="10319"/>
                    <a:pt x="17561" y="10319"/>
                  </a:cubicBezTo>
                  <a:cubicBezTo>
                    <a:pt x="17620" y="10319"/>
                    <a:pt x="17659" y="10319"/>
                    <a:pt x="17698" y="10358"/>
                  </a:cubicBezTo>
                  <a:cubicBezTo>
                    <a:pt x="17737" y="10378"/>
                    <a:pt x="17756" y="10417"/>
                    <a:pt x="17756" y="10456"/>
                  </a:cubicBezTo>
                  <a:cubicBezTo>
                    <a:pt x="17795" y="10514"/>
                    <a:pt x="17795" y="10593"/>
                    <a:pt x="17795" y="10671"/>
                  </a:cubicBezTo>
                  <a:cubicBezTo>
                    <a:pt x="17717" y="11295"/>
                    <a:pt x="17054" y="11978"/>
                    <a:pt x="16625" y="12446"/>
                  </a:cubicBezTo>
                  <a:cubicBezTo>
                    <a:pt x="16488" y="12563"/>
                    <a:pt x="16352" y="12661"/>
                    <a:pt x="16195" y="12719"/>
                  </a:cubicBezTo>
                  <a:cubicBezTo>
                    <a:pt x="16106" y="12746"/>
                    <a:pt x="16013" y="12756"/>
                    <a:pt x="15922" y="12756"/>
                  </a:cubicBezTo>
                  <a:cubicBezTo>
                    <a:pt x="15675" y="12756"/>
                    <a:pt x="15435" y="12679"/>
                    <a:pt x="15278" y="12622"/>
                  </a:cubicBezTo>
                  <a:cubicBezTo>
                    <a:pt x="15083" y="12563"/>
                    <a:pt x="15005" y="12544"/>
                    <a:pt x="14966" y="12544"/>
                  </a:cubicBezTo>
                  <a:cubicBezTo>
                    <a:pt x="14615" y="12797"/>
                    <a:pt x="14244" y="12914"/>
                    <a:pt x="13932" y="12914"/>
                  </a:cubicBezTo>
                  <a:cubicBezTo>
                    <a:pt x="13464" y="12914"/>
                    <a:pt x="13074" y="12719"/>
                    <a:pt x="12820" y="12446"/>
                  </a:cubicBezTo>
                  <a:cubicBezTo>
                    <a:pt x="12644" y="12310"/>
                    <a:pt x="12488" y="12231"/>
                    <a:pt x="12391" y="12231"/>
                  </a:cubicBezTo>
                  <a:cubicBezTo>
                    <a:pt x="12332" y="12231"/>
                    <a:pt x="12235" y="12231"/>
                    <a:pt x="12176" y="12271"/>
                  </a:cubicBezTo>
                  <a:cubicBezTo>
                    <a:pt x="12000" y="12349"/>
                    <a:pt x="11864" y="12544"/>
                    <a:pt x="11766" y="12719"/>
                  </a:cubicBezTo>
                  <a:cubicBezTo>
                    <a:pt x="11669" y="12914"/>
                    <a:pt x="11552" y="13090"/>
                    <a:pt x="11415" y="13188"/>
                  </a:cubicBezTo>
                  <a:cubicBezTo>
                    <a:pt x="11357" y="13246"/>
                    <a:pt x="11259" y="13285"/>
                    <a:pt x="11181" y="13305"/>
                  </a:cubicBezTo>
                  <a:cubicBezTo>
                    <a:pt x="11146" y="13311"/>
                    <a:pt x="11112" y="13314"/>
                    <a:pt x="11079" y="13314"/>
                  </a:cubicBezTo>
                  <a:cubicBezTo>
                    <a:pt x="10905" y="13314"/>
                    <a:pt x="10749" y="13240"/>
                    <a:pt x="10635" y="13207"/>
                  </a:cubicBezTo>
                  <a:cubicBezTo>
                    <a:pt x="10537" y="13149"/>
                    <a:pt x="10479" y="13129"/>
                    <a:pt x="10400" y="13129"/>
                  </a:cubicBezTo>
                  <a:cubicBezTo>
                    <a:pt x="10342" y="13129"/>
                    <a:pt x="10303" y="13110"/>
                    <a:pt x="10283" y="13051"/>
                  </a:cubicBezTo>
                  <a:cubicBezTo>
                    <a:pt x="10244" y="13012"/>
                    <a:pt x="10244" y="12953"/>
                    <a:pt x="10283" y="12914"/>
                  </a:cubicBezTo>
                  <a:cubicBezTo>
                    <a:pt x="10303" y="12836"/>
                    <a:pt x="10303" y="12797"/>
                    <a:pt x="10303" y="12739"/>
                  </a:cubicBezTo>
                  <a:cubicBezTo>
                    <a:pt x="10244" y="12622"/>
                    <a:pt x="10030" y="12524"/>
                    <a:pt x="9718" y="12407"/>
                  </a:cubicBezTo>
                  <a:cubicBezTo>
                    <a:pt x="9444" y="12310"/>
                    <a:pt x="9054" y="12173"/>
                    <a:pt x="8937" y="11919"/>
                  </a:cubicBezTo>
                  <a:cubicBezTo>
                    <a:pt x="8879" y="11822"/>
                    <a:pt x="8879" y="11685"/>
                    <a:pt x="8937" y="11568"/>
                  </a:cubicBezTo>
                  <a:cubicBezTo>
                    <a:pt x="9015" y="11373"/>
                    <a:pt x="9152" y="11139"/>
                    <a:pt x="9444" y="10866"/>
                  </a:cubicBezTo>
                  <a:lnTo>
                    <a:pt x="9444" y="10866"/>
                  </a:lnTo>
                  <a:cubicBezTo>
                    <a:pt x="9015" y="10905"/>
                    <a:pt x="8566" y="10944"/>
                    <a:pt x="8098" y="10944"/>
                  </a:cubicBezTo>
                  <a:cubicBezTo>
                    <a:pt x="7064" y="10983"/>
                    <a:pt x="6049" y="11041"/>
                    <a:pt x="5171" y="11529"/>
                  </a:cubicBezTo>
                  <a:cubicBezTo>
                    <a:pt x="4781" y="11744"/>
                    <a:pt x="4430" y="12036"/>
                    <a:pt x="4098" y="12466"/>
                  </a:cubicBezTo>
                  <a:cubicBezTo>
                    <a:pt x="3591" y="13149"/>
                    <a:pt x="3084" y="13714"/>
                    <a:pt x="2576" y="14261"/>
                  </a:cubicBezTo>
                  <a:cubicBezTo>
                    <a:pt x="2440" y="14378"/>
                    <a:pt x="2323" y="14495"/>
                    <a:pt x="2225" y="14612"/>
                  </a:cubicBezTo>
                  <a:cubicBezTo>
                    <a:pt x="1464" y="15451"/>
                    <a:pt x="840" y="16270"/>
                    <a:pt x="449" y="17441"/>
                  </a:cubicBezTo>
                  <a:cubicBezTo>
                    <a:pt x="352" y="17734"/>
                    <a:pt x="254" y="18085"/>
                    <a:pt x="196" y="18456"/>
                  </a:cubicBezTo>
                  <a:cubicBezTo>
                    <a:pt x="1" y="19529"/>
                    <a:pt x="40" y="20895"/>
                    <a:pt x="352" y="22670"/>
                  </a:cubicBezTo>
                  <a:cubicBezTo>
                    <a:pt x="430" y="23002"/>
                    <a:pt x="547" y="23295"/>
                    <a:pt x="762" y="23548"/>
                  </a:cubicBezTo>
                  <a:cubicBezTo>
                    <a:pt x="976" y="23841"/>
                    <a:pt x="1308" y="24056"/>
                    <a:pt x="1620" y="24212"/>
                  </a:cubicBezTo>
                  <a:cubicBezTo>
                    <a:pt x="1865" y="24313"/>
                    <a:pt x="2142" y="24371"/>
                    <a:pt x="2427" y="24371"/>
                  </a:cubicBezTo>
                  <a:cubicBezTo>
                    <a:pt x="2528" y="24371"/>
                    <a:pt x="2630" y="24364"/>
                    <a:pt x="2732" y="24348"/>
                  </a:cubicBezTo>
                  <a:cubicBezTo>
                    <a:pt x="3025" y="24309"/>
                    <a:pt x="3318" y="24212"/>
                    <a:pt x="3591" y="24017"/>
                  </a:cubicBezTo>
                  <a:cubicBezTo>
                    <a:pt x="3949" y="23748"/>
                    <a:pt x="4275" y="23643"/>
                    <a:pt x="4553" y="23643"/>
                  </a:cubicBezTo>
                  <a:cubicBezTo>
                    <a:pt x="4577" y="23643"/>
                    <a:pt x="4601" y="23644"/>
                    <a:pt x="4625" y="23646"/>
                  </a:cubicBezTo>
                  <a:cubicBezTo>
                    <a:pt x="5074" y="23685"/>
                    <a:pt x="5347" y="24056"/>
                    <a:pt x="5562" y="24368"/>
                  </a:cubicBezTo>
                  <a:cubicBezTo>
                    <a:pt x="5757" y="24641"/>
                    <a:pt x="5932" y="24856"/>
                    <a:pt x="6147" y="24934"/>
                  </a:cubicBezTo>
                  <a:cubicBezTo>
                    <a:pt x="6214" y="24947"/>
                    <a:pt x="6282" y="24970"/>
                    <a:pt x="6349" y="24970"/>
                  </a:cubicBezTo>
                  <a:cubicBezTo>
                    <a:pt x="6379" y="24970"/>
                    <a:pt x="6409" y="24965"/>
                    <a:pt x="6440" y="24953"/>
                  </a:cubicBezTo>
                  <a:cubicBezTo>
                    <a:pt x="6498" y="24953"/>
                    <a:pt x="6537" y="24953"/>
                    <a:pt x="6576" y="24992"/>
                  </a:cubicBezTo>
                  <a:cubicBezTo>
                    <a:pt x="6596" y="25012"/>
                    <a:pt x="6615" y="25051"/>
                    <a:pt x="6615" y="25109"/>
                  </a:cubicBezTo>
                  <a:cubicBezTo>
                    <a:pt x="6518" y="26417"/>
                    <a:pt x="7005" y="27548"/>
                    <a:pt x="7552" y="28699"/>
                  </a:cubicBezTo>
                  <a:cubicBezTo>
                    <a:pt x="8079" y="29890"/>
                    <a:pt x="8664" y="31138"/>
                    <a:pt x="8625" y="32660"/>
                  </a:cubicBezTo>
                  <a:cubicBezTo>
                    <a:pt x="8586" y="33616"/>
                    <a:pt x="9405" y="34553"/>
                    <a:pt x="10244" y="35529"/>
                  </a:cubicBezTo>
                  <a:cubicBezTo>
                    <a:pt x="10635" y="35958"/>
                    <a:pt x="11025" y="36407"/>
                    <a:pt x="11357" y="36855"/>
                  </a:cubicBezTo>
                  <a:cubicBezTo>
                    <a:pt x="11903" y="37675"/>
                    <a:pt x="12430" y="38397"/>
                    <a:pt x="13171" y="38592"/>
                  </a:cubicBezTo>
                  <a:cubicBezTo>
                    <a:pt x="13306" y="38626"/>
                    <a:pt x="13458" y="38645"/>
                    <a:pt x="13624" y="38645"/>
                  </a:cubicBezTo>
                  <a:cubicBezTo>
                    <a:pt x="13936" y="38645"/>
                    <a:pt x="14298" y="38575"/>
                    <a:pt x="14693" y="38397"/>
                  </a:cubicBezTo>
                  <a:cubicBezTo>
                    <a:pt x="14791" y="38358"/>
                    <a:pt x="14869" y="38319"/>
                    <a:pt x="14966" y="38299"/>
                  </a:cubicBezTo>
                  <a:cubicBezTo>
                    <a:pt x="15028" y="38306"/>
                    <a:pt x="15085" y="38309"/>
                    <a:pt x="15139" y="38309"/>
                  </a:cubicBezTo>
                  <a:cubicBezTo>
                    <a:pt x="15407" y="38309"/>
                    <a:pt x="15581" y="38228"/>
                    <a:pt x="15727" y="38065"/>
                  </a:cubicBezTo>
                  <a:cubicBezTo>
                    <a:pt x="15766" y="38006"/>
                    <a:pt x="15786" y="37967"/>
                    <a:pt x="15844" y="37909"/>
                  </a:cubicBezTo>
                  <a:cubicBezTo>
                    <a:pt x="16469" y="37167"/>
                    <a:pt x="17054" y="36446"/>
                    <a:pt x="17054" y="35704"/>
                  </a:cubicBezTo>
                  <a:cubicBezTo>
                    <a:pt x="17054" y="35275"/>
                    <a:pt x="16898" y="34826"/>
                    <a:pt x="16410" y="34280"/>
                  </a:cubicBezTo>
                  <a:cubicBezTo>
                    <a:pt x="16371" y="34260"/>
                    <a:pt x="16352" y="34202"/>
                    <a:pt x="16352" y="34163"/>
                  </a:cubicBezTo>
                  <a:cubicBezTo>
                    <a:pt x="16352" y="34104"/>
                    <a:pt x="16352" y="34065"/>
                    <a:pt x="16371" y="34007"/>
                  </a:cubicBezTo>
                  <a:cubicBezTo>
                    <a:pt x="16391" y="33948"/>
                    <a:pt x="16469" y="33890"/>
                    <a:pt x="16527" y="33850"/>
                  </a:cubicBezTo>
                  <a:cubicBezTo>
                    <a:pt x="16625" y="33753"/>
                    <a:pt x="16781" y="33655"/>
                    <a:pt x="16976" y="33558"/>
                  </a:cubicBezTo>
                  <a:cubicBezTo>
                    <a:pt x="17464" y="33265"/>
                    <a:pt x="18108" y="32875"/>
                    <a:pt x="18478" y="32329"/>
                  </a:cubicBezTo>
                  <a:cubicBezTo>
                    <a:pt x="18615" y="32094"/>
                    <a:pt x="18712" y="31821"/>
                    <a:pt x="18712" y="31509"/>
                  </a:cubicBezTo>
                  <a:cubicBezTo>
                    <a:pt x="18712" y="31119"/>
                    <a:pt x="18576" y="30651"/>
                    <a:pt x="18186" y="30085"/>
                  </a:cubicBezTo>
                  <a:cubicBezTo>
                    <a:pt x="18049" y="29890"/>
                    <a:pt x="18030" y="29616"/>
                    <a:pt x="18010" y="29402"/>
                  </a:cubicBezTo>
                  <a:cubicBezTo>
                    <a:pt x="17991" y="29207"/>
                    <a:pt x="17991" y="29070"/>
                    <a:pt x="17912" y="28973"/>
                  </a:cubicBezTo>
                  <a:cubicBezTo>
                    <a:pt x="17893" y="28934"/>
                    <a:pt x="17893" y="28914"/>
                    <a:pt x="17854" y="28914"/>
                  </a:cubicBezTo>
                  <a:cubicBezTo>
                    <a:pt x="17620" y="28719"/>
                    <a:pt x="17444" y="28524"/>
                    <a:pt x="17405" y="28329"/>
                  </a:cubicBezTo>
                  <a:cubicBezTo>
                    <a:pt x="17366" y="28212"/>
                    <a:pt x="17366" y="28095"/>
                    <a:pt x="17405" y="27997"/>
                  </a:cubicBezTo>
                  <a:cubicBezTo>
                    <a:pt x="17503" y="27724"/>
                    <a:pt x="17795" y="27529"/>
                    <a:pt x="17952" y="27392"/>
                  </a:cubicBezTo>
                  <a:cubicBezTo>
                    <a:pt x="18108" y="27295"/>
                    <a:pt x="18205" y="27236"/>
                    <a:pt x="18244" y="27177"/>
                  </a:cubicBezTo>
                  <a:cubicBezTo>
                    <a:pt x="18791" y="26534"/>
                    <a:pt x="19278" y="25987"/>
                    <a:pt x="19688" y="25499"/>
                  </a:cubicBezTo>
                  <a:cubicBezTo>
                    <a:pt x="22439" y="22378"/>
                    <a:pt x="22439" y="22417"/>
                    <a:pt x="22966" y="21012"/>
                  </a:cubicBezTo>
                  <a:cubicBezTo>
                    <a:pt x="23005" y="20856"/>
                    <a:pt x="23083" y="20661"/>
                    <a:pt x="23161" y="20465"/>
                  </a:cubicBezTo>
                  <a:lnTo>
                    <a:pt x="23161" y="20465"/>
                  </a:lnTo>
                  <a:cubicBezTo>
                    <a:pt x="21600" y="21031"/>
                    <a:pt x="21171" y="21246"/>
                    <a:pt x="20976" y="21343"/>
                  </a:cubicBezTo>
                  <a:cubicBezTo>
                    <a:pt x="20839" y="21422"/>
                    <a:pt x="20781" y="21441"/>
                    <a:pt x="20566" y="21500"/>
                  </a:cubicBezTo>
                  <a:cubicBezTo>
                    <a:pt x="20508" y="21516"/>
                    <a:pt x="20433" y="21522"/>
                    <a:pt x="20357" y="21522"/>
                  </a:cubicBezTo>
                  <a:cubicBezTo>
                    <a:pt x="20253" y="21522"/>
                    <a:pt x="20146" y="21511"/>
                    <a:pt x="20078" y="21500"/>
                  </a:cubicBezTo>
                  <a:cubicBezTo>
                    <a:pt x="19981" y="21480"/>
                    <a:pt x="19883" y="21441"/>
                    <a:pt x="19805" y="21422"/>
                  </a:cubicBezTo>
                  <a:cubicBezTo>
                    <a:pt x="19786" y="21422"/>
                    <a:pt x="19766" y="21402"/>
                    <a:pt x="19766" y="21382"/>
                  </a:cubicBezTo>
                  <a:cubicBezTo>
                    <a:pt x="19766" y="21382"/>
                    <a:pt x="19747" y="21343"/>
                    <a:pt x="19708" y="21304"/>
                  </a:cubicBezTo>
                  <a:lnTo>
                    <a:pt x="19708" y="21226"/>
                  </a:lnTo>
                  <a:cubicBezTo>
                    <a:pt x="19747" y="21012"/>
                    <a:pt x="19688" y="20836"/>
                    <a:pt x="19610" y="20719"/>
                  </a:cubicBezTo>
                  <a:cubicBezTo>
                    <a:pt x="19473" y="20446"/>
                    <a:pt x="19161" y="20270"/>
                    <a:pt x="18791" y="20075"/>
                  </a:cubicBezTo>
                  <a:cubicBezTo>
                    <a:pt x="18400" y="19880"/>
                    <a:pt x="17932" y="19665"/>
                    <a:pt x="17698" y="19197"/>
                  </a:cubicBezTo>
                  <a:cubicBezTo>
                    <a:pt x="17542" y="18963"/>
                    <a:pt x="17444" y="18651"/>
                    <a:pt x="17464" y="18222"/>
                  </a:cubicBezTo>
                  <a:cubicBezTo>
                    <a:pt x="17503" y="17675"/>
                    <a:pt x="17152" y="17090"/>
                    <a:pt x="16761" y="16368"/>
                  </a:cubicBezTo>
                  <a:cubicBezTo>
                    <a:pt x="16352" y="15646"/>
                    <a:pt x="15864" y="14788"/>
                    <a:pt x="15864" y="13812"/>
                  </a:cubicBezTo>
                  <a:cubicBezTo>
                    <a:pt x="15864" y="13773"/>
                    <a:pt x="15883" y="13695"/>
                    <a:pt x="15942" y="13675"/>
                  </a:cubicBezTo>
                  <a:cubicBezTo>
                    <a:pt x="15967" y="13638"/>
                    <a:pt x="16007" y="13625"/>
                    <a:pt x="16043" y="13625"/>
                  </a:cubicBezTo>
                  <a:cubicBezTo>
                    <a:pt x="16064" y="13625"/>
                    <a:pt x="16084" y="13629"/>
                    <a:pt x="16098" y="13636"/>
                  </a:cubicBezTo>
                  <a:cubicBezTo>
                    <a:pt x="16195" y="13675"/>
                    <a:pt x="16274" y="13695"/>
                    <a:pt x="16371" y="13714"/>
                  </a:cubicBezTo>
                  <a:cubicBezTo>
                    <a:pt x="16586" y="13773"/>
                    <a:pt x="16859" y="13831"/>
                    <a:pt x="17054" y="14027"/>
                  </a:cubicBezTo>
                  <a:cubicBezTo>
                    <a:pt x="17152" y="14124"/>
                    <a:pt x="17230" y="14280"/>
                    <a:pt x="17269" y="14475"/>
                  </a:cubicBezTo>
                  <a:cubicBezTo>
                    <a:pt x="17503" y="15568"/>
                    <a:pt x="18088" y="16446"/>
                    <a:pt x="18693" y="17344"/>
                  </a:cubicBezTo>
                  <a:cubicBezTo>
                    <a:pt x="19259" y="18183"/>
                    <a:pt x="19844" y="19041"/>
                    <a:pt x="20137" y="20056"/>
                  </a:cubicBezTo>
                  <a:cubicBezTo>
                    <a:pt x="20137" y="20075"/>
                    <a:pt x="20156" y="20114"/>
                    <a:pt x="20176" y="20153"/>
                  </a:cubicBezTo>
                  <a:cubicBezTo>
                    <a:pt x="20234" y="20212"/>
                    <a:pt x="20332" y="20270"/>
                    <a:pt x="20430" y="20309"/>
                  </a:cubicBezTo>
                  <a:cubicBezTo>
                    <a:pt x="20498" y="20323"/>
                    <a:pt x="20567" y="20337"/>
                    <a:pt x="20623" y="20337"/>
                  </a:cubicBezTo>
                  <a:cubicBezTo>
                    <a:pt x="20646" y="20337"/>
                    <a:pt x="20666" y="20335"/>
                    <a:pt x="20683" y="20329"/>
                  </a:cubicBezTo>
                  <a:cubicBezTo>
                    <a:pt x="20742" y="20329"/>
                    <a:pt x="20820" y="20309"/>
                    <a:pt x="20859" y="20251"/>
                  </a:cubicBezTo>
                  <a:cubicBezTo>
                    <a:pt x="21327" y="19919"/>
                    <a:pt x="21854" y="19685"/>
                    <a:pt x="22342" y="19470"/>
                  </a:cubicBezTo>
                  <a:cubicBezTo>
                    <a:pt x="23005" y="19197"/>
                    <a:pt x="23610" y="18983"/>
                    <a:pt x="24137" y="18475"/>
                  </a:cubicBezTo>
                  <a:cubicBezTo>
                    <a:pt x="24254" y="18358"/>
                    <a:pt x="24390" y="18222"/>
                    <a:pt x="24527" y="18085"/>
                  </a:cubicBezTo>
                  <a:cubicBezTo>
                    <a:pt x="25054" y="17578"/>
                    <a:pt x="25600" y="17090"/>
                    <a:pt x="25951" y="16466"/>
                  </a:cubicBezTo>
                  <a:cubicBezTo>
                    <a:pt x="25756" y="16348"/>
                    <a:pt x="25600" y="16134"/>
                    <a:pt x="25464" y="15939"/>
                  </a:cubicBezTo>
                  <a:cubicBezTo>
                    <a:pt x="25307" y="15685"/>
                    <a:pt x="25151" y="15490"/>
                    <a:pt x="24956" y="15431"/>
                  </a:cubicBezTo>
                  <a:cubicBezTo>
                    <a:pt x="24917" y="15412"/>
                    <a:pt x="24883" y="15402"/>
                    <a:pt x="24849" y="15402"/>
                  </a:cubicBezTo>
                  <a:cubicBezTo>
                    <a:pt x="24815" y="15402"/>
                    <a:pt x="24781" y="15412"/>
                    <a:pt x="24742" y="15431"/>
                  </a:cubicBezTo>
                  <a:cubicBezTo>
                    <a:pt x="24586" y="15451"/>
                    <a:pt x="24390" y="15568"/>
                    <a:pt x="24098" y="15822"/>
                  </a:cubicBezTo>
                  <a:cubicBezTo>
                    <a:pt x="24039" y="15880"/>
                    <a:pt x="23903" y="15939"/>
                    <a:pt x="23805" y="15939"/>
                  </a:cubicBezTo>
                  <a:cubicBezTo>
                    <a:pt x="23781" y="15944"/>
                    <a:pt x="23755" y="15946"/>
                    <a:pt x="23729" y="15946"/>
                  </a:cubicBezTo>
                  <a:cubicBezTo>
                    <a:pt x="23649" y="15946"/>
                    <a:pt x="23561" y="15924"/>
                    <a:pt x="23473" y="15880"/>
                  </a:cubicBezTo>
                  <a:cubicBezTo>
                    <a:pt x="23415" y="15861"/>
                    <a:pt x="23376" y="15822"/>
                    <a:pt x="23356" y="15763"/>
                  </a:cubicBezTo>
                  <a:cubicBezTo>
                    <a:pt x="23317" y="15724"/>
                    <a:pt x="23298" y="15646"/>
                    <a:pt x="23298" y="15568"/>
                  </a:cubicBezTo>
                  <a:cubicBezTo>
                    <a:pt x="23298" y="15431"/>
                    <a:pt x="23376" y="15275"/>
                    <a:pt x="23493" y="15100"/>
                  </a:cubicBezTo>
                  <a:lnTo>
                    <a:pt x="23493" y="14885"/>
                  </a:lnTo>
                  <a:cubicBezTo>
                    <a:pt x="23254" y="15004"/>
                    <a:pt x="23039" y="15055"/>
                    <a:pt x="22863" y="15055"/>
                  </a:cubicBezTo>
                  <a:cubicBezTo>
                    <a:pt x="22809" y="15055"/>
                    <a:pt x="22758" y="15050"/>
                    <a:pt x="22712" y="15041"/>
                  </a:cubicBezTo>
                  <a:cubicBezTo>
                    <a:pt x="22595" y="15002"/>
                    <a:pt x="22498" y="14963"/>
                    <a:pt x="22420" y="14885"/>
                  </a:cubicBezTo>
                  <a:cubicBezTo>
                    <a:pt x="22225" y="14690"/>
                    <a:pt x="22205" y="14378"/>
                    <a:pt x="22205" y="14124"/>
                  </a:cubicBezTo>
                  <a:cubicBezTo>
                    <a:pt x="22186" y="13812"/>
                    <a:pt x="22166" y="13617"/>
                    <a:pt x="22029" y="13539"/>
                  </a:cubicBezTo>
                  <a:lnTo>
                    <a:pt x="22010" y="13519"/>
                  </a:lnTo>
                  <a:cubicBezTo>
                    <a:pt x="22010" y="13519"/>
                    <a:pt x="22010" y="13500"/>
                    <a:pt x="21990" y="13500"/>
                  </a:cubicBezTo>
                  <a:cubicBezTo>
                    <a:pt x="21971" y="13441"/>
                    <a:pt x="21971" y="13402"/>
                    <a:pt x="21971" y="13383"/>
                  </a:cubicBezTo>
                  <a:cubicBezTo>
                    <a:pt x="21971" y="13305"/>
                    <a:pt x="22029" y="13188"/>
                    <a:pt x="22088" y="13110"/>
                  </a:cubicBezTo>
                  <a:cubicBezTo>
                    <a:pt x="22127" y="13031"/>
                    <a:pt x="22205" y="12895"/>
                    <a:pt x="22303" y="12836"/>
                  </a:cubicBezTo>
                  <a:cubicBezTo>
                    <a:pt x="22322" y="12817"/>
                    <a:pt x="22381" y="12817"/>
                    <a:pt x="22420" y="12797"/>
                  </a:cubicBezTo>
                  <a:cubicBezTo>
                    <a:pt x="22595" y="12797"/>
                    <a:pt x="22849" y="12817"/>
                    <a:pt x="23005" y="12914"/>
                  </a:cubicBezTo>
                  <a:cubicBezTo>
                    <a:pt x="23064" y="12934"/>
                    <a:pt x="23142" y="13012"/>
                    <a:pt x="23161" y="13090"/>
                  </a:cubicBezTo>
                  <a:cubicBezTo>
                    <a:pt x="23395" y="13695"/>
                    <a:pt x="23844" y="14105"/>
                    <a:pt x="24332" y="14358"/>
                  </a:cubicBezTo>
                  <a:cubicBezTo>
                    <a:pt x="24891" y="14632"/>
                    <a:pt x="25538" y="14723"/>
                    <a:pt x="26150" y="14723"/>
                  </a:cubicBezTo>
                  <a:cubicBezTo>
                    <a:pt x="26499" y="14723"/>
                    <a:pt x="26837" y="14693"/>
                    <a:pt x="27142" y="14651"/>
                  </a:cubicBezTo>
                  <a:cubicBezTo>
                    <a:pt x="27456" y="14597"/>
                    <a:pt x="27746" y="14571"/>
                    <a:pt x="28013" y="14571"/>
                  </a:cubicBezTo>
                  <a:cubicBezTo>
                    <a:pt x="28525" y="14571"/>
                    <a:pt x="28955" y="14667"/>
                    <a:pt x="29327" y="14846"/>
                  </a:cubicBezTo>
                  <a:cubicBezTo>
                    <a:pt x="29971" y="15139"/>
                    <a:pt x="30381" y="15666"/>
                    <a:pt x="30751" y="16348"/>
                  </a:cubicBezTo>
                  <a:lnTo>
                    <a:pt x="30751" y="16368"/>
                  </a:lnTo>
                  <a:cubicBezTo>
                    <a:pt x="30790" y="16446"/>
                    <a:pt x="30810" y="16485"/>
                    <a:pt x="30868" y="16505"/>
                  </a:cubicBezTo>
                  <a:cubicBezTo>
                    <a:pt x="30910" y="16521"/>
                    <a:pt x="30958" y="16527"/>
                    <a:pt x="31014" y="16527"/>
                  </a:cubicBezTo>
                  <a:cubicBezTo>
                    <a:pt x="31092" y="16527"/>
                    <a:pt x="31185" y="16516"/>
                    <a:pt x="31298" y="16505"/>
                  </a:cubicBezTo>
                  <a:cubicBezTo>
                    <a:pt x="31365" y="16491"/>
                    <a:pt x="31460" y="16468"/>
                    <a:pt x="31551" y="16468"/>
                  </a:cubicBezTo>
                  <a:cubicBezTo>
                    <a:pt x="31592" y="16468"/>
                    <a:pt x="31632" y="16473"/>
                    <a:pt x="31668" y="16485"/>
                  </a:cubicBezTo>
                  <a:cubicBezTo>
                    <a:pt x="31727" y="16505"/>
                    <a:pt x="31785" y="16524"/>
                    <a:pt x="31844" y="16602"/>
                  </a:cubicBezTo>
                  <a:cubicBezTo>
                    <a:pt x="31883" y="16661"/>
                    <a:pt x="31922" y="16778"/>
                    <a:pt x="31883" y="16836"/>
                  </a:cubicBezTo>
                  <a:cubicBezTo>
                    <a:pt x="31824" y="17890"/>
                    <a:pt x="32273" y="18729"/>
                    <a:pt x="32800" y="19568"/>
                  </a:cubicBezTo>
                  <a:cubicBezTo>
                    <a:pt x="33093" y="20036"/>
                    <a:pt x="33346" y="20543"/>
                    <a:pt x="33541" y="21090"/>
                  </a:cubicBezTo>
                  <a:cubicBezTo>
                    <a:pt x="33580" y="21168"/>
                    <a:pt x="33600" y="21207"/>
                    <a:pt x="33600" y="21207"/>
                  </a:cubicBezTo>
                  <a:cubicBezTo>
                    <a:pt x="33619" y="21207"/>
                    <a:pt x="33639" y="21187"/>
                    <a:pt x="33737" y="21109"/>
                  </a:cubicBezTo>
                  <a:cubicBezTo>
                    <a:pt x="33776" y="21090"/>
                    <a:pt x="33795" y="21051"/>
                    <a:pt x="33834" y="21051"/>
                  </a:cubicBezTo>
                  <a:cubicBezTo>
                    <a:pt x="33990" y="20953"/>
                    <a:pt x="34107" y="20836"/>
                    <a:pt x="34205" y="20700"/>
                  </a:cubicBezTo>
                  <a:cubicBezTo>
                    <a:pt x="34400" y="20407"/>
                    <a:pt x="34458" y="20056"/>
                    <a:pt x="34517" y="19665"/>
                  </a:cubicBezTo>
                  <a:cubicBezTo>
                    <a:pt x="34615" y="19139"/>
                    <a:pt x="34712" y="18514"/>
                    <a:pt x="35278" y="18085"/>
                  </a:cubicBezTo>
                  <a:lnTo>
                    <a:pt x="35649" y="17792"/>
                  </a:lnTo>
                  <a:cubicBezTo>
                    <a:pt x="36371" y="17226"/>
                    <a:pt x="37093" y="16700"/>
                    <a:pt x="37385" y="15783"/>
                  </a:cubicBezTo>
                  <a:cubicBezTo>
                    <a:pt x="37385" y="15763"/>
                    <a:pt x="37405" y="15744"/>
                    <a:pt x="37424" y="15724"/>
                  </a:cubicBezTo>
                  <a:cubicBezTo>
                    <a:pt x="37444" y="15685"/>
                    <a:pt x="37483" y="15666"/>
                    <a:pt x="37502" y="15666"/>
                  </a:cubicBezTo>
                  <a:cubicBezTo>
                    <a:pt x="37541" y="15646"/>
                    <a:pt x="37619" y="15627"/>
                    <a:pt x="37678" y="15627"/>
                  </a:cubicBezTo>
                  <a:cubicBezTo>
                    <a:pt x="37750" y="15614"/>
                    <a:pt x="37847" y="15606"/>
                    <a:pt x="37958" y="15606"/>
                  </a:cubicBezTo>
                  <a:cubicBezTo>
                    <a:pt x="38206" y="15606"/>
                    <a:pt x="38526" y="15648"/>
                    <a:pt x="38810" y="15783"/>
                  </a:cubicBezTo>
                  <a:cubicBezTo>
                    <a:pt x="38985" y="15861"/>
                    <a:pt x="39141" y="15978"/>
                    <a:pt x="39278" y="16134"/>
                  </a:cubicBezTo>
                  <a:cubicBezTo>
                    <a:pt x="39141" y="15392"/>
                    <a:pt x="38946" y="14670"/>
                    <a:pt x="38712" y="13968"/>
                  </a:cubicBezTo>
                  <a:cubicBezTo>
                    <a:pt x="37932" y="11451"/>
                    <a:pt x="36663" y="9032"/>
                    <a:pt x="34946" y="6866"/>
                  </a:cubicBezTo>
                  <a:cubicBezTo>
                    <a:pt x="33112" y="4622"/>
                    <a:pt x="30927" y="2807"/>
                    <a:pt x="28546" y="1520"/>
                  </a:cubicBezTo>
                  <a:cubicBezTo>
                    <a:pt x="27883" y="1149"/>
                    <a:pt x="27200" y="837"/>
                    <a:pt x="26517" y="544"/>
                  </a:cubicBezTo>
                  <a:cubicBezTo>
                    <a:pt x="25815" y="720"/>
                    <a:pt x="24976" y="817"/>
                    <a:pt x="24293" y="837"/>
                  </a:cubicBezTo>
                  <a:cubicBezTo>
                    <a:pt x="24193" y="839"/>
                    <a:pt x="24094" y="841"/>
                    <a:pt x="23996" y="841"/>
                  </a:cubicBezTo>
                  <a:cubicBezTo>
                    <a:pt x="23385" y="841"/>
                    <a:pt x="22828" y="779"/>
                    <a:pt x="22576" y="544"/>
                  </a:cubicBezTo>
                  <a:cubicBezTo>
                    <a:pt x="22225" y="232"/>
                    <a:pt x="21815" y="56"/>
                    <a:pt x="21308" y="17"/>
                  </a:cubicBezTo>
                  <a:cubicBezTo>
                    <a:pt x="21199" y="6"/>
                    <a:pt x="21087" y="0"/>
                    <a:pt x="20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44"/>
            <p:cNvSpPr/>
            <p:nvPr/>
          </p:nvSpPr>
          <p:spPr>
            <a:xfrm>
              <a:off x="5106566" y="1154180"/>
              <a:ext cx="2413471" cy="2344193"/>
            </a:xfrm>
            <a:custGeom>
              <a:avLst/>
              <a:gdLst/>
              <a:ahLst/>
              <a:cxnLst/>
              <a:rect l="l" t="t" r="r" b="b"/>
              <a:pathLst>
                <a:path w="37659" h="36578" extrusionOk="0">
                  <a:moveTo>
                    <a:pt x="19747" y="0"/>
                  </a:moveTo>
                  <a:lnTo>
                    <a:pt x="19688" y="293"/>
                  </a:lnTo>
                  <a:cubicBezTo>
                    <a:pt x="20176" y="625"/>
                    <a:pt x="20235" y="1347"/>
                    <a:pt x="19805" y="1952"/>
                  </a:cubicBezTo>
                  <a:cubicBezTo>
                    <a:pt x="19468" y="2390"/>
                    <a:pt x="18911" y="2654"/>
                    <a:pt x="18388" y="2654"/>
                  </a:cubicBezTo>
                  <a:cubicBezTo>
                    <a:pt x="18307" y="2654"/>
                    <a:pt x="18226" y="2648"/>
                    <a:pt x="18147" y="2634"/>
                  </a:cubicBezTo>
                  <a:cubicBezTo>
                    <a:pt x="18047" y="2611"/>
                    <a:pt x="17963" y="2604"/>
                    <a:pt x="17891" y="2604"/>
                  </a:cubicBezTo>
                  <a:cubicBezTo>
                    <a:pt x="17780" y="2604"/>
                    <a:pt x="17699" y="2623"/>
                    <a:pt x="17639" y="2634"/>
                  </a:cubicBezTo>
                  <a:cubicBezTo>
                    <a:pt x="17444" y="2673"/>
                    <a:pt x="17249" y="2771"/>
                    <a:pt x="16820" y="3064"/>
                  </a:cubicBezTo>
                  <a:cubicBezTo>
                    <a:pt x="16430" y="3337"/>
                    <a:pt x="15649" y="3922"/>
                    <a:pt x="14635" y="4020"/>
                  </a:cubicBezTo>
                  <a:cubicBezTo>
                    <a:pt x="14440" y="4039"/>
                    <a:pt x="14225" y="4098"/>
                    <a:pt x="13835" y="4215"/>
                  </a:cubicBezTo>
                  <a:cubicBezTo>
                    <a:pt x="13659" y="4273"/>
                    <a:pt x="13464" y="4312"/>
                    <a:pt x="13269" y="4391"/>
                  </a:cubicBezTo>
                  <a:cubicBezTo>
                    <a:pt x="13142" y="4424"/>
                    <a:pt x="13016" y="4439"/>
                    <a:pt x="12892" y="4439"/>
                  </a:cubicBezTo>
                  <a:cubicBezTo>
                    <a:pt x="12654" y="4439"/>
                    <a:pt x="12427" y="4383"/>
                    <a:pt x="12235" y="4293"/>
                  </a:cubicBezTo>
                  <a:cubicBezTo>
                    <a:pt x="11844" y="4488"/>
                    <a:pt x="11357" y="4722"/>
                    <a:pt x="10752" y="5073"/>
                  </a:cubicBezTo>
                  <a:cubicBezTo>
                    <a:pt x="10713" y="5093"/>
                    <a:pt x="10674" y="5112"/>
                    <a:pt x="10635" y="5151"/>
                  </a:cubicBezTo>
                  <a:cubicBezTo>
                    <a:pt x="10576" y="5190"/>
                    <a:pt x="10557" y="5249"/>
                    <a:pt x="10518" y="5288"/>
                  </a:cubicBezTo>
                  <a:cubicBezTo>
                    <a:pt x="10615" y="5269"/>
                    <a:pt x="10674" y="5269"/>
                    <a:pt x="10771" y="5249"/>
                  </a:cubicBezTo>
                  <a:cubicBezTo>
                    <a:pt x="10810" y="5249"/>
                    <a:pt x="10843" y="5246"/>
                    <a:pt x="10893" y="5246"/>
                  </a:cubicBezTo>
                  <a:cubicBezTo>
                    <a:pt x="11016" y="5246"/>
                    <a:pt x="11245" y="5266"/>
                    <a:pt x="11942" y="5405"/>
                  </a:cubicBezTo>
                  <a:cubicBezTo>
                    <a:pt x="11992" y="5398"/>
                    <a:pt x="12034" y="5392"/>
                    <a:pt x="12070" y="5392"/>
                  </a:cubicBezTo>
                  <a:cubicBezTo>
                    <a:pt x="12231" y="5392"/>
                    <a:pt x="12302" y="5507"/>
                    <a:pt x="12684" y="6127"/>
                  </a:cubicBezTo>
                  <a:cubicBezTo>
                    <a:pt x="12703" y="6166"/>
                    <a:pt x="12723" y="6244"/>
                    <a:pt x="12781" y="6342"/>
                  </a:cubicBezTo>
                  <a:cubicBezTo>
                    <a:pt x="12879" y="6264"/>
                    <a:pt x="12996" y="6166"/>
                    <a:pt x="13113" y="6088"/>
                  </a:cubicBezTo>
                  <a:cubicBezTo>
                    <a:pt x="13483" y="5873"/>
                    <a:pt x="13874" y="5756"/>
                    <a:pt x="14264" y="5737"/>
                  </a:cubicBezTo>
                  <a:lnTo>
                    <a:pt x="14557" y="5737"/>
                  </a:lnTo>
                  <a:cubicBezTo>
                    <a:pt x="14674" y="5561"/>
                    <a:pt x="14752" y="5464"/>
                    <a:pt x="14869" y="5269"/>
                  </a:cubicBezTo>
                  <a:cubicBezTo>
                    <a:pt x="14966" y="5112"/>
                    <a:pt x="15103" y="4995"/>
                    <a:pt x="15220" y="4898"/>
                  </a:cubicBezTo>
                  <a:cubicBezTo>
                    <a:pt x="15526" y="4653"/>
                    <a:pt x="15879" y="4541"/>
                    <a:pt x="16205" y="4541"/>
                  </a:cubicBezTo>
                  <a:cubicBezTo>
                    <a:pt x="16296" y="4541"/>
                    <a:pt x="16384" y="4549"/>
                    <a:pt x="16469" y="4566"/>
                  </a:cubicBezTo>
                  <a:cubicBezTo>
                    <a:pt x="16586" y="4566"/>
                    <a:pt x="16820" y="4566"/>
                    <a:pt x="17054" y="4625"/>
                  </a:cubicBezTo>
                  <a:cubicBezTo>
                    <a:pt x="17464" y="4332"/>
                    <a:pt x="17874" y="4215"/>
                    <a:pt x="17932" y="4195"/>
                  </a:cubicBezTo>
                  <a:cubicBezTo>
                    <a:pt x="18049" y="4137"/>
                    <a:pt x="18069" y="4137"/>
                    <a:pt x="18088" y="4117"/>
                  </a:cubicBezTo>
                  <a:cubicBezTo>
                    <a:pt x="18373" y="3944"/>
                    <a:pt x="18690" y="3851"/>
                    <a:pt x="18986" y="3851"/>
                  </a:cubicBezTo>
                  <a:cubicBezTo>
                    <a:pt x="19257" y="3851"/>
                    <a:pt x="19512" y="3930"/>
                    <a:pt x="19708" y="4098"/>
                  </a:cubicBezTo>
                  <a:cubicBezTo>
                    <a:pt x="20098" y="4391"/>
                    <a:pt x="20196" y="4917"/>
                    <a:pt x="20000" y="5444"/>
                  </a:cubicBezTo>
                  <a:cubicBezTo>
                    <a:pt x="20137" y="5542"/>
                    <a:pt x="20293" y="5678"/>
                    <a:pt x="20391" y="5834"/>
                  </a:cubicBezTo>
                  <a:cubicBezTo>
                    <a:pt x="20469" y="5698"/>
                    <a:pt x="20527" y="5581"/>
                    <a:pt x="20625" y="5464"/>
                  </a:cubicBezTo>
                  <a:cubicBezTo>
                    <a:pt x="21249" y="4683"/>
                    <a:pt x="22322" y="4371"/>
                    <a:pt x="22576" y="4273"/>
                  </a:cubicBezTo>
                  <a:cubicBezTo>
                    <a:pt x="22635" y="4234"/>
                    <a:pt x="22674" y="4234"/>
                    <a:pt x="22732" y="4215"/>
                  </a:cubicBezTo>
                  <a:cubicBezTo>
                    <a:pt x="22930" y="4149"/>
                    <a:pt x="23172" y="4092"/>
                    <a:pt x="23423" y="4092"/>
                  </a:cubicBezTo>
                  <a:cubicBezTo>
                    <a:pt x="23543" y="4092"/>
                    <a:pt x="23665" y="4105"/>
                    <a:pt x="23786" y="4137"/>
                  </a:cubicBezTo>
                  <a:cubicBezTo>
                    <a:pt x="24176" y="4234"/>
                    <a:pt x="24410" y="4488"/>
                    <a:pt x="24527" y="4683"/>
                  </a:cubicBezTo>
                  <a:cubicBezTo>
                    <a:pt x="24761" y="4995"/>
                    <a:pt x="24800" y="5386"/>
                    <a:pt x="24800" y="5464"/>
                  </a:cubicBezTo>
                  <a:cubicBezTo>
                    <a:pt x="24820" y="5600"/>
                    <a:pt x="24878" y="5951"/>
                    <a:pt x="24683" y="6342"/>
                  </a:cubicBezTo>
                  <a:cubicBezTo>
                    <a:pt x="24625" y="6439"/>
                    <a:pt x="24586" y="6537"/>
                    <a:pt x="24508" y="6634"/>
                  </a:cubicBezTo>
                  <a:lnTo>
                    <a:pt x="24508" y="6654"/>
                  </a:lnTo>
                  <a:cubicBezTo>
                    <a:pt x="24878" y="7356"/>
                    <a:pt x="24586" y="8176"/>
                    <a:pt x="24527" y="8371"/>
                  </a:cubicBezTo>
                  <a:cubicBezTo>
                    <a:pt x="24508" y="8429"/>
                    <a:pt x="24508" y="8488"/>
                    <a:pt x="24488" y="8507"/>
                  </a:cubicBezTo>
                  <a:cubicBezTo>
                    <a:pt x="24527" y="8605"/>
                    <a:pt x="24566" y="8761"/>
                    <a:pt x="24586" y="8898"/>
                  </a:cubicBezTo>
                  <a:cubicBezTo>
                    <a:pt x="24586" y="9112"/>
                    <a:pt x="24527" y="9346"/>
                    <a:pt x="24430" y="9542"/>
                  </a:cubicBezTo>
                  <a:cubicBezTo>
                    <a:pt x="24234" y="9932"/>
                    <a:pt x="23922" y="10146"/>
                    <a:pt x="23786" y="10244"/>
                  </a:cubicBezTo>
                  <a:cubicBezTo>
                    <a:pt x="23493" y="10420"/>
                    <a:pt x="23161" y="10478"/>
                    <a:pt x="23025" y="10517"/>
                  </a:cubicBezTo>
                  <a:cubicBezTo>
                    <a:pt x="22810" y="10549"/>
                    <a:pt x="22566" y="10564"/>
                    <a:pt x="22308" y="10564"/>
                  </a:cubicBezTo>
                  <a:cubicBezTo>
                    <a:pt x="22097" y="10564"/>
                    <a:pt x="21878" y="10554"/>
                    <a:pt x="21659" y="10537"/>
                  </a:cubicBezTo>
                  <a:cubicBezTo>
                    <a:pt x="21386" y="10478"/>
                    <a:pt x="21152" y="10381"/>
                    <a:pt x="20976" y="10185"/>
                  </a:cubicBezTo>
                  <a:cubicBezTo>
                    <a:pt x="20976" y="10185"/>
                    <a:pt x="20313" y="9893"/>
                    <a:pt x="20117" y="9268"/>
                  </a:cubicBezTo>
                  <a:cubicBezTo>
                    <a:pt x="20039" y="8976"/>
                    <a:pt x="20078" y="8683"/>
                    <a:pt x="20176" y="8390"/>
                  </a:cubicBezTo>
                  <a:cubicBezTo>
                    <a:pt x="20215" y="8215"/>
                    <a:pt x="20313" y="8078"/>
                    <a:pt x="20410" y="7922"/>
                  </a:cubicBezTo>
                  <a:cubicBezTo>
                    <a:pt x="20410" y="7922"/>
                    <a:pt x="20410" y="7903"/>
                    <a:pt x="20391" y="7903"/>
                  </a:cubicBezTo>
                  <a:cubicBezTo>
                    <a:pt x="20196" y="8234"/>
                    <a:pt x="19844" y="8586"/>
                    <a:pt x="19415" y="8800"/>
                  </a:cubicBezTo>
                  <a:cubicBezTo>
                    <a:pt x="19099" y="8948"/>
                    <a:pt x="18776" y="8999"/>
                    <a:pt x="18479" y="8999"/>
                  </a:cubicBezTo>
                  <a:cubicBezTo>
                    <a:pt x="18227" y="8999"/>
                    <a:pt x="17993" y="8962"/>
                    <a:pt x="17796" y="8917"/>
                  </a:cubicBezTo>
                  <a:lnTo>
                    <a:pt x="17796" y="8917"/>
                  </a:lnTo>
                  <a:cubicBezTo>
                    <a:pt x="17932" y="9210"/>
                    <a:pt x="17893" y="9503"/>
                    <a:pt x="17874" y="9639"/>
                  </a:cubicBezTo>
                  <a:cubicBezTo>
                    <a:pt x="17757" y="10556"/>
                    <a:pt x="16996" y="11434"/>
                    <a:pt x="16566" y="11903"/>
                  </a:cubicBezTo>
                  <a:cubicBezTo>
                    <a:pt x="16625" y="11942"/>
                    <a:pt x="16722" y="12020"/>
                    <a:pt x="16800" y="12098"/>
                  </a:cubicBezTo>
                  <a:cubicBezTo>
                    <a:pt x="17054" y="12332"/>
                    <a:pt x="17191" y="12663"/>
                    <a:pt x="17249" y="12995"/>
                  </a:cubicBezTo>
                  <a:cubicBezTo>
                    <a:pt x="17405" y="13873"/>
                    <a:pt x="17874" y="14615"/>
                    <a:pt x="18518" y="15551"/>
                  </a:cubicBezTo>
                  <a:cubicBezTo>
                    <a:pt x="18947" y="16195"/>
                    <a:pt x="19454" y="16956"/>
                    <a:pt x="19805" y="17854"/>
                  </a:cubicBezTo>
                  <a:cubicBezTo>
                    <a:pt x="20196" y="17639"/>
                    <a:pt x="20586" y="17483"/>
                    <a:pt x="20898" y="17366"/>
                  </a:cubicBezTo>
                  <a:cubicBezTo>
                    <a:pt x="21581" y="17093"/>
                    <a:pt x="21971" y="16917"/>
                    <a:pt x="22264" y="16624"/>
                  </a:cubicBezTo>
                  <a:cubicBezTo>
                    <a:pt x="22420" y="16488"/>
                    <a:pt x="22556" y="16371"/>
                    <a:pt x="22674" y="16234"/>
                  </a:cubicBezTo>
                  <a:cubicBezTo>
                    <a:pt x="22830" y="16098"/>
                    <a:pt x="22966" y="15980"/>
                    <a:pt x="23103" y="15824"/>
                  </a:cubicBezTo>
                  <a:lnTo>
                    <a:pt x="23103" y="15824"/>
                  </a:lnTo>
                  <a:cubicBezTo>
                    <a:pt x="22966" y="15883"/>
                    <a:pt x="22869" y="15902"/>
                    <a:pt x="22771" y="15902"/>
                  </a:cubicBezTo>
                  <a:cubicBezTo>
                    <a:pt x="22693" y="15914"/>
                    <a:pt x="22601" y="15923"/>
                    <a:pt x="22502" y="15923"/>
                  </a:cubicBezTo>
                  <a:cubicBezTo>
                    <a:pt x="22280" y="15923"/>
                    <a:pt x="22019" y="15881"/>
                    <a:pt x="21776" y="15746"/>
                  </a:cubicBezTo>
                  <a:cubicBezTo>
                    <a:pt x="21581" y="15649"/>
                    <a:pt x="21405" y="15512"/>
                    <a:pt x="21269" y="15298"/>
                  </a:cubicBezTo>
                  <a:cubicBezTo>
                    <a:pt x="21210" y="15200"/>
                    <a:pt x="21171" y="15122"/>
                    <a:pt x="21152" y="15024"/>
                  </a:cubicBezTo>
                  <a:cubicBezTo>
                    <a:pt x="20878" y="14946"/>
                    <a:pt x="20664" y="14829"/>
                    <a:pt x="20469" y="14654"/>
                  </a:cubicBezTo>
                  <a:cubicBezTo>
                    <a:pt x="19942" y="14166"/>
                    <a:pt x="19942" y="13405"/>
                    <a:pt x="19942" y="13288"/>
                  </a:cubicBezTo>
                  <a:lnTo>
                    <a:pt x="19942" y="13171"/>
                  </a:lnTo>
                  <a:cubicBezTo>
                    <a:pt x="19922" y="13151"/>
                    <a:pt x="19903" y="13093"/>
                    <a:pt x="19883" y="13073"/>
                  </a:cubicBezTo>
                  <a:cubicBezTo>
                    <a:pt x="19786" y="12878"/>
                    <a:pt x="19727" y="12703"/>
                    <a:pt x="19727" y="12566"/>
                  </a:cubicBezTo>
                  <a:lnTo>
                    <a:pt x="19727" y="12312"/>
                  </a:lnTo>
                  <a:cubicBezTo>
                    <a:pt x="19786" y="12000"/>
                    <a:pt x="19981" y="11688"/>
                    <a:pt x="20000" y="11629"/>
                  </a:cubicBezTo>
                  <a:cubicBezTo>
                    <a:pt x="20000" y="11629"/>
                    <a:pt x="20235" y="11142"/>
                    <a:pt x="20683" y="10868"/>
                  </a:cubicBezTo>
                  <a:cubicBezTo>
                    <a:pt x="20800" y="10810"/>
                    <a:pt x="21074" y="10654"/>
                    <a:pt x="21405" y="10654"/>
                  </a:cubicBezTo>
                  <a:cubicBezTo>
                    <a:pt x="21737" y="10654"/>
                    <a:pt x="22186" y="10712"/>
                    <a:pt x="22576" y="10946"/>
                  </a:cubicBezTo>
                  <a:cubicBezTo>
                    <a:pt x="22732" y="11044"/>
                    <a:pt x="22966" y="11220"/>
                    <a:pt x="23103" y="11551"/>
                  </a:cubicBezTo>
                  <a:cubicBezTo>
                    <a:pt x="23259" y="11942"/>
                    <a:pt x="23513" y="12195"/>
                    <a:pt x="23805" y="12371"/>
                  </a:cubicBezTo>
                  <a:cubicBezTo>
                    <a:pt x="24178" y="12557"/>
                    <a:pt x="24638" y="12633"/>
                    <a:pt x="25115" y="12633"/>
                  </a:cubicBezTo>
                  <a:cubicBezTo>
                    <a:pt x="25386" y="12633"/>
                    <a:pt x="25663" y="12608"/>
                    <a:pt x="25932" y="12566"/>
                  </a:cubicBezTo>
                  <a:cubicBezTo>
                    <a:pt x="26290" y="12507"/>
                    <a:pt x="26632" y="12477"/>
                    <a:pt x="26959" y="12477"/>
                  </a:cubicBezTo>
                  <a:cubicBezTo>
                    <a:pt x="27612" y="12477"/>
                    <a:pt x="28202" y="12598"/>
                    <a:pt x="28722" y="12859"/>
                  </a:cubicBezTo>
                  <a:cubicBezTo>
                    <a:pt x="29464" y="13210"/>
                    <a:pt x="29971" y="13776"/>
                    <a:pt x="30342" y="14381"/>
                  </a:cubicBezTo>
                  <a:cubicBezTo>
                    <a:pt x="30478" y="14381"/>
                    <a:pt x="30673" y="14381"/>
                    <a:pt x="30868" y="14439"/>
                  </a:cubicBezTo>
                  <a:cubicBezTo>
                    <a:pt x="31122" y="14517"/>
                    <a:pt x="31395" y="14654"/>
                    <a:pt x="31610" y="14927"/>
                  </a:cubicBezTo>
                  <a:cubicBezTo>
                    <a:pt x="31844" y="15259"/>
                    <a:pt x="31844" y="15629"/>
                    <a:pt x="31825" y="15824"/>
                  </a:cubicBezTo>
                  <a:cubicBezTo>
                    <a:pt x="31786" y="16488"/>
                    <a:pt x="32020" y="16995"/>
                    <a:pt x="32468" y="17776"/>
                  </a:cubicBezTo>
                  <a:cubicBezTo>
                    <a:pt x="32683" y="17190"/>
                    <a:pt x="32976" y="16605"/>
                    <a:pt x="33561" y="16156"/>
                  </a:cubicBezTo>
                  <a:cubicBezTo>
                    <a:pt x="33698" y="16059"/>
                    <a:pt x="33834" y="15922"/>
                    <a:pt x="33951" y="15863"/>
                  </a:cubicBezTo>
                  <a:cubicBezTo>
                    <a:pt x="34732" y="15278"/>
                    <a:pt x="35122" y="14927"/>
                    <a:pt x="35298" y="14420"/>
                  </a:cubicBezTo>
                  <a:cubicBezTo>
                    <a:pt x="35356" y="14185"/>
                    <a:pt x="35454" y="14049"/>
                    <a:pt x="35551" y="13951"/>
                  </a:cubicBezTo>
                  <a:cubicBezTo>
                    <a:pt x="35746" y="13737"/>
                    <a:pt x="35942" y="13639"/>
                    <a:pt x="36000" y="13600"/>
                  </a:cubicBezTo>
                  <a:cubicBezTo>
                    <a:pt x="36195" y="13502"/>
                    <a:pt x="36410" y="13483"/>
                    <a:pt x="36488" y="13463"/>
                  </a:cubicBezTo>
                  <a:cubicBezTo>
                    <a:pt x="36976" y="13444"/>
                    <a:pt x="37405" y="13190"/>
                    <a:pt x="37659" y="12839"/>
                  </a:cubicBezTo>
                  <a:cubicBezTo>
                    <a:pt x="36878" y="10322"/>
                    <a:pt x="35610" y="7903"/>
                    <a:pt x="33873" y="5737"/>
                  </a:cubicBezTo>
                  <a:cubicBezTo>
                    <a:pt x="32039" y="3493"/>
                    <a:pt x="29873" y="1678"/>
                    <a:pt x="27493" y="391"/>
                  </a:cubicBezTo>
                  <a:cubicBezTo>
                    <a:pt x="27068" y="329"/>
                    <a:pt x="26644" y="299"/>
                    <a:pt x="26230" y="299"/>
                  </a:cubicBezTo>
                  <a:cubicBezTo>
                    <a:pt x="25463" y="299"/>
                    <a:pt x="24731" y="403"/>
                    <a:pt x="24098" y="605"/>
                  </a:cubicBezTo>
                  <a:cubicBezTo>
                    <a:pt x="23708" y="722"/>
                    <a:pt x="23317" y="800"/>
                    <a:pt x="23064" y="820"/>
                  </a:cubicBezTo>
                  <a:cubicBezTo>
                    <a:pt x="22920" y="829"/>
                    <a:pt x="22747" y="836"/>
                    <a:pt x="22559" y="836"/>
                  </a:cubicBezTo>
                  <a:cubicBezTo>
                    <a:pt x="21908" y="836"/>
                    <a:pt x="21070" y="743"/>
                    <a:pt x="20586" y="274"/>
                  </a:cubicBezTo>
                  <a:cubicBezTo>
                    <a:pt x="20410" y="98"/>
                    <a:pt x="20196" y="20"/>
                    <a:pt x="19903" y="0"/>
                  </a:cubicBezTo>
                  <a:close/>
                  <a:moveTo>
                    <a:pt x="6654" y="11083"/>
                  </a:moveTo>
                  <a:cubicBezTo>
                    <a:pt x="5620" y="11122"/>
                    <a:pt x="5015" y="11200"/>
                    <a:pt x="4508" y="11493"/>
                  </a:cubicBezTo>
                  <a:cubicBezTo>
                    <a:pt x="4313" y="11610"/>
                    <a:pt x="4118" y="11766"/>
                    <a:pt x="3923" y="12020"/>
                  </a:cubicBezTo>
                  <a:cubicBezTo>
                    <a:pt x="3357" y="12781"/>
                    <a:pt x="2772" y="13424"/>
                    <a:pt x="2284" y="13932"/>
                  </a:cubicBezTo>
                  <a:cubicBezTo>
                    <a:pt x="1386" y="14907"/>
                    <a:pt x="801" y="15590"/>
                    <a:pt x="450" y="16605"/>
                  </a:cubicBezTo>
                  <a:cubicBezTo>
                    <a:pt x="137" y="17561"/>
                    <a:pt x="1" y="19005"/>
                    <a:pt x="391" y="21268"/>
                  </a:cubicBezTo>
                  <a:cubicBezTo>
                    <a:pt x="411" y="21444"/>
                    <a:pt x="489" y="21580"/>
                    <a:pt x="606" y="21736"/>
                  </a:cubicBezTo>
                  <a:lnTo>
                    <a:pt x="625" y="21756"/>
                  </a:lnTo>
                  <a:cubicBezTo>
                    <a:pt x="742" y="21932"/>
                    <a:pt x="937" y="22049"/>
                    <a:pt x="1113" y="22127"/>
                  </a:cubicBezTo>
                  <a:cubicBezTo>
                    <a:pt x="1328" y="22224"/>
                    <a:pt x="1523" y="22224"/>
                    <a:pt x="1679" y="22224"/>
                  </a:cubicBezTo>
                  <a:cubicBezTo>
                    <a:pt x="1796" y="22205"/>
                    <a:pt x="1874" y="22166"/>
                    <a:pt x="1972" y="22107"/>
                  </a:cubicBezTo>
                  <a:cubicBezTo>
                    <a:pt x="2501" y="21742"/>
                    <a:pt x="3082" y="21479"/>
                    <a:pt x="3699" y="21479"/>
                  </a:cubicBezTo>
                  <a:cubicBezTo>
                    <a:pt x="3741" y="21479"/>
                    <a:pt x="3783" y="21480"/>
                    <a:pt x="3825" y="21483"/>
                  </a:cubicBezTo>
                  <a:cubicBezTo>
                    <a:pt x="4801" y="21580"/>
                    <a:pt x="5289" y="22400"/>
                    <a:pt x="5425" y="22595"/>
                  </a:cubicBezTo>
                  <a:cubicBezTo>
                    <a:pt x="5503" y="22653"/>
                    <a:pt x="5523" y="22732"/>
                    <a:pt x="5581" y="22790"/>
                  </a:cubicBezTo>
                  <a:lnTo>
                    <a:pt x="5601" y="22810"/>
                  </a:lnTo>
                  <a:cubicBezTo>
                    <a:pt x="5874" y="22810"/>
                    <a:pt x="6147" y="22907"/>
                    <a:pt x="6342" y="23102"/>
                  </a:cubicBezTo>
                  <a:cubicBezTo>
                    <a:pt x="6576" y="23317"/>
                    <a:pt x="6732" y="23668"/>
                    <a:pt x="6674" y="24019"/>
                  </a:cubicBezTo>
                  <a:cubicBezTo>
                    <a:pt x="6596" y="25053"/>
                    <a:pt x="6967" y="25951"/>
                    <a:pt x="7513" y="27141"/>
                  </a:cubicBezTo>
                  <a:cubicBezTo>
                    <a:pt x="8020" y="28312"/>
                    <a:pt x="8703" y="29775"/>
                    <a:pt x="8645" y="31590"/>
                  </a:cubicBezTo>
                  <a:cubicBezTo>
                    <a:pt x="8645" y="32058"/>
                    <a:pt x="9074" y="32663"/>
                    <a:pt x="10049" y="33775"/>
                  </a:cubicBezTo>
                  <a:cubicBezTo>
                    <a:pt x="10401" y="34224"/>
                    <a:pt x="10849" y="34712"/>
                    <a:pt x="11181" y="35219"/>
                  </a:cubicBezTo>
                  <a:cubicBezTo>
                    <a:pt x="11805" y="36117"/>
                    <a:pt x="12118" y="36468"/>
                    <a:pt x="12449" y="36565"/>
                  </a:cubicBezTo>
                  <a:cubicBezTo>
                    <a:pt x="12491" y="36571"/>
                    <a:pt x="12541" y="36577"/>
                    <a:pt x="12603" y="36577"/>
                  </a:cubicBezTo>
                  <a:cubicBezTo>
                    <a:pt x="12747" y="36577"/>
                    <a:pt x="12955" y="36546"/>
                    <a:pt x="13269" y="36409"/>
                  </a:cubicBezTo>
                  <a:cubicBezTo>
                    <a:pt x="13386" y="36370"/>
                    <a:pt x="13503" y="36312"/>
                    <a:pt x="13581" y="36292"/>
                  </a:cubicBezTo>
                  <a:cubicBezTo>
                    <a:pt x="13718" y="36253"/>
                    <a:pt x="13776" y="36214"/>
                    <a:pt x="13796" y="36214"/>
                  </a:cubicBezTo>
                  <a:cubicBezTo>
                    <a:pt x="13854" y="36117"/>
                    <a:pt x="13893" y="36078"/>
                    <a:pt x="13932" y="36019"/>
                  </a:cubicBezTo>
                  <a:cubicBezTo>
                    <a:pt x="14654" y="35141"/>
                    <a:pt x="14908" y="34790"/>
                    <a:pt x="14908" y="34497"/>
                  </a:cubicBezTo>
                  <a:cubicBezTo>
                    <a:pt x="14908" y="34400"/>
                    <a:pt x="14869" y="34165"/>
                    <a:pt x="14479" y="33756"/>
                  </a:cubicBezTo>
                  <a:lnTo>
                    <a:pt x="14459" y="33736"/>
                  </a:lnTo>
                  <a:cubicBezTo>
                    <a:pt x="14342" y="33561"/>
                    <a:pt x="14225" y="33346"/>
                    <a:pt x="14186" y="33073"/>
                  </a:cubicBezTo>
                  <a:cubicBezTo>
                    <a:pt x="14166" y="32780"/>
                    <a:pt x="14244" y="32507"/>
                    <a:pt x="14322" y="32351"/>
                  </a:cubicBezTo>
                  <a:cubicBezTo>
                    <a:pt x="14459" y="32058"/>
                    <a:pt x="14674" y="31863"/>
                    <a:pt x="14752" y="31804"/>
                  </a:cubicBezTo>
                  <a:cubicBezTo>
                    <a:pt x="14947" y="31668"/>
                    <a:pt x="15201" y="31492"/>
                    <a:pt x="15337" y="31414"/>
                  </a:cubicBezTo>
                  <a:cubicBezTo>
                    <a:pt x="15883" y="31102"/>
                    <a:pt x="16274" y="30829"/>
                    <a:pt x="16430" y="30556"/>
                  </a:cubicBezTo>
                  <a:cubicBezTo>
                    <a:pt x="16488" y="30458"/>
                    <a:pt x="16508" y="30400"/>
                    <a:pt x="16508" y="30322"/>
                  </a:cubicBezTo>
                  <a:cubicBezTo>
                    <a:pt x="16508" y="30205"/>
                    <a:pt x="16469" y="29931"/>
                    <a:pt x="16137" y="29483"/>
                  </a:cubicBezTo>
                  <a:cubicBezTo>
                    <a:pt x="15825" y="29053"/>
                    <a:pt x="15805" y="28487"/>
                    <a:pt x="15805" y="28351"/>
                  </a:cubicBezTo>
                  <a:cubicBezTo>
                    <a:pt x="15552" y="28117"/>
                    <a:pt x="15337" y="27824"/>
                    <a:pt x="15220" y="27473"/>
                  </a:cubicBezTo>
                  <a:cubicBezTo>
                    <a:pt x="15122" y="27122"/>
                    <a:pt x="15142" y="26790"/>
                    <a:pt x="15259" y="26458"/>
                  </a:cubicBezTo>
                  <a:cubicBezTo>
                    <a:pt x="15513" y="25775"/>
                    <a:pt x="16196" y="25366"/>
                    <a:pt x="16274" y="25327"/>
                  </a:cubicBezTo>
                  <a:cubicBezTo>
                    <a:pt x="16313" y="25288"/>
                    <a:pt x="16332" y="25268"/>
                    <a:pt x="16371" y="25249"/>
                  </a:cubicBezTo>
                  <a:cubicBezTo>
                    <a:pt x="16898" y="24605"/>
                    <a:pt x="17366" y="24078"/>
                    <a:pt x="17776" y="23610"/>
                  </a:cubicBezTo>
                  <a:cubicBezTo>
                    <a:pt x="18810" y="22439"/>
                    <a:pt x="19435" y="21756"/>
                    <a:pt x="19844" y="21268"/>
                  </a:cubicBezTo>
                  <a:lnTo>
                    <a:pt x="19844" y="21268"/>
                  </a:lnTo>
                  <a:cubicBezTo>
                    <a:pt x="19805" y="21288"/>
                    <a:pt x="19747" y="21288"/>
                    <a:pt x="19708" y="21327"/>
                  </a:cubicBezTo>
                  <a:cubicBezTo>
                    <a:pt x="19524" y="21375"/>
                    <a:pt x="19344" y="21390"/>
                    <a:pt x="19185" y="21390"/>
                  </a:cubicBezTo>
                  <a:cubicBezTo>
                    <a:pt x="18954" y="21390"/>
                    <a:pt x="18766" y="21358"/>
                    <a:pt x="18674" y="21346"/>
                  </a:cubicBezTo>
                  <a:cubicBezTo>
                    <a:pt x="18557" y="21327"/>
                    <a:pt x="18342" y="21268"/>
                    <a:pt x="18147" y="21171"/>
                  </a:cubicBezTo>
                  <a:cubicBezTo>
                    <a:pt x="18088" y="21151"/>
                    <a:pt x="17971" y="21093"/>
                    <a:pt x="17854" y="20975"/>
                  </a:cubicBezTo>
                  <a:cubicBezTo>
                    <a:pt x="17776" y="20936"/>
                    <a:pt x="17659" y="20780"/>
                    <a:pt x="17561" y="20566"/>
                  </a:cubicBezTo>
                  <a:cubicBezTo>
                    <a:pt x="17503" y="20449"/>
                    <a:pt x="17483" y="20273"/>
                    <a:pt x="17483" y="20117"/>
                  </a:cubicBezTo>
                  <a:cubicBezTo>
                    <a:pt x="17444" y="20097"/>
                    <a:pt x="17308" y="20019"/>
                    <a:pt x="17074" y="19902"/>
                  </a:cubicBezTo>
                  <a:cubicBezTo>
                    <a:pt x="16722" y="19727"/>
                    <a:pt x="16001" y="19395"/>
                    <a:pt x="15552" y="18693"/>
                  </a:cubicBezTo>
                  <a:cubicBezTo>
                    <a:pt x="15318" y="18263"/>
                    <a:pt x="15201" y="17756"/>
                    <a:pt x="15201" y="17190"/>
                  </a:cubicBezTo>
                  <a:cubicBezTo>
                    <a:pt x="15201" y="16976"/>
                    <a:pt x="15044" y="16663"/>
                    <a:pt x="14596" y="15883"/>
                  </a:cubicBezTo>
                  <a:cubicBezTo>
                    <a:pt x="14225" y="15200"/>
                    <a:pt x="13562" y="14146"/>
                    <a:pt x="13562" y="12859"/>
                  </a:cubicBezTo>
                  <a:lnTo>
                    <a:pt x="13562" y="12839"/>
                  </a:lnTo>
                  <a:cubicBezTo>
                    <a:pt x="13269" y="12937"/>
                    <a:pt x="12976" y="12976"/>
                    <a:pt x="12703" y="12976"/>
                  </a:cubicBezTo>
                  <a:cubicBezTo>
                    <a:pt x="12137" y="12976"/>
                    <a:pt x="11669" y="12839"/>
                    <a:pt x="11337" y="12605"/>
                  </a:cubicBezTo>
                  <a:cubicBezTo>
                    <a:pt x="11240" y="12742"/>
                    <a:pt x="11123" y="12859"/>
                    <a:pt x="10986" y="12956"/>
                  </a:cubicBezTo>
                  <a:cubicBezTo>
                    <a:pt x="10752" y="13151"/>
                    <a:pt x="10479" y="13268"/>
                    <a:pt x="10186" y="13346"/>
                  </a:cubicBezTo>
                  <a:cubicBezTo>
                    <a:pt x="10045" y="13375"/>
                    <a:pt x="9911" y="13387"/>
                    <a:pt x="9786" y="13387"/>
                  </a:cubicBezTo>
                  <a:cubicBezTo>
                    <a:pt x="9322" y="13387"/>
                    <a:pt x="8992" y="13229"/>
                    <a:pt x="8976" y="13229"/>
                  </a:cubicBezTo>
                  <a:cubicBezTo>
                    <a:pt x="8957" y="13229"/>
                    <a:pt x="8918" y="13190"/>
                    <a:pt x="8918" y="13190"/>
                  </a:cubicBezTo>
                  <a:cubicBezTo>
                    <a:pt x="8586" y="13151"/>
                    <a:pt x="8313" y="12956"/>
                    <a:pt x="8157" y="12663"/>
                  </a:cubicBezTo>
                  <a:cubicBezTo>
                    <a:pt x="8118" y="12585"/>
                    <a:pt x="8098" y="12507"/>
                    <a:pt x="8059" y="12449"/>
                  </a:cubicBezTo>
                  <a:cubicBezTo>
                    <a:pt x="7942" y="12410"/>
                    <a:pt x="7045" y="12195"/>
                    <a:pt x="6752" y="11473"/>
                  </a:cubicBezTo>
                  <a:cubicBezTo>
                    <a:pt x="6693" y="11337"/>
                    <a:pt x="6674" y="11200"/>
                    <a:pt x="6654" y="11083"/>
                  </a:cubicBezTo>
                  <a:close/>
                </a:path>
              </a:pathLst>
            </a:custGeom>
            <a:solidFill>
              <a:srgbClr val="0088D3">
                <a:alpha val="2755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44"/>
            <p:cNvSpPr/>
            <p:nvPr/>
          </p:nvSpPr>
          <p:spPr>
            <a:xfrm>
              <a:off x="4766769" y="1372980"/>
              <a:ext cx="2798317" cy="930166"/>
            </a:xfrm>
            <a:custGeom>
              <a:avLst/>
              <a:gdLst/>
              <a:ahLst/>
              <a:cxnLst/>
              <a:rect l="l" t="t" r="r" b="b"/>
              <a:pathLst>
                <a:path w="43664" h="14514" extrusionOk="0">
                  <a:moveTo>
                    <a:pt x="38941" y="1"/>
                  </a:moveTo>
                  <a:lnTo>
                    <a:pt x="38941" y="1"/>
                  </a:lnTo>
                  <a:cubicBezTo>
                    <a:pt x="40326" y="625"/>
                    <a:pt x="41126" y="1679"/>
                    <a:pt x="41126" y="2381"/>
                  </a:cubicBezTo>
                  <a:cubicBezTo>
                    <a:pt x="41126" y="2713"/>
                    <a:pt x="41341" y="2830"/>
                    <a:pt x="41439" y="3006"/>
                  </a:cubicBezTo>
                  <a:cubicBezTo>
                    <a:pt x="41575" y="3201"/>
                    <a:pt x="41439" y="3474"/>
                    <a:pt x="40405" y="4157"/>
                  </a:cubicBezTo>
                  <a:cubicBezTo>
                    <a:pt x="39370" y="4820"/>
                    <a:pt x="38414" y="5133"/>
                    <a:pt x="37341" y="5191"/>
                  </a:cubicBezTo>
                  <a:cubicBezTo>
                    <a:pt x="37162" y="5203"/>
                    <a:pt x="36979" y="5208"/>
                    <a:pt x="36792" y="5208"/>
                  </a:cubicBezTo>
                  <a:cubicBezTo>
                    <a:pt x="36045" y="5208"/>
                    <a:pt x="35230" y="5121"/>
                    <a:pt x="34278" y="4996"/>
                  </a:cubicBezTo>
                  <a:cubicBezTo>
                    <a:pt x="33642" y="4909"/>
                    <a:pt x="33149" y="4879"/>
                    <a:pt x="32743" y="4879"/>
                  </a:cubicBezTo>
                  <a:cubicBezTo>
                    <a:pt x="31907" y="4879"/>
                    <a:pt x="31444" y="5004"/>
                    <a:pt x="30875" y="5004"/>
                  </a:cubicBezTo>
                  <a:cubicBezTo>
                    <a:pt x="30611" y="5004"/>
                    <a:pt x="30324" y="4977"/>
                    <a:pt x="29966" y="4898"/>
                  </a:cubicBezTo>
                  <a:cubicBezTo>
                    <a:pt x="29474" y="4798"/>
                    <a:pt x="29086" y="4754"/>
                    <a:pt x="28799" y="4754"/>
                  </a:cubicBezTo>
                  <a:cubicBezTo>
                    <a:pt x="28195" y="4754"/>
                    <a:pt x="28030" y="4946"/>
                    <a:pt x="28268" y="5211"/>
                  </a:cubicBezTo>
                  <a:cubicBezTo>
                    <a:pt x="28400" y="5342"/>
                    <a:pt x="28327" y="5374"/>
                    <a:pt x="28169" y="5374"/>
                  </a:cubicBezTo>
                  <a:cubicBezTo>
                    <a:pt x="28021" y="5374"/>
                    <a:pt x="27798" y="5346"/>
                    <a:pt x="27597" y="5346"/>
                  </a:cubicBezTo>
                  <a:cubicBezTo>
                    <a:pt x="27374" y="5346"/>
                    <a:pt x="27177" y="5380"/>
                    <a:pt x="27137" y="5523"/>
                  </a:cubicBezTo>
                  <a:cubicBezTo>
                    <a:pt x="27120" y="5568"/>
                    <a:pt x="27053" y="5588"/>
                    <a:pt x="26947" y="5588"/>
                  </a:cubicBezTo>
                  <a:cubicBezTo>
                    <a:pt x="26185" y="5588"/>
                    <a:pt x="23423" y="4541"/>
                    <a:pt x="23098" y="4215"/>
                  </a:cubicBezTo>
                  <a:cubicBezTo>
                    <a:pt x="22746" y="3884"/>
                    <a:pt x="25985" y="2655"/>
                    <a:pt x="24620" y="2381"/>
                  </a:cubicBezTo>
                  <a:cubicBezTo>
                    <a:pt x="23254" y="2128"/>
                    <a:pt x="20542" y="1874"/>
                    <a:pt x="19156" y="1679"/>
                  </a:cubicBezTo>
                  <a:cubicBezTo>
                    <a:pt x="18812" y="1630"/>
                    <a:pt x="18416" y="1607"/>
                    <a:pt x="18035" y="1607"/>
                  </a:cubicBezTo>
                  <a:cubicBezTo>
                    <a:pt x="16881" y="1607"/>
                    <a:pt x="15862" y="1820"/>
                    <a:pt x="16815" y="2186"/>
                  </a:cubicBezTo>
                  <a:cubicBezTo>
                    <a:pt x="17781" y="2564"/>
                    <a:pt x="17708" y="2906"/>
                    <a:pt x="17272" y="2906"/>
                  </a:cubicBezTo>
                  <a:cubicBezTo>
                    <a:pt x="17145" y="2906"/>
                    <a:pt x="16987" y="2877"/>
                    <a:pt x="16815" y="2811"/>
                  </a:cubicBezTo>
                  <a:cubicBezTo>
                    <a:pt x="16707" y="2770"/>
                    <a:pt x="16610" y="2754"/>
                    <a:pt x="16517" y="2754"/>
                  </a:cubicBezTo>
                  <a:cubicBezTo>
                    <a:pt x="16078" y="2754"/>
                    <a:pt x="15757" y="3127"/>
                    <a:pt x="15088" y="3127"/>
                  </a:cubicBezTo>
                  <a:cubicBezTo>
                    <a:pt x="14872" y="3127"/>
                    <a:pt x="14621" y="3089"/>
                    <a:pt x="14317" y="2986"/>
                  </a:cubicBezTo>
                  <a:cubicBezTo>
                    <a:pt x="12912" y="2498"/>
                    <a:pt x="12795" y="2694"/>
                    <a:pt x="11469" y="2011"/>
                  </a:cubicBezTo>
                  <a:cubicBezTo>
                    <a:pt x="11088" y="1809"/>
                    <a:pt x="10748" y="1726"/>
                    <a:pt x="10481" y="1726"/>
                  </a:cubicBezTo>
                  <a:cubicBezTo>
                    <a:pt x="9843" y="1726"/>
                    <a:pt x="9615" y="2195"/>
                    <a:pt x="10220" y="2635"/>
                  </a:cubicBezTo>
                  <a:cubicBezTo>
                    <a:pt x="11078" y="3259"/>
                    <a:pt x="10434" y="3494"/>
                    <a:pt x="9888" y="3494"/>
                  </a:cubicBezTo>
                  <a:cubicBezTo>
                    <a:pt x="9322" y="3494"/>
                    <a:pt x="8386" y="4079"/>
                    <a:pt x="9342" y="4996"/>
                  </a:cubicBezTo>
                  <a:cubicBezTo>
                    <a:pt x="10298" y="5932"/>
                    <a:pt x="12912" y="7532"/>
                    <a:pt x="11703" y="7532"/>
                  </a:cubicBezTo>
                  <a:cubicBezTo>
                    <a:pt x="11205" y="7532"/>
                    <a:pt x="10612" y="7580"/>
                    <a:pt x="10023" y="7580"/>
                  </a:cubicBezTo>
                  <a:cubicBezTo>
                    <a:pt x="9201" y="7580"/>
                    <a:pt x="8385" y="7488"/>
                    <a:pt x="7839" y="7045"/>
                  </a:cubicBezTo>
                  <a:cubicBezTo>
                    <a:pt x="6864" y="6303"/>
                    <a:pt x="6181" y="5932"/>
                    <a:pt x="5713" y="5464"/>
                  </a:cubicBezTo>
                  <a:cubicBezTo>
                    <a:pt x="5627" y="5378"/>
                    <a:pt x="5572" y="5342"/>
                    <a:pt x="5542" y="5342"/>
                  </a:cubicBezTo>
                  <a:cubicBezTo>
                    <a:pt x="5410" y="5342"/>
                    <a:pt x="5783" y="6057"/>
                    <a:pt x="6181" y="6264"/>
                  </a:cubicBezTo>
                  <a:cubicBezTo>
                    <a:pt x="6280" y="6320"/>
                    <a:pt x="6288" y="6345"/>
                    <a:pt x="6235" y="6345"/>
                  </a:cubicBezTo>
                  <a:cubicBezTo>
                    <a:pt x="6050" y="6345"/>
                    <a:pt x="5123" y="6041"/>
                    <a:pt x="4835" y="5737"/>
                  </a:cubicBezTo>
                  <a:cubicBezTo>
                    <a:pt x="4464" y="5367"/>
                    <a:pt x="3839" y="4898"/>
                    <a:pt x="3547" y="4606"/>
                  </a:cubicBezTo>
                  <a:cubicBezTo>
                    <a:pt x="3254" y="4313"/>
                    <a:pt x="2805" y="3181"/>
                    <a:pt x="3098" y="2069"/>
                  </a:cubicBezTo>
                  <a:lnTo>
                    <a:pt x="3098" y="2069"/>
                  </a:lnTo>
                  <a:cubicBezTo>
                    <a:pt x="2474" y="3103"/>
                    <a:pt x="2766" y="4664"/>
                    <a:pt x="3332" y="5191"/>
                  </a:cubicBezTo>
                  <a:cubicBezTo>
                    <a:pt x="3859" y="5737"/>
                    <a:pt x="4249" y="7006"/>
                    <a:pt x="5615" y="7864"/>
                  </a:cubicBezTo>
                  <a:cubicBezTo>
                    <a:pt x="6981" y="8703"/>
                    <a:pt x="8834" y="9171"/>
                    <a:pt x="8308" y="9249"/>
                  </a:cubicBezTo>
                  <a:cubicBezTo>
                    <a:pt x="7761" y="9328"/>
                    <a:pt x="6278" y="9620"/>
                    <a:pt x="6513" y="9835"/>
                  </a:cubicBezTo>
                  <a:cubicBezTo>
                    <a:pt x="6674" y="9984"/>
                    <a:pt x="6701" y="10102"/>
                    <a:pt x="6513" y="10102"/>
                  </a:cubicBezTo>
                  <a:cubicBezTo>
                    <a:pt x="6405" y="10102"/>
                    <a:pt x="6228" y="10063"/>
                    <a:pt x="5966" y="9971"/>
                  </a:cubicBezTo>
                  <a:cubicBezTo>
                    <a:pt x="5789" y="9920"/>
                    <a:pt x="5659" y="9897"/>
                    <a:pt x="5581" y="9897"/>
                  </a:cubicBezTo>
                  <a:cubicBezTo>
                    <a:pt x="5334" y="9897"/>
                    <a:pt x="5607" y="10133"/>
                    <a:pt x="6513" y="10459"/>
                  </a:cubicBezTo>
                  <a:cubicBezTo>
                    <a:pt x="6747" y="10537"/>
                    <a:pt x="6942" y="10635"/>
                    <a:pt x="7078" y="10713"/>
                  </a:cubicBezTo>
                  <a:cubicBezTo>
                    <a:pt x="7820" y="11084"/>
                    <a:pt x="8074" y="11493"/>
                    <a:pt x="8932" y="11610"/>
                  </a:cubicBezTo>
                  <a:cubicBezTo>
                    <a:pt x="9612" y="11711"/>
                    <a:pt x="8910" y="11796"/>
                    <a:pt x="8022" y="11796"/>
                  </a:cubicBezTo>
                  <a:cubicBezTo>
                    <a:pt x="7535" y="11796"/>
                    <a:pt x="6992" y="11770"/>
                    <a:pt x="6591" y="11708"/>
                  </a:cubicBezTo>
                  <a:cubicBezTo>
                    <a:pt x="5478" y="11532"/>
                    <a:pt x="3371" y="11298"/>
                    <a:pt x="2474" y="10927"/>
                  </a:cubicBezTo>
                  <a:cubicBezTo>
                    <a:pt x="1576" y="10557"/>
                    <a:pt x="1010" y="10049"/>
                    <a:pt x="464" y="9640"/>
                  </a:cubicBezTo>
                  <a:cubicBezTo>
                    <a:pt x="370" y="9567"/>
                    <a:pt x="297" y="9535"/>
                    <a:pt x="244" y="9535"/>
                  </a:cubicBezTo>
                  <a:cubicBezTo>
                    <a:pt x="0" y="9535"/>
                    <a:pt x="178" y="10201"/>
                    <a:pt x="659" y="10537"/>
                  </a:cubicBezTo>
                  <a:cubicBezTo>
                    <a:pt x="1244" y="10947"/>
                    <a:pt x="3449" y="12801"/>
                    <a:pt x="5927" y="13249"/>
                  </a:cubicBezTo>
                  <a:cubicBezTo>
                    <a:pt x="8425" y="13659"/>
                    <a:pt x="9088" y="13445"/>
                    <a:pt x="10942" y="14030"/>
                  </a:cubicBezTo>
                  <a:cubicBezTo>
                    <a:pt x="11655" y="14260"/>
                    <a:pt x="12064" y="14312"/>
                    <a:pt x="12406" y="14312"/>
                  </a:cubicBezTo>
                  <a:cubicBezTo>
                    <a:pt x="12691" y="14312"/>
                    <a:pt x="12930" y="14276"/>
                    <a:pt x="13261" y="14276"/>
                  </a:cubicBezTo>
                  <a:cubicBezTo>
                    <a:pt x="13544" y="14276"/>
                    <a:pt x="13893" y="14302"/>
                    <a:pt x="14395" y="14401"/>
                  </a:cubicBezTo>
                  <a:cubicBezTo>
                    <a:pt x="14819" y="14478"/>
                    <a:pt x="15205" y="14514"/>
                    <a:pt x="15541" y="14514"/>
                  </a:cubicBezTo>
                  <a:cubicBezTo>
                    <a:pt x="16648" y="14514"/>
                    <a:pt x="17219" y="14125"/>
                    <a:pt x="16815" y="13542"/>
                  </a:cubicBezTo>
                  <a:cubicBezTo>
                    <a:pt x="16268" y="12781"/>
                    <a:pt x="16756" y="12469"/>
                    <a:pt x="16503" y="12001"/>
                  </a:cubicBezTo>
                  <a:cubicBezTo>
                    <a:pt x="16229" y="11571"/>
                    <a:pt x="16054" y="11376"/>
                    <a:pt x="16522" y="11220"/>
                  </a:cubicBezTo>
                  <a:cubicBezTo>
                    <a:pt x="16951" y="11103"/>
                    <a:pt x="17498" y="10732"/>
                    <a:pt x="16698" y="10264"/>
                  </a:cubicBezTo>
                  <a:cubicBezTo>
                    <a:pt x="16014" y="9914"/>
                    <a:pt x="16186" y="9396"/>
                    <a:pt x="17361" y="9396"/>
                  </a:cubicBezTo>
                  <a:cubicBezTo>
                    <a:pt x="17628" y="9396"/>
                    <a:pt x="17946" y="9422"/>
                    <a:pt x="18317" y="9484"/>
                  </a:cubicBezTo>
                  <a:cubicBezTo>
                    <a:pt x="20346" y="9835"/>
                    <a:pt x="23390" y="10693"/>
                    <a:pt x="24698" y="10830"/>
                  </a:cubicBezTo>
                  <a:cubicBezTo>
                    <a:pt x="25985" y="11006"/>
                    <a:pt x="27000" y="11123"/>
                    <a:pt x="25693" y="11552"/>
                  </a:cubicBezTo>
                  <a:cubicBezTo>
                    <a:pt x="24366" y="12001"/>
                    <a:pt x="26219" y="12762"/>
                    <a:pt x="27332" y="12762"/>
                  </a:cubicBezTo>
                  <a:cubicBezTo>
                    <a:pt x="27914" y="12762"/>
                    <a:pt x="28303" y="12850"/>
                    <a:pt x="28769" y="12850"/>
                  </a:cubicBezTo>
                  <a:cubicBezTo>
                    <a:pt x="29178" y="12850"/>
                    <a:pt x="29646" y="12782"/>
                    <a:pt x="30356" y="12527"/>
                  </a:cubicBezTo>
                  <a:cubicBezTo>
                    <a:pt x="31773" y="12037"/>
                    <a:pt x="32277" y="12020"/>
                    <a:pt x="33568" y="12020"/>
                  </a:cubicBezTo>
                  <a:cubicBezTo>
                    <a:pt x="33663" y="12020"/>
                    <a:pt x="33763" y="12020"/>
                    <a:pt x="33868" y="12020"/>
                  </a:cubicBezTo>
                  <a:cubicBezTo>
                    <a:pt x="35351" y="12020"/>
                    <a:pt x="38395" y="11610"/>
                    <a:pt x="37146" y="11064"/>
                  </a:cubicBezTo>
                  <a:cubicBezTo>
                    <a:pt x="36002" y="10574"/>
                    <a:pt x="36447" y="10557"/>
                    <a:pt x="37238" y="10557"/>
                  </a:cubicBezTo>
                  <a:cubicBezTo>
                    <a:pt x="37297" y="10557"/>
                    <a:pt x="37357" y="10557"/>
                    <a:pt x="37419" y="10557"/>
                  </a:cubicBezTo>
                  <a:cubicBezTo>
                    <a:pt x="38317" y="10557"/>
                    <a:pt x="40034" y="10303"/>
                    <a:pt x="38570" y="9659"/>
                  </a:cubicBezTo>
                  <a:cubicBezTo>
                    <a:pt x="37107" y="9035"/>
                    <a:pt x="37927" y="8274"/>
                    <a:pt x="40619" y="7337"/>
                  </a:cubicBezTo>
                  <a:cubicBezTo>
                    <a:pt x="43292" y="6420"/>
                    <a:pt x="43663" y="5093"/>
                    <a:pt x="43039" y="3923"/>
                  </a:cubicBezTo>
                  <a:cubicBezTo>
                    <a:pt x="42414" y="2830"/>
                    <a:pt x="42083" y="2869"/>
                    <a:pt x="41712" y="2206"/>
                  </a:cubicBezTo>
                  <a:cubicBezTo>
                    <a:pt x="41692" y="2167"/>
                    <a:pt x="41673" y="2128"/>
                    <a:pt x="41673" y="2089"/>
                  </a:cubicBezTo>
                  <a:cubicBezTo>
                    <a:pt x="41283" y="1289"/>
                    <a:pt x="40112" y="333"/>
                    <a:pt x="38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44"/>
            <p:cNvSpPr/>
            <p:nvPr/>
          </p:nvSpPr>
          <p:spPr>
            <a:xfrm>
              <a:off x="4766834" y="1371762"/>
              <a:ext cx="2794471" cy="929397"/>
            </a:xfrm>
            <a:custGeom>
              <a:avLst/>
              <a:gdLst/>
              <a:ahLst/>
              <a:cxnLst/>
              <a:rect l="l" t="t" r="r" b="b"/>
              <a:pathLst>
                <a:path w="43604" h="14502" extrusionOk="0">
                  <a:moveTo>
                    <a:pt x="38882" y="0"/>
                  </a:moveTo>
                  <a:lnTo>
                    <a:pt x="38882" y="0"/>
                  </a:lnTo>
                  <a:cubicBezTo>
                    <a:pt x="40267" y="644"/>
                    <a:pt x="41086" y="1678"/>
                    <a:pt x="41086" y="2381"/>
                  </a:cubicBezTo>
                  <a:cubicBezTo>
                    <a:pt x="41086" y="2693"/>
                    <a:pt x="41301" y="2830"/>
                    <a:pt x="41399" y="2986"/>
                  </a:cubicBezTo>
                  <a:cubicBezTo>
                    <a:pt x="41516" y="3181"/>
                    <a:pt x="41399" y="3434"/>
                    <a:pt x="40345" y="4137"/>
                  </a:cubicBezTo>
                  <a:cubicBezTo>
                    <a:pt x="39330" y="4820"/>
                    <a:pt x="38374" y="5112"/>
                    <a:pt x="37301" y="5191"/>
                  </a:cubicBezTo>
                  <a:cubicBezTo>
                    <a:pt x="36052" y="5834"/>
                    <a:pt x="35877" y="6361"/>
                    <a:pt x="36950" y="6830"/>
                  </a:cubicBezTo>
                  <a:cubicBezTo>
                    <a:pt x="38413" y="7454"/>
                    <a:pt x="36716" y="7727"/>
                    <a:pt x="35818" y="7727"/>
                  </a:cubicBezTo>
                  <a:cubicBezTo>
                    <a:pt x="35755" y="7727"/>
                    <a:pt x="35693" y="7727"/>
                    <a:pt x="35633" y="7727"/>
                  </a:cubicBezTo>
                  <a:cubicBezTo>
                    <a:pt x="34827" y="7727"/>
                    <a:pt x="34382" y="7744"/>
                    <a:pt x="35545" y="8234"/>
                  </a:cubicBezTo>
                  <a:cubicBezTo>
                    <a:pt x="36794" y="8781"/>
                    <a:pt x="33731" y="9190"/>
                    <a:pt x="32248" y="9190"/>
                  </a:cubicBezTo>
                  <a:cubicBezTo>
                    <a:pt x="32143" y="9190"/>
                    <a:pt x="32043" y="9190"/>
                    <a:pt x="31947" y="9190"/>
                  </a:cubicBezTo>
                  <a:cubicBezTo>
                    <a:pt x="30659" y="9190"/>
                    <a:pt x="30171" y="9207"/>
                    <a:pt x="28735" y="9698"/>
                  </a:cubicBezTo>
                  <a:cubicBezTo>
                    <a:pt x="28016" y="9953"/>
                    <a:pt x="27543" y="10021"/>
                    <a:pt x="27132" y="10021"/>
                  </a:cubicBezTo>
                  <a:cubicBezTo>
                    <a:pt x="26663" y="10021"/>
                    <a:pt x="26274" y="9932"/>
                    <a:pt x="25692" y="9932"/>
                  </a:cubicBezTo>
                  <a:cubicBezTo>
                    <a:pt x="24619" y="9932"/>
                    <a:pt x="22765" y="9171"/>
                    <a:pt x="24072" y="8722"/>
                  </a:cubicBezTo>
                  <a:cubicBezTo>
                    <a:pt x="25399" y="8293"/>
                    <a:pt x="24365" y="8156"/>
                    <a:pt x="23077" y="8000"/>
                  </a:cubicBezTo>
                  <a:cubicBezTo>
                    <a:pt x="21789" y="7844"/>
                    <a:pt x="18745" y="7005"/>
                    <a:pt x="16716" y="6654"/>
                  </a:cubicBezTo>
                  <a:cubicBezTo>
                    <a:pt x="16341" y="6593"/>
                    <a:pt x="16021" y="6566"/>
                    <a:pt x="15753" y="6566"/>
                  </a:cubicBezTo>
                  <a:cubicBezTo>
                    <a:pt x="14571" y="6566"/>
                    <a:pt x="14409" y="7084"/>
                    <a:pt x="15077" y="7434"/>
                  </a:cubicBezTo>
                  <a:cubicBezTo>
                    <a:pt x="15877" y="7903"/>
                    <a:pt x="15350" y="8273"/>
                    <a:pt x="14902" y="8390"/>
                  </a:cubicBezTo>
                  <a:cubicBezTo>
                    <a:pt x="14453" y="8527"/>
                    <a:pt x="14609" y="8722"/>
                    <a:pt x="14882" y="9171"/>
                  </a:cubicBezTo>
                  <a:cubicBezTo>
                    <a:pt x="15155" y="9620"/>
                    <a:pt x="14668" y="9951"/>
                    <a:pt x="15194" y="10712"/>
                  </a:cubicBezTo>
                  <a:cubicBezTo>
                    <a:pt x="15609" y="11276"/>
                    <a:pt x="15045" y="11681"/>
                    <a:pt x="13963" y="11681"/>
                  </a:cubicBezTo>
                  <a:cubicBezTo>
                    <a:pt x="13620" y="11681"/>
                    <a:pt x="13226" y="11640"/>
                    <a:pt x="12794" y="11551"/>
                  </a:cubicBezTo>
                  <a:cubicBezTo>
                    <a:pt x="12314" y="11464"/>
                    <a:pt x="11973" y="11439"/>
                    <a:pt x="11697" y="11439"/>
                  </a:cubicBezTo>
                  <a:cubicBezTo>
                    <a:pt x="11336" y="11439"/>
                    <a:pt x="11087" y="11481"/>
                    <a:pt x="10784" y="11481"/>
                  </a:cubicBezTo>
                  <a:cubicBezTo>
                    <a:pt x="10443" y="11481"/>
                    <a:pt x="10034" y="11428"/>
                    <a:pt x="9321" y="11200"/>
                  </a:cubicBezTo>
                  <a:cubicBezTo>
                    <a:pt x="8404" y="10927"/>
                    <a:pt x="7760" y="10829"/>
                    <a:pt x="7058" y="10751"/>
                  </a:cubicBezTo>
                  <a:lnTo>
                    <a:pt x="7058" y="10751"/>
                  </a:lnTo>
                  <a:cubicBezTo>
                    <a:pt x="7780" y="11142"/>
                    <a:pt x="8053" y="11532"/>
                    <a:pt x="8912" y="11649"/>
                  </a:cubicBezTo>
                  <a:cubicBezTo>
                    <a:pt x="9592" y="11750"/>
                    <a:pt x="8881" y="11834"/>
                    <a:pt x="7993" y="11834"/>
                  </a:cubicBezTo>
                  <a:cubicBezTo>
                    <a:pt x="7506" y="11834"/>
                    <a:pt x="6964" y="11809"/>
                    <a:pt x="6570" y="11746"/>
                  </a:cubicBezTo>
                  <a:cubicBezTo>
                    <a:pt x="5438" y="11590"/>
                    <a:pt x="3351" y="11337"/>
                    <a:pt x="2453" y="10966"/>
                  </a:cubicBezTo>
                  <a:cubicBezTo>
                    <a:pt x="1517" y="10615"/>
                    <a:pt x="990" y="10088"/>
                    <a:pt x="443" y="9678"/>
                  </a:cubicBezTo>
                  <a:cubicBezTo>
                    <a:pt x="349" y="9599"/>
                    <a:pt x="277" y="9565"/>
                    <a:pt x="226" y="9565"/>
                  </a:cubicBezTo>
                  <a:cubicBezTo>
                    <a:pt x="1" y="9565"/>
                    <a:pt x="174" y="10219"/>
                    <a:pt x="619" y="10537"/>
                  </a:cubicBezTo>
                  <a:cubicBezTo>
                    <a:pt x="1204" y="10946"/>
                    <a:pt x="3390" y="12820"/>
                    <a:pt x="5887" y="13229"/>
                  </a:cubicBezTo>
                  <a:cubicBezTo>
                    <a:pt x="8365" y="13659"/>
                    <a:pt x="9048" y="13424"/>
                    <a:pt x="10882" y="14010"/>
                  </a:cubicBezTo>
                  <a:cubicBezTo>
                    <a:pt x="11591" y="14229"/>
                    <a:pt x="12000" y="14278"/>
                    <a:pt x="12338" y="14278"/>
                  </a:cubicBezTo>
                  <a:cubicBezTo>
                    <a:pt x="12619" y="14278"/>
                    <a:pt x="12852" y="14244"/>
                    <a:pt x="13168" y="14244"/>
                  </a:cubicBezTo>
                  <a:cubicBezTo>
                    <a:pt x="13455" y="14244"/>
                    <a:pt x="13811" y="14272"/>
                    <a:pt x="14336" y="14381"/>
                  </a:cubicBezTo>
                  <a:cubicBezTo>
                    <a:pt x="14770" y="14464"/>
                    <a:pt x="15164" y="14502"/>
                    <a:pt x="15507" y="14502"/>
                  </a:cubicBezTo>
                  <a:cubicBezTo>
                    <a:pt x="16611" y="14502"/>
                    <a:pt x="17172" y="14103"/>
                    <a:pt x="16755" y="13522"/>
                  </a:cubicBezTo>
                  <a:cubicBezTo>
                    <a:pt x="16228" y="12781"/>
                    <a:pt x="16716" y="12429"/>
                    <a:pt x="16443" y="12000"/>
                  </a:cubicBezTo>
                  <a:cubicBezTo>
                    <a:pt x="16170" y="11532"/>
                    <a:pt x="16033" y="11337"/>
                    <a:pt x="16463" y="11220"/>
                  </a:cubicBezTo>
                  <a:cubicBezTo>
                    <a:pt x="16931" y="11083"/>
                    <a:pt x="17458" y="10693"/>
                    <a:pt x="16638" y="10264"/>
                  </a:cubicBezTo>
                  <a:cubicBezTo>
                    <a:pt x="15961" y="9901"/>
                    <a:pt x="16123" y="9386"/>
                    <a:pt x="17279" y="9386"/>
                  </a:cubicBezTo>
                  <a:cubicBezTo>
                    <a:pt x="17554" y="9386"/>
                    <a:pt x="17886" y="9415"/>
                    <a:pt x="18277" y="9483"/>
                  </a:cubicBezTo>
                  <a:cubicBezTo>
                    <a:pt x="20287" y="9815"/>
                    <a:pt x="23350" y="10654"/>
                    <a:pt x="24638" y="10829"/>
                  </a:cubicBezTo>
                  <a:cubicBezTo>
                    <a:pt x="25926" y="10986"/>
                    <a:pt x="26960" y="11122"/>
                    <a:pt x="25633" y="11551"/>
                  </a:cubicBezTo>
                  <a:cubicBezTo>
                    <a:pt x="24326" y="11961"/>
                    <a:pt x="26199" y="12742"/>
                    <a:pt x="27272" y="12742"/>
                  </a:cubicBezTo>
                  <a:cubicBezTo>
                    <a:pt x="27861" y="12742"/>
                    <a:pt x="28250" y="12841"/>
                    <a:pt x="28735" y="12841"/>
                  </a:cubicBezTo>
                  <a:cubicBezTo>
                    <a:pt x="29135" y="12841"/>
                    <a:pt x="29600" y="12774"/>
                    <a:pt x="30296" y="12527"/>
                  </a:cubicBezTo>
                  <a:cubicBezTo>
                    <a:pt x="31732" y="12036"/>
                    <a:pt x="32253" y="12020"/>
                    <a:pt x="33515" y="12020"/>
                  </a:cubicBezTo>
                  <a:cubicBezTo>
                    <a:pt x="33609" y="12020"/>
                    <a:pt x="33706" y="12020"/>
                    <a:pt x="33809" y="12020"/>
                  </a:cubicBezTo>
                  <a:cubicBezTo>
                    <a:pt x="35291" y="12020"/>
                    <a:pt x="38335" y="11610"/>
                    <a:pt x="37106" y="11064"/>
                  </a:cubicBezTo>
                  <a:cubicBezTo>
                    <a:pt x="35925" y="10573"/>
                    <a:pt x="36385" y="10556"/>
                    <a:pt x="37178" y="10556"/>
                  </a:cubicBezTo>
                  <a:cubicBezTo>
                    <a:pt x="37237" y="10556"/>
                    <a:pt x="37298" y="10556"/>
                    <a:pt x="37360" y="10556"/>
                  </a:cubicBezTo>
                  <a:cubicBezTo>
                    <a:pt x="38238" y="10556"/>
                    <a:pt x="39974" y="10283"/>
                    <a:pt x="38511" y="9659"/>
                  </a:cubicBezTo>
                  <a:cubicBezTo>
                    <a:pt x="37048" y="9015"/>
                    <a:pt x="37887" y="8254"/>
                    <a:pt x="40560" y="7337"/>
                  </a:cubicBezTo>
                  <a:cubicBezTo>
                    <a:pt x="43252" y="6400"/>
                    <a:pt x="43603" y="5073"/>
                    <a:pt x="42979" y="3922"/>
                  </a:cubicBezTo>
                  <a:cubicBezTo>
                    <a:pt x="42374" y="2830"/>
                    <a:pt x="42023" y="2869"/>
                    <a:pt x="41652" y="2186"/>
                  </a:cubicBezTo>
                  <a:cubicBezTo>
                    <a:pt x="41652" y="2166"/>
                    <a:pt x="41633" y="2147"/>
                    <a:pt x="41613" y="2088"/>
                  </a:cubicBezTo>
                  <a:cubicBezTo>
                    <a:pt x="41223" y="1288"/>
                    <a:pt x="40052" y="313"/>
                    <a:pt x="38882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44"/>
            <p:cNvSpPr/>
            <p:nvPr/>
          </p:nvSpPr>
          <p:spPr>
            <a:xfrm>
              <a:off x="5626836" y="2371999"/>
              <a:ext cx="1225545" cy="446369"/>
            </a:xfrm>
            <a:custGeom>
              <a:avLst/>
              <a:gdLst/>
              <a:ahLst/>
              <a:cxnLst/>
              <a:rect l="l" t="t" r="r" b="b"/>
              <a:pathLst>
                <a:path w="19123" h="6965" extrusionOk="0">
                  <a:moveTo>
                    <a:pt x="9094" y="1"/>
                  </a:moveTo>
                  <a:cubicBezTo>
                    <a:pt x="8895" y="1"/>
                    <a:pt x="9911" y="729"/>
                    <a:pt x="11317" y="998"/>
                  </a:cubicBezTo>
                  <a:cubicBezTo>
                    <a:pt x="13057" y="1291"/>
                    <a:pt x="13525" y="1963"/>
                    <a:pt x="14722" y="1963"/>
                  </a:cubicBezTo>
                  <a:cubicBezTo>
                    <a:pt x="14800" y="1963"/>
                    <a:pt x="14881" y="1960"/>
                    <a:pt x="14965" y="1954"/>
                  </a:cubicBezTo>
                  <a:cubicBezTo>
                    <a:pt x="15067" y="1947"/>
                    <a:pt x="15149" y="1944"/>
                    <a:pt x="15211" y="1944"/>
                  </a:cubicBezTo>
                  <a:cubicBezTo>
                    <a:pt x="15964" y="1944"/>
                    <a:pt x="13914" y="2426"/>
                    <a:pt x="12654" y="2426"/>
                  </a:cubicBezTo>
                  <a:cubicBezTo>
                    <a:pt x="12590" y="2426"/>
                    <a:pt x="12527" y="2425"/>
                    <a:pt x="12468" y="2422"/>
                  </a:cubicBezTo>
                  <a:cubicBezTo>
                    <a:pt x="11570" y="2370"/>
                    <a:pt x="10681" y="2327"/>
                    <a:pt x="9917" y="2327"/>
                  </a:cubicBezTo>
                  <a:cubicBezTo>
                    <a:pt x="9535" y="2327"/>
                    <a:pt x="9183" y="2338"/>
                    <a:pt x="8878" y="2364"/>
                  </a:cubicBezTo>
                  <a:cubicBezTo>
                    <a:pt x="8786" y="2371"/>
                    <a:pt x="8684" y="2375"/>
                    <a:pt x="8574" y="2375"/>
                  </a:cubicBezTo>
                  <a:cubicBezTo>
                    <a:pt x="7562" y="2375"/>
                    <a:pt x="5880" y="2075"/>
                    <a:pt x="5405" y="1934"/>
                  </a:cubicBezTo>
                  <a:cubicBezTo>
                    <a:pt x="5335" y="1910"/>
                    <a:pt x="5277" y="1899"/>
                    <a:pt x="5233" y="1899"/>
                  </a:cubicBezTo>
                  <a:cubicBezTo>
                    <a:pt x="4958" y="1899"/>
                    <a:pt x="5201" y="2326"/>
                    <a:pt x="6126" y="2578"/>
                  </a:cubicBezTo>
                  <a:cubicBezTo>
                    <a:pt x="6976" y="2823"/>
                    <a:pt x="7237" y="3055"/>
                    <a:pt x="6842" y="3055"/>
                  </a:cubicBezTo>
                  <a:cubicBezTo>
                    <a:pt x="6765" y="3055"/>
                    <a:pt x="6663" y="3046"/>
                    <a:pt x="6536" y="3027"/>
                  </a:cubicBezTo>
                  <a:cubicBezTo>
                    <a:pt x="6432" y="3012"/>
                    <a:pt x="6349" y="3005"/>
                    <a:pt x="6284" y="3005"/>
                  </a:cubicBezTo>
                  <a:cubicBezTo>
                    <a:pt x="5859" y="3005"/>
                    <a:pt x="6190" y="3299"/>
                    <a:pt x="6478" y="3417"/>
                  </a:cubicBezTo>
                  <a:cubicBezTo>
                    <a:pt x="6819" y="3531"/>
                    <a:pt x="7178" y="4160"/>
                    <a:pt x="5088" y="4160"/>
                  </a:cubicBezTo>
                  <a:cubicBezTo>
                    <a:pt x="5026" y="4160"/>
                    <a:pt x="4963" y="4160"/>
                    <a:pt x="4897" y="4159"/>
                  </a:cubicBezTo>
                  <a:cubicBezTo>
                    <a:pt x="3902" y="4159"/>
                    <a:pt x="3395" y="4198"/>
                    <a:pt x="3024" y="4217"/>
                  </a:cubicBezTo>
                  <a:cubicBezTo>
                    <a:pt x="2691" y="4231"/>
                    <a:pt x="2485" y="4262"/>
                    <a:pt x="2152" y="4262"/>
                  </a:cubicBezTo>
                  <a:cubicBezTo>
                    <a:pt x="1997" y="4262"/>
                    <a:pt x="1815" y="4255"/>
                    <a:pt x="1580" y="4237"/>
                  </a:cubicBezTo>
                  <a:cubicBezTo>
                    <a:pt x="826" y="4165"/>
                    <a:pt x="204" y="4034"/>
                    <a:pt x="79" y="4034"/>
                  </a:cubicBezTo>
                  <a:cubicBezTo>
                    <a:pt x="1" y="4034"/>
                    <a:pt x="120" y="4086"/>
                    <a:pt x="527" y="4237"/>
                  </a:cubicBezTo>
                  <a:cubicBezTo>
                    <a:pt x="1619" y="4647"/>
                    <a:pt x="2497" y="5212"/>
                    <a:pt x="4175" y="5369"/>
                  </a:cubicBezTo>
                  <a:cubicBezTo>
                    <a:pt x="5545" y="5465"/>
                    <a:pt x="5877" y="5695"/>
                    <a:pt x="6534" y="5695"/>
                  </a:cubicBezTo>
                  <a:cubicBezTo>
                    <a:pt x="6672" y="5695"/>
                    <a:pt x="6825" y="5685"/>
                    <a:pt x="7004" y="5661"/>
                  </a:cubicBezTo>
                  <a:cubicBezTo>
                    <a:pt x="7143" y="5640"/>
                    <a:pt x="7281" y="5631"/>
                    <a:pt x="7412" y="5631"/>
                  </a:cubicBezTo>
                  <a:cubicBezTo>
                    <a:pt x="8250" y="5631"/>
                    <a:pt x="8837" y="6006"/>
                    <a:pt x="7590" y="6090"/>
                  </a:cubicBezTo>
                  <a:cubicBezTo>
                    <a:pt x="6146" y="6208"/>
                    <a:pt x="6361" y="6364"/>
                    <a:pt x="7239" y="6461"/>
                  </a:cubicBezTo>
                  <a:cubicBezTo>
                    <a:pt x="8156" y="6559"/>
                    <a:pt x="6146" y="6734"/>
                    <a:pt x="7824" y="6929"/>
                  </a:cubicBezTo>
                  <a:cubicBezTo>
                    <a:pt x="8085" y="6954"/>
                    <a:pt x="8332" y="6965"/>
                    <a:pt x="8565" y="6965"/>
                  </a:cubicBezTo>
                  <a:cubicBezTo>
                    <a:pt x="9808" y="6965"/>
                    <a:pt x="10645" y="6664"/>
                    <a:pt x="11121" y="6598"/>
                  </a:cubicBezTo>
                  <a:cubicBezTo>
                    <a:pt x="11687" y="6539"/>
                    <a:pt x="11882" y="6208"/>
                    <a:pt x="10829" y="5993"/>
                  </a:cubicBezTo>
                  <a:cubicBezTo>
                    <a:pt x="9775" y="5778"/>
                    <a:pt x="9346" y="5232"/>
                    <a:pt x="8839" y="4881"/>
                  </a:cubicBezTo>
                  <a:cubicBezTo>
                    <a:pt x="8588" y="4695"/>
                    <a:pt x="8731" y="4646"/>
                    <a:pt x="9080" y="4646"/>
                  </a:cubicBezTo>
                  <a:cubicBezTo>
                    <a:pt x="9464" y="4646"/>
                    <a:pt x="10098" y="4705"/>
                    <a:pt x="10731" y="4705"/>
                  </a:cubicBezTo>
                  <a:cubicBezTo>
                    <a:pt x="11960" y="4705"/>
                    <a:pt x="14556" y="4608"/>
                    <a:pt x="12995" y="4256"/>
                  </a:cubicBezTo>
                  <a:cubicBezTo>
                    <a:pt x="11434" y="3925"/>
                    <a:pt x="12663" y="4042"/>
                    <a:pt x="14263" y="3710"/>
                  </a:cubicBezTo>
                  <a:cubicBezTo>
                    <a:pt x="15882" y="3359"/>
                    <a:pt x="15102" y="3378"/>
                    <a:pt x="16214" y="2949"/>
                  </a:cubicBezTo>
                  <a:cubicBezTo>
                    <a:pt x="17307" y="2500"/>
                    <a:pt x="17794" y="2013"/>
                    <a:pt x="18438" y="1876"/>
                  </a:cubicBezTo>
                  <a:cubicBezTo>
                    <a:pt x="18931" y="1760"/>
                    <a:pt x="19122" y="1591"/>
                    <a:pt x="18646" y="1591"/>
                  </a:cubicBezTo>
                  <a:cubicBezTo>
                    <a:pt x="18480" y="1591"/>
                    <a:pt x="18234" y="1611"/>
                    <a:pt x="17892" y="1661"/>
                  </a:cubicBezTo>
                  <a:cubicBezTo>
                    <a:pt x="17658" y="1700"/>
                    <a:pt x="17463" y="1700"/>
                    <a:pt x="17307" y="1700"/>
                  </a:cubicBezTo>
                  <a:cubicBezTo>
                    <a:pt x="16740" y="1682"/>
                    <a:pt x="16841" y="1424"/>
                    <a:pt x="16004" y="1424"/>
                  </a:cubicBezTo>
                  <a:cubicBezTo>
                    <a:pt x="15948" y="1424"/>
                    <a:pt x="15888" y="1425"/>
                    <a:pt x="15824" y="1427"/>
                  </a:cubicBezTo>
                  <a:cubicBezTo>
                    <a:pt x="15704" y="1435"/>
                    <a:pt x="15587" y="1438"/>
                    <a:pt x="15473" y="1438"/>
                  </a:cubicBezTo>
                  <a:cubicBezTo>
                    <a:pt x="14454" y="1438"/>
                    <a:pt x="13694" y="1171"/>
                    <a:pt x="13969" y="1171"/>
                  </a:cubicBezTo>
                  <a:cubicBezTo>
                    <a:pt x="13985" y="1171"/>
                    <a:pt x="14005" y="1172"/>
                    <a:pt x="14029" y="1173"/>
                  </a:cubicBezTo>
                  <a:cubicBezTo>
                    <a:pt x="14045" y="1175"/>
                    <a:pt x="14064" y="1176"/>
                    <a:pt x="14084" y="1176"/>
                  </a:cubicBezTo>
                  <a:cubicBezTo>
                    <a:pt x="14608" y="1176"/>
                    <a:pt x="16294" y="702"/>
                    <a:pt x="16858" y="608"/>
                  </a:cubicBezTo>
                  <a:cubicBezTo>
                    <a:pt x="17352" y="525"/>
                    <a:pt x="17332" y="332"/>
                    <a:pt x="16670" y="332"/>
                  </a:cubicBezTo>
                  <a:cubicBezTo>
                    <a:pt x="16547" y="332"/>
                    <a:pt x="16402" y="339"/>
                    <a:pt x="16234" y="354"/>
                  </a:cubicBezTo>
                  <a:cubicBezTo>
                    <a:pt x="15068" y="445"/>
                    <a:pt x="13455" y="644"/>
                    <a:pt x="12056" y="644"/>
                  </a:cubicBezTo>
                  <a:cubicBezTo>
                    <a:pt x="11064" y="644"/>
                    <a:pt x="10181" y="544"/>
                    <a:pt x="9639" y="237"/>
                  </a:cubicBezTo>
                  <a:cubicBezTo>
                    <a:pt x="9329" y="68"/>
                    <a:pt x="9155" y="1"/>
                    <a:pt x="9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44"/>
            <p:cNvSpPr/>
            <p:nvPr/>
          </p:nvSpPr>
          <p:spPr>
            <a:xfrm>
              <a:off x="5626708" y="2473900"/>
              <a:ext cx="1225673" cy="344470"/>
            </a:xfrm>
            <a:custGeom>
              <a:avLst/>
              <a:gdLst/>
              <a:ahLst/>
              <a:cxnLst/>
              <a:rect l="l" t="t" r="r" b="b"/>
              <a:pathLst>
                <a:path w="19125" h="5375" extrusionOk="0">
                  <a:moveTo>
                    <a:pt x="18648" y="1"/>
                  </a:moveTo>
                  <a:cubicBezTo>
                    <a:pt x="18482" y="1"/>
                    <a:pt x="18236" y="21"/>
                    <a:pt x="17894" y="71"/>
                  </a:cubicBezTo>
                  <a:cubicBezTo>
                    <a:pt x="17660" y="110"/>
                    <a:pt x="17465" y="110"/>
                    <a:pt x="17309" y="110"/>
                  </a:cubicBezTo>
                  <a:cubicBezTo>
                    <a:pt x="14988" y="1500"/>
                    <a:pt x="14063" y="1931"/>
                    <a:pt x="12494" y="1931"/>
                  </a:cubicBezTo>
                  <a:cubicBezTo>
                    <a:pt x="12190" y="1931"/>
                    <a:pt x="11861" y="1914"/>
                    <a:pt x="11494" y="1886"/>
                  </a:cubicBezTo>
                  <a:cubicBezTo>
                    <a:pt x="11294" y="1870"/>
                    <a:pt x="11126" y="1863"/>
                    <a:pt x="10986" y="1863"/>
                  </a:cubicBezTo>
                  <a:cubicBezTo>
                    <a:pt x="9563" y="1863"/>
                    <a:pt x="10933" y="2592"/>
                    <a:pt x="9837" y="2592"/>
                  </a:cubicBezTo>
                  <a:cubicBezTo>
                    <a:pt x="9690" y="2592"/>
                    <a:pt x="9499" y="2579"/>
                    <a:pt x="9250" y="2549"/>
                  </a:cubicBezTo>
                  <a:cubicBezTo>
                    <a:pt x="9090" y="2530"/>
                    <a:pt x="8954" y="2522"/>
                    <a:pt x="8839" y="2522"/>
                  </a:cubicBezTo>
                  <a:cubicBezTo>
                    <a:pt x="7464" y="2522"/>
                    <a:pt x="9161" y="3779"/>
                    <a:pt x="7994" y="3779"/>
                  </a:cubicBezTo>
                  <a:cubicBezTo>
                    <a:pt x="7853" y="3779"/>
                    <a:pt x="7671" y="3761"/>
                    <a:pt x="7436" y="3720"/>
                  </a:cubicBezTo>
                  <a:cubicBezTo>
                    <a:pt x="5738" y="3427"/>
                    <a:pt x="3943" y="2920"/>
                    <a:pt x="3065" y="2608"/>
                  </a:cubicBezTo>
                  <a:cubicBezTo>
                    <a:pt x="2729" y="2621"/>
                    <a:pt x="2522" y="2644"/>
                    <a:pt x="2189" y="2644"/>
                  </a:cubicBezTo>
                  <a:cubicBezTo>
                    <a:pt x="2040" y="2644"/>
                    <a:pt x="1865" y="2639"/>
                    <a:pt x="1641" y="2627"/>
                  </a:cubicBezTo>
                  <a:cubicBezTo>
                    <a:pt x="856" y="2568"/>
                    <a:pt x="223" y="2443"/>
                    <a:pt x="87" y="2443"/>
                  </a:cubicBezTo>
                  <a:cubicBezTo>
                    <a:pt x="0" y="2443"/>
                    <a:pt x="117" y="2494"/>
                    <a:pt x="529" y="2647"/>
                  </a:cubicBezTo>
                  <a:cubicBezTo>
                    <a:pt x="1621" y="3057"/>
                    <a:pt x="2499" y="3622"/>
                    <a:pt x="4177" y="3779"/>
                  </a:cubicBezTo>
                  <a:cubicBezTo>
                    <a:pt x="5547" y="3875"/>
                    <a:pt x="5879" y="4105"/>
                    <a:pt x="6536" y="4105"/>
                  </a:cubicBezTo>
                  <a:cubicBezTo>
                    <a:pt x="6674" y="4105"/>
                    <a:pt x="6827" y="4095"/>
                    <a:pt x="7006" y="4071"/>
                  </a:cubicBezTo>
                  <a:cubicBezTo>
                    <a:pt x="7145" y="4050"/>
                    <a:pt x="7283" y="4041"/>
                    <a:pt x="7414" y="4041"/>
                  </a:cubicBezTo>
                  <a:cubicBezTo>
                    <a:pt x="8252" y="4041"/>
                    <a:pt x="8839" y="4416"/>
                    <a:pt x="7592" y="4500"/>
                  </a:cubicBezTo>
                  <a:cubicBezTo>
                    <a:pt x="6148" y="4618"/>
                    <a:pt x="6363" y="4774"/>
                    <a:pt x="7241" y="4871"/>
                  </a:cubicBezTo>
                  <a:cubicBezTo>
                    <a:pt x="8158" y="4969"/>
                    <a:pt x="6148" y="5144"/>
                    <a:pt x="7826" y="5339"/>
                  </a:cubicBezTo>
                  <a:cubicBezTo>
                    <a:pt x="8087" y="5364"/>
                    <a:pt x="8334" y="5375"/>
                    <a:pt x="8567" y="5375"/>
                  </a:cubicBezTo>
                  <a:cubicBezTo>
                    <a:pt x="9810" y="5375"/>
                    <a:pt x="10647" y="5074"/>
                    <a:pt x="11123" y="5008"/>
                  </a:cubicBezTo>
                  <a:cubicBezTo>
                    <a:pt x="11689" y="4949"/>
                    <a:pt x="11884" y="4618"/>
                    <a:pt x="10831" y="4403"/>
                  </a:cubicBezTo>
                  <a:cubicBezTo>
                    <a:pt x="9777" y="4188"/>
                    <a:pt x="9348" y="3642"/>
                    <a:pt x="8841" y="3291"/>
                  </a:cubicBezTo>
                  <a:cubicBezTo>
                    <a:pt x="8590" y="3105"/>
                    <a:pt x="8733" y="3056"/>
                    <a:pt x="9082" y="3056"/>
                  </a:cubicBezTo>
                  <a:cubicBezTo>
                    <a:pt x="9466" y="3056"/>
                    <a:pt x="10100" y="3115"/>
                    <a:pt x="10733" y="3115"/>
                  </a:cubicBezTo>
                  <a:cubicBezTo>
                    <a:pt x="11962" y="3115"/>
                    <a:pt x="14558" y="3018"/>
                    <a:pt x="12997" y="2666"/>
                  </a:cubicBezTo>
                  <a:cubicBezTo>
                    <a:pt x="11436" y="2335"/>
                    <a:pt x="12665" y="2452"/>
                    <a:pt x="14265" y="2120"/>
                  </a:cubicBezTo>
                  <a:cubicBezTo>
                    <a:pt x="15884" y="1769"/>
                    <a:pt x="15104" y="1788"/>
                    <a:pt x="16216" y="1359"/>
                  </a:cubicBezTo>
                  <a:cubicBezTo>
                    <a:pt x="17309" y="910"/>
                    <a:pt x="17796" y="423"/>
                    <a:pt x="18440" y="286"/>
                  </a:cubicBezTo>
                  <a:cubicBezTo>
                    <a:pt x="18933" y="170"/>
                    <a:pt x="19124" y="1"/>
                    <a:pt x="18648" y="1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44"/>
            <p:cNvSpPr/>
            <p:nvPr/>
          </p:nvSpPr>
          <p:spPr>
            <a:xfrm>
              <a:off x="4765808" y="2220685"/>
              <a:ext cx="1378714" cy="813142"/>
            </a:xfrm>
            <a:custGeom>
              <a:avLst/>
              <a:gdLst/>
              <a:ahLst/>
              <a:cxnLst/>
              <a:rect l="l" t="t" r="r" b="b"/>
              <a:pathLst>
                <a:path w="21513" h="12688" extrusionOk="0">
                  <a:moveTo>
                    <a:pt x="755" y="1"/>
                  </a:moveTo>
                  <a:cubicBezTo>
                    <a:pt x="653" y="1"/>
                    <a:pt x="507" y="681"/>
                    <a:pt x="596" y="1271"/>
                  </a:cubicBezTo>
                  <a:cubicBezTo>
                    <a:pt x="733" y="2052"/>
                    <a:pt x="733" y="3125"/>
                    <a:pt x="1006" y="3671"/>
                  </a:cubicBezTo>
                  <a:cubicBezTo>
                    <a:pt x="1175" y="4065"/>
                    <a:pt x="1466" y="4449"/>
                    <a:pt x="1373" y="4449"/>
                  </a:cubicBezTo>
                  <a:cubicBezTo>
                    <a:pt x="1337" y="4449"/>
                    <a:pt x="1244" y="4392"/>
                    <a:pt x="1064" y="4256"/>
                  </a:cubicBezTo>
                  <a:cubicBezTo>
                    <a:pt x="559" y="3874"/>
                    <a:pt x="103" y="3180"/>
                    <a:pt x="23" y="3180"/>
                  </a:cubicBezTo>
                  <a:cubicBezTo>
                    <a:pt x="1" y="3180"/>
                    <a:pt x="8" y="3232"/>
                    <a:pt x="50" y="3359"/>
                  </a:cubicBezTo>
                  <a:cubicBezTo>
                    <a:pt x="245" y="3944"/>
                    <a:pt x="1045" y="4803"/>
                    <a:pt x="1298" y="5388"/>
                  </a:cubicBezTo>
                  <a:cubicBezTo>
                    <a:pt x="1533" y="5993"/>
                    <a:pt x="3152" y="7164"/>
                    <a:pt x="3562" y="7905"/>
                  </a:cubicBezTo>
                  <a:cubicBezTo>
                    <a:pt x="3972" y="8627"/>
                    <a:pt x="5591" y="9876"/>
                    <a:pt x="6703" y="10578"/>
                  </a:cubicBezTo>
                  <a:cubicBezTo>
                    <a:pt x="7835" y="11281"/>
                    <a:pt x="10625" y="12315"/>
                    <a:pt x="11484" y="12588"/>
                  </a:cubicBezTo>
                  <a:cubicBezTo>
                    <a:pt x="11715" y="12656"/>
                    <a:pt x="11866" y="12688"/>
                    <a:pt x="11944" y="12688"/>
                  </a:cubicBezTo>
                  <a:cubicBezTo>
                    <a:pt x="12157" y="12688"/>
                    <a:pt x="11841" y="12456"/>
                    <a:pt x="11171" y="12100"/>
                  </a:cubicBezTo>
                  <a:cubicBezTo>
                    <a:pt x="10235" y="11612"/>
                    <a:pt x="9806" y="11047"/>
                    <a:pt x="8420" y="10168"/>
                  </a:cubicBezTo>
                  <a:cubicBezTo>
                    <a:pt x="7358" y="9505"/>
                    <a:pt x="6809" y="8785"/>
                    <a:pt x="7135" y="8785"/>
                  </a:cubicBezTo>
                  <a:cubicBezTo>
                    <a:pt x="7241" y="8785"/>
                    <a:pt x="7437" y="8861"/>
                    <a:pt x="7737" y="9037"/>
                  </a:cubicBezTo>
                  <a:cubicBezTo>
                    <a:pt x="8928" y="9778"/>
                    <a:pt x="12381" y="10949"/>
                    <a:pt x="14040" y="11066"/>
                  </a:cubicBezTo>
                  <a:cubicBezTo>
                    <a:pt x="15361" y="11157"/>
                    <a:pt x="16848" y="11438"/>
                    <a:pt x="18335" y="11438"/>
                  </a:cubicBezTo>
                  <a:cubicBezTo>
                    <a:pt x="18758" y="11438"/>
                    <a:pt x="19181" y="11415"/>
                    <a:pt x="19600" y="11359"/>
                  </a:cubicBezTo>
                  <a:cubicBezTo>
                    <a:pt x="21513" y="11125"/>
                    <a:pt x="19015" y="11261"/>
                    <a:pt x="18079" y="10988"/>
                  </a:cubicBezTo>
                  <a:cubicBezTo>
                    <a:pt x="17747" y="10890"/>
                    <a:pt x="17240" y="10734"/>
                    <a:pt x="16674" y="10539"/>
                  </a:cubicBezTo>
                  <a:cubicBezTo>
                    <a:pt x="15581" y="10110"/>
                    <a:pt x="14274" y="9583"/>
                    <a:pt x="13727" y="9232"/>
                  </a:cubicBezTo>
                  <a:cubicBezTo>
                    <a:pt x="13473" y="9076"/>
                    <a:pt x="13428" y="9021"/>
                    <a:pt x="13508" y="9021"/>
                  </a:cubicBezTo>
                  <a:cubicBezTo>
                    <a:pt x="13700" y="9021"/>
                    <a:pt x="14599" y="9329"/>
                    <a:pt x="15093" y="9329"/>
                  </a:cubicBezTo>
                  <a:cubicBezTo>
                    <a:pt x="15796" y="9329"/>
                    <a:pt x="15737" y="9310"/>
                    <a:pt x="14957" y="9115"/>
                  </a:cubicBezTo>
                  <a:cubicBezTo>
                    <a:pt x="14248" y="8929"/>
                    <a:pt x="13831" y="8495"/>
                    <a:pt x="14552" y="8495"/>
                  </a:cubicBezTo>
                  <a:cubicBezTo>
                    <a:pt x="14665" y="8495"/>
                    <a:pt x="14805" y="8506"/>
                    <a:pt x="14976" y="8530"/>
                  </a:cubicBezTo>
                  <a:cubicBezTo>
                    <a:pt x="15182" y="8558"/>
                    <a:pt x="15388" y="8570"/>
                    <a:pt x="15579" y="8570"/>
                  </a:cubicBezTo>
                  <a:cubicBezTo>
                    <a:pt x="16587" y="8570"/>
                    <a:pt x="17203" y="8235"/>
                    <a:pt x="15366" y="8120"/>
                  </a:cubicBezTo>
                  <a:cubicBezTo>
                    <a:pt x="12245" y="7905"/>
                    <a:pt x="11425" y="7281"/>
                    <a:pt x="10176" y="6559"/>
                  </a:cubicBezTo>
                  <a:cubicBezTo>
                    <a:pt x="9636" y="6235"/>
                    <a:pt x="9309" y="6084"/>
                    <a:pt x="9173" y="6084"/>
                  </a:cubicBezTo>
                  <a:cubicBezTo>
                    <a:pt x="8991" y="6084"/>
                    <a:pt x="9159" y="6358"/>
                    <a:pt x="9630" y="6851"/>
                  </a:cubicBezTo>
                  <a:cubicBezTo>
                    <a:pt x="10352" y="7573"/>
                    <a:pt x="11363" y="8323"/>
                    <a:pt x="10913" y="8323"/>
                  </a:cubicBezTo>
                  <a:cubicBezTo>
                    <a:pt x="10828" y="8323"/>
                    <a:pt x="10690" y="8296"/>
                    <a:pt x="10488" y="8237"/>
                  </a:cubicBezTo>
                  <a:cubicBezTo>
                    <a:pt x="9220" y="7866"/>
                    <a:pt x="6976" y="6812"/>
                    <a:pt x="5006" y="5622"/>
                  </a:cubicBezTo>
                  <a:cubicBezTo>
                    <a:pt x="3015" y="4452"/>
                    <a:pt x="2040" y="2754"/>
                    <a:pt x="1533" y="2208"/>
                  </a:cubicBezTo>
                  <a:lnTo>
                    <a:pt x="1513" y="2188"/>
                  </a:lnTo>
                  <a:cubicBezTo>
                    <a:pt x="986" y="1661"/>
                    <a:pt x="869" y="900"/>
                    <a:pt x="830" y="237"/>
                  </a:cubicBezTo>
                  <a:cubicBezTo>
                    <a:pt x="816" y="71"/>
                    <a:pt x="788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44"/>
            <p:cNvSpPr/>
            <p:nvPr/>
          </p:nvSpPr>
          <p:spPr>
            <a:xfrm>
              <a:off x="4765808" y="2219275"/>
              <a:ext cx="1378714" cy="814552"/>
            </a:xfrm>
            <a:custGeom>
              <a:avLst/>
              <a:gdLst/>
              <a:ahLst/>
              <a:cxnLst/>
              <a:rect l="l" t="t" r="r" b="b"/>
              <a:pathLst>
                <a:path w="21513" h="12710" extrusionOk="0">
                  <a:moveTo>
                    <a:pt x="707" y="0"/>
                  </a:moveTo>
                  <a:cubicBezTo>
                    <a:pt x="613" y="0"/>
                    <a:pt x="469" y="666"/>
                    <a:pt x="557" y="1254"/>
                  </a:cubicBezTo>
                  <a:cubicBezTo>
                    <a:pt x="674" y="2035"/>
                    <a:pt x="674" y="3108"/>
                    <a:pt x="947" y="3674"/>
                  </a:cubicBezTo>
                  <a:cubicBezTo>
                    <a:pt x="1130" y="4068"/>
                    <a:pt x="1415" y="4452"/>
                    <a:pt x="1325" y="4452"/>
                  </a:cubicBezTo>
                  <a:cubicBezTo>
                    <a:pt x="1290" y="4452"/>
                    <a:pt x="1199" y="4395"/>
                    <a:pt x="1025" y="4259"/>
                  </a:cubicBezTo>
                  <a:cubicBezTo>
                    <a:pt x="551" y="3892"/>
                    <a:pt x="101" y="3202"/>
                    <a:pt x="23" y="3202"/>
                  </a:cubicBezTo>
                  <a:cubicBezTo>
                    <a:pt x="1" y="3202"/>
                    <a:pt x="7" y="3254"/>
                    <a:pt x="50" y="3381"/>
                  </a:cubicBezTo>
                  <a:cubicBezTo>
                    <a:pt x="245" y="3966"/>
                    <a:pt x="1045" y="4825"/>
                    <a:pt x="1298" y="5410"/>
                  </a:cubicBezTo>
                  <a:cubicBezTo>
                    <a:pt x="1533" y="6015"/>
                    <a:pt x="3152" y="7186"/>
                    <a:pt x="3562" y="7927"/>
                  </a:cubicBezTo>
                  <a:cubicBezTo>
                    <a:pt x="3972" y="8649"/>
                    <a:pt x="5591" y="9898"/>
                    <a:pt x="6703" y="10600"/>
                  </a:cubicBezTo>
                  <a:cubicBezTo>
                    <a:pt x="7835" y="11303"/>
                    <a:pt x="10625" y="12337"/>
                    <a:pt x="11484" y="12610"/>
                  </a:cubicBezTo>
                  <a:cubicBezTo>
                    <a:pt x="11715" y="12678"/>
                    <a:pt x="11866" y="12710"/>
                    <a:pt x="11944" y="12710"/>
                  </a:cubicBezTo>
                  <a:cubicBezTo>
                    <a:pt x="12157" y="12710"/>
                    <a:pt x="11841" y="12478"/>
                    <a:pt x="11171" y="12122"/>
                  </a:cubicBezTo>
                  <a:cubicBezTo>
                    <a:pt x="10235" y="11634"/>
                    <a:pt x="9806" y="11069"/>
                    <a:pt x="8420" y="10190"/>
                  </a:cubicBezTo>
                  <a:cubicBezTo>
                    <a:pt x="7358" y="9527"/>
                    <a:pt x="6809" y="8807"/>
                    <a:pt x="7135" y="8807"/>
                  </a:cubicBezTo>
                  <a:cubicBezTo>
                    <a:pt x="7241" y="8807"/>
                    <a:pt x="7437" y="8883"/>
                    <a:pt x="7737" y="9059"/>
                  </a:cubicBezTo>
                  <a:cubicBezTo>
                    <a:pt x="8928" y="9800"/>
                    <a:pt x="12381" y="10971"/>
                    <a:pt x="14040" y="11088"/>
                  </a:cubicBezTo>
                  <a:cubicBezTo>
                    <a:pt x="15361" y="11179"/>
                    <a:pt x="16848" y="11460"/>
                    <a:pt x="18335" y="11460"/>
                  </a:cubicBezTo>
                  <a:cubicBezTo>
                    <a:pt x="18758" y="11460"/>
                    <a:pt x="19181" y="11437"/>
                    <a:pt x="19600" y="11381"/>
                  </a:cubicBezTo>
                  <a:cubicBezTo>
                    <a:pt x="21513" y="11147"/>
                    <a:pt x="19015" y="11283"/>
                    <a:pt x="18079" y="11010"/>
                  </a:cubicBezTo>
                  <a:cubicBezTo>
                    <a:pt x="17747" y="10912"/>
                    <a:pt x="17240" y="10756"/>
                    <a:pt x="16674" y="10561"/>
                  </a:cubicBezTo>
                  <a:cubicBezTo>
                    <a:pt x="14801" y="10503"/>
                    <a:pt x="11152" y="10210"/>
                    <a:pt x="8869" y="8961"/>
                  </a:cubicBezTo>
                  <a:cubicBezTo>
                    <a:pt x="7331" y="8103"/>
                    <a:pt x="6291" y="7754"/>
                    <a:pt x="5777" y="7754"/>
                  </a:cubicBezTo>
                  <a:cubicBezTo>
                    <a:pt x="5274" y="7754"/>
                    <a:pt x="5275" y="8089"/>
                    <a:pt x="5806" y="8610"/>
                  </a:cubicBezTo>
                  <a:cubicBezTo>
                    <a:pt x="6201" y="8998"/>
                    <a:pt x="6220" y="9169"/>
                    <a:pt x="6027" y="9169"/>
                  </a:cubicBezTo>
                  <a:cubicBezTo>
                    <a:pt x="5706" y="9169"/>
                    <a:pt x="4800" y="8697"/>
                    <a:pt x="4069" y="7966"/>
                  </a:cubicBezTo>
                  <a:cubicBezTo>
                    <a:pt x="2996" y="6893"/>
                    <a:pt x="1435" y="4513"/>
                    <a:pt x="1455" y="2191"/>
                  </a:cubicBezTo>
                  <a:cubicBezTo>
                    <a:pt x="947" y="1644"/>
                    <a:pt x="830" y="903"/>
                    <a:pt x="772" y="240"/>
                  </a:cubicBezTo>
                  <a:cubicBezTo>
                    <a:pt x="762" y="71"/>
                    <a:pt x="737" y="0"/>
                    <a:pt x="707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44"/>
            <p:cNvSpPr/>
            <p:nvPr/>
          </p:nvSpPr>
          <p:spPr>
            <a:xfrm>
              <a:off x="6480879" y="2378280"/>
              <a:ext cx="1217278" cy="805580"/>
            </a:xfrm>
            <a:custGeom>
              <a:avLst/>
              <a:gdLst/>
              <a:ahLst/>
              <a:cxnLst/>
              <a:rect l="l" t="t" r="r" b="b"/>
              <a:pathLst>
                <a:path w="18994" h="12570" extrusionOk="0">
                  <a:moveTo>
                    <a:pt x="13698" y="4919"/>
                  </a:moveTo>
                  <a:cubicBezTo>
                    <a:pt x="13683" y="4919"/>
                    <a:pt x="13680" y="4919"/>
                    <a:pt x="13671" y="4934"/>
                  </a:cubicBezTo>
                  <a:lnTo>
                    <a:pt x="13671" y="4934"/>
                  </a:lnTo>
                  <a:cubicBezTo>
                    <a:pt x="13684" y="4927"/>
                    <a:pt x="13693" y="4922"/>
                    <a:pt x="13698" y="4919"/>
                  </a:cubicBezTo>
                  <a:close/>
                  <a:moveTo>
                    <a:pt x="18931" y="0"/>
                  </a:moveTo>
                  <a:cubicBezTo>
                    <a:pt x="18791" y="0"/>
                    <a:pt x="18346" y="1197"/>
                    <a:pt x="17971" y="1739"/>
                  </a:cubicBezTo>
                  <a:cubicBezTo>
                    <a:pt x="17658" y="2168"/>
                    <a:pt x="16839" y="3358"/>
                    <a:pt x="15512" y="4490"/>
                  </a:cubicBezTo>
                  <a:cubicBezTo>
                    <a:pt x="14556" y="5271"/>
                    <a:pt x="13366" y="6031"/>
                    <a:pt x="11863" y="6461"/>
                  </a:cubicBezTo>
                  <a:cubicBezTo>
                    <a:pt x="13093" y="5778"/>
                    <a:pt x="13327" y="5173"/>
                    <a:pt x="13659" y="4958"/>
                  </a:cubicBezTo>
                  <a:cubicBezTo>
                    <a:pt x="13664" y="4947"/>
                    <a:pt x="13668" y="4940"/>
                    <a:pt x="13671" y="4934"/>
                  </a:cubicBezTo>
                  <a:lnTo>
                    <a:pt x="13671" y="4934"/>
                  </a:lnTo>
                  <a:cubicBezTo>
                    <a:pt x="13468" y="5051"/>
                    <a:pt x="12296" y="5759"/>
                    <a:pt x="12039" y="5778"/>
                  </a:cubicBezTo>
                  <a:cubicBezTo>
                    <a:pt x="12021" y="5781"/>
                    <a:pt x="12008" y="5783"/>
                    <a:pt x="11999" y="5783"/>
                  </a:cubicBezTo>
                  <a:cubicBezTo>
                    <a:pt x="11854" y="5783"/>
                    <a:pt x="12682" y="5357"/>
                    <a:pt x="13268" y="4568"/>
                  </a:cubicBezTo>
                  <a:cubicBezTo>
                    <a:pt x="13931" y="3597"/>
                    <a:pt x="15263" y="1142"/>
                    <a:pt x="14996" y="1142"/>
                  </a:cubicBezTo>
                  <a:cubicBezTo>
                    <a:pt x="14925" y="1142"/>
                    <a:pt x="14741" y="1316"/>
                    <a:pt x="14400" y="1739"/>
                  </a:cubicBezTo>
                  <a:cubicBezTo>
                    <a:pt x="11922" y="4783"/>
                    <a:pt x="7707" y="6578"/>
                    <a:pt x="3844" y="6578"/>
                  </a:cubicBezTo>
                  <a:cubicBezTo>
                    <a:pt x="0" y="6617"/>
                    <a:pt x="742" y="7534"/>
                    <a:pt x="2927" y="7788"/>
                  </a:cubicBezTo>
                  <a:cubicBezTo>
                    <a:pt x="5093" y="8022"/>
                    <a:pt x="5190" y="8197"/>
                    <a:pt x="4586" y="8295"/>
                  </a:cubicBezTo>
                  <a:cubicBezTo>
                    <a:pt x="3961" y="8392"/>
                    <a:pt x="6244" y="8373"/>
                    <a:pt x="4976" y="8763"/>
                  </a:cubicBezTo>
                  <a:cubicBezTo>
                    <a:pt x="3727" y="9153"/>
                    <a:pt x="2498" y="9114"/>
                    <a:pt x="3473" y="9212"/>
                  </a:cubicBezTo>
                  <a:cubicBezTo>
                    <a:pt x="4423" y="9307"/>
                    <a:pt x="4781" y="9994"/>
                    <a:pt x="2818" y="9994"/>
                  </a:cubicBezTo>
                  <a:cubicBezTo>
                    <a:pt x="2765" y="9994"/>
                    <a:pt x="2710" y="9993"/>
                    <a:pt x="2654" y="9992"/>
                  </a:cubicBezTo>
                  <a:cubicBezTo>
                    <a:pt x="2147" y="9992"/>
                    <a:pt x="1698" y="9992"/>
                    <a:pt x="1366" y="10031"/>
                  </a:cubicBezTo>
                  <a:cubicBezTo>
                    <a:pt x="215" y="10070"/>
                    <a:pt x="0" y="10246"/>
                    <a:pt x="1327" y="10519"/>
                  </a:cubicBezTo>
                  <a:cubicBezTo>
                    <a:pt x="2788" y="10789"/>
                    <a:pt x="3939" y="10956"/>
                    <a:pt x="5159" y="10956"/>
                  </a:cubicBezTo>
                  <a:cubicBezTo>
                    <a:pt x="5437" y="10956"/>
                    <a:pt x="5720" y="10947"/>
                    <a:pt x="6010" y="10929"/>
                  </a:cubicBezTo>
                  <a:cubicBezTo>
                    <a:pt x="6078" y="10926"/>
                    <a:pt x="6141" y="10925"/>
                    <a:pt x="6200" y="10925"/>
                  </a:cubicBezTo>
                  <a:cubicBezTo>
                    <a:pt x="7532" y="10925"/>
                    <a:pt x="6408" y="11540"/>
                    <a:pt x="4800" y="11690"/>
                  </a:cubicBezTo>
                  <a:cubicBezTo>
                    <a:pt x="4140" y="11744"/>
                    <a:pt x="3588" y="11777"/>
                    <a:pt x="3103" y="11777"/>
                  </a:cubicBezTo>
                  <a:cubicBezTo>
                    <a:pt x="2371" y="11777"/>
                    <a:pt x="1793" y="11702"/>
                    <a:pt x="1230" y="11514"/>
                  </a:cubicBezTo>
                  <a:cubicBezTo>
                    <a:pt x="1135" y="11481"/>
                    <a:pt x="1060" y="11467"/>
                    <a:pt x="1003" y="11467"/>
                  </a:cubicBezTo>
                  <a:cubicBezTo>
                    <a:pt x="521" y="11467"/>
                    <a:pt x="1419" y="12533"/>
                    <a:pt x="3864" y="12568"/>
                  </a:cubicBezTo>
                  <a:cubicBezTo>
                    <a:pt x="3944" y="12569"/>
                    <a:pt x="4025" y="12570"/>
                    <a:pt x="4106" y="12570"/>
                  </a:cubicBezTo>
                  <a:cubicBezTo>
                    <a:pt x="6746" y="12570"/>
                    <a:pt x="9214" y="11952"/>
                    <a:pt x="11902" y="10948"/>
                  </a:cubicBezTo>
                  <a:cubicBezTo>
                    <a:pt x="13908" y="10209"/>
                    <a:pt x="14255" y="9718"/>
                    <a:pt x="13834" y="9718"/>
                  </a:cubicBezTo>
                  <a:cubicBezTo>
                    <a:pt x="13678" y="9718"/>
                    <a:pt x="13415" y="9786"/>
                    <a:pt x="13093" y="9934"/>
                  </a:cubicBezTo>
                  <a:cubicBezTo>
                    <a:pt x="12664" y="10124"/>
                    <a:pt x="12407" y="10194"/>
                    <a:pt x="12281" y="10194"/>
                  </a:cubicBezTo>
                  <a:cubicBezTo>
                    <a:pt x="12057" y="10194"/>
                    <a:pt x="12243" y="9972"/>
                    <a:pt x="12605" y="9797"/>
                  </a:cubicBezTo>
                  <a:cubicBezTo>
                    <a:pt x="12994" y="9596"/>
                    <a:pt x="13069" y="9422"/>
                    <a:pt x="12869" y="9422"/>
                  </a:cubicBezTo>
                  <a:cubicBezTo>
                    <a:pt x="12778" y="9422"/>
                    <a:pt x="12630" y="9458"/>
                    <a:pt x="12429" y="9544"/>
                  </a:cubicBezTo>
                  <a:cubicBezTo>
                    <a:pt x="12315" y="9590"/>
                    <a:pt x="12236" y="9610"/>
                    <a:pt x="12185" y="9610"/>
                  </a:cubicBezTo>
                  <a:cubicBezTo>
                    <a:pt x="11958" y="9610"/>
                    <a:pt x="12311" y="9215"/>
                    <a:pt x="12741" y="9056"/>
                  </a:cubicBezTo>
                  <a:cubicBezTo>
                    <a:pt x="12878" y="9007"/>
                    <a:pt x="12867" y="8995"/>
                    <a:pt x="12793" y="8995"/>
                  </a:cubicBezTo>
                  <a:cubicBezTo>
                    <a:pt x="12719" y="8995"/>
                    <a:pt x="12582" y="9007"/>
                    <a:pt x="12466" y="9007"/>
                  </a:cubicBezTo>
                  <a:cubicBezTo>
                    <a:pt x="12234" y="9007"/>
                    <a:pt x="12088" y="8958"/>
                    <a:pt x="12702" y="8666"/>
                  </a:cubicBezTo>
                  <a:cubicBezTo>
                    <a:pt x="13912" y="8080"/>
                    <a:pt x="15668" y="5836"/>
                    <a:pt x="16527" y="4900"/>
                  </a:cubicBezTo>
                  <a:cubicBezTo>
                    <a:pt x="17385" y="3983"/>
                    <a:pt x="18673" y="2480"/>
                    <a:pt x="18927" y="705"/>
                  </a:cubicBezTo>
                  <a:cubicBezTo>
                    <a:pt x="18994" y="195"/>
                    <a:pt x="18987" y="0"/>
                    <a:pt x="189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44"/>
            <p:cNvSpPr/>
            <p:nvPr/>
          </p:nvSpPr>
          <p:spPr>
            <a:xfrm>
              <a:off x="6478379" y="2378280"/>
              <a:ext cx="1219777" cy="805580"/>
            </a:xfrm>
            <a:custGeom>
              <a:avLst/>
              <a:gdLst/>
              <a:ahLst/>
              <a:cxnLst/>
              <a:rect l="l" t="t" r="r" b="b"/>
              <a:pathLst>
                <a:path w="19033" h="12570" extrusionOk="0">
                  <a:moveTo>
                    <a:pt x="18970" y="0"/>
                  </a:moveTo>
                  <a:cubicBezTo>
                    <a:pt x="18830" y="0"/>
                    <a:pt x="18385" y="1197"/>
                    <a:pt x="18010" y="1739"/>
                  </a:cubicBezTo>
                  <a:cubicBezTo>
                    <a:pt x="17697" y="2168"/>
                    <a:pt x="16878" y="3358"/>
                    <a:pt x="15551" y="4490"/>
                  </a:cubicBezTo>
                  <a:cubicBezTo>
                    <a:pt x="14907" y="6168"/>
                    <a:pt x="13698" y="7202"/>
                    <a:pt x="11844" y="8100"/>
                  </a:cubicBezTo>
                  <a:cubicBezTo>
                    <a:pt x="9698" y="9114"/>
                    <a:pt x="12683" y="9661"/>
                    <a:pt x="10634" y="10363"/>
                  </a:cubicBezTo>
                  <a:cubicBezTo>
                    <a:pt x="10186" y="10525"/>
                    <a:pt x="9937" y="10587"/>
                    <a:pt x="9792" y="10587"/>
                  </a:cubicBezTo>
                  <a:cubicBezTo>
                    <a:pt x="9338" y="10587"/>
                    <a:pt x="9895" y="9990"/>
                    <a:pt x="8584" y="9990"/>
                  </a:cubicBezTo>
                  <a:cubicBezTo>
                    <a:pt x="8393" y="9990"/>
                    <a:pt x="8163" y="10002"/>
                    <a:pt x="7883" y="10031"/>
                  </a:cubicBezTo>
                  <a:cubicBezTo>
                    <a:pt x="6485" y="10170"/>
                    <a:pt x="4999" y="10322"/>
                    <a:pt x="3699" y="10322"/>
                  </a:cubicBezTo>
                  <a:cubicBezTo>
                    <a:pt x="2803" y="10322"/>
                    <a:pt x="1995" y="10250"/>
                    <a:pt x="1366" y="10051"/>
                  </a:cubicBezTo>
                  <a:cubicBezTo>
                    <a:pt x="234" y="10090"/>
                    <a:pt x="0" y="10266"/>
                    <a:pt x="1347" y="10539"/>
                  </a:cubicBezTo>
                  <a:cubicBezTo>
                    <a:pt x="2792" y="10809"/>
                    <a:pt x="3953" y="10975"/>
                    <a:pt x="5177" y="10975"/>
                  </a:cubicBezTo>
                  <a:cubicBezTo>
                    <a:pt x="5456" y="10975"/>
                    <a:pt x="5739" y="10967"/>
                    <a:pt x="6029" y="10948"/>
                  </a:cubicBezTo>
                  <a:cubicBezTo>
                    <a:pt x="6120" y="10944"/>
                    <a:pt x="6202" y="10942"/>
                    <a:pt x="6276" y="10942"/>
                  </a:cubicBezTo>
                  <a:cubicBezTo>
                    <a:pt x="7540" y="10942"/>
                    <a:pt x="6425" y="11542"/>
                    <a:pt x="4839" y="11690"/>
                  </a:cubicBezTo>
                  <a:cubicBezTo>
                    <a:pt x="4179" y="11744"/>
                    <a:pt x="3627" y="11777"/>
                    <a:pt x="3142" y="11777"/>
                  </a:cubicBezTo>
                  <a:cubicBezTo>
                    <a:pt x="2410" y="11777"/>
                    <a:pt x="1832" y="11702"/>
                    <a:pt x="1269" y="11514"/>
                  </a:cubicBezTo>
                  <a:cubicBezTo>
                    <a:pt x="1174" y="11481"/>
                    <a:pt x="1099" y="11467"/>
                    <a:pt x="1042" y="11467"/>
                  </a:cubicBezTo>
                  <a:cubicBezTo>
                    <a:pt x="560" y="11467"/>
                    <a:pt x="1458" y="12533"/>
                    <a:pt x="3903" y="12568"/>
                  </a:cubicBezTo>
                  <a:cubicBezTo>
                    <a:pt x="3983" y="12569"/>
                    <a:pt x="4064" y="12570"/>
                    <a:pt x="4145" y="12570"/>
                  </a:cubicBezTo>
                  <a:cubicBezTo>
                    <a:pt x="6785" y="12570"/>
                    <a:pt x="9253" y="11952"/>
                    <a:pt x="11941" y="10948"/>
                  </a:cubicBezTo>
                  <a:cubicBezTo>
                    <a:pt x="13947" y="10209"/>
                    <a:pt x="14294" y="9718"/>
                    <a:pt x="13873" y="9718"/>
                  </a:cubicBezTo>
                  <a:cubicBezTo>
                    <a:pt x="13717" y="9718"/>
                    <a:pt x="13454" y="9786"/>
                    <a:pt x="13132" y="9934"/>
                  </a:cubicBezTo>
                  <a:cubicBezTo>
                    <a:pt x="12703" y="10124"/>
                    <a:pt x="12446" y="10194"/>
                    <a:pt x="12320" y="10194"/>
                  </a:cubicBezTo>
                  <a:cubicBezTo>
                    <a:pt x="12096" y="10194"/>
                    <a:pt x="12282" y="9972"/>
                    <a:pt x="12644" y="9797"/>
                  </a:cubicBezTo>
                  <a:cubicBezTo>
                    <a:pt x="13033" y="9596"/>
                    <a:pt x="13108" y="9422"/>
                    <a:pt x="12908" y="9422"/>
                  </a:cubicBezTo>
                  <a:cubicBezTo>
                    <a:pt x="12817" y="9422"/>
                    <a:pt x="12669" y="9458"/>
                    <a:pt x="12468" y="9544"/>
                  </a:cubicBezTo>
                  <a:cubicBezTo>
                    <a:pt x="12354" y="9590"/>
                    <a:pt x="12275" y="9610"/>
                    <a:pt x="12224" y="9610"/>
                  </a:cubicBezTo>
                  <a:cubicBezTo>
                    <a:pt x="11997" y="9610"/>
                    <a:pt x="12350" y="9215"/>
                    <a:pt x="12780" y="9056"/>
                  </a:cubicBezTo>
                  <a:cubicBezTo>
                    <a:pt x="12917" y="9007"/>
                    <a:pt x="12906" y="8995"/>
                    <a:pt x="12832" y="8995"/>
                  </a:cubicBezTo>
                  <a:cubicBezTo>
                    <a:pt x="12758" y="8995"/>
                    <a:pt x="12621" y="9007"/>
                    <a:pt x="12505" y="9007"/>
                  </a:cubicBezTo>
                  <a:cubicBezTo>
                    <a:pt x="12273" y="9007"/>
                    <a:pt x="12127" y="8958"/>
                    <a:pt x="12741" y="8666"/>
                  </a:cubicBezTo>
                  <a:cubicBezTo>
                    <a:pt x="13951" y="8080"/>
                    <a:pt x="15707" y="5836"/>
                    <a:pt x="16566" y="4900"/>
                  </a:cubicBezTo>
                  <a:cubicBezTo>
                    <a:pt x="17424" y="3983"/>
                    <a:pt x="18712" y="2480"/>
                    <a:pt x="18966" y="705"/>
                  </a:cubicBezTo>
                  <a:cubicBezTo>
                    <a:pt x="19033" y="195"/>
                    <a:pt x="19026" y="0"/>
                    <a:pt x="18970" y="0"/>
                  </a:cubicBezTo>
                  <a:close/>
                </a:path>
              </a:pathLst>
            </a:custGeom>
            <a:solidFill>
              <a:srgbClr val="0088D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44"/>
          <p:cNvGrpSpPr/>
          <p:nvPr/>
        </p:nvGrpSpPr>
        <p:grpSpPr>
          <a:xfrm rot="1502525">
            <a:off x="4567671" y="1571534"/>
            <a:ext cx="3681141" cy="1804948"/>
            <a:chOff x="666499" y="507361"/>
            <a:chExt cx="11161657" cy="5472818"/>
          </a:xfrm>
        </p:grpSpPr>
        <p:sp>
          <p:nvSpPr>
            <p:cNvPr id="1184" name="Google Shape;1184;p44"/>
            <p:cNvSpPr/>
            <p:nvPr/>
          </p:nvSpPr>
          <p:spPr>
            <a:xfrm>
              <a:off x="9594922" y="3490350"/>
              <a:ext cx="2233234" cy="1238140"/>
            </a:xfrm>
            <a:custGeom>
              <a:avLst/>
              <a:gdLst/>
              <a:ahLst/>
              <a:cxnLst/>
              <a:rect l="l" t="t" r="r" b="b"/>
              <a:pathLst>
                <a:path w="57502" h="31880" extrusionOk="0">
                  <a:moveTo>
                    <a:pt x="4025" y="0"/>
                  </a:moveTo>
                  <a:cubicBezTo>
                    <a:pt x="2740" y="0"/>
                    <a:pt x="1401" y="47"/>
                    <a:pt x="1" y="145"/>
                  </a:cubicBezTo>
                  <a:lnTo>
                    <a:pt x="150" y="10650"/>
                  </a:lnTo>
                  <a:cubicBezTo>
                    <a:pt x="20763" y="31880"/>
                    <a:pt x="36282" y="21971"/>
                    <a:pt x="57501" y="28050"/>
                  </a:cubicBezTo>
                  <a:cubicBezTo>
                    <a:pt x="33570" y="19469"/>
                    <a:pt x="30116" y="0"/>
                    <a:pt x="40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44"/>
            <p:cNvSpPr/>
            <p:nvPr/>
          </p:nvSpPr>
          <p:spPr>
            <a:xfrm>
              <a:off x="9569056" y="3554666"/>
              <a:ext cx="1388984" cy="770458"/>
            </a:xfrm>
            <a:custGeom>
              <a:avLst/>
              <a:gdLst/>
              <a:ahLst/>
              <a:cxnLst/>
              <a:rect l="l" t="t" r="r" b="b"/>
              <a:pathLst>
                <a:path w="35764" h="19838" extrusionOk="0">
                  <a:moveTo>
                    <a:pt x="2508" y="0"/>
                  </a:moveTo>
                  <a:cubicBezTo>
                    <a:pt x="1707" y="0"/>
                    <a:pt x="873" y="30"/>
                    <a:pt x="0" y="91"/>
                  </a:cubicBezTo>
                  <a:lnTo>
                    <a:pt x="100" y="6637"/>
                  </a:lnTo>
                  <a:cubicBezTo>
                    <a:pt x="12913" y="19838"/>
                    <a:pt x="22573" y="13670"/>
                    <a:pt x="35764" y="17450"/>
                  </a:cubicBezTo>
                  <a:cubicBezTo>
                    <a:pt x="20880" y="12122"/>
                    <a:pt x="18734" y="0"/>
                    <a:pt x="250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44"/>
            <p:cNvSpPr/>
            <p:nvPr/>
          </p:nvSpPr>
          <p:spPr>
            <a:xfrm>
              <a:off x="8898718" y="3386264"/>
              <a:ext cx="1069080" cy="770730"/>
            </a:xfrm>
            <a:custGeom>
              <a:avLst/>
              <a:gdLst/>
              <a:ahLst/>
              <a:cxnLst/>
              <a:rect l="l" t="t" r="r" b="b"/>
              <a:pathLst>
                <a:path w="27527" h="19845" extrusionOk="0">
                  <a:moveTo>
                    <a:pt x="26035" y="0"/>
                  </a:moveTo>
                  <a:lnTo>
                    <a:pt x="22762" y="90"/>
                  </a:lnTo>
                  <a:lnTo>
                    <a:pt x="0" y="706"/>
                  </a:lnTo>
                  <a:lnTo>
                    <a:pt x="13808" y="15360"/>
                  </a:lnTo>
                  <a:lnTo>
                    <a:pt x="16594" y="18304"/>
                  </a:lnTo>
                  <a:lnTo>
                    <a:pt x="17887" y="19687"/>
                  </a:lnTo>
                  <a:cubicBezTo>
                    <a:pt x="18122" y="19794"/>
                    <a:pt x="18365" y="19844"/>
                    <a:pt x="18611" y="19844"/>
                  </a:cubicBezTo>
                  <a:cubicBezTo>
                    <a:pt x="18937" y="19844"/>
                    <a:pt x="19269" y="19756"/>
                    <a:pt x="19598" y="19598"/>
                  </a:cubicBezTo>
                  <a:cubicBezTo>
                    <a:pt x="20464" y="19200"/>
                    <a:pt x="21369" y="18384"/>
                    <a:pt x="22234" y="17250"/>
                  </a:cubicBezTo>
                  <a:cubicBezTo>
                    <a:pt x="22583" y="16842"/>
                    <a:pt x="22901" y="16365"/>
                    <a:pt x="23209" y="15857"/>
                  </a:cubicBezTo>
                  <a:cubicBezTo>
                    <a:pt x="25159" y="12883"/>
                    <a:pt x="26791" y="8744"/>
                    <a:pt x="27348" y="5422"/>
                  </a:cubicBezTo>
                  <a:lnTo>
                    <a:pt x="27338" y="5402"/>
                  </a:lnTo>
                  <a:cubicBezTo>
                    <a:pt x="27477" y="4536"/>
                    <a:pt x="27527" y="3731"/>
                    <a:pt x="27507" y="3014"/>
                  </a:cubicBezTo>
                  <a:cubicBezTo>
                    <a:pt x="27447" y="1492"/>
                    <a:pt x="27010" y="398"/>
                    <a:pt x="260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4"/>
            <p:cNvSpPr/>
            <p:nvPr/>
          </p:nvSpPr>
          <p:spPr>
            <a:xfrm>
              <a:off x="9300532" y="4199648"/>
              <a:ext cx="2233195" cy="1238217"/>
            </a:xfrm>
            <a:custGeom>
              <a:avLst/>
              <a:gdLst/>
              <a:ahLst/>
              <a:cxnLst/>
              <a:rect l="l" t="t" r="r" b="b"/>
              <a:pathLst>
                <a:path w="57501" h="31882" extrusionOk="0">
                  <a:moveTo>
                    <a:pt x="4042" y="0"/>
                  </a:moveTo>
                  <a:cubicBezTo>
                    <a:pt x="2752" y="0"/>
                    <a:pt x="1406" y="48"/>
                    <a:pt x="0" y="147"/>
                  </a:cubicBezTo>
                  <a:lnTo>
                    <a:pt x="150" y="10662"/>
                  </a:lnTo>
                  <a:cubicBezTo>
                    <a:pt x="20772" y="31881"/>
                    <a:pt x="36291" y="21973"/>
                    <a:pt x="57501" y="28051"/>
                  </a:cubicBezTo>
                  <a:cubicBezTo>
                    <a:pt x="33584" y="19473"/>
                    <a:pt x="30127" y="0"/>
                    <a:pt x="40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4"/>
            <p:cNvSpPr/>
            <p:nvPr/>
          </p:nvSpPr>
          <p:spPr>
            <a:xfrm>
              <a:off x="9274628" y="4263614"/>
              <a:ext cx="1389023" cy="770497"/>
            </a:xfrm>
            <a:custGeom>
              <a:avLst/>
              <a:gdLst/>
              <a:ahLst/>
              <a:cxnLst/>
              <a:rect l="l" t="t" r="r" b="b"/>
              <a:pathLst>
                <a:path w="35765" h="19839" extrusionOk="0">
                  <a:moveTo>
                    <a:pt x="2508" y="1"/>
                  </a:moveTo>
                  <a:cubicBezTo>
                    <a:pt x="1708" y="1"/>
                    <a:pt x="873" y="30"/>
                    <a:pt x="1" y="92"/>
                  </a:cubicBezTo>
                  <a:lnTo>
                    <a:pt x="100" y="6637"/>
                  </a:lnTo>
                  <a:cubicBezTo>
                    <a:pt x="12904" y="19839"/>
                    <a:pt x="22573" y="13671"/>
                    <a:pt x="35764" y="17451"/>
                  </a:cubicBezTo>
                  <a:cubicBezTo>
                    <a:pt x="20880" y="12123"/>
                    <a:pt x="18735" y="1"/>
                    <a:pt x="25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4"/>
            <p:cNvSpPr/>
            <p:nvPr/>
          </p:nvSpPr>
          <p:spPr>
            <a:xfrm>
              <a:off x="8603940" y="4094824"/>
              <a:ext cx="1069080" cy="770497"/>
            </a:xfrm>
            <a:custGeom>
              <a:avLst/>
              <a:gdLst/>
              <a:ahLst/>
              <a:cxnLst/>
              <a:rect l="l" t="t" r="r" b="b"/>
              <a:pathLst>
                <a:path w="27527" h="19839" extrusionOk="0">
                  <a:moveTo>
                    <a:pt x="26074" y="1"/>
                  </a:moveTo>
                  <a:lnTo>
                    <a:pt x="24194" y="51"/>
                  </a:lnTo>
                  <a:lnTo>
                    <a:pt x="20603" y="150"/>
                  </a:lnTo>
                  <a:lnTo>
                    <a:pt x="0" y="737"/>
                  </a:lnTo>
                  <a:lnTo>
                    <a:pt x="14624" y="16226"/>
                  </a:lnTo>
                  <a:lnTo>
                    <a:pt x="17907" y="19698"/>
                  </a:lnTo>
                  <a:cubicBezTo>
                    <a:pt x="18132" y="19793"/>
                    <a:pt x="18367" y="19839"/>
                    <a:pt x="18607" y="19839"/>
                  </a:cubicBezTo>
                  <a:cubicBezTo>
                    <a:pt x="19746" y="19839"/>
                    <a:pt x="21032" y="18821"/>
                    <a:pt x="22264" y="17261"/>
                  </a:cubicBezTo>
                  <a:cubicBezTo>
                    <a:pt x="22582" y="16863"/>
                    <a:pt x="22901" y="16395"/>
                    <a:pt x="23239" y="15868"/>
                  </a:cubicBezTo>
                  <a:cubicBezTo>
                    <a:pt x="25149" y="12884"/>
                    <a:pt x="26770" y="8745"/>
                    <a:pt x="27337" y="5423"/>
                  </a:cubicBezTo>
                  <a:cubicBezTo>
                    <a:pt x="27457" y="4577"/>
                    <a:pt x="27526" y="3761"/>
                    <a:pt x="27487" y="3045"/>
                  </a:cubicBezTo>
                  <a:cubicBezTo>
                    <a:pt x="27477" y="2398"/>
                    <a:pt x="27377" y="1801"/>
                    <a:pt x="27208" y="1344"/>
                  </a:cubicBezTo>
                  <a:cubicBezTo>
                    <a:pt x="27009" y="687"/>
                    <a:pt x="26621" y="250"/>
                    <a:pt x="260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4"/>
            <p:cNvSpPr/>
            <p:nvPr/>
          </p:nvSpPr>
          <p:spPr>
            <a:xfrm>
              <a:off x="8898718" y="3389721"/>
              <a:ext cx="884408" cy="593087"/>
            </a:xfrm>
            <a:custGeom>
              <a:avLst/>
              <a:gdLst/>
              <a:ahLst/>
              <a:cxnLst/>
              <a:rect l="l" t="t" r="r" b="b"/>
              <a:pathLst>
                <a:path w="22772" h="15271" extrusionOk="0">
                  <a:moveTo>
                    <a:pt x="22772" y="1"/>
                  </a:moveTo>
                  <a:lnTo>
                    <a:pt x="0" y="617"/>
                  </a:lnTo>
                  <a:lnTo>
                    <a:pt x="13808" y="15271"/>
                  </a:lnTo>
                  <a:cubicBezTo>
                    <a:pt x="14863" y="14316"/>
                    <a:pt x="16295" y="12883"/>
                    <a:pt x="17688" y="11192"/>
                  </a:cubicBezTo>
                  <a:cubicBezTo>
                    <a:pt x="17808" y="11073"/>
                    <a:pt x="17907" y="10904"/>
                    <a:pt x="18026" y="10744"/>
                  </a:cubicBezTo>
                  <a:cubicBezTo>
                    <a:pt x="19529" y="8894"/>
                    <a:pt x="20971" y="6666"/>
                    <a:pt x="21856" y="4318"/>
                  </a:cubicBezTo>
                  <a:cubicBezTo>
                    <a:pt x="22085" y="3741"/>
                    <a:pt x="22264" y="3184"/>
                    <a:pt x="22374" y="2597"/>
                  </a:cubicBezTo>
                  <a:cubicBezTo>
                    <a:pt x="22613" y="1732"/>
                    <a:pt x="22762" y="866"/>
                    <a:pt x="22772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4"/>
            <p:cNvSpPr/>
            <p:nvPr/>
          </p:nvSpPr>
          <p:spPr>
            <a:xfrm>
              <a:off x="8603940" y="4100999"/>
              <a:ext cx="833026" cy="624041"/>
            </a:xfrm>
            <a:custGeom>
              <a:avLst/>
              <a:gdLst/>
              <a:ahLst/>
              <a:cxnLst/>
              <a:rect l="l" t="t" r="r" b="b"/>
              <a:pathLst>
                <a:path w="21449" h="16068" extrusionOk="0">
                  <a:moveTo>
                    <a:pt x="20593" y="1"/>
                  </a:moveTo>
                  <a:lnTo>
                    <a:pt x="0" y="578"/>
                  </a:lnTo>
                  <a:lnTo>
                    <a:pt x="14624" y="16067"/>
                  </a:lnTo>
                  <a:cubicBezTo>
                    <a:pt x="16036" y="14794"/>
                    <a:pt x="17180" y="13550"/>
                    <a:pt x="18076" y="12406"/>
                  </a:cubicBezTo>
                  <a:cubicBezTo>
                    <a:pt x="18215" y="12227"/>
                    <a:pt x="18354" y="12058"/>
                    <a:pt x="18434" y="11869"/>
                  </a:cubicBezTo>
                  <a:cubicBezTo>
                    <a:pt x="20613" y="8904"/>
                    <a:pt x="21388" y="6318"/>
                    <a:pt x="21448" y="4229"/>
                  </a:cubicBezTo>
                  <a:cubicBezTo>
                    <a:pt x="21448" y="3622"/>
                    <a:pt x="21408" y="3065"/>
                    <a:pt x="21349" y="2558"/>
                  </a:cubicBezTo>
                  <a:cubicBezTo>
                    <a:pt x="21209" y="1493"/>
                    <a:pt x="20891" y="648"/>
                    <a:pt x="2059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4"/>
            <p:cNvSpPr/>
            <p:nvPr/>
          </p:nvSpPr>
          <p:spPr>
            <a:xfrm>
              <a:off x="1841959" y="2377021"/>
              <a:ext cx="6884452" cy="3537980"/>
            </a:xfrm>
            <a:custGeom>
              <a:avLst/>
              <a:gdLst/>
              <a:ahLst/>
              <a:cxnLst/>
              <a:rect l="l" t="t" r="r" b="b"/>
              <a:pathLst>
                <a:path w="177263" h="91097" extrusionOk="0">
                  <a:moveTo>
                    <a:pt x="9908" y="0"/>
                  </a:moveTo>
                  <a:cubicBezTo>
                    <a:pt x="3516" y="0"/>
                    <a:pt x="1" y="7348"/>
                    <a:pt x="3429" y="12258"/>
                  </a:cubicBezTo>
                  <a:cubicBezTo>
                    <a:pt x="3847" y="12894"/>
                    <a:pt x="4394" y="13471"/>
                    <a:pt x="5060" y="13979"/>
                  </a:cubicBezTo>
                  <a:lnTo>
                    <a:pt x="9567" y="17600"/>
                  </a:lnTo>
                  <a:lnTo>
                    <a:pt x="18142" y="24474"/>
                  </a:lnTo>
                  <a:lnTo>
                    <a:pt x="25454" y="30333"/>
                  </a:lnTo>
                  <a:cubicBezTo>
                    <a:pt x="26887" y="31457"/>
                    <a:pt x="28339" y="32582"/>
                    <a:pt x="29831" y="33596"/>
                  </a:cubicBezTo>
                  <a:cubicBezTo>
                    <a:pt x="34666" y="36949"/>
                    <a:pt x="39839" y="39784"/>
                    <a:pt x="45301" y="42042"/>
                  </a:cubicBezTo>
                  <a:lnTo>
                    <a:pt x="100523" y="64973"/>
                  </a:lnTo>
                  <a:lnTo>
                    <a:pt x="163435" y="91096"/>
                  </a:lnTo>
                  <a:lnTo>
                    <a:pt x="177263" y="57780"/>
                  </a:lnTo>
                  <a:lnTo>
                    <a:pt x="59129" y="8746"/>
                  </a:lnTo>
                  <a:cubicBezTo>
                    <a:pt x="51996" y="5791"/>
                    <a:pt x="44495" y="3832"/>
                    <a:pt x="36825" y="2976"/>
                  </a:cubicBezTo>
                  <a:lnTo>
                    <a:pt x="27086" y="1912"/>
                  </a:lnTo>
                  <a:lnTo>
                    <a:pt x="15984" y="638"/>
                  </a:lnTo>
                  <a:lnTo>
                    <a:pt x="10840" y="51"/>
                  </a:lnTo>
                  <a:cubicBezTo>
                    <a:pt x="10523" y="17"/>
                    <a:pt x="10213" y="0"/>
                    <a:pt x="9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4"/>
            <p:cNvSpPr/>
            <p:nvPr/>
          </p:nvSpPr>
          <p:spPr>
            <a:xfrm>
              <a:off x="1842153" y="2376904"/>
              <a:ext cx="1051758" cy="950625"/>
            </a:xfrm>
            <a:custGeom>
              <a:avLst/>
              <a:gdLst/>
              <a:ahLst/>
              <a:cxnLst/>
              <a:rect l="l" t="t" r="r" b="b"/>
              <a:pathLst>
                <a:path w="27081" h="24477" extrusionOk="0">
                  <a:moveTo>
                    <a:pt x="9882" y="1"/>
                  </a:moveTo>
                  <a:cubicBezTo>
                    <a:pt x="3504" y="1"/>
                    <a:pt x="1" y="7347"/>
                    <a:pt x="3444" y="12261"/>
                  </a:cubicBezTo>
                  <a:cubicBezTo>
                    <a:pt x="3852" y="12897"/>
                    <a:pt x="4389" y="13474"/>
                    <a:pt x="5055" y="13992"/>
                  </a:cubicBezTo>
                  <a:lnTo>
                    <a:pt x="9562" y="17583"/>
                  </a:lnTo>
                  <a:lnTo>
                    <a:pt x="18167" y="24477"/>
                  </a:lnTo>
                  <a:cubicBezTo>
                    <a:pt x="18346" y="17215"/>
                    <a:pt x="21012" y="7426"/>
                    <a:pt x="27081" y="1895"/>
                  </a:cubicBezTo>
                  <a:lnTo>
                    <a:pt x="15959" y="621"/>
                  </a:lnTo>
                  <a:lnTo>
                    <a:pt x="10835" y="54"/>
                  </a:lnTo>
                  <a:cubicBezTo>
                    <a:pt x="10511" y="18"/>
                    <a:pt x="10193" y="1"/>
                    <a:pt x="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4"/>
            <p:cNvSpPr/>
            <p:nvPr/>
          </p:nvSpPr>
          <p:spPr>
            <a:xfrm>
              <a:off x="1842230" y="2377254"/>
              <a:ext cx="619730" cy="682530"/>
            </a:xfrm>
            <a:custGeom>
              <a:avLst/>
              <a:gdLst/>
              <a:ahLst/>
              <a:cxnLst/>
              <a:rect l="l" t="t" r="r" b="b"/>
              <a:pathLst>
                <a:path w="15957" h="17574" extrusionOk="0">
                  <a:moveTo>
                    <a:pt x="9869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3850" y="12888"/>
                    <a:pt x="4387" y="13465"/>
                    <a:pt x="5053" y="13983"/>
                  </a:cubicBezTo>
                  <a:lnTo>
                    <a:pt x="9560" y="17574"/>
                  </a:lnTo>
                  <a:cubicBezTo>
                    <a:pt x="10217" y="11923"/>
                    <a:pt x="12256" y="5407"/>
                    <a:pt x="15957" y="632"/>
                  </a:cubicBezTo>
                  <a:lnTo>
                    <a:pt x="10833" y="55"/>
                  </a:lnTo>
                  <a:cubicBezTo>
                    <a:pt x="10505" y="18"/>
                    <a:pt x="10183" y="0"/>
                    <a:pt x="98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4"/>
            <p:cNvSpPr/>
            <p:nvPr/>
          </p:nvSpPr>
          <p:spPr>
            <a:xfrm>
              <a:off x="1842230" y="2377254"/>
              <a:ext cx="6883792" cy="3537747"/>
            </a:xfrm>
            <a:custGeom>
              <a:avLst/>
              <a:gdLst/>
              <a:ahLst/>
              <a:cxnLst/>
              <a:rect l="l" t="t" r="r" b="b"/>
              <a:pathLst>
                <a:path w="177246" h="91091" extrusionOk="0">
                  <a:moveTo>
                    <a:pt x="9860" y="0"/>
                  </a:moveTo>
                  <a:cubicBezTo>
                    <a:pt x="3497" y="0"/>
                    <a:pt x="1" y="7341"/>
                    <a:pt x="3442" y="12252"/>
                  </a:cubicBezTo>
                  <a:cubicBezTo>
                    <a:pt x="5241" y="11412"/>
                    <a:pt x="8220" y="10853"/>
                    <a:pt x="12949" y="10853"/>
                  </a:cubicBezTo>
                  <a:cubicBezTo>
                    <a:pt x="19254" y="10853"/>
                    <a:pt x="28671" y="11847"/>
                    <a:pt x="42548" y="14490"/>
                  </a:cubicBezTo>
                  <a:cubicBezTo>
                    <a:pt x="94696" y="24408"/>
                    <a:pt x="96258" y="46563"/>
                    <a:pt x="136160" y="79779"/>
                  </a:cubicBezTo>
                  <a:lnTo>
                    <a:pt x="163418" y="91090"/>
                  </a:lnTo>
                  <a:lnTo>
                    <a:pt x="177246" y="57784"/>
                  </a:lnTo>
                  <a:lnTo>
                    <a:pt x="59112" y="8740"/>
                  </a:lnTo>
                  <a:cubicBezTo>
                    <a:pt x="51989" y="5776"/>
                    <a:pt x="44478" y="3826"/>
                    <a:pt x="36818" y="2980"/>
                  </a:cubicBezTo>
                  <a:lnTo>
                    <a:pt x="10823" y="55"/>
                  </a:lnTo>
                  <a:cubicBezTo>
                    <a:pt x="10496" y="18"/>
                    <a:pt x="10174" y="0"/>
                    <a:pt x="986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4"/>
            <p:cNvSpPr/>
            <p:nvPr/>
          </p:nvSpPr>
          <p:spPr>
            <a:xfrm>
              <a:off x="4602382" y="1963552"/>
              <a:ext cx="5377790" cy="2046309"/>
            </a:xfrm>
            <a:custGeom>
              <a:avLst/>
              <a:gdLst/>
              <a:ahLst/>
              <a:cxnLst/>
              <a:rect l="l" t="t" r="r" b="b"/>
              <a:pathLst>
                <a:path w="138469" h="52689" extrusionOk="0">
                  <a:moveTo>
                    <a:pt x="94311" y="0"/>
                  </a:moveTo>
                  <a:cubicBezTo>
                    <a:pt x="83673" y="0"/>
                    <a:pt x="73018" y="1661"/>
                    <a:pt x="62743" y="4997"/>
                  </a:cubicBezTo>
                  <a:cubicBezTo>
                    <a:pt x="55571" y="7315"/>
                    <a:pt x="48169" y="8678"/>
                    <a:pt x="40708" y="8966"/>
                  </a:cubicBezTo>
                  <a:cubicBezTo>
                    <a:pt x="39493" y="9020"/>
                    <a:pt x="38277" y="9047"/>
                    <a:pt x="37063" y="9047"/>
                  </a:cubicBezTo>
                  <a:cubicBezTo>
                    <a:pt x="30800" y="9047"/>
                    <a:pt x="24552" y="8334"/>
                    <a:pt x="18394" y="6867"/>
                  </a:cubicBezTo>
                  <a:lnTo>
                    <a:pt x="0" y="2580"/>
                  </a:lnTo>
                  <a:lnTo>
                    <a:pt x="120691" y="52688"/>
                  </a:lnTo>
                  <a:lnTo>
                    <a:pt x="138468" y="9872"/>
                  </a:lnTo>
                  <a:lnTo>
                    <a:pt x="133474" y="7803"/>
                  </a:lnTo>
                  <a:cubicBezTo>
                    <a:pt x="120966" y="2611"/>
                    <a:pt x="107651" y="0"/>
                    <a:pt x="943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4"/>
            <p:cNvSpPr/>
            <p:nvPr/>
          </p:nvSpPr>
          <p:spPr>
            <a:xfrm>
              <a:off x="5946514" y="2270683"/>
              <a:ext cx="3906159" cy="1738794"/>
            </a:xfrm>
            <a:custGeom>
              <a:avLst/>
              <a:gdLst/>
              <a:ahLst/>
              <a:cxnLst/>
              <a:rect l="l" t="t" r="r" b="b"/>
              <a:pathLst>
                <a:path w="100577" h="44771" extrusionOk="0">
                  <a:moveTo>
                    <a:pt x="56417" y="1"/>
                  </a:moveTo>
                  <a:cubicBezTo>
                    <a:pt x="45778" y="1"/>
                    <a:pt x="35120" y="1661"/>
                    <a:pt x="24841" y="4998"/>
                  </a:cubicBezTo>
                  <a:cubicBezTo>
                    <a:pt x="17669" y="7336"/>
                    <a:pt x="10287" y="8649"/>
                    <a:pt x="2806" y="8967"/>
                  </a:cubicBezTo>
                  <a:cubicBezTo>
                    <a:pt x="2051" y="9000"/>
                    <a:pt x="1289" y="9032"/>
                    <a:pt x="520" y="9032"/>
                  </a:cubicBezTo>
                  <a:cubicBezTo>
                    <a:pt x="347" y="9032"/>
                    <a:pt x="174" y="9031"/>
                    <a:pt x="1" y="9027"/>
                  </a:cubicBezTo>
                  <a:lnTo>
                    <a:pt x="1" y="9027"/>
                  </a:lnTo>
                  <a:lnTo>
                    <a:pt x="86082" y="44770"/>
                  </a:lnTo>
                  <a:lnTo>
                    <a:pt x="100576" y="9872"/>
                  </a:lnTo>
                  <a:lnTo>
                    <a:pt x="95582" y="7803"/>
                  </a:lnTo>
                  <a:cubicBezTo>
                    <a:pt x="83074" y="2612"/>
                    <a:pt x="69759" y="1"/>
                    <a:pt x="564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4"/>
            <p:cNvSpPr/>
            <p:nvPr/>
          </p:nvSpPr>
          <p:spPr>
            <a:xfrm>
              <a:off x="666887" y="507361"/>
              <a:ext cx="8922255" cy="4223034"/>
            </a:xfrm>
            <a:custGeom>
              <a:avLst/>
              <a:gdLst/>
              <a:ahLst/>
              <a:cxnLst/>
              <a:rect l="l" t="t" r="r" b="b"/>
              <a:pathLst>
                <a:path w="229733" h="108736" extrusionOk="0">
                  <a:moveTo>
                    <a:pt x="48712" y="0"/>
                  </a:moveTo>
                  <a:cubicBezTo>
                    <a:pt x="47232" y="0"/>
                    <a:pt x="45749" y="77"/>
                    <a:pt x="44270" y="232"/>
                  </a:cubicBezTo>
                  <a:cubicBezTo>
                    <a:pt x="41614" y="461"/>
                    <a:pt x="38987" y="1008"/>
                    <a:pt x="36391" y="1754"/>
                  </a:cubicBezTo>
                  <a:lnTo>
                    <a:pt x="25368" y="4977"/>
                  </a:lnTo>
                  <a:lnTo>
                    <a:pt x="12545" y="4390"/>
                  </a:lnTo>
                  <a:lnTo>
                    <a:pt x="12267" y="4380"/>
                  </a:lnTo>
                  <a:cubicBezTo>
                    <a:pt x="12089" y="4372"/>
                    <a:pt x="11914" y="4368"/>
                    <a:pt x="11740" y="4368"/>
                  </a:cubicBezTo>
                  <a:cubicBezTo>
                    <a:pt x="9793" y="4368"/>
                    <a:pt x="8094" y="4874"/>
                    <a:pt x="6706" y="5723"/>
                  </a:cubicBezTo>
                  <a:cubicBezTo>
                    <a:pt x="538" y="9404"/>
                    <a:pt x="1" y="19780"/>
                    <a:pt x="8088" y="23142"/>
                  </a:cubicBezTo>
                  <a:lnTo>
                    <a:pt x="214313" y="108735"/>
                  </a:lnTo>
                  <a:lnTo>
                    <a:pt x="226330" y="79796"/>
                  </a:lnTo>
                  <a:lnTo>
                    <a:pt x="229733" y="71589"/>
                  </a:lnTo>
                  <a:lnTo>
                    <a:pt x="147531" y="37467"/>
                  </a:lnTo>
                  <a:lnTo>
                    <a:pt x="67757" y="4380"/>
                  </a:lnTo>
                  <a:lnTo>
                    <a:pt x="65300" y="3336"/>
                  </a:lnTo>
                  <a:cubicBezTo>
                    <a:pt x="60015" y="1127"/>
                    <a:pt x="54380" y="0"/>
                    <a:pt x="48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4"/>
            <p:cNvSpPr/>
            <p:nvPr/>
          </p:nvSpPr>
          <p:spPr>
            <a:xfrm>
              <a:off x="666499" y="729631"/>
              <a:ext cx="8495742" cy="4001156"/>
            </a:xfrm>
            <a:custGeom>
              <a:avLst/>
              <a:gdLst/>
              <a:ahLst/>
              <a:cxnLst/>
              <a:rect l="l" t="t" r="r" b="b"/>
              <a:pathLst>
                <a:path w="218751" h="103023" extrusionOk="0">
                  <a:moveTo>
                    <a:pt x="6696" y="0"/>
                  </a:moveTo>
                  <a:cubicBezTo>
                    <a:pt x="558" y="3691"/>
                    <a:pt x="1" y="14057"/>
                    <a:pt x="8098" y="17409"/>
                  </a:cubicBezTo>
                  <a:lnTo>
                    <a:pt x="214323" y="103022"/>
                  </a:lnTo>
                  <a:lnTo>
                    <a:pt x="218750" y="92368"/>
                  </a:lnTo>
                  <a:lnTo>
                    <a:pt x="12505" y="6755"/>
                  </a:lnTo>
                  <a:cubicBezTo>
                    <a:pt x="9203" y="5382"/>
                    <a:pt x="7332" y="2805"/>
                    <a:pt x="66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4"/>
            <p:cNvSpPr/>
            <p:nvPr/>
          </p:nvSpPr>
          <p:spPr>
            <a:xfrm>
              <a:off x="1652509" y="515556"/>
              <a:ext cx="1464717" cy="553667"/>
            </a:xfrm>
            <a:custGeom>
              <a:avLst/>
              <a:gdLst/>
              <a:ahLst/>
              <a:cxnLst/>
              <a:rect l="l" t="t" r="r" b="b"/>
              <a:pathLst>
                <a:path w="37714" h="14256" extrusionOk="0">
                  <a:moveTo>
                    <a:pt x="18882" y="1"/>
                  </a:moveTo>
                  <a:cubicBezTo>
                    <a:pt x="16246" y="250"/>
                    <a:pt x="13619" y="787"/>
                    <a:pt x="11003" y="1533"/>
                  </a:cubicBezTo>
                  <a:lnTo>
                    <a:pt x="0" y="4776"/>
                  </a:lnTo>
                  <a:lnTo>
                    <a:pt x="21279" y="13610"/>
                  </a:lnTo>
                  <a:cubicBezTo>
                    <a:pt x="22325" y="14038"/>
                    <a:pt x="23436" y="14256"/>
                    <a:pt x="24548" y="14256"/>
                  </a:cubicBezTo>
                  <a:cubicBezTo>
                    <a:pt x="25552" y="14256"/>
                    <a:pt x="26558" y="14078"/>
                    <a:pt x="27517" y="13719"/>
                  </a:cubicBezTo>
                  <a:lnTo>
                    <a:pt x="36192" y="10486"/>
                  </a:lnTo>
                  <a:cubicBezTo>
                    <a:pt x="37684" y="9929"/>
                    <a:pt x="37714" y="7840"/>
                    <a:pt x="36251" y="7213"/>
                  </a:cubicBezTo>
                  <a:lnTo>
                    <a:pt x="1888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4"/>
            <p:cNvSpPr/>
            <p:nvPr/>
          </p:nvSpPr>
          <p:spPr>
            <a:xfrm>
              <a:off x="7918883" y="1010896"/>
              <a:ext cx="2519505" cy="2276848"/>
            </a:xfrm>
            <a:custGeom>
              <a:avLst/>
              <a:gdLst/>
              <a:ahLst/>
              <a:cxnLst/>
              <a:rect l="l" t="t" r="r" b="b"/>
              <a:pathLst>
                <a:path w="64873" h="58625" extrusionOk="0">
                  <a:moveTo>
                    <a:pt x="50378" y="0"/>
                  </a:moveTo>
                  <a:lnTo>
                    <a:pt x="14555" y="28999"/>
                  </a:lnTo>
                  <a:lnTo>
                    <a:pt x="1" y="40768"/>
                  </a:lnTo>
                  <a:lnTo>
                    <a:pt x="42987" y="58624"/>
                  </a:lnTo>
                  <a:lnTo>
                    <a:pt x="51990" y="37037"/>
                  </a:lnTo>
                  <a:lnTo>
                    <a:pt x="64873" y="6019"/>
                  </a:lnTo>
                  <a:lnTo>
                    <a:pt x="503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4"/>
            <p:cNvSpPr/>
            <p:nvPr/>
          </p:nvSpPr>
          <p:spPr>
            <a:xfrm>
              <a:off x="8234944" y="1339309"/>
              <a:ext cx="2097186" cy="1948439"/>
            </a:xfrm>
            <a:custGeom>
              <a:avLst/>
              <a:gdLst/>
              <a:ahLst/>
              <a:cxnLst/>
              <a:rect l="l" t="t" r="r" b="b"/>
              <a:pathLst>
                <a:path w="53999" h="50169" extrusionOk="0">
                  <a:moveTo>
                    <a:pt x="44170" y="0"/>
                  </a:moveTo>
                  <a:lnTo>
                    <a:pt x="1" y="35694"/>
                  </a:lnTo>
                  <a:lnTo>
                    <a:pt x="34869" y="50168"/>
                  </a:lnTo>
                  <a:lnTo>
                    <a:pt x="53999" y="4079"/>
                  </a:lnTo>
                  <a:lnTo>
                    <a:pt x="4417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4"/>
            <p:cNvSpPr/>
            <p:nvPr/>
          </p:nvSpPr>
          <p:spPr>
            <a:xfrm>
              <a:off x="4342817" y="2270675"/>
              <a:ext cx="4818531" cy="3709504"/>
            </a:xfrm>
            <a:custGeom>
              <a:avLst/>
              <a:gdLst/>
              <a:ahLst/>
              <a:cxnLst/>
              <a:rect l="l" t="t" r="r" b="b"/>
              <a:pathLst>
                <a:path w="120682" h="92906" extrusionOk="0">
                  <a:moveTo>
                    <a:pt x="0" y="0"/>
                  </a:moveTo>
                  <a:lnTo>
                    <a:pt x="16047" y="9978"/>
                  </a:lnTo>
                  <a:cubicBezTo>
                    <a:pt x="22473" y="13948"/>
                    <a:pt x="28213" y="18772"/>
                    <a:pt x="33257" y="24304"/>
                  </a:cubicBezTo>
                  <a:cubicBezTo>
                    <a:pt x="35456" y="26691"/>
                    <a:pt x="37535" y="29198"/>
                    <a:pt x="39405" y="31854"/>
                  </a:cubicBezTo>
                  <a:cubicBezTo>
                    <a:pt x="41872" y="35266"/>
                    <a:pt x="44051" y="38927"/>
                    <a:pt x="46011" y="42717"/>
                  </a:cubicBezTo>
                  <a:cubicBezTo>
                    <a:pt x="57043" y="64434"/>
                    <a:pt x="75457" y="81495"/>
                    <a:pt x="97920" y="90826"/>
                  </a:cubicBezTo>
                  <a:lnTo>
                    <a:pt x="102914" y="92905"/>
                  </a:lnTo>
                  <a:lnTo>
                    <a:pt x="106197" y="85007"/>
                  </a:lnTo>
                  <a:lnTo>
                    <a:pt x="116742" y="59569"/>
                  </a:lnTo>
                  <a:lnTo>
                    <a:pt x="120681" y="50089"/>
                  </a:lnTo>
                  <a:lnTo>
                    <a:pt x="34610" y="14375"/>
                  </a:lnTo>
                  <a:lnTo>
                    <a:pt x="34600" y="143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4"/>
            <p:cNvSpPr/>
            <p:nvPr/>
          </p:nvSpPr>
          <p:spPr>
            <a:xfrm>
              <a:off x="5818622" y="2930345"/>
              <a:ext cx="3342860" cy="2743170"/>
            </a:xfrm>
            <a:custGeom>
              <a:avLst/>
              <a:gdLst/>
              <a:ahLst/>
              <a:cxnLst/>
              <a:rect l="l" t="t" r="r" b="b"/>
              <a:pathLst>
                <a:path w="86073" h="70632" extrusionOk="0">
                  <a:moveTo>
                    <a:pt x="1" y="0"/>
                  </a:moveTo>
                  <a:lnTo>
                    <a:pt x="1" y="0"/>
                  </a:lnTo>
                  <a:cubicBezTo>
                    <a:pt x="687" y="687"/>
                    <a:pt x="1304" y="1333"/>
                    <a:pt x="1941" y="2000"/>
                  </a:cubicBezTo>
                  <a:cubicBezTo>
                    <a:pt x="6219" y="6695"/>
                    <a:pt x="9919" y="11829"/>
                    <a:pt x="13033" y="17390"/>
                  </a:cubicBezTo>
                  <a:cubicBezTo>
                    <a:pt x="13600" y="18384"/>
                    <a:pt x="14157" y="19419"/>
                    <a:pt x="14674" y="20434"/>
                  </a:cubicBezTo>
                  <a:cubicBezTo>
                    <a:pt x="25707" y="42150"/>
                    <a:pt x="44121" y="59211"/>
                    <a:pt x="66614" y="68533"/>
                  </a:cubicBezTo>
                  <a:lnTo>
                    <a:pt x="71588" y="70632"/>
                  </a:lnTo>
                  <a:lnTo>
                    <a:pt x="82133" y="45194"/>
                  </a:lnTo>
                  <a:lnTo>
                    <a:pt x="86072" y="357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4"/>
            <p:cNvSpPr/>
            <p:nvPr/>
          </p:nvSpPr>
          <p:spPr>
            <a:xfrm>
              <a:off x="2935821" y="3332008"/>
              <a:ext cx="2810204" cy="1568802"/>
            </a:xfrm>
            <a:custGeom>
              <a:avLst/>
              <a:gdLst/>
              <a:ahLst/>
              <a:cxnLst/>
              <a:rect l="l" t="t" r="r" b="b"/>
              <a:pathLst>
                <a:path w="72358" h="40394" extrusionOk="0">
                  <a:moveTo>
                    <a:pt x="9595" y="1"/>
                  </a:moveTo>
                  <a:cubicBezTo>
                    <a:pt x="1135" y="1"/>
                    <a:pt x="1" y="4200"/>
                    <a:pt x="1666" y="9027"/>
                  </a:cubicBezTo>
                  <a:cubicBezTo>
                    <a:pt x="6501" y="12370"/>
                    <a:pt x="11674" y="15205"/>
                    <a:pt x="17136" y="17463"/>
                  </a:cubicBezTo>
                  <a:lnTo>
                    <a:pt x="72358" y="40393"/>
                  </a:lnTo>
                  <a:cubicBezTo>
                    <a:pt x="54600" y="24278"/>
                    <a:pt x="45339" y="6580"/>
                    <a:pt x="18678" y="1099"/>
                  </a:cubicBezTo>
                  <a:cubicBezTo>
                    <a:pt x="14990" y="340"/>
                    <a:pt x="11997" y="1"/>
                    <a:pt x="959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4"/>
            <p:cNvSpPr/>
            <p:nvPr/>
          </p:nvSpPr>
          <p:spPr>
            <a:xfrm>
              <a:off x="7918883" y="2137119"/>
              <a:ext cx="2019938" cy="1150639"/>
            </a:xfrm>
            <a:custGeom>
              <a:avLst/>
              <a:gdLst/>
              <a:ahLst/>
              <a:cxnLst/>
              <a:rect l="l" t="t" r="r" b="b"/>
              <a:pathLst>
                <a:path w="52010" h="29627" extrusionOk="0">
                  <a:moveTo>
                    <a:pt x="14565" y="1"/>
                  </a:moveTo>
                  <a:lnTo>
                    <a:pt x="1" y="11770"/>
                  </a:lnTo>
                  <a:lnTo>
                    <a:pt x="43007" y="29626"/>
                  </a:lnTo>
                  <a:lnTo>
                    <a:pt x="52010" y="8039"/>
                  </a:lnTo>
                  <a:lnTo>
                    <a:pt x="52010" y="8039"/>
                  </a:lnTo>
                  <a:cubicBezTo>
                    <a:pt x="48381" y="8974"/>
                    <a:pt x="44842" y="9396"/>
                    <a:pt x="41431" y="9396"/>
                  </a:cubicBezTo>
                  <a:cubicBezTo>
                    <a:pt x="30870" y="9396"/>
                    <a:pt x="21536" y="5355"/>
                    <a:pt x="14565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4"/>
            <p:cNvSpPr/>
            <p:nvPr/>
          </p:nvSpPr>
          <p:spPr>
            <a:xfrm>
              <a:off x="3222675" y="1001147"/>
              <a:ext cx="1174174" cy="564076"/>
            </a:xfrm>
            <a:custGeom>
              <a:avLst/>
              <a:gdLst/>
              <a:ahLst/>
              <a:cxnLst/>
              <a:rect l="l" t="t" r="r" b="b"/>
              <a:pathLst>
                <a:path w="30233" h="14524" extrusionOk="0">
                  <a:moveTo>
                    <a:pt x="1639" y="1"/>
                  </a:moveTo>
                  <a:cubicBezTo>
                    <a:pt x="1435" y="1"/>
                    <a:pt x="1229" y="43"/>
                    <a:pt x="1035" y="132"/>
                  </a:cubicBezTo>
                  <a:cubicBezTo>
                    <a:pt x="309" y="470"/>
                    <a:pt x="0" y="1326"/>
                    <a:pt x="339" y="2062"/>
                  </a:cubicBezTo>
                  <a:cubicBezTo>
                    <a:pt x="584" y="2588"/>
                    <a:pt x="1106" y="2895"/>
                    <a:pt x="1652" y="2895"/>
                  </a:cubicBezTo>
                  <a:cubicBezTo>
                    <a:pt x="1859" y="2895"/>
                    <a:pt x="2069" y="2851"/>
                    <a:pt x="2269" y="2758"/>
                  </a:cubicBezTo>
                  <a:cubicBezTo>
                    <a:pt x="2985" y="2420"/>
                    <a:pt x="3293" y="1555"/>
                    <a:pt x="2965" y="828"/>
                  </a:cubicBezTo>
                  <a:cubicBezTo>
                    <a:pt x="2718" y="306"/>
                    <a:pt x="2186" y="1"/>
                    <a:pt x="1639" y="1"/>
                  </a:cubicBezTo>
                  <a:close/>
                  <a:moveTo>
                    <a:pt x="6130" y="1941"/>
                  </a:moveTo>
                  <a:cubicBezTo>
                    <a:pt x="5926" y="1941"/>
                    <a:pt x="5719" y="1983"/>
                    <a:pt x="5522" y="2072"/>
                  </a:cubicBezTo>
                  <a:cubicBezTo>
                    <a:pt x="4805" y="2410"/>
                    <a:pt x="4487" y="3266"/>
                    <a:pt x="4825" y="4002"/>
                  </a:cubicBezTo>
                  <a:cubicBezTo>
                    <a:pt x="5071" y="4528"/>
                    <a:pt x="5593" y="4835"/>
                    <a:pt x="6139" y="4835"/>
                  </a:cubicBezTo>
                  <a:cubicBezTo>
                    <a:pt x="6345" y="4835"/>
                    <a:pt x="6556" y="4791"/>
                    <a:pt x="6755" y="4698"/>
                  </a:cubicBezTo>
                  <a:cubicBezTo>
                    <a:pt x="7472" y="4360"/>
                    <a:pt x="7790" y="3494"/>
                    <a:pt x="7452" y="2768"/>
                  </a:cubicBezTo>
                  <a:cubicBezTo>
                    <a:pt x="7205" y="2246"/>
                    <a:pt x="6678" y="1941"/>
                    <a:pt x="6130" y="1941"/>
                  </a:cubicBezTo>
                  <a:close/>
                  <a:moveTo>
                    <a:pt x="10625" y="3865"/>
                  </a:moveTo>
                  <a:cubicBezTo>
                    <a:pt x="10418" y="3865"/>
                    <a:pt x="10208" y="3909"/>
                    <a:pt x="10008" y="4002"/>
                  </a:cubicBezTo>
                  <a:cubicBezTo>
                    <a:pt x="9292" y="4350"/>
                    <a:pt x="8984" y="5205"/>
                    <a:pt x="9312" y="5932"/>
                  </a:cubicBezTo>
                  <a:cubicBezTo>
                    <a:pt x="9558" y="6453"/>
                    <a:pt x="10089" y="6764"/>
                    <a:pt x="10636" y="6764"/>
                  </a:cubicBezTo>
                  <a:cubicBezTo>
                    <a:pt x="10840" y="6764"/>
                    <a:pt x="11047" y="6720"/>
                    <a:pt x="11242" y="6628"/>
                  </a:cubicBezTo>
                  <a:cubicBezTo>
                    <a:pt x="11968" y="6290"/>
                    <a:pt x="12276" y="5424"/>
                    <a:pt x="11938" y="4698"/>
                  </a:cubicBezTo>
                  <a:cubicBezTo>
                    <a:pt x="11693" y="4172"/>
                    <a:pt x="11171" y="3865"/>
                    <a:pt x="10625" y="3865"/>
                  </a:cubicBezTo>
                  <a:close/>
                  <a:moveTo>
                    <a:pt x="15115" y="5805"/>
                  </a:moveTo>
                  <a:cubicBezTo>
                    <a:pt x="14910" y="5805"/>
                    <a:pt x="14702" y="5849"/>
                    <a:pt x="14505" y="5942"/>
                  </a:cubicBezTo>
                  <a:cubicBezTo>
                    <a:pt x="13779" y="6290"/>
                    <a:pt x="13470" y="7145"/>
                    <a:pt x="13799" y="7872"/>
                  </a:cubicBezTo>
                  <a:cubicBezTo>
                    <a:pt x="14045" y="8393"/>
                    <a:pt x="14575" y="8703"/>
                    <a:pt x="15122" y="8703"/>
                  </a:cubicBezTo>
                  <a:cubicBezTo>
                    <a:pt x="15327" y="8703"/>
                    <a:pt x="15534" y="8660"/>
                    <a:pt x="15728" y="8568"/>
                  </a:cubicBezTo>
                  <a:cubicBezTo>
                    <a:pt x="16455" y="8230"/>
                    <a:pt x="16763" y="7364"/>
                    <a:pt x="16425" y="6638"/>
                  </a:cubicBezTo>
                  <a:cubicBezTo>
                    <a:pt x="16180" y="6111"/>
                    <a:pt x="15657" y="5805"/>
                    <a:pt x="15115" y="5805"/>
                  </a:cubicBezTo>
                  <a:close/>
                  <a:moveTo>
                    <a:pt x="19604" y="7744"/>
                  </a:moveTo>
                  <a:cubicBezTo>
                    <a:pt x="19397" y="7744"/>
                    <a:pt x="19188" y="7789"/>
                    <a:pt x="18991" y="7881"/>
                  </a:cubicBezTo>
                  <a:cubicBezTo>
                    <a:pt x="18265" y="8220"/>
                    <a:pt x="17957" y="9085"/>
                    <a:pt x="18295" y="9811"/>
                  </a:cubicBezTo>
                  <a:cubicBezTo>
                    <a:pt x="18541" y="10333"/>
                    <a:pt x="19067" y="10643"/>
                    <a:pt x="19615" y="10643"/>
                  </a:cubicBezTo>
                  <a:cubicBezTo>
                    <a:pt x="19819" y="10643"/>
                    <a:pt x="20027" y="10600"/>
                    <a:pt x="20225" y="10508"/>
                  </a:cubicBezTo>
                  <a:cubicBezTo>
                    <a:pt x="20941" y="10170"/>
                    <a:pt x="21250" y="9304"/>
                    <a:pt x="20921" y="8578"/>
                  </a:cubicBezTo>
                  <a:cubicBezTo>
                    <a:pt x="20676" y="8051"/>
                    <a:pt x="20148" y="7744"/>
                    <a:pt x="19604" y="7744"/>
                  </a:cubicBezTo>
                  <a:close/>
                  <a:moveTo>
                    <a:pt x="24095" y="9684"/>
                  </a:moveTo>
                  <a:cubicBezTo>
                    <a:pt x="23888" y="9684"/>
                    <a:pt x="23678" y="9728"/>
                    <a:pt x="23478" y="9821"/>
                  </a:cubicBezTo>
                  <a:cubicBezTo>
                    <a:pt x="22762" y="10160"/>
                    <a:pt x="22443" y="11025"/>
                    <a:pt x="22782" y="11751"/>
                  </a:cubicBezTo>
                  <a:cubicBezTo>
                    <a:pt x="23028" y="12273"/>
                    <a:pt x="23553" y="12583"/>
                    <a:pt x="24101" y="12583"/>
                  </a:cubicBezTo>
                  <a:cubicBezTo>
                    <a:pt x="24306" y="12583"/>
                    <a:pt x="24514" y="12540"/>
                    <a:pt x="24712" y="12448"/>
                  </a:cubicBezTo>
                  <a:cubicBezTo>
                    <a:pt x="25428" y="12109"/>
                    <a:pt x="25746" y="11244"/>
                    <a:pt x="25408" y="10518"/>
                  </a:cubicBezTo>
                  <a:cubicBezTo>
                    <a:pt x="25163" y="9991"/>
                    <a:pt x="24640" y="9684"/>
                    <a:pt x="24095" y="9684"/>
                  </a:cubicBezTo>
                  <a:close/>
                  <a:moveTo>
                    <a:pt x="28575" y="11626"/>
                  </a:moveTo>
                  <a:cubicBezTo>
                    <a:pt x="28370" y="11626"/>
                    <a:pt x="28162" y="11669"/>
                    <a:pt x="27965" y="11761"/>
                  </a:cubicBezTo>
                  <a:cubicBezTo>
                    <a:pt x="27248" y="12099"/>
                    <a:pt x="26940" y="12955"/>
                    <a:pt x="27268" y="13691"/>
                  </a:cubicBezTo>
                  <a:cubicBezTo>
                    <a:pt x="27514" y="14212"/>
                    <a:pt x="28045" y="14523"/>
                    <a:pt x="28592" y="14523"/>
                  </a:cubicBezTo>
                  <a:cubicBezTo>
                    <a:pt x="28797" y="14523"/>
                    <a:pt x="29003" y="14480"/>
                    <a:pt x="29198" y="14388"/>
                  </a:cubicBezTo>
                  <a:cubicBezTo>
                    <a:pt x="29924" y="14049"/>
                    <a:pt x="30233" y="13184"/>
                    <a:pt x="29895" y="12458"/>
                  </a:cubicBezTo>
                  <a:cubicBezTo>
                    <a:pt x="29648" y="11936"/>
                    <a:pt x="29123" y="11626"/>
                    <a:pt x="28575" y="116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4"/>
            <p:cNvSpPr/>
            <p:nvPr/>
          </p:nvSpPr>
          <p:spPr>
            <a:xfrm>
              <a:off x="4019740" y="1547869"/>
              <a:ext cx="1173786" cy="564037"/>
            </a:xfrm>
            <a:custGeom>
              <a:avLst/>
              <a:gdLst/>
              <a:ahLst/>
              <a:cxnLst/>
              <a:rect l="l" t="t" r="r" b="b"/>
              <a:pathLst>
                <a:path w="30223" h="14523" extrusionOk="0">
                  <a:moveTo>
                    <a:pt x="1648" y="0"/>
                  </a:moveTo>
                  <a:cubicBezTo>
                    <a:pt x="1445" y="0"/>
                    <a:pt x="1239" y="43"/>
                    <a:pt x="1045" y="131"/>
                  </a:cubicBezTo>
                  <a:cubicBezTo>
                    <a:pt x="309" y="470"/>
                    <a:pt x="0" y="1345"/>
                    <a:pt x="349" y="2061"/>
                  </a:cubicBezTo>
                  <a:cubicBezTo>
                    <a:pt x="587" y="2588"/>
                    <a:pt x="1112" y="2895"/>
                    <a:pt x="1657" y="2895"/>
                  </a:cubicBezTo>
                  <a:cubicBezTo>
                    <a:pt x="1863" y="2895"/>
                    <a:pt x="2072" y="2851"/>
                    <a:pt x="2269" y="2758"/>
                  </a:cubicBezTo>
                  <a:cubicBezTo>
                    <a:pt x="2995" y="2420"/>
                    <a:pt x="3303" y="1554"/>
                    <a:pt x="2965" y="828"/>
                  </a:cubicBezTo>
                  <a:cubicBezTo>
                    <a:pt x="2726" y="306"/>
                    <a:pt x="2196" y="0"/>
                    <a:pt x="1648" y="0"/>
                  </a:cubicBezTo>
                  <a:close/>
                  <a:moveTo>
                    <a:pt x="6138" y="1936"/>
                  </a:moveTo>
                  <a:cubicBezTo>
                    <a:pt x="5933" y="1936"/>
                    <a:pt x="5727" y="1979"/>
                    <a:pt x="5532" y="2071"/>
                  </a:cubicBezTo>
                  <a:cubicBezTo>
                    <a:pt x="4795" y="2410"/>
                    <a:pt x="4487" y="3285"/>
                    <a:pt x="4835" y="4001"/>
                  </a:cubicBezTo>
                  <a:cubicBezTo>
                    <a:pt x="5081" y="4528"/>
                    <a:pt x="5603" y="4835"/>
                    <a:pt x="6149" y="4835"/>
                  </a:cubicBezTo>
                  <a:cubicBezTo>
                    <a:pt x="6355" y="4835"/>
                    <a:pt x="6566" y="4791"/>
                    <a:pt x="6765" y="4698"/>
                  </a:cubicBezTo>
                  <a:cubicBezTo>
                    <a:pt x="7481" y="4359"/>
                    <a:pt x="7790" y="3494"/>
                    <a:pt x="7462" y="2768"/>
                  </a:cubicBezTo>
                  <a:cubicBezTo>
                    <a:pt x="7215" y="2246"/>
                    <a:pt x="6685" y="1936"/>
                    <a:pt x="6138" y="1936"/>
                  </a:cubicBezTo>
                  <a:close/>
                  <a:moveTo>
                    <a:pt x="10612" y="3880"/>
                  </a:moveTo>
                  <a:cubicBezTo>
                    <a:pt x="10408" y="3880"/>
                    <a:pt x="10202" y="3922"/>
                    <a:pt x="10008" y="4011"/>
                  </a:cubicBezTo>
                  <a:cubicBezTo>
                    <a:pt x="9282" y="4349"/>
                    <a:pt x="8974" y="5205"/>
                    <a:pt x="9312" y="5941"/>
                  </a:cubicBezTo>
                  <a:cubicBezTo>
                    <a:pt x="9557" y="6468"/>
                    <a:pt x="10080" y="6775"/>
                    <a:pt x="10625" y="6775"/>
                  </a:cubicBezTo>
                  <a:cubicBezTo>
                    <a:pt x="10832" y="6775"/>
                    <a:pt x="11042" y="6730"/>
                    <a:pt x="11242" y="6638"/>
                  </a:cubicBezTo>
                  <a:cubicBezTo>
                    <a:pt x="11958" y="6299"/>
                    <a:pt x="12267" y="5434"/>
                    <a:pt x="11938" y="4708"/>
                  </a:cubicBezTo>
                  <a:cubicBezTo>
                    <a:pt x="11692" y="4185"/>
                    <a:pt x="11160" y="3880"/>
                    <a:pt x="10612" y="3880"/>
                  </a:cubicBezTo>
                  <a:close/>
                  <a:moveTo>
                    <a:pt x="15105" y="5806"/>
                  </a:moveTo>
                  <a:cubicBezTo>
                    <a:pt x="14901" y="5806"/>
                    <a:pt x="14693" y="5849"/>
                    <a:pt x="14495" y="5941"/>
                  </a:cubicBezTo>
                  <a:cubicBezTo>
                    <a:pt x="13779" y="6289"/>
                    <a:pt x="13460" y="7145"/>
                    <a:pt x="13799" y="7871"/>
                  </a:cubicBezTo>
                  <a:cubicBezTo>
                    <a:pt x="14045" y="8392"/>
                    <a:pt x="14570" y="8703"/>
                    <a:pt x="15118" y="8703"/>
                  </a:cubicBezTo>
                  <a:cubicBezTo>
                    <a:pt x="15323" y="8703"/>
                    <a:pt x="15531" y="8659"/>
                    <a:pt x="15728" y="8567"/>
                  </a:cubicBezTo>
                  <a:cubicBezTo>
                    <a:pt x="16445" y="8229"/>
                    <a:pt x="16753" y="7364"/>
                    <a:pt x="16425" y="6638"/>
                  </a:cubicBezTo>
                  <a:cubicBezTo>
                    <a:pt x="16179" y="6116"/>
                    <a:pt x="15653" y="5806"/>
                    <a:pt x="15105" y="5806"/>
                  </a:cubicBezTo>
                  <a:close/>
                  <a:moveTo>
                    <a:pt x="19592" y="7746"/>
                  </a:moveTo>
                  <a:cubicBezTo>
                    <a:pt x="19387" y="7746"/>
                    <a:pt x="19179" y="7789"/>
                    <a:pt x="18982" y="7881"/>
                  </a:cubicBezTo>
                  <a:cubicBezTo>
                    <a:pt x="18265" y="8229"/>
                    <a:pt x="17957" y="9085"/>
                    <a:pt x="18285" y="9811"/>
                  </a:cubicBezTo>
                  <a:cubicBezTo>
                    <a:pt x="18531" y="10332"/>
                    <a:pt x="19062" y="10643"/>
                    <a:pt x="19609" y="10643"/>
                  </a:cubicBezTo>
                  <a:cubicBezTo>
                    <a:pt x="19813" y="10643"/>
                    <a:pt x="20020" y="10599"/>
                    <a:pt x="20215" y="10507"/>
                  </a:cubicBezTo>
                  <a:cubicBezTo>
                    <a:pt x="20941" y="10169"/>
                    <a:pt x="21250" y="9304"/>
                    <a:pt x="20911" y="8577"/>
                  </a:cubicBezTo>
                  <a:cubicBezTo>
                    <a:pt x="20665" y="8056"/>
                    <a:pt x="20140" y="7746"/>
                    <a:pt x="19592" y="7746"/>
                  </a:cubicBezTo>
                  <a:close/>
                  <a:moveTo>
                    <a:pt x="24084" y="9685"/>
                  </a:moveTo>
                  <a:cubicBezTo>
                    <a:pt x="23880" y="9685"/>
                    <a:pt x="23673" y="9729"/>
                    <a:pt x="23478" y="9821"/>
                  </a:cubicBezTo>
                  <a:cubicBezTo>
                    <a:pt x="22752" y="10159"/>
                    <a:pt x="22443" y="11025"/>
                    <a:pt x="22782" y="11751"/>
                  </a:cubicBezTo>
                  <a:cubicBezTo>
                    <a:pt x="23021" y="12272"/>
                    <a:pt x="23549" y="12583"/>
                    <a:pt x="24096" y="12583"/>
                  </a:cubicBezTo>
                  <a:cubicBezTo>
                    <a:pt x="24300" y="12583"/>
                    <a:pt x="24507" y="12539"/>
                    <a:pt x="24702" y="12447"/>
                  </a:cubicBezTo>
                  <a:cubicBezTo>
                    <a:pt x="25428" y="12109"/>
                    <a:pt x="25736" y="11243"/>
                    <a:pt x="25398" y="10517"/>
                  </a:cubicBezTo>
                  <a:cubicBezTo>
                    <a:pt x="25159" y="9996"/>
                    <a:pt x="24630" y="9685"/>
                    <a:pt x="24084" y="9685"/>
                  </a:cubicBezTo>
                  <a:close/>
                  <a:moveTo>
                    <a:pt x="28571" y="11625"/>
                  </a:moveTo>
                  <a:cubicBezTo>
                    <a:pt x="28366" y="11625"/>
                    <a:pt x="28160" y="11669"/>
                    <a:pt x="27965" y="11761"/>
                  </a:cubicBezTo>
                  <a:cubicBezTo>
                    <a:pt x="27238" y="12099"/>
                    <a:pt x="26930" y="12964"/>
                    <a:pt x="27268" y="13691"/>
                  </a:cubicBezTo>
                  <a:cubicBezTo>
                    <a:pt x="27514" y="14212"/>
                    <a:pt x="28040" y="14523"/>
                    <a:pt x="28588" y="14523"/>
                  </a:cubicBezTo>
                  <a:cubicBezTo>
                    <a:pt x="28793" y="14523"/>
                    <a:pt x="29001" y="14479"/>
                    <a:pt x="29198" y="14387"/>
                  </a:cubicBezTo>
                  <a:cubicBezTo>
                    <a:pt x="29915" y="14049"/>
                    <a:pt x="30223" y="13183"/>
                    <a:pt x="29895" y="12457"/>
                  </a:cubicBezTo>
                  <a:cubicBezTo>
                    <a:pt x="29648" y="11936"/>
                    <a:pt x="29118" y="11625"/>
                    <a:pt x="28571" y="1162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4"/>
            <p:cNvSpPr/>
            <p:nvPr/>
          </p:nvSpPr>
          <p:spPr>
            <a:xfrm>
              <a:off x="3298409" y="677472"/>
              <a:ext cx="3098262" cy="1285055"/>
            </a:xfrm>
            <a:custGeom>
              <a:avLst/>
              <a:gdLst/>
              <a:ahLst/>
              <a:cxnLst/>
              <a:rect l="l" t="t" r="r" b="b"/>
              <a:pathLst>
                <a:path w="79775" h="33088" extrusionOk="0">
                  <a:moveTo>
                    <a:pt x="0" y="0"/>
                  </a:moveTo>
                  <a:lnTo>
                    <a:pt x="0" y="0"/>
                  </a:lnTo>
                  <a:cubicBezTo>
                    <a:pt x="11321" y="31028"/>
                    <a:pt x="34202" y="17608"/>
                    <a:pt x="79774" y="3308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2" name="Google Shape;2642;p73"/>
          <p:cNvGrpSpPr/>
          <p:nvPr/>
        </p:nvGrpSpPr>
        <p:grpSpPr>
          <a:xfrm>
            <a:off x="4735313" y="676980"/>
            <a:ext cx="3657000" cy="3657000"/>
            <a:chOff x="829800" y="676980"/>
            <a:chExt cx="3657000" cy="3657000"/>
          </a:xfrm>
        </p:grpSpPr>
        <p:sp>
          <p:nvSpPr>
            <p:cNvPr id="2643" name="Google Shape;2643;p73"/>
            <p:cNvSpPr/>
            <p:nvPr/>
          </p:nvSpPr>
          <p:spPr>
            <a:xfrm>
              <a:off x="829800" y="676980"/>
              <a:ext cx="3657000" cy="3657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73"/>
            <p:cNvSpPr/>
            <p:nvPr/>
          </p:nvSpPr>
          <p:spPr>
            <a:xfrm>
              <a:off x="1002558" y="862428"/>
              <a:ext cx="3286200" cy="3286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73"/>
            <p:cNvSpPr/>
            <p:nvPr/>
          </p:nvSpPr>
          <p:spPr>
            <a:xfrm>
              <a:off x="1204621" y="1051799"/>
              <a:ext cx="2907300" cy="290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73"/>
            <p:cNvSpPr/>
            <p:nvPr/>
          </p:nvSpPr>
          <p:spPr>
            <a:xfrm>
              <a:off x="1396937" y="1244131"/>
              <a:ext cx="2523000" cy="2523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47" name="Google Shape;2647;p73"/>
          <p:cNvSpPr txBox="1">
            <a:spLocks noGrp="1"/>
          </p:cNvSpPr>
          <p:nvPr>
            <p:ph type="title"/>
          </p:nvPr>
        </p:nvSpPr>
        <p:spPr>
          <a:xfrm>
            <a:off x="774200" y="1762050"/>
            <a:ext cx="33903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648" name="Google Shape;2648;p73"/>
          <p:cNvSpPr txBox="1">
            <a:spLocks noGrp="1"/>
          </p:cNvSpPr>
          <p:nvPr>
            <p:ph type="subTitle" idx="1"/>
          </p:nvPr>
        </p:nvSpPr>
        <p:spPr>
          <a:xfrm>
            <a:off x="822950" y="2381275"/>
            <a:ext cx="33372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replace the image on the screen with your own work. Just delete this one and add yours</a:t>
            </a:r>
            <a:endParaRPr dirty="0"/>
          </a:p>
        </p:txBody>
      </p:sp>
      <p:sp>
        <p:nvSpPr>
          <p:cNvPr id="2649" name="Google Shape;2649;p73"/>
          <p:cNvSpPr/>
          <p:nvPr/>
        </p:nvSpPr>
        <p:spPr>
          <a:xfrm>
            <a:off x="5740678" y="1480271"/>
            <a:ext cx="1646290" cy="2155770"/>
          </a:xfrm>
          <a:custGeom>
            <a:avLst/>
            <a:gdLst/>
            <a:ahLst/>
            <a:cxnLst/>
            <a:rect l="l" t="t" r="r" b="b"/>
            <a:pathLst>
              <a:path w="123921" h="162271" extrusionOk="0">
                <a:moveTo>
                  <a:pt x="1606" y="0"/>
                </a:moveTo>
                <a:cubicBezTo>
                  <a:pt x="730" y="0"/>
                  <a:pt x="1" y="730"/>
                  <a:pt x="30" y="1547"/>
                </a:cubicBezTo>
                <a:lnTo>
                  <a:pt x="30" y="160694"/>
                </a:lnTo>
                <a:cubicBezTo>
                  <a:pt x="30" y="161570"/>
                  <a:pt x="730" y="162270"/>
                  <a:pt x="1606" y="162270"/>
                </a:cubicBezTo>
                <a:lnTo>
                  <a:pt x="122374" y="162270"/>
                </a:lnTo>
                <a:cubicBezTo>
                  <a:pt x="123250" y="162270"/>
                  <a:pt x="123921" y="161570"/>
                  <a:pt x="123921" y="160694"/>
                </a:cubicBezTo>
                <a:lnTo>
                  <a:pt x="123921" y="1547"/>
                </a:lnTo>
                <a:cubicBezTo>
                  <a:pt x="123921" y="672"/>
                  <a:pt x="123250" y="0"/>
                  <a:pt x="122374" y="0"/>
                </a:cubicBez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0" name="Google Shape;2650;p73"/>
          <p:cNvSpPr/>
          <p:nvPr/>
        </p:nvSpPr>
        <p:spPr>
          <a:xfrm>
            <a:off x="5740678" y="1480271"/>
            <a:ext cx="1646290" cy="2155770"/>
          </a:xfrm>
          <a:custGeom>
            <a:avLst/>
            <a:gdLst/>
            <a:ahLst/>
            <a:cxnLst/>
            <a:rect l="l" t="t" r="r" b="b"/>
            <a:pathLst>
              <a:path w="123921" h="162271" extrusionOk="0">
                <a:moveTo>
                  <a:pt x="1606" y="0"/>
                </a:moveTo>
                <a:cubicBezTo>
                  <a:pt x="730" y="0"/>
                  <a:pt x="1" y="730"/>
                  <a:pt x="30" y="1547"/>
                </a:cubicBezTo>
                <a:lnTo>
                  <a:pt x="30" y="160694"/>
                </a:lnTo>
                <a:cubicBezTo>
                  <a:pt x="30" y="161570"/>
                  <a:pt x="730" y="162270"/>
                  <a:pt x="1606" y="162270"/>
                </a:cubicBezTo>
                <a:lnTo>
                  <a:pt x="122374" y="162270"/>
                </a:lnTo>
                <a:cubicBezTo>
                  <a:pt x="123250" y="162270"/>
                  <a:pt x="123921" y="161570"/>
                  <a:pt x="123921" y="160694"/>
                </a:cubicBezTo>
                <a:lnTo>
                  <a:pt x="123921" y="1547"/>
                </a:lnTo>
                <a:cubicBezTo>
                  <a:pt x="123921" y="672"/>
                  <a:pt x="123250" y="0"/>
                  <a:pt x="12237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51" name="Google Shape;2651;p73"/>
          <p:cNvGrpSpPr/>
          <p:nvPr/>
        </p:nvGrpSpPr>
        <p:grpSpPr>
          <a:xfrm>
            <a:off x="5653708" y="1182527"/>
            <a:ext cx="1828283" cy="2778437"/>
            <a:chOff x="5396237" y="762001"/>
            <a:chExt cx="2283070" cy="3469143"/>
          </a:xfrm>
        </p:grpSpPr>
        <p:sp>
          <p:nvSpPr>
            <p:cNvPr id="2652" name="Google Shape;2652;p73"/>
            <p:cNvSpPr/>
            <p:nvPr/>
          </p:nvSpPr>
          <p:spPr>
            <a:xfrm>
              <a:off x="5396237" y="762001"/>
              <a:ext cx="2283070" cy="3469143"/>
            </a:xfrm>
            <a:custGeom>
              <a:avLst/>
              <a:gdLst/>
              <a:ahLst/>
              <a:cxnLst/>
              <a:rect l="l" t="t" r="r" b="b"/>
              <a:pathLst>
                <a:path w="137638" h="209142" extrusionOk="0">
                  <a:moveTo>
                    <a:pt x="3648" y="0"/>
                  </a:moveTo>
                  <a:cubicBezTo>
                    <a:pt x="1634" y="0"/>
                    <a:pt x="0" y="1634"/>
                    <a:pt x="0" y="3648"/>
                  </a:cubicBezTo>
                  <a:lnTo>
                    <a:pt x="0" y="205493"/>
                  </a:lnTo>
                  <a:cubicBezTo>
                    <a:pt x="0" y="207507"/>
                    <a:pt x="1634" y="209141"/>
                    <a:pt x="3648" y="209141"/>
                  </a:cubicBezTo>
                  <a:lnTo>
                    <a:pt x="133989" y="209141"/>
                  </a:lnTo>
                  <a:cubicBezTo>
                    <a:pt x="136003" y="209141"/>
                    <a:pt x="137638" y="207507"/>
                    <a:pt x="137638" y="205493"/>
                  </a:cubicBezTo>
                  <a:lnTo>
                    <a:pt x="137638" y="3648"/>
                  </a:lnTo>
                  <a:cubicBezTo>
                    <a:pt x="137638" y="1634"/>
                    <a:pt x="136003" y="0"/>
                    <a:pt x="133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73"/>
            <p:cNvSpPr/>
            <p:nvPr/>
          </p:nvSpPr>
          <p:spPr>
            <a:xfrm>
              <a:off x="6303377" y="3970383"/>
              <a:ext cx="469592" cy="65371"/>
            </a:xfrm>
            <a:custGeom>
              <a:avLst/>
              <a:gdLst/>
              <a:ahLst/>
              <a:cxnLst/>
              <a:rect l="l" t="t" r="r" b="b"/>
              <a:pathLst>
                <a:path w="28310" h="3941" extrusionOk="0">
                  <a:moveTo>
                    <a:pt x="1956" y="1"/>
                  </a:moveTo>
                  <a:cubicBezTo>
                    <a:pt x="876" y="1"/>
                    <a:pt x="0" y="905"/>
                    <a:pt x="0" y="1956"/>
                  </a:cubicBezTo>
                  <a:cubicBezTo>
                    <a:pt x="0" y="3065"/>
                    <a:pt x="876" y="3941"/>
                    <a:pt x="1956" y="3941"/>
                  </a:cubicBezTo>
                  <a:lnTo>
                    <a:pt x="26325" y="3941"/>
                  </a:lnTo>
                  <a:cubicBezTo>
                    <a:pt x="27434" y="3941"/>
                    <a:pt x="28310" y="3065"/>
                    <a:pt x="28310" y="1956"/>
                  </a:cubicBezTo>
                  <a:cubicBezTo>
                    <a:pt x="28310" y="876"/>
                    <a:pt x="27434" y="1"/>
                    <a:pt x="263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73"/>
            <p:cNvSpPr/>
            <p:nvPr/>
          </p:nvSpPr>
          <p:spPr>
            <a:xfrm>
              <a:off x="6455384" y="859294"/>
              <a:ext cx="165576" cy="166057"/>
            </a:xfrm>
            <a:custGeom>
              <a:avLst/>
              <a:gdLst/>
              <a:ahLst/>
              <a:cxnLst/>
              <a:rect l="l" t="t" r="r" b="b"/>
              <a:pathLst>
                <a:path w="9982" h="10011" extrusionOk="0">
                  <a:moveTo>
                    <a:pt x="4991" y="0"/>
                  </a:moveTo>
                  <a:cubicBezTo>
                    <a:pt x="2218" y="0"/>
                    <a:pt x="0" y="2247"/>
                    <a:pt x="0" y="5020"/>
                  </a:cubicBezTo>
                  <a:cubicBezTo>
                    <a:pt x="0" y="7734"/>
                    <a:pt x="2218" y="10011"/>
                    <a:pt x="4991" y="10011"/>
                  </a:cubicBezTo>
                  <a:cubicBezTo>
                    <a:pt x="7764" y="10011"/>
                    <a:pt x="9982" y="7793"/>
                    <a:pt x="9982" y="5020"/>
                  </a:cubicBezTo>
                  <a:cubicBezTo>
                    <a:pt x="9982" y="2247"/>
                    <a:pt x="7764" y="0"/>
                    <a:pt x="4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655" name="Google Shape;2655;p73"/>
          <p:cNvPicPr preferRelativeResize="0"/>
          <p:nvPr/>
        </p:nvPicPr>
        <p:blipFill rotWithShape="1">
          <a:blip r:embed="rId3">
            <a:alphaModFix/>
          </a:blip>
          <a:srcRect l="48524" r="9017"/>
          <a:stretch/>
        </p:blipFill>
        <p:spPr>
          <a:xfrm>
            <a:off x="5740680" y="1461302"/>
            <a:ext cx="1655640" cy="2193492"/>
          </a:xfrm>
          <a:prstGeom prst="rect">
            <a:avLst/>
          </a:prstGeom>
          <a:noFill/>
          <a:ln>
            <a:noFill/>
          </a:ln>
        </p:spPr>
      </p:pic>
      <p:sp>
        <p:nvSpPr>
          <p:cNvPr id="2656" name="Google Shape;2656;p73"/>
          <p:cNvSpPr/>
          <p:nvPr/>
        </p:nvSpPr>
        <p:spPr>
          <a:xfrm rot="10800000">
            <a:off x="92529" y="510744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7" name="Google Shape;2657;p73"/>
          <p:cNvSpPr/>
          <p:nvPr/>
        </p:nvSpPr>
        <p:spPr>
          <a:xfrm>
            <a:off x="5072300" y="1079325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8" name="Google Shape;2658;p73"/>
          <p:cNvSpPr/>
          <p:nvPr/>
        </p:nvSpPr>
        <p:spPr>
          <a:xfrm>
            <a:off x="8101342" y="2802505"/>
            <a:ext cx="159361" cy="15922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3" name="Google Shape;2663;p74"/>
          <p:cNvGrpSpPr/>
          <p:nvPr/>
        </p:nvGrpSpPr>
        <p:grpSpPr>
          <a:xfrm>
            <a:off x="798825" y="676980"/>
            <a:ext cx="3657000" cy="3657000"/>
            <a:chOff x="829800" y="676980"/>
            <a:chExt cx="3657000" cy="3657000"/>
          </a:xfrm>
        </p:grpSpPr>
        <p:sp>
          <p:nvSpPr>
            <p:cNvPr id="2664" name="Google Shape;2664;p74"/>
            <p:cNvSpPr/>
            <p:nvPr/>
          </p:nvSpPr>
          <p:spPr>
            <a:xfrm>
              <a:off x="829800" y="676980"/>
              <a:ext cx="3657000" cy="3657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74"/>
            <p:cNvSpPr/>
            <p:nvPr/>
          </p:nvSpPr>
          <p:spPr>
            <a:xfrm>
              <a:off x="1002558" y="862428"/>
              <a:ext cx="3286200" cy="32862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74"/>
            <p:cNvSpPr/>
            <p:nvPr/>
          </p:nvSpPr>
          <p:spPr>
            <a:xfrm>
              <a:off x="1204621" y="1051799"/>
              <a:ext cx="2907300" cy="29073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1396937" y="1244131"/>
              <a:ext cx="2523000" cy="2523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68" name="Google Shape;2668;p74"/>
          <p:cNvSpPr/>
          <p:nvPr/>
        </p:nvSpPr>
        <p:spPr>
          <a:xfrm>
            <a:off x="2514150" y="4135850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9" name="Google Shape;2669;p74"/>
          <p:cNvSpPr/>
          <p:nvPr/>
        </p:nvSpPr>
        <p:spPr>
          <a:xfrm>
            <a:off x="3591011" y="2058233"/>
            <a:ext cx="119518" cy="159221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0" name="Google Shape;2670;p74"/>
          <p:cNvSpPr/>
          <p:nvPr/>
        </p:nvSpPr>
        <p:spPr>
          <a:xfrm>
            <a:off x="2039804" y="676967"/>
            <a:ext cx="159361" cy="159229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1" name="Google Shape;2671;p74"/>
          <p:cNvSpPr txBox="1">
            <a:spLocks noGrp="1"/>
          </p:cNvSpPr>
          <p:nvPr>
            <p:ph type="title"/>
          </p:nvPr>
        </p:nvSpPr>
        <p:spPr>
          <a:xfrm>
            <a:off x="4915300" y="1763463"/>
            <a:ext cx="3390300" cy="5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2672" name="Google Shape;2672;p74"/>
          <p:cNvSpPr txBox="1">
            <a:spLocks noGrp="1"/>
          </p:cNvSpPr>
          <p:nvPr>
            <p:ph type="subTitle" idx="1"/>
          </p:nvPr>
        </p:nvSpPr>
        <p:spPr>
          <a:xfrm>
            <a:off x="4916850" y="2378475"/>
            <a:ext cx="3390300" cy="10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delete this one and add yours</a:t>
            </a:r>
            <a:endParaRPr/>
          </a:p>
        </p:txBody>
      </p:sp>
      <p:sp>
        <p:nvSpPr>
          <p:cNvPr id="2673" name="Google Shape;2673;p74"/>
          <p:cNvSpPr/>
          <p:nvPr/>
        </p:nvSpPr>
        <p:spPr>
          <a:xfrm>
            <a:off x="1168758" y="1572543"/>
            <a:ext cx="2918276" cy="1820893"/>
          </a:xfrm>
          <a:custGeom>
            <a:avLst/>
            <a:gdLst/>
            <a:ahLst/>
            <a:cxnLst/>
            <a:rect l="l" t="t" r="r" b="b"/>
            <a:pathLst>
              <a:path w="253913" h="158432" extrusionOk="0">
                <a:moveTo>
                  <a:pt x="5615" y="0"/>
                </a:moveTo>
                <a:cubicBezTo>
                  <a:pt x="2464" y="0"/>
                  <a:pt x="1" y="2536"/>
                  <a:pt x="1" y="5614"/>
                </a:cubicBezTo>
                <a:lnTo>
                  <a:pt x="1" y="158431"/>
                </a:lnTo>
                <a:lnTo>
                  <a:pt x="253912" y="158431"/>
                </a:lnTo>
                <a:lnTo>
                  <a:pt x="253912" y="5614"/>
                </a:lnTo>
                <a:cubicBezTo>
                  <a:pt x="253912" y="2499"/>
                  <a:pt x="251341" y="0"/>
                  <a:pt x="2482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4" name="Google Shape;2674;p74"/>
          <p:cNvSpPr/>
          <p:nvPr/>
        </p:nvSpPr>
        <p:spPr>
          <a:xfrm>
            <a:off x="1056366" y="3368863"/>
            <a:ext cx="3143060" cy="131977"/>
          </a:xfrm>
          <a:custGeom>
            <a:avLst/>
            <a:gdLst/>
            <a:ahLst/>
            <a:cxnLst/>
            <a:rect l="l" t="t" r="r" b="b"/>
            <a:pathLst>
              <a:path w="273471" h="11483" extrusionOk="0">
                <a:moveTo>
                  <a:pt x="0" y="0"/>
                </a:moveTo>
                <a:lnTo>
                  <a:pt x="72" y="688"/>
                </a:lnTo>
                <a:cubicBezTo>
                  <a:pt x="1123" y="6882"/>
                  <a:pt x="6520" y="11482"/>
                  <a:pt x="12786" y="11482"/>
                </a:cubicBezTo>
                <a:lnTo>
                  <a:pt x="260649" y="11482"/>
                </a:lnTo>
                <a:cubicBezTo>
                  <a:pt x="266951" y="11482"/>
                  <a:pt x="272312" y="6955"/>
                  <a:pt x="273326" y="688"/>
                </a:cubicBezTo>
                <a:lnTo>
                  <a:pt x="273471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5" name="Google Shape;2675;p74"/>
          <p:cNvSpPr/>
          <p:nvPr/>
        </p:nvSpPr>
        <p:spPr>
          <a:xfrm>
            <a:off x="1212838" y="3125092"/>
            <a:ext cx="2829638" cy="242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6" name="Google Shape;2676;p74"/>
          <p:cNvSpPr/>
          <p:nvPr/>
        </p:nvSpPr>
        <p:spPr>
          <a:xfrm>
            <a:off x="1168338" y="3315156"/>
            <a:ext cx="2917974" cy="53895"/>
          </a:xfrm>
          <a:custGeom>
            <a:avLst/>
            <a:gdLst/>
            <a:ahLst/>
            <a:cxnLst/>
            <a:rect l="l" t="t" r="r" b="b"/>
            <a:pathLst>
              <a:path w="253840" h="6811" extrusionOk="0">
                <a:moveTo>
                  <a:pt x="1" y="1"/>
                </a:moveTo>
                <a:lnTo>
                  <a:pt x="1" y="6810"/>
                </a:lnTo>
                <a:lnTo>
                  <a:pt x="253840" y="6810"/>
                </a:lnTo>
                <a:lnTo>
                  <a:pt x="2538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77" name="Google Shape;2677;p7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25" y="1705249"/>
            <a:ext cx="2829350" cy="15928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75"/>
          <p:cNvSpPr txBox="1">
            <a:spLocks noGrp="1"/>
          </p:cNvSpPr>
          <p:nvPr>
            <p:ph type="ctrTitle"/>
          </p:nvPr>
        </p:nvSpPr>
        <p:spPr>
          <a:xfrm>
            <a:off x="141850" y="789139"/>
            <a:ext cx="49401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683" name="Google Shape;2683;p75"/>
          <p:cNvSpPr txBox="1">
            <a:spLocks noGrp="1"/>
          </p:cNvSpPr>
          <p:nvPr>
            <p:ph type="subTitle" idx="1"/>
          </p:nvPr>
        </p:nvSpPr>
        <p:spPr>
          <a:xfrm>
            <a:off x="871450" y="2320438"/>
            <a:ext cx="3480900" cy="7999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Does anyone have any questions?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yourmail@gmail.com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 smtClean="0"/>
              <a:t>yourcompany.com</a:t>
            </a:r>
            <a:endParaRPr dirty="0"/>
          </a:p>
        </p:txBody>
      </p:sp>
      <p:sp>
        <p:nvSpPr>
          <p:cNvPr id="2685" name="Google Shape;2685;p75"/>
          <p:cNvSpPr/>
          <p:nvPr/>
        </p:nvSpPr>
        <p:spPr>
          <a:xfrm flipH="1">
            <a:off x="592634" y="358688"/>
            <a:ext cx="288319" cy="381981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6" name="Google Shape;2686;p75"/>
          <p:cNvSpPr/>
          <p:nvPr/>
        </p:nvSpPr>
        <p:spPr>
          <a:xfrm flipH="1">
            <a:off x="8757378" y="225088"/>
            <a:ext cx="152700" cy="203425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7" name="Google Shape;2687;p75"/>
          <p:cNvSpPr/>
          <p:nvPr/>
        </p:nvSpPr>
        <p:spPr>
          <a:xfrm flipH="1">
            <a:off x="8092727" y="3966475"/>
            <a:ext cx="60026" cy="600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8" name="Google Shape;2688;p75"/>
          <p:cNvSpPr/>
          <p:nvPr/>
        </p:nvSpPr>
        <p:spPr>
          <a:xfrm flipH="1">
            <a:off x="8281924" y="4530988"/>
            <a:ext cx="316817" cy="419709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9" name="Google Shape;2689;p75"/>
          <p:cNvSpPr/>
          <p:nvPr/>
        </p:nvSpPr>
        <p:spPr>
          <a:xfrm flipH="1">
            <a:off x="592203" y="48878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0" name="Google Shape;2690;p75"/>
          <p:cNvSpPr/>
          <p:nvPr/>
        </p:nvSpPr>
        <p:spPr>
          <a:xfrm flipH="1">
            <a:off x="250075" y="3773355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1" name="Google Shape;2691;p75"/>
          <p:cNvSpPr/>
          <p:nvPr/>
        </p:nvSpPr>
        <p:spPr>
          <a:xfrm flipH="1">
            <a:off x="3894400" y="32026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2" name="Google Shape;2692;p75"/>
          <p:cNvGrpSpPr/>
          <p:nvPr/>
        </p:nvGrpSpPr>
        <p:grpSpPr>
          <a:xfrm rot="-2414229">
            <a:off x="7998692" y="1477001"/>
            <a:ext cx="2303244" cy="2296161"/>
            <a:chOff x="991825" y="1680713"/>
            <a:chExt cx="1787560" cy="1782064"/>
          </a:xfrm>
        </p:grpSpPr>
        <p:sp>
          <p:nvSpPr>
            <p:cNvPr id="2693" name="Google Shape;2693;p75"/>
            <p:cNvSpPr/>
            <p:nvPr/>
          </p:nvSpPr>
          <p:spPr>
            <a:xfrm>
              <a:off x="997314" y="1680713"/>
              <a:ext cx="1782071" cy="1778380"/>
            </a:xfrm>
            <a:custGeom>
              <a:avLst/>
              <a:gdLst/>
              <a:ahLst/>
              <a:cxnLst/>
              <a:rect l="l" t="t" r="r" b="b"/>
              <a:pathLst>
                <a:path w="18830" h="18791" extrusionOk="0">
                  <a:moveTo>
                    <a:pt x="9438" y="0"/>
                  </a:moveTo>
                  <a:cubicBezTo>
                    <a:pt x="9414" y="0"/>
                    <a:pt x="9390" y="0"/>
                    <a:pt x="9366" y="0"/>
                  </a:cubicBezTo>
                  <a:cubicBezTo>
                    <a:pt x="4176" y="20"/>
                    <a:pt x="1" y="4254"/>
                    <a:pt x="1" y="9425"/>
                  </a:cubicBezTo>
                  <a:cubicBezTo>
                    <a:pt x="20" y="14610"/>
                    <a:pt x="4196" y="18790"/>
                    <a:pt x="9372" y="18790"/>
                  </a:cubicBezTo>
                  <a:cubicBezTo>
                    <a:pt x="9396" y="18790"/>
                    <a:pt x="9420" y="18790"/>
                    <a:pt x="9445" y="18790"/>
                  </a:cubicBezTo>
                  <a:cubicBezTo>
                    <a:pt x="14635" y="18771"/>
                    <a:pt x="18830" y="14556"/>
                    <a:pt x="18810" y="9366"/>
                  </a:cubicBezTo>
                  <a:cubicBezTo>
                    <a:pt x="18771" y="4180"/>
                    <a:pt x="14595" y="0"/>
                    <a:pt x="94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75"/>
            <p:cNvSpPr/>
            <p:nvPr/>
          </p:nvSpPr>
          <p:spPr>
            <a:xfrm>
              <a:off x="1036115" y="1682511"/>
              <a:ext cx="1743269" cy="927093"/>
            </a:xfrm>
            <a:custGeom>
              <a:avLst/>
              <a:gdLst/>
              <a:ahLst/>
              <a:cxnLst/>
              <a:rect l="l" t="t" r="r" b="b"/>
              <a:pathLst>
                <a:path w="18420" h="9796" extrusionOk="0">
                  <a:moveTo>
                    <a:pt x="9012" y="1"/>
                  </a:moveTo>
                  <a:cubicBezTo>
                    <a:pt x="9000" y="1"/>
                    <a:pt x="8988" y="1"/>
                    <a:pt x="8976" y="1"/>
                  </a:cubicBezTo>
                  <a:cubicBezTo>
                    <a:pt x="4722" y="20"/>
                    <a:pt x="1152" y="2850"/>
                    <a:pt x="1" y="6732"/>
                  </a:cubicBezTo>
                  <a:lnTo>
                    <a:pt x="1" y="6732"/>
                  </a:lnTo>
                  <a:cubicBezTo>
                    <a:pt x="1425" y="3318"/>
                    <a:pt x="4839" y="898"/>
                    <a:pt x="8800" y="879"/>
                  </a:cubicBezTo>
                  <a:cubicBezTo>
                    <a:pt x="8813" y="879"/>
                    <a:pt x="8826" y="879"/>
                    <a:pt x="8838" y="879"/>
                  </a:cubicBezTo>
                  <a:cubicBezTo>
                    <a:pt x="13953" y="879"/>
                    <a:pt x="18128" y="4813"/>
                    <a:pt x="18420" y="9796"/>
                  </a:cubicBezTo>
                  <a:lnTo>
                    <a:pt x="18420" y="9367"/>
                  </a:lnTo>
                  <a:cubicBezTo>
                    <a:pt x="18400" y="4188"/>
                    <a:pt x="14186" y="1"/>
                    <a:pt x="9012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75"/>
            <p:cNvSpPr/>
            <p:nvPr/>
          </p:nvSpPr>
          <p:spPr>
            <a:xfrm>
              <a:off x="997314" y="1926296"/>
              <a:ext cx="1673141" cy="1536480"/>
            </a:xfrm>
            <a:custGeom>
              <a:avLst/>
              <a:gdLst/>
              <a:ahLst/>
              <a:cxnLst/>
              <a:rect l="l" t="t" r="r" b="b"/>
              <a:pathLst>
                <a:path w="17679" h="16235" extrusionOk="0">
                  <a:moveTo>
                    <a:pt x="2928" y="0"/>
                  </a:moveTo>
                  <a:lnTo>
                    <a:pt x="2928" y="0"/>
                  </a:lnTo>
                  <a:cubicBezTo>
                    <a:pt x="1113" y="1737"/>
                    <a:pt x="1" y="4156"/>
                    <a:pt x="1" y="6869"/>
                  </a:cubicBezTo>
                  <a:cubicBezTo>
                    <a:pt x="20" y="12047"/>
                    <a:pt x="4215" y="16234"/>
                    <a:pt x="9408" y="16234"/>
                  </a:cubicBezTo>
                  <a:cubicBezTo>
                    <a:pt x="9420" y="16234"/>
                    <a:pt x="9432" y="16234"/>
                    <a:pt x="9445" y="16234"/>
                  </a:cubicBezTo>
                  <a:cubicBezTo>
                    <a:pt x="12996" y="16234"/>
                    <a:pt x="16098" y="14224"/>
                    <a:pt x="17678" y="11278"/>
                  </a:cubicBezTo>
                  <a:lnTo>
                    <a:pt x="17678" y="11278"/>
                  </a:lnTo>
                  <a:cubicBezTo>
                    <a:pt x="16020" y="12859"/>
                    <a:pt x="13757" y="13854"/>
                    <a:pt x="11240" y="13854"/>
                  </a:cubicBezTo>
                  <a:cubicBezTo>
                    <a:pt x="11216" y="13854"/>
                    <a:pt x="11192" y="13854"/>
                    <a:pt x="11168" y="13854"/>
                  </a:cubicBezTo>
                  <a:cubicBezTo>
                    <a:pt x="6011" y="13854"/>
                    <a:pt x="1835" y="9674"/>
                    <a:pt x="1796" y="4488"/>
                  </a:cubicBezTo>
                  <a:cubicBezTo>
                    <a:pt x="1796" y="2869"/>
                    <a:pt x="2225" y="1347"/>
                    <a:pt x="2928" y="0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75"/>
            <p:cNvSpPr/>
            <p:nvPr/>
          </p:nvSpPr>
          <p:spPr>
            <a:xfrm>
              <a:off x="997314" y="1841312"/>
              <a:ext cx="871729" cy="1412786"/>
            </a:xfrm>
            <a:custGeom>
              <a:avLst/>
              <a:gdLst/>
              <a:ahLst/>
              <a:cxnLst/>
              <a:rect l="l" t="t" r="r" b="b"/>
              <a:pathLst>
                <a:path w="9211" h="14928" extrusionOk="0">
                  <a:moveTo>
                    <a:pt x="4098" y="1"/>
                  </a:moveTo>
                  <a:lnTo>
                    <a:pt x="3884" y="137"/>
                  </a:lnTo>
                  <a:lnTo>
                    <a:pt x="3825" y="196"/>
                  </a:lnTo>
                  <a:cubicBezTo>
                    <a:pt x="3747" y="235"/>
                    <a:pt x="3708" y="274"/>
                    <a:pt x="3650" y="313"/>
                  </a:cubicBezTo>
                  <a:cubicBezTo>
                    <a:pt x="3650" y="333"/>
                    <a:pt x="3630" y="333"/>
                    <a:pt x="3610" y="372"/>
                  </a:cubicBezTo>
                  <a:cubicBezTo>
                    <a:pt x="3552" y="391"/>
                    <a:pt x="3493" y="430"/>
                    <a:pt x="3435" y="489"/>
                  </a:cubicBezTo>
                  <a:cubicBezTo>
                    <a:pt x="3415" y="489"/>
                    <a:pt x="3415" y="508"/>
                    <a:pt x="3396" y="508"/>
                  </a:cubicBezTo>
                  <a:cubicBezTo>
                    <a:pt x="3259" y="606"/>
                    <a:pt x="3123" y="723"/>
                    <a:pt x="3006" y="859"/>
                  </a:cubicBezTo>
                  <a:lnTo>
                    <a:pt x="2947" y="898"/>
                  </a:lnTo>
                  <a:lnTo>
                    <a:pt x="2811" y="1055"/>
                  </a:lnTo>
                  <a:lnTo>
                    <a:pt x="2752" y="1094"/>
                  </a:lnTo>
                  <a:lnTo>
                    <a:pt x="2615" y="1250"/>
                  </a:lnTo>
                  <a:cubicBezTo>
                    <a:pt x="2576" y="1269"/>
                    <a:pt x="2557" y="1269"/>
                    <a:pt x="2557" y="1289"/>
                  </a:cubicBezTo>
                  <a:cubicBezTo>
                    <a:pt x="2440" y="1406"/>
                    <a:pt x="2323" y="1562"/>
                    <a:pt x="2186" y="1679"/>
                  </a:cubicBezTo>
                  <a:lnTo>
                    <a:pt x="2147" y="1737"/>
                  </a:lnTo>
                  <a:cubicBezTo>
                    <a:pt x="2089" y="1776"/>
                    <a:pt x="2069" y="1835"/>
                    <a:pt x="2030" y="1874"/>
                  </a:cubicBezTo>
                  <a:cubicBezTo>
                    <a:pt x="1991" y="1874"/>
                    <a:pt x="1991" y="1894"/>
                    <a:pt x="1971" y="1933"/>
                  </a:cubicBezTo>
                  <a:cubicBezTo>
                    <a:pt x="1932" y="1991"/>
                    <a:pt x="1893" y="2050"/>
                    <a:pt x="1854" y="2089"/>
                  </a:cubicBezTo>
                  <a:cubicBezTo>
                    <a:pt x="1854" y="2128"/>
                    <a:pt x="1835" y="2128"/>
                    <a:pt x="1835" y="2147"/>
                  </a:cubicBezTo>
                  <a:lnTo>
                    <a:pt x="1542" y="2576"/>
                  </a:lnTo>
                  <a:cubicBezTo>
                    <a:pt x="1503" y="2576"/>
                    <a:pt x="1503" y="2615"/>
                    <a:pt x="1484" y="2635"/>
                  </a:cubicBezTo>
                  <a:cubicBezTo>
                    <a:pt x="1464" y="2713"/>
                    <a:pt x="1406" y="2752"/>
                    <a:pt x="1386" y="2811"/>
                  </a:cubicBezTo>
                  <a:cubicBezTo>
                    <a:pt x="1367" y="2830"/>
                    <a:pt x="1367" y="2850"/>
                    <a:pt x="1347" y="2869"/>
                  </a:cubicBezTo>
                  <a:cubicBezTo>
                    <a:pt x="1308" y="2928"/>
                    <a:pt x="1269" y="3006"/>
                    <a:pt x="1250" y="3045"/>
                  </a:cubicBezTo>
                  <a:cubicBezTo>
                    <a:pt x="1250" y="3045"/>
                    <a:pt x="1211" y="3064"/>
                    <a:pt x="1211" y="3103"/>
                  </a:cubicBezTo>
                  <a:cubicBezTo>
                    <a:pt x="1172" y="3162"/>
                    <a:pt x="1152" y="3240"/>
                    <a:pt x="1093" y="3318"/>
                  </a:cubicBezTo>
                  <a:cubicBezTo>
                    <a:pt x="1054" y="3396"/>
                    <a:pt x="1015" y="3454"/>
                    <a:pt x="976" y="3533"/>
                  </a:cubicBezTo>
                  <a:cubicBezTo>
                    <a:pt x="976" y="3552"/>
                    <a:pt x="957" y="3591"/>
                    <a:pt x="957" y="3611"/>
                  </a:cubicBezTo>
                  <a:cubicBezTo>
                    <a:pt x="918" y="3650"/>
                    <a:pt x="898" y="3728"/>
                    <a:pt x="879" y="3786"/>
                  </a:cubicBezTo>
                  <a:cubicBezTo>
                    <a:pt x="879" y="3806"/>
                    <a:pt x="859" y="3825"/>
                    <a:pt x="859" y="3845"/>
                  </a:cubicBezTo>
                  <a:cubicBezTo>
                    <a:pt x="820" y="3903"/>
                    <a:pt x="801" y="3981"/>
                    <a:pt x="781" y="4020"/>
                  </a:cubicBezTo>
                  <a:cubicBezTo>
                    <a:pt x="781" y="4040"/>
                    <a:pt x="762" y="4079"/>
                    <a:pt x="762" y="4098"/>
                  </a:cubicBezTo>
                  <a:cubicBezTo>
                    <a:pt x="723" y="4176"/>
                    <a:pt x="684" y="4274"/>
                    <a:pt x="664" y="4333"/>
                  </a:cubicBezTo>
                  <a:cubicBezTo>
                    <a:pt x="606" y="4411"/>
                    <a:pt x="586" y="4508"/>
                    <a:pt x="567" y="4586"/>
                  </a:cubicBezTo>
                  <a:cubicBezTo>
                    <a:pt x="567" y="4606"/>
                    <a:pt x="528" y="4625"/>
                    <a:pt x="528" y="4664"/>
                  </a:cubicBezTo>
                  <a:cubicBezTo>
                    <a:pt x="528" y="4703"/>
                    <a:pt x="508" y="4781"/>
                    <a:pt x="489" y="4820"/>
                  </a:cubicBezTo>
                  <a:cubicBezTo>
                    <a:pt x="489" y="4859"/>
                    <a:pt x="469" y="4879"/>
                    <a:pt x="469" y="4898"/>
                  </a:cubicBezTo>
                  <a:cubicBezTo>
                    <a:pt x="430" y="4957"/>
                    <a:pt x="430" y="5015"/>
                    <a:pt x="411" y="5074"/>
                  </a:cubicBezTo>
                  <a:cubicBezTo>
                    <a:pt x="411" y="5093"/>
                    <a:pt x="391" y="5113"/>
                    <a:pt x="391" y="5152"/>
                  </a:cubicBezTo>
                  <a:cubicBezTo>
                    <a:pt x="372" y="5250"/>
                    <a:pt x="333" y="5308"/>
                    <a:pt x="313" y="5406"/>
                  </a:cubicBezTo>
                  <a:cubicBezTo>
                    <a:pt x="313" y="5484"/>
                    <a:pt x="293" y="5581"/>
                    <a:pt x="274" y="5659"/>
                  </a:cubicBezTo>
                  <a:cubicBezTo>
                    <a:pt x="235" y="5679"/>
                    <a:pt x="235" y="5698"/>
                    <a:pt x="235" y="5737"/>
                  </a:cubicBezTo>
                  <a:cubicBezTo>
                    <a:pt x="215" y="5796"/>
                    <a:pt x="215" y="5854"/>
                    <a:pt x="196" y="5932"/>
                  </a:cubicBezTo>
                  <a:cubicBezTo>
                    <a:pt x="176" y="5952"/>
                    <a:pt x="176" y="5991"/>
                    <a:pt x="176" y="6030"/>
                  </a:cubicBezTo>
                  <a:cubicBezTo>
                    <a:pt x="176" y="6089"/>
                    <a:pt x="137" y="6147"/>
                    <a:pt x="137" y="6225"/>
                  </a:cubicBezTo>
                  <a:cubicBezTo>
                    <a:pt x="118" y="6245"/>
                    <a:pt x="118" y="6264"/>
                    <a:pt x="118" y="6284"/>
                  </a:cubicBezTo>
                  <a:cubicBezTo>
                    <a:pt x="98" y="6381"/>
                    <a:pt x="79" y="6459"/>
                    <a:pt x="79" y="6557"/>
                  </a:cubicBezTo>
                  <a:cubicBezTo>
                    <a:pt x="79" y="6654"/>
                    <a:pt x="40" y="6732"/>
                    <a:pt x="40" y="6830"/>
                  </a:cubicBezTo>
                  <a:lnTo>
                    <a:pt x="40" y="6908"/>
                  </a:lnTo>
                  <a:cubicBezTo>
                    <a:pt x="20" y="6986"/>
                    <a:pt x="20" y="7025"/>
                    <a:pt x="20" y="7103"/>
                  </a:cubicBezTo>
                  <a:lnTo>
                    <a:pt x="20" y="7201"/>
                  </a:lnTo>
                  <a:lnTo>
                    <a:pt x="20" y="7396"/>
                  </a:lnTo>
                  <a:cubicBezTo>
                    <a:pt x="20" y="7415"/>
                    <a:pt x="1" y="7435"/>
                    <a:pt x="40" y="7630"/>
                  </a:cubicBezTo>
                  <a:lnTo>
                    <a:pt x="40" y="7903"/>
                  </a:lnTo>
                  <a:lnTo>
                    <a:pt x="40" y="8137"/>
                  </a:lnTo>
                  <a:lnTo>
                    <a:pt x="40" y="8215"/>
                  </a:lnTo>
                  <a:lnTo>
                    <a:pt x="40" y="8391"/>
                  </a:lnTo>
                  <a:lnTo>
                    <a:pt x="40" y="8489"/>
                  </a:lnTo>
                  <a:lnTo>
                    <a:pt x="40" y="8625"/>
                  </a:lnTo>
                  <a:lnTo>
                    <a:pt x="40" y="8723"/>
                  </a:lnTo>
                  <a:cubicBezTo>
                    <a:pt x="59" y="8781"/>
                    <a:pt x="59" y="8820"/>
                    <a:pt x="59" y="8879"/>
                  </a:cubicBezTo>
                  <a:lnTo>
                    <a:pt x="59" y="8976"/>
                  </a:lnTo>
                  <a:cubicBezTo>
                    <a:pt x="59" y="9015"/>
                    <a:pt x="98" y="9074"/>
                    <a:pt x="98" y="9113"/>
                  </a:cubicBezTo>
                  <a:cubicBezTo>
                    <a:pt x="118" y="9152"/>
                    <a:pt x="118" y="9191"/>
                    <a:pt x="118" y="9210"/>
                  </a:cubicBezTo>
                  <a:cubicBezTo>
                    <a:pt x="118" y="9269"/>
                    <a:pt x="137" y="9308"/>
                    <a:pt x="137" y="9367"/>
                  </a:cubicBezTo>
                  <a:cubicBezTo>
                    <a:pt x="157" y="9386"/>
                    <a:pt x="157" y="9445"/>
                    <a:pt x="157" y="9464"/>
                  </a:cubicBezTo>
                  <a:cubicBezTo>
                    <a:pt x="157" y="9503"/>
                    <a:pt x="196" y="9562"/>
                    <a:pt x="196" y="9601"/>
                  </a:cubicBezTo>
                  <a:cubicBezTo>
                    <a:pt x="196" y="9640"/>
                    <a:pt x="215" y="9679"/>
                    <a:pt x="215" y="9698"/>
                  </a:cubicBezTo>
                  <a:cubicBezTo>
                    <a:pt x="215" y="9757"/>
                    <a:pt x="235" y="9796"/>
                    <a:pt x="235" y="9854"/>
                  </a:cubicBezTo>
                  <a:cubicBezTo>
                    <a:pt x="254" y="9874"/>
                    <a:pt x="254" y="9893"/>
                    <a:pt x="254" y="9932"/>
                  </a:cubicBezTo>
                  <a:cubicBezTo>
                    <a:pt x="293" y="9971"/>
                    <a:pt x="293" y="10049"/>
                    <a:pt x="313" y="10088"/>
                  </a:cubicBezTo>
                  <a:cubicBezTo>
                    <a:pt x="333" y="10088"/>
                    <a:pt x="333" y="10127"/>
                    <a:pt x="333" y="10147"/>
                  </a:cubicBezTo>
                  <a:cubicBezTo>
                    <a:pt x="391" y="10323"/>
                    <a:pt x="430" y="10479"/>
                    <a:pt x="489" y="10635"/>
                  </a:cubicBezTo>
                  <a:cubicBezTo>
                    <a:pt x="508" y="10654"/>
                    <a:pt x="508" y="10654"/>
                    <a:pt x="508" y="10674"/>
                  </a:cubicBezTo>
                  <a:cubicBezTo>
                    <a:pt x="528" y="10752"/>
                    <a:pt x="547" y="10810"/>
                    <a:pt x="586" y="10869"/>
                  </a:cubicBezTo>
                  <a:cubicBezTo>
                    <a:pt x="586" y="10908"/>
                    <a:pt x="606" y="10927"/>
                    <a:pt x="606" y="10947"/>
                  </a:cubicBezTo>
                  <a:cubicBezTo>
                    <a:pt x="606" y="11025"/>
                    <a:pt x="625" y="11064"/>
                    <a:pt x="645" y="11123"/>
                  </a:cubicBezTo>
                  <a:cubicBezTo>
                    <a:pt x="645" y="11142"/>
                    <a:pt x="684" y="11162"/>
                    <a:pt x="684" y="11201"/>
                  </a:cubicBezTo>
                  <a:cubicBezTo>
                    <a:pt x="684" y="11240"/>
                    <a:pt x="703" y="11298"/>
                    <a:pt x="723" y="11337"/>
                  </a:cubicBezTo>
                  <a:cubicBezTo>
                    <a:pt x="723" y="11357"/>
                    <a:pt x="742" y="11396"/>
                    <a:pt x="742" y="11415"/>
                  </a:cubicBezTo>
                  <a:lnTo>
                    <a:pt x="820" y="11552"/>
                  </a:lnTo>
                  <a:cubicBezTo>
                    <a:pt x="820" y="11591"/>
                    <a:pt x="840" y="11610"/>
                    <a:pt x="840" y="11630"/>
                  </a:cubicBezTo>
                  <a:lnTo>
                    <a:pt x="918" y="11786"/>
                  </a:lnTo>
                  <a:cubicBezTo>
                    <a:pt x="918" y="11805"/>
                    <a:pt x="937" y="11825"/>
                    <a:pt x="937" y="11845"/>
                  </a:cubicBezTo>
                  <a:cubicBezTo>
                    <a:pt x="976" y="11923"/>
                    <a:pt x="996" y="11981"/>
                    <a:pt x="1015" y="12020"/>
                  </a:cubicBezTo>
                  <a:cubicBezTo>
                    <a:pt x="1015" y="12020"/>
                    <a:pt x="1054" y="12040"/>
                    <a:pt x="1054" y="12079"/>
                  </a:cubicBezTo>
                  <a:cubicBezTo>
                    <a:pt x="1074" y="12118"/>
                    <a:pt x="1113" y="12196"/>
                    <a:pt x="1152" y="12235"/>
                  </a:cubicBezTo>
                  <a:cubicBezTo>
                    <a:pt x="1152" y="12274"/>
                    <a:pt x="1172" y="12274"/>
                    <a:pt x="1172" y="12293"/>
                  </a:cubicBezTo>
                  <a:cubicBezTo>
                    <a:pt x="1308" y="12566"/>
                    <a:pt x="1484" y="12859"/>
                    <a:pt x="1679" y="13113"/>
                  </a:cubicBezTo>
                  <a:lnTo>
                    <a:pt x="1698" y="13152"/>
                  </a:lnTo>
                  <a:cubicBezTo>
                    <a:pt x="1757" y="13191"/>
                    <a:pt x="1776" y="13269"/>
                    <a:pt x="1835" y="13308"/>
                  </a:cubicBezTo>
                  <a:lnTo>
                    <a:pt x="1854" y="13347"/>
                  </a:lnTo>
                  <a:cubicBezTo>
                    <a:pt x="1893" y="13405"/>
                    <a:pt x="1932" y="13464"/>
                    <a:pt x="1971" y="13503"/>
                  </a:cubicBezTo>
                  <a:lnTo>
                    <a:pt x="1991" y="13542"/>
                  </a:lnTo>
                  <a:cubicBezTo>
                    <a:pt x="2050" y="13581"/>
                    <a:pt x="2069" y="13640"/>
                    <a:pt x="2128" y="13679"/>
                  </a:cubicBezTo>
                  <a:lnTo>
                    <a:pt x="2147" y="13698"/>
                  </a:lnTo>
                  <a:cubicBezTo>
                    <a:pt x="2167" y="13757"/>
                    <a:pt x="2225" y="13796"/>
                    <a:pt x="2264" y="13854"/>
                  </a:cubicBezTo>
                  <a:lnTo>
                    <a:pt x="2284" y="13874"/>
                  </a:lnTo>
                  <a:cubicBezTo>
                    <a:pt x="2342" y="13952"/>
                    <a:pt x="2381" y="13991"/>
                    <a:pt x="2440" y="14049"/>
                  </a:cubicBezTo>
                  <a:lnTo>
                    <a:pt x="2459" y="14069"/>
                  </a:lnTo>
                  <a:cubicBezTo>
                    <a:pt x="2537" y="14127"/>
                    <a:pt x="2576" y="14186"/>
                    <a:pt x="2635" y="14244"/>
                  </a:cubicBezTo>
                  <a:cubicBezTo>
                    <a:pt x="2850" y="14479"/>
                    <a:pt x="3103" y="14713"/>
                    <a:pt x="3337" y="14927"/>
                  </a:cubicBezTo>
                  <a:cubicBezTo>
                    <a:pt x="3259" y="14420"/>
                    <a:pt x="3025" y="13854"/>
                    <a:pt x="2752" y="13171"/>
                  </a:cubicBezTo>
                  <a:cubicBezTo>
                    <a:pt x="2342" y="12118"/>
                    <a:pt x="2811" y="12079"/>
                    <a:pt x="3240" y="11240"/>
                  </a:cubicBezTo>
                  <a:cubicBezTo>
                    <a:pt x="3689" y="10420"/>
                    <a:pt x="4469" y="10908"/>
                    <a:pt x="5308" y="9893"/>
                  </a:cubicBezTo>
                  <a:cubicBezTo>
                    <a:pt x="6167" y="8879"/>
                    <a:pt x="5464" y="7942"/>
                    <a:pt x="5796" y="7513"/>
                  </a:cubicBezTo>
                  <a:cubicBezTo>
                    <a:pt x="5863" y="7424"/>
                    <a:pt x="5946" y="7393"/>
                    <a:pt x="6045" y="7393"/>
                  </a:cubicBezTo>
                  <a:cubicBezTo>
                    <a:pt x="6255" y="7393"/>
                    <a:pt x="6536" y="7530"/>
                    <a:pt x="6881" y="7530"/>
                  </a:cubicBezTo>
                  <a:cubicBezTo>
                    <a:pt x="7225" y="7530"/>
                    <a:pt x="7633" y="7394"/>
                    <a:pt x="8098" y="6850"/>
                  </a:cubicBezTo>
                  <a:cubicBezTo>
                    <a:pt x="9210" y="5503"/>
                    <a:pt x="8313" y="4801"/>
                    <a:pt x="7786" y="4176"/>
                  </a:cubicBezTo>
                  <a:cubicBezTo>
                    <a:pt x="7220" y="3533"/>
                    <a:pt x="6674" y="4020"/>
                    <a:pt x="6362" y="2947"/>
                  </a:cubicBezTo>
                  <a:cubicBezTo>
                    <a:pt x="6049" y="1874"/>
                    <a:pt x="4996" y="2089"/>
                    <a:pt x="4508" y="1991"/>
                  </a:cubicBezTo>
                  <a:cubicBezTo>
                    <a:pt x="4020" y="1894"/>
                    <a:pt x="4098" y="1"/>
                    <a:pt x="40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75"/>
            <p:cNvSpPr/>
            <p:nvPr/>
          </p:nvSpPr>
          <p:spPr>
            <a:xfrm>
              <a:off x="991825" y="1931785"/>
              <a:ext cx="330578" cy="1320417"/>
            </a:xfrm>
            <a:custGeom>
              <a:avLst/>
              <a:gdLst/>
              <a:ahLst/>
              <a:cxnLst/>
              <a:rect l="l" t="t" r="r" b="b"/>
              <a:pathLst>
                <a:path w="3493" h="13952" extrusionOk="0">
                  <a:moveTo>
                    <a:pt x="2869" y="1"/>
                  </a:moveTo>
                  <a:cubicBezTo>
                    <a:pt x="2866" y="5"/>
                    <a:pt x="2864" y="9"/>
                    <a:pt x="2862" y="12"/>
                  </a:cubicBezTo>
                  <a:lnTo>
                    <a:pt x="2862" y="12"/>
                  </a:lnTo>
                  <a:cubicBezTo>
                    <a:pt x="2866" y="9"/>
                    <a:pt x="2869" y="6"/>
                    <a:pt x="2869" y="1"/>
                  </a:cubicBezTo>
                  <a:close/>
                  <a:moveTo>
                    <a:pt x="2862" y="12"/>
                  </a:moveTo>
                  <a:cubicBezTo>
                    <a:pt x="2851" y="22"/>
                    <a:pt x="2825" y="25"/>
                    <a:pt x="2810" y="40"/>
                  </a:cubicBezTo>
                  <a:lnTo>
                    <a:pt x="2712" y="138"/>
                  </a:lnTo>
                  <a:lnTo>
                    <a:pt x="2615" y="235"/>
                  </a:lnTo>
                  <a:lnTo>
                    <a:pt x="2537" y="313"/>
                  </a:lnTo>
                  <a:cubicBezTo>
                    <a:pt x="2498" y="372"/>
                    <a:pt x="2420" y="411"/>
                    <a:pt x="2381" y="489"/>
                  </a:cubicBezTo>
                  <a:cubicBezTo>
                    <a:pt x="2381" y="508"/>
                    <a:pt x="2342" y="508"/>
                    <a:pt x="2342" y="528"/>
                  </a:cubicBezTo>
                  <a:cubicBezTo>
                    <a:pt x="2322" y="586"/>
                    <a:pt x="2283" y="625"/>
                    <a:pt x="2225" y="684"/>
                  </a:cubicBezTo>
                  <a:cubicBezTo>
                    <a:pt x="2205" y="703"/>
                    <a:pt x="2186" y="762"/>
                    <a:pt x="2147" y="781"/>
                  </a:cubicBezTo>
                  <a:cubicBezTo>
                    <a:pt x="2108" y="801"/>
                    <a:pt x="2088" y="859"/>
                    <a:pt x="2049" y="879"/>
                  </a:cubicBezTo>
                  <a:cubicBezTo>
                    <a:pt x="2029" y="899"/>
                    <a:pt x="2010" y="957"/>
                    <a:pt x="1990" y="977"/>
                  </a:cubicBezTo>
                  <a:cubicBezTo>
                    <a:pt x="1951" y="996"/>
                    <a:pt x="1932" y="1055"/>
                    <a:pt x="1912" y="1074"/>
                  </a:cubicBezTo>
                  <a:cubicBezTo>
                    <a:pt x="1893" y="1094"/>
                    <a:pt x="1854" y="1152"/>
                    <a:pt x="1834" y="1172"/>
                  </a:cubicBezTo>
                  <a:cubicBezTo>
                    <a:pt x="1815" y="1211"/>
                    <a:pt x="1756" y="1269"/>
                    <a:pt x="1737" y="1308"/>
                  </a:cubicBezTo>
                  <a:cubicBezTo>
                    <a:pt x="1717" y="1347"/>
                    <a:pt x="1698" y="1347"/>
                    <a:pt x="1698" y="1367"/>
                  </a:cubicBezTo>
                  <a:lnTo>
                    <a:pt x="1542" y="1581"/>
                  </a:lnTo>
                  <a:cubicBezTo>
                    <a:pt x="1542" y="1601"/>
                    <a:pt x="1522" y="1640"/>
                    <a:pt x="1503" y="1659"/>
                  </a:cubicBezTo>
                  <a:cubicBezTo>
                    <a:pt x="1464" y="1698"/>
                    <a:pt x="1444" y="1738"/>
                    <a:pt x="1425" y="1777"/>
                  </a:cubicBezTo>
                  <a:cubicBezTo>
                    <a:pt x="1405" y="1796"/>
                    <a:pt x="1366" y="1855"/>
                    <a:pt x="1347" y="1874"/>
                  </a:cubicBezTo>
                  <a:cubicBezTo>
                    <a:pt x="1327" y="1933"/>
                    <a:pt x="1308" y="1952"/>
                    <a:pt x="1269" y="1991"/>
                  </a:cubicBezTo>
                  <a:cubicBezTo>
                    <a:pt x="1269" y="2030"/>
                    <a:pt x="1249" y="2069"/>
                    <a:pt x="1230" y="2089"/>
                  </a:cubicBezTo>
                  <a:cubicBezTo>
                    <a:pt x="1210" y="2147"/>
                    <a:pt x="1171" y="2167"/>
                    <a:pt x="1151" y="2225"/>
                  </a:cubicBezTo>
                  <a:cubicBezTo>
                    <a:pt x="1151" y="2245"/>
                    <a:pt x="1132" y="2284"/>
                    <a:pt x="1112" y="2323"/>
                  </a:cubicBezTo>
                  <a:lnTo>
                    <a:pt x="1034" y="2459"/>
                  </a:lnTo>
                  <a:cubicBezTo>
                    <a:pt x="1034" y="2479"/>
                    <a:pt x="1015" y="2518"/>
                    <a:pt x="1015" y="2537"/>
                  </a:cubicBezTo>
                  <a:cubicBezTo>
                    <a:pt x="1015" y="2557"/>
                    <a:pt x="976" y="2557"/>
                    <a:pt x="976" y="2577"/>
                  </a:cubicBezTo>
                  <a:cubicBezTo>
                    <a:pt x="956" y="2635"/>
                    <a:pt x="937" y="2713"/>
                    <a:pt x="917" y="2752"/>
                  </a:cubicBezTo>
                  <a:cubicBezTo>
                    <a:pt x="917" y="2752"/>
                    <a:pt x="878" y="2772"/>
                    <a:pt x="878" y="2811"/>
                  </a:cubicBezTo>
                  <a:cubicBezTo>
                    <a:pt x="878" y="2830"/>
                    <a:pt x="859" y="2830"/>
                    <a:pt x="859" y="2850"/>
                  </a:cubicBezTo>
                  <a:lnTo>
                    <a:pt x="781" y="3006"/>
                  </a:lnTo>
                  <a:lnTo>
                    <a:pt x="781" y="3025"/>
                  </a:lnTo>
                  <a:cubicBezTo>
                    <a:pt x="761" y="3045"/>
                    <a:pt x="761" y="3103"/>
                    <a:pt x="742" y="3123"/>
                  </a:cubicBezTo>
                  <a:cubicBezTo>
                    <a:pt x="742" y="3162"/>
                    <a:pt x="722" y="3220"/>
                    <a:pt x="683" y="3259"/>
                  </a:cubicBezTo>
                  <a:cubicBezTo>
                    <a:pt x="664" y="3298"/>
                    <a:pt x="664" y="3337"/>
                    <a:pt x="644" y="3357"/>
                  </a:cubicBezTo>
                  <a:cubicBezTo>
                    <a:pt x="644" y="3416"/>
                    <a:pt x="625" y="3455"/>
                    <a:pt x="586" y="3513"/>
                  </a:cubicBezTo>
                  <a:cubicBezTo>
                    <a:pt x="586" y="3533"/>
                    <a:pt x="566" y="3552"/>
                    <a:pt x="566" y="3591"/>
                  </a:cubicBezTo>
                  <a:cubicBezTo>
                    <a:pt x="547" y="3611"/>
                    <a:pt x="547" y="3611"/>
                    <a:pt x="547" y="3630"/>
                  </a:cubicBezTo>
                  <a:cubicBezTo>
                    <a:pt x="547" y="3689"/>
                    <a:pt x="527" y="3747"/>
                    <a:pt x="488" y="3806"/>
                  </a:cubicBezTo>
                  <a:lnTo>
                    <a:pt x="488" y="3825"/>
                  </a:lnTo>
                  <a:cubicBezTo>
                    <a:pt x="488" y="3845"/>
                    <a:pt x="469" y="3884"/>
                    <a:pt x="469" y="3903"/>
                  </a:cubicBezTo>
                  <a:cubicBezTo>
                    <a:pt x="449" y="3942"/>
                    <a:pt x="449" y="4020"/>
                    <a:pt x="430" y="4079"/>
                  </a:cubicBezTo>
                  <a:cubicBezTo>
                    <a:pt x="391" y="4098"/>
                    <a:pt x="391" y="4098"/>
                    <a:pt x="391" y="4118"/>
                  </a:cubicBezTo>
                  <a:cubicBezTo>
                    <a:pt x="391" y="4137"/>
                    <a:pt x="371" y="4176"/>
                    <a:pt x="371" y="4196"/>
                  </a:cubicBezTo>
                  <a:cubicBezTo>
                    <a:pt x="351" y="4235"/>
                    <a:pt x="351" y="4313"/>
                    <a:pt x="332" y="4372"/>
                  </a:cubicBezTo>
                  <a:cubicBezTo>
                    <a:pt x="332" y="4391"/>
                    <a:pt x="293" y="4430"/>
                    <a:pt x="293" y="4469"/>
                  </a:cubicBezTo>
                  <a:cubicBezTo>
                    <a:pt x="273" y="4508"/>
                    <a:pt x="273" y="4586"/>
                    <a:pt x="254" y="4625"/>
                  </a:cubicBezTo>
                  <a:cubicBezTo>
                    <a:pt x="254" y="4684"/>
                    <a:pt x="234" y="4703"/>
                    <a:pt x="234" y="4723"/>
                  </a:cubicBezTo>
                  <a:lnTo>
                    <a:pt x="234" y="4762"/>
                  </a:lnTo>
                  <a:cubicBezTo>
                    <a:pt x="234" y="4820"/>
                    <a:pt x="195" y="4879"/>
                    <a:pt x="195" y="4918"/>
                  </a:cubicBezTo>
                  <a:lnTo>
                    <a:pt x="195" y="4976"/>
                  </a:lnTo>
                  <a:lnTo>
                    <a:pt x="195" y="5055"/>
                  </a:lnTo>
                  <a:cubicBezTo>
                    <a:pt x="195" y="5113"/>
                    <a:pt x="176" y="5172"/>
                    <a:pt x="176" y="5250"/>
                  </a:cubicBezTo>
                  <a:cubicBezTo>
                    <a:pt x="156" y="5269"/>
                    <a:pt x="156" y="5289"/>
                    <a:pt x="156" y="5308"/>
                  </a:cubicBezTo>
                  <a:cubicBezTo>
                    <a:pt x="156" y="5386"/>
                    <a:pt x="137" y="5484"/>
                    <a:pt x="137" y="5562"/>
                  </a:cubicBezTo>
                  <a:lnTo>
                    <a:pt x="137" y="5659"/>
                  </a:lnTo>
                  <a:cubicBezTo>
                    <a:pt x="137" y="5737"/>
                    <a:pt x="98" y="5776"/>
                    <a:pt x="98" y="5854"/>
                  </a:cubicBezTo>
                  <a:lnTo>
                    <a:pt x="98" y="5952"/>
                  </a:lnTo>
                  <a:cubicBezTo>
                    <a:pt x="78" y="5991"/>
                    <a:pt x="78" y="6069"/>
                    <a:pt x="78" y="6108"/>
                  </a:cubicBezTo>
                  <a:lnTo>
                    <a:pt x="78" y="6186"/>
                  </a:lnTo>
                  <a:lnTo>
                    <a:pt x="78" y="6225"/>
                  </a:lnTo>
                  <a:lnTo>
                    <a:pt x="78" y="6420"/>
                  </a:lnTo>
                  <a:lnTo>
                    <a:pt x="78" y="6459"/>
                  </a:lnTo>
                  <a:cubicBezTo>
                    <a:pt x="78" y="6479"/>
                    <a:pt x="59" y="6479"/>
                    <a:pt x="0" y="6596"/>
                  </a:cubicBezTo>
                  <a:lnTo>
                    <a:pt x="0" y="6869"/>
                  </a:lnTo>
                  <a:lnTo>
                    <a:pt x="0" y="7123"/>
                  </a:lnTo>
                  <a:lnTo>
                    <a:pt x="0" y="7201"/>
                  </a:lnTo>
                  <a:lnTo>
                    <a:pt x="0" y="7357"/>
                  </a:lnTo>
                  <a:lnTo>
                    <a:pt x="0" y="7415"/>
                  </a:lnTo>
                  <a:lnTo>
                    <a:pt x="0" y="7454"/>
                  </a:lnTo>
                  <a:lnTo>
                    <a:pt x="0" y="7611"/>
                  </a:lnTo>
                  <a:lnTo>
                    <a:pt x="0" y="7708"/>
                  </a:lnTo>
                  <a:cubicBezTo>
                    <a:pt x="20" y="7747"/>
                    <a:pt x="20" y="7806"/>
                    <a:pt x="20" y="7845"/>
                  </a:cubicBezTo>
                  <a:lnTo>
                    <a:pt x="20" y="7942"/>
                  </a:lnTo>
                  <a:cubicBezTo>
                    <a:pt x="20" y="8001"/>
                    <a:pt x="59" y="8040"/>
                    <a:pt x="59" y="8098"/>
                  </a:cubicBezTo>
                  <a:cubicBezTo>
                    <a:pt x="78" y="8118"/>
                    <a:pt x="78" y="8157"/>
                    <a:pt x="78" y="8196"/>
                  </a:cubicBezTo>
                  <a:cubicBezTo>
                    <a:pt x="78" y="8235"/>
                    <a:pt x="98" y="8293"/>
                    <a:pt x="98" y="8332"/>
                  </a:cubicBezTo>
                  <a:cubicBezTo>
                    <a:pt x="117" y="8352"/>
                    <a:pt x="117" y="8411"/>
                    <a:pt x="117" y="8430"/>
                  </a:cubicBezTo>
                  <a:cubicBezTo>
                    <a:pt x="117" y="8489"/>
                    <a:pt x="156" y="8528"/>
                    <a:pt x="156" y="8586"/>
                  </a:cubicBezTo>
                  <a:cubicBezTo>
                    <a:pt x="156" y="8606"/>
                    <a:pt x="176" y="8645"/>
                    <a:pt x="176" y="8684"/>
                  </a:cubicBezTo>
                  <a:cubicBezTo>
                    <a:pt x="176" y="8723"/>
                    <a:pt x="195" y="8781"/>
                    <a:pt x="195" y="8820"/>
                  </a:cubicBezTo>
                  <a:lnTo>
                    <a:pt x="195" y="8879"/>
                  </a:lnTo>
                  <a:lnTo>
                    <a:pt x="195" y="8918"/>
                  </a:lnTo>
                  <a:cubicBezTo>
                    <a:pt x="215" y="8976"/>
                    <a:pt x="215" y="9035"/>
                    <a:pt x="254" y="9093"/>
                  </a:cubicBezTo>
                  <a:cubicBezTo>
                    <a:pt x="273" y="9093"/>
                    <a:pt x="273" y="9113"/>
                    <a:pt x="273" y="9132"/>
                  </a:cubicBezTo>
                  <a:cubicBezTo>
                    <a:pt x="312" y="9308"/>
                    <a:pt x="371" y="9484"/>
                    <a:pt x="410" y="9620"/>
                  </a:cubicBezTo>
                  <a:cubicBezTo>
                    <a:pt x="449" y="9659"/>
                    <a:pt x="449" y="9659"/>
                    <a:pt x="449" y="9679"/>
                  </a:cubicBezTo>
                  <a:cubicBezTo>
                    <a:pt x="469" y="9757"/>
                    <a:pt x="488" y="9796"/>
                    <a:pt x="508" y="9874"/>
                  </a:cubicBezTo>
                  <a:cubicBezTo>
                    <a:pt x="508" y="9893"/>
                    <a:pt x="547" y="9913"/>
                    <a:pt x="547" y="9952"/>
                  </a:cubicBezTo>
                  <a:cubicBezTo>
                    <a:pt x="547" y="10010"/>
                    <a:pt x="566" y="10069"/>
                    <a:pt x="586" y="10108"/>
                  </a:cubicBezTo>
                  <a:lnTo>
                    <a:pt x="586" y="10147"/>
                  </a:lnTo>
                  <a:cubicBezTo>
                    <a:pt x="586" y="10167"/>
                    <a:pt x="625" y="10167"/>
                    <a:pt x="625" y="10186"/>
                  </a:cubicBezTo>
                  <a:cubicBezTo>
                    <a:pt x="625" y="10245"/>
                    <a:pt x="644" y="10284"/>
                    <a:pt x="664" y="10342"/>
                  </a:cubicBezTo>
                  <a:cubicBezTo>
                    <a:pt x="664" y="10362"/>
                    <a:pt x="683" y="10381"/>
                    <a:pt x="683" y="10420"/>
                  </a:cubicBezTo>
                  <a:lnTo>
                    <a:pt x="761" y="10557"/>
                  </a:lnTo>
                  <a:cubicBezTo>
                    <a:pt x="761" y="10576"/>
                    <a:pt x="781" y="10615"/>
                    <a:pt x="781" y="10635"/>
                  </a:cubicBezTo>
                  <a:lnTo>
                    <a:pt x="859" y="10771"/>
                  </a:lnTo>
                  <a:cubicBezTo>
                    <a:pt x="859" y="10810"/>
                    <a:pt x="878" y="10810"/>
                    <a:pt x="878" y="10830"/>
                  </a:cubicBezTo>
                  <a:lnTo>
                    <a:pt x="878" y="10849"/>
                  </a:lnTo>
                  <a:cubicBezTo>
                    <a:pt x="917" y="10928"/>
                    <a:pt x="937" y="10967"/>
                    <a:pt x="956" y="11025"/>
                  </a:cubicBezTo>
                  <a:cubicBezTo>
                    <a:pt x="956" y="11025"/>
                    <a:pt x="976" y="11045"/>
                    <a:pt x="976" y="11064"/>
                  </a:cubicBezTo>
                  <a:cubicBezTo>
                    <a:pt x="1034" y="11123"/>
                    <a:pt x="1054" y="11201"/>
                    <a:pt x="1073" y="11240"/>
                  </a:cubicBezTo>
                  <a:lnTo>
                    <a:pt x="1073" y="11259"/>
                  </a:lnTo>
                  <a:lnTo>
                    <a:pt x="1073" y="11298"/>
                  </a:lnTo>
                  <a:cubicBezTo>
                    <a:pt x="1230" y="11552"/>
                    <a:pt x="1405" y="11845"/>
                    <a:pt x="1600" y="12118"/>
                  </a:cubicBezTo>
                  <a:lnTo>
                    <a:pt x="1620" y="12137"/>
                  </a:lnTo>
                  <a:cubicBezTo>
                    <a:pt x="1659" y="12196"/>
                    <a:pt x="1698" y="12274"/>
                    <a:pt x="1737" y="12313"/>
                  </a:cubicBezTo>
                  <a:lnTo>
                    <a:pt x="1756" y="12332"/>
                  </a:lnTo>
                  <a:cubicBezTo>
                    <a:pt x="1815" y="12410"/>
                    <a:pt x="1834" y="12469"/>
                    <a:pt x="1893" y="12508"/>
                  </a:cubicBezTo>
                  <a:cubicBezTo>
                    <a:pt x="1912" y="12508"/>
                    <a:pt x="1912" y="12528"/>
                    <a:pt x="1912" y="12528"/>
                  </a:cubicBezTo>
                  <a:lnTo>
                    <a:pt x="1912" y="12567"/>
                  </a:lnTo>
                  <a:cubicBezTo>
                    <a:pt x="1951" y="12606"/>
                    <a:pt x="1990" y="12664"/>
                    <a:pt x="2029" y="12703"/>
                  </a:cubicBezTo>
                  <a:lnTo>
                    <a:pt x="2049" y="12723"/>
                  </a:lnTo>
                  <a:cubicBezTo>
                    <a:pt x="2088" y="12781"/>
                    <a:pt x="2127" y="12820"/>
                    <a:pt x="2186" y="12879"/>
                  </a:cubicBezTo>
                  <a:lnTo>
                    <a:pt x="2205" y="12898"/>
                  </a:lnTo>
                  <a:cubicBezTo>
                    <a:pt x="2244" y="12976"/>
                    <a:pt x="2303" y="13015"/>
                    <a:pt x="2342" y="13074"/>
                  </a:cubicBezTo>
                  <a:lnTo>
                    <a:pt x="2381" y="13093"/>
                  </a:lnTo>
                  <a:cubicBezTo>
                    <a:pt x="2439" y="13152"/>
                    <a:pt x="2498" y="13210"/>
                    <a:pt x="2537" y="13269"/>
                  </a:cubicBezTo>
                  <a:cubicBezTo>
                    <a:pt x="2790" y="13503"/>
                    <a:pt x="3025" y="13737"/>
                    <a:pt x="3278" y="13952"/>
                  </a:cubicBezTo>
                  <a:cubicBezTo>
                    <a:pt x="3200" y="13445"/>
                    <a:pt x="2966" y="12879"/>
                    <a:pt x="2693" y="12196"/>
                  </a:cubicBezTo>
                  <a:cubicBezTo>
                    <a:pt x="2283" y="11142"/>
                    <a:pt x="2732" y="11103"/>
                    <a:pt x="3181" y="10264"/>
                  </a:cubicBezTo>
                  <a:cubicBezTo>
                    <a:pt x="3278" y="10089"/>
                    <a:pt x="3376" y="9971"/>
                    <a:pt x="3493" y="9893"/>
                  </a:cubicBezTo>
                  <a:cubicBezTo>
                    <a:pt x="2400" y="8372"/>
                    <a:pt x="1737" y="6479"/>
                    <a:pt x="1737" y="4469"/>
                  </a:cubicBezTo>
                  <a:cubicBezTo>
                    <a:pt x="1737" y="2854"/>
                    <a:pt x="2144" y="1356"/>
                    <a:pt x="2862" y="12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75"/>
            <p:cNvSpPr/>
            <p:nvPr/>
          </p:nvSpPr>
          <p:spPr>
            <a:xfrm>
              <a:off x="2044289" y="1917021"/>
              <a:ext cx="733271" cy="1108045"/>
            </a:xfrm>
            <a:custGeom>
              <a:avLst/>
              <a:gdLst/>
              <a:ahLst/>
              <a:cxnLst/>
              <a:rect l="l" t="t" r="r" b="b"/>
              <a:pathLst>
                <a:path w="7748" h="11708" extrusionOk="0">
                  <a:moveTo>
                    <a:pt x="4781" y="1"/>
                  </a:moveTo>
                  <a:cubicBezTo>
                    <a:pt x="4567" y="625"/>
                    <a:pt x="4157" y="1328"/>
                    <a:pt x="3338" y="1542"/>
                  </a:cubicBezTo>
                  <a:cubicBezTo>
                    <a:pt x="1855" y="1933"/>
                    <a:pt x="1" y="2889"/>
                    <a:pt x="703" y="4040"/>
                  </a:cubicBezTo>
                  <a:cubicBezTo>
                    <a:pt x="946" y="4431"/>
                    <a:pt x="1189" y="4521"/>
                    <a:pt x="1459" y="4521"/>
                  </a:cubicBezTo>
                  <a:cubicBezTo>
                    <a:pt x="1690" y="4521"/>
                    <a:pt x="1941" y="4455"/>
                    <a:pt x="2229" y="4455"/>
                  </a:cubicBezTo>
                  <a:cubicBezTo>
                    <a:pt x="2575" y="4455"/>
                    <a:pt x="2974" y="4551"/>
                    <a:pt x="3455" y="4976"/>
                  </a:cubicBezTo>
                  <a:cubicBezTo>
                    <a:pt x="4781" y="6167"/>
                    <a:pt x="2967" y="6713"/>
                    <a:pt x="4059" y="7767"/>
                  </a:cubicBezTo>
                  <a:cubicBezTo>
                    <a:pt x="4294" y="7989"/>
                    <a:pt x="4501" y="8072"/>
                    <a:pt x="4687" y="8072"/>
                  </a:cubicBezTo>
                  <a:cubicBezTo>
                    <a:pt x="5253" y="8072"/>
                    <a:pt x="5634" y="7304"/>
                    <a:pt x="6044" y="7304"/>
                  </a:cubicBezTo>
                  <a:cubicBezTo>
                    <a:pt x="6129" y="7304"/>
                    <a:pt x="6214" y="7337"/>
                    <a:pt x="6303" y="7415"/>
                  </a:cubicBezTo>
                  <a:cubicBezTo>
                    <a:pt x="6928" y="8020"/>
                    <a:pt x="7084" y="9464"/>
                    <a:pt x="6420" y="11708"/>
                  </a:cubicBezTo>
                  <a:cubicBezTo>
                    <a:pt x="7279" y="10303"/>
                    <a:pt x="7747" y="8645"/>
                    <a:pt x="7747" y="6889"/>
                  </a:cubicBezTo>
                  <a:cubicBezTo>
                    <a:pt x="7747" y="4176"/>
                    <a:pt x="6596" y="1757"/>
                    <a:pt x="47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75"/>
            <p:cNvSpPr/>
            <p:nvPr/>
          </p:nvSpPr>
          <p:spPr>
            <a:xfrm>
              <a:off x="1663941" y="2486358"/>
              <a:ext cx="688885" cy="731094"/>
            </a:xfrm>
            <a:custGeom>
              <a:avLst/>
              <a:gdLst/>
              <a:ahLst/>
              <a:cxnLst/>
              <a:rect l="l" t="t" r="r" b="b"/>
              <a:pathLst>
                <a:path w="7279" h="7725" extrusionOk="0">
                  <a:moveTo>
                    <a:pt x="4341" y="1"/>
                  </a:moveTo>
                  <a:cubicBezTo>
                    <a:pt x="4027" y="1"/>
                    <a:pt x="3675" y="188"/>
                    <a:pt x="3298" y="580"/>
                  </a:cubicBezTo>
                  <a:cubicBezTo>
                    <a:pt x="2303" y="1594"/>
                    <a:pt x="1913" y="599"/>
                    <a:pt x="1054" y="1887"/>
                  </a:cubicBezTo>
                  <a:cubicBezTo>
                    <a:pt x="215" y="3175"/>
                    <a:pt x="1" y="3546"/>
                    <a:pt x="1054" y="4033"/>
                  </a:cubicBezTo>
                  <a:cubicBezTo>
                    <a:pt x="2108" y="4521"/>
                    <a:pt x="3493" y="4424"/>
                    <a:pt x="3142" y="5711"/>
                  </a:cubicBezTo>
                  <a:cubicBezTo>
                    <a:pt x="2899" y="6671"/>
                    <a:pt x="2781" y="7724"/>
                    <a:pt x="3306" y="7724"/>
                  </a:cubicBezTo>
                  <a:cubicBezTo>
                    <a:pt x="3497" y="7724"/>
                    <a:pt x="3772" y="7585"/>
                    <a:pt x="4157" y="7253"/>
                  </a:cubicBezTo>
                  <a:cubicBezTo>
                    <a:pt x="5581" y="6004"/>
                    <a:pt x="7278" y="5672"/>
                    <a:pt x="6635" y="3838"/>
                  </a:cubicBezTo>
                  <a:cubicBezTo>
                    <a:pt x="5971" y="2024"/>
                    <a:pt x="5542" y="1438"/>
                    <a:pt x="5542" y="1438"/>
                  </a:cubicBezTo>
                  <a:cubicBezTo>
                    <a:pt x="5275" y="505"/>
                    <a:pt x="4858" y="1"/>
                    <a:pt x="43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75"/>
            <p:cNvSpPr/>
            <p:nvPr/>
          </p:nvSpPr>
          <p:spPr>
            <a:xfrm>
              <a:off x="2209810" y="3011310"/>
              <a:ext cx="259219" cy="258556"/>
            </a:xfrm>
            <a:custGeom>
              <a:avLst/>
              <a:gdLst/>
              <a:ahLst/>
              <a:cxnLst/>
              <a:rect l="l" t="t" r="r" b="b"/>
              <a:pathLst>
                <a:path w="2739" h="2732" extrusionOk="0">
                  <a:moveTo>
                    <a:pt x="2476" y="0"/>
                  </a:moveTo>
                  <a:cubicBezTo>
                    <a:pt x="2278" y="0"/>
                    <a:pt x="1972" y="237"/>
                    <a:pt x="1784" y="613"/>
                  </a:cubicBezTo>
                  <a:cubicBezTo>
                    <a:pt x="1452" y="1316"/>
                    <a:pt x="964" y="1706"/>
                    <a:pt x="964" y="1706"/>
                  </a:cubicBezTo>
                  <a:cubicBezTo>
                    <a:pt x="332" y="2193"/>
                    <a:pt x="1" y="2731"/>
                    <a:pt x="512" y="2731"/>
                  </a:cubicBezTo>
                  <a:cubicBezTo>
                    <a:pt x="553" y="2731"/>
                    <a:pt x="600" y="2728"/>
                    <a:pt x="652" y="2720"/>
                  </a:cubicBezTo>
                  <a:cubicBezTo>
                    <a:pt x="1374" y="2584"/>
                    <a:pt x="2310" y="1491"/>
                    <a:pt x="2603" y="594"/>
                  </a:cubicBezTo>
                  <a:cubicBezTo>
                    <a:pt x="2739" y="177"/>
                    <a:pt x="2648" y="0"/>
                    <a:pt x="2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75"/>
            <p:cNvSpPr/>
            <p:nvPr/>
          </p:nvSpPr>
          <p:spPr>
            <a:xfrm>
              <a:off x="1628830" y="1682511"/>
              <a:ext cx="543044" cy="191362"/>
            </a:xfrm>
            <a:custGeom>
              <a:avLst/>
              <a:gdLst/>
              <a:ahLst/>
              <a:cxnLst/>
              <a:rect l="l" t="t" r="r" b="b"/>
              <a:pathLst>
                <a:path w="5738" h="2022" extrusionOk="0">
                  <a:moveTo>
                    <a:pt x="2693" y="1"/>
                  </a:moveTo>
                  <a:cubicBezTo>
                    <a:pt x="1757" y="1"/>
                    <a:pt x="859" y="137"/>
                    <a:pt x="1" y="391"/>
                  </a:cubicBezTo>
                  <a:cubicBezTo>
                    <a:pt x="196" y="567"/>
                    <a:pt x="450" y="703"/>
                    <a:pt x="664" y="820"/>
                  </a:cubicBezTo>
                  <a:cubicBezTo>
                    <a:pt x="1351" y="1190"/>
                    <a:pt x="1020" y="2022"/>
                    <a:pt x="1682" y="2022"/>
                  </a:cubicBezTo>
                  <a:cubicBezTo>
                    <a:pt x="1753" y="2022"/>
                    <a:pt x="1836" y="2012"/>
                    <a:pt x="1933" y="1991"/>
                  </a:cubicBezTo>
                  <a:cubicBezTo>
                    <a:pt x="2624" y="1842"/>
                    <a:pt x="2816" y="1711"/>
                    <a:pt x="3204" y="1711"/>
                  </a:cubicBezTo>
                  <a:cubicBezTo>
                    <a:pt x="3373" y="1711"/>
                    <a:pt x="3580" y="1737"/>
                    <a:pt x="3884" y="1796"/>
                  </a:cubicBezTo>
                  <a:cubicBezTo>
                    <a:pt x="3993" y="1817"/>
                    <a:pt x="4094" y="1826"/>
                    <a:pt x="4188" y="1826"/>
                  </a:cubicBezTo>
                  <a:cubicBezTo>
                    <a:pt x="4979" y="1826"/>
                    <a:pt x="5249" y="1134"/>
                    <a:pt x="5737" y="489"/>
                  </a:cubicBezTo>
                  <a:cubicBezTo>
                    <a:pt x="4781" y="176"/>
                    <a:pt x="3767" y="1"/>
                    <a:pt x="26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75"/>
            <p:cNvSpPr/>
            <p:nvPr/>
          </p:nvSpPr>
          <p:spPr>
            <a:xfrm>
              <a:off x="1571575" y="3269859"/>
              <a:ext cx="358402" cy="189185"/>
            </a:xfrm>
            <a:custGeom>
              <a:avLst/>
              <a:gdLst/>
              <a:ahLst/>
              <a:cxnLst/>
              <a:rect l="l" t="t" r="r" b="b"/>
              <a:pathLst>
                <a:path w="3787" h="1999" extrusionOk="0">
                  <a:moveTo>
                    <a:pt x="2394" y="0"/>
                  </a:moveTo>
                  <a:cubicBezTo>
                    <a:pt x="2150" y="0"/>
                    <a:pt x="1928" y="202"/>
                    <a:pt x="1757" y="535"/>
                  </a:cubicBezTo>
                  <a:cubicBezTo>
                    <a:pt x="1573" y="884"/>
                    <a:pt x="1415" y="982"/>
                    <a:pt x="1249" y="982"/>
                  </a:cubicBezTo>
                  <a:cubicBezTo>
                    <a:pt x="1062" y="982"/>
                    <a:pt x="864" y="858"/>
                    <a:pt x="606" y="827"/>
                  </a:cubicBezTo>
                  <a:cubicBezTo>
                    <a:pt x="598" y="827"/>
                    <a:pt x="590" y="827"/>
                    <a:pt x="582" y="827"/>
                  </a:cubicBezTo>
                  <a:cubicBezTo>
                    <a:pt x="341" y="827"/>
                    <a:pt x="171" y="1110"/>
                    <a:pt x="1" y="1393"/>
                  </a:cubicBezTo>
                  <a:cubicBezTo>
                    <a:pt x="1055" y="1784"/>
                    <a:pt x="2167" y="1998"/>
                    <a:pt x="3377" y="1998"/>
                  </a:cubicBezTo>
                  <a:lnTo>
                    <a:pt x="3786" y="1998"/>
                  </a:lnTo>
                  <a:cubicBezTo>
                    <a:pt x="3669" y="1842"/>
                    <a:pt x="3533" y="1569"/>
                    <a:pt x="3377" y="1159"/>
                  </a:cubicBezTo>
                  <a:cubicBezTo>
                    <a:pt x="3058" y="335"/>
                    <a:pt x="2709" y="0"/>
                    <a:pt x="23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03" name="Google Shape;2703;p75"/>
          <p:cNvGrpSpPr/>
          <p:nvPr/>
        </p:nvGrpSpPr>
        <p:grpSpPr>
          <a:xfrm rot="-5400000">
            <a:off x="7708813" y="2050871"/>
            <a:ext cx="1541785" cy="1148432"/>
            <a:chOff x="196150" y="293700"/>
            <a:chExt cx="673975" cy="502025"/>
          </a:xfrm>
        </p:grpSpPr>
        <p:sp>
          <p:nvSpPr>
            <p:cNvPr id="2704" name="Google Shape;2704;p75"/>
            <p:cNvSpPr/>
            <p:nvPr/>
          </p:nvSpPr>
          <p:spPr>
            <a:xfrm>
              <a:off x="212350" y="316275"/>
              <a:ext cx="507625" cy="424000"/>
            </a:xfrm>
            <a:custGeom>
              <a:avLst/>
              <a:gdLst/>
              <a:ahLst/>
              <a:cxnLst/>
              <a:rect l="l" t="t" r="r" b="b"/>
              <a:pathLst>
                <a:path w="20305" h="16960" extrusionOk="0">
                  <a:moveTo>
                    <a:pt x="12908" y="0"/>
                  </a:moveTo>
                  <a:cubicBezTo>
                    <a:pt x="12602" y="0"/>
                    <a:pt x="12292" y="33"/>
                    <a:pt x="11983" y="60"/>
                  </a:cubicBezTo>
                  <a:cubicBezTo>
                    <a:pt x="10344" y="227"/>
                    <a:pt x="8646" y="404"/>
                    <a:pt x="7095" y="1189"/>
                  </a:cubicBezTo>
                  <a:cubicBezTo>
                    <a:pt x="6732" y="1375"/>
                    <a:pt x="6389" y="1581"/>
                    <a:pt x="6026" y="1699"/>
                  </a:cubicBezTo>
                  <a:cubicBezTo>
                    <a:pt x="5780" y="1787"/>
                    <a:pt x="5525" y="1837"/>
                    <a:pt x="5260" y="1935"/>
                  </a:cubicBezTo>
                  <a:cubicBezTo>
                    <a:pt x="5005" y="2033"/>
                    <a:pt x="4770" y="2190"/>
                    <a:pt x="4544" y="2357"/>
                  </a:cubicBezTo>
                  <a:cubicBezTo>
                    <a:pt x="3464" y="3073"/>
                    <a:pt x="2365" y="3789"/>
                    <a:pt x="1325" y="4575"/>
                  </a:cubicBezTo>
                  <a:cubicBezTo>
                    <a:pt x="844" y="4938"/>
                    <a:pt x="442" y="5428"/>
                    <a:pt x="226" y="5958"/>
                  </a:cubicBezTo>
                  <a:cubicBezTo>
                    <a:pt x="0" y="6478"/>
                    <a:pt x="304" y="6626"/>
                    <a:pt x="344" y="7087"/>
                  </a:cubicBezTo>
                  <a:cubicBezTo>
                    <a:pt x="354" y="7273"/>
                    <a:pt x="246" y="7470"/>
                    <a:pt x="295" y="7636"/>
                  </a:cubicBezTo>
                  <a:cubicBezTo>
                    <a:pt x="324" y="7725"/>
                    <a:pt x="373" y="7803"/>
                    <a:pt x="403" y="7882"/>
                  </a:cubicBezTo>
                  <a:cubicBezTo>
                    <a:pt x="491" y="8127"/>
                    <a:pt x="334" y="8461"/>
                    <a:pt x="422" y="8706"/>
                  </a:cubicBezTo>
                  <a:cubicBezTo>
                    <a:pt x="556" y="9069"/>
                    <a:pt x="989" y="9215"/>
                    <a:pt x="1422" y="9215"/>
                  </a:cubicBezTo>
                  <a:cubicBezTo>
                    <a:pt x="1622" y="9215"/>
                    <a:pt x="1822" y="9184"/>
                    <a:pt x="1992" y="9128"/>
                  </a:cubicBezTo>
                  <a:cubicBezTo>
                    <a:pt x="2355" y="9000"/>
                    <a:pt x="2699" y="8794"/>
                    <a:pt x="3033" y="8588"/>
                  </a:cubicBezTo>
                  <a:cubicBezTo>
                    <a:pt x="3268" y="8441"/>
                    <a:pt x="3514" y="8294"/>
                    <a:pt x="3720" y="8107"/>
                  </a:cubicBezTo>
                  <a:cubicBezTo>
                    <a:pt x="4083" y="7754"/>
                    <a:pt x="4299" y="7283"/>
                    <a:pt x="4603" y="6881"/>
                  </a:cubicBezTo>
                  <a:cubicBezTo>
                    <a:pt x="4956" y="6429"/>
                    <a:pt x="5457" y="6056"/>
                    <a:pt x="5996" y="5860"/>
                  </a:cubicBezTo>
                  <a:cubicBezTo>
                    <a:pt x="6320" y="5742"/>
                    <a:pt x="6664" y="5693"/>
                    <a:pt x="6978" y="5556"/>
                  </a:cubicBezTo>
                  <a:cubicBezTo>
                    <a:pt x="7704" y="5262"/>
                    <a:pt x="8303" y="4624"/>
                    <a:pt x="9039" y="4427"/>
                  </a:cubicBezTo>
                  <a:cubicBezTo>
                    <a:pt x="9239" y="4372"/>
                    <a:pt x="9438" y="4350"/>
                    <a:pt x="9633" y="4350"/>
                  </a:cubicBezTo>
                  <a:cubicBezTo>
                    <a:pt x="9888" y="4350"/>
                    <a:pt x="10139" y="4387"/>
                    <a:pt x="10383" y="4437"/>
                  </a:cubicBezTo>
                  <a:cubicBezTo>
                    <a:pt x="10991" y="4545"/>
                    <a:pt x="11580" y="4683"/>
                    <a:pt x="12159" y="4859"/>
                  </a:cubicBezTo>
                  <a:cubicBezTo>
                    <a:pt x="12503" y="4957"/>
                    <a:pt x="12846" y="5085"/>
                    <a:pt x="13043" y="5350"/>
                  </a:cubicBezTo>
                  <a:cubicBezTo>
                    <a:pt x="13209" y="5566"/>
                    <a:pt x="13258" y="5870"/>
                    <a:pt x="13337" y="6155"/>
                  </a:cubicBezTo>
                  <a:cubicBezTo>
                    <a:pt x="13494" y="6734"/>
                    <a:pt x="13788" y="7244"/>
                    <a:pt x="14014" y="7784"/>
                  </a:cubicBezTo>
                  <a:cubicBezTo>
                    <a:pt x="14240" y="8323"/>
                    <a:pt x="14407" y="8932"/>
                    <a:pt x="14289" y="9570"/>
                  </a:cubicBezTo>
                  <a:cubicBezTo>
                    <a:pt x="14259" y="9746"/>
                    <a:pt x="14191" y="9943"/>
                    <a:pt x="14073" y="10109"/>
                  </a:cubicBezTo>
                  <a:cubicBezTo>
                    <a:pt x="13965" y="10237"/>
                    <a:pt x="13818" y="10355"/>
                    <a:pt x="13680" y="10463"/>
                  </a:cubicBezTo>
                  <a:cubicBezTo>
                    <a:pt x="13278" y="10777"/>
                    <a:pt x="12895" y="11120"/>
                    <a:pt x="12454" y="11415"/>
                  </a:cubicBezTo>
                  <a:cubicBezTo>
                    <a:pt x="12022" y="11699"/>
                    <a:pt x="11531" y="11925"/>
                    <a:pt x="11050" y="11935"/>
                  </a:cubicBezTo>
                  <a:cubicBezTo>
                    <a:pt x="10825" y="11935"/>
                    <a:pt x="10599" y="11896"/>
                    <a:pt x="10383" y="11846"/>
                  </a:cubicBezTo>
                  <a:cubicBezTo>
                    <a:pt x="9824" y="11729"/>
                    <a:pt x="9274" y="11591"/>
                    <a:pt x="8823" y="11307"/>
                  </a:cubicBezTo>
                  <a:cubicBezTo>
                    <a:pt x="8371" y="11022"/>
                    <a:pt x="8008" y="10571"/>
                    <a:pt x="7979" y="10021"/>
                  </a:cubicBezTo>
                  <a:cubicBezTo>
                    <a:pt x="7959" y="9923"/>
                    <a:pt x="7979" y="9815"/>
                    <a:pt x="8028" y="9697"/>
                  </a:cubicBezTo>
                  <a:cubicBezTo>
                    <a:pt x="8077" y="9589"/>
                    <a:pt x="8185" y="9501"/>
                    <a:pt x="8283" y="9422"/>
                  </a:cubicBezTo>
                  <a:cubicBezTo>
                    <a:pt x="8479" y="9246"/>
                    <a:pt x="8685" y="9079"/>
                    <a:pt x="8882" y="8902"/>
                  </a:cubicBezTo>
                  <a:cubicBezTo>
                    <a:pt x="9066" y="8745"/>
                    <a:pt x="9357" y="8584"/>
                    <a:pt x="9551" y="8584"/>
                  </a:cubicBezTo>
                  <a:cubicBezTo>
                    <a:pt x="9707" y="8584"/>
                    <a:pt x="9800" y="8688"/>
                    <a:pt x="9726" y="8981"/>
                  </a:cubicBezTo>
                  <a:cubicBezTo>
                    <a:pt x="9696" y="9099"/>
                    <a:pt x="9647" y="9236"/>
                    <a:pt x="9667" y="9354"/>
                  </a:cubicBezTo>
                  <a:cubicBezTo>
                    <a:pt x="9676" y="9452"/>
                    <a:pt x="9745" y="9540"/>
                    <a:pt x="9775" y="9629"/>
                  </a:cubicBezTo>
                  <a:cubicBezTo>
                    <a:pt x="9892" y="9894"/>
                    <a:pt x="9863" y="10276"/>
                    <a:pt x="10118" y="10433"/>
                  </a:cubicBezTo>
                  <a:cubicBezTo>
                    <a:pt x="10206" y="10482"/>
                    <a:pt x="10305" y="10512"/>
                    <a:pt x="10403" y="10512"/>
                  </a:cubicBezTo>
                  <a:cubicBezTo>
                    <a:pt x="10453" y="10516"/>
                    <a:pt x="10503" y="10518"/>
                    <a:pt x="10554" y="10518"/>
                  </a:cubicBezTo>
                  <a:cubicBezTo>
                    <a:pt x="11067" y="10518"/>
                    <a:pt x="11632" y="10299"/>
                    <a:pt x="12051" y="9933"/>
                  </a:cubicBezTo>
                  <a:cubicBezTo>
                    <a:pt x="12199" y="9815"/>
                    <a:pt x="12316" y="9668"/>
                    <a:pt x="12375" y="9491"/>
                  </a:cubicBezTo>
                  <a:cubicBezTo>
                    <a:pt x="12444" y="9344"/>
                    <a:pt x="12454" y="9197"/>
                    <a:pt x="12464" y="9050"/>
                  </a:cubicBezTo>
                  <a:cubicBezTo>
                    <a:pt x="12503" y="8461"/>
                    <a:pt x="12552" y="7882"/>
                    <a:pt x="12591" y="7293"/>
                  </a:cubicBezTo>
                  <a:cubicBezTo>
                    <a:pt x="12601" y="7126"/>
                    <a:pt x="12611" y="6940"/>
                    <a:pt x="12562" y="6792"/>
                  </a:cubicBezTo>
                  <a:cubicBezTo>
                    <a:pt x="12513" y="6635"/>
                    <a:pt x="12405" y="6508"/>
                    <a:pt x="12277" y="6400"/>
                  </a:cubicBezTo>
                  <a:cubicBezTo>
                    <a:pt x="12032" y="6155"/>
                    <a:pt x="11737" y="5958"/>
                    <a:pt x="11384" y="5860"/>
                  </a:cubicBezTo>
                  <a:cubicBezTo>
                    <a:pt x="11198" y="5811"/>
                    <a:pt x="11001" y="5801"/>
                    <a:pt x="10825" y="5762"/>
                  </a:cubicBezTo>
                  <a:cubicBezTo>
                    <a:pt x="10462" y="5703"/>
                    <a:pt x="10118" y="5576"/>
                    <a:pt x="9765" y="5526"/>
                  </a:cubicBezTo>
                  <a:cubicBezTo>
                    <a:pt x="9637" y="5509"/>
                    <a:pt x="9513" y="5501"/>
                    <a:pt x="9390" y="5501"/>
                  </a:cubicBezTo>
                  <a:cubicBezTo>
                    <a:pt x="8755" y="5501"/>
                    <a:pt x="8170" y="5720"/>
                    <a:pt x="7537" y="6007"/>
                  </a:cubicBezTo>
                  <a:cubicBezTo>
                    <a:pt x="6723" y="6380"/>
                    <a:pt x="5977" y="6694"/>
                    <a:pt x="5280" y="7283"/>
                  </a:cubicBezTo>
                  <a:cubicBezTo>
                    <a:pt x="4907" y="7587"/>
                    <a:pt x="4613" y="7931"/>
                    <a:pt x="4318" y="8294"/>
                  </a:cubicBezTo>
                  <a:cubicBezTo>
                    <a:pt x="4083" y="8569"/>
                    <a:pt x="3818" y="8814"/>
                    <a:pt x="3729" y="9158"/>
                  </a:cubicBezTo>
                  <a:cubicBezTo>
                    <a:pt x="3690" y="9344"/>
                    <a:pt x="3690" y="9530"/>
                    <a:pt x="3680" y="9717"/>
                  </a:cubicBezTo>
                  <a:cubicBezTo>
                    <a:pt x="3661" y="10031"/>
                    <a:pt x="3563" y="10335"/>
                    <a:pt x="3484" y="10659"/>
                  </a:cubicBezTo>
                  <a:cubicBezTo>
                    <a:pt x="3082" y="12386"/>
                    <a:pt x="3641" y="14123"/>
                    <a:pt x="4858" y="15183"/>
                  </a:cubicBezTo>
                  <a:cubicBezTo>
                    <a:pt x="5113" y="15409"/>
                    <a:pt x="5398" y="15605"/>
                    <a:pt x="5722" y="15762"/>
                  </a:cubicBezTo>
                  <a:cubicBezTo>
                    <a:pt x="6281" y="16047"/>
                    <a:pt x="6909" y="16213"/>
                    <a:pt x="7498" y="16449"/>
                  </a:cubicBezTo>
                  <a:cubicBezTo>
                    <a:pt x="7930" y="16606"/>
                    <a:pt x="8332" y="16822"/>
                    <a:pt x="8793" y="16900"/>
                  </a:cubicBezTo>
                  <a:cubicBezTo>
                    <a:pt x="9013" y="16942"/>
                    <a:pt x="9240" y="16959"/>
                    <a:pt x="9470" y="16959"/>
                  </a:cubicBezTo>
                  <a:cubicBezTo>
                    <a:pt x="10064" y="16959"/>
                    <a:pt x="10685" y="16844"/>
                    <a:pt x="11286" y="16724"/>
                  </a:cubicBezTo>
                  <a:cubicBezTo>
                    <a:pt x="11816" y="16606"/>
                    <a:pt x="12346" y="16508"/>
                    <a:pt x="12856" y="16312"/>
                  </a:cubicBezTo>
                  <a:cubicBezTo>
                    <a:pt x="13474" y="16086"/>
                    <a:pt x="14043" y="15742"/>
                    <a:pt x="14662" y="15477"/>
                  </a:cubicBezTo>
                  <a:cubicBezTo>
                    <a:pt x="15663" y="15065"/>
                    <a:pt x="16791" y="14889"/>
                    <a:pt x="17616" y="14153"/>
                  </a:cubicBezTo>
                  <a:cubicBezTo>
                    <a:pt x="17910" y="13897"/>
                    <a:pt x="18136" y="13574"/>
                    <a:pt x="18352" y="13260"/>
                  </a:cubicBezTo>
                  <a:cubicBezTo>
                    <a:pt x="18783" y="12632"/>
                    <a:pt x="19147" y="11974"/>
                    <a:pt x="19470" y="11307"/>
                  </a:cubicBezTo>
                  <a:cubicBezTo>
                    <a:pt x="19951" y="10316"/>
                    <a:pt x="20305" y="9256"/>
                    <a:pt x="20295" y="8245"/>
                  </a:cubicBezTo>
                  <a:cubicBezTo>
                    <a:pt x="20295" y="7411"/>
                    <a:pt x="20059" y="6635"/>
                    <a:pt x="19824" y="5870"/>
                  </a:cubicBezTo>
                  <a:cubicBezTo>
                    <a:pt x="19667" y="5360"/>
                    <a:pt x="19510" y="4840"/>
                    <a:pt x="19362" y="4329"/>
                  </a:cubicBezTo>
                  <a:cubicBezTo>
                    <a:pt x="19284" y="4084"/>
                    <a:pt x="19215" y="3839"/>
                    <a:pt x="19078" y="3613"/>
                  </a:cubicBezTo>
                  <a:cubicBezTo>
                    <a:pt x="18734" y="3024"/>
                    <a:pt x="18057" y="2720"/>
                    <a:pt x="17518" y="2288"/>
                  </a:cubicBezTo>
                  <a:cubicBezTo>
                    <a:pt x="16988" y="1886"/>
                    <a:pt x="16575" y="1375"/>
                    <a:pt x="16026" y="1002"/>
                  </a:cubicBezTo>
                  <a:cubicBezTo>
                    <a:pt x="15516" y="669"/>
                    <a:pt x="14917" y="472"/>
                    <a:pt x="14328" y="276"/>
                  </a:cubicBezTo>
                  <a:cubicBezTo>
                    <a:pt x="13994" y="168"/>
                    <a:pt x="13671" y="60"/>
                    <a:pt x="13298" y="21"/>
                  </a:cubicBezTo>
                  <a:cubicBezTo>
                    <a:pt x="13168" y="6"/>
                    <a:pt x="13038" y="0"/>
                    <a:pt x="12908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75"/>
            <p:cNvSpPr/>
            <p:nvPr/>
          </p:nvSpPr>
          <p:spPr>
            <a:xfrm>
              <a:off x="454250" y="698100"/>
              <a:ext cx="217650" cy="97625"/>
            </a:xfrm>
            <a:custGeom>
              <a:avLst/>
              <a:gdLst/>
              <a:ahLst/>
              <a:cxnLst/>
              <a:rect l="l" t="t" r="r" b="b"/>
              <a:pathLst>
                <a:path w="8706" h="3905" extrusionOk="0">
                  <a:moveTo>
                    <a:pt x="8297" y="0"/>
                  </a:moveTo>
                  <a:cubicBezTo>
                    <a:pt x="7884" y="0"/>
                    <a:pt x="7379" y="211"/>
                    <a:pt x="7056" y="254"/>
                  </a:cubicBezTo>
                  <a:cubicBezTo>
                    <a:pt x="6615" y="312"/>
                    <a:pt x="6212" y="283"/>
                    <a:pt x="5810" y="479"/>
                  </a:cubicBezTo>
                  <a:cubicBezTo>
                    <a:pt x="5437" y="646"/>
                    <a:pt x="5123" y="960"/>
                    <a:pt x="4750" y="1205"/>
                  </a:cubicBezTo>
                  <a:cubicBezTo>
                    <a:pt x="3975" y="1716"/>
                    <a:pt x="3033" y="1941"/>
                    <a:pt x="2101" y="1951"/>
                  </a:cubicBezTo>
                  <a:cubicBezTo>
                    <a:pt x="1492" y="1961"/>
                    <a:pt x="776" y="1941"/>
                    <a:pt x="383" y="2403"/>
                  </a:cubicBezTo>
                  <a:cubicBezTo>
                    <a:pt x="0" y="2874"/>
                    <a:pt x="246" y="3688"/>
                    <a:pt x="825" y="3865"/>
                  </a:cubicBezTo>
                  <a:cubicBezTo>
                    <a:pt x="921" y="3892"/>
                    <a:pt x="1019" y="3904"/>
                    <a:pt x="1117" y="3904"/>
                  </a:cubicBezTo>
                  <a:cubicBezTo>
                    <a:pt x="1372" y="3904"/>
                    <a:pt x="1629" y="3824"/>
                    <a:pt x="1855" y="3718"/>
                  </a:cubicBezTo>
                  <a:cubicBezTo>
                    <a:pt x="2179" y="3571"/>
                    <a:pt x="2483" y="3364"/>
                    <a:pt x="2817" y="3247"/>
                  </a:cubicBezTo>
                  <a:cubicBezTo>
                    <a:pt x="3084" y="3160"/>
                    <a:pt x="3363" y="3134"/>
                    <a:pt x="3648" y="3134"/>
                  </a:cubicBezTo>
                  <a:cubicBezTo>
                    <a:pt x="4094" y="3134"/>
                    <a:pt x="4552" y="3198"/>
                    <a:pt x="4995" y="3198"/>
                  </a:cubicBezTo>
                  <a:cubicBezTo>
                    <a:pt x="5332" y="3198"/>
                    <a:pt x="5660" y="3161"/>
                    <a:pt x="5967" y="3031"/>
                  </a:cubicBezTo>
                  <a:cubicBezTo>
                    <a:pt x="6311" y="2884"/>
                    <a:pt x="6595" y="2619"/>
                    <a:pt x="6850" y="2354"/>
                  </a:cubicBezTo>
                  <a:cubicBezTo>
                    <a:pt x="7243" y="1922"/>
                    <a:pt x="7527" y="1461"/>
                    <a:pt x="7783" y="940"/>
                  </a:cubicBezTo>
                  <a:cubicBezTo>
                    <a:pt x="7920" y="685"/>
                    <a:pt x="8018" y="479"/>
                    <a:pt x="8263" y="332"/>
                  </a:cubicBezTo>
                  <a:cubicBezTo>
                    <a:pt x="8401" y="244"/>
                    <a:pt x="8587" y="234"/>
                    <a:pt x="8705" y="106"/>
                  </a:cubicBezTo>
                  <a:cubicBezTo>
                    <a:pt x="8591" y="29"/>
                    <a:pt x="8450" y="0"/>
                    <a:pt x="8297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75"/>
            <p:cNvSpPr/>
            <p:nvPr/>
          </p:nvSpPr>
          <p:spPr>
            <a:xfrm>
              <a:off x="196150" y="576650"/>
              <a:ext cx="81225" cy="118325"/>
            </a:xfrm>
            <a:custGeom>
              <a:avLst/>
              <a:gdLst/>
              <a:ahLst/>
              <a:cxnLst/>
              <a:rect l="l" t="t" r="r" b="b"/>
              <a:pathLst>
                <a:path w="3249" h="4733" extrusionOk="0">
                  <a:moveTo>
                    <a:pt x="912" y="1"/>
                  </a:moveTo>
                  <a:cubicBezTo>
                    <a:pt x="850" y="1"/>
                    <a:pt x="786" y="12"/>
                    <a:pt x="717" y="38"/>
                  </a:cubicBezTo>
                  <a:cubicBezTo>
                    <a:pt x="472" y="126"/>
                    <a:pt x="1" y="617"/>
                    <a:pt x="20" y="882"/>
                  </a:cubicBezTo>
                  <a:cubicBezTo>
                    <a:pt x="20" y="970"/>
                    <a:pt x="79" y="1039"/>
                    <a:pt x="148" y="1108"/>
                  </a:cubicBezTo>
                  <a:cubicBezTo>
                    <a:pt x="315" y="1304"/>
                    <a:pt x="501" y="1510"/>
                    <a:pt x="678" y="1706"/>
                  </a:cubicBezTo>
                  <a:cubicBezTo>
                    <a:pt x="795" y="1824"/>
                    <a:pt x="903" y="1971"/>
                    <a:pt x="923" y="2148"/>
                  </a:cubicBezTo>
                  <a:cubicBezTo>
                    <a:pt x="933" y="2364"/>
                    <a:pt x="756" y="2550"/>
                    <a:pt x="707" y="2756"/>
                  </a:cubicBezTo>
                  <a:cubicBezTo>
                    <a:pt x="638" y="3080"/>
                    <a:pt x="874" y="3375"/>
                    <a:pt x="1090" y="3620"/>
                  </a:cubicBezTo>
                  <a:cubicBezTo>
                    <a:pt x="1522" y="4071"/>
                    <a:pt x="2003" y="4503"/>
                    <a:pt x="2601" y="4690"/>
                  </a:cubicBezTo>
                  <a:cubicBezTo>
                    <a:pt x="2677" y="4716"/>
                    <a:pt x="2759" y="4733"/>
                    <a:pt x="2839" y="4733"/>
                  </a:cubicBezTo>
                  <a:cubicBezTo>
                    <a:pt x="2934" y="4733"/>
                    <a:pt x="3027" y="4709"/>
                    <a:pt x="3102" y="4650"/>
                  </a:cubicBezTo>
                  <a:cubicBezTo>
                    <a:pt x="3229" y="4542"/>
                    <a:pt x="3249" y="4356"/>
                    <a:pt x="3200" y="4199"/>
                  </a:cubicBezTo>
                  <a:cubicBezTo>
                    <a:pt x="3151" y="4032"/>
                    <a:pt x="3053" y="3904"/>
                    <a:pt x="2984" y="3757"/>
                  </a:cubicBezTo>
                  <a:cubicBezTo>
                    <a:pt x="2739" y="3276"/>
                    <a:pt x="2758" y="2707"/>
                    <a:pt x="2640" y="2187"/>
                  </a:cubicBezTo>
                  <a:cubicBezTo>
                    <a:pt x="2464" y="1422"/>
                    <a:pt x="1983" y="695"/>
                    <a:pt x="1384" y="224"/>
                  </a:cubicBezTo>
                  <a:cubicBezTo>
                    <a:pt x="1232" y="94"/>
                    <a:pt x="1085" y="1"/>
                    <a:pt x="912" y="1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75"/>
            <p:cNvSpPr/>
            <p:nvPr/>
          </p:nvSpPr>
          <p:spPr>
            <a:xfrm>
              <a:off x="733700" y="393500"/>
              <a:ext cx="130050" cy="105650"/>
            </a:xfrm>
            <a:custGeom>
              <a:avLst/>
              <a:gdLst/>
              <a:ahLst/>
              <a:cxnLst/>
              <a:rect l="l" t="t" r="r" b="b"/>
              <a:pathLst>
                <a:path w="5202" h="4226" extrusionOk="0">
                  <a:moveTo>
                    <a:pt x="1547" y="0"/>
                  </a:moveTo>
                  <a:cubicBezTo>
                    <a:pt x="1470" y="0"/>
                    <a:pt x="1395" y="10"/>
                    <a:pt x="1325" y="33"/>
                  </a:cubicBezTo>
                  <a:cubicBezTo>
                    <a:pt x="972" y="161"/>
                    <a:pt x="599" y="642"/>
                    <a:pt x="393" y="946"/>
                  </a:cubicBezTo>
                  <a:cubicBezTo>
                    <a:pt x="177" y="1250"/>
                    <a:pt x="0" y="1643"/>
                    <a:pt x="147" y="1986"/>
                  </a:cubicBezTo>
                  <a:cubicBezTo>
                    <a:pt x="196" y="2114"/>
                    <a:pt x="295" y="2222"/>
                    <a:pt x="383" y="2330"/>
                  </a:cubicBezTo>
                  <a:cubicBezTo>
                    <a:pt x="883" y="2918"/>
                    <a:pt x="1413" y="3468"/>
                    <a:pt x="1963" y="3998"/>
                  </a:cubicBezTo>
                  <a:cubicBezTo>
                    <a:pt x="2071" y="4096"/>
                    <a:pt x="2179" y="4194"/>
                    <a:pt x="2326" y="4224"/>
                  </a:cubicBezTo>
                  <a:cubicBezTo>
                    <a:pt x="2339" y="4225"/>
                    <a:pt x="2353" y="4225"/>
                    <a:pt x="2366" y="4225"/>
                  </a:cubicBezTo>
                  <a:cubicBezTo>
                    <a:pt x="2555" y="4225"/>
                    <a:pt x="2720" y="4099"/>
                    <a:pt x="2885" y="3998"/>
                  </a:cubicBezTo>
                  <a:cubicBezTo>
                    <a:pt x="3190" y="3811"/>
                    <a:pt x="3543" y="3703"/>
                    <a:pt x="3896" y="3694"/>
                  </a:cubicBezTo>
                  <a:cubicBezTo>
                    <a:pt x="3933" y="3693"/>
                    <a:pt x="3971" y="3693"/>
                    <a:pt x="4009" y="3693"/>
                  </a:cubicBezTo>
                  <a:cubicBezTo>
                    <a:pt x="4072" y="3693"/>
                    <a:pt x="4136" y="3693"/>
                    <a:pt x="4200" y="3693"/>
                  </a:cubicBezTo>
                  <a:cubicBezTo>
                    <a:pt x="4550" y="3693"/>
                    <a:pt x="4902" y="3672"/>
                    <a:pt x="5084" y="3399"/>
                  </a:cubicBezTo>
                  <a:cubicBezTo>
                    <a:pt x="5201" y="3223"/>
                    <a:pt x="5192" y="2977"/>
                    <a:pt x="5152" y="2771"/>
                  </a:cubicBezTo>
                  <a:cubicBezTo>
                    <a:pt x="5064" y="2231"/>
                    <a:pt x="4868" y="1692"/>
                    <a:pt x="4524" y="1279"/>
                  </a:cubicBezTo>
                  <a:cubicBezTo>
                    <a:pt x="3975" y="612"/>
                    <a:pt x="3121" y="318"/>
                    <a:pt x="2297" y="151"/>
                  </a:cubicBezTo>
                  <a:cubicBezTo>
                    <a:pt x="2072" y="98"/>
                    <a:pt x="1796" y="0"/>
                    <a:pt x="1547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75"/>
            <p:cNvSpPr/>
            <p:nvPr/>
          </p:nvSpPr>
          <p:spPr>
            <a:xfrm>
              <a:off x="743250" y="513775"/>
              <a:ext cx="51550" cy="57700"/>
            </a:xfrm>
            <a:custGeom>
              <a:avLst/>
              <a:gdLst/>
              <a:ahLst/>
              <a:cxnLst/>
              <a:rect l="l" t="t" r="r" b="b"/>
              <a:pathLst>
                <a:path w="2062" h="2308" extrusionOk="0">
                  <a:moveTo>
                    <a:pt x="606" y="0"/>
                  </a:moveTo>
                  <a:cubicBezTo>
                    <a:pt x="282" y="0"/>
                    <a:pt x="58" y="333"/>
                    <a:pt x="20" y="728"/>
                  </a:cubicBezTo>
                  <a:cubicBezTo>
                    <a:pt x="11" y="885"/>
                    <a:pt x="1" y="1032"/>
                    <a:pt x="20" y="1179"/>
                  </a:cubicBezTo>
                  <a:cubicBezTo>
                    <a:pt x="99" y="1640"/>
                    <a:pt x="501" y="1964"/>
                    <a:pt x="904" y="2200"/>
                  </a:cubicBezTo>
                  <a:cubicBezTo>
                    <a:pt x="992" y="2249"/>
                    <a:pt x="1090" y="2308"/>
                    <a:pt x="1198" y="2308"/>
                  </a:cubicBezTo>
                  <a:cubicBezTo>
                    <a:pt x="1296" y="2308"/>
                    <a:pt x="1375" y="2278"/>
                    <a:pt x="1463" y="2249"/>
                  </a:cubicBezTo>
                  <a:cubicBezTo>
                    <a:pt x="1679" y="2160"/>
                    <a:pt x="1875" y="2033"/>
                    <a:pt x="2062" y="1876"/>
                  </a:cubicBezTo>
                  <a:cubicBezTo>
                    <a:pt x="1885" y="1277"/>
                    <a:pt x="1493" y="472"/>
                    <a:pt x="943" y="109"/>
                  </a:cubicBezTo>
                  <a:cubicBezTo>
                    <a:pt x="822" y="34"/>
                    <a:pt x="709" y="0"/>
                    <a:pt x="606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75"/>
            <p:cNvSpPr/>
            <p:nvPr/>
          </p:nvSpPr>
          <p:spPr>
            <a:xfrm>
              <a:off x="218475" y="293700"/>
              <a:ext cx="507625" cy="423975"/>
            </a:xfrm>
            <a:custGeom>
              <a:avLst/>
              <a:gdLst/>
              <a:ahLst/>
              <a:cxnLst/>
              <a:rect l="l" t="t" r="r" b="b"/>
              <a:pathLst>
                <a:path w="20305" h="16959" extrusionOk="0">
                  <a:moveTo>
                    <a:pt x="12899" y="0"/>
                  </a:moveTo>
                  <a:cubicBezTo>
                    <a:pt x="12596" y="0"/>
                    <a:pt x="12289" y="30"/>
                    <a:pt x="11983" y="51"/>
                  </a:cubicBezTo>
                  <a:cubicBezTo>
                    <a:pt x="10344" y="227"/>
                    <a:pt x="8646" y="394"/>
                    <a:pt x="7096" y="1179"/>
                  </a:cubicBezTo>
                  <a:cubicBezTo>
                    <a:pt x="6733" y="1366"/>
                    <a:pt x="6389" y="1572"/>
                    <a:pt x="6026" y="1699"/>
                  </a:cubicBezTo>
                  <a:cubicBezTo>
                    <a:pt x="5781" y="1788"/>
                    <a:pt x="5526" y="1837"/>
                    <a:pt x="5261" y="1935"/>
                  </a:cubicBezTo>
                  <a:cubicBezTo>
                    <a:pt x="5006" y="2033"/>
                    <a:pt x="4770" y="2190"/>
                    <a:pt x="4544" y="2347"/>
                  </a:cubicBezTo>
                  <a:cubicBezTo>
                    <a:pt x="3465" y="3073"/>
                    <a:pt x="2366" y="3780"/>
                    <a:pt x="1325" y="4565"/>
                  </a:cubicBezTo>
                  <a:cubicBezTo>
                    <a:pt x="845" y="4938"/>
                    <a:pt x="442" y="5428"/>
                    <a:pt x="226" y="5958"/>
                  </a:cubicBezTo>
                  <a:cubicBezTo>
                    <a:pt x="1" y="6469"/>
                    <a:pt x="305" y="6616"/>
                    <a:pt x="344" y="7087"/>
                  </a:cubicBezTo>
                  <a:cubicBezTo>
                    <a:pt x="354" y="7264"/>
                    <a:pt x="246" y="7460"/>
                    <a:pt x="295" y="7637"/>
                  </a:cubicBezTo>
                  <a:cubicBezTo>
                    <a:pt x="324" y="7725"/>
                    <a:pt x="373" y="7794"/>
                    <a:pt x="403" y="7882"/>
                  </a:cubicBezTo>
                  <a:cubicBezTo>
                    <a:pt x="491" y="8127"/>
                    <a:pt x="334" y="8461"/>
                    <a:pt x="423" y="8706"/>
                  </a:cubicBezTo>
                  <a:cubicBezTo>
                    <a:pt x="556" y="9061"/>
                    <a:pt x="987" y="9210"/>
                    <a:pt x="1418" y="9210"/>
                  </a:cubicBezTo>
                  <a:cubicBezTo>
                    <a:pt x="1620" y="9210"/>
                    <a:pt x="1821" y="9178"/>
                    <a:pt x="1993" y="9118"/>
                  </a:cubicBezTo>
                  <a:cubicBezTo>
                    <a:pt x="2356" y="9001"/>
                    <a:pt x="2699" y="8785"/>
                    <a:pt x="3033" y="8579"/>
                  </a:cubicBezTo>
                  <a:cubicBezTo>
                    <a:pt x="3269" y="8431"/>
                    <a:pt x="3514" y="8284"/>
                    <a:pt x="3720" y="8098"/>
                  </a:cubicBezTo>
                  <a:cubicBezTo>
                    <a:pt x="4083" y="7745"/>
                    <a:pt x="4299" y="7283"/>
                    <a:pt x="4603" y="6871"/>
                  </a:cubicBezTo>
                  <a:cubicBezTo>
                    <a:pt x="4956" y="6420"/>
                    <a:pt x="5457" y="6057"/>
                    <a:pt x="5997" y="5860"/>
                  </a:cubicBezTo>
                  <a:cubicBezTo>
                    <a:pt x="6321" y="5733"/>
                    <a:pt x="6664" y="5684"/>
                    <a:pt x="6978" y="5546"/>
                  </a:cubicBezTo>
                  <a:cubicBezTo>
                    <a:pt x="7704" y="5252"/>
                    <a:pt x="8303" y="4614"/>
                    <a:pt x="9039" y="4418"/>
                  </a:cubicBezTo>
                  <a:cubicBezTo>
                    <a:pt x="9233" y="4368"/>
                    <a:pt x="9425" y="4348"/>
                    <a:pt x="9615" y="4348"/>
                  </a:cubicBezTo>
                  <a:cubicBezTo>
                    <a:pt x="9876" y="4348"/>
                    <a:pt x="10133" y="4386"/>
                    <a:pt x="10383" y="4437"/>
                  </a:cubicBezTo>
                  <a:cubicBezTo>
                    <a:pt x="10992" y="4545"/>
                    <a:pt x="11581" y="4683"/>
                    <a:pt x="12160" y="4849"/>
                  </a:cubicBezTo>
                  <a:cubicBezTo>
                    <a:pt x="12503" y="4948"/>
                    <a:pt x="12847" y="5085"/>
                    <a:pt x="13043" y="5340"/>
                  </a:cubicBezTo>
                  <a:cubicBezTo>
                    <a:pt x="13210" y="5566"/>
                    <a:pt x="13259" y="5870"/>
                    <a:pt x="13337" y="6155"/>
                  </a:cubicBezTo>
                  <a:cubicBezTo>
                    <a:pt x="13494" y="6724"/>
                    <a:pt x="13789" y="7244"/>
                    <a:pt x="14014" y="7784"/>
                  </a:cubicBezTo>
                  <a:cubicBezTo>
                    <a:pt x="14240" y="8324"/>
                    <a:pt x="14407" y="8922"/>
                    <a:pt x="14289" y="9560"/>
                  </a:cubicBezTo>
                  <a:cubicBezTo>
                    <a:pt x="14260" y="9746"/>
                    <a:pt x="14191" y="9943"/>
                    <a:pt x="14073" y="10100"/>
                  </a:cubicBezTo>
                  <a:cubicBezTo>
                    <a:pt x="13965" y="10237"/>
                    <a:pt x="13818" y="10345"/>
                    <a:pt x="13681" y="10453"/>
                  </a:cubicBezTo>
                  <a:cubicBezTo>
                    <a:pt x="13278" y="10777"/>
                    <a:pt x="12896" y="11120"/>
                    <a:pt x="12454" y="11415"/>
                  </a:cubicBezTo>
                  <a:cubicBezTo>
                    <a:pt x="12022" y="11699"/>
                    <a:pt x="11532" y="11915"/>
                    <a:pt x="11051" y="11925"/>
                  </a:cubicBezTo>
                  <a:cubicBezTo>
                    <a:pt x="10825" y="11925"/>
                    <a:pt x="10599" y="11896"/>
                    <a:pt x="10383" y="11847"/>
                  </a:cubicBezTo>
                  <a:cubicBezTo>
                    <a:pt x="9824" y="11719"/>
                    <a:pt x="9274" y="11582"/>
                    <a:pt x="8823" y="11307"/>
                  </a:cubicBezTo>
                  <a:cubicBezTo>
                    <a:pt x="8372" y="11022"/>
                    <a:pt x="8008" y="10571"/>
                    <a:pt x="7979" y="10011"/>
                  </a:cubicBezTo>
                  <a:cubicBezTo>
                    <a:pt x="7959" y="9913"/>
                    <a:pt x="7979" y="9805"/>
                    <a:pt x="8028" y="9697"/>
                  </a:cubicBezTo>
                  <a:cubicBezTo>
                    <a:pt x="8077" y="9589"/>
                    <a:pt x="8185" y="9501"/>
                    <a:pt x="8283" y="9413"/>
                  </a:cubicBezTo>
                  <a:cubicBezTo>
                    <a:pt x="8480" y="9246"/>
                    <a:pt x="8686" y="9069"/>
                    <a:pt x="8882" y="8903"/>
                  </a:cubicBezTo>
                  <a:cubicBezTo>
                    <a:pt x="9068" y="8744"/>
                    <a:pt x="9360" y="8582"/>
                    <a:pt x="9554" y="8582"/>
                  </a:cubicBezTo>
                  <a:cubicBezTo>
                    <a:pt x="9708" y="8582"/>
                    <a:pt x="9800" y="8684"/>
                    <a:pt x="9726" y="8971"/>
                  </a:cubicBezTo>
                  <a:cubicBezTo>
                    <a:pt x="9696" y="9099"/>
                    <a:pt x="9647" y="9226"/>
                    <a:pt x="9667" y="9354"/>
                  </a:cubicBezTo>
                  <a:cubicBezTo>
                    <a:pt x="9677" y="9452"/>
                    <a:pt x="9745" y="9540"/>
                    <a:pt x="9775" y="9619"/>
                  </a:cubicBezTo>
                  <a:cubicBezTo>
                    <a:pt x="9893" y="9894"/>
                    <a:pt x="9863" y="10276"/>
                    <a:pt x="10118" y="10433"/>
                  </a:cubicBezTo>
                  <a:cubicBezTo>
                    <a:pt x="10207" y="10482"/>
                    <a:pt x="10305" y="10502"/>
                    <a:pt x="10403" y="10502"/>
                  </a:cubicBezTo>
                  <a:cubicBezTo>
                    <a:pt x="10455" y="10507"/>
                    <a:pt x="10507" y="10509"/>
                    <a:pt x="10560" y="10509"/>
                  </a:cubicBezTo>
                  <a:cubicBezTo>
                    <a:pt x="11071" y="10509"/>
                    <a:pt x="11634" y="10298"/>
                    <a:pt x="12052" y="9933"/>
                  </a:cubicBezTo>
                  <a:cubicBezTo>
                    <a:pt x="12199" y="9805"/>
                    <a:pt x="12317" y="9658"/>
                    <a:pt x="12376" y="9491"/>
                  </a:cubicBezTo>
                  <a:cubicBezTo>
                    <a:pt x="12444" y="9344"/>
                    <a:pt x="12454" y="9197"/>
                    <a:pt x="12464" y="9050"/>
                  </a:cubicBezTo>
                  <a:cubicBezTo>
                    <a:pt x="12503" y="8461"/>
                    <a:pt x="12552" y="7882"/>
                    <a:pt x="12591" y="7293"/>
                  </a:cubicBezTo>
                  <a:cubicBezTo>
                    <a:pt x="12601" y="7116"/>
                    <a:pt x="12611" y="6940"/>
                    <a:pt x="12562" y="6793"/>
                  </a:cubicBezTo>
                  <a:cubicBezTo>
                    <a:pt x="12513" y="6626"/>
                    <a:pt x="12405" y="6508"/>
                    <a:pt x="12277" y="6400"/>
                  </a:cubicBezTo>
                  <a:cubicBezTo>
                    <a:pt x="12032" y="6155"/>
                    <a:pt x="11738" y="5958"/>
                    <a:pt x="11384" y="5860"/>
                  </a:cubicBezTo>
                  <a:cubicBezTo>
                    <a:pt x="11198" y="5811"/>
                    <a:pt x="11002" y="5792"/>
                    <a:pt x="10825" y="5762"/>
                  </a:cubicBezTo>
                  <a:cubicBezTo>
                    <a:pt x="10462" y="5693"/>
                    <a:pt x="10118" y="5576"/>
                    <a:pt x="9765" y="5527"/>
                  </a:cubicBezTo>
                  <a:cubicBezTo>
                    <a:pt x="9638" y="5509"/>
                    <a:pt x="9513" y="5501"/>
                    <a:pt x="9390" y="5501"/>
                  </a:cubicBezTo>
                  <a:cubicBezTo>
                    <a:pt x="8755" y="5501"/>
                    <a:pt x="8170" y="5720"/>
                    <a:pt x="7537" y="6007"/>
                  </a:cubicBezTo>
                  <a:cubicBezTo>
                    <a:pt x="6723" y="6371"/>
                    <a:pt x="5977" y="6694"/>
                    <a:pt x="5280" y="7283"/>
                  </a:cubicBezTo>
                  <a:cubicBezTo>
                    <a:pt x="4907" y="7587"/>
                    <a:pt x="4613" y="7931"/>
                    <a:pt x="4319" y="8284"/>
                  </a:cubicBezTo>
                  <a:cubicBezTo>
                    <a:pt x="4083" y="8569"/>
                    <a:pt x="3818" y="8814"/>
                    <a:pt x="3730" y="9158"/>
                  </a:cubicBezTo>
                  <a:cubicBezTo>
                    <a:pt x="3690" y="9344"/>
                    <a:pt x="3690" y="9521"/>
                    <a:pt x="3681" y="9707"/>
                  </a:cubicBezTo>
                  <a:cubicBezTo>
                    <a:pt x="3661" y="10031"/>
                    <a:pt x="3563" y="10335"/>
                    <a:pt x="3484" y="10649"/>
                  </a:cubicBezTo>
                  <a:cubicBezTo>
                    <a:pt x="3082" y="12386"/>
                    <a:pt x="3641" y="14123"/>
                    <a:pt x="4858" y="15183"/>
                  </a:cubicBezTo>
                  <a:cubicBezTo>
                    <a:pt x="5113" y="15399"/>
                    <a:pt x="5398" y="15595"/>
                    <a:pt x="5722" y="15762"/>
                  </a:cubicBezTo>
                  <a:cubicBezTo>
                    <a:pt x="6281" y="16037"/>
                    <a:pt x="6909" y="16214"/>
                    <a:pt x="7498" y="16449"/>
                  </a:cubicBezTo>
                  <a:cubicBezTo>
                    <a:pt x="7930" y="16606"/>
                    <a:pt x="8332" y="16812"/>
                    <a:pt x="8794" y="16901"/>
                  </a:cubicBezTo>
                  <a:cubicBezTo>
                    <a:pt x="9012" y="16942"/>
                    <a:pt x="9237" y="16959"/>
                    <a:pt x="9466" y="16959"/>
                  </a:cubicBezTo>
                  <a:cubicBezTo>
                    <a:pt x="10061" y="16959"/>
                    <a:pt x="10684" y="16842"/>
                    <a:pt x="11286" y="16714"/>
                  </a:cubicBezTo>
                  <a:cubicBezTo>
                    <a:pt x="11816" y="16606"/>
                    <a:pt x="12346" y="16508"/>
                    <a:pt x="12856" y="16312"/>
                  </a:cubicBezTo>
                  <a:cubicBezTo>
                    <a:pt x="13475" y="16076"/>
                    <a:pt x="14044" y="15733"/>
                    <a:pt x="14662" y="15478"/>
                  </a:cubicBezTo>
                  <a:cubicBezTo>
                    <a:pt x="15663" y="15056"/>
                    <a:pt x="16792" y="14889"/>
                    <a:pt x="17616" y="14153"/>
                  </a:cubicBezTo>
                  <a:cubicBezTo>
                    <a:pt x="17910" y="13888"/>
                    <a:pt x="18136" y="13574"/>
                    <a:pt x="18352" y="13250"/>
                  </a:cubicBezTo>
                  <a:cubicBezTo>
                    <a:pt x="18784" y="12632"/>
                    <a:pt x="19147" y="11964"/>
                    <a:pt x="19471" y="11307"/>
                  </a:cubicBezTo>
                  <a:cubicBezTo>
                    <a:pt x="19952" y="10306"/>
                    <a:pt x="20305" y="9256"/>
                    <a:pt x="20295" y="8235"/>
                  </a:cubicBezTo>
                  <a:cubicBezTo>
                    <a:pt x="20295" y="7401"/>
                    <a:pt x="20060" y="6636"/>
                    <a:pt x="19824" y="5870"/>
                  </a:cubicBezTo>
                  <a:cubicBezTo>
                    <a:pt x="19667" y="5350"/>
                    <a:pt x="19510" y="4840"/>
                    <a:pt x="19363" y="4320"/>
                  </a:cubicBezTo>
                  <a:cubicBezTo>
                    <a:pt x="19284" y="4074"/>
                    <a:pt x="19216" y="3829"/>
                    <a:pt x="19078" y="3613"/>
                  </a:cubicBezTo>
                  <a:cubicBezTo>
                    <a:pt x="18735" y="3024"/>
                    <a:pt x="18058" y="2720"/>
                    <a:pt x="17518" y="2288"/>
                  </a:cubicBezTo>
                  <a:cubicBezTo>
                    <a:pt x="16988" y="1886"/>
                    <a:pt x="16576" y="1366"/>
                    <a:pt x="16026" y="1003"/>
                  </a:cubicBezTo>
                  <a:cubicBezTo>
                    <a:pt x="15516" y="669"/>
                    <a:pt x="14917" y="473"/>
                    <a:pt x="14328" y="276"/>
                  </a:cubicBezTo>
                  <a:cubicBezTo>
                    <a:pt x="13995" y="168"/>
                    <a:pt x="13671" y="51"/>
                    <a:pt x="13298" y="21"/>
                  </a:cubicBezTo>
                  <a:cubicBezTo>
                    <a:pt x="13166" y="6"/>
                    <a:pt x="13033" y="0"/>
                    <a:pt x="128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75"/>
            <p:cNvSpPr/>
            <p:nvPr/>
          </p:nvSpPr>
          <p:spPr>
            <a:xfrm>
              <a:off x="228525" y="372950"/>
              <a:ext cx="403375" cy="256150"/>
            </a:xfrm>
            <a:custGeom>
              <a:avLst/>
              <a:gdLst/>
              <a:ahLst/>
              <a:cxnLst/>
              <a:rect l="l" t="t" r="r" b="b"/>
              <a:pathLst>
                <a:path w="16135" h="10246" extrusionOk="0">
                  <a:moveTo>
                    <a:pt x="9014" y="0"/>
                  </a:moveTo>
                  <a:cubicBezTo>
                    <a:pt x="8591" y="0"/>
                    <a:pt x="8194" y="69"/>
                    <a:pt x="7842" y="237"/>
                  </a:cubicBezTo>
                  <a:cubicBezTo>
                    <a:pt x="5958" y="1189"/>
                    <a:pt x="4878" y="3230"/>
                    <a:pt x="2474" y="3495"/>
                  </a:cubicBezTo>
                  <a:cubicBezTo>
                    <a:pt x="1758" y="3574"/>
                    <a:pt x="1640" y="5046"/>
                    <a:pt x="708" y="5438"/>
                  </a:cubicBezTo>
                  <a:cubicBezTo>
                    <a:pt x="632" y="5461"/>
                    <a:pt x="547" y="5472"/>
                    <a:pt x="456" y="5472"/>
                  </a:cubicBezTo>
                  <a:cubicBezTo>
                    <a:pt x="311" y="5472"/>
                    <a:pt x="152" y="5443"/>
                    <a:pt x="1" y="5389"/>
                  </a:cubicBezTo>
                  <a:lnTo>
                    <a:pt x="1" y="5389"/>
                  </a:lnTo>
                  <a:cubicBezTo>
                    <a:pt x="1" y="5438"/>
                    <a:pt x="21" y="5487"/>
                    <a:pt x="30" y="5536"/>
                  </a:cubicBezTo>
                  <a:cubicBezTo>
                    <a:pt x="175" y="5907"/>
                    <a:pt x="627" y="6048"/>
                    <a:pt x="1068" y="6048"/>
                  </a:cubicBezTo>
                  <a:cubicBezTo>
                    <a:pt x="1256" y="6048"/>
                    <a:pt x="1442" y="6022"/>
                    <a:pt x="1601" y="5978"/>
                  </a:cubicBezTo>
                  <a:cubicBezTo>
                    <a:pt x="1954" y="5840"/>
                    <a:pt x="2297" y="5644"/>
                    <a:pt x="2641" y="5438"/>
                  </a:cubicBezTo>
                  <a:cubicBezTo>
                    <a:pt x="2886" y="5291"/>
                    <a:pt x="3131" y="5154"/>
                    <a:pt x="3328" y="4957"/>
                  </a:cubicBezTo>
                  <a:cubicBezTo>
                    <a:pt x="3691" y="4604"/>
                    <a:pt x="3907" y="4133"/>
                    <a:pt x="4211" y="3731"/>
                  </a:cubicBezTo>
                  <a:cubicBezTo>
                    <a:pt x="4564" y="3279"/>
                    <a:pt x="5065" y="2906"/>
                    <a:pt x="5604" y="2710"/>
                  </a:cubicBezTo>
                  <a:cubicBezTo>
                    <a:pt x="5928" y="2592"/>
                    <a:pt x="6272" y="2543"/>
                    <a:pt x="6586" y="2406"/>
                  </a:cubicBezTo>
                  <a:cubicBezTo>
                    <a:pt x="7312" y="2111"/>
                    <a:pt x="7921" y="1473"/>
                    <a:pt x="8657" y="1277"/>
                  </a:cubicBezTo>
                  <a:cubicBezTo>
                    <a:pt x="8841" y="1225"/>
                    <a:pt x="9025" y="1206"/>
                    <a:pt x="9208" y="1206"/>
                  </a:cubicBezTo>
                  <a:cubicBezTo>
                    <a:pt x="9473" y="1206"/>
                    <a:pt x="9736" y="1246"/>
                    <a:pt x="9991" y="1287"/>
                  </a:cubicBezTo>
                  <a:cubicBezTo>
                    <a:pt x="10590" y="1385"/>
                    <a:pt x="11188" y="1532"/>
                    <a:pt x="11767" y="1709"/>
                  </a:cubicBezTo>
                  <a:cubicBezTo>
                    <a:pt x="12101" y="1807"/>
                    <a:pt x="12445" y="1925"/>
                    <a:pt x="12651" y="2200"/>
                  </a:cubicBezTo>
                  <a:cubicBezTo>
                    <a:pt x="12817" y="2416"/>
                    <a:pt x="12867" y="2720"/>
                    <a:pt x="12945" y="3004"/>
                  </a:cubicBezTo>
                  <a:cubicBezTo>
                    <a:pt x="13092" y="3583"/>
                    <a:pt x="13387" y="4094"/>
                    <a:pt x="13622" y="4633"/>
                  </a:cubicBezTo>
                  <a:cubicBezTo>
                    <a:pt x="13858" y="5193"/>
                    <a:pt x="14025" y="5791"/>
                    <a:pt x="13897" y="6419"/>
                  </a:cubicBezTo>
                  <a:cubicBezTo>
                    <a:pt x="13868" y="6596"/>
                    <a:pt x="13799" y="6792"/>
                    <a:pt x="13681" y="6959"/>
                  </a:cubicBezTo>
                  <a:cubicBezTo>
                    <a:pt x="13573" y="7087"/>
                    <a:pt x="13426" y="7205"/>
                    <a:pt x="13289" y="7312"/>
                  </a:cubicBezTo>
                  <a:cubicBezTo>
                    <a:pt x="12876" y="7627"/>
                    <a:pt x="12494" y="7990"/>
                    <a:pt x="12062" y="8264"/>
                  </a:cubicBezTo>
                  <a:cubicBezTo>
                    <a:pt x="11630" y="8549"/>
                    <a:pt x="11139" y="8775"/>
                    <a:pt x="10668" y="8785"/>
                  </a:cubicBezTo>
                  <a:cubicBezTo>
                    <a:pt x="10433" y="8785"/>
                    <a:pt x="10207" y="8745"/>
                    <a:pt x="9991" y="8696"/>
                  </a:cubicBezTo>
                  <a:cubicBezTo>
                    <a:pt x="9442" y="8588"/>
                    <a:pt x="8882" y="8441"/>
                    <a:pt x="8431" y="8156"/>
                  </a:cubicBezTo>
                  <a:cubicBezTo>
                    <a:pt x="7979" y="7872"/>
                    <a:pt x="7626" y="7420"/>
                    <a:pt x="7587" y="6871"/>
                  </a:cubicBezTo>
                  <a:cubicBezTo>
                    <a:pt x="7587" y="6763"/>
                    <a:pt x="7587" y="6645"/>
                    <a:pt x="7636" y="6547"/>
                  </a:cubicBezTo>
                  <a:cubicBezTo>
                    <a:pt x="7695" y="6439"/>
                    <a:pt x="7793" y="6351"/>
                    <a:pt x="7891" y="6272"/>
                  </a:cubicBezTo>
                  <a:cubicBezTo>
                    <a:pt x="8087" y="6096"/>
                    <a:pt x="8293" y="5929"/>
                    <a:pt x="8490" y="5752"/>
                  </a:cubicBezTo>
                  <a:cubicBezTo>
                    <a:pt x="8676" y="5599"/>
                    <a:pt x="8968" y="5437"/>
                    <a:pt x="9163" y="5437"/>
                  </a:cubicBezTo>
                  <a:cubicBezTo>
                    <a:pt x="9319" y="5437"/>
                    <a:pt x="9413" y="5539"/>
                    <a:pt x="9343" y="5831"/>
                  </a:cubicBezTo>
                  <a:cubicBezTo>
                    <a:pt x="9304" y="5948"/>
                    <a:pt x="9265" y="6086"/>
                    <a:pt x="9275" y="6213"/>
                  </a:cubicBezTo>
                  <a:cubicBezTo>
                    <a:pt x="9294" y="6312"/>
                    <a:pt x="9353" y="6390"/>
                    <a:pt x="9393" y="6478"/>
                  </a:cubicBezTo>
                  <a:cubicBezTo>
                    <a:pt x="9500" y="6763"/>
                    <a:pt x="9471" y="7126"/>
                    <a:pt x="9736" y="7293"/>
                  </a:cubicBezTo>
                  <a:cubicBezTo>
                    <a:pt x="9805" y="7342"/>
                    <a:pt x="9913" y="7352"/>
                    <a:pt x="10011" y="7362"/>
                  </a:cubicBezTo>
                  <a:cubicBezTo>
                    <a:pt x="10072" y="7366"/>
                    <a:pt x="10133" y="7368"/>
                    <a:pt x="10194" y="7368"/>
                  </a:cubicBezTo>
                  <a:cubicBezTo>
                    <a:pt x="10280" y="7368"/>
                    <a:pt x="10366" y="7363"/>
                    <a:pt x="10452" y="7352"/>
                  </a:cubicBezTo>
                  <a:cubicBezTo>
                    <a:pt x="10482" y="7322"/>
                    <a:pt x="10492" y="7303"/>
                    <a:pt x="10521" y="7273"/>
                  </a:cubicBezTo>
                  <a:cubicBezTo>
                    <a:pt x="10178" y="7224"/>
                    <a:pt x="9883" y="6832"/>
                    <a:pt x="9932" y="6488"/>
                  </a:cubicBezTo>
                  <a:cubicBezTo>
                    <a:pt x="9932" y="5880"/>
                    <a:pt x="10148" y="4947"/>
                    <a:pt x="9314" y="4653"/>
                  </a:cubicBezTo>
                  <a:cubicBezTo>
                    <a:pt x="9054" y="4534"/>
                    <a:pt x="8784" y="4481"/>
                    <a:pt x="8519" y="4481"/>
                  </a:cubicBezTo>
                  <a:cubicBezTo>
                    <a:pt x="7362" y="4481"/>
                    <a:pt x="6283" y="5496"/>
                    <a:pt x="6419" y="6518"/>
                  </a:cubicBezTo>
                  <a:cubicBezTo>
                    <a:pt x="6448" y="7568"/>
                    <a:pt x="7626" y="8529"/>
                    <a:pt x="8755" y="9216"/>
                  </a:cubicBezTo>
                  <a:cubicBezTo>
                    <a:pt x="8810" y="9223"/>
                    <a:pt x="8896" y="9225"/>
                    <a:pt x="8987" y="9225"/>
                  </a:cubicBezTo>
                  <a:cubicBezTo>
                    <a:pt x="9167" y="9225"/>
                    <a:pt x="9363" y="9216"/>
                    <a:pt x="9363" y="9216"/>
                  </a:cubicBezTo>
                  <a:cubicBezTo>
                    <a:pt x="10001" y="9577"/>
                    <a:pt x="10482" y="10245"/>
                    <a:pt x="11122" y="10245"/>
                  </a:cubicBezTo>
                  <a:cubicBezTo>
                    <a:pt x="11300" y="10245"/>
                    <a:pt x="11490" y="10194"/>
                    <a:pt x="11699" y="10070"/>
                  </a:cubicBezTo>
                  <a:cubicBezTo>
                    <a:pt x="12827" y="9530"/>
                    <a:pt x="13367" y="8206"/>
                    <a:pt x="14496" y="7666"/>
                  </a:cubicBezTo>
                  <a:cubicBezTo>
                    <a:pt x="16134" y="6586"/>
                    <a:pt x="15330" y="4898"/>
                    <a:pt x="14397" y="3446"/>
                  </a:cubicBezTo>
                  <a:cubicBezTo>
                    <a:pt x="14172" y="3152"/>
                    <a:pt x="14515" y="2592"/>
                    <a:pt x="14417" y="2052"/>
                  </a:cubicBezTo>
                  <a:cubicBezTo>
                    <a:pt x="14221" y="973"/>
                    <a:pt x="12651" y="924"/>
                    <a:pt x="11993" y="649"/>
                  </a:cubicBezTo>
                  <a:cubicBezTo>
                    <a:pt x="11007" y="332"/>
                    <a:pt x="9947" y="0"/>
                    <a:pt x="9014" y="0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75"/>
            <p:cNvSpPr/>
            <p:nvPr/>
          </p:nvSpPr>
          <p:spPr>
            <a:xfrm>
              <a:off x="295525" y="304525"/>
              <a:ext cx="430350" cy="413875"/>
            </a:xfrm>
            <a:custGeom>
              <a:avLst/>
              <a:gdLst/>
              <a:ahLst/>
              <a:cxnLst/>
              <a:rect l="l" t="t" r="r" b="b"/>
              <a:pathLst>
                <a:path w="17214" h="16555" extrusionOk="0">
                  <a:moveTo>
                    <a:pt x="11639" y="0"/>
                  </a:moveTo>
                  <a:lnTo>
                    <a:pt x="11639" y="0"/>
                  </a:lnTo>
                  <a:cubicBezTo>
                    <a:pt x="12895" y="1257"/>
                    <a:pt x="14328" y="2277"/>
                    <a:pt x="14828" y="3995"/>
                  </a:cubicBezTo>
                  <a:cubicBezTo>
                    <a:pt x="14956" y="4358"/>
                    <a:pt x="14534" y="4829"/>
                    <a:pt x="14563" y="5270"/>
                  </a:cubicBezTo>
                  <a:cubicBezTo>
                    <a:pt x="14760" y="6958"/>
                    <a:pt x="16722" y="8558"/>
                    <a:pt x="15172" y="10177"/>
                  </a:cubicBezTo>
                  <a:cubicBezTo>
                    <a:pt x="14436" y="11031"/>
                    <a:pt x="14073" y="11767"/>
                    <a:pt x="13504" y="12650"/>
                  </a:cubicBezTo>
                  <a:cubicBezTo>
                    <a:pt x="12768" y="13514"/>
                    <a:pt x="11119" y="13366"/>
                    <a:pt x="10363" y="13779"/>
                  </a:cubicBezTo>
                  <a:cubicBezTo>
                    <a:pt x="9048" y="14606"/>
                    <a:pt x="7491" y="15103"/>
                    <a:pt x="5990" y="15103"/>
                  </a:cubicBezTo>
                  <a:cubicBezTo>
                    <a:pt x="4747" y="15103"/>
                    <a:pt x="3542" y="14762"/>
                    <a:pt x="2542" y="13985"/>
                  </a:cubicBezTo>
                  <a:cubicBezTo>
                    <a:pt x="2463" y="13887"/>
                    <a:pt x="2512" y="13543"/>
                    <a:pt x="2542" y="13376"/>
                  </a:cubicBezTo>
                  <a:cubicBezTo>
                    <a:pt x="2345" y="12297"/>
                    <a:pt x="1089" y="11855"/>
                    <a:pt x="795" y="10844"/>
                  </a:cubicBezTo>
                  <a:cubicBezTo>
                    <a:pt x="559" y="10138"/>
                    <a:pt x="540" y="9196"/>
                    <a:pt x="795" y="8391"/>
                  </a:cubicBezTo>
                  <a:lnTo>
                    <a:pt x="795" y="8391"/>
                  </a:lnTo>
                  <a:cubicBezTo>
                    <a:pt x="736" y="8489"/>
                    <a:pt x="677" y="8607"/>
                    <a:pt x="648" y="8725"/>
                  </a:cubicBezTo>
                  <a:cubicBezTo>
                    <a:pt x="599" y="8911"/>
                    <a:pt x="608" y="9098"/>
                    <a:pt x="599" y="9274"/>
                  </a:cubicBezTo>
                  <a:cubicBezTo>
                    <a:pt x="579" y="9598"/>
                    <a:pt x="481" y="9902"/>
                    <a:pt x="402" y="10226"/>
                  </a:cubicBezTo>
                  <a:cubicBezTo>
                    <a:pt x="0" y="11953"/>
                    <a:pt x="559" y="13690"/>
                    <a:pt x="1776" y="14770"/>
                  </a:cubicBezTo>
                  <a:cubicBezTo>
                    <a:pt x="2031" y="14996"/>
                    <a:pt x="2316" y="15192"/>
                    <a:pt x="2640" y="15349"/>
                  </a:cubicBezTo>
                  <a:cubicBezTo>
                    <a:pt x="3189" y="15633"/>
                    <a:pt x="3827" y="15800"/>
                    <a:pt x="4416" y="16036"/>
                  </a:cubicBezTo>
                  <a:cubicBezTo>
                    <a:pt x="4848" y="16212"/>
                    <a:pt x="5250" y="16409"/>
                    <a:pt x="5712" y="16487"/>
                  </a:cubicBezTo>
                  <a:cubicBezTo>
                    <a:pt x="5935" y="16535"/>
                    <a:pt x="6165" y="16554"/>
                    <a:pt x="6398" y="16554"/>
                  </a:cubicBezTo>
                  <a:cubicBezTo>
                    <a:pt x="6986" y="16554"/>
                    <a:pt x="7600" y="16430"/>
                    <a:pt x="8204" y="16311"/>
                  </a:cubicBezTo>
                  <a:cubicBezTo>
                    <a:pt x="8734" y="16193"/>
                    <a:pt x="9264" y="16095"/>
                    <a:pt x="9774" y="15898"/>
                  </a:cubicBezTo>
                  <a:cubicBezTo>
                    <a:pt x="10393" y="15673"/>
                    <a:pt x="10962" y="15329"/>
                    <a:pt x="11580" y="15064"/>
                  </a:cubicBezTo>
                  <a:cubicBezTo>
                    <a:pt x="12581" y="14652"/>
                    <a:pt x="13710" y="14475"/>
                    <a:pt x="14534" y="13739"/>
                  </a:cubicBezTo>
                  <a:cubicBezTo>
                    <a:pt x="14828" y="13474"/>
                    <a:pt x="15064" y="13170"/>
                    <a:pt x="15270" y="12846"/>
                  </a:cubicBezTo>
                  <a:cubicBezTo>
                    <a:pt x="15702" y="12218"/>
                    <a:pt x="16065" y="11571"/>
                    <a:pt x="16389" y="10893"/>
                  </a:cubicBezTo>
                  <a:cubicBezTo>
                    <a:pt x="16850" y="9902"/>
                    <a:pt x="17213" y="8852"/>
                    <a:pt x="17213" y="7832"/>
                  </a:cubicBezTo>
                  <a:cubicBezTo>
                    <a:pt x="17213" y="6997"/>
                    <a:pt x="16978" y="6222"/>
                    <a:pt x="16742" y="5467"/>
                  </a:cubicBezTo>
                  <a:cubicBezTo>
                    <a:pt x="16595" y="4946"/>
                    <a:pt x="16438" y="4436"/>
                    <a:pt x="16281" y="3916"/>
                  </a:cubicBezTo>
                  <a:cubicBezTo>
                    <a:pt x="16202" y="3671"/>
                    <a:pt x="16114" y="3425"/>
                    <a:pt x="15996" y="3209"/>
                  </a:cubicBezTo>
                  <a:cubicBezTo>
                    <a:pt x="15653" y="2621"/>
                    <a:pt x="14976" y="2297"/>
                    <a:pt x="14436" y="1885"/>
                  </a:cubicBezTo>
                  <a:cubicBezTo>
                    <a:pt x="13906" y="1472"/>
                    <a:pt x="13494" y="962"/>
                    <a:pt x="12944" y="589"/>
                  </a:cubicBezTo>
                  <a:cubicBezTo>
                    <a:pt x="12542" y="334"/>
                    <a:pt x="12090" y="167"/>
                    <a:pt x="11639" y="0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75"/>
            <p:cNvSpPr/>
            <p:nvPr/>
          </p:nvSpPr>
          <p:spPr>
            <a:xfrm>
              <a:off x="345075" y="313550"/>
              <a:ext cx="297875" cy="111700"/>
            </a:xfrm>
            <a:custGeom>
              <a:avLst/>
              <a:gdLst/>
              <a:ahLst/>
              <a:cxnLst/>
              <a:rect l="l" t="t" r="r" b="b"/>
              <a:pathLst>
                <a:path w="11915" h="4468" extrusionOk="0">
                  <a:moveTo>
                    <a:pt x="5712" y="0"/>
                  </a:moveTo>
                  <a:cubicBezTo>
                    <a:pt x="5469" y="0"/>
                    <a:pt x="5221" y="32"/>
                    <a:pt x="4976" y="61"/>
                  </a:cubicBezTo>
                  <a:cubicBezTo>
                    <a:pt x="3425" y="267"/>
                    <a:pt x="1639" y="601"/>
                    <a:pt x="432" y="1651"/>
                  </a:cubicBezTo>
                  <a:cubicBezTo>
                    <a:pt x="285" y="1789"/>
                    <a:pt x="148" y="1926"/>
                    <a:pt x="79" y="2103"/>
                  </a:cubicBezTo>
                  <a:cubicBezTo>
                    <a:pt x="0" y="2289"/>
                    <a:pt x="30" y="2515"/>
                    <a:pt x="167" y="2652"/>
                  </a:cubicBezTo>
                  <a:cubicBezTo>
                    <a:pt x="253" y="2730"/>
                    <a:pt x="363" y="2760"/>
                    <a:pt x="481" y="2760"/>
                  </a:cubicBezTo>
                  <a:cubicBezTo>
                    <a:pt x="646" y="2760"/>
                    <a:pt x="827" y="2701"/>
                    <a:pt x="982" y="2633"/>
                  </a:cubicBezTo>
                  <a:lnTo>
                    <a:pt x="3484" y="1602"/>
                  </a:lnTo>
                  <a:cubicBezTo>
                    <a:pt x="3769" y="1494"/>
                    <a:pt x="4063" y="1376"/>
                    <a:pt x="4367" y="1337"/>
                  </a:cubicBezTo>
                  <a:cubicBezTo>
                    <a:pt x="4445" y="1327"/>
                    <a:pt x="4523" y="1323"/>
                    <a:pt x="4600" y="1323"/>
                  </a:cubicBezTo>
                  <a:cubicBezTo>
                    <a:pt x="5589" y="1323"/>
                    <a:pt x="6507" y="2083"/>
                    <a:pt x="7518" y="2083"/>
                  </a:cubicBezTo>
                  <a:cubicBezTo>
                    <a:pt x="7845" y="2083"/>
                    <a:pt x="8167" y="2011"/>
                    <a:pt x="8487" y="2011"/>
                  </a:cubicBezTo>
                  <a:cubicBezTo>
                    <a:pt x="8560" y="2011"/>
                    <a:pt x="8632" y="2015"/>
                    <a:pt x="8705" y="2024"/>
                  </a:cubicBezTo>
                  <a:cubicBezTo>
                    <a:pt x="9304" y="2093"/>
                    <a:pt x="9785" y="2564"/>
                    <a:pt x="10148" y="3054"/>
                  </a:cubicBezTo>
                  <a:cubicBezTo>
                    <a:pt x="10501" y="3545"/>
                    <a:pt x="10815" y="4085"/>
                    <a:pt x="11286" y="4468"/>
                  </a:cubicBezTo>
                  <a:cubicBezTo>
                    <a:pt x="11620" y="4232"/>
                    <a:pt x="11914" y="3859"/>
                    <a:pt x="11816" y="3467"/>
                  </a:cubicBezTo>
                  <a:cubicBezTo>
                    <a:pt x="11777" y="3319"/>
                    <a:pt x="11679" y="3202"/>
                    <a:pt x="11600" y="3074"/>
                  </a:cubicBezTo>
                  <a:cubicBezTo>
                    <a:pt x="11178" y="2515"/>
                    <a:pt x="10717" y="1975"/>
                    <a:pt x="10226" y="1484"/>
                  </a:cubicBezTo>
                  <a:cubicBezTo>
                    <a:pt x="9814" y="1082"/>
                    <a:pt x="9343" y="670"/>
                    <a:pt x="8764" y="650"/>
                  </a:cubicBezTo>
                  <a:cubicBezTo>
                    <a:pt x="8734" y="648"/>
                    <a:pt x="8704" y="647"/>
                    <a:pt x="8674" y="647"/>
                  </a:cubicBezTo>
                  <a:cubicBezTo>
                    <a:pt x="8355" y="647"/>
                    <a:pt x="8041" y="757"/>
                    <a:pt x="7732" y="757"/>
                  </a:cubicBezTo>
                  <a:cubicBezTo>
                    <a:pt x="7664" y="757"/>
                    <a:pt x="7595" y="752"/>
                    <a:pt x="7527" y="738"/>
                  </a:cubicBezTo>
                  <a:cubicBezTo>
                    <a:pt x="7105" y="650"/>
                    <a:pt x="6811" y="307"/>
                    <a:pt x="6418" y="130"/>
                  </a:cubicBezTo>
                  <a:cubicBezTo>
                    <a:pt x="6193" y="32"/>
                    <a:pt x="5955" y="0"/>
                    <a:pt x="57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75"/>
            <p:cNvSpPr/>
            <p:nvPr/>
          </p:nvSpPr>
          <p:spPr>
            <a:xfrm>
              <a:off x="460375" y="675500"/>
              <a:ext cx="217650" cy="97400"/>
            </a:xfrm>
            <a:custGeom>
              <a:avLst/>
              <a:gdLst/>
              <a:ahLst/>
              <a:cxnLst/>
              <a:rect l="l" t="t" r="r" b="b"/>
              <a:pathLst>
                <a:path w="8706" h="3896" extrusionOk="0">
                  <a:moveTo>
                    <a:pt x="8290" y="0"/>
                  </a:moveTo>
                  <a:cubicBezTo>
                    <a:pt x="7878" y="0"/>
                    <a:pt x="7377" y="205"/>
                    <a:pt x="7057" y="255"/>
                  </a:cubicBezTo>
                  <a:cubicBezTo>
                    <a:pt x="6615" y="314"/>
                    <a:pt x="6213" y="274"/>
                    <a:pt x="5810" y="471"/>
                  </a:cubicBezTo>
                  <a:cubicBezTo>
                    <a:pt x="5438" y="657"/>
                    <a:pt x="5123" y="961"/>
                    <a:pt x="4751" y="1197"/>
                  </a:cubicBezTo>
                  <a:cubicBezTo>
                    <a:pt x="3975" y="1717"/>
                    <a:pt x="3033" y="1933"/>
                    <a:pt x="2101" y="1943"/>
                  </a:cubicBezTo>
                  <a:cubicBezTo>
                    <a:pt x="1492" y="1962"/>
                    <a:pt x="776" y="1933"/>
                    <a:pt x="384" y="2404"/>
                  </a:cubicBezTo>
                  <a:cubicBezTo>
                    <a:pt x="1" y="2865"/>
                    <a:pt x="246" y="3689"/>
                    <a:pt x="825" y="3856"/>
                  </a:cubicBezTo>
                  <a:cubicBezTo>
                    <a:pt x="921" y="3884"/>
                    <a:pt x="1019" y="3896"/>
                    <a:pt x="1118" y="3896"/>
                  </a:cubicBezTo>
                  <a:cubicBezTo>
                    <a:pt x="1372" y="3896"/>
                    <a:pt x="1629" y="3815"/>
                    <a:pt x="1856" y="3709"/>
                  </a:cubicBezTo>
                  <a:cubicBezTo>
                    <a:pt x="2179" y="3562"/>
                    <a:pt x="2484" y="3356"/>
                    <a:pt x="2817" y="3248"/>
                  </a:cubicBezTo>
                  <a:cubicBezTo>
                    <a:pt x="3087" y="3158"/>
                    <a:pt x="3370" y="3131"/>
                    <a:pt x="3658" y="3131"/>
                  </a:cubicBezTo>
                  <a:cubicBezTo>
                    <a:pt x="4098" y="3131"/>
                    <a:pt x="4551" y="3194"/>
                    <a:pt x="4990" y="3194"/>
                  </a:cubicBezTo>
                  <a:cubicBezTo>
                    <a:pt x="5328" y="3194"/>
                    <a:pt x="5658" y="3156"/>
                    <a:pt x="5967" y="3022"/>
                  </a:cubicBezTo>
                  <a:cubicBezTo>
                    <a:pt x="6311" y="2875"/>
                    <a:pt x="6596" y="2620"/>
                    <a:pt x="6851" y="2355"/>
                  </a:cubicBezTo>
                  <a:cubicBezTo>
                    <a:pt x="7243" y="1923"/>
                    <a:pt x="7528" y="1452"/>
                    <a:pt x="7783" y="942"/>
                  </a:cubicBezTo>
                  <a:cubicBezTo>
                    <a:pt x="7920" y="677"/>
                    <a:pt x="8018" y="471"/>
                    <a:pt x="8264" y="323"/>
                  </a:cubicBezTo>
                  <a:cubicBezTo>
                    <a:pt x="8401" y="245"/>
                    <a:pt x="8588" y="225"/>
                    <a:pt x="8705" y="107"/>
                  </a:cubicBezTo>
                  <a:cubicBezTo>
                    <a:pt x="8590" y="29"/>
                    <a:pt x="8446" y="0"/>
                    <a:pt x="8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75"/>
            <p:cNvSpPr/>
            <p:nvPr/>
          </p:nvSpPr>
          <p:spPr>
            <a:xfrm>
              <a:off x="202275" y="553875"/>
              <a:ext cx="81250" cy="118300"/>
            </a:xfrm>
            <a:custGeom>
              <a:avLst/>
              <a:gdLst/>
              <a:ahLst/>
              <a:cxnLst/>
              <a:rect l="l" t="t" r="r" b="b"/>
              <a:pathLst>
                <a:path w="3250" h="4732" extrusionOk="0">
                  <a:moveTo>
                    <a:pt x="906" y="1"/>
                  </a:moveTo>
                  <a:cubicBezTo>
                    <a:pt x="846" y="1"/>
                    <a:pt x="784" y="12"/>
                    <a:pt x="717" y="36"/>
                  </a:cubicBezTo>
                  <a:cubicBezTo>
                    <a:pt x="472" y="125"/>
                    <a:pt x="1" y="615"/>
                    <a:pt x="21" y="890"/>
                  </a:cubicBezTo>
                  <a:cubicBezTo>
                    <a:pt x="21" y="969"/>
                    <a:pt x="79" y="1047"/>
                    <a:pt x="148" y="1106"/>
                  </a:cubicBezTo>
                  <a:cubicBezTo>
                    <a:pt x="315" y="1302"/>
                    <a:pt x="501" y="1508"/>
                    <a:pt x="678" y="1705"/>
                  </a:cubicBezTo>
                  <a:cubicBezTo>
                    <a:pt x="796" y="1832"/>
                    <a:pt x="904" y="1979"/>
                    <a:pt x="923" y="2146"/>
                  </a:cubicBezTo>
                  <a:cubicBezTo>
                    <a:pt x="933" y="2372"/>
                    <a:pt x="757" y="2558"/>
                    <a:pt x="707" y="2764"/>
                  </a:cubicBezTo>
                  <a:cubicBezTo>
                    <a:pt x="639" y="3078"/>
                    <a:pt x="874" y="3373"/>
                    <a:pt x="1090" y="3618"/>
                  </a:cubicBezTo>
                  <a:cubicBezTo>
                    <a:pt x="1522" y="4079"/>
                    <a:pt x="2003" y="4501"/>
                    <a:pt x="2601" y="4688"/>
                  </a:cubicBezTo>
                  <a:cubicBezTo>
                    <a:pt x="2677" y="4715"/>
                    <a:pt x="2759" y="4731"/>
                    <a:pt x="2839" y="4731"/>
                  </a:cubicBezTo>
                  <a:cubicBezTo>
                    <a:pt x="2935" y="4731"/>
                    <a:pt x="3027" y="4707"/>
                    <a:pt x="3102" y="4649"/>
                  </a:cubicBezTo>
                  <a:cubicBezTo>
                    <a:pt x="3230" y="4541"/>
                    <a:pt x="3249" y="4354"/>
                    <a:pt x="3200" y="4197"/>
                  </a:cubicBezTo>
                  <a:cubicBezTo>
                    <a:pt x="3151" y="4040"/>
                    <a:pt x="3053" y="3903"/>
                    <a:pt x="2984" y="3756"/>
                  </a:cubicBezTo>
                  <a:cubicBezTo>
                    <a:pt x="2749" y="3275"/>
                    <a:pt x="2758" y="2715"/>
                    <a:pt x="2641" y="2185"/>
                  </a:cubicBezTo>
                  <a:cubicBezTo>
                    <a:pt x="2464" y="1430"/>
                    <a:pt x="1983" y="713"/>
                    <a:pt x="1385" y="223"/>
                  </a:cubicBezTo>
                  <a:cubicBezTo>
                    <a:pt x="1230" y="98"/>
                    <a:pt x="108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75"/>
            <p:cNvSpPr/>
            <p:nvPr/>
          </p:nvSpPr>
          <p:spPr>
            <a:xfrm>
              <a:off x="739825" y="371175"/>
              <a:ext cx="130050" cy="105650"/>
            </a:xfrm>
            <a:custGeom>
              <a:avLst/>
              <a:gdLst/>
              <a:ahLst/>
              <a:cxnLst/>
              <a:rect l="l" t="t" r="r" b="b"/>
              <a:pathLst>
                <a:path w="5202" h="4226" extrusionOk="0">
                  <a:moveTo>
                    <a:pt x="1547" y="0"/>
                  </a:moveTo>
                  <a:cubicBezTo>
                    <a:pt x="1470" y="0"/>
                    <a:pt x="1395" y="10"/>
                    <a:pt x="1325" y="33"/>
                  </a:cubicBezTo>
                  <a:cubicBezTo>
                    <a:pt x="972" y="161"/>
                    <a:pt x="599" y="642"/>
                    <a:pt x="393" y="946"/>
                  </a:cubicBezTo>
                  <a:cubicBezTo>
                    <a:pt x="177" y="1250"/>
                    <a:pt x="0" y="1643"/>
                    <a:pt x="148" y="1986"/>
                  </a:cubicBezTo>
                  <a:cubicBezTo>
                    <a:pt x="197" y="2114"/>
                    <a:pt x="295" y="2222"/>
                    <a:pt x="383" y="2329"/>
                  </a:cubicBezTo>
                  <a:cubicBezTo>
                    <a:pt x="884" y="2918"/>
                    <a:pt x="1414" y="3468"/>
                    <a:pt x="1963" y="3998"/>
                  </a:cubicBezTo>
                  <a:cubicBezTo>
                    <a:pt x="2071" y="4096"/>
                    <a:pt x="2179" y="4194"/>
                    <a:pt x="2326" y="4224"/>
                  </a:cubicBezTo>
                  <a:cubicBezTo>
                    <a:pt x="2340" y="4225"/>
                    <a:pt x="2353" y="4225"/>
                    <a:pt x="2366" y="4225"/>
                  </a:cubicBezTo>
                  <a:cubicBezTo>
                    <a:pt x="2555" y="4225"/>
                    <a:pt x="2721" y="4099"/>
                    <a:pt x="2886" y="3998"/>
                  </a:cubicBezTo>
                  <a:cubicBezTo>
                    <a:pt x="3190" y="3811"/>
                    <a:pt x="3543" y="3703"/>
                    <a:pt x="3896" y="3694"/>
                  </a:cubicBezTo>
                  <a:cubicBezTo>
                    <a:pt x="3934" y="3693"/>
                    <a:pt x="3972" y="3692"/>
                    <a:pt x="4010" y="3692"/>
                  </a:cubicBezTo>
                  <a:cubicBezTo>
                    <a:pt x="4073" y="3692"/>
                    <a:pt x="4137" y="3693"/>
                    <a:pt x="4201" y="3693"/>
                  </a:cubicBezTo>
                  <a:cubicBezTo>
                    <a:pt x="4550" y="3693"/>
                    <a:pt x="4902" y="3672"/>
                    <a:pt x="5084" y="3399"/>
                  </a:cubicBezTo>
                  <a:cubicBezTo>
                    <a:pt x="5202" y="3223"/>
                    <a:pt x="5192" y="2977"/>
                    <a:pt x="5153" y="2771"/>
                  </a:cubicBezTo>
                  <a:cubicBezTo>
                    <a:pt x="5064" y="2231"/>
                    <a:pt x="4868" y="1692"/>
                    <a:pt x="4525" y="1279"/>
                  </a:cubicBezTo>
                  <a:cubicBezTo>
                    <a:pt x="3975" y="612"/>
                    <a:pt x="3121" y="318"/>
                    <a:pt x="2297" y="151"/>
                  </a:cubicBezTo>
                  <a:cubicBezTo>
                    <a:pt x="2072" y="98"/>
                    <a:pt x="1796" y="0"/>
                    <a:pt x="15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75"/>
            <p:cNvSpPr/>
            <p:nvPr/>
          </p:nvSpPr>
          <p:spPr>
            <a:xfrm>
              <a:off x="749400" y="491325"/>
              <a:ext cx="51550" cy="57825"/>
            </a:xfrm>
            <a:custGeom>
              <a:avLst/>
              <a:gdLst/>
              <a:ahLst/>
              <a:cxnLst/>
              <a:rect l="l" t="t" r="r" b="b"/>
              <a:pathLst>
                <a:path w="2062" h="2313" extrusionOk="0">
                  <a:moveTo>
                    <a:pt x="603" y="1"/>
                  </a:moveTo>
                  <a:cubicBezTo>
                    <a:pt x="280" y="1"/>
                    <a:pt x="57" y="337"/>
                    <a:pt x="20" y="723"/>
                  </a:cubicBezTo>
                  <a:cubicBezTo>
                    <a:pt x="10" y="890"/>
                    <a:pt x="0" y="1037"/>
                    <a:pt x="20" y="1184"/>
                  </a:cubicBezTo>
                  <a:cubicBezTo>
                    <a:pt x="98" y="1645"/>
                    <a:pt x="501" y="1969"/>
                    <a:pt x="903" y="2195"/>
                  </a:cubicBezTo>
                  <a:cubicBezTo>
                    <a:pt x="991" y="2244"/>
                    <a:pt x="1090" y="2313"/>
                    <a:pt x="1197" y="2313"/>
                  </a:cubicBezTo>
                  <a:cubicBezTo>
                    <a:pt x="1296" y="2313"/>
                    <a:pt x="1374" y="2283"/>
                    <a:pt x="1462" y="2244"/>
                  </a:cubicBezTo>
                  <a:cubicBezTo>
                    <a:pt x="1678" y="2165"/>
                    <a:pt x="1875" y="2038"/>
                    <a:pt x="2061" y="1881"/>
                  </a:cubicBezTo>
                  <a:cubicBezTo>
                    <a:pt x="1884" y="1262"/>
                    <a:pt x="1492" y="477"/>
                    <a:pt x="942" y="114"/>
                  </a:cubicBezTo>
                  <a:cubicBezTo>
                    <a:pt x="821" y="36"/>
                    <a:pt x="706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75"/>
            <p:cNvSpPr/>
            <p:nvPr/>
          </p:nvSpPr>
          <p:spPr>
            <a:xfrm>
              <a:off x="675050" y="678425"/>
              <a:ext cx="3225" cy="2225"/>
            </a:xfrm>
            <a:custGeom>
              <a:avLst/>
              <a:gdLst/>
              <a:ahLst/>
              <a:cxnLst/>
              <a:rect l="l" t="t" r="r" b="b"/>
              <a:pathLst>
                <a:path w="129" h="89" extrusionOk="0">
                  <a:moveTo>
                    <a:pt x="128" y="0"/>
                  </a:moveTo>
                  <a:lnTo>
                    <a:pt x="128" y="0"/>
                  </a:lnTo>
                  <a:cubicBezTo>
                    <a:pt x="89" y="20"/>
                    <a:pt x="40" y="59"/>
                    <a:pt x="1" y="89"/>
                  </a:cubicBezTo>
                  <a:cubicBezTo>
                    <a:pt x="50" y="59"/>
                    <a:pt x="89" y="40"/>
                    <a:pt x="128" y="0"/>
                  </a:cubicBezTo>
                  <a:close/>
                </a:path>
              </a:pathLst>
            </a:custGeom>
            <a:solidFill>
              <a:srgbClr val="D1D7E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75"/>
            <p:cNvSpPr/>
            <p:nvPr/>
          </p:nvSpPr>
          <p:spPr>
            <a:xfrm>
              <a:off x="465775" y="697800"/>
              <a:ext cx="190650" cy="75950"/>
            </a:xfrm>
            <a:custGeom>
              <a:avLst/>
              <a:gdLst/>
              <a:ahLst/>
              <a:cxnLst/>
              <a:rect l="l" t="t" r="r" b="b"/>
              <a:pathLst>
                <a:path w="7626" h="3038" extrusionOk="0">
                  <a:moveTo>
                    <a:pt x="7626" y="1"/>
                  </a:moveTo>
                  <a:lnTo>
                    <a:pt x="7626" y="1"/>
                  </a:lnTo>
                  <a:cubicBezTo>
                    <a:pt x="7207" y="401"/>
                    <a:pt x="6780" y="778"/>
                    <a:pt x="6235" y="778"/>
                  </a:cubicBezTo>
                  <a:cubicBezTo>
                    <a:pt x="6180" y="778"/>
                    <a:pt x="6123" y="774"/>
                    <a:pt x="6065" y="766"/>
                  </a:cubicBezTo>
                  <a:cubicBezTo>
                    <a:pt x="6032" y="764"/>
                    <a:pt x="5999" y="763"/>
                    <a:pt x="5967" y="763"/>
                  </a:cubicBezTo>
                  <a:cubicBezTo>
                    <a:pt x="4896" y="763"/>
                    <a:pt x="4229" y="1828"/>
                    <a:pt x="3543" y="1895"/>
                  </a:cubicBezTo>
                  <a:cubicBezTo>
                    <a:pt x="2482" y="1895"/>
                    <a:pt x="1568" y="2247"/>
                    <a:pt x="674" y="2247"/>
                  </a:cubicBezTo>
                  <a:cubicBezTo>
                    <a:pt x="534" y="2247"/>
                    <a:pt x="395" y="2238"/>
                    <a:pt x="256" y="2218"/>
                  </a:cubicBezTo>
                  <a:cubicBezTo>
                    <a:pt x="158" y="2209"/>
                    <a:pt x="69" y="2169"/>
                    <a:pt x="1" y="2130"/>
                  </a:cubicBezTo>
                  <a:lnTo>
                    <a:pt x="1" y="2130"/>
                  </a:lnTo>
                  <a:cubicBezTo>
                    <a:pt x="20" y="2503"/>
                    <a:pt x="256" y="2866"/>
                    <a:pt x="639" y="2994"/>
                  </a:cubicBezTo>
                  <a:cubicBezTo>
                    <a:pt x="733" y="3024"/>
                    <a:pt x="830" y="3038"/>
                    <a:pt x="929" y="3038"/>
                  </a:cubicBezTo>
                  <a:cubicBezTo>
                    <a:pt x="1179" y="3038"/>
                    <a:pt x="1437" y="2952"/>
                    <a:pt x="1669" y="2847"/>
                  </a:cubicBezTo>
                  <a:cubicBezTo>
                    <a:pt x="1983" y="2690"/>
                    <a:pt x="2277" y="2483"/>
                    <a:pt x="2621" y="2375"/>
                  </a:cubicBezTo>
                  <a:cubicBezTo>
                    <a:pt x="2891" y="2289"/>
                    <a:pt x="3171" y="2263"/>
                    <a:pt x="3455" y="2263"/>
                  </a:cubicBezTo>
                  <a:cubicBezTo>
                    <a:pt x="3899" y="2263"/>
                    <a:pt x="4354" y="2327"/>
                    <a:pt x="4797" y="2327"/>
                  </a:cubicBezTo>
                  <a:cubicBezTo>
                    <a:pt x="5132" y="2327"/>
                    <a:pt x="5461" y="2290"/>
                    <a:pt x="5771" y="2160"/>
                  </a:cubicBezTo>
                  <a:cubicBezTo>
                    <a:pt x="6115" y="2012"/>
                    <a:pt x="6409" y="1747"/>
                    <a:pt x="6654" y="1482"/>
                  </a:cubicBezTo>
                  <a:cubicBezTo>
                    <a:pt x="7037" y="1051"/>
                    <a:pt x="7331" y="589"/>
                    <a:pt x="7587" y="69"/>
                  </a:cubicBezTo>
                  <a:lnTo>
                    <a:pt x="7626" y="1"/>
                  </a:ln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75"/>
            <p:cNvSpPr/>
            <p:nvPr/>
          </p:nvSpPr>
          <p:spPr>
            <a:xfrm>
              <a:off x="202525" y="574150"/>
              <a:ext cx="81000" cy="98750"/>
            </a:xfrm>
            <a:custGeom>
              <a:avLst/>
              <a:gdLst/>
              <a:ahLst/>
              <a:cxnLst/>
              <a:rect l="l" t="t" r="r" b="b"/>
              <a:pathLst>
                <a:path w="3240" h="3950" extrusionOk="0">
                  <a:moveTo>
                    <a:pt x="11" y="1"/>
                  </a:moveTo>
                  <a:cubicBezTo>
                    <a:pt x="1" y="20"/>
                    <a:pt x="1" y="59"/>
                    <a:pt x="1" y="89"/>
                  </a:cubicBezTo>
                  <a:cubicBezTo>
                    <a:pt x="1" y="167"/>
                    <a:pt x="60" y="246"/>
                    <a:pt x="128" y="305"/>
                  </a:cubicBezTo>
                  <a:cubicBezTo>
                    <a:pt x="295" y="501"/>
                    <a:pt x="482" y="707"/>
                    <a:pt x="648" y="903"/>
                  </a:cubicBezTo>
                  <a:cubicBezTo>
                    <a:pt x="776" y="1031"/>
                    <a:pt x="884" y="1178"/>
                    <a:pt x="894" y="1355"/>
                  </a:cubicBezTo>
                  <a:cubicBezTo>
                    <a:pt x="913" y="1571"/>
                    <a:pt x="737" y="1757"/>
                    <a:pt x="688" y="1963"/>
                  </a:cubicBezTo>
                  <a:cubicBezTo>
                    <a:pt x="619" y="2287"/>
                    <a:pt x="845" y="2591"/>
                    <a:pt x="1080" y="2837"/>
                  </a:cubicBezTo>
                  <a:cubicBezTo>
                    <a:pt x="1512" y="3288"/>
                    <a:pt x="1983" y="3720"/>
                    <a:pt x="2591" y="3906"/>
                  </a:cubicBezTo>
                  <a:cubicBezTo>
                    <a:pt x="2667" y="3933"/>
                    <a:pt x="2749" y="3950"/>
                    <a:pt x="2829" y="3950"/>
                  </a:cubicBezTo>
                  <a:cubicBezTo>
                    <a:pt x="2925" y="3950"/>
                    <a:pt x="3017" y="3926"/>
                    <a:pt x="3092" y="3867"/>
                  </a:cubicBezTo>
                  <a:cubicBezTo>
                    <a:pt x="3210" y="3759"/>
                    <a:pt x="3239" y="3573"/>
                    <a:pt x="3190" y="3416"/>
                  </a:cubicBezTo>
                  <a:cubicBezTo>
                    <a:pt x="3141" y="3249"/>
                    <a:pt x="3043" y="3121"/>
                    <a:pt x="2964" y="2974"/>
                  </a:cubicBezTo>
                  <a:lnTo>
                    <a:pt x="2896" y="2788"/>
                  </a:lnTo>
                  <a:cubicBezTo>
                    <a:pt x="2886" y="2994"/>
                    <a:pt x="2827" y="3151"/>
                    <a:pt x="2591" y="3200"/>
                  </a:cubicBezTo>
                  <a:cubicBezTo>
                    <a:pt x="2579" y="3201"/>
                    <a:pt x="2567" y="3201"/>
                    <a:pt x="2555" y="3201"/>
                  </a:cubicBezTo>
                  <a:cubicBezTo>
                    <a:pt x="2121" y="3201"/>
                    <a:pt x="1606" y="2704"/>
                    <a:pt x="1463" y="2513"/>
                  </a:cubicBezTo>
                  <a:cubicBezTo>
                    <a:pt x="1198" y="1531"/>
                    <a:pt x="619" y="756"/>
                    <a:pt x="11" y="1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75"/>
            <p:cNvSpPr/>
            <p:nvPr/>
          </p:nvSpPr>
          <p:spPr>
            <a:xfrm>
              <a:off x="741300" y="405100"/>
              <a:ext cx="128825" cy="71725"/>
            </a:xfrm>
            <a:custGeom>
              <a:avLst/>
              <a:gdLst/>
              <a:ahLst/>
              <a:cxnLst/>
              <a:rect l="l" t="t" r="r" b="b"/>
              <a:pathLst>
                <a:path w="5153" h="2869" extrusionOk="0">
                  <a:moveTo>
                    <a:pt x="118" y="1"/>
                  </a:moveTo>
                  <a:cubicBezTo>
                    <a:pt x="30" y="217"/>
                    <a:pt x="0" y="433"/>
                    <a:pt x="89" y="629"/>
                  </a:cubicBezTo>
                  <a:cubicBezTo>
                    <a:pt x="138" y="757"/>
                    <a:pt x="236" y="865"/>
                    <a:pt x="334" y="972"/>
                  </a:cubicBezTo>
                  <a:cubicBezTo>
                    <a:pt x="835" y="1561"/>
                    <a:pt x="1364" y="2111"/>
                    <a:pt x="1914" y="2641"/>
                  </a:cubicBezTo>
                  <a:cubicBezTo>
                    <a:pt x="2022" y="2739"/>
                    <a:pt x="2140" y="2837"/>
                    <a:pt x="2287" y="2867"/>
                  </a:cubicBezTo>
                  <a:cubicBezTo>
                    <a:pt x="2300" y="2868"/>
                    <a:pt x="2312" y="2868"/>
                    <a:pt x="2325" y="2868"/>
                  </a:cubicBezTo>
                  <a:cubicBezTo>
                    <a:pt x="2506" y="2868"/>
                    <a:pt x="2671" y="2742"/>
                    <a:pt x="2836" y="2641"/>
                  </a:cubicBezTo>
                  <a:cubicBezTo>
                    <a:pt x="3141" y="2454"/>
                    <a:pt x="3494" y="2346"/>
                    <a:pt x="3857" y="2337"/>
                  </a:cubicBezTo>
                  <a:cubicBezTo>
                    <a:pt x="3893" y="2336"/>
                    <a:pt x="3931" y="2335"/>
                    <a:pt x="3968" y="2335"/>
                  </a:cubicBezTo>
                  <a:cubicBezTo>
                    <a:pt x="4030" y="2335"/>
                    <a:pt x="4093" y="2336"/>
                    <a:pt x="4156" y="2336"/>
                  </a:cubicBezTo>
                  <a:cubicBezTo>
                    <a:pt x="4501" y="2336"/>
                    <a:pt x="4853" y="2315"/>
                    <a:pt x="5035" y="2042"/>
                  </a:cubicBezTo>
                  <a:cubicBezTo>
                    <a:pt x="5152" y="1866"/>
                    <a:pt x="5143" y="1620"/>
                    <a:pt x="5103" y="1414"/>
                  </a:cubicBezTo>
                  <a:cubicBezTo>
                    <a:pt x="5064" y="1149"/>
                    <a:pt x="4995" y="884"/>
                    <a:pt x="4897" y="639"/>
                  </a:cubicBezTo>
                  <a:cubicBezTo>
                    <a:pt x="4455" y="1237"/>
                    <a:pt x="3699" y="1639"/>
                    <a:pt x="2973" y="1639"/>
                  </a:cubicBezTo>
                  <a:cubicBezTo>
                    <a:pt x="2460" y="1639"/>
                    <a:pt x="1962" y="1438"/>
                    <a:pt x="1600" y="963"/>
                  </a:cubicBezTo>
                  <a:cubicBezTo>
                    <a:pt x="1355" y="835"/>
                    <a:pt x="1080" y="884"/>
                    <a:pt x="913" y="865"/>
                  </a:cubicBezTo>
                  <a:cubicBezTo>
                    <a:pt x="511" y="717"/>
                    <a:pt x="246" y="393"/>
                    <a:pt x="118" y="1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75"/>
            <p:cNvSpPr/>
            <p:nvPr/>
          </p:nvSpPr>
          <p:spPr>
            <a:xfrm>
              <a:off x="753075" y="523375"/>
              <a:ext cx="47875" cy="25775"/>
            </a:xfrm>
            <a:custGeom>
              <a:avLst/>
              <a:gdLst/>
              <a:ahLst/>
              <a:cxnLst/>
              <a:rect l="l" t="t" r="r" b="b"/>
              <a:pathLst>
                <a:path w="1915" h="1031" extrusionOk="0">
                  <a:moveTo>
                    <a:pt x="1688" y="0"/>
                  </a:moveTo>
                  <a:cubicBezTo>
                    <a:pt x="1394" y="226"/>
                    <a:pt x="1266" y="638"/>
                    <a:pt x="923" y="658"/>
                  </a:cubicBezTo>
                  <a:cubicBezTo>
                    <a:pt x="638" y="618"/>
                    <a:pt x="265" y="461"/>
                    <a:pt x="0" y="226"/>
                  </a:cubicBezTo>
                  <a:lnTo>
                    <a:pt x="0" y="226"/>
                  </a:lnTo>
                  <a:cubicBezTo>
                    <a:pt x="157" y="520"/>
                    <a:pt x="462" y="746"/>
                    <a:pt x="756" y="913"/>
                  </a:cubicBezTo>
                  <a:cubicBezTo>
                    <a:pt x="844" y="962"/>
                    <a:pt x="943" y="1031"/>
                    <a:pt x="1050" y="1031"/>
                  </a:cubicBezTo>
                  <a:cubicBezTo>
                    <a:pt x="1149" y="1031"/>
                    <a:pt x="1227" y="1001"/>
                    <a:pt x="1315" y="962"/>
                  </a:cubicBezTo>
                  <a:cubicBezTo>
                    <a:pt x="1531" y="883"/>
                    <a:pt x="1728" y="756"/>
                    <a:pt x="1914" y="599"/>
                  </a:cubicBezTo>
                  <a:cubicBezTo>
                    <a:pt x="1865" y="412"/>
                    <a:pt x="1786" y="206"/>
                    <a:pt x="1688" y="0"/>
                  </a:cubicBezTo>
                  <a:close/>
                </a:path>
              </a:pathLst>
            </a:custGeom>
            <a:solidFill>
              <a:srgbClr val="0088D3">
                <a:alpha val="1510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2" name="Google Shape;2722;p75"/>
          <p:cNvGrpSpPr/>
          <p:nvPr/>
        </p:nvGrpSpPr>
        <p:grpSpPr>
          <a:xfrm>
            <a:off x="3173941" y="1759817"/>
            <a:ext cx="426133" cy="419573"/>
            <a:chOff x="1190200" y="238125"/>
            <a:chExt cx="5306767" cy="5212083"/>
          </a:xfrm>
        </p:grpSpPr>
        <p:grpSp>
          <p:nvGrpSpPr>
            <p:cNvPr id="2723" name="Google Shape;2723;p75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2724" name="Google Shape;2724;p75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avLst/>
                <a:gdLst/>
                <a:ahLst/>
                <a:cxnLst/>
                <a:rect l="l" t="t" r="r" b="b"/>
                <a:pathLst>
                  <a:path w="208483" h="208483" extrusionOk="0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75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avLst/>
                <a:gdLst/>
                <a:ahLst/>
                <a:cxnLst/>
                <a:rect l="l" t="t" r="r" b="b"/>
                <a:pathLst>
                  <a:path w="130928" h="148841" extrusionOk="0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6" name="Google Shape;2726;p75"/>
            <p:cNvSpPr/>
            <p:nvPr/>
          </p:nvSpPr>
          <p:spPr>
            <a:xfrm>
              <a:off x="3459822" y="238126"/>
              <a:ext cx="3037144" cy="5212082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7" name="Google Shape;2727;p75"/>
          <p:cNvGrpSpPr/>
          <p:nvPr/>
        </p:nvGrpSpPr>
        <p:grpSpPr>
          <a:xfrm>
            <a:off x="2656906" y="1764066"/>
            <a:ext cx="418537" cy="410776"/>
            <a:chOff x="3763184" y="3817357"/>
            <a:chExt cx="363314" cy="356576"/>
          </a:xfrm>
        </p:grpSpPr>
        <p:sp>
          <p:nvSpPr>
            <p:cNvPr id="2728" name="Google Shape;2728;p75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75"/>
            <p:cNvSpPr/>
            <p:nvPr/>
          </p:nvSpPr>
          <p:spPr>
            <a:xfrm>
              <a:off x="3918324" y="3817357"/>
              <a:ext cx="208173" cy="356576"/>
            </a:xfrm>
            <a:custGeom>
              <a:avLst/>
              <a:gdLst/>
              <a:ahLst/>
              <a:cxnLst/>
              <a:rect l="l" t="t" r="r" b="b"/>
              <a:pathLst>
                <a:path w="7941" h="13602" extrusionOk="0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75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75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75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33" name="Google Shape;2733;p75"/>
          <p:cNvGrpSpPr/>
          <p:nvPr/>
        </p:nvGrpSpPr>
        <p:grpSpPr>
          <a:xfrm>
            <a:off x="2140311" y="1764066"/>
            <a:ext cx="418084" cy="411108"/>
            <a:chOff x="3314750" y="3817357"/>
            <a:chExt cx="362920" cy="356865"/>
          </a:xfrm>
        </p:grpSpPr>
        <p:grpSp>
          <p:nvGrpSpPr>
            <p:cNvPr id="2734" name="Google Shape;2734;p75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2735" name="Google Shape;2735;p75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avLst/>
                <a:gdLst/>
                <a:ahLst/>
                <a:cxnLst/>
                <a:rect l="l" t="t" r="r" b="b"/>
                <a:pathLst>
                  <a:path w="13613" h="13599" extrusionOk="0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75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avLst/>
                <a:gdLst/>
                <a:ahLst/>
                <a:cxnLst/>
                <a:rect l="l" t="t" r="r" b="b"/>
                <a:pathLst>
                  <a:path w="7926" h="13613" extrusionOk="0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052E3A">
                  <a:alpha val="31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37" name="Google Shape;2737;p75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2738" name="Google Shape;2738;p75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avLst/>
                <a:gdLst/>
                <a:ahLst/>
                <a:cxnLst/>
                <a:rect l="l" t="t" r="r" b="b"/>
                <a:pathLst>
                  <a:path w="12288" h="12287" extrusionOk="0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75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avLst/>
                <a:gdLst/>
                <a:ahLst/>
                <a:cxnLst/>
                <a:rect l="l" t="t" r="r" b="b"/>
                <a:pathLst>
                  <a:path w="5588" h="5585" extrusionOk="0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40" name="Google Shape;2740;p75"/>
          <p:cNvGrpSpPr/>
          <p:nvPr/>
        </p:nvGrpSpPr>
        <p:grpSpPr>
          <a:xfrm>
            <a:off x="1623715" y="1764066"/>
            <a:ext cx="418084" cy="411108"/>
            <a:chOff x="2866317" y="3817357"/>
            <a:chExt cx="362920" cy="356865"/>
          </a:xfrm>
        </p:grpSpPr>
        <p:sp>
          <p:nvSpPr>
            <p:cNvPr id="2741" name="Google Shape;2741;p75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75"/>
            <p:cNvSpPr/>
            <p:nvPr/>
          </p:nvSpPr>
          <p:spPr>
            <a:xfrm>
              <a:off x="3021457" y="3817357"/>
              <a:ext cx="207780" cy="356576"/>
            </a:xfrm>
            <a:custGeom>
              <a:avLst/>
              <a:gdLst/>
              <a:ahLst/>
              <a:cxnLst/>
              <a:rect l="l" t="t" r="r" b="b"/>
              <a:pathLst>
                <a:path w="7926" h="13602" extrusionOk="0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52E3A">
                <a:alpha val="31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75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4" name="Google Shape;2744;p75"/>
          <p:cNvSpPr/>
          <p:nvPr/>
        </p:nvSpPr>
        <p:spPr>
          <a:xfrm flipH="1">
            <a:off x="6200528" y="250150"/>
            <a:ext cx="190750" cy="252700"/>
          </a:xfrm>
          <a:custGeom>
            <a:avLst/>
            <a:gdLst/>
            <a:ahLst/>
            <a:cxnLst/>
            <a:rect l="l" t="t" r="r" b="b"/>
            <a:pathLst>
              <a:path w="7630" h="10108" extrusionOk="0">
                <a:moveTo>
                  <a:pt x="3845" y="1"/>
                </a:moveTo>
                <a:lnTo>
                  <a:pt x="3279" y="3552"/>
                </a:lnTo>
                <a:cubicBezTo>
                  <a:pt x="3259" y="3747"/>
                  <a:pt x="3181" y="3942"/>
                  <a:pt x="3064" y="4098"/>
                </a:cubicBezTo>
                <a:cubicBezTo>
                  <a:pt x="2303" y="3357"/>
                  <a:pt x="1523" y="2654"/>
                  <a:pt x="840" y="2089"/>
                </a:cubicBezTo>
                <a:lnTo>
                  <a:pt x="840" y="2089"/>
                </a:lnTo>
                <a:cubicBezTo>
                  <a:pt x="1406" y="2771"/>
                  <a:pt x="2108" y="3552"/>
                  <a:pt x="2849" y="4313"/>
                </a:cubicBezTo>
                <a:cubicBezTo>
                  <a:pt x="2693" y="4430"/>
                  <a:pt x="2537" y="4528"/>
                  <a:pt x="2342" y="4547"/>
                </a:cubicBezTo>
                <a:lnTo>
                  <a:pt x="1" y="5035"/>
                </a:lnTo>
                <a:lnTo>
                  <a:pt x="2342" y="5523"/>
                </a:lnTo>
                <a:cubicBezTo>
                  <a:pt x="2537" y="5581"/>
                  <a:pt x="2693" y="5659"/>
                  <a:pt x="2849" y="5776"/>
                </a:cubicBezTo>
                <a:cubicBezTo>
                  <a:pt x="2108" y="6537"/>
                  <a:pt x="1406" y="7318"/>
                  <a:pt x="820" y="8001"/>
                </a:cubicBezTo>
                <a:cubicBezTo>
                  <a:pt x="1503" y="7435"/>
                  <a:pt x="2284" y="6732"/>
                  <a:pt x="3045" y="5991"/>
                </a:cubicBezTo>
                <a:cubicBezTo>
                  <a:pt x="3162" y="6147"/>
                  <a:pt x="3240" y="6342"/>
                  <a:pt x="3259" y="6537"/>
                </a:cubicBezTo>
                <a:lnTo>
                  <a:pt x="3767" y="10108"/>
                </a:lnTo>
                <a:lnTo>
                  <a:pt x="4293" y="6537"/>
                </a:lnTo>
                <a:cubicBezTo>
                  <a:pt x="4313" y="6342"/>
                  <a:pt x="4410" y="6147"/>
                  <a:pt x="4508" y="5991"/>
                </a:cubicBezTo>
                <a:cubicBezTo>
                  <a:pt x="5406" y="6849"/>
                  <a:pt x="6205" y="7571"/>
                  <a:pt x="6732" y="8001"/>
                </a:cubicBezTo>
                <a:cubicBezTo>
                  <a:pt x="6362" y="7513"/>
                  <a:pt x="5620" y="6693"/>
                  <a:pt x="4781" y="5796"/>
                </a:cubicBezTo>
                <a:cubicBezTo>
                  <a:pt x="4918" y="5679"/>
                  <a:pt x="5093" y="5581"/>
                  <a:pt x="5288" y="5562"/>
                </a:cubicBezTo>
                <a:lnTo>
                  <a:pt x="7630" y="5074"/>
                </a:lnTo>
                <a:lnTo>
                  <a:pt x="5288" y="4586"/>
                </a:lnTo>
                <a:cubicBezTo>
                  <a:pt x="5093" y="4528"/>
                  <a:pt x="4918" y="4450"/>
                  <a:pt x="4781" y="4332"/>
                </a:cubicBezTo>
                <a:cubicBezTo>
                  <a:pt x="5620" y="3435"/>
                  <a:pt x="6381" y="2635"/>
                  <a:pt x="6791" y="2108"/>
                </a:cubicBezTo>
                <a:lnTo>
                  <a:pt x="6791" y="2108"/>
                </a:lnTo>
                <a:cubicBezTo>
                  <a:pt x="6284" y="2537"/>
                  <a:pt x="5484" y="3259"/>
                  <a:pt x="4586" y="4118"/>
                </a:cubicBezTo>
                <a:cubicBezTo>
                  <a:pt x="4449" y="3962"/>
                  <a:pt x="4391" y="3767"/>
                  <a:pt x="4352" y="3571"/>
                </a:cubicBezTo>
                <a:lnTo>
                  <a:pt x="3845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5" name="Google Shape;2745;p75"/>
          <p:cNvSpPr/>
          <p:nvPr/>
        </p:nvSpPr>
        <p:spPr>
          <a:xfrm flipH="1">
            <a:off x="7117628" y="4390950"/>
            <a:ext cx="84425" cy="84400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6" name="Google Shape;2746;p75"/>
          <p:cNvSpPr/>
          <p:nvPr/>
        </p:nvSpPr>
        <p:spPr>
          <a:xfrm flipH="1">
            <a:off x="6015175" y="4873817"/>
            <a:ext cx="84428" cy="112474"/>
          </a:xfrm>
          <a:custGeom>
            <a:avLst/>
            <a:gdLst/>
            <a:ahLst/>
            <a:cxnLst/>
            <a:rect l="l" t="t" r="r" b="b"/>
            <a:pathLst>
              <a:path w="6108" h="8137" extrusionOk="0">
                <a:moveTo>
                  <a:pt x="3064" y="0"/>
                </a:moveTo>
                <a:lnTo>
                  <a:pt x="2635" y="2869"/>
                </a:lnTo>
                <a:cubicBezTo>
                  <a:pt x="2596" y="3259"/>
                  <a:pt x="2283" y="3610"/>
                  <a:pt x="1893" y="3669"/>
                </a:cubicBezTo>
                <a:lnTo>
                  <a:pt x="1" y="4059"/>
                </a:lnTo>
                <a:lnTo>
                  <a:pt x="1893" y="4449"/>
                </a:lnTo>
                <a:cubicBezTo>
                  <a:pt x="2283" y="4527"/>
                  <a:pt x="2596" y="4878"/>
                  <a:pt x="2635" y="5268"/>
                </a:cubicBezTo>
                <a:lnTo>
                  <a:pt x="3064" y="8137"/>
                </a:lnTo>
                <a:lnTo>
                  <a:pt x="3474" y="5268"/>
                </a:lnTo>
                <a:cubicBezTo>
                  <a:pt x="3513" y="4878"/>
                  <a:pt x="3844" y="4527"/>
                  <a:pt x="4235" y="4449"/>
                </a:cubicBezTo>
                <a:lnTo>
                  <a:pt x="6108" y="4059"/>
                </a:lnTo>
                <a:lnTo>
                  <a:pt x="4235" y="3669"/>
                </a:lnTo>
                <a:cubicBezTo>
                  <a:pt x="3844" y="3610"/>
                  <a:pt x="3513" y="3259"/>
                  <a:pt x="3474" y="2869"/>
                </a:cubicBezTo>
                <a:lnTo>
                  <a:pt x="3064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7" name="Google Shape;2747;p75"/>
          <p:cNvGrpSpPr/>
          <p:nvPr/>
        </p:nvGrpSpPr>
        <p:grpSpPr>
          <a:xfrm>
            <a:off x="4352339" y="740664"/>
            <a:ext cx="3747594" cy="3542462"/>
            <a:chOff x="-1568817" y="196345"/>
            <a:chExt cx="10033720" cy="9484504"/>
          </a:xfrm>
        </p:grpSpPr>
        <p:sp>
          <p:nvSpPr>
            <p:cNvPr id="2748" name="Google Shape;2748;p75"/>
            <p:cNvSpPr/>
            <p:nvPr/>
          </p:nvSpPr>
          <p:spPr>
            <a:xfrm>
              <a:off x="1648337" y="6398602"/>
              <a:ext cx="266648" cy="144019"/>
            </a:xfrm>
            <a:custGeom>
              <a:avLst/>
              <a:gdLst/>
              <a:ahLst/>
              <a:cxnLst/>
              <a:rect l="l" t="t" r="r" b="b"/>
              <a:pathLst>
                <a:path w="7143" h="3858" extrusionOk="0">
                  <a:moveTo>
                    <a:pt x="381" y="738"/>
                  </a:moveTo>
                  <a:lnTo>
                    <a:pt x="1952" y="1691"/>
                  </a:lnTo>
                  <a:lnTo>
                    <a:pt x="4000" y="2477"/>
                  </a:lnTo>
                  <a:lnTo>
                    <a:pt x="5548" y="3525"/>
                  </a:lnTo>
                  <a:lnTo>
                    <a:pt x="7143" y="3858"/>
                  </a:lnTo>
                  <a:lnTo>
                    <a:pt x="6762" y="2763"/>
                  </a:lnTo>
                  <a:lnTo>
                    <a:pt x="3810" y="1215"/>
                  </a:lnTo>
                  <a:lnTo>
                    <a:pt x="1905" y="96"/>
                  </a:lnTo>
                  <a:lnTo>
                    <a:pt x="690" y="0"/>
                  </a:lnTo>
                  <a:lnTo>
                    <a:pt x="0" y="357"/>
                  </a:lnTo>
                  <a:lnTo>
                    <a:pt x="381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749" name="Google Shape;2749;p75"/>
            <p:cNvSpPr/>
            <p:nvPr/>
          </p:nvSpPr>
          <p:spPr>
            <a:xfrm>
              <a:off x="4471511" y="6804229"/>
              <a:ext cx="300878" cy="154286"/>
            </a:xfrm>
            <a:custGeom>
              <a:avLst/>
              <a:gdLst/>
              <a:ahLst/>
              <a:cxnLst/>
              <a:rect l="l" t="t" r="r" b="b"/>
              <a:pathLst>
                <a:path w="7430" h="3810" extrusionOk="0">
                  <a:moveTo>
                    <a:pt x="7430" y="0"/>
                  </a:moveTo>
                  <a:lnTo>
                    <a:pt x="1891" y="3335"/>
                  </a:lnTo>
                  <a:lnTo>
                    <a:pt x="0" y="3810"/>
                  </a:lnTo>
                  <a:lnTo>
                    <a:pt x="5430" y="5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750" name="Google Shape;2750;p75"/>
            <p:cNvSpPr/>
            <p:nvPr/>
          </p:nvSpPr>
          <p:spPr>
            <a:xfrm>
              <a:off x="1997837" y="4556076"/>
              <a:ext cx="4599362" cy="3205893"/>
            </a:xfrm>
            <a:custGeom>
              <a:avLst/>
              <a:gdLst/>
              <a:ahLst/>
              <a:cxnLst/>
              <a:rect l="l" t="t" r="r" b="b"/>
              <a:pathLst>
                <a:path w="37743" h="26308" extrusionOk="0">
                  <a:moveTo>
                    <a:pt x="29412" y="1212"/>
                  </a:moveTo>
                  <a:cubicBezTo>
                    <a:pt x="29435" y="1212"/>
                    <a:pt x="29459" y="1212"/>
                    <a:pt x="29489" y="1218"/>
                  </a:cubicBezTo>
                  <a:cubicBezTo>
                    <a:pt x="29465" y="1218"/>
                    <a:pt x="29435" y="1218"/>
                    <a:pt x="29412" y="1212"/>
                  </a:cubicBezTo>
                  <a:close/>
                  <a:moveTo>
                    <a:pt x="29073" y="1218"/>
                  </a:moveTo>
                  <a:cubicBezTo>
                    <a:pt x="29055" y="1218"/>
                    <a:pt x="29043" y="1218"/>
                    <a:pt x="29026" y="1230"/>
                  </a:cubicBezTo>
                  <a:cubicBezTo>
                    <a:pt x="29037" y="1218"/>
                    <a:pt x="29049" y="1218"/>
                    <a:pt x="29073" y="1218"/>
                  </a:cubicBezTo>
                  <a:close/>
                  <a:moveTo>
                    <a:pt x="29643" y="1236"/>
                  </a:moveTo>
                  <a:cubicBezTo>
                    <a:pt x="29667" y="1236"/>
                    <a:pt x="29679" y="1236"/>
                    <a:pt x="29702" y="1242"/>
                  </a:cubicBezTo>
                  <a:cubicBezTo>
                    <a:pt x="29691" y="1242"/>
                    <a:pt x="29661" y="1236"/>
                    <a:pt x="29637" y="1236"/>
                  </a:cubicBezTo>
                  <a:close/>
                  <a:moveTo>
                    <a:pt x="30706" y="1533"/>
                  </a:moveTo>
                  <a:cubicBezTo>
                    <a:pt x="30730" y="1538"/>
                    <a:pt x="30742" y="1556"/>
                    <a:pt x="30765" y="1562"/>
                  </a:cubicBezTo>
                  <a:cubicBezTo>
                    <a:pt x="30742" y="1556"/>
                    <a:pt x="30730" y="1544"/>
                    <a:pt x="30706" y="1533"/>
                  </a:cubicBezTo>
                  <a:close/>
                  <a:moveTo>
                    <a:pt x="30950" y="1644"/>
                  </a:moveTo>
                  <a:cubicBezTo>
                    <a:pt x="30952" y="1644"/>
                    <a:pt x="30958" y="1651"/>
                    <a:pt x="30967" y="1651"/>
                  </a:cubicBezTo>
                  <a:cubicBezTo>
                    <a:pt x="30955" y="1651"/>
                    <a:pt x="30949" y="1645"/>
                    <a:pt x="30949" y="1645"/>
                  </a:cubicBezTo>
                  <a:cubicBezTo>
                    <a:pt x="30949" y="1644"/>
                    <a:pt x="30950" y="1644"/>
                    <a:pt x="30950" y="1644"/>
                  </a:cubicBezTo>
                  <a:close/>
                  <a:moveTo>
                    <a:pt x="16704" y="9703"/>
                  </a:moveTo>
                  <a:cubicBezTo>
                    <a:pt x="16705" y="9703"/>
                    <a:pt x="16705" y="9703"/>
                    <a:pt x="16705" y="9703"/>
                  </a:cubicBezTo>
                  <a:lnTo>
                    <a:pt x="16705" y="9703"/>
                  </a:lnTo>
                  <a:cubicBezTo>
                    <a:pt x="16703" y="9703"/>
                    <a:pt x="16701" y="9703"/>
                    <a:pt x="16698" y="9703"/>
                  </a:cubicBezTo>
                  <a:close/>
                  <a:moveTo>
                    <a:pt x="35765" y="9484"/>
                  </a:moveTo>
                  <a:cubicBezTo>
                    <a:pt x="35765" y="9561"/>
                    <a:pt x="35765" y="9644"/>
                    <a:pt x="35759" y="9721"/>
                  </a:cubicBezTo>
                  <a:cubicBezTo>
                    <a:pt x="35759" y="9644"/>
                    <a:pt x="35765" y="9561"/>
                    <a:pt x="35765" y="9484"/>
                  </a:cubicBezTo>
                  <a:close/>
                  <a:moveTo>
                    <a:pt x="17435" y="9887"/>
                  </a:moveTo>
                  <a:lnTo>
                    <a:pt x="17435" y="9887"/>
                  </a:lnTo>
                  <a:cubicBezTo>
                    <a:pt x="17458" y="9899"/>
                    <a:pt x="17476" y="9905"/>
                    <a:pt x="17506" y="9917"/>
                  </a:cubicBezTo>
                  <a:cubicBezTo>
                    <a:pt x="17488" y="9911"/>
                    <a:pt x="17458" y="9905"/>
                    <a:pt x="17435" y="9887"/>
                  </a:cubicBezTo>
                  <a:close/>
                  <a:moveTo>
                    <a:pt x="35753" y="9822"/>
                  </a:moveTo>
                  <a:cubicBezTo>
                    <a:pt x="35753" y="9869"/>
                    <a:pt x="35753" y="9911"/>
                    <a:pt x="35747" y="9953"/>
                  </a:cubicBezTo>
                  <a:cubicBezTo>
                    <a:pt x="35747" y="9911"/>
                    <a:pt x="35753" y="9869"/>
                    <a:pt x="35753" y="9822"/>
                  </a:cubicBezTo>
                  <a:close/>
                  <a:moveTo>
                    <a:pt x="35539" y="10980"/>
                  </a:moveTo>
                  <a:lnTo>
                    <a:pt x="35525" y="11019"/>
                  </a:lnTo>
                  <a:lnTo>
                    <a:pt x="35525" y="11019"/>
                  </a:lnTo>
                  <a:cubicBezTo>
                    <a:pt x="35529" y="11006"/>
                    <a:pt x="35533" y="10992"/>
                    <a:pt x="35539" y="10980"/>
                  </a:cubicBezTo>
                  <a:close/>
                  <a:moveTo>
                    <a:pt x="35468" y="11176"/>
                  </a:moveTo>
                  <a:cubicBezTo>
                    <a:pt x="35462" y="11194"/>
                    <a:pt x="35450" y="11223"/>
                    <a:pt x="35438" y="11247"/>
                  </a:cubicBezTo>
                  <a:cubicBezTo>
                    <a:pt x="35437" y="11248"/>
                    <a:pt x="35436" y="11250"/>
                    <a:pt x="35435" y="11252"/>
                  </a:cubicBezTo>
                  <a:lnTo>
                    <a:pt x="35435" y="11252"/>
                  </a:lnTo>
                  <a:cubicBezTo>
                    <a:pt x="35446" y="11227"/>
                    <a:pt x="35459" y="11199"/>
                    <a:pt x="35468" y="11176"/>
                  </a:cubicBezTo>
                  <a:close/>
                  <a:moveTo>
                    <a:pt x="35377" y="11382"/>
                  </a:moveTo>
                  <a:cubicBezTo>
                    <a:pt x="35366" y="11400"/>
                    <a:pt x="35356" y="11420"/>
                    <a:pt x="35343" y="11437"/>
                  </a:cubicBezTo>
                  <a:cubicBezTo>
                    <a:pt x="35352" y="11415"/>
                    <a:pt x="35364" y="11400"/>
                    <a:pt x="35377" y="11382"/>
                  </a:cubicBezTo>
                  <a:close/>
                  <a:moveTo>
                    <a:pt x="35076" y="11841"/>
                  </a:moveTo>
                  <a:cubicBezTo>
                    <a:pt x="35064" y="11865"/>
                    <a:pt x="35047" y="11876"/>
                    <a:pt x="35035" y="11900"/>
                  </a:cubicBezTo>
                  <a:cubicBezTo>
                    <a:pt x="35023" y="11900"/>
                    <a:pt x="35023" y="11900"/>
                    <a:pt x="35017" y="11906"/>
                  </a:cubicBezTo>
                  <a:cubicBezTo>
                    <a:pt x="35035" y="11882"/>
                    <a:pt x="35053" y="11865"/>
                    <a:pt x="35076" y="11841"/>
                  </a:cubicBezTo>
                  <a:close/>
                  <a:moveTo>
                    <a:pt x="34958" y="11977"/>
                  </a:moveTo>
                  <a:lnTo>
                    <a:pt x="34958" y="11977"/>
                  </a:lnTo>
                  <a:cubicBezTo>
                    <a:pt x="34946" y="11989"/>
                    <a:pt x="34929" y="12011"/>
                    <a:pt x="34907" y="12023"/>
                  </a:cubicBezTo>
                  <a:lnTo>
                    <a:pt x="34907" y="12023"/>
                  </a:lnTo>
                  <a:cubicBezTo>
                    <a:pt x="34925" y="12007"/>
                    <a:pt x="34937" y="11988"/>
                    <a:pt x="34958" y="11977"/>
                  </a:cubicBezTo>
                  <a:close/>
                  <a:moveTo>
                    <a:pt x="34833" y="12102"/>
                  </a:moveTo>
                  <a:cubicBezTo>
                    <a:pt x="34815" y="12114"/>
                    <a:pt x="34803" y="12126"/>
                    <a:pt x="34785" y="12138"/>
                  </a:cubicBezTo>
                  <a:cubicBezTo>
                    <a:pt x="34785" y="12138"/>
                    <a:pt x="34779" y="12138"/>
                    <a:pt x="34779" y="12144"/>
                  </a:cubicBezTo>
                  <a:cubicBezTo>
                    <a:pt x="34797" y="12132"/>
                    <a:pt x="34815" y="12114"/>
                    <a:pt x="34833" y="12102"/>
                  </a:cubicBezTo>
                  <a:close/>
                  <a:moveTo>
                    <a:pt x="34690" y="12203"/>
                  </a:moveTo>
                  <a:cubicBezTo>
                    <a:pt x="34678" y="12215"/>
                    <a:pt x="34667" y="12227"/>
                    <a:pt x="34655" y="12233"/>
                  </a:cubicBezTo>
                  <a:cubicBezTo>
                    <a:pt x="34655" y="12234"/>
                    <a:pt x="34655" y="12236"/>
                    <a:pt x="34654" y="12238"/>
                  </a:cubicBezTo>
                  <a:lnTo>
                    <a:pt x="34654" y="12238"/>
                  </a:lnTo>
                  <a:cubicBezTo>
                    <a:pt x="34670" y="12226"/>
                    <a:pt x="34682" y="12216"/>
                    <a:pt x="34690" y="12203"/>
                  </a:cubicBezTo>
                  <a:close/>
                  <a:moveTo>
                    <a:pt x="34654" y="12238"/>
                  </a:moveTo>
                  <a:cubicBezTo>
                    <a:pt x="34649" y="12242"/>
                    <a:pt x="34643" y="12246"/>
                    <a:pt x="34637" y="12250"/>
                  </a:cubicBezTo>
                  <a:cubicBezTo>
                    <a:pt x="34647" y="12250"/>
                    <a:pt x="34653" y="12246"/>
                    <a:pt x="34654" y="12238"/>
                  </a:cubicBezTo>
                  <a:close/>
                  <a:moveTo>
                    <a:pt x="6611" y="17145"/>
                  </a:moveTo>
                  <a:cubicBezTo>
                    <a:pt x="6619" y="17145"/>
                    <a:pt x="6628" y="17146"/>
                    <a:pt x="6640" y="17149"/>
                  </a:cubicBezTo>
                  <a:lnTo>
                    <a:pt x="6592" y="17149"/>
                  </a:lnTo>
                  <a:cubicBezTo>
                    <a:pt x="6598" y="17146"/>
                    <a:pt x="6604" y="17145"/>
                    <a:pt x="6611" y="17145"/>
                  </a:cubicBezTo>
                  <a:close/>
                  <a:moveTo>
                    <a:pt x="6746" y="17155"/>
                  </a:moveTo>
                  <a:cubicBezTo>
                    <a:pt x="6752" y="17155"/>
                    <a:pt x="6764" y="17155"/>
                    <a:pt x="6782" y="17161"/>
                  </a:cubicBezTo>
                  <a:cubicBezTo>
                    <a:pt x="6770" y="17161"/>
                    <a:pt x="6752" y="17161"/>
                    <a:pt x="6740" y="17155"/>
                  </a:cubicBezTo>
                  <a:close/>
                  <a:moveTo>
                    <a:pt x="7150" y="17245"/>
                  </a:moveTo>
                  <a:cubicBezTo>
                    <a:pt x="7155" y="17245"/>
                    <a:pt x="7161" y="17247"/>
                    <a:pt x="7168" y="17250"/>
                  </a:cubicBezTo>
                  <a:cubicBezTo>
                    <a:pt x="7163" y="17250"/>
                    <a:pt x="7158" y="17246"/>
                    <a:pt x="7150" y="17245"/>
                  </a:cubicBezTo>
                  <a:close/>
                  <a:moveTo>
                    <a:pt x="22072" y="17250"/>
                  </a:moveTo>
                  <a:cubicBezTo>
                    <a:pt x="22072" y="17298"/>
                    <a:pt x="22072" y="17333"/>
                    <a:pt x="22066" y="17369"/>
                  </a:cubicBezTo>
                  <a:cubicBezTo>
                    <a:pt x="22066" y="17333"/>
                    <a:pt x="22072" y="17298"/>
                    <a:pt x="22072" y="17250"/>
                  </a:cubicBezTo>
                  <a:close/>
                  <a:moveTo>
                    <a:pt x="7590" y="17422"/>
                  </a:moveTo>
                  <a:cubicBezTo>
                    <a:pt x="7601" y="17422"/>
                    <a:pt x="7601" y="17428"/>
                    <a:pt x="7607" y="17428"/>
                  </a:cubicBezTo>
                  <a:cubicBezTo>
                    <a:pt x="7601" y="17428"/>
                    <a:pt x="7601" y="17428"/>
                    <a:pt x="7590" y="17422"/>
                  </a:cubicBezTo>
                  <a:close/>
                  <a:moveTo>
                    <a:pt x="21931" y="18127"/>
                  </a:moveTo>
                  <a:cubicBezTo>
                    <a:pt x="21927" y="18140"/>
                    <a:pt x="21924" y="18154"/>
                    <a:pt x="21918" y="18171"/>
                  </a:cubicBezTo>
                  <a:cubicBezTo>
                    <a:pt x="21922" y="18159"/>
                    <a:pt x="21925" y="18143"/>
                    <a:pt x="21931" y="18127"/>
                  </a:cubicBezTo>
                  <a:close/>
                  <a:moveTo>
                    <a:pt x="21888" y="18266"/>
                  </a:moveTo>
                  <a:cubicBezTo>
                    <a:pt x="21886" y="18273"/>
                    <a:pt x="21884" y="18280"/>
                    <a:pt x="21881" y="18287"/>
                  </a:cubicBezTo>
                  <a:lnTo>
                    <a:pt x="21881" y="18287"/>
                  </a:lnTo>
                  <a:lnTo>
                    <a:pt x="21888" y="18266"/>
                  </a:lnTo>
                  <a:close/>
                  <a:moveTo>
                    <a:pt x="21811" y="18472"/>
                  </a:moveTo>
                  <a:cubicBezTo>
                    <a:pt x="21807" y="18483"/>
                    <a:pt x="21802" y="18496"/>
                    <a:pt x="21796" y="18509"/>
                  </a:cubicBezTo>
                  <a:lnTo>
                    <a:pt x="21796" y="18509"/>
                  </a:lnTo>
                  <a:cubicBezTo>
                    <a:pt x="21801" y="18497"/>
                    <a:pt x="21806" y="18484"/>
                    <a:pt x="21811" y="18472"/>
                  </a:cubicBezTo>
                  <a:close/>
                  <a:moveTo>
                    <a:pt x="21793" y="18516"/>
                  </a:moveTo>
                  <a:cubicBezTo>
                    <a:pt x="21793" y="18519"/>
                    <a:pt x="21791" y="18529"/>
                    <a:pt x="21781" y="18539"/>
                  </a:cubicBezTo>
                  <a:cubicBezTo>
                    <a:pt x="21786" y="18531"/>
                    <a:pt x="21790" y="18523"/>
                    <a:pt x="21793" y="18516"/>
                  </a:cubicBezTo>
                  <a:close/>
                  <a:moveTo>
                    <a:pt x="21746" y="18604"/>
                  </a:moveTo>
                  <a:cubicBezTo>
                    <a:pt x="21740" y="18628"/>
                    <a:pt x="21722" y="18658"/>
                    <a:pt x="21710" y="18675"/>
                  </a:cubicBezTo>
                  <a:cubicBezTo>
                    <a:pt x="21722" y="18652"/>
                    <a:pt x="21734" y="18634"/>
                    <a:pt x="21746" y="18604"/>
                  </a:cubicBezTo>
                  <a:close/>
                  <a:moveTo>
                    <a:pt x="21573" y="18895"/>
                  </a:moveTo>
                  <a:cubicBezTo>
                    <a:pt x="21568" y="18905"/>
                    <a:pt x="21563" y="18920"/>
                    <a:pt x="21551" y="18927"/>
                  </a:cubicBezTo>
                  <a:lnTo>
                    <a:pt x="21551" y="18927"/>
                  </a:lnTo>
                  <a:cubicBezTo>
                    <a:pt x="21558" y="18918"/>
                    <a:pt x="21566" y="18906"/>
                    <a:pt x="21573" y="18895"/>
                  </a:cubicBezTo>
                  <a:close/>
                  <a:moveTo>
                    <a:pt x="21544" y="18936"/>
                  </a:moveTo>
                  <a:cubicBezTo>
                    <a:pt x="21544" y="18943"/>
                    <a:pt x="21543" y="18943"/>
                    <a:pt x="21538" y="18943"/>
                  </a:cubicBezTo>
                  <a:cubicBezTo>
                    <a:pt x="21540" y="18941"/>
                    <a:pt x="21542" y="18938"/>
                    <a:pt x="21544" y="18936"/>
                  </a:cubicBezTo>
                  <a:close/>
                  <a:moveTo>
                    <a:pt x="21478" y="19032"/>
                  </a:moveTo>
                  <a:cubicBezTo>
                    <a:pt x="21467" y="19049"/>
                    <a:pt x="21449" y="19073"/>
                    <a:pt x="21437" y="19085"/>
                  </a:cubicBezTo>
                  <a:lnTo>
                    <a:pt x="21425" y="19091"/>
                  </a:lnTo>
                  <a:cubicBezTo>
                    <a:pt x="21443" y="19079"/>
                    <a:pt x="21455" y="19055"/>
                    <a:pt x="21478" y="19032"/>
                  </a:cubicBezTo>
                  <a:close/>
                  <a:moveTo>
                    <a:pt x="21349" y="19173"/>
                  </a:moveTo>
                  <a:lnTo>
                    <a:pt x="21330" y="19192"/>
                  </a:lnTo>
                  <a:cubicBezTo>
                    <a:pt x="21330" y="19192"/>
                    <a:pt x="21329" y="19192"/>
                    <a:pt x="21328" y="19192"/>
                  </a:cubicBezTo>
                  <a:lnTo>
                    <a:pt x="21328" y="19192"/>
                  </a:lnTo>
                  <a:cubicBezTo>
                    <a:pt x="21334" y="19186"/>
                    <a:pt x="21341" y="19180"/>
                    <a:pt x="21349" y="19173"/>
                  </a:cubicBezTo>
                  <a:close/>
                  <a:moveTo>
                    <a:pt x="21265" y="19263"/>
                  </a:moveTo>
                  <a:cubicBezTo>
                    <a:pt x="21248" y="19269"/>
                    <a:pt x="21237" y="19284"/>
                    <a:pt x="21222" y="19295"/>
                  </a:cubicBezTo>
                  <a:lnTo>
                    <a:pt x="21222" y="19295"/>
                  </a:lnTo>
                  <a:cubicBezTo>
                    <a:pt x="21220" y="19295"/>
                    <a:pt x="21219" y="19294"/>
                    <a:pt x="21219" y="19294"/>
                  </a:cubicBezTo>
                  <a:cubicBezTo>
                    <a:pt x="21217" y="19294"/>
                    <a:pt x="21217" y="19296"/>
                    <a:pt x="21217" y="19299"/>
                  </a:cubicBezTo>
                  <a:cubicBezTo>
                    <a:pt x="21219" y="19298"/>
                    <a:pt x="21220" y="19297"/>
                    <a:pt x="21222" y="19295"/>
                  </a:cubicBezTo>
                  <a:lnTo>
                    <a:pt x="21222" y="19295"/>
                  </a:lnTo>
                  <a:cubicBezTo>
                    <a:pt x="21224" y="19296"/>
                    <a:pt x="21226" y="19297"/>
                    <a:pt x="21229" y="19299"/>
                  </a:cubicBezTo>
                  <a:lnTo>
                    <a:pt x="21265" y="19263"/>
                  </a:lnTo>
                  <a:close/>
                  <a:moveTo>
                    <a:pt x="21146" y="19358"/>
                  </a:moveTo>
                  <a:lnTo>
                    <a:pt x="21146" y="19358"/>
                  </a:lnTo>
                  <a:cubicBezTo>
                    <a:pt x="21141" y="19362"/>
                    <a:pt x="21137" y="19364"/>
                    <a:pt x="21133" y="19367"/>
                  </a:cubicBezTo>
                  <a:lnTo>
                    <a:pt x="21133" y="19367"/>
                  </a:lnTo>
                  <a:cubicBezTo>
                    <a:pt x="21137" y="19364"/>
                    <a:pt x="21141" y="19362"/>
                    <a:pt x="21146" y="19358"/>
                  </a:cubicBezTo>
                  <a:close/>
                  <a:moveTo>
                    <a:pt x="21133" y="19367"/>
                  </a:moveTo>
                  <a:cubicBezTo>
                    <a:pt x="21119" y="19377"/>
                    <a:pt x="21107" y="19383"/>
                    <a:pt x="21098" y="19393"/>
                  </a:cubicBezTo>
                  <a:lnTo>
                    <a:pt x="21098" y="19393"/>
                  </a:lnTo>
                  <a:cubicBezTo>
                    <a:pt x="21104" y="19388"/>
                    <a:pt x="21112" y="19386"/>
                    <a:pt x="21116" y="19382"/>
                  </a:cubicBezTo>
                  <a:cubicBezTo>
                    <a:pt x="21120" y="19378"/>
                    <a:pt x="21125" y="19373"/>
                    <a:pt x="21133" y="19367"/>
                  </a:cubicBezTo>
                  <a:close/>
                  <a:moveTo>
                    <a:pt x="21098" y="19393"/>
                  </a:moveTo>
                  <a:cubicBezTo>
                    <a:pt x="21096" y="19394"/>
                    <a:pt x="21094" y="19397"/>
                    <a:pt x="21092" y="19400"/>
                  </a:cubicBezTo>
                  <a:cubicBezTo>
                    <a:pt x="21094" y="19397"/>
                    <a:pt x="21096" y="19395"/>
                    <a:pt x="21098" y="19393"/>
                  </a:cubicBezTo>
                  <a:close/>
                  <a:moveTo>
                    <a:pt x="2615" y="21016"/>
                  </a:moveTo>
                  <a:cubicBezTo>
                    <a:pt x="2618" y="21016"/>
                    <a:pt x="2623" y="21018"/>
                    <a:pt x="2626" y="21021"/>
                  </a:cubicBezTo>
                  <a:lnTo>
                    <a:pt x="2614" y="21021"/>
                  </a:lnTo>
                  <a:cubicBezTo>
                    <a:pt x="2611" y="21018"/>
                    <a:pt x="2612" y="21016"/>
                    <a:pt x="2615" y="21016"/>
                  </a:cubicBezTo>
                  <a:close/>
                  <a:moveTo>
                    <a:pt x="2701" y="21027"/>
                  </a:moveTo>
                  <a:cubicBezTo>
                    <a:pt x="2707" y="21027"/>
                    <a:pt x="2711" y="21033"/>
                    <a:pt x="2715" y="21033"/>
                  </a:cubicBezTo>
                  <a:lnTo>
                    <a:pt x="2691" y="21033"/>
                  </a:lnTo>
                  <a:cubicBezTo>
                    <a:pt x="2695" y="21029"/>
                    <a:pt x="2698" y="21027"/>
                    <a:pt x="2701" y="21027"/>
                  </a:cubicBezTo>
                  <a:close/>
                  <a:moveTo>
                    <a:pt x="2774" y="21039"/>
                  </a:moveTo>
                  <a:cubicBezTo>
                    <a:pt x="2792" y="21039"/>
                    <a:pt x="2798" y="21045"/>
                    <a:pt x="2804" y="21045"/>
                  </a:cubicBezTo>
                  <a:cubicBezTo>
                    <a:pt x="2798" y="21045"/>
                    <a:pt x="2792" y="21045"/>
                    <a:pt x="2774" y="21039"/>
                  </a:cubicBezTo>
                  <a:close/>
                  <a:moveTo>
                    <a:pt x="2121" y="21122"/>
                  </a:moveTo>
                  <a:cubicBezTo>
                    <a:pt x="2121" y="21122"/>
                    <a:pt x="2115" y="21122"/>
                    <a:pt x="2115" y="21128"/>
                  </a:cubicBezTo>
                  <a:cubicBezTo>
                    <a:pt x="2115" y="21122"/>
                    <a:pt x="2115" y="21122"/>
                    <a:pt x="2121" y="21122"/>
                  </a:cubicBezTo>
                  <a:close/>
                  <a:moveTo>
                    <a:pt x="565" y="22440"/>
                  </a:moveTo>
                  <a:cubicBezTo>
                    <a:pt x="565" y="22440"/>
                    <a:pt x="553" y="22446"/>
                    <a:pt x="547" y="22446"/>
                  </a:cubicBezTo>
                  <a:cubicBezTo>
                    <a:pt x="553" y="22440"/>
                    <a:pt x="565" y="22440"/>
                    <a:pt x="565" y="22440"/>
                  </a:cubicBezTo>
                  <a:close/>
                  <a:moveTo>
                    <a:pt x="10743" y="22784"/>
                  </a:moveTo>
                  <a:cubicBezTo>
                    <a:pt x="10749" y="22820"/>
                    <a:pt x="10749" y="22844"/>
                    <a:pt x="10737" y="22868"/>
                  </a:cubicBezTo>
                  <a:cubicBezTo>
                    <a:pt x="10737" y="22838"/>
                    <a:pt x="10743" y="22808"/>
                    <a:pt x="10743" y="22784"/>
                  </a:cubicBezTo>
                  <a:close/>
                  <a:moveTo>
                    <a:pt x="10731" y="22963"/>
                  </a:moveTo>
                  <a:cubicBezTo>
                    <a:pt x="10731" y="22980"/>
                    <a:pt x="10731" y="23004"/>
                    <a:pt x="10725" y="23028"/>
                  </a:cubicBezTo>
                  <a:cubicBezTo>
                    <a:pt x="10725" y="23004"/>
                    <a:pt x="10731" y="22980"/>
                    <a:pt x="10731" y="22963"/>
                  </a:cubicBezTo>
                  <a:close/>
                  <a:moveTo>
                    <a:pt x="10713" y="23117"/>
                  </a:moveTo>
                  <a:cubicBezTo>
                    <a:pt x="10713" y="23141"/>
                    <a:pt x="10707" y="23159"/>
                    <a:pt x="10707" y="23176"/>
                  </a:cubicBezTo>
                  <a:cubicBezTo>
                    <a:pt x="10705" y="23179"/>
                    <a:pt x="10703" y="23181"/>
                    <a:pt x="10702" y="23183"/>
                  </a:cubicBezTo>
                  <a:lnTo>
                    <a:pt x="10702" y="23183"/>
                  </a:lnTo>
                  <a:cubicBezTo>
                    <a:pt x="10707" y="23162"/>
                    <a:pt x="10707" y="23145"/>
                    <a:pt x="10713" y="23117"/>
                  </a:cubicBezTo>
                  <a:close/>
                  <a:moveTo>
                    <a:pt x="10677" y="23265"/>
                  </a:moveTo>
                  <a:cubicBezTo>
                    <a:pt x="10677" y="23295"/>
                    <a:pt x="10671" y="23313"/>
                    <a:pt x="10665" y="23337"/>
                  </a:cubicBezTo>
                  <a:cubicBezTo>
                    <a:pt x="10671" y="23313"/>
                    <a:pt x="10671" y="23295"/>
                    <a:pt x="10677" y="23265"/>
                  </a:cubicBezTo>
                  <a:close/>
                  <a:moveTo>
                    <a:pt x="10606" y="23544"/>
                  </a:moveTo>
                  <a:cubicBezTo>
                    <a:pt x="10606" y="23562"/>
                    <a:pt x="10600" y="23574"/>
                    <a:pt x="10588" y="23592"/>
                  </a:cubicBezTo>
                  <a:cubicBezTo>
                    <a:pt x="10594" y="23574"/>
                    <a:pt x="10594" y="23562"/>
                    <a:pt x="10606" y="23544"/>
                  </a:cubicBezTo>
                  <a:close/>
                  <a:moveTo>
                    <a:pt x="10559" y="23675"/>
                  </a:moveTo>
                  <a:lnTo>
                    <a:pt x="10541" y="23717"/>
                  </a:lnTo>
                  <a:cubicBezTo>
                    <a:pt x="10541" y="23720"/>
                    <a:pt x="10537" y="23725"/>
                    <a:pt x="10534" y="23730"/>
                  </a:cubicBezTo>
                  <a:lnTo>
                    <a:pt x="10534" y="23730"/>
                  </a:lnTo>
                  <a:cubicBezTo>
                    <a:pt x="10543" y="23710"/>
                    <a:pt x="10548" y="23690"/>
                    <a:pt x="10559" y="23675"/>
                  </a:cubicBezTo>
                  <a:close/>
                  <a:moveTo>
                    <a:pt x="10303" y="24109"/>
                  </a:moveTo>
                  <a:lnTo>
                    <a:pt x="10303" y="24109"/>
                  </a:lnTo>
                  <a:cubicBezTo>
                    <a:pt x="10291" y="24126"/>
                    <a:pt x="10279" y="24132"/>
                    <a:pt x="10274" y="24150"/>
                  </a:cubicBezTo>
                  <a:lnTo>
                    <a:pt x="10262" y="24156"/>
                  </a:lnTo>
                  <a:cubicBezTo>
                    <a:pt x="10279" y="24138"/>
                    <a:pt x="10285" y="24126"/>
                    <a:pt x="10303" y="24109"/>
                  </a:cubicBezTo>
                  <a:close/>
                  <a:moveTo>
                    <a:pt x="10226" y="24198"/>
                  </a:moveTo>
                  <a:lnTo>
                    <a:pt x="10226" y="24198"/>
                  </a:lnTo>
                  <a:cubicBezTo>
                    <a:pt x="10214" y="24204"/>
                    <a:pt x="10202" y="24221"/>
                    <a:pt x="10190" y="24245"/>
                  </a:cubicBezTo>
                  <a:lnTo>
                    <a:pt x="10196" y="24239"/>
                  </a:lnTo>
                  <a:cubicBezTo>
                    <a:pt x="10202" y="24221"/>
                    <a:pt x="10220" y="24215"/>
                    <a:pt x="10226" y="24198"/>
                  </a:cubicBezTo>
                  <a:close/>
                  <a:moveTo>
                    <a:pt x="10110" y="24306"/>
                  </a:moveTo>
                  <a:cubicBezTo>
                    <a:pt x="10109" y="24306"/>
                    <a:pt x="10107" y="24307"/>
                    <a:pt x="10107" y="24310"/>
                  </a:cubicBezTo>
                  <a:cubicBezTo>
                    <a:pt x="10110" y="24307"/>
                    <a:pt x="10110" y="24306"/>
                    <a:pt x="10110" y="24306"/>
                  </a:cubicBezTo>
                  <a:close/>
                  <a:moveTo>
                    <a:pt x="10137" y="24281"/>
                  </a:moveTo>
                  <a:lnTo>
                    <a:pt x="10107" y="24310"/>
                  </a:lnTo>
                  <a:cubicBezTo>
                    <a:pt x="10119" y="24305"/>
                    <a:pt x="10131" y="24287"/>
                    <a:pt x="10137" y="24281"/>
                  </a:cubicBezTo>
                  <a:close/>
                  <a:moveTo>
                    <a:pt x="10054" y="24346"/>
                  </a:moveTo>
                  <a:lnTo>
                    <a:pt x="10031" y="24369"/>
                  </a:lnTo>
                  <a:lnTo>
                    <a:pt x="10031" y="24369"/>
                  </a:lnTo>
                  <a:cubicBezTo>
                    <a:pt x="10039" y="24364"/>
                    <a:pt x="10046" y="24357"/>
                    <a:pt x="10054" y="24346"/>
                  </a:cubicBezTo>
                  <a:close/>
                  <a:moveTo>
                    <a:pt x="10031" y="24369"/>
                  </a:moveTo>
                  <a:cubicBezTo>
                    <a:pt x="10027" y="24371"/>
                    <a:pt x="10023" y="24374"/>
                    <a:pt x="10018" y="24376"/>
                  </a:cubicBezTo>
                  <a:cubicBezTo>
                    <a:pt x="10018" y="24376"/>
                    <a:pt x="10024" y="24376"/>
                    <a:pt x="10030" y="24370"/>
                  </a:cubicBezTo>
                  <a:lnTo>
                    <a:pt x="10031" y="24369"/>
                  </a:lnTo>
                  <a:close/>
                  <a:moveTo>
                    <a:pt x="9911" y="24382"/>
                  </a:moveTo>
                  <a:lnTo>
                    <a:pt x="9882" y="24400"/>
                  </a:lnTo>
                  <a:cubicBezTo>
                    <a:pt x="9892" y="24396"/>
                    <a:pt x="9902" y="24389"/>
                    <a:pt x="9911" y="24382"/>
                  </a:cubicBezTo>
                  <a:close/>
                  <a:moveTo>
                    <a:pt x="5125" y="24673"/>
                  </a:moveTo>
                  <a:cubicBezTo>
                    <a:pt x="5125" y="24691"/>
                    <a:pt x="5125" y="24714"/>
                    <a:pt x="5119" y="24726"/>
                  </a:cubicBezTo>
                  <a:cubicBezTo>
                    <a:pt x="5119" y="24714"/>
                    <a:pt x="5125" y="24691"/>
                    <a:pt x="5125" y="24673"/>
                  </a:cubicBezTo>
                  <a:close/>
                  <a:moveTo>
                    <a:pt x="5036" y="25017"/>
                  </a:moveTo>
                  <a:lnTo>
                    <a:pt x="5036" y="25017"/>
                  </a:lnTo>
                  <a:cubicBezTo>
                    <a:pt x="5035" y="25020"/>
                    <a:pt x="5033" y="25023"/>
                    <a:pt x="5032" y="25026"/>
                  </a:cubicBezTo>
                  <a:lnTo>
                    <a:pt x="5032" y="25026"/>
                  </a:lnTo>
                  <a:cubicBezTo>
                    <a:pt x="5033" y="25022"/>
                    <a:pt x="5034" y="25019"/>
                    <a:pt x="5036" y="25017"/>
                  </a:cubicBezTo>
                  <a:close/>
                  <a:moveTo>
                    <a:pt x="4962" y="25172"/>
                  </a:moveTo>
                  <a:cubicBezTo>
                    <a:pt x="4958" y="25178"/>
                    <a:pt x="4954" y="25186"/>
                    <a:pt x="4947" y="25195"/>
                  </a:cubicBezTo>
                  <a:cubicBezTo>
                    <a:pt x="4951" y="25184"/>
                    <a:pt x="4957" y="25178"/>
                    <a:pt x="4962" y="25172"/>
                  </a:cubicBezTo>
                  <a:close/>
                  <a:moveTo>
                    <a:pt x="4882" y="25284"/>
                  </a:moveTo>
                  <a:cubicBezTo>
                    <a:pt x="4876" y="25290"/>
                    <a:pt x="4870" y="25296"/>
                    <a:pt x="4858" y="25314"/>
                  </a:cubicBezTo>
                  <a:cubicBezTo>
                    <a:pt x="4870" y="25308"/>
                    <a:pt x="4876" y="25290"/>
                    <a:pt x="4882" y="25284"/>
                  </a:cubicBezTo>
                  <a:close/>
                  <a:moveTo>
                    <a:pt x="4828" y="25338"/>
                  </a:moveTo>
                  <a:lnTo>
                    <a:pt x="4828" y="25338"/>
                  </a:lnTo>
                  <a:cubicBezTo>
                    <a:pt x="4823" y="25344"/>
                    <a:pt x="4817" y="25350"/>
                    <a:pt x="4811" y="25367"/>
                  </a:cubicBezTo>
                  <a:cubicBezTo>
                    <a:pt x="4817" y="25356"/>
                    <a:pt x="4823" y="25350"/>
                    <a:pt x="4828" y="25338"/>
                  </a:cubicBezTo>
                  <a:close/>
                  <a:moveTo>
                    <a:pt x="4787" y="25385"/>
                  </a:moveTo>
                  <a:cubicBezTo>
                    <a:pt x="4769" y="25391"/>
                    <a:pt x="4763" y="25403"/>
                    <a:pt x="4757" y="25409"/>
                  </a:cubicBezTo>
                  <a:cubicBezTo>
                    <a:pt x="4763" y="25403"/>
                    <a:pt x="4769" y="25397"/>
                    <a:pt x="4787" y="25385"/>
                  </a:cubicBezTo>
                  <a:close/>
                  <a:moveTo>
                    <a:pt x="4644" y="25427"/>
                  </a:moveTo>
                  <a:lnTo>
                    <a:pt x="4644" y="25427"/>
                  </a:lnTo>
                  <a:cubicBezTo>
                    <a:pt x="4639" y="25430"/>
                    <a:pt x="4633" y="25434"/>
                    <a:pt x="4627" y="25438"/>
                  </a:cubicBezTo>
                  <a:lnTo>
                    <a:pt x="4627" y="25438"/>
                  </a:lnTo>
                  <a:cubicBezTo>
                    <a:pt x="4636" y="25435"/>
                    <a:pt x="4640" y="25431"/>
                    <a:pt x="4644" y="25427"/>
                  </a:cubicBezTo>
                  <a:close/>
                  <a:moveTo>
                    <a:pt x="4728" y="25433"/>
                  </a:moveTo>
                  <a:lnTo>
                    <a:pt x="4728" y="25433"/>
                  </a:lnTo>
                  <a:cubicBezTo>
                    <a:pt x="4722" y="25439"/>
                    <a:pt x="4704" y="25445"/>
                    <a:pt x="4698" y="25456"/>
                  </a:cubicBezTo>
                  <a:cubicBezTo>
                    <a:pt x="4710" y="25445"/>
                    <a:pt x="4722" y="25439"/>
                    <a:pt x="4728" y="25433"/>
                  </a:cubicBezTo>
                  <a:close/>
                  <a:moveTo>
                    <a:pt x="31128" y="1"/>
                  </a:moveTo>
                  <a:cubicBezTo>
                    <a:pt x="31086" y="1"/>
                    <a:pt x="31044" y="1"/>
                    <a:pt x="31009" y="12"/>
                  </a:cubicBezTo>
                  <a:cubicBezTo>
                    <a:pt x="30979" y="12"/>
                    <a:pt x="30949" y="18"/>
                    <a:pt x="30926" y="18"/>
                  </a:cubicBezTo>
                  <a:cubicBezTo>
                    <a:pt x="30890" y="24"/>
                    <a:pt x="30854" y="24"/>
                    <a:pt x="30807" y="30"/>
                  </a:cubicBezTo>
                  <a:cubicBezTo>
                    <a:pt x="30777" y="42"/>
                    <a:pt x="30759" y="42"/>
                    <a:pt x="30730" y="48"/>
                  </a:cubicBezTo>
                  <a:lnTo>
                    <a:pt x="30617" y="72"/>
                  </a:lnTo>
                  <a:cubicBezTo>
                    <a:pt x="30593" y="78"/>
                    <a:pt x="30563" y="84"/>
                    <a:pt x="30540" y="90"/>
                  </a:cubicBezTo>
                  <a:cubicBezTo>
                    <a:pt x="30504" y="101"/>
                    <a:pt x="30468" y="113"/>
                    <a:pt x="30433" y="131"/>
                  </a:cubicBezTo>
                  <a:lnTo>
                    <a:pt x="30362" y="149"/>
                  </a:lnTo>
                  <a:cubicBezTo>
                    <a:pt x="30326" y="167"/>
                    <a:pt x="30284" y="179"/>
                    <a:pt x="30243" y="202"/>
                  </a:cubicBezTo>
                  <a:cubicBezTo>
                    <a:pt x="30225" y="208"/>
                    <a:pt x="30207" y="220"/>
                    <a:pt x="30183" y="226"/>
                  </a:cubicBezTo>
                  <a:cubicBezTo>
                    <a:pt x="30124" y="256"/>
                    <a:pt x="30077" y="286"/>
                    <a:pt x="30023" y="315"/>
                  </a:cubicBezTo>
                  <a:lnTo>
                    <a:pt x="28061" y="1495"/>
                  </a:lnTo>
                  <a:lnTo>
                    <a:pt x="28061" y="1495"/>
                  </a:lnTo>
                  <a:cubicBezTo>
                    <a:pt x="28062" y="1493"/>
                    <a:pt x="28064" y="1490"/>
                    <a:pt x="28064" y="1485"/>
                  </a:cubicBezTo>
                  <a:lnTo>
                    <a:pt x="28064" y="1485"/>
                  </a:lnTo>
                  <a:cubicBezTo>
                    <a:pt x="27535" y="1794"/>
                    <a:pt x="27149" y="2328"/>
                    <a:pt x="26941" y="3053"/>
                  </a:cubicBezTo>
                  <a:lnTo>
                    <a:pt x="15303" y="9929"/>
                  </a:lnTo>
                  <a:lnTo>
                    <a:pt x="15309" y="9929"/>
                  </a:lnTo>
                  <a:cubicBezTo>
                    <a:pt x="14638" y="10327"/>
                    <a:pt x="14204" y="11152"/>
                    <a:pt x="14181" y="12316"/>
                  </a:cubicBezTo>
                  <a:lnTo>
                    <a:pt x="5701" y="17310"/>
                  </a:lnTo>
                  <a:lnTo>
                    <a:pt x="5707" y="17310"/>
                  </a:lnTo>
                  <a:cubicBezTo>
                    <a:pt x="5179" y="17624"/>
                    <a:pt x="4858" y="18272"/>
                    <a:pt x="4858" y="19198"/>
                  </a:cubicBezTo>
                  <a:cubicBezTo>
                    <a:pt x="4858" y="19287"/>
                    <a:pt x="4870" y="19382"/>
                    <a:pt x="4876" y="19471"/>
                  </a:cubicBezTo>
                  <a:lnTo>
                    <a:pt x="2067" y="21104"/>
                  </a:lnTo>
                  <a:lnTo>
                    <a:pt x="2061" y="21104"/>
                  </a:lnTo>
                  <a:cubicBezTo>
                    <a:pt x="1842" y="21241"/>
                    <a:pt x="1675" y="21466"/>
                    <a:pt x="1592" y="21787"/>
                  </a:cubicBezTo>
                  <a:lnTo>
                    <a:pt x="452" y="22446"/>
                  </a:lnTo>
                  <a:lnTo>
                    <a:pt x="446" y="22446"/>
                  </a:lnTo>
                  <a:cubicBezTo>
                    <a:pt x="167" y="22612"/>
                    <a:pt x="1" y="22951"/>
                    <a:pt x="1" y="23444"/>
                  </a:cubicBezTo>
                  <a:cubicBezTo>
                    <a:pt x="7" y="24423"/>
                    <a:pt x="702" y="25617"/>
                    <a:pt x="1563" y="26098"/>
                  </a:cubicBezTo>
                  <a:cubicBezTo>
                    <a:pt x="1811" y="26240"/>
                    <a:pt x="2045" y="26307"/>
                    <a:pt x="2253" y="26307"/>
                  </a:cubicBezTo>
                  <a:cubicBezTo>
                    <a:pt x="2409" y="26307"/>
                    <a:pt x="2551" y="26270"/>
                    <a:pt x="2673" y="26199"/>
                  </a:cubicBezTo>
                  <a:lnTo>
                    <a:pt x="2661" y="26199"/>
                  </a:lnTo>
                  <a:lnTo>
                    <a:pt x="3819" y="25522"/>
                  </a:lnTo>
                  <a:cubicBezTo>
                    <a:pt x="3931" y="25551"/>
                    <a:pt x="4038" y="25565"/>
                    <a:pt x="4139" y="25565"/>
                  </a:cubicBezTo>
                  <a:cubicBezTo>
                    <a:pt x="4322" y="25565"/>
                    <a:pt x="4487" y="25520"/>
                    <a:pt x="4627" y="25438"/>
                  </a:cubicBezTo>
                  <a:lnTo>
                    <a:pt x="4627" y="25438"/>
                  </a:lnTo>
                  <a:cubicBezTo>
                    <a:pt x="4623" y="25438"/>
                    <a:pt x="4619" y="25439"/>
                    <a:pt x="4615" y="25439"/>
                  </a:cubicBezTo>
                  <a:lnTo>
                    <a:pt x="7293" y="23871"/>
                  </a:lnTo>
                  <a:cubicBezTo>
                    <a:pt x="7459" y="24002"/>
                    <a:pt x="7625" y="24109"/>
                    <a:pt x="7797" y="24210"/>
                  </a:cubicBezTo>
                  <a:cubicBezTo>
                    <a:pt x="8268" y="24475"/>
                    <a:pt x="8711" y="24601"/>
                    <a:pt x="9104" y="24601"/>
                  </a:cubicBezTo>
                  <a:cubicBezTo>
                    <a:pt x="9410" y="24601"/>
                    <a:pt x="9685" y="24524"/>
                    <a:pt x="9919" y="24376"/>
                  </a:cubicBezTo>
                  <a:lnTo>
                    <a:pt x="9919" y="24376"/>
                  </a:lnTo>
                  <a:cubicBezTo>
                    <a:pt x="9916" y="24378"/>
                    <a:pt x="9914" y="24380"/>
                    <a:pt x="9911" y="24382"/>
                  </a:cubicBezTo>
                  <a:lnTo>
                    <a:pt x="9911" y="24382"/>
                  </a:lnTo>
                  <a:lnTo>
                    <a:pt x="18456" y="19352"/>
                  </a:lnTo>
                  <a:cubicBezTo>
                    <a:pt x="18965" y="19595"/>
                    <a:pt x="19446" y="19710"/>
                    <a:pt x="19881" y="19710"/>
                  </a:cubicBezTo>
                  <a:cubicBezTo>
                    <a:pt x="20299" y="19710"/>
                    <a:pt x="20674" y="19603"/>
                    <a:pt x="20992" y="19400"/>
                  </a:cubicBezTo>
                  <a:lnTo>
                    <a:pt x="20992" y="19400"/>
                  </a:lnTo>
                  <a:cubicBezTo>
                    <a:pt x="20968" y="19412"/>
                    <a:pt x="20950" y="19429"/>
                    <a:pt x="20926" y="19435"/>
                  </a:cubicBezTo>
                  <a:lnTo>
                    <a:pt x="32594" y="12541"/>
                  </a:lnTo>
                  <a:cubicBezTo>
                    <a:pt x="32824" y="12591"/>
                    <a:pt x="33047" y="12616"/>
                    <a:pt x="33261" y="12616"/>
                  </a:cubicBezTo>
                  <a:cubicBezTo>
                    <a:pt x="33735" y="12616"/>
                    <a:pt x="34164" y="12494"/>
                    <a:pt x="34524" y="12256"/>
                  </a:cubicBezTo>
                  <a:lnTo>
                    <a:pt x="34524" y="12256"/>
                  </a:lnTo>
                  <a:lnTo>
                    <a:pt x="34459" y="12304"/>
                  </a:lnTo>
                  <a:lnTo>
                    <a:pt x="36424" y="11122"/>
                  </a:lnTo>
                  <a:lnTo>
                    <a:pt x="36561" y="11033"/>
                  </a:lnTo>
                  <a:cubicBezTo>
                    <a:pt x="36573" y="11027"/>
                    <a:pt x="36590" y="11009"/>
                    <a:pt x="36596" y="11004"/>
                  </a:cubicBezTo>
                  <a:lnTo>
                    <a:pt x="36685" y="10938"/>
                  </a:lnTo>
                  <a:cubicBezTo>
                    <a:pt x="36703" y="10920"/>
                    <a:pt x="36715" y="10914"/>
                    <a:pt x="36733" y="10897"/>
                  </a:cubicBezTo>
                  <a:cubicBezTo>
                    <a:pt x="36763" y="10879"/>
                    <a:pt x="36792" y="10849"/>
                    <a:pt x="36810" y="10825"/>
                  </a:cubicBezTo>
                  <a:cubicBezTo>
                    <a:pt x="36828" y="10819"/>
                    <a:pt x="36834" y="10802"/>
                    <a:pt x="36852" y="10790"/>
                  </a:cubicBezTo>
                  <a:cubicBezTo>
                    <a:pt x="36887" y="10748"/>
                    <a:pt x="36923" y="10713"/>
                    <a:pt x="36959" y="10671"/>
                  </a:cubicBezTo>
                  <a:cubicBezTo>
                    <a:pt x="36959" y="10659"/>
                    <a:pt x="36970" y="10659"/>
                    <a:pt x="36970" y="10653"/>
                  </a:cubicBezTo>
                  <a:cubicBezTo>
                    <a:pt x="36984" y="10658"/>
                    <a:pt x="36995" y="10661"/>
                    <a:pt x="37006" y="10661"/>
                  </a:cubicBezTo>
                  <a:cubicBezTo>
                    <a:pt x="37043" y="10661"/>
                    <a:pt x="37067" y="10631"/>
                    <a:pt x="37095" y="10594"/>
                  </a:cubicBezTo>
                  <a:cubicBezTo>
                    <a:pt x="37101" y="10582"/>
                    <a:pt x="37119" y="10564"/>
                    <a:pt x="37125" y="10552"/>
                  </a:cubicBezTo>
                  <a:cubicBezTo>
                    <a:pt x="37149" y="10523"/>
                    <a:pt x="37172" y="10481"/>
                    <a:pt x="37190" y="10451"/>
                  </a:cubicBezTo>
                  <a:cubicBezTo>
                    <a:pt x="37202" y="10439"/>
                    <a:pt x="37214" y="10422"/>
                    <a:pt x="37220" y="10404"/>
                  </a:cubicBezTo>
                  <a:lnTo>
                    <a:pt x="37291" y="10291"/>
                  </a:lnTo>
                  <a:lnTo>
                    <a:pt x="37309" y="10243"/>
                  </a:lnTo>
                  <a:cubicBezTo>
                    <a:pt x="37339" y="10196"/>
                    <a:pt x="37362" y="10143"/>
                    <a:pt x="37392" y="10083"/>
                  </a:cubicBezTo>
                  <a:cubicBezTo>
                    <a:pt x="37398" y="10077"/>
                    <a:pt x="37398" y="10065"/>
                    <a:pt x="37410" y="10053"/>
                  </a:cubicBezTo>
                  <a:cubicBezTo>
                    <a:pt x="37428" y="10006"/>
                    <a:pt x="37451" y="9958"/>
                    <a:pt x="37469" y="9911"/>
                  </a:cubicBezTo>
                  <a:cubicBezTo>
                    <a:pt x="37475" y="9887"/>
                    <a:pt x="37481" y="9875"/>
                    <a:pt x="37487" y="9852"/>
                  </a:cubicBezTo>
                  <a:cubicBezTo>
                    <a:pt x="37505" y="9810"/>
                    <a:pt x="37517" y="9768"/>
                    <a:pt x="37535" y="9727"/>
                  </a:cubicBezTo>
                  <a:lnTo>
                    <a:pt x="37558" y="9662"/>
                  </a:lnTo>
                  <a:cubicBezTo>
                    <a:pt x="37570" y="9614"/>
                    <a:pt x="37588" y="9572"/>
                    <a:pt x="37594" y="9519"/>
                  </a:cubicBezTo>
                  <a:cubicBezTo>
                    <a:pt x="37600" y="9501"/>
                    <a:pt x="37600" y="9483"/>
                    <a:pt x="37606" y="9466"/>
                  </a:cubicBezTo>
                  <a:lnTo>
                    <a:pt x="37653" y="9264"/>
                  </a:lnTo>
                  <a:cubicBezTo>
                    <a:pt x="37653" y="9252"/>
                    <a:pt x="37659" y="9234"/>
                    <a:pt x="37659" y="9222"/>
                  </a:cubicBezTo>
                  <a:lnTo>
                    <a:pt x="37683" y="9086"/>
                  </a:lnTo>
                  <a:cubicBezTo>
                    <a:pt x="37683" y="9074"/>
                    <a:pt x="37683" y="9068"/>
                    <a:pt x="37689" y="9050"/>
                  </a:cubicBezTo>
                  <a:cubicBezTo>
                    <a:pt x="37689" y="9026"/>
                    <a:pt x="37695" y="8997"/>
                    <a:pt x="37695" y="8979"/>
                  </a:cubicBezTo>
                  <a:cubicBezTo>
                    <a:pt x="37707" y="8931"/>
                    <a:pt x="37713" y="8878"/>
                    <a:pt x="37713" y="8830"/>
                  </a:cubicBezTo>
                  <a:cubicBezTo>
                    <a:pt x="37713" y="8801"/>
                    <a:pt x="37719" y="8777"/>
                    <a:pt x="37719" y="8747"/>
                  </a:cubicBezTo>
                  <a:cubicBezTo>
                    <a:pt x="37725" y="8694"/>
                    <a:pt x="37725" y="8640"/>
                    <a:pt x="37725" y="8593"/>
                  </a:cubicBezTo>
                  <a:cubicBezTo>
                    <a:pt x="37725" y="8569"/>
                    <a:pt x="37725" y="8539"/>
                    <a:pt x="37736" y="8516"/>
                  </a:cubicBezTo>
                  <a:cubicBezTo>
                    <a:pt x="37736" y="8432"/>
                    <a:pt x="37742" y="8361"/>
                    <a:pt x="37742" y="8278"/>
                  </a:cubicBezTo>
                  <a:cubicBezTo>
                    <a:pt x="37742" y="8189"/>
                    <a:pt x="37742" y="8100"/>
                    <a:pt x="37736" y="8011"/>
                  </a:cubicBezTo>
                  <a:cubicBezTo>
                    <a:pt x="37736" y="7981"/>
                    <a:pt x="37725" y="7951"/>
                    <a:pt x="37725" y="7922"/>
                  </a:cubicBezTo>
                  <a:cubicBezTo>
                    <a:pt x="37725" y="7862"/>
                    <a:pt x="37719" y="7809"/>
                    <a:pt x="37713" y="7750"/>
                  </a:cubicBezTo>
                  <a:lnTo>
                    <a:pt x="37713" y="7744"/>
                  </a:lnTo>
                  <a:lnTo>
                    <a:pt x="37713" y="7720"/>
                  </a:lnTo>
                  <a:lnTo>
                    <a:pt x="37689" y="7500"/>
                  </a:lnTo>
                  <a:cubicBezTo>
                    <a:pt x="37689" y="7476"/>
                    <a:pt x="37683" y="7465"/>
                    <a:pt x="37683" y="7441"/>
                  </a:cubicBezTo>
                  <a:cubicBezTo>
                    <a:pt x="37677" y="7358"/>
                    <a:pt x="37659" y="7275"/>
                    <a:pt x="37647" y="7197"/>
                  </a:cubicBezTo>
                  <a:cubicBezTo>
                    <a:pt x="37647" y="7185"/>
                    <a:pt x="37647" y="7179"/>
                    <a:pt x="37636" y="7174"/>
                  </a:cubicBezTo>
                  <a:lnTo>
                    <a:pt x="37594" y="6948"/>
                  </a:lnTo>
                  <a:cubicBezTo>
                    <a:pt x="37588" y="6930"/>
                    <a:pt x="37588" y="6912"/>
                    <a:pt x="37576" y="6889"/>
                  </a:cubicBezTo>
                  <a:cubicBezTo>
                    <a:pt x="37564" y="6811"/>
                    <a:pt x="37541" y="6728"/>
                    <a:pt x="37529" y="6645"/>
                  </a:cubicBezTo>
                  <a:cubicBezTo>
                    <a:pt x="37529" y="6639"/>
                    <a:pt x="37517" y="6621"/>
                    <a:pt x="37517" y="6615"/>
                  </a:cubicBezTo>
                  <a:cubicBezTo>
                    <a:pt x="37505" y="6538"/>
                    <a:pt x="37481" y="6467"/>
                    <a:pt x="37457" y="6390"/>
                  </a:cubicBezTo>
                  <a:cubicBezTo>
                    <a:pt x="37451" y="6372"/>
                    <a:pt x="37451" y="6354"/>
                    <a:pt x="37446" y="6330"/>
                  </a:cubicBezTo>
                  <a:cubicBezTo>
                    <a:pt x="37440" y="6318"/>
                    <a:pt x="37440" y="6301"/>
                    <a:pt x="37428" y="6283"/>
                  </a:cubicBezTo>
                  <a:lnTo>
                    <a:pt x="37410" y="6212"/>
                  </a:lnTo>
                  <a:cubicBezTo>
                    <a:pt x="37386" y="6134"/>
                    <a:pt x="37356" y="6051"/>
                    <a:pt x="37333" y="5962"/>
                  </a:cubicBezTo>
                  <a:cubicBezTo>
                    <a:pt x="37327" y="5927"/>
                    <a:pt x="37309" y="5897"/>
                    <a:pt x="37297" y="5855"/>
                  </a:cubicBezTo>
                  <a:cubicBezTo>
                    <a:pt x="37267" y="5760"/>
                    <a:pt x="37232" y="5665"/>
                    <a:pt x="37190" y="5570"/>
                  </a:cubicBezTo>
                  <a:cubicBezTo>
                    <a:pt x="37184" y="5552"/>
                    <a:pt x="37184" y="5541"/>
                    <a:pt x="37178" y="5523"/>
                  </a:cubicBezTo>
                  <a:cubicBezTo>
                    <a:pt x="37131" y="5410"/>
                    <a:pt x="37089" y="5303"/>
                    <a:pt x="37042" y="5196"/>
                  </a:cubicBezTo>
                  <a:cubicBezTo>
                    <a:pt x="37030" y="5167"/>
                    <a:pt x="37012" y="5137"/>
                    <a:pt x="37006" y="5107"/>
                  </a:cubicBezTo>
                  <a:lnTo>
                    <a:pt x="36893" y="4864"/>
                  </a:lnTo>
                  <a:cubicBezTo>
                    <a:pt x="36881" y="4828"/>
                    <a:pt x="36864" y="4798"/>
                    <a:pt x="36852" y="4757"/>
                  </a:cubicBezTo>
                  <a:cubicBezTo>
                    <a:pt x="36804" y="4662"/>
                    <a:pt x="36763" y="4573"/>
                    <a:pt x="36715" y="4478"/>
                  </a:cubicBezTo>
                  <a:lnTo>
                    <a:pt x="36697" y="4430"/>
                  </a:lnTo>
                  <a:cubicBezTo>
                    <a:pt x="36644" y="4329"/>
                    <a:pt x="36585" y="4216"/>
                    <a:pt x="36525" y="4116"/>
                  </a:cubicBezTo>
                  <a:cubicBezTo>
                    <a:pt x="36507" y="4086"/>
                    <a:pt x="36495" y="4056"/>
                    <a:pt x="36472" y="4026"/>
                  </a:cubicBezTo>
                  <a:cubicBezTo>
                    <a:pt x="36430" y="3943"/>
                    <a:pt x="36383" y="3866"/>
                    <a:pt x="36341" y="3795"/>
                  </a:cubicBezTo>
                  <a:cubicBezTo>
                    <a:pt x="36317" y="3765"/>
                    <a:pt x="36299" y="3730"/>
                    <a:pt x="36282" y="3700"/>
                  </a:cubicBezTo>
                  <a:cubicBezTo>
                    <a:pt x="36228" y="3611"/>
                    <a:pt x="36169" y="3522"/>
                    <a:pt x="36115" y="3439"/>
                  </a:cubicBezTo>
                  <a:cubicBezTo>
                    <a:pt x="36109" y="3421"/>
                    <a:pt x="36092" y="3409"/>
                    <a:pt x="36086" y="3391"/>
                  </a:cubicBezTo>
                  <a:cubicBezTo>
                    <a:pt x="36020" y="3296"/>
                    <a:pt x="35955" y="3195"/>
                    <a:pt x="35884" y="3094"/>
                  </a:cubicBezTo>
                  <a:cubicBezTo>
                    <a:pt x="35866" y="3065"/>
                    <a:pt x="35848" y="3047"/>
                    <a:pt x="35824" y="3017"/>
                  </a:cubicBezTo>
                  <a:cubicBezTo>
                    <a:pt x="35777" y="2940"/>
                    <a:pt x="35724" y="2874"/>
                    <a:pt x="35664" y="2797"/>
                  </a:cubicBezTo>
                  <a:lnTo>
                    <a:pt x="35599" y="2708"/>
                  </a:lnTo>
                  <a:cubicBezTo>
                    <a:pt x="35539" y="2631"/>
                    <a:pt x="35468" y="2554"/>
                    <a:pt x="35403" y="2471"/>
                  </a:cubicBezTo>
                  <a:cubicBezTo>
                    <a:pt x="35391" y="2459"/>
                    <a:pt x="35379" y="2441"/>
                    <a:pt x="35367" y="2429"/>
                  </a:cubicBezTo>
                  <a:cubicBezTo>
                    <a:pt x="35290" y="2340"/>
                    <a:pt x="35213" y="2251"/>
                    <a:pt x="35136" y="2162"/>
                  </a:cubicBezTo>
                  <a:cubicBezTo>
                    <a:pt x="35112" y="2138"/>
                    <a:pt x="35094" y="2120"/>
                    <a:pt x="35070" y="2085"/>
                  </a:cubicBezTo>
                  <a:cubicBezTo>
                    <a:pt x="35011" y="2019"/>
                    <a:pt x="34952" y="1960"/>
                    <a:pt x="34892" y="1895"/>
                  </a:cubicBezTo>
                  <a:lnTo>
                    <a:pt x="34815" y="1823"/>
                  </a:lnTo>
                  <a:cubicBezTo>
                    <a:pt x="34750" y="1752"/>
                    <a:pt x="34678" y="1687"/>
                    <a:pt x="34607" y="1622"/>
                  </a:cubicBezTo>
                  <a:cubicBezTo>
                    <a:pt x="34595" y="1604"/>
                    <a:pt x="34577" y="1592"/>
                    <a:pt x="34566" y="1586"/>
                  </a:cubicBezTo>
                  <a:cubicBezTo>
                    <a:pt x="34482" y="1509"/>
                    <a:pt x="34393" y="1426"/>
                    <a:pt x="34310" y="1360"/>
                  </a:cubicBezTo>
                  <a:cubicBezTo>
                    <a:pt x="34292" y="1337"/>
                    <a:pt x="34269" y="1325"/>
                    <a:pt x="34239" y="1301"/>
                  </a:cubicBezTo>
                  <a:lnTo>
                    <a:pt x="34037" y="1147"/>
                  </a:lnTo>
                  <a:cubicBezTo>
                    <a:pt x="34025" y="1129"/>
                    <a:pt x="34007" y="1123"/>
                    <a:pt x="33996" y="1111"/>
                  </a:cubicBezTo>
                  <a:cubicBezTo>
                    <a:pt x="33978" y="1093"/>
                    <a:pt x="33954" y="1081"/>
                    <a:pt x="33942" y="1069"/>
                  </a:cubicBezTo>
                  <a:cubicBezTo>
                    <a:pt x="33912" y="1046"/>
                    <a:pt x="33889" y="1034"/>
                    <a:pt x="33859" y="1010"/>
                  </a:cubicBezTo>
                  <a:cubicBezTo>
                    <a:pt x="33817" y="980"/>
                    <a:pt x="33770" y="945"/>
                    <a:pt x="33728" y="915"/>
                  </a:cubicBezTo>
                  <a:cubicBezTo>
                    <a:pt x="33699" y="891"/>
                    <a:pt x="33675" y="879"/>
                    <a:pt x="33645" y="862"/>
                  </a:cubicBezTo>
                  <a:cubicBezTo>
                    <a:pt x="33598" y="832"/>
                    <a:pt x="33550" y="796"/>
                    <a:pt x="33497" y="767"/>
                  </a:cubicBezTo>
                  <a:lnTo>
                    <a:pt x="33431" y="719"/>
                  </a:lnTo>
                  <a:cubicBezTo>
                    <a:pt x="33354" y="677"/>
                    <a:pt x="33289" y="636"/>
                    <a:pt x="33212" y="594"/>
                  </a:cubicBezTo>
                  <a:cubicBezTo>
                    <a:pt x="33141" y="553"/>
                    <a:pt x="33063" y="517"/>
                    <a:pt x="32992" y="476"/>
                  </a:cubicBezTo>
                  <a:cubicBezTo>
                    <a:pt x="32968" y="464"/>
                    <a:pt x="32939" y="452"/>
                    <a:pt x="32915" y="440"/>
                  </a:cubicBezTo>
                  <a:cubicBezTo>
                    <a:pt x="32873" y="416"/>
                    <a:pt x="32838" y="398"/>
                    <a:pt x="32790" y="381"/>
                  </a:cubicBezTo>
                  <a:cubicBezTo>
                    <a:pt x="32784" y="375"/>
                    <a:pt x="32766" y="375"/>
                    <a:pt x="32760" y="369"/>
                  </a:cubicBezTo>
                  <a:lnTo>
                    <a:pt x="32719" y="345"/>
                  </a:lnTo>
                  <a:cubicBezTo>
                    <a:pt x="32660" y="321"/>
                    <a:pt x="32600" y="291"/>
                    <a:pt x="32547" y="268"/>
                  </a:cubicBezTo>
                  <a:cubicBezTo>
                    <a:pt x="32529" y="262"/>
                    <a:pt x="32523" y="262"/>
                    <a:pt x="32511" y="256"/>
                  </a:cubicBezTo>
                  <a:cubicBezTo>
                    <a:pt x="32440" y="232"/>
                    <a:pt x="32375" y="202"/>
                    <a:pt x="32315" y="191"/>
                  </a:cubicBezTo>
                  <a:cubicBezTo>
                    <a:pt x="32303" y="179"/>
                    <a:pt x="32285" y="179"/>
                    <a:pt x="32274" y="173"/>
                  </a:cubicBezTo>
                  <a:cubicBezTo>
                    <a:pt x="32214" y="149"/>
                    <a:pt x="32161" y="137"/>
                    <a:pt x="32101" y="119"/>
                  </a:cubicBezTo>
                  <a:cubicBezTo>
                    <a:pt x="32095" y="119"/>
                    <a:pt x="32078" y="113"/>
                    <a:pt x="32072" y="113"/>
                  </a:cubicBezTo>
                  <a:cubicBezTo>
                    <a:pt x="32012" y="101"/>
                    <a:pt x="31947" y="84"/>
                    <a:pt x="31888" y="72"/>
                  </a:cubicBezTo>
                  <a:cubicBezTo>
                    <a:pt x="31870" y="72"/>
                    <a:pt x="31858" y="60"/>
                    <a:pt x="31840" y="60"/>
                  </a:cubicBezTo>
                  <a:cubicBezTo>
                    <a:pt x="31781" y="48"/>
                    <a:pt x="31727" y="42"/>
                    <a:pt x="31668" y="30"/>
                  </a:cubicBezTo>
                  <a:lnTo>
                    <a:pt x="31638" y="30"/>
                  </a:lnTo>
                  <a:cubicBezTo>
                    <a:pt x="31626" y="30"/>
                    <a:pt x="31609" y="30"/>
                    <a:pt x="31591" y="24"/>
                  </a:cubicBezTo>
                  <a:cubicBezTo>
                    <a:pt x="31537" y="18"/>
                    <a:pt x="31478" y="12"/>
                    <a:pt x="31424" y="12"/>
                  </a:cubicBezTo>
                  <a:lnTo>
                    <a:pt x="31341" y="12"/>
                  </a:lnTo>
                  <a:cubicBezTo>
                    <a:pt x="31300" y="12"/>
                    <a:pt x="31252" y="1"/>
                    <a:pt x="312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75"/>
            <p:cNvSpPr/>
            <p:nvPr/>
          </p:nvSpPr>
          <p:spPr>
            <a:xfrm>
              <a:off x="4636146" y="4995998"/>
              <a:ext cx="486343" cy="352541"/>
            </a:xfrm>
            <a:custGeom>
              <a:avLst/>
              <a:gdLst/>
              <a:ahLst/>
              <a:cxnLst/>
              <a:rect l="l" t="t" r="r" b="b"/>
              <a:pathLst>
                <a:path w="3991" h="2893" extrusionOk="0">
                  <a:moveTo>
                    <a:pt x="3991" y="1"/>
                  </a:moveTo>
                  <a:lnTo>
                    <a:pt x="1" y="2323"/>
                  </a:lnTo>
                  <a:lnTo>
                    <a:pt x="1" y="2893"/>
                  </a:lnTo>
                  <a:lnTo>
                    <a:pt x="3991" y="571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CCD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75"/>
            <p:cNvSpPr/>
            <p:nvPr/>
          </p:nvSpPr>
          <p:spPr>
            <a:xfrm>
              <a:off x="1845265" y="3668190"/>
              <a:ext cx="2790960" cy="1680328"/>
            </a:xfrm>
            <a:custGeom>
              <a:avLst/>
              <a:gdLst/>
              <a:ahLst/>
              <a:cxnLst/>
              <a:rect l="l" t="t" r="r" b="b"/>
              <a:pathLst>
                <a:path w="22903" h="13789" extrusionOk="0">
                  <a:moveTo>
                    <a:pt x="0" y="1"/>
                  </a:moveTo>
                  <a:lnTo>
                    <a:pt x="0" y="571"/>
                  </a:lnTo>
                  <a:lnTo>
                    <a:pt x="22903" y="13789"/>
                  </a:lnTo>
                  <a:lnTo>
                    <a:pt x="22903" y="132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75"/>
            <p:cNvSpPr/>
            <p:nvPr/>
          </p:nvSpPr>
          <p:spPr>
            <a:xfrm>
              <a:off x="1845265" y="3385227"/>
              <a:ext cx="3277181" cy="1893826"/>
            </a:xfrm>
            <a:custGeom>
              <a:avLst/>
              <a:gdLst/>
              <a:ahLst/>
              <a:cxnLst/>
              <a:rect l="l" t="t" r="r" b="b"/>
              <a:pathLst>
                <a:path w="26893" h="15541" extrusionOk="0">
                  <a:moveTo>
                    <a:pt x="3996" y="1"/>
                  </a:moveTo>
                  <a:lnTo>
                    <a:pt x="0" y="2323"/>
                  </a:lnTo>
                  <a:lnTo>
                    <a:pt x="22903" y="15541"/>
                  </a:lnTo>
                  <a:lnTo>
                    <a:pt x="26893" y="13219"/>
                  </a:lnTo>
                  <a:lnTo>
                    <a:pt x="39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75"/>
            <p:cNvSpPr/>
            <p:nvPr/>
          </p:nvSpPr>
          <p:spPr>
            <a:xfrm>
              <a:off x="1887917" y="3409112"/>
              <a:ext cx="3192610" cy="1844595"/>
            </a:xfrm>
            <a:custGeom>
              <a:avLst/>
              <a:gdLst/>
              <a:ahLst/>
              <a:cxnLst/>
              <a:rect l="l" t="t" r="r" b="b"/>
              <a:pathLst>
                <a:path w="26199" h="15137" extrusionOk="0">
                  <a:moveTo>
                    <a:pt x="3646" y="1"/>
                  </a:moveTo>
                  <a:lnTo>
                    <a:pt x="2482" y="684"/>
                  </a:lnTo>
                  <a:lnTo>
                    <a:pt x="2405" y="725"/>
                  </a:lnTo>
                  <a:lnTo>
                    <a:pt x="1271" y="1384"/>
                  </a:lnTo>
                  <a:lnTo>
                    <a:pt x="1206" y="1426"/>
                  </a:lnTo>
                  <a:lnTo>
                    <a:pt x="0" y="2121"/>
                  </a:lnTo>
                  <a:lnTo>
                    <a:pt x="1040" y="2720"/>
                  </a:lnTo>
                  <a:lnTo>
                    <a:pt x="1111" y="2756"/>
                  </a:lnTo>
                  <a:lnTo>
                    <a:pt x="2120" y="3344"/>
                  </a:lnTo>
                  <a:lnTo>
                    <a:pt x="2186" y="3380"/>
                  </a:lnTo>
                  <a:lnTo>
                    <a:pt x="3195" y="3961"/>
                  </a:lnTo>
                  <a:lnTo>
                    <a:pt x="3260" y="4003"/>
                  </a:lnTo>
                  <a:lnTo>
                    <a:pt x="4264" y="4585"/>
                  </a:lnTo>
                  <a:lnTo>
                    <a:pt x="4335" y="4621"/>
                  </a:lnTo>
                  <a:lnTo>
                    <a:pt x="5339" y="5197"/>
                  </a:lnTo>
                  <a:lnTo>
                    <a:pt x="5416" y="5244"/>
                  </a:lnTo>
                  <a:lnTo>
                    <a:pt x="6413" y="5820"/>
                  </a:lnTo>
                  <a:lnTo>
                    <a:pt x="6491" y="5868"/>
                  </a:lnTo>
                  <a:lnTo>
                    <a:pt x="7494" y="6444"/>
                  </a:lnTo>
                  <a:lnTo>
                    <a:pt x="7559" y="6485"/>
                  </a:lnTo>
                  <a:lnTo>
                    <a:pt x="8569" y="7061"/>
                  </a:lnTo>
                  <a:lnTo>
                    <a:pt x="8634" y="7109"/>
                  </a:lnTo>
                  <a:lnTo>
                    <a:pt x="9644" y="7685"/>
                  </a:lnTo>
                  <a:lnTo>
                    <a:pt x="9709" y="7720"/>
                  </a:lnTo>
                  <a:lnTo>
                    <a:pt x="10712" y="8308"/>
                  </a:lnTo>
                  <a:lnTo>
                    <a:pt x="10784" y="8344"/>
                  </a:lnTo>
                  <a:lnTo>
                    <a:pt x="11787" y="8926"/>
                  </a:lnTo>
                  <a:lnTo>
                    <a:pt x="11864" y="8967"/>
                  </a:lnTo>
                  <a:lnTo>
                    <a:pt x="12862" y="9549"/>
                  </a:lnTo>
                  <a:lnTo>
                    <a:pt x="12939" y="9585"/>
                  </a:lnTo>
                  <a:lnTo>
                    <a:pt x="13943" y="10161"/>
                  </a:lnTo>
                  <a:lnTo>
                    <a:pt x="14008" y="10208"/>
                  </a:lnTo>
                  <a:lnTo>
                    <a:pt x="15017" y="10790"/>
                  </a:lnTo>
                  <a:lnTo>
                    <a:pt x="15083" y="10826"/>
                  </a:lnTo>
                  <a:lnTo>
                    <a:pt x="16086" y="11414"/>
                  </a:lnTo>
                  <a:lnTo>
                    <a:pt x="16163" y="11449"/>
                  </a:lnTo>
                  <a:lnTo>
                    <a:pt x="17161" y="12025"/>
                  </a:lnTo>
                  <a:lnTo>
                    <a:pt x="17238" y="12073"/>
                  </a:lnTo>
                  <a:lnTo>
                    <a:pt x="18242" y="12649"/>
                  </a:lnTo>
                  <a:lnTo>
                    <a:pt x="18313" y="12684"/>
                  </a:lnTo>
                  <a:lnTo>
                    <a:pt x="19316" y="13266"/>
                  </a:lnTo>
                  <a:lnTo>
                    <a:pt x="19382" y="13314"/>
                  </a:lnTo>
                  <a:lnTo>
                    <a:pt x="20391" y="13890"/>
                  </a:lnTo>
                  <a:lnTo>
                    <a:pt x="20457" y="13937"/>
                  </a:lnTo>
                  <a:lnTo>
                    <a:pt x="21466" y="14513"/>
                  </a:lnTo>
                  <a:lnTo>
                    <a:pt x="21537" y="14549"/>
                  </a:lnTo>
                  <a:lnTo>
                    <a:pt x="22535" y="15131"/>
                  </a:lnTo>
                  <a:lnTo>
                    <a:pt x="22553" y="15137"/>
                  </a:lnTo>
                  <a:lnTo>
                    <a:pt x="23752" y="14442"/>
                  </a:lnTo>
                  <a:lnTo>
                    <a:pt x="23823" y="14400"/>
                  </a:lnTo>
                  <a:lnTo>
                    <a:pt x="24957" y="13741"/>
                  </a:lnTo>
                  <a:lnTo>
                    <a:pt x="25023" y="13700"/>
                  </a:lnTo>
                  <a:lnTo>
                    <a:pt x="26199" y="13023"/>
                  </a:lnTo>
                  <a:lnTo>
                    <a:pt x="25189" y="12441"/>
                  </a:lnTo>
                  <a:lnTo>
                    <a:pt x="25118" y="12405"/>
                  </a:lnTo>
                  <a:lnTo>
                    <a:pt x="24108" y="11817"/>
                  </a:lnTo>
                  <a:lnTo>
                    <a:pt x="24043" y="11782"/>
                  </a:lnTo>
                  <a:lnTo>
                    <a:pt x="23040" y="11200"/>
                  </a:lnTo>
                  <a:lnTo>
                    <a:pt x="22968" y="11158"/>
                  </a:lnTo>
                  <a:lnTo>
                    <a:pt x="21965" y="10582"/>
                  </a:lnTo>
                  <a:lnTo>
                    <a:pt x="21894" y="10541"/>
                  </a:lnTo>
                  <a:lnTo>
                    <a:pt x="20890" y="9965"/>
                  </a:lnTo>
                  <a:lnTo>
                    <a:pt x="20813" y="9917"/>
                  </a:lnTo>
                  <a:lnTo>
                    <a:pt x="19815" y="9341"/>
                  </a:lnTo>
                  <a:lnTo>
                    <a:pt x="19744" y="9294"/>
                  </a:lnTo>
                  <a:lnTo>
                    <a:pt x="18735" y="8718"/>
                  </a:lnTo>
                  <a:lnTo>
                    <a:pt x="18669" y="8676"/>
                  </a:lnTo>
                  <a:lnTo>
                    <a:pt x="17660" y="8100"/>
                  </a:lnTo>
                  <a:lnTo>
                    <a:pt x="17594" y="8059"/>
                  </a:lnTo>
                  <a:lnTo>
                    <a:pt x="16591" y="7477"/>
                  </a:lnTo>
                  <a:lnTo>
                    <a:pt x="16520" y="7441"/>
                  </a:lnTo>
                  <a:lnTo>
                    <a:pt x="15516" y="6853"/>
                  </a:lnTo>
                  <a:lnTo>
                    <a:pt x="15439" y="6818"/>
                  </a:lnTo>
                  <a:lnTo>
                    <a:pt x="14441" y="6236"/>
                  </a:lnTo>
                  <a:lnTo>
                    <a:pt x="14364" y="6194"/>
                  </a:lnTo>
                  <a:lnTo>
                    <a:pt x="13361" y="5612"/>
                  </a:lnTo>
                  <a:lnTo>
                    <a:pt x="13295" y="5577"/>
                  </a:lnTo>
                  <a:lnTo>
                    <a:pt x="12286" y="5001"/>
                  </a:lnTo>
                  <a:lnTo>
                    <a:pt x="12221" y="4953"/>
                  </a:lnTo>
                  <a:lnTo>
                    <a:pt x="11211" y="4377"/>
                  </a:lnTo>
                  <a:lnTo>
                    <a:pt x="11146" y="4336"/>
                  </a:lnTo>
                  <a:lnTo>
                    <a:pt x="10142" y="3754"/>
                  </a:lnTo>
                  <a:lnTo>
                    <a:pt x="10065" y="3712"/>
                  </a:lnTo>
                  <a:lnTo>
                    <a:pt x="9068" y="3136"/>
                  </a:lnTo>
                  <a:lnTo>
                    <a:pt x="8990" y="3089"/>
                  </a:lnTo>
                  <a:lnTo>
                    <a:pt x="7987" y="2513"/>
                  </a:lnTo>
                  <a:lnTo>
                    <a:pt x="7916" y="2477"/>
                  </a:lnTo>
                  <a:lnTo>
                    <a:pt x="6912" y="1895"/>
                  </a:lnTo>
                  <a:lnTo>
                    <a:pt x="6847" y="1854"/>
                  </a:lnTo>
                  <a:lnTo>
                    <a:pt x="5837" y="1272"/>
                  </a:lnTo>
                  <a:lnTo>
                    <a:pt x="5772" y="1230"/>
                  </a:lnTo>
                  <a:lnTo>
                    <a:pt x="4769" y="648"/>
                  </a:lnTo>
                  <a:lnTo>
                    <a:pt x="4691" y="612"/>
                  </a:lnTo>
                  <a:lnTo>
                    <a:pt x="36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75"/>
            <p:cNvSpPr/>
            <p:nvPr/>
          </p:nvSpPr>
          <p:spPr>
            <a:xfrm>
              <a:off x="4503682" y="4920809"/>
              <a:ext cx="453929" cy="261268"/>
            </a:xfrm>
            <a:custGeom>
              <a:avLst/>
              <a:gdLst/>
              <a:ahLst/>
              <a:cxnLst/>
              <a:rect l="l" t="t" r="r" b="b"/>
              <a:pathLst>
                <a:path w="3725" h="2144" extrusionOk="0">
                  <a:moveTo>
                    <a:pt x="3653" y="0"/>
                  </a:moveTo>
                  <a:lnTo>
                    <a:pt x="2483" y="677"/>
                  </a:lnTo>
                  <a:lnTo>
                    <a:pt x="2418" y="713"/>
                  </a:lnTo>
                  <a:lnTo>
                    <a:pt x="1272" y="1372"/>
                  </a:lnTo>
                  <a:lnTo>
                    <a:pt x="1206" y="1413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2" y="1455"/>
                  </a:lnTo>
                  <a:lnTo>
                    <a:pt x="1349" y="1413"/>
                  </a:lnTo>
                  <a:lnTo>
                    <a:pt x="2483" y="748"/>
                  </a:lnTo>
                  <a:lnTo>
                    <a:pt x="2554" y="713"/>
                  </a:lnTo>
                  <a:lnTo>
                    <a:pt x="3724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75"/>
            <p:cNvSpPr/>
            <p:nvPr/>
          </p:nvSpPr>
          <p:spPr>
            <a:xfrm>
              <a:off x="4110800" y="4693536"/>
              <a:ext cx="453807" cy="261390"/>
            </a:xfrm>
            <a:custGeom>
              <a:avLst/>
              <a:gdLst/>
              <a:ahLst/>
              <a:cxnLst/>
              <a:rect l="l" t="t" r="r" b="b"/>
              <a:pathLst>
                <a:path w="3724" h="2145" extrusionOk="0">
                  <a:moveTo>
                    <a:pt x="3653" y="1"/>
                  </a:moveTo>
                  <a:lnTo>
                    <a:pt x="2483" y="678"/>
                  </a:lnTo>
                  <a:lnTo>
                    <a:pt x="2411" y="713"/>
                  </a:lnTo>
                  <a:lnTo>
                    <a:pt x="1277" y="1378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72" y="2144"/>
                  </a:lnTo>
                  <a:lnTo>
                    <a:pt x="1277" y="1456"/>
                  </a:lnTo>
                  <a:lnTo>
                    <a:pt x="1343" y="1414"/>
                  </a:lnTo>
                  <a:lnTo>
                    <a:pt x="2483" y="761"/>
                  </a:lnTo>
                  <a:lnTo>
                    <a:pt x="2554" y="713"/>
                  </a:lnTo>
                  <a:lnTo>
                    <a:pt x="3724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75"/>
            <p:cNvSpPr/>
            <p:nvPr/>
          </p:nvSpPr>
          <p:spPr>
            <a:xfrm>
              <a:off x="3979067" y="4617616"/>
              <a:ext cx="454538" cy="262730"/>
            </a:xfrm>
            <a:custGeom>
              <a:avLst/>
              <a:gdLst/>
              <a:ahLst/>
              <a:cxnLst/>
              <a:rect l="l" t="t" r="r" b="b"/>
              <a:pathLst>
                <a:path w="3730" h="2156" extrusionOk="0">
                  <a:moveTo>
                    <a:pt x="3653" y="0"/>
                  </a:moveTo>
                  <a:lnTo>
                    <a:pt x="2489" y="677"/>
                  </a:lnTo>
                  <a:lnTo>
                    <a:pt x="2418" y="725"/>
                  </a:lnTo>
                  <a:lnTo>
                    <a:pt x="1278" y="1378"/>
                  </a:lnTo>
                  <a:lnTo>
                    <a:pt x="1206" y="1419"/>
                  </a:lnTo>
                  <a:lnTo>
                    <a:pt x="1" y="2108"/>
                  </a:lnTo>
                  <a:lnTo>
                    <a:pt x="78" y="2156"/>
                  </a:lnTo>
                  <a:lnTo>
                    <a:pt x="1278" y="1455"/>
                  </a:lnTo>
                  <a:lnTo>
                    <a:pt x="1349" y="1419"/>
                  </a:lnTo>
                  <a:lnTo>
                    <a:pt x="2489" y="760"/>
                  </a:lnTo>
                  <a:lnTo>
                    <a:pt x="2554" y="725"/>
                  </a:lnTo>
                  <a:lnTo>
                    <a:pt x="3730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75"/>
            <p:cNvSpPr/>
            <p:nvPr/>
          </p:nvSpPr>
          <p:spPr>
            <a:xfrm>
              <a:off x="3717917" y="4466386"/>
              <a:ext cx="453075" cy="261999"/>
            </a:xfrm>
            <a:custGeom>
              <a:avLst/>
              <a:gdLst/>
              <a:ahLst/>
              <a:cxnLst/>
              <a:rect l="l" t="t" r="r" b="b"/>
              <a:pathLst>
                <a:path w="3718" h="2150" extrusionOk="0">
                  <a:moveTo>
                    <a:pt x="3652" y="0"/>
                  </a:moveTo>
                  <a:lnTo>
                    <a:pt x="2482" y="677"/>
                  </a:lnTo>
                  <a:lnTo>
                    <a:pt x="2411" y="719"/>
                  </a:lnTo>
                  <a:lnTo>
                    <a:pt x="1271" y="1378"/>
                  </a:lnTo>
                  <a:lnTo>
                    <a:pt x="1206" y="1413"/>
                  </a:lnTo>
                  <a:lnTo>
                    <a:pt x="0" y="2114"/>
                  </a:lnTo>
                  <a:lnTo>
                    <a:pt x="66" y="2150"/>
                  </a:lnTo>
                  <a:lnTo>
                    <a:pt x="1271" y="1461"/>
                  </a:lnTo>
                  <a:lnTo>
                    <a:pt x="1342" y="1413"/>
                  </a:lnTo>
                  <a:lnTo>
                    <a:pt x="2482" y="760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75"/>
            <p:cNvSpPr/>
            <p:nvPr/>
          </p:nvSpPr>
          <p:spPr>
            <a:xfrm>
              <a:off x="2932030" y="4012694"/>
              <a:ext cx="453075" cy="262730"/>
            </a:xfrm>
            <a:custGeom>
              <a:avLst/>
              <a:gdLst/>
              <a:ahLst/>
              <a:cxnLst/>
              <a:rect l="l" t="t" r="r" b="b"/>
              <a:pathLst>
                <a:path w="3718" h="2156" extrusionOk="0">
                  <a:moveTo>
                    <a:pt x="3653" y="0"/>
                  </a:moveTo>
                  <a:lnTo>
                    <a:pt x="2477" y="677"/>
                  </a:lnTo>
                  <a:lnTo>
                    <a:pt x="2412" y="719"/>
                  </a:lnTo>
                  <a:lnTo>
                    <a:pt x="1272" y="1372"/>
                  </a:lnTo>
                  <a:lnTo>
                    <a:pt x="1200" y="1419"/>
                  </a:lnTo>
                  <a:lnTo>
                    <a:pt x="1" y="2108"/>
                  </a:lnTo>
                  <a:lnTo>
                    <a:pt x="66" y="2156"/>
                  </a:lnTo>
                  <a:lnTo>
                    <a:pt x="1272" y="1455"/>
                  </a:lnTo>
                  <a:lnTo>
                    <a:pt x="1343" y="1419"/>
                  </a:lnTo>
                  <a:lnTo>
                    <a:pt x="2477" y="760"/>
                  </a:lnTo>
                  <a:lnTo>
                    <a:pt x="2554" y="719"/>
                  </a:lnTo>
                  <a:lnTo>
                    <a:pt x="3718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75"/>
            <p:cNvSpPr/>
            <p:nvPr/>
          </p:nvSpPr>
          <p:spPr>
            <a:xfrm>
              <a:off x="2277144" y="3634922"/>
              <a:ext cx="453197" cy="262121"/>
            </a:xfrm>
            <a:custGeom>
              <a:avLst/>
              <a:gdLst/>
              <a:ahLst/>
              <a:cxnLst/>
              <a:rect l="l" t="t" r="r" b="b"/>
              <a:pathLst>
                <a:path w="3719" h="2151" extrusionOk="0">
                  <a:moveTo>
                    <a:pt x="3653" y="1"/>
                  </a:moveTo>
                  <a:lnTo>
                    <a:pt x="2477" y="672"/>
                  </a:lnTo>
                  <a:lnTo>
                    <a:pt x="2412" y="719"/>
                  </a:lnTo>
                  <a:lnTo>
                    <a:pt x="1272" y="1372"/>
                  </a:lnTo>
                  <a:lnTo>
                    <a:pt x="1200" y="1414"/>
                  </a:lnTo>
                  <a:lnTo>
                    <a:pt x="1" y="2108"/>
                  </a:lnTo>
                  <a:lnTo>
                    <a:pt x="66" y="2150"/>
                  </a:lnTo>
                  <a:lnTo>
                    <a:pt x="1272" y="1455"/>
                  </a:lnTo>
                  <a:lnTo>
                    <a:pt x="1343" y="1414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75"/>
            <p:cNvSpPr/>
            <p:nvPr/>
          </p:nvSpPr>
          <p:spPr>
            <a:xfrm>
              <a:off x="4241801" y="4768847"/>
              <a:ext cx="453807" cy="262730"/>
            </a:xfrm>
            <a:custGeom>
              <a:avLst/>
              <a:gdLst/>
              <a:ahLst/>
              <a:cxnLst/>
              <a:rect l="l" t="t" r="r" b="b"/>
              <a:pathLst>
                <a:path w="3724" h="2156" extrusionOk="0">
                  <a:moveTo>
                    <a:pt x="3652" y="0"/>
                  </a:moveTo>
                  <a:lnTo>
                    <a:pt x="2477" y="677"/>
                  </a:lnTo>
                  <a:lnTo>
                    <a:pt x="2411" y="719"/>
                  </a:lnTo>
                  <a:lnTo>
                    <a:pt x="1271" y="1372"/>
                  </a:lnTo>
                  <a:lnTo>
                    <a:pt x="1200" y="1419"/>
                  </a:lnTo>
                  <a:lnTo>
                    <a:pt x="0" y="2108"/>
                  </a:lnTo>
                  <a:lnTo>
                    <a:pt x="66" y="2156"/>
                  </a:lnTo>
                  <a:lnTo>
                    <a:pt x="1271" y="1455"/>
                  </a:lnTo>
                  <a:lnTo>
                    <a:pt x="1342" y="1419"/>
                  </a:lnTo>
                  <a:lnTo>
                    <a:pt x="2477" y="760"/>
                  </a:lnTo>
                  <a:lnTo>
                    <a:pt x="2554" y="719"/>
                  </a:lnTo>
                  <a:lnTo>
                    <a:pt x="3724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75"/>
            <p:cNvSpPr/>
            <p:nvPr/>
          </p:nvSpPr>
          <p:spPr>
            <a:xfrm>
              <a:off x="3848187" y="4541575"/>
              <a:ext cx="454538" cy="262852"/>
            </a:xfrm>
            <a:custGeom>
              <a:avLst/>
              <a:gdLst/>
              <a:ahLst/>
              <a:cxnLst/>
              <a:rect l="l" t="t" r="r" b="b"/>
              <a:pathLst>
                <a:path w="3730" h="2157" extrusionOk="0">
                  <a:moveTo>
                    <a:pt x="3658" y="1"/>
                  </a:moveTo>
                  <a:lnTo>
                    <a:pt x="2488" y="678"/>
                  </a:lnTo>
                  <a:lnTo>
                    <a:pt x="2411" y="719"/>
                  </a:lnTo>
                  <a:lnTo>
                    <a:pt x="1277" y="1384"/>
                  </a:lnTo>
                  <a:lnTo>
                    <a:pt x="1212" y="1420"/>
                  </a:lnTo>
                  <a:lnTo>
                    <a:pt x="0" y="2121"/>
                  </a:lnTo>
                  <a:lnTo>
                    <a:pt x="77" y="2156"/>
                  </a:lnTo>
                  <a:lnTo>
                    <a:pt x="1277" y="1461"/>
                  </a:lnTo>
                  <a:lnTo>
                    <a:pt x="1342" y="1420"/>
                  </a:lnTo>
                  <a:lnTo>
                    <a:pt x="2488" y="761"/>
                  </a:lnTo>
                  <a:lnTo>
                    <a:pt x="2554" y="719"/>
                  </a:lnTo>
                  <a:lnTo>
                    <a:pt x="3729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75"/>
            <p:cNvSpPr/>
            <p:nvPr/>
          </p:nvSpPr>
          <p:spPr>
            <a:xfrm>
              <a:off x="4633953" y="5078498"/>
              <a:ext cx="311352" cy="175235"/>
            </a:xfrm>
            <a:custGeom>
              <a:avLst/>
              <a:gdLst/>
              <a:ahLst/>
              <a:cxnLst/>
              <a:rect l="l" t="t" r="r" b="b"/>
              <a:pathLst>
                <a:path w="2555" h="1438" extrusionOk="0">
                  <a:moveTo>
                    <a:pt x="2489" y="1"/>
                  </a:moveTo>
                  <a:lnTo>
                    <a:pt x="2418" y="42"/>
                  </a:lnTo>
                  <a:lnTo>
                    <a:pt x="1277" y="695"/>
                  </a:lnTo>
                  <a:lnTo>
                    <a:pt x="1206" y="743"/>
                  </a:lnTo>
                  <a:lnTo>
                    <a:pt x="1" y="1432"/>
                  </a:lnTo>
                  <a:lnTo>
                    <a:pt x="19" y="1438"/>
                  </a:lnTo>
                  <a:lnTo>
                    <a:pt x="1218" y="743"/>
                  </a:lnTo>
                  <a:lnTo>
                    <a:pt x="1277" y="779"/>
                  </a:lnTo>
                  <a:lnTo>
                    <a:pt x="1349" y="743"/>
                  </a:lnTo>
                  <a:lnTo>
                    <a:pt x="2489" y="78"/>
                  </a:lnTo>
                  <a:lnTo>
                    <a:pt x="2554" y="42"/>
                  </a:lnTo>
                  <a:lnTo>
                    <a:pt x="2489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75"/>
            <p:cNvSpPr/>
            <p:nvPr/>
          </p:nvSpPr>
          <p:spPr>
            <a:xfrm>
              <a:off x="4372803" y="4844767"/>
              <a:ext cx="453075" cy="262852"/>
            </a:xfrm>
            <a:custGeom>
              <a:avLst/>
              <a:gdLst/>
              <a:ahLst/>
              <a:cxnLst/>
              <a:rect l="l" t="t" r="r" b="b"/>
              <a:pathLst>
                <a:path w="3718" h="2157" extrusionOk="0">
                  <a:moveTo>
                    <a:pt x="3652" y="1"/>
                  </a:moveTo>
                  <a:lnTo>
                    <a:pt x="2482" y="678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6" y="1414"/>
                  </a:lnTo>
                  <a:lnTo>
                    <a:pt x="0" y="2109"/>
                  </a:lnTo>
                  <a:lnTo>
                    <a:pt x="66" y="2156"/>
                  </a:lnTo>
                  <a:lnTo>
                    <a:pt x="1271" y="1456"/>
                  </a:lnTo>
                  <a:lnTo>
                    <a:pt x="1342" y="1414"/>
                  </a:lnTo>
                  <a:lnTo>
                    <a:pt x="2482" y="755"/>
                  </a:lnTo>
                  <a:lnTo>
                    <a:pt x="2554" y="713"/>
                  </a:lnTo>
                  <a:lnTo>
                    <a:pt x="3717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75"/>
            <p:cNvSpPr/>
            <p:nvPr/>
          </p:nvSpPr>
          <p:spPr>
            <a:xfrm>
              <a:off x="3586915" y="4391075"/>
              <a:ext cx="453075" cy="262121"/>
            </a:xfrm>
            <a:custGeom>
              <a:avLst/>
              <a:gdLst/>
              <a:ahLst/>
              <a:cxnLst/>
              <a:rect l="l" t="t" r="r" b="b"/>
              <a:pathLst>
                <a:path w="3718" h="2151" extrusionOk="0">
                  <a:moveTo>
                    <a:pt x="3652" y="1"/>
                  </a:moveTo>
                  <a:lnTo>
                    <a:pt x="2477" y="672"/>
                  </a:lnTo>
                  <a:lnTo>
                    <a:pt x="2411" y="719"/>
                  </a:lnTo>
                  <a:lnTo>
                    <a:pt x="1271" y="1372"/>
                  </a:lnTo>
                  <a:lnTo>
                    <a:pt x="1200" y="1414"/>
                  </a:lnTo>
                  <a:lnTo>
                    <a:pt x="1" y="2103"/>
                  </a:lnTo>
                  <a:lnTo>
                    <a:pt x="66" y="2150"/>
                  </a:lnTo>
                  <a:lnTo>
                    <a:pt x="1271" y="1455"/>
                  </a:lnTo>
                  <a:lnTo>
                    <a:pt x="1343" y="1414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75"/>
            <p:cNvSpPr/>
            <p:nvPr/>
          </p:nvSpPr>
          <p:spPr>
            <a:xfrm>
              <a:off x="3324303" y="4239844"/>
              <a:ext cx="454538" cy="262121"/>
            </a:xfrm>
            <a:custGeom>
              <a:avLst/>
              <a:gdLst/>
              <a:ahLst/>
              <a:cxnLst/>
              <a:rect l="l" t="t" r="r" b="b"/>
              <a:pathLst>
                <a:path w="3730" h="2151" extrusionOk="0">
                  <a:moveTo>
                    <a:pt x="3652" y="1"/>
                  </a:moveTo>
                  <a:lnTo>
                    <a:pt x="2488" y="678"/>
                  </a:lnTo>
                  <a:lnTo>
                    <a:pt x="2411" y="713"/>
                  </a:lnTo>
                  <a:lnTo>
                    <a:pt x="1277" y="1372"/>
                  </a:lnTo>
                  <a:lnTo>
                    <a:pt x="1206" y="1420"/>
                  </a:lnTo>
                  <a:lnTo>
                    <a:pt x="0" y="2109"/>
                  </a:lnTo>
                  <a:lnTo>
                    <a:pt x="77" y="2150"/>
                  </a:lnTo>
                  <a:lnTo>
                    <a:pt x="1277" y="1455"/>
                  </a:lnTo>
                  <a:lnTo>
                    <a:pt x="1348" y="1420"/>
                  </a:lnTo>
                  <a:lnTo>
                    <a:pt x="2488" y="755"/>
                  </a:lnTo>
                  <a:lnTo>
                    <a:pt x="2553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75"/>
            <p:cNvSpPr/>
            <p:nvPr/>
          </p:nvSpPr>
          <p:spPr>
            <a:xfrm>
              <a:off x="3063031" y="4088614"/>
              <a:ext cx="453075" cy="261390"/>
            </a:xfrm>
            <a:custGeom>
              <a:avLst/>
              <a:gdLst/>
              <a:ahLst/>
              <a:cxnLst/>
              <a:rect l="l" t="t" r="r" b="b"/>
              <a:pathLst>
                <a:path w="3718" h="2145" extrusionOk="0">
                  <a:moveTo>
                    <a:pt x="3652" y="1"/>
                  </a:moveTo>
                  <a:lnTo>
                    <a:pt x="2477" y="678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6" y="1414"/>
                  </a:lnTo>
                  <a:lnTo>
                    <a:pt x="1" y="2109"/>
                  </a:lnTo>
                  <a:lnTo>
                    <a:pt x="66" y="2144"/>
                  </a:lnTo>
                  <a:lnTo>
                    <a:pt x="1271" y="1455"/>
                  </a:lnTo>
                  <a:lnTo>
                    <a:pt x="1343" y="1414"/>
                  </a:lnTo>
                  <a:lnTo>
                    <a:pt x="2477" y="761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75"/>
            <p:cNvSpPr/>
            <p:nvPr/>
          </p:nvSpPr>
          <p:spPr>
            <a:xfrm>
              <a:off x="2538416" y="3785421"/>
              <a:ext cx="454538" cy="262852"/>
            </a:xfrm>
            <a:custGeom>
              <a:avLst/>
              <a:gdLst/>
              <a:ahLst/>
              <a:cxnLst/>
              <a:rect l="l" t="t" r="r" b="b"/>
              <a:pathLst>
                <a:path w="3730" h="2157" extrusionOk="0">
                  <a:moveTo>
                    <a:pt x="3652" y="1"/>
                  </a:moveTo>
                  <a:lnTo>
                    <a:pt x="2489" y="678"/>
                  </a:lnTo>
                  <a:lnTo>
                    <a:pt x="2411" y="725"/>
                  </a:lnTo>
                  <a:lnTo>
                    <a:pt x="1277" y="1378"/>
                  </a:lnTo>
                  <a:lnTo>
                    <a:pt x="1206" y="1420"/>
                  </a:lnTo>
                  <a:lnTo>
                    <a:pt x="1" y="2109"/>
                  </a:lnTo>
                  <a:lnTo>
                    <a:pt x="78" y="2156"/>
                  </a:lnTo>
                  <a:lnTo>
                    <a:pt x="1277" y="1455"/>
                  </a:lnTo>
                  <a:lnTo>
                    <a:pt x="1343" y="1420"/>
                  </a:lnTo>
                  <a:lnTo>
                    <a:pt x="2489" y="761"/>
                  </a:lnTo>
                  <a:lnTo>
                    <a:pt x="2554" y="725"/>
                  </a:lnTo>
                  <a:lnTo>
                    <a:pt x="3730" y="48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75"/>
            <p:cNvSpPr/>
            <p:nvPr/>
          </p:nvSpPr>
          <p:spPr>
            <a:xfrm>
              <a:off x="3455183" y="4315886"/>
              <a:ext cx="454538" cy="261268"/>
            </a:xfrm>
            <a:custGeom>
              <a:avLst/>
              <a:gdLst/>
              <a:ahLst/>
              <a:cxnLst/>
              <a:rect l="l" t="t" r="r" b="b"/>
              <a:pathLst>
                <a:path w="3730" h="2144" extrusionOk="0">
                  <a:moveTo>
                    <a:pt x="3659" y="0"/>
                  </a:moveTo>
                  <a:lnTo>
                    <a:pt x="2489" y="677"/>
                  </a:lnTo>
                  <a:lnTo>
                    <a:pt x="2418" y="713"/>
                  </a:lnTo>
                  <a:lnTo>
                    <a:pt x="1284" y="1372"/>
                  </a:lnTo>
                  <a:lnTo>
                    <a:pt x="1206" y="1407"/>
                  </a:lnTo>
                  <a:lnTo>
                    <a:pt x="1" y="2108"/>
                  </a:lnTo>
                  <a:lnTo>
                    <a:pt x="78" y="2144"/>
                  </a:lnTo>
                  <a:lnTo>
                    <a:pt x="1284" y="1455"/>
                  </a:lnTo>
                  <a:lnTo>
                    <a:pt x="1349" y="1407"/>
                  </a:lnTo>
                  <a:lnTo>
                    <a:pt x="2489" y="754"/>
                  </a:lnTo>
                  <a:lnTo>
                    <a:pt x="2560" y="713"/>
                  </a:lnTo>
                  <a:lnTo>
                    <a:pt x="3730" y="36"/>
                  </a:lnTo>
                  <a:lnTo>
                    <a:pt x="36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75"/>
            <p:cNvSpPr/>
            <p:nvPr/>
          </p:nvSpPr>
          <p:spPr>
            <a:xfrm>
              <a:off x="2801150" y="3937383"/>
              <a:ext cx="453075" cy="262121"/>
            </a:xfrm>
            <a:custGeom>
              <a:avLst/>
              <a:gdLst/>
              <a:ahLst/>
              <a:cxnLst/>
              <a:rect l="l" t="t" r="r" b="b"/>
              <a:pathLst>
                <a:path w="3718" h="2151" extrusionOk="0">
                  <a:moveTo>
                    <a:pt x="3652" y="1"/>
                  </a:moveTo>
                  <a:lnTo>
                    <a:pt x="2476" y="678"/>
                  </a:lnTo>
                  <a:lnTo>
                    <a:pt x="2411" y="713"/>
                  </a:lnTo>
                  <a:lnTo>
                    <a:pt x="1265" y="1378"/>
                  </a:lnTo>
                  <a:lnTo>
                    <a:pt x="1200" y="1414"/>
                  </a:lnTo>
                  <a:lnTo>
                    <a:pt x="0" y="2109"/>
                  </a:lnTo>
                  <a:lnTo>
                    <a:pt x="65" y="2150"/>
                  </a:lnTo>
                  <a:lnTo>
                    <a:pt x="1265" y="1455"/>
                  </a:lnTo>
                  <a:lnTo>
                    <a:pt x="1342" y="1414"/>
                  </a:lnTo>
                  <a:lnTo>
                    <a:pt x="2476" y="755"/>
                  </a:lnTo>
                  <a:lnTo>
                    <a:pt x="2547" y="713"/>
                  </a:lnTo>
                  <a:lnTo>
                    <a:pt x="3717" y="42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75"/>
            <p:cNvSpPr/>
            <p:nvPr/>
          </p:nvSpPr>
          <p:spPr>
            <a:xfrm>
              <a:off x="3193302" y="4163925"/>
              <a:ext cx="454538" cy="261999"/>
            </a:xfrm>
            <a:custGeom>
              <a:avLst/>
              <a:gdLst/>
              <a:ahLst/>
              <a:cxnLst/>
              <a:rect l="l" t="t" r="r" b="b"/>
              <a:pathLst>
                <a:path w="3730" h="2150" extrusionOk="0">
                  <a:moveTo>
                    <a:pt x="3652" y="0"/>
                  </a:moveTo>
                  <a:lnTo>
                    <a:pt x="2488" y="677"/>
                  </a:lnTo>
                  <a:lnTo>
                    <a:pt x="2411" y="719"/>
                  </a:lnTo>
                  <a:lnTo>
                    <a:pt x="1277" y="1378"/>
                  </a:lnTo>
                  <a:lnTo>
                    <a:pt x="1206" y="1419"/>
                  </a:lnTo>
                  <a:lnTo>
                    <a:pt x="0" y="2114"/>
                  </a:lnTo>
                  <a:lnTo>
                    <a:pt x="72" y="2150"/>
                  </a:lnTo>
                  <a:lnTo>
                    <a:pt x="1277" y="1455"/>
                  </a:lnTo>
                  <a:lnTo>
                    <a:pt x="1342" y="1419"/>
                  </a:lnTo>
                  <a:lnTo>
                    <a:pt x="2488" y="754"/>
                  </a:lnTo>
                  <a:lnTo>
                    <a:pt x="2554" y="719"/>
                  </a:lnTo>
                  <a:lnTo>
                    <a:pt x="3729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75"/>
            <p:cNvSpPr/>
            <p:nvPr/>
          </p:nvSpPr>
          <p:spPr>
            <a:xfrm>
              <a:off x="2669417" y="3861463"/>
              <a:ext cx="454538" cy="262730"/>
            </a:xfrm>
            <a:custGeom>
              <a:avLst/>
              <a:gdLst/>
              <a:ahLst/>
              <a:cxnLst/>
              <a:rect l="l" t="t" r="r" b="b"/>
              <a:pathLst>
                <a:path w="3730" h="2156" extrusionOk="0">
                  <a:moveTo>
                    <a:pt x="3652" y="0"/>
                  </a:moveTo>
                  <a:lnTo>
                    <a:pt x="2488" y="677"/>
                  </a:lnTo>
                  <a:lnTo>
                    <a:pt x="2417" y="713"/>
                  </a:lnTo>
                  <a:lnTo>
                    <a:pt x="1277" y="1378"/>
                  </a:lnTo>
                  <a:lnTo>
                    <a:pt x="1206" y="1413"/>
                  </a:lnTo>
                  <a:lnTo>
                    <a:pt x="0" y="2108"/>
                  </a:lnTo>
                  <a:lnTo>
                    <a:pt x="78" y="2156"/>
                  </a:lnTo>
                  <a:lnTo>
                    <a:pt x="1277" y="1455"/>
                  </a:lnTo>
                  <a:lnTo>
                    <a:pt x="1348" y="1413"/>
                  </a:lnTo>
                  <a:lnTo>
                    <a:pt x="2488" y="760"/>
                  </a:lnTo>
                  <a:lnTo>
                    <a:pt x="2554" y="713"/>
                  </a:lnTo>
                  <a:lnTo>
                    <a:pt x="3729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75"/>
            <p:cNvSpPr/>
            <p:nvPr/>
          </p:nvSpPr>
          <p:spPr>
            <a:xfrm>
              <a:off x="2407414" y="3710964"/>
              <a:ext cx="453807" cy="261268"/>
            </a:xfrm>
            <a:custGeom>
              <a:avLst/>
              <a:gdLst/>
              <a:ahLst/>
              <a:cxnLst/>
              <a:rect l="l" t="t" r="r" b="b"/>
              <a:pathLst>
                <a:path w="3724" h="2144" extrusionOk="0">
                  <a:moveTo>
                    <a:pt x="3653" y="0"/>
                  </a:moveTo>
                  <a:lnTo>
                    <a:pt x="2489" y="671"/>
                  </a:lnTo>
                  <a:lnTo>
                    <a:pt x="2412" y="713"/>
                  </a:lnTo>
                  <a:lnTo>
                    <a:pt x="1277" y="1372"/>
                  </a:lnTo>
                  <a:lnTo>
                    <a:pt x="1200" y="1407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7" y="1455"/>
                  </a:lnTo>
                  <a:lnTo>
                    <a:pt x="1343" y="1407"/>
                  </a:lnTo>
                  <a:lnTo>
                    <a:pt x="2489" y="754"/>
                  </a:lnTo>
                  <a:lnTo>
                    <a:pt x="2554" y="713"/>
                  </a:lnTo>
                  <a:lnTo>
                    <a:pt x="3724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75"/>
            <p:cNvSpPr/>
            <p:nvPr/>
          </p:nvSpPr>
          <p:spPr>
            <a:xfrm>
              <a:off x="2146264" y="3559002"/>
              <a:ext cx="453075" cy="261999"/>
            </a:xfrm>
            <a:custGeom>
              <a:avLst/>
              <a:gdLst/>
              <a:ahLst/>
              <a:cxnLst/>
              <a:rect l="l" t="t" r="r" b="b"/>
              <a:pathLst>
                <a:path w="3718" h="2150" extrusionOk="0">
                  <a:moveTo>
                    <a:pt x="3652" y="0"/>
                  </a:moveTo>
                  <a:lnTo>
                    <a:pt x="2476" y="671"/>
                  </a:lnTo>
                  <a:lnTo>
                    <a:pt x="2411" y="719"/>
                  </a:lnTo>
                  <a:lnTo>
                    <a:pt x="1265" y="1378"/>
                  </a:lnTo>
                  <a:lnTo>
                    <a:pt x="1200" y="1413"/>
                  </a:lnTo>
                  <a:lnTo>
                    <a:pt x="0" y="2114"/>
                  </a:lnTo>
                  <a:lnTo>
                    <a:pt x="66" y="2150"/>
                  </a:lnTo>
                  <a:lnTo>
                    <a:pt x="1265" y="1455"/>
                  </a:lnTo>
                  <a:lnTo>
                    <a:pt x="1342" y="1413"/>
                  </a:lnTo>
                  <a:lnTo>
                    <a:pt x="2476" y="754"/>
                  </a:lnTo>
                  <a:lnTo>
                    <a:pt x="2554" y="719"/>
                  </a:lnTo>
                  <a:lnTo>
                    <a:pt x="3717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75"/>
            <p:cNvSpPr/>
            <p:nvPr/>
          </p:nvSpPr>
          <p:spPr>
            <a:xfrm>
              <a:off x="2014532" y="3483691"/>
              <a:ext cx="454538" cy="261390"/>
            </a:xfrm>
            <a:custGeom>
              <a:avLst/>
              <a:gdLst/>
              <a:ahLst/>
              <a:cxnLst/>
              <a:rect l="l" t="t" r="r" b="b"/>
              <a:pathLst>
                <a:path w="3730" h="2145" extrusionOk="0">
                  <a:moveTo>
                    <a:pt x="3652" y="0"/>
                  </a:moveTo>
                  <a:lnTo>
                    <a:pt x="2483" y="677"/>
                  </a:lnTo>
                  <a:lnTo>
                    <a:pt x="2417" y="713"/>
                  </a:lnTo>
                  <a:lnTo>
                    <a:pt x="1271" y="1372"/>
                  </a:lnTo>
                  <a:lnTo>
                    <a:pt x="1206" y="1408"/>
                  </a:lnTo>
                  <a:lnTo>
                    <a:pt x="1" y="2108"/>
                  </a:lnTo>
                  <a:lnTo>
                    <a:pt x="72" y="2144"/>
                  </a:lnTo>
                  <a:lnTo>
                    <a:pt x="1271" y="1455"/>
                  </a:lnTo>
                  <a:lnTo>
                    <a:pt x="1348" y="1408"/>
                  </a:lnTo>
                  <a:lnTo>
                    <a:pt x="2483" y="755"/>
                  </a:lnTo>
                  <a:lnTo>
                    <a:pt x="2554" y="713"/>
                  </a:lnTo>
                  <a:lnTo>
                    <a:pt x="3730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75"/>
            <p:cNvSpPr/>
            <p:nvPr/>
          </p:nvSpPr>
          <p:spPr>
            <a:xfrm>
              <a:off x="2034761" y="3577769"/>
              <a:ext cx="2763541" cy="1595635"/>
            </a:xfrm>
            <a:custGeom>
              <a:avLst/>
              <a:gdLst/>
              <a:ahLst/>
              <a:cxnLst/>
              <a:rect l="l" t="t" r="r" b="b"/>
              <a:pathLst>
                <a:path w="22678" h="13094" extrusionOk="0">
                  <a:moveTo>
                    <a:pt x="66" y="0"/>
                  </a:moveTo>
                  <a:lnTo>
                    <a:pt x="1" y="42"/>
                  </a:lnTo>
                  <a:lnTo>
                    <a:pt x="1040" y="636"/>
                  </a:lnTo>
                  <a:lnTo>
                    <a:pt x="1105" y="683"/>
                  </a:lnTo>
                  <a:lnTo>
                    <a:pt x="2115" y="1259"/>
                  </a:lnTo>
                  <a:lnTo>
                    <a:pt x="2180" y="1301"/>
                  </a:lnTo>
                  <a:lnTo>
                    <a:pt x="3189" y="1883"/>
                  </a:lnTo>
                  <a:lnTo>
                    <a:pt x="3261" y="1924"/>
                  </a:lnTo>
                  <a:lnTo>
                    <a:pt x="4258" y="2500"/>
                  </a:lnTo>
                  <a:lnTo>
                    <a:pt x="4335" y="2548"/>
                  </a:lnTo>
                  <a:lnTo>
                    <a:pt x="5339" y="3124"/>
                  </a:lnTo>
                  <a:lnTo>
                    <a:pt x="5410" y="3159"/>
                  </a:lnTo>
                  <a:lnTo>
                    <a:pt x="6414" y="3741"/>
                  </a:lnTo>
                  <a:lnTo>
                    <a:pt x="6485" y="3783"/>
                  </a:lnTo>
                  <a:lnTo>
                    <a:pt x="7489" y="4365"/>
                  </a:lnTo>
                  <a:lnTo>
                    <a:pt x="7554" y="4406"/>
                  </a:lnTo>
                  <a:lnTo>
                    <a:pt x="8563" y="4988"/>
                  </a:lnTo>
                  <a:lnTo>
                    <a:pt x="8635" y="5024"/>
                  </a:lnTo>
                  <a:lnTo>
                    <a:pt x="9644" y="5606"/>
                  </a:lnTo>
                  <a:lnTo>
                    <a:pt x="9709" y="5647"/>
                  </a:lnTo>
                  <a:lnTo>
                    <a:pt x="10713" y="6229"/>
                  </a:lnTo>
                  <a:lnTo>
                    <a:pt x="10784" y="6265"/>
                  </a:lnTo>
                  <a:lnTo>
                    <a:pt x="11788" y="6853"/>
                  </a:lnTo>
                  <a:lnTo>
                    <a:pt x="11859" y="6888"/>
                  </a:lnTo>
                  <a:lnTo>
                    <a:pt x="12862" y="7464"/>
                  </a:lnTo>
                  <a:lnTo>
                    <a:pt x="12940" y="7512"/>
                  </a:lnTo>
                  <a:lnTo>
                    <a:pt x="13937" y="8088"/>
                  </a:lnTo>
                  <a:lnTo>
                    <a:pt x="14008" y="8129"/>
                  </a:lnTo>
                  <a:lnTo>
                    <a:pt x="15018" y="8705"/>
                  </a:lnTo>
                  <a:lnTo>
                    <a:pt x="15083" y="8753"/>
                  </a:lnTo>
                  <a:lnTo>
                    <a:pt x="16093" y="9329"/>
                  </a:lnTo>
                  <a:lnTo>
                    <a:pt x="16158" y="9370"/>
                  </a:lnTo>
                  <a:lnTo>
                    <a:pt x="17161" y="9952"/>
                  </a:lnTo>
                  <a:lnTo>
                    <a:pt x="17233" y="9988"/>
                  </a:lnTo>
                  <a:lnTo>
                    <a:pt x="18236" y="10570"/>
                  </a:lnTo>
                  <a:lnTo>
                    <a:pt x="18313" y="10612"/>
                  </a:lnTo>
                  <a:lnTo>
                    <a:pt x="19311" y="11193"/>
                  </a:lnTo>
                  <a:lnTo>
                    <a:pt x="19382" y="11229"/>
                  </a:lnTo>
                  <a:lnTo>
                    <a:pt x="20392" y="11811"/>
                  </a:lnTo>
                  <a:lnTo>
                    <a:pt x="20457" y="11853"/>
                  </a:lnTo>
                  <a:lnTo>
                    <a:pt x="21466" y="12434"/>
                  </a:lnTo>
                  <a:lnTo>
                    <a:pt x="21532" y="12476"/>
                  </a:lnTo>
                  <a:lnTo>
                    <a:pt x="22535" y="13058"/>
                  </a:lnTo>
                  <a:lnTo>
                    <a:pt x="22547" y="13058"/>
                  </a:lnTo>
                  <a:lnTo>
                    <a:pt x="22606" y="13094"/>
                  </a:lnTo>
                  <a:lnTo>
                    <a:pt x="22678" y="13058"/>
                  </a:lnTo>
                  <a:lnTo>
                    <a:pt x="22618" y="13016"/>
                  </a:lnTo>
                  <a:lnTo>
                    <a:pt x="22606" y="13010"/>
                  </a:lnTo>
                  <a:lnTo>
                    <a:pt x="21609" y="12434"/>
                  </a:lnTo>
                  <a:lnTo>
                    <a:pt x="21532" y="12393"/>
                  </a:lnTo>
                  <a:lnTo>
                    <a:pt x="20528" y="11811"/>
                  </a:lnTo>
                  <a:lnTo>
                    <a:pt x="20457" y="11769"/>
                  </a:lnTo>
                  <a:lnTo>
                    <a:pt x="19453" y="11193"/>
                  </a:lnTo>
                  <a:lnTo>
                    <a:pt x="19382" y="11146"/>
                  </a:lnTo>
                  <a:lnTo>
                    <a:pt x="18379" y="10570"/>
                  </a:lnTo>
                  <a:lnTo>
                    <a:pt x="18313" y="10534"/>
                  </a:lnTo>
                  <a:lnTo>
                    <a:pt x="17304" y="9952"/>
                  </a:lnTo>
                  <a:lnTo>
                    <a:pt x="17233" y="9911"/>
                  </a:lnTo>
                  <a:lnTo>
                    <a:pt x="16223" y="9329"/>
                  </a:lnTo>
                  <a:lnTo>
                    <a:pt x="16158" y="9293"/>
                  </a:lnTo>
                  <a:lnTo>
                    <a:pt x="15154" y="8705"/>
                  </a:lnTo>
                  <a:lnTo>
                    <a:pt x="15083" y="8670"/>
                  </a:lnTo>
                  <a:lnTo>
                    <a:pt x="14080" y="8088"/>
                  </a:lnTo>
                  <a:lnTo>
                    <a:pt x="14008" y="8046"/>
                  </a:lnTo>
                  <a:lnTo>
                    <a:pt x="13005" y="7464"/>
                  </a:lnTo>
                  <a:lnTo>
                    <a:pt x="12940" y="7429"/>
                  </a:lnTo>
                  <a:lnTo>
                    <a:pt x="11930" y="6853"/>
                  </a:lnTo>
                  <a:lnTo>
                    <a:pt x="11859" y="6805"/>
                  </a:lnTo>
                  <a:lnTo>
                    <a:pt x="10849" y="6229"/>
                  </a:lnTo>
                  <a:lnTo>
                    <a:pt x="10784" y="6188"/>
                  </a:lnTo>
                  <a:lnTo>
                    <a:pt x="9781" y="5606"/>
                  </a:lnTo>
                  <a:lnTo>
                    <a:pt x="9709" y="5564"/>
                  </a:lnTo>
                  <a:lnTo>
                    <a:pt x="8706" y="4988"/>
                  </a:lnTo>
                  <a:lnTo>
                    <a:pt x="8635" y="4941"/>
                  </a:lnTo>
                  <a:lnTo>
                    <a:pt x="7631" y="4365"/>
                  </a:lnTo>
                  <a:lnTo>
                    <a:pt x="7554" y="4329"/>
                  </a:lnTo>
                  <a:lnTo>
                    <a:pt x="6556" y="3741"/>
                  </a:lnTo>
                  <a:lnTo>
                    <a:pt x="6485" y="3706"/>
                  </a:lnTo>
                  <a:lnTo>
                    <a:pt x="5476" y="3124"/>
                  </a:lnTo>
                  <a:lnTo>
                    <a:pt x="5410" y="3082"/>
                  </a:lnTo>
                  <a:lnTo>
                    <a:pt x="4401" y="2500"/>
                  </a:lnTo>
                  <a:lnTo>
                    <a:pt x="4335" y="2465"/>
                  </a:lnTo>
                  <a:lnTo>
                    <a:pt x="3332" y="1883"/>
                  </a:lnTo>
                  <a:lnTo>
                    <a:pt x="3261" y="1841"/>
                  </a:lnTo>
                  <a:lnTo>
                    <a:pt x="2257" y="1259"/>
                  </a:lnTo>
                  <a:lnTo>
                    <a:pt x="2180" y="1224"/>
                  </a:lnTo>
                  <a:lnTo>
                    <a:pt x="1182" y="636"/>
                  </a:lnTo>
                  <a:lnTo>
                    <a:pt x="1105" y="60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75"/>
            <p:cNvSpPr/>
            <p:nvPr/>
          </p:nvSpPr>
          <p:spPr>
            <a:xfrm>
              <a:off x="2180995" y="3492344"/>
              <a:ext cx="2764272" cy="1595635"/>
            </a:xfrm>
            <a:custGeom>
              <a:avLst/>
              <a:gdLst/>
              <a:ahLst/>
              <a:cxnLst/>
              <a:rect l="l" t="t" r="r" b="b"/>
              <a:pathLst>
                <a:path w="22684" h="13094" extrusionOk="0">
                  <a:moveTo>
                    <a:pt x="77" y="1"/>
                  </a:moveTo>
                  <a:lnTo>
                    <a:pt x="0" y="42"/>
                  </a:lnTo>
                  <a:lnTo>
                    <a:pt x="1051" y="642"/>
                  </a:lnTo>
                  <a:lnTo>
                    <a:pt x="1117" y="684"/>
                  </a:lnTo>
                  <a:lnTo>
                    <a:pt x="2126" y="1266"/>
                  </a:lnTo>
                  <a:lnTo>
                    <a:pt x="2191" y="1301"/>
                  </a:lnTo>
                  <a:lnTo>
                    <a:pt x="3201" y="1889"/>
                  </a:lnTo>
                  <a:lnTo>
                    <a:pt x="3266" y="1925"/>
                  </a:lnTo>
                  <a:lnTo>
                    <a:pt x="4270" y="2507"/>
                  </a:lnTo>
                  <a:lnTo>
                    <a:pt x="4347" y="2548"/>
                  </a:lnTo>
                  <a:lnTo>
                    <a:pt x="5344" y="3130"/>
                  </a:lnTo>
                  <a:lnTo>
                    <a:pt x="5422" y="3166"/>
                  </a:lnTo>
                  <a:lnTo>
                    <a:pt x="6425" y="3742"/>
                  </a:lnTo>
                  <a:lnTo>
                    <a:pt x="6496" y="3789"/>
                  </a:lnTo>
                  <a:lnTo>
                    <a:pt x="7500" y="4365"/>
                  </a:lnTo>
                  <a:lnTo>
                    <a:pt x="7565" y="4407"/>
                  </a:lnTo>
                  <a:lnTo>
                    <a:pt x="8575" y="4989"/>
                  </a:lnTo>
                  <a:lnTo>
                    <a:pt x="8640" y="5030"/>
                  </a:lnTo>
                  <a:lnTo>
                    <a:pt x="9649" y="5606"/>
                  </a:lnTo>
                  <a:lnTo>
                    <a:pt x="9715" y="5654"/>
                  </a:lnTo>
                  <a:lnTo>
                    <a:pt x="10718" y="6230"/>
                  </a:lnTo>
                  <a:lnTo>
                    <a:pt x="10795" y="6265"/>
                  </a:lnTo>
                  <a:lnTo>
                    <a:pt x="11793" y="6847"/>
                  </a:lnTo>
                  <a:lnTo>
                    <a:pt x="11870" y="6889"/>
                  </a:lnTo>
                  <a:lnTo>
                    <a:pt x="12874" y="7471"/>
                  </a:lnTo>
                  <a:lnTo>
                    <a:pt x="12945" y="7512"/>
                  </a:lnTo>
                  <a:lnTo>
                    <a:pt x="13948" y="8094"/>
                  </a:lnTo>
                  <a:lnTo>
                    <a:pt x="14014" y="8130"/>
                  </a:lnTo>
                  <a:lnTo>
                    <a:pt x="15023" y="8712"/>
                  </a:lnTo>
                  <a:lnTo>
                    <a:pt x="15094" y="8753"/>
                  </a:lnTo>
                  <a:lnTo>
                    <a:pt x="16092" y="9329"/>
                  </a:lnTo>
                  <a:lnTo>
                    <a:pt x="16169" y="9371"/>
                  </a:lnTo>
                  <a:lnTo>
                    <a:pt x="17173" y="9959"/>
                  </a:lnTo>
                  <a:lnTo>
                    <a:pt x="17244" y="9994"/>
                  </a:lnTo>
                  <a:lnTo>
                    <a:pt x="18247" y="10570"/>
                  </a:lnTo>
                  <a:lnTo>
                    <a:pt x="18319" y="10618"/>
                  </a:lnTo>
                  <a:lnTo>
                    <a:pt x="19322" y="11194"/>
                  </a:lnTo>
                  <a:lnTo>
                    <a:pt x="19388" y="11235"/>
                  </a:lnTo>
                  <a:lnTo>
                    <a:pt x="20397" y="11811"/>
                  </a:lnTo>
                  <a:lnTo>
                    <a:pt x="20468" y="11853"/>
                  </a:lnTo>
                  <a:lnTo>
                    <a:pt x="21478" y="12435"/>
                  </a:lnTo>
                  <a:lnTo>
                    <a:pt x="21543" y="12470"/>
                  </a:lnTo>
                  <a:lnTo>
                    <a:pt x="22547" y="13058"/>
                  </a:lnTo>
                  <a:lnTo>
                    <a:pt x="22552" y="13058"/>
                  </a:lnTo>
                  <a:lnTo>
                    <a:pt x="22618" y="13094"/>
                  </a:lnTo>
                  <a:lnTo>
                    <a:pt x="22683" y="13058"/>
                  </a:lnTo>
                  <a:lnTo>
                    <a:pt x="22618" y="13017"/>
                  </a:lnTo>
                  <a:lnTo>
                    <a:pt x="21614" y="12435"/>
                  </a:lnTo>
                  <a:lnTo>
                    <a:pt x="21543" y="12399"/>
                  </a:lnTo>
                  <a:lnTo>
                    <a:pt x="20540" y="11811"/>
                  </a:lnTo>
                  <a:lnTo>
                    <a:pt x="20468" y="11776"/>
                  </a:lnTo>
                  <a:lnTo>
                    <a:pt x="19465" y="11194"/>
                  </a:lnTo>
                  <a:lnTo>
                    <a:pt x="19388" y="11152"/>
                  </a:lnTo>
                  <a:lnTo>
                    <a:pt x="18390" y="10570"/>
                  </a:lnTo>
                  <a:lnTo>
                    <a:pt x="18319" y="10535"/>
                  </a:lnTo>
                  <a:lnTo>
                    <a:pt x="17309" y="9959"/>
                  </a:lnTo>
                  <a:lnTo>
                    <a:pt x="17244" y="9911"/>
                  </a:lnTo>
                  <a:lnTo>
                    <a:pt x="16235" y="9329"/>
                  </a:lnTo>
                  <a:lnTo>
                    <a:pt x="16169" y="9288"/>
                  </a:lnTo>
                  <a:lnTo>
                    <a:pt x="15166" y="8712"/>
                  </a:lnTo>
                  <a:lnTo>
                    <a:pt x="15094" y="8670"/>
                  </a:lnTo>
                  <a:lnTo>
                    <a:pt x="14091" y="8094"/>
                  </a:lnTo>
                  <a:lnTo>
                    <a:pt x="14014" y="8047"/>
                  </a:lnTo>
                  <a:lnTo>
                    <a:pt x="13016" y="7471"/>
                  </a:lnTo>
                  <a:lnTo>
                    <a:pt x="12945" y="7435"/>
                  </a:lnTo>
                  <a:lnTo>
                    <a:pt x="11935" y="6847"/>
                  </a:lnTo>
                  <a:lnTo>
                    <a:pt x="11870" y="6812"/>
                  </a:lnTo>
                  <a:lnTo>
                    <a:pt x="10861" y="6230"/>
                  </a:lnTo>
                  <a:lnTo>
                    <a:pt x="10795" y="6188"/>
                  </a:lnTo>
                  <a:lnTo>
                    <a:pt x="9792" y="5606"/>
                  </a:lnTo>
                  <a:lnTo>
                    <a:pt x="9715" y="5571"/>
                  </a:lnTo>
                  <a:lnTo>
                    <a:pt x="8717" y="4989"/>
                  </a:lnTo>
                  <a:lnTo>
                    <a:pt x="8640" y="4947"/>
                  </a:lnTo>
                  <a:lnTo>
                    <a:pt x="7636" y="4365"/>
                  </a:lnTo>
                  <a:lnTo>
                    <a:pt x="7565" y="4330"/>
                  </a:lnTo>
                  <a:lnTo>
                    <a:pt x="6562" y="3742"/>
                  </a:lnTo>
                  <a:lnTo>
                    <a:pt x="6496" y="3706"/>
                  </a:lnTo>
                  <a:lnTo>
                    <a:pt x="5487" y="3130"/>
                  </a:lnTo>
                  <a:lnTo>
                    <a:pt x="5422" y="3083"/>
                  </a:lnTo>
                  <a:lnTo>
                    <a:pt x="4412" y="2507"/>
                  </a:lnTo>
                  <a:lnTo>
                    <a:pt x="4347" y="2465"/>
                  </a:lnTo>
                  <a:lnTo>
                    <a:pt x="3343" y="1889"/>
                  </a:lnTo>
                  <a:lnTo>
                    <a:pt x="3266" y="1842"/>
                  </a:lnTo>
                  <a:lnTo>
                    <a:pt x="2269" y="1266"/>
                  </a:lnTo>
                  <a:lnTo>
                    <a:pt x="2191" y="1218"/>
                  </a:lnTo>
                  <a:lnTo>
                    <a:pt x="1188" y="642"/>
                  </a:lnTo>
                  <a:lnTo>
                    <a:pt x="1117" y="606"/>
                  </a:lnTo>
                  <a:lnTo>
                    <a:pt x="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75"/>
            <p:cNvSpPr/>
            <p:nvPr/>
          </p:nvSpPr>
          <p:spPr>
            <a:xfrm>
              <a:off x="-1568817" y="4628462"/>
              <a:ext cx="746149" cy="484150"/>
            </a:xfrm>
            <a:custGeom>
              <a:avLst/>
              <a:gdLst/>
              <a:ahLst/>
              <a:cxnLst/>
              <a:rect l="l" t="t" r="r" b="b"/>
              <a:pathLst>
                <a:path w="6123" h="3973" extrusionOk="0">
                  <a:moveTo>
                    <a:pt x="1" y="0"/>
                  </a:moveTo>
                  <a:lnTo>
                    <a:pt x="1" y="416"/>
                  </a:lnTo>
                  <a:lnTo>
                    <a:pt x="6123" y="3973"/>
                  </a:lnTo>
                  <a:lnTo>
                    <a:pt x="6123" y="355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75"/>
            <p:cNvSpPr/>
            <p:nvPr/>
          </p:nvSpPr>
          <p:spPr>
            <a:xfrm>
              <a:off x="-822779" y="4242769"/>
              <a:ext cx="1419913" cy="869837"/>
            </a:xfrm>
            <a:custGeom>
              <a:avLst/>
              <a:gdLst/>
              <a:ahLst/>
              <a:cxnLst/>
              <a:rect l="l" t="t" r="r" b="b"/>
              <a:pathLst>
                <a:path w="11652" h="7138" extrusionOk="0">
                  <a:moveTo>
                    <a:pt x="11651" y="0"/>
                  </a:moveTo>
                  <a:lnTo>
                    <a:pt x="1" y="6722"/>
                  </a:lnTo>
                  <a:lnTo>
                    <a:pt x="1" y="7138"/>
                  </a:lnTo>
                  <a:lnTo>
                    <a:pt x="11651" y="416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75"/>
            <p:cNvSpPr/>
            <p:nvPr/>
          </p:nvSpPr>
          <p:spPr>
            <a:xfrm>
              <a:off x="-1568817" y="3809306"/>
              <a:ext cx="2165940" cy="1252721"/>
            </a:xfrm>
            <a:custGeom>
              <a:avLst/>
              <a:gdLst/>
              <a:ahLst/>
              <a:cxnLst/>
              <a:rect l="l" t="t" r="r" b="b"/>
              <a:pathLst>
                <a:path w="17774" h="10280" extrusionOk="0">
                  <a:moveTo>
                    <a:pt x="11663" y="1"/>
                  </a:moveTo>
                  <a:lnTo>
                    <a:pt x="1" y="6722"/>
                  </a:lnTo>
                  <a:lnTo>
                    <a:pt x="6123" y="10279"/>
                  </a:lnTo>
                  <a:lnTo>
                    <a:pt x="17773" y="3557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75"/>
            <p:cNvSpPr/>
            <p:nvPr/>
          </p:nvSpPr>
          <p:spPr>
            <a:xfrm>
              <a:off x="-1531893" y="3834654"/>
              <a:ext cx="2077591" cy="1199102"/>
            </a:xfrm>
            <a:custGeom>
              <a:avLst/>
              <a:gdLst/>
              <a:ahLst/>
              <a:cxnLst/>
              <a:rect l="l" t="t" r="r" b="b"/>
              <a:pathLst>
                <a:path w="17049" h="9840" extrusionOk="0">
                  <a:moveTo>
                    <a:pt x="11330" y="0"/>
                  </a:moveTo>
                  <a:lnTo>
                    <a:pt x="6930" y="2536"/>
                  </a:lnTo>
                  <a:lnTo>
                    <a:pt x="3647" y="4436"/>
                  </a:lnTo>
                  <a:lnTo>
                    <a:pt x="108" y="6479"/>
                  </a:lnTo>
                  <a:lnTo>
                    <a:pt x="1" y="6538"/>
                  </a:lnTo>
                  <a:lnTo>
                    <a:pt x="5725" y="9840"/>
                  </a:lnTo>
                  <a:lnTo>
                    <a:pt x="11550" y="6479"/>
                  </a:lnTo>
                  <a:lnTo>
                    <a:pt x="15083" y="4436"/>
                  </a:lnTo>
                  <a:lnTo>
                    <a:pt x="17049" y="3302"/>
                  </a:lnTo>
                  <a:lnTo>
                    <a:pt x="15724" y="2536"/>
                  </a:lnTo>
                  <a:lnTo>
                    <a:pt x="11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75"/>
            <p:cNvSpPr/>
            <p:nvPr/>
          </p:nvSpPr>
          <p:spPr>
            <a:xfrm>
              <a:off x="-1374125" y="3926825"/>
              <a:ext cx="1760669" cy="1015056"/>
            </a:xfrm>
            <a:custGeom>
              <a:avLst/>
              <a:gdLst/>
              <a:ahLst/>
              <a:cxnLst/>
              <a:rect l="l" t="t" r="r" b="b"/>
              <a:pathLst>
                <a:path w="14317" h="8254" extrusionOk="0">
                  <a:moveTo>
                    <a:pt x="9572" y="1081"/>
                  </a:moveTo>
                  <a:lnTo>
                    <a:pt x="10974" y="1888"/>
                  </a:lnTo>
                  <a:lnTo>
                    <a:pt x="9097" y="2969"/>
                  </a:lnTo>
                  <a:lnTo>
                    <a:pt x="7696" y="2162"/>
                  </a:lnTo>
                  <a:lnTo>
                    <a:pt x="9572" y="1081"/>
                  </a:lnTo>
                  <a:close/>
                  <a:moveTo>
                    <a:pt x="11045" y="1930"/>
                  </a:moveTo>
                  <a:lnTo>
                    <a:pt x="12452" y="2744"/>
                  </a:lnTo>
                  <a:lnTo>
                    <a:pt x="10570" y="3824"/>
                  </a:lnTo>
                  <a:lnTo>
                    <a:pt x="9168" y="3017"/>
                  </a:lnTo>
                  <a:lnTo>
                    <a:pt x="11045" y="1930"/>
                  </a:lnTo>
                  <a:close/>
                  <a:moveTo>
                    <a:pt x="7625" y="2209"/>
                  </a:moveTo>
                  <a:lnTo>
                    <a:pt x="9032" y="3017"/>
                  </a:lnTo>
                  <a:lnTo>
                    <a:pt x="7150" y="4097"/>
                  </a:lnTo>
                  <a:lnTo>
                    <a:pt x="5748" y="3290"/>
                  </a:lnTo>
                  <a:lnTo>
                    <a:pt x="7625" y="2209"/>
                  </a:lnTo>
                  <a:close/>
                  <a:moveTo>
                    <a:pt x="9103" y="3052"/>
                  </a:moveTo>
                  <a:lnTo>
                    <a:pt x="10505" y="3860"/>
                  </a:lnTo>
                  <a:lnTo>
                    <a:pt x="8628" y="4947"/>
                  </a:lnTo>
                  <a:lnTo>
                    <a:pt x="7227" y="4139"/>
                  </a:lnTo>
                  <a:lnTo>
                    <a:pt x="9103" y="3052"/>
                  </a:lnTo>
                  <a:close/>
                  <a:moveTo>
                    <a:pt x="5683" y="3325"/>
                  </a:moveTo>
                  <a:lnTo>
                    <a:pt x="7084" y="4139"/>
                  </a:lnTo>
                  <a:lnTo>
                    <a:pt x="5208" y="5220"/>
                  </a:lnTo>
                  <a:lnTo>
                    <a:pt x="3807" y="4412"/>
                  </a:lnTo>
                  <a:lnTo>
                    <a:pt x="5683" y="3325"/>
                  </a:lnTo>
                  <a:close/>
                  <a:moveTo>
                    <a:pt x="7150" y="4181"/>
                  </a:moveTo>
                  <a:lnTo>
                    <a:pt x="8557" y="4988"/>
                  </a:lnTo>
                  <a:lnTo>
                    <a:pt x="6675" y="6075"/>
                  </a:lnTo>
                  <a:lnTo>
                    <a:pt x="5273" y="5261"/>
                  </a:lnTo>
                  <a:lnTo>
                    <a:pt x="7150" y="4181"/>
                  </a:lnTo>
                  <a:close/>
                  <a:moveTo>
                    <a:pt x="3729" y="4454"/>
                  </a:moveTo>
                  <a:lnTo>
                    <a:pt x="5131" y="5267"/>
                  </a:lnTo>
                  <a:lnTo>
                    <a:pt x="3254" y="6348"/>
                  </a:lnTo>
                  <a:lnTo>
                    <a:pt x="1853" y="5540"/>
                  </a:lnTo>
                  <a:lnTo>
                    <a:pt x="3729" y="4454"/>
                  </a:lnTo>
                  <a:close/>
                  <a:moveTo>
                    <a:pt x="5208" y="5303"/>
                  </a:moveTo>
                  <a:lnTo>
                    <a:pt x="6609" y="6110"/>
                  </a:lnTo>
                  <a:lnTo>
                    <a:pt x="4733" y="7191"/>
                  </a:lnTo>
                  <a:lnTo>
                    <a:pt x="3326" y="6383"/>
                  </a:lnTo>
                  <a:lnTo>
                    <a:pt x="5208" y="5303"/>
                  </a:lnTo>
                  <a:close/>
                  <a:moveTo>
                    <a:pt x="11306" y="0"/>
                  </a:moveTo>
                  <a:lnTo>
                    <a:pt x="9578" y="1004"/>
                  </a:lnTo>
                  <a:lnTo>
                    <a:pt x="8224" y="226"/>
                  </a:lnTo>
                  <a:lnTo>
                    <a:pt x="8159" y="261"/>
                  </a:lnTo>
                  <a:lnTo>
                    <a:pt x="9513" y="1039"/>
                  </a:lnTo>
                  <a:lnTo>
                    <a:pt x="7631" y="2126"/>
                  </a:lnTo>
                  <a:lnTo>
                    <a:pt x="6283" y="1348"/>
                  </a:lnTo>
                  <a:lnTo>
                    <a:pt x="6217" y="1384"/>
                  </a:lnTo>
                  <a:lnTo>
                    <a:pt x="7565" y="2162"/>
                  </a:lnTo>
                  <a:lnTo>
                    <a:pt x="5689" y="3248"/>
                  </a:lnTo>
                  <a:lnTo>
                    <a:pt x="4335" y="2464"/>
                  </a:lnTo>
                  <a:lnTo>
                    <a:pt x="4270" y="2506"/>
                  </a:lnTo>
                  <a:lnTo>
                    <a:pt x="5624" y="3284"/>
                  </a:lnTo>
                  <a:lnTo>
                    <a:pt x="3741" y="4365"/>
                  </a:lnTo>
                  <a:lnTo>
                    <a:pt x="2393" y="3587"/>
                  </a:lnTo>
                  <a:lnTo>
                    <a:pt x="2328" y="3622"/>
                  </a:lnTo>
                  <a:lnTo>
                    <a:pt x="3676" y="4400"/>
                  </a:lnTo>
                  <a:lnTo>
                    <a:pt x="1800" y="5487"/>
                  </a:lnTo>
                  <a:lnTo>
                    <a:pt x="446" y="4709"/>
                  </a:lnTo>
                  <a:lnTo>
                    <a:pt x="380" y="4745"/>
                  </a:lnTo>
                  <a:lnTo>
                    <a:pt x="1734" y="5522"/>
                  </a:lnTo>
                  <a:lnTo>
                    <a:pt x="0" y="6526"/>
                  </a:lnTo>
                  <a:lnTo>
                    <a:pt x="72" y="6562"/>
                  </a:lnTo>
                  <a:lnTo>
                    <a:pt x="1800" y="5558"/>
                  </a:lnTo>
                  <a:lnTo>
                    <a:pt x="3201" y="6372"/>
                  </a:lnTo>
                  <a:lnTo>
                    <a:pt x="1473" y="7369"/>
                  </a:lnTo>
                  <a:lnTo>
                    <a:pt x="1538" y="7411"/>
                  </a:lnTo>
                  <a:lnTo>
                    <a:pt x="3266" y="6407"/>
                  </a:lnTo>
                  <a:lnTo>
                    <a:pt x="4673" y="7215"/>
                  </a:lnTo>
                  <a:lnTo>
                    <a:pt x="2940" y="8218"/>
                  </a:lnTo>
                  <a:lnTo>
                    <a:pt x="3011" y="8254"/>
                  </a:lnTo>
                  <a:lnTo>
                    <a:pt x="4739" y="7256"/>
                  </a:lnTo>
                  <a:lnTo>
                    <a:pt x="6087" y="8034"/>
                  </a:lnTo>
                  <a:lnTo>
                    <a:pt x="6158" y="7999"/>
                  </a:lnTo>
                  <a:lnTo>
                    <a:pt x="4804" y="7215"/>
                  </a:lnTo>
                  <a:lnTo>
                    <a:pt x="6680" y="6134"/>
                  </a:lnTo>
                  <a:lnTo>
                    <a:pt x="8034" y="6912"/>
                  </a:lnTo>
                  <a:lnTo>
                    <a:pt x="8100" y="6876"/>
                  </a:lnTo>
                  <a:lnTo>
                    <a:pt x="6752" y="6098"/>
                  </a:lnTo>
                  <a:lnTo>
                    <a:pt x="8628" y="5012"/>
                  </a:lnTo>
                  <a:lnTo>
                    <a:pt x="9976" y="5790"/>
                  </a:lnTo>
                  <a:lnTo>
                    <a:pt x="10047" y="5754"/>
                  </a:lnTo>
                  <a:lnTo>
                    <a:pt x="8693" y="4976"/>
                  </a:lnTo>
                  <a:lnTo>
                    <a:pt x="10570" y="3890"/>
                  </a:lnTo>
                  <a:lnTo>
                    <a:pt x="11924" y="4673"/>
                  </a:lnTo>
                  <a:lnTo>
                    <a:pt x="11989" y="4632"/>
                  </a:lnTo>
                  <a:lnTo>
                    <a:pt x="10641" y="3854"/>
                  </a:lnTo>
                  <a:lnTo>
                    <a:pt x="12517" y="2773"/>
                  </a:lnTo>
                  <a:lnTo>
                    <a:pt x="13865" y="3551"/>
                  </a:lnTo>
                  <a:lnTo>
                    <a:pt x="13937" y="3515"/>
                  </a:lnTo>
                  <a:lnTo>
                    <a:pt x="12583" y="2732"/>
                  </a:lnTo>
                  <a:lnTo>
                    <a:pt x="14317" y="1734"/>
                  </a:lnTo>
                  <a:lnTo>
                    <a:pt x="14245" y="1693"/>
                  </a:lnTo>
                  <a:lnTo>
                    <a:pt x="12517" y="2696"/>
                  </a:lnTo>
                  <a:lnTo>
                    <a:pt x="11116" y="1888"/>
                  </a:lnTo>
                  <a:lnTo>
                    <a:pt x="12844" y="885"/>
                  </a:lnTo>
                  <a:lnTo>
                    <a:pt x="12779" y="849"/>
                  </a:lnTo>
                  <a:lnTo>
                    <a:pt x="11045" y="1853"/>
                  </a:lnTo>
                  <a:lnTo>
                    <a:pt x="9644" y="1039"/>
                  </a:lnTo>
                  <a:lnTo>
                    <a:pt x="11377" y="42"/>
                  </a:lnTo>
                  <a:lnTo>
                    <a:pt x="1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75"/>
            <p:cNvSpPr/>
            <p:nvPr/>
          </p:nvSpPr>
          <p:spPr>
            <a:xfrm>
              <a:off x="-780736" y="5087881"/>
              <a:ext cx="746149" cy="484272"/>
            </a:xfrm>
            <a:custGeom>
              <a:avLst/>
              <a:gdLst/>
              <a:ahLst/>
              <a:cxnLst/>
              <a:rect l="l" t="t" r="r" b="b"/>
              <a:pathLst>
                <a:path w="6123" h="3974" extrusionOk="0">
                  <a:moveTo>
                    <a:pt x="0" y="1"/>
                  </a:moveTo>
                  <a:lnTo>
                    <a:pt x="6" y="417"/>
                  </a:lnTo>
                  <a:lnTo>
                    <a:pt x="6122" y="3973"/>
                  </a:lnTo>
                  <a:lnTo>
                    <a:pt x="6122" y="355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75"/>
            <p:cNvSpPr/>
            <p:nvPr/>
          </p:nvSpPr>
          <p:spPr>
            <a:xfrm>
              <a:off x="-34698" y="4701579"/>
              <a:ext cx="1421253" cy="870568"/>
            </a:xfrm>
            <a:custGeom>
              <a:avLst/>
              <a:gdLst/>
              <a:ahLst/>
              <a:cxnLst/>
              <a:rect l="l" t="t" r="r" b="b"/>
              <a:pathLst>
                <a:path w="11663" h="7144" extrusionOk="0">
                  <a:moveTo>
                    <a:pt x="11662" y="0"/>
                  </a:moveTo>
                  <a:lnTo>
                    <a:pt x="0" y="6728"/>
                  </a:lnTo>
                  <a:lnTo>
                    <a:pt x="0" y="7143"/>
                  </a:lnTo>
                  <a:lnTo>
                    <a:pt x="11662" y="422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75"/>
            <p:cNvSpPr/>
            <p:nvPr/>
          </p:nvSpPr>
          <p:spPr>
            <a:xfrm>
              <a:off x="-780736" y="4268848"/>
              <a:ext cx="2167280" cy="1252599"/>
            </a:xfrm>
            <a:custGeom>
              <a:avLst/>
              <a:gdLst/>
              <a:ahLst/>
              <a:cxnLst/>
              <a:rect l="l" t="t" r="r" b="b"/>
              <a:pathLst>
                <a:path w="17785" h="10279" extrusionOk="0">
                  <a:moveTo>
                    <a:pt x="11656" y="0"/>
                  </a:moveTo>
                  <a:lnTo>
                    <a:pt x="0" y="6722"/>
                  </a:lnTo>
                  <a:lnTo>
                    <a:pt x="6122" y="10279"/>
                  </a:lnTo>
                  <a:lnTo>
                    <a:pt x="17784" y="3551"/>
                  </a:lnTo>
                  <a:lnTo>
                    <a:pt x="116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75"/>
            <p:cNvSpPr/>
            <p:nvPr/>
          </p:nvSpPr>
          <p:spPr>
            <a:xfrm>
              <a:off x="-743081" y="4294073"/>
              <a:ext cx="2076738" cy="1199224"/>
            </a:xfrm>
            <a:custGeom>
              <a:avLst/>
              <a:gdLst/>
              <a:ahLst/>
              <a:cxnLst/>
              <a:rect l="l" t="t" r="r" b="b"/>
              <a:pathLst>
                <a:path w="17042" h="9841" extrusionOk="0">
                  <a:moveTo>
                    <a:pt x="11330" y="1"/>
                  </a:moveTo>
                  <a:lnTo>
                    <a:pt x="10172" y="666"/>
                  </a:lnTo>
                  <a:lnTo>
                    <a:pt x="6627" y="2709"/>
                  </a:lnTo>
                  <a:lnTo>
                    <a:pt x="410" y="6301"/>
                  </a:lnTo>
                  <a:lnTo>
                    <a:pt x="0" y="6539"/>
                  </a:lnTo>
                  <a:lnTo>
                    <a:pt x="5724" y="9840"/>
                  </a:lnTo>
                  <a:lnTo>
                    <a:pt x="11852" y="6301"/>
                  </a:lnTo>
                  <a:lnTo>
                    <a:pt x="17042" y="3302"/>
                  </a:lnTo>
                  <a:lnTo>
                    <a:pt x="16021" y="2709"/>
                  </a:lnTo>
                  <a:lnTo>
                    <a:pt x="12476" y="666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75"/>
            <p:cNvSpPr/>
            <p:nvPr/>
          </p:nvSpPr>
          <p:spPr>
            <a:xfrm>
              <a:off x="-584150" y="4383475"/>
              <a:ext cx="1762809" cy="1016810"/>
            </a:xfrm>
            <a:custGeom>
              <a:avLst/>
              <a:gdLst/>
              <a:ahLst/>
              <a:cxnLst/>
              <a:rect l="l" t="t" r="r" b="b"/>
              <a:pathLst>
                <a:path w="14312" h="8255" extrusionOk="0">
                  <a:moveTo>
                    <a:pt x="9579" y="1076"/>
                  </a:moveTo>
                  <a:lnTo>
                    <a:pt x="10980" y="1889"/>
                  </a:lnTo>
                  <a:lnTo>
                    <a:pt x="9104" y="2970"/>
                  </a:lnTo>
                  <a:lnTo>
                    <a:pt x="7696" y="2162"/>
                  </a:lnTo>
                  <a:lnTo>
                    <a:pt x="9579" y="1076"/>
                  </a:lnTo>
                  <a:close/>
                  <a:moveTo>
                    <a:pt x="11045" y="1931"/>
                  </a:moveTo>
                  <a:lnTo>
                    <a:pt x="12447" y="2744"/>
                  </a:lnTo>
                  <a:lnTo>
                    <a:pt x="10570" y="3825"/>
                  </a:lnTo>
                  <a:lnTo>
                    <a:pt x="9169" y="3017"/>
                  </a:lnTo>
                  <a:lnTo>
                    <a:pt x="11045" y="1931"/>
                  </a:lnTo>
                  <a:close/>
                  <a:moveTo>
                    <a:pt x="7625" y="2210"/>
                  </a:moveTo>
                  <a:lnTo>
                    <a:pt x="9026" y="3017"/>
                  </a:lnTo>
                  <a:lnTo>
                    <a:pt x="7150" y="4098"/>
                  </a:lnTo>
                  <a:lnTo>
                    <a:pt x="5749" y="3290"/>
                  </a:lnTo>
                  <a:lnTo>
                    <a:pt x="7625" y="2210"/>
                  </a:lnTo>
                  <a:close/>
                  <a:moveTo>
                    <a:pt x="9104" y="3059"/>
                  </a:moveTo>
                  <a:lnTo>
                    <a:pt x="10505" y="3872"/>
                  </a:lnTo>
                  <a:lnTo>
                    <a:pt x="8629" y="4953"/>
                  </a:lnTo>
                  <a:lnTo>
                    <a:pt x="7221" y="4145"/>
                  </a:lnTo>
                  <a:lnTo>
                    <a:pt x="9104" y="3059"/>
                  </a:lnTo>
                  <a:close/>
                  <a:moveTo>
                    <a:pt x="5683" y="3326"/>
                  </a:moveTo>
                  <a:lnTo>
                    <a:pt x="7085" y="4140"/>
                  </a:lnTo>
                  <a:lnTo>
                    <a:pt x="5208" y="5220"/>
                  </a:lnTo>
                  <a:lnTo>
                    <a:pt x="3801" y="4413"/>
                  </a:lnTo>
                  <a:lnTo>
                    <a:pt x="5683" y="3326"/>
                  </a:lnTo>
                  <a:close/>
                  <a:moveTo>
                    <a:pt x="7150" y="4181"/>
                  </a:moveTo>
                  <a:lnTo>
                    <a:pt x="8551" y="4989"/>
                  </a:lnTo>
                  <a:lnTo>
                    <a:pt x="6675" y="6075"/>
                  </a:lnTo>
                  <a:lnTo>
                    <a:pt x="5274" y="5268"/>
                  </a:lnTo>
                  <a:lnTo>
                    <a:pt x="7150" y="4181"/>
                  </a:lnTo>
                  <a:close/>
                  <a:moveTo>
                    <a:pt x="3730" y="4454"/>
                  </a:moveTo>
                  <a:lnTo>
                    <a:pt x="5131" y="5268"/>
                  </a:lnTo>
                  <a:lnTo>
                    <a:pt x="3255" y="6348"/>
                  </a:lnTo>
                  <a:lnTo>
                    <a:pt x="1847" y="5541"/>
                  </a:lnTo>
                  <a:lnTo>
                    <a:pt x="3730" y="4454"/>
                  </a:lnTo>
                  <a:close/>
                  <a:moveTo>
                    <a:pt x="5208" y="5309"/>
                  </a:moveTo>
                  <a:lnTo>
                    <a:pt x="6610" y="6117"/>
                  </a:lnTo>
                  <a:lnTo>
                    <a:pt x="4727" y="7204"/>
                  </a:lnTo>
                  <a:lnTo>
                    <a:pt x="3326" y="6390"/>
                  </a:lnTo>
                  <a:lnTo>
                    <a:pt x="5208" y="5309"/>
                  </a:lnTo>
                  <a:close/>
                  <a:moveTo>
                    <a:pt x="11307" y="1"/>
                  </a:moveTo>
                  <a:lnTo>
                    <a:pt x="9579" y="1004"/>
                  </a:lnTo>
                  <a:lnTo>
                    <a:pt x="8225" y="226"/>
                  </a:lnTo>
                  <a:lnTo>
                    <a:pt x="8159" y="262"/>
                  </a:lnTo>
                  <a:lnTo>
                    <a:pt x="9507" y="1040"/>
                  </a:lnTo>
                  <a:lnTo>
                    <a:pt x="7631" y="2127"/>
                  </a:lnTo>
                  <a:lnTo>
                    <a:pt x="6283" y="1343"/>
                  </a:lnTo>
                  <a:lnTo>
                    <a:pt x="6212" y="1384"/>
                  </a:lnTo>
                  <a:lnTo>
                    <a:pt x="7566" y="2162"/>
                  </a:lnTo>
                  <a:lnTo>
                    <a:pt x="5689" y="3243"/>
                  </a:lnTo>
                  <a:lnTo>
                    <a:pt x="4335" y="2465"/>
                  </a:lnTo>
                  <a:lnTo>
                    <a:pt x="4270" y="2501"/>
                  </a:lnTo>
                  <a:lnTo>
                    <a:pt x="5618" y="3284"/>
                  </a:lnTo>
                  <a:lnTo>
                    <a:pt x="3742" y="4365"/>
                  </a:lnTo>
                  <a:lnTo>
                    <a:pt x="2394" y="3587"/>
                  </a:lnTo>
                  <a:lnTo>
                    <a:pt x="2322" y="3623"/>
                  </a:lnTo>
                  <a:lnTo>
                    <a:pt x="3676" y="4401"/>
                  </a:lnTo>
                  <a:lnTo>
                    <a:pt x="1800" y="5487"/>
                  </a:lnTo>
                  <a:lnTo>
                    <a:pt x="446" y="4710"/>
                  </a:lnTo>
                  <a:lnTo>
                    <a:pt x="381" y="4745"/>
                  </a:lnTo>
                  <a:lnTo>
                    <a:pt x="1729" y="5523"/>
                  </a:lnTo>
                  <a:lnTo>
                    <a:pt x="1" y="6527"/>
                  </a:lnTo>
                  <a:lnTo>
                    <a:pt x="66" y="6562"/>
                  </a:lnTo>
                  <a:lnTo>
                    <a:pt x="1800" y="5559"/>
                  </a:lnTo>
                  <a:lnTo>
                    <a:pt x="3201" y="6372"/>
                  </a:lnTo>
                  <a:lnTo>
                    <a:pt x="1473" y="7370"/>
                  </a:lnTo>
                  <a:lnTo>
                    <a:pt x="1539" y="7411"/>
                  </a:lnTo>
                  <a:lnTo>
                    <a:pt x="3267" y="6408"/>
                  </a:lnTo>
                  <a:lnTo>
                    <a:pt x="4668" y="7215"/>
                  </a:lnTo>
                  <a:lnTo>
                    <a:pt x="2940" y="8219"/>
                  </a:lnTo>
                  <a:lnTo>
                    <a:pt x="3005" y="8255"/>
                  </a:lnTo>
                  <a:lnTo>
                    <a:pt x="4739" y="7251"/>
                  </a:lnTo>
                  <a:lnTo>
                    <a:pt x="6087" y="8035"/>
                  </a:lnTo>
                  <a:lnTo>
                    <a:pt x="6152" y="7993"/>
                  </a:lnTo>
                  <a:lnTo>
                    <a:pt x="4805" y="7215"/>
                  </a:lnTo>
                  <a:lnTo>
                    <a:pt x="6681" y="6135"/>
                  </a:lnTo>
                  <a:lnTo>
                    <a:pt x="8035" y="6913"/>
                  </a:lnTo>
                  <a:lnTo>
                    <a:pt x="8100" y="6877"/>
                  </a:lnTo>
                  <a:lnTo>
                    <a:pt x="6746" y="6093"/>
                  </a:lnTo>
                  <a:lnTo>
                    <a:pt x="8629" y="5012"/>
                  </a:lnTo>
                  <a:lnTo>
                    <a:pt x="9976" y="5790"/>
                  </a:lnTo>
                  <a:lnTo>
                    <a:pt x="10042" y="5755"/>
                  </a:lnTo>
                  <a:lnTo>
                    <a:pt x="8694" y="4977"/>
                  </a:lnTo>
                  <a:lnTo>
                    <a:pt x="10570" y="3890"/>
                  </a:lnTo>
                  <a:lnTo>
                    <a:pt x="11924" y="4674"/>
                  </a:lnTo>
                  <a:lnTo>
                    <a:pt x="11989" y="4632"/>
                  </a:lnTo>
                  <a:lnTo>
                    <a:pt x="10636" y="3855"/>
                  </a:lnTo>
                  <a:lnTo>
                    <a:pt x="12518" y="2774"/>
                  </a:lnTo>
                  <a:lnTo>
                    <a:pt x="13866" y="3552"/>
                  </a:lnTo>
                  <a:lnTo>
                    <a:pt x="13931" y="3516"/>
                  </a:lnTo>
                  <a:lnTo>
                    <a:pt x="12583" y="2732"/>
                  </a:lnTo>
                  <a:lnTo>
                    <a:pt x="14311" y="1735"/>
                  </a:lnTo>
                  <a:lnTo>
                    <a:pt x="14246" y="1693"/>
                  </a:lnTo>
                  <a:lnTo>
                    <a:pt x="12518" y="2697"/>
                  </a:lnTo>
                  <a:lnTo>
                    <a:pt x="11111" y="1889"/>
                  </a:lnTo>
                  <a:lnTo>
                    <a:pt x="12844" y="886"/>
                  </a:lnTo>
                  <a:lnTo>
                    <a:pt x="12779" y="850"/>
                  </a:lnTo>
                  <a:lnTo>
                    <a:pt x="11045" y="1853"/>
                  </a:lnTo>
                  <a:lnTo>
                    <a:pt x="9644" y="1040"/>
                  </a:lnTo>
                  <a:lnTo>
                    <a:pt x="11372" y="42"/>
                  </a:lnTo>
                  <a:lnTo>
                    <a:pt x="113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75"/>
            <p:cNvSpPr/>
            <p:nvPr/>
          </p:nvSpPr>
          <p:spPr>
            <a:xfrm>
              <a:off x="13072" y="5542305"/>
              <a:ext cx="746149" cy="484272"/>
            </a:xfrm>
            <a:custGeom>
              <a:avLst/>
              <a:gdLst/>
              <a:ahLst/>
              <a:cxnLst/>
              <a:rect l="l" t="t" r="r" b="b"/>
              <a:pathLst>
                <a:path w="6123" h="3974" extrusionOk="0">
                  <a:moveTo>
                    <a:pt x="0" y="1"/>
                  </a:moveTo>
                  <a:lnTo>
                    <a:pt x="6" y="417"/>
                  </a:lnTo>
                  <a:lnTo>
                    <a:pt x="6122" y="3973"/>
                  </a:lnTo>
                  <a:lnTo>
                    <a:pt x="6122" y="35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75"/>
            <p:cNvSpPr/>
            <p:nvPr/>
          </p:nvSpPr>
          <p:spPr>
            <a:xfrm>
              <a:off x="759111" y="5156002"/>
              <a:ext cx="1421253" cy="870568"/>
            </a:xfrm>
            <a:custGeom>
              <a:avLst/>
              <a:gdLst/>
              <a:ahLst/>
              <a:cxnLst/>
              <a:rect l="l" t="t" r="r" b="b"/>
              <a:pathLst>
                <a:path w="11663" h="7144" extrusionOk="0">
                  <a:moveTo>
                    <a:pt x="11662" y="0"/>
                  </a:moveTo>
                  <a:lnTo>
                    <a:pt x="0" y="6734"/>
                  </a:lnTo>
                  <a:lnTo>
                    <a:pt x="0" y="7143"/>
                  </a:lnTo>
                  <a:lnTo>
                    <a:pt x="11662" y="416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75"/>
            <p:cNvSpPr/>
            <p:nvPr/>
          </p:nvSpPr>
          <p:spPr>
            <a:xfrm>
              <a:off x="13072" y="4722539"/>
              <a:ext cx="2167280" cy="1254061"/>
            </a:xfrm>
            <a:custGeom>
              <a:avLst/>
              <a:gdLst/>
              <a:ahLst/>
              <a:cxnLst/>
              <a:rect l="l" t="t" r="r" b="b"/>
              <a:pathLst>
                <a:path w="17785" h="10291" extrusionOk="0">
                  <a:moveTo>
                    <a:pt x="11662" y="0"/>
                  </a:moveTo>
                  <a:lnTo>
                    <a:pt x="0" y="6728"/>
                  </a:lnTo>
                  <a:lnTo>
                    <a:pt x="6122" y="10291"/>
                  </a:lnTo>
                  <a:lnTo>
                    <a:pt x="17784" y="3557"/>
                  </a:lnTo>
                  <a:lnTo>
                    <a:pt x="116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75"/>
            <p:cNvSpPr/>
            <p:nvPr/>
          </p:nvSpPr>
          <p:spPr>
            <a:xfrm>
              <a:off x="51337" y="4749227"/>
              <a:ext cx="2076860" cy="1199224"/>
            </a:xfrm>
            <a:custGeom>
              <a:avLst/>
              <a:gdLst/>
              <a:ahLst/>
              <a:cxnLst/>
              <a:rect l="l" t="t" r="r" b="b"/>
              <a:pathLst>
                <a:path w="17043" h="9841" extrusionOk="0">
                  <a:moveTo>
                    <a:pt x="11325" y="1"/>
                  </a:moveTo>
                  <a:lnTo>
                    <a:pt x="6865" y="2566"/>
                  </a:lnTo>
                  <a:lnTo>
                    <a:pt x="1" y="6539"/>
                  </a:lnTo>
                  <a:lnTo>
                    <a:pt x="5719" y="9840"/>
                  </a:lnTo>
                  <a:lnTo>
                    <a:pt x="17043" y="3302"/>
                  </a:lnTo>
                  <a:lnTo>
                    <a:pt x="15778" y="2566"/>
                  </a:lnTo>
                  <a:lnTo>
                    <a:pt x="113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75"/>
            <p:cNvSpPr/>
            <p:nvPr/>
          </p:nvSpPr>
          <p:spPr>
            <a:xfrm>
              <a:off x="209150" y="4838300"/>
              <a:ext cx="1760448" cy="1016882"/>
            </a:xfrm>
            <a:custGeom>
              <a:avLst/>
              <a:gdLst/>
              <a:ahLst/>
              <a:cxnLst/>
              <a:rect l="l" t="t" r="r" b="b"/>
              <a:pathLst>
                <a:path w="14312" h="8267" extrusionOk="0">
                  <a:moveTo>
                    <a:pt x="9597" y="1082"/>
                  </a:moveTo>
                  <a:lnTo>
                    <a:pt x="10998" y="1895"/>
                  </a:lnTo>
                  <a:lnTo>
                    <a:pt x="9121" y="2976"/>
                  </a:lnTo>
                  <a:lnTo>
                    <a:pt x="7720" y="2168"/>
                  </a:lnTo>
                  <a:lnTo>
                    <a:pt x="9597" y="1082"/>
                  </a:lnTo>
                  <a:close/>
                  <a:moveTo>
                    <a:pt x="11069" y="1931"/>
                  </a:moveTo>
                  <a:lnTo>
                    <a:pt x="12470" y="2738"/>
                  </a:lnTo>
                  <a:lnTo>
                    <a:pt x="10594" y="3825"/>
                  </a:lnTo>
                  <a:lnTo>
                    <a:pt x="9187" y="3011"/>
                  </a:lnTo>
                  <a:lnTo>
                    <a:pt x="11069" y="1931"/>
                  </a:lnTo>
                  <a:close/>
                  <a:moveTo>
                    <a:pt x="7649" y="2204"/>
                  </a:moveTo>
                  <a:lnTo>
                    <a:pt x="9050" y="3011"/>
                  </a:lnTo>
                  <a:lnTo>
                    <a:pt x="7174" y="4098"/>
                  </a:lnTo>
                  <a:lnTo>
                    <a:pt x="5767" y="3285"/>
                  </a:lnTo>
                  <a:lnTo>
                    <a:pt x="7649" y="2204"/>
                  </a:lnTo>
                  <a:close/>
                  <a:moveTo>
                    <a:pt x="9121" y="3059"/>
                  </a:moveTo>
                  <a:lnTo>
                    <a:pt x="10529" y="3866"/>
                  </a:lnTo>
                  <a:lnTo>
                    <a:pt x="8646" y="4953"/>
                  </a:lnTo>
                  <a:lnTo>
                    <a:pt x="7245" y="4140"/>
                  </a:lnTo>
                  <a:lnTo>
                    <a:pt x="9121" y="3059"/>
                  </a:lnTo>
                  <a:close/>
                  <a:moveTo>
                    <a:pt x="5701" y="3332"/>
                  </a:moveTo>
                  <a:lnTo>
                    <a:pt x="7103" y="4140"/>
                  </a:lnTo>
                  <a:lnTo>
                    <a:pt x="5226" y="5226"/>
                  </a:lnTo>
                  <a:lnTo>
                    <a:pt x="3825" y="4413"/>
                  </a:lnTo>
                  <a:lnTo>
                    <a:pt x="5701" y="3332"/>
                  </a:lnTo>
                  <a:close/>
                  <a:moveTo>
                    <a:pt x="7180" y="4175"/>
                  </a:moveTo>
                  <a:lnTo>
                    <a:pt x="8581" y="4989"/>
                  </a:lnTo>
                  <a:lnTo>
                    <a:pt x="6705" y="6069"/>
                  </a:lnTo>
                  <a:lnTo>
                    <a:pt x="5297" y="5262"/>
                  </a:lnTo>
                  <a:lnTo>
                    <a:pt x="7180" y="4175"/>
                  </a:lnTo>
                  <a:close/>
                  <a:moveTo>
                    <a:pt x="3748" y="4454"/>
                  </a:moveTo>
                  <a:lnTo>
                    <a:pt x="5155" y="5262"/>
                  </a:lnTo>
                  <a:lnTo>
                    <a:pt x="3273" y="6348"/>
                  </a:lnTo>
                  <a:lnTo>
                    <a:pt x="1871" y="5535"/>
                  </a:lnTo>
                  <a:lnTo>
                    <a:pt x="3748" y="4454"/>
                  </a:lnTo>
                  <a:close/>
                  <a:moveTo>
                    <a:pt x="5220" y="5309"/>
                  </a:moveTo>
                  <a:lnTo>
                    <a:pt x="6628" y="6117"/>
                  </a:lnTo>
                  <a:lnTo>
                    <a:pt x="4751" y="7198"/>
                  </a:lnTo>
                  <a:lnTo>
                    <a:pt x="3344" y="6390"/>
                  </a:lnTo>
                  <a:lnTo>
                    <a:pt x="5220" y="5309"/>
                  </a:lnTo>
                  <a:close/>
                  <a:moveTo>
                    <a:pt x="11330" y="1"/>
                  </a:moveTo>
                  <a:lnTo>
                    <a:pt x="9597" y="1004"/>
                  </a:lnTo>
                  <a:lnTo>
                    <a:pt x="8249" y="221"/>
                  </a:lnTo>
                  <a:lnTo>
                    <a:pt x="8177" y="262"/>
                  </a:lnTo>
                  <a:lnTo>
                    <a:pt x="9531" y="1040"/>
                  </a:lnTo>
                  <a:lnTo>
                    <a:pt x="7655" y="2121"/>
                  </a:lnTo>
                  <a:lnTo>
                    <a:pt x="6301" y="1343"/>
                  </a:lnTo>
                  <a:lnTo>
                    <a:pt x="6236" y="1378"/>
                  </a:lnTo>
                  <a:lnTo>
                    <a:pt x="7584" y="2162"/>
                  </a:lnTo>
                  <a:lnTo>
                    <a:pt x="5707" y="3243"/>
                  </a:lnTo>
                  <a:lnTo>
                    <a:pt x="4359" y="2465"/>
                  </a:lnTo>
                  <a:lnTo>
                    <a:pt x="4288" y="2501"/>
                  </a:lnTo>
                  <a:lnTo>
                    <a:pt x="5642" y="3279"/>
                  </a:lnTo>
                  <a:lnTo>
                    <a:pt x="3765" y="4365"/>
                  </a:lnTo>
                  <a:lnTo>
                    <a:pt x="2412" y="3581"/>
                  </a:lnTo>
                  <a:lnTo>
                    <a:pt x="2346" y="3623"/>
                  </a:lnTo>
                  <a:lnTo>
                    <a:pt x="3694" y="4401"/>
                  </a:lnTo>
                  <a:lnTo>
                    <a:pt x="1818" y="5482"/>
                  </a:lnTo>
                  <a:lnTo>
                    <a:pt x="470" y="4704"/>
                  </a:lnTo>
                  <a:lnTo>
                    <a:pt x="399" y="4739"/>
                  </a:lnTo>
                  <a:lnTo>
                    <a:pt x="1753" y="5523"/>
                  </a:lnTo>
                  <a:lnTo>
                    <a:pt x="1" y="6538"/>
                  </a:lnTo>
                  <a:lnTo>
                    <a:pt x="66" y="6574"/>
                  </a:lnTo>
                  <a:lnTo>
                    <a:pt x="1800" y="5577"/>
                  </a:lnTo>
                  <a:lnTo>
                    <a:pt x="3201" y="6384"/>
                  </a:lnTo>
                  <a:lnTo>
                    <a:pt x="1473" y="7388"/>
                  </a:lnTo>
                  <a:lnTo>
                    <a:pt x="1539" y="7423"/>
                  </a:lnTo>
                  <a:lnTo>
                    <a:pt x="3267" y="6420"/>
                  </a:lnTo>
                  <a:lnTo>
                    <a:pt x="4668" y="7227"/>
                  </a:lnTo>
                  <a:lnTo>
                    <a:pt x="2940" y="8231"/>
                  </a:lnTo>
                  <a:lnTo>
                    <a:pt x="3005" y="8266"/>
                  </a:lnTo>
                  <a:lnTo>
                    <a:pt x="4739" y="7269"/>
                  </a:lnTo>
                  <a:lnTo>
                    <a:pt x="6087" y="8047"/>
                  </a:lnTo>
                  <a:lnTo>
                    <a:pt x="6153" y="8011"/>
                  </a:lnTo>
                  <a:lnTo>
                    <a:pt x="4805" y="7227"/>
                  </a:lnTo>
                  <a:lnTo>
                    <a:pt x="6681" y="6147"/>
                  </a:lnTo>
                  <a:lnTo>
                    <a:pt x="8035" y="6924"/>
                  </a:lnTo>
                  <a:lnTo>
                    <a:pt x="8100" y="6889"/>
                  </a:lnTo>
                  <a:lnTo>
                    <a:pt x="6746" y="6111"/>
                  </a:lnTo>
                  <a:lnTo>
                    <a:pt x="8629" y="5024"/>
                  </a:lnTo>
                  <a:lnTo>
                    <a:pt x="9977" y="5802"/>
                  </a:lnTo>
                  <a:lnTo>
                    <a:pt x="10042" y="5767"/>
                  </a:lnTo>
                  <a:lnTo>
                    <a:pt x="8694" y="4989"/>
                  </a:lnTo>
                  <a:lnTo>
                    <a:pt x="10570" y="3902"/>
                  </a:lnTo>
                  <a:lnTo>
                    <a:pt x="11924" y="4686"/>
                  </a:lnTo>
                  <a:lnTo>
                    <a:pt x="11990" y="4644"/>
                  </a:lnTo>
                  <a:lnTo>
                    <a:pt x="10636" y="3866"/>
                  </a:lnTo>
                  <a:lnTo>
                    <a:pt x="12518" y="2786"/>
                  </a:lnTo>
                  <a:lnTo>
                    <a:pt x="13866" y="3564"/>
                  </a:lnTo>
                  <a:lnTo>
                    <a:pt x="13931" y="3528"/>
                  </a:lnTo>
                  <a:lnTo>
                    <a:pt x="12583" y="2744"/>
                  </a:lnTo>
                  <a:lnTo>
                    <a:pt x="14311" y="1747"/>
                  </a:lnTo>
                  <a:lnTo>
                    <a:pt x="14246" y="1705"/>
                  </a:lnTo>
                  <a:lnTo>
                    <a:pt x="12518" y="2709"/>
                  </a:lnTo>
                  <a:lnTo>
                    <a:pt x="11111" y="1901"/>
                  </a:lnTo>
                  <a:lnTo>
                    <a:pt x="12845" y="897"/>
                  </a:lnTo>
                  <a:lnTo>
                    <a:pt x="12773" y="862"/>
                  </a:lnTo>
                  <a:lnTo>
                    <a:pt x="11045" y="1865"/>
                  </a:lnTo>
                  <a:lnTo>
                    <a:pt x="9644" y="1052"/>
                  </a:lnTo>
                  <a:lnTo>
                    <a:pt x="11396" y="36"/>
                  </a:lnTo>
                  <a:lnTo>
                    <a:pt x="11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75"/>
            <p:cNvSpPr/>
            <p:nvPr/>
          </p:nvSpPr>
          <p:spPr>
            <a:xfrm>
              <a:off x="801762" y="6001846"/>
              <a:ext cx="746149" cy="484272"/>
            </a:xfrm>
            <a:custGeom>
              <a:avLst/>
              <a:gdLst/>
              <a:ahLst/>
              <a:cxnLst/>
              <a:rect l="l" t="t" r="r" b="b"/>
              <a:pathLst>
                <a:path w="6123" h="3974" extrusionOk="0">
                  <a:moveTo>
                    <a:pt x="1" y="1"/>
                  </a:moveTo>
                  <a:lnTo>
                    <a:pt x="6" y="416"/>
                  </a:lnTo>
                  <a:lnTo>
                    <a:pt x="6123" y="3973"/>
                  </a:lnTo>
                  <a:lnTo>
                    <a:pt x="6123" y="355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75"/>
            <p:cNvSpPr/>
            <p:nvPr/>
          </p:nvSpPr>
          <p:spPr>
            <a:xfrm>
              <a:off x="1547801" y="5615422"/>
              <a:ext cx="1421253" cy="870690"/>
            </a:xfrm>
            <a:custGeom>
              <a:avLst/>
              <a:gdLst/>
              <a:ahLst/>
              <a:cxnLst/>
              <a:rect l="l" t="t" r="r" b="b"/>
              <a:pathLst>
                <a:path w="11663" h="7145" extrusionOk="0">
                  <a:moveTo>
                    <a:pt x="11663" y="1"/>
                  </a:moveTo>
                  <a:lnTo>
                    <a:pt x="1" y="6728"/>
                  </a:lnTo>
                  <a:lnTo>
                    <a:pt x="1" y="7144"/>
                  </a:lnTo>
                  <a:lnTo>
                    <a:pt x="11663" y="41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75"/>
            <p:cNvSpPr/>
            <p:nvPr/>
          </p:nvSpPr>
          <p:spPr>
            <a:xfrm>
              <a:off x="801762" y="5181959"/>
              <a:ext cx="2167280" cy="1253452"/>
            </a:xfrm>
            <a:custGeom>
              <a:avLst/>
              <a:gdLst/>
              <a:ahLst/>
              <a:cxnLst/>
              <a:rect l="l" t="t" r="r" b="b"/>
              <a:pathLst>
                <a:path w="17785" h="10286" extrusionOk="0">
                  <a:moveTo>
                    <a:pt x="11663" y="1"/>
                  </a:moveTo>
                  <a:lnTo>
                    <a:pt x="1" y="6729"/>
                  </a:lnTo>
                  <a:lnTo>
                    <a:pt x="6123" y="10285"/>
                  </a:lnTo>
                  <a:lnTo>
                    <a:pt x="17785" y="3558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75"/>
            <p:cNvSpPr/>
            <p:nvPr/>
          </p:nvSpPr>
          <p:spPr>
            <a:xfrm>
              <a:off x="840149" y="5207306"/>
              <a:ext cx="2076860" cy="1199834"/>
            </a:xfrm>
            <a:custGeom>
              <a:avLst/>
              <a:gdLst/>
              <a:ahLst/>
              <a:cxnLst/>
              <a:rect l="l" t="t" r="r" b="b"/>
              <a:pathLst>
                <a:path w="17043" h="9846" extrusionOk="0">
                  <a:moveTo>
                    <a:pt x="11324" y="1"/>
                  </a:moveTo>
                  <a:lnTo>
                    <a:pt x="0" y="6538"/>
                  </a:lnTo>
                  <a:lnTo>
                    <a:pt x="5718" y="9846"/>
                  </a:lnTo>
                  <a:lnTo>
                    <a:pt x="17042" y="3308"/>
                  </a:lnTo>
                  <a:lnTo>
                    <a:pt x="11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75"/>
            <p:cNvSpPr/>
            <p:nvPr/>
          </p:nvSpPr>
          <p:spPr>
            <a:xfrm>
              <a:off x="1548529" y="5615422"/>
              <a:ext cx="1421253" cy="870690"/>
            </a:xfrm>
            <a:custGeom>
              <a:avLst/>
              <a:gdLst/>
              <a:ahLst/>
              <a:cxnLst/>
              <a:rect l="l" t="t" r="r" b="b"/>
              <a:pathLst>
                <a:path w="11663" h="7145" extrusionOk="0">
                  <a:moveTo>
                    <a:pt x="11663" y="1"/>
                  </a:moveTo>
                  <a:lnTo>
                    <a:pt x="1" y="6728"/>
                  </a:lnTo>
                  <a:lnTo>
                    <a:pt x="1" y="7144"/>
                  </a:lnTo>
                  <a:lnTo>
                    <a:pt x="11663" y="416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75"/>
            <p:cNvSpPr/>
            <p:nvPr/>
          </p:nvSpPr>
          <p:spPr>
            <a:xfrm>
              <a:off x="1000925" y="5299075"/>
              <a:ext cx="1758158" cy="1014106"/>
            </a:xfrm>
            <a:custGeom>
              <a:avLst/>
              <a:gdLst/>
              <a:ahLst/>
              <a:cxnLst/>
              <a:rect l="l" t="t" r="r" b="b"/>
              <a:pathLst>
                <a:path w="14312" h="8255" extrusionOk="0">
                  <a:moveTo>
                    <a:pt x="9573" y="1075"/>
                  </a:moveTo>
                  <a:lnTo>
                    <a:pt x="10980" y="1883"/>
                  </a:lnTo>
                  <a:lnTo>
                    <a:pt x="9098" y="2969"/>
                  </a:lnTo>
                  <a:lnTo>
                    <a:pt x="7696" y="2156"/>
                  </a:lnTo>
                  <a:lnTo>
                    <a:pt x="9573" y="1075"/>
                  </a:lnTo>
                  <a:close/>
                  <a:moveTo>
                    <a:pt x="11045" y="1930"/>
                  </a:moveTo>
                  <a:lnTo>
                    <a:pt x="12447" y="2738"/>
                  </a:lnTo>
                  <a:lnTo>
                    <a:pt x="10570" y="3819"/>
                  </a:lnTo>
                  <a:lnTo>
                    <a:pt x="9163" y="3011"/>
                  </a:lnTo>
                  <a:lnTo>
                    <a:pt x="11045" y="1930"/>
                  </a:lnTo>
                  <a:close/>
                  <a:moveTo>
                    <a:pt x="7619" y="2203"/>
                  </a:moveTo>
                  <a:lnTo>
                    <a:pt x="9027" y="3011"/>
                  </a:lnTo>
                  <a:lnTo>
                    <a:pt x="7144" y="4098"/>
                  </a:lnTo>
                  <a:lnTo>
                    <a:pt x="5743" y="3290"/>
                  </a:lnTo>
                  <a:lnTo>
                    <a:pt x="7619" y="2203"/>
                  </a:lnTo>
                  <a:close/>
                  <a:moveTo>
                    <a:pt x="9098" y="3047"/>
                  </a:moveTo>
                  <a:lnTo>
                    <a:pt x="10505" y="3860"/>
                  </a:lnTo>
                  <a:lnTo>
                    <a:pt x="8623" y="4941"/>
                  </a:lnTo>
                  <a:lnTo>
                    <a:pt x="7221" y="4133"/>
                  </a:lnTo>
                  <a:lnTo>
                    <a:pt x="9098" y="3047"/>
                  </a:lnTo>
                  <a:close/>
                  <a:moveTo>
                    <a:pt x="5678" y="3326"/>
                  </a:moveTo>
                  <a:lnTo>
                    <a:pt x="7079" y="4133"/>
                  </a:lnTo>
                  <a:lnTo>
                    <a:pt x="5203" y="5220"/>
                  </a:lnTo>
                  <a:lnTo>
                    <a:pt x="3801" y="4406"/>
                  </a:lnTo>
                  <a:lnTo>
                    <a:pt x="5678" y="3326"/>
                  </a:lnTo>
                  <a:close/>
                  <a:moveTo>
                    <a:pt x="7156" y="4181"/>
                  </a:moveTo>
                  <a:lnTo>
                    <a:pt x="8557" y="4988"/>
                  </a:lnTo>
                  <a:lnTo>
                    <a:pt x="6681" y="6069"/>
                  </a:lnTo>
                  <a:lnTo>
                    <a:pt x="5280" y="5261"/>
                  </a:lnTo>
                  <a:lnTo>
                    <a:pt x="7156" y="4181"/>
                  </a:lnTo>
                  <a:close/>
                  <a:moveTo>
                    <a:pt x="3730" y="4454"/>
                  </a:moveTo>
                  <a:lnTo>
                    <a:pt x="5137" y="5261"/>
                  </a:lnTo>
                  <a:lnTo>
                    <a:pt x="3255" y="6342"/>
                  </a:lnTo>
                  <a:lnTo>
                    <a:pt x="1854" y="5535"/>
                  </a:lnTo>
                  <a:lnTo>
                    <a:pt x="3730" y="4454"/>
                  </a:lnTo>
                  <a:close/>
                  <a:moveTo>
                    <a:pt x="5203" y="5297"/>
                  </a:moveTo>
                  <a:lnTo>
                    <a:pt x="6604" y="6111"/>
                  </a:lnTo>
                  <a:lnTo>
                    <a:pt x="4728" y="7191"/>
                  </a:lnTo>
                  <a:lnTo>
                    <a:pt x="3326" y="6384"/>
                  </a:lnTo>
                  <a:lnTo>
                    <a:pt x="5203" y="5297"/>
                  </a:lnTo>
                  <a:close/>
                  <a:moveTo>
                    <a:pt x="11301" y="0"/>
                  </a:moveTo>
                  <a:lnTo>
                    <a:pt x="9573" y="998"/>
                  </a:lnTo>
                  <a:lnTo>
                    <a:pt x="8225" y="220"/>
                  </a:lnTo>
                  <a:lnTo>
                    <a:pt x="8154" y="256"/>
                  </a:lnTo>
                  <a:lnTo>
                    <a:pt x="9508" y="1040"/>
                  </a:lnTo>
                  <a:lnTo>
                    <a:pt x="7631" y="2120"/>
                  </a:lnTo>
                  <a:lnTo>
                    <a:pt x="6277" y="1342"/>
                  </a:lnTo>
                  <a:lnTo>
                    <a:pt x="6212" y="1378"/>
                  </a:lnTo>
                  <a:lnTo>
                    <a:pt x="7560" y="2156"/>
                  </a:lnTo>
                  <a:lnTo>
                    <a:pt x="5684" y="3243"/>
                  </a:lnTo>
                  <a:lnTo>
                    <a:pt x="4336" y="2465"/>
                  </a:lnTo>
                  <a:lnTo>
                    <a:pt x="4264" y="2500"/>
                  </a:lnTo>
                  <a:lnTo>
                    <a:pt x="5618" y="3278"/>
                  </a:lnTo>
                  <a:lnTo>
                    <a:pt x="3742" y="4365"/>
                  </a:lnTo>
                  <a:lnTo>
                    <a:pt x="2388" y="3581"/>
                  </a:lnTo>
                  <a:lnTo>
                    <a:pt x="2323" y="3623"/>
                  </a:lnTo>
                  <a:lnTo>
                    <a:pt x="3671" y="4400"/>
                  </a:lnTo>
                  <a:lnTo>
                    <a:pt x="1794" y="5481"/>
                  </a:lnTo>
                  <a:lnTo>
                    <a:pt x="446" y="4703"/>
                  </a:lnTo>
                  <a:lnTo>
                    <a:pt x="375" y="4739"/>
                  </a:lnTo>
                  <a:lnTo>
                    <a:pt x="1729" y="5523"/>
                  </a:lnTo>
                  <a:lnTo>
                    <a:pt x="1" y="6520"/>
                  </a:lnTo>
                  <a:lnTo>
                    <a:pt x="66" y="6562"/>
                  </a:lnTo>
                  <a:lnTo>
                    <a:pt x="1794" y="5558"/>
                  </a:lnTo>
                  <a:lnTo>
                    <a:pt x="3196" y="6366"/>
                  </a:lnTo>
                  <a:lnTo>
                    <a:pt x="1468" y="7369"/>
                  </a:lnTo>
                  <a:lnTo>
                    <a:pt x="1533" y="7405"/>
                  </a:lnTo>
                  <a:lnTo>
                    <a:pt x="3267" y="6402"/>
                  </a:lnTo>
                  <a:lnTo>
                    <a:pt x="4668" y="7215"/>
                  </a:lnTo>
                  <a:lnTo>
                    <a:pt x="2940" y="8213"/>
                  </a:lnTo>
                  <a:lnTo>
                    <a:pt x="3006" y="8254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3" y="7993"/>
                  </a:lnTo>
                  <a:lnTo>
                    <a:pt x="4799" y="7215"/>
                  </a:lnTo>
                  <a:lnTo>
                    <a:pt x="6681" y="6128"/>
                  </a:lnTo>
                  <a:lnTo>
                    <a:pt x="8029" y="6906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3" y="5006"/>
                  </a:lnTo>
                  <a:lnTo>
                    <a:pt x="9977" y="5790"/>
                  </a:lnTo>
                  <a:lnTo>
                    <a:pt x="10042" y="5748"/>
                  </a:lnTo>
                  <a:lnTo>
                    <a:pt x="8688" y="4970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4" y="4632"/>
                  </a:lnTo>
                  <a:lnTo>
                    <a:pt x="10636" y="3854"/>
                  </a:lnTo>
                  <a:lnTo>
                    <a:pt x="12512" y="2767"/>
                  </a:lnTo>
                  <a:lnTo>
                    <a:pt x="13866" y="3545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8"/>
                  </a:lnTo>
                  <a:lnTo>
                    <a:pt x="14246" y="1693"/>
                  </a:lnTo>
                  <a:lnTo>
                    <a:pt x="12512" y="2696"/>
                  </a:lnTo>
                  <a:lnTo>
                    <a:pt x="11111" y="1883"/>
                  </a:lnTo>
                  <a:lnTo>
                    <a:pt x="12839" y="885"/>
                  </a:lnTo>
                  <a:lnTo>
                    <a:pt x="12773" y="844"/>
                  </a:lnTo>
                  <a:lnTo>
                    <a:pt x="11045" y="1847"/>
                  </a:lnTo>
                  <a:lnTo>
                    <a:pt x="9638" y="1040"/>
                  </a:lnTo>
                  <a:lnTo>
                    <a:pt x="11372" y="36"/>
                  </a:lnTo>
                  <a:lnTo>
                    <a:pt x="1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75"/>
            <p:cNvSpPr/>
            <p:nvPr/>
          </p:nvSpPr>
          <p:spPr>
            <a:xfrm>
              <a:off x="2223647" y="6015616"/>
              <a:ext cx="497920" cy="330241"/>
            </a:xfrm>
            <a:custGeom>
              <a:avLst/>
              <a:gdLst/>
              <a:ahLst/>
              <a:cxnLst/>
              <a:rect l="l" t="t" r="r" b="b"/>
              <a:pathLst>
                <a:path w="4086" h="2710" extrusionOk="0">
                  <a:moveTo>
                    <a:pt x="363" y="0"/>
                  </a:moveTo>
                  <a:cubicBezTo>
                    <a:pt x="357" y="0"/>
                    <a:pt x="351" y="6"/>
                    <a:pt x="345" y="6"/>
                  </a:cubicBezTo>
                  <a:lnTo>
                    <a:pt x="333" y="6"/>
                  </a:lnTo>
                  <a:cubicBezTo>
                    <a:pt x="327" y="6"/>
                    <a:pt x="321" y="12"/>
                    <a:pt x="315" y="12"/>
                  </a:cubicBezTo>
                  <a:cubicBezTo>
                    <a:pt x="315" y="12"/>
                    <a:pt x="303" y="12"/>
                    <a:pt x="303" y="18"/>
                  </a:cubicBezTo>
                  <a:cubicBezTo>
                    <a:pt x="297" y="24"/>
                    <a:pt x="292" y="24"/>
                    <a:pt x="274" y="36"/>
                  </a:cubicBezTo>
                  <a:cubicBezTo>
                    <a:pt x="262" y="42"/>
                    <a:pt x="256" y="48"/>
                    <a:pt x="238" y="54"/>
                  </a:cubicBezTo>
                  <a:lnTo>
                    <a:pt x="232" y="66"/>
                  </a:lnTo>
                  <a:lnTo>
                    <a:pt x="208" y="89"/>
                  </a:lnTo>
                  <a:lnTo>
                    <a:pt x="202" y="95"/>
                  </a:lnTo>
                  <a:lnTo>
                    <a:pt x="179" y="119"/>
                  </a:lnTo>
                  <a:lnTo>
                    <a:pt x="173" y="125"/>
                  </a:lnTo>
                  <a:cubicBezTo>
                    <a:pt x="167" y="131"/>
                    <a:pt x="149" y="149"/>
                    <a:pt x="143" y="161"/>
                  </a:cubicBezTo>
                  <a:lnTo>
                    <a:pt x="137" y="167"/>
                  </a:lnTo>
                  <a:lnTo>
                    <a:pt x="113" y="190"/>
                  </a:lnTo>
                  <a:cubicBezTo>
                    <a:pt x="113" y="196"/>
                    <a:pt x="107" y="196"/>
                    <a:pt x="107" y="202"/>
                  </a:cubicBezTo>
                  <a:cubicBezTo>
                    <a:pt x="96" y="214"/>
                    <a:pt x="96" y="220"/>
                    <a:pt x="90" y="226"/>
                  </a:cubicBezTo>
                  <a:cubicBezTo>
                    <a:pt x="90" y="238"/>
                    <a:pt x="84" y="238"/>
                    <a:pt x="84" y="244"/>
                  </a:cubicBezTo>
                  <a:cubicBezTo>
                    <a:pt x="78" y="250"/>
                    <a:pt x="78" y="256"/>
                    <a:pt x="66" y="268"/>
                  </a:cubicBezTo>
                  <a:cubicBezTo>
                    <a:pt x="66" y="273"/>
                    <a:pt x="60" y="273"/>
                    <a:pt x="60" y="279"/>
                  </a:cubicBezTo>
                  <a:cubicBezTo>
                    <a:pt x="54" y="285"/>
                    <a:pt x="54" y="303"/>
                    <a:pt x="48" y="309"/>
                  </a:cubicBezTo>
                  <a:cubicBezTo>
                    <a:pt x="48" y="309"/>
                    <a:pt x="48" y="315"/>
                    <a:pt x="36" y="315"/>
                  </a:cubicBezTo>
                  <a:lnTo>
                    <a:pt x="36" y="321"/>
                  </a:lnTo>
                  <a:cubicBezTo>
                    <a:pt x="36" y="333"/>
                    <a:pt x="30" y="339"/>
                    <a:pt x="30" y="351"/>
                  </a:cubicBezTo>
                  <a:cubicBezTo>
                    <a:pt x="30" y="351"/>
                    <a:pt x="30" y="363"/>
                    <a:pt x="24" y="363"/>
                  </a:cubicBezTo>
                  <a:cubicBezTo>
                    <a:pt x="24" y="369"/>
                    <a:pt x="18" y="374"/>
                    <a:pt x="18" y="386"/>
                  </a:cubicBezTo>
                  <a:lnTo>
                    <a:pt x="18" y="392"/>
                  </a:lnTo>
                  <a:cubicBezTo>
                    <a:pt x="18" y="404"/>
                    <a:pt x="7" y="416"/>
                    <a:pt x="7" y="428"/>
                  </a:cubicBezTo>
                  <a:lnTo>
                    <a:pt x="7" y="434"/>
                  </a:lnTo>
                  <a:cubicBezTo>
                    <a:pt x="7" y="440"/>
                    <a:pt x="1" y="458"/>
                    <a:pt x="1" y="464"/>
                  </a:cubicBezTo>
                  <a:lnTo>
                    <a:pt x="1" y="469"/>
                  </a:lnTo>
                  <a:lnTo>
                    <a:pt x="1" y="493"/>
                  </a:lnTo>
                  <a:lnTo>
                    <a:pt x="1" y="499"/>
                  </a:lnTo>
                  <a:lnTo>
                    <a:pt x="1" y="535"/>
                  </a:lnTo>
                  <a:cubicBezTo>
                    <a:pt x="1" y="630"/>
                    <a:pt x="36" y="695"/>
                    <a:pt x="90" y="725"/>
                  </a:cubicBezTo>
                  <a:lnTo>
                    <a:pt x="3569" y="2690"/>
                  </a:lnTo>
                  <a:lnTo>
                    <a:pt x="3563" y="2684"/>
                  </a:lnTo>
                  <a:lnTo>
                    <a:pt x="3563" y="2684"/>
                  </a:lnTo>
                  <a:cubicBezTo>
                    <a:pt x="3591" y="2701"/>
                    <a:pt x="3622" y="2710"/>
                    <a:pt x="3657" y="2710"/>
                  </a:cubicBezTo>
                  <a:cubicBezTo>
                    <a:pt x="3697" y="2710"/>
                    <a:pt x="3741" y="2698"/>
                    <a:pt x="3789" y="2672"/>
                  </a:cubicBezTo>
                  <a:cubicBezTo>
                    <a:pt x="3949" y="2571"/>
                    <a:pt x="4086" y="2334"/>
                    <a:pt x="4086" y="2150"/>
                  </a:cubicBezTo>
                  <a:cubicBezTo>
                    <a:pt x="4056" y="2067"/>
                    <a:pt x="4015" y="2001"/>
                    <a:pt x="3967" y="1972"/>
                  </a:cubicBezTo>
                  <a:lnTo>
                    <a:pt x="482" y="6"/>
                  </a:lnTo>
                  <a:lnTo>
                    <a:pt x="470" y="6"/>
                  </a:lnTo>
                  <a:cubicBezTo>
                    <a:pt x="464" y="6"/>
                    <a:pt x="464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75"/>
            <p:cNvSpPr/>
            <p:nvPr/>
          </p:nvSpPr>
          <p:spPr>
            <a:xfrm>
              <a:off x="2533419" y="6113228"/>
              <a:ext cx="768571" cy="640374"/>
            </a:xfrm>
            <a:custGeom>
              <a:avLst/>
              <a:gdLst/>
              <a:ahLst/>
              <a:cxnLst/>
              <a:rect l="l" t="t" r="r" b="b"/>
              <a:pathLst>
                <a:path w="6307" h="5255" extrusionOk="0">
                  <a:moveTo>
                    <a:pt x="5724" y="2317"/>
                  </a:moveTo>
                  <a:cubicBezTo>
                    <a:pt x="5721" y="2320"/>
                    <a:pt x="5718" y="2321"/>
                    <a:pt x="5716" y="2321"/>
                  </a:cubicBezTo>
                  <a:cubicBezTo>
                    <a:pt x="5714" y="2321"/>
                    <a:pt x="5712" y="2320"/>
                    <a:pt x="5712" y="2317"/>
                  </a:cubicBezTo>
                  <a:close/>
                  <a:moveTo>
                    <a:pt x="5463" y="2346"/>
                  </a:moveTo>
                  <a:cubicBezTo>
                    <a:pt x="5451" y="2346"/>
                    <a:pt x="5445" y="2352"/>
                    <a:pt x="5433" y="2352"/>
                  </a:cubicBezTo>
                  <a:cubicBezTo>
                    <a:pt x="5445" y="2346"/>
                    <a:pt x="5451" y="2346"/>
                    <a:pt x="5463" y="2346"/>
                  </a:cubicBezTo>
                  <a:close/>
                  <a:moveTo>
                    <a:pt x="5350" y="2382"/>
                  </a:moveTo>
                  <a:cubicBezTo>
                    <a:pt x="5344" y="2382"/>
                    <a:pt x="5332" y="2388"/>
                    <a:pt x="5326" y="2388"/>
                  </a:cubicBezTo>
                  <a:cubicBezTo>
                    <a:pt x="5332" y="2388"/>
                    <a:pt x="5338" y="2382"/>
                    <a:pt x="5350" y="2382"/>
                  </a:cubicBezTo>
                  <a:close/>
                  <a:moveTo>
                    <a:pt x="4165" y="5047"/>
                  </a:moveTo>
                  <a:cubicBezTo>
                    <a:pt x="4168" y="5047"/>
                    <a:pt x="4168" y="5054"/>
                    <a:pt x="4168" y="5054"/>
                  </a:cubicBezTo>
                  <a:lnTo>
                    <a:pt x="4162" y="5048"/>
                  </a:lnTo>
                  <a:cubicBezTo>
                    <a:pt x="4164" y="5047"/>
                    <a:pt x="4165" y="5047"/>
                    <a:pt x="4165" y="5047"/>
                  </a:cubicBezTo>
                  <a:close/>
                  <a:moveTo>
                    <a:pt x="4192" y="5084"/>
                  </a:moveTo>
                  <a:lnTo>
                    <a:pt x="4192" y="5084"/>
                  </a:lnTo>
                  <a:cubicBezTo>
                    <a:pt x="4198" y="5090"/>
                    <a:pt x="4204" y="5090"/>
                    <a:pt x="4204" y="5096"/>
                  </a:cubicBezTo>
                  <a:lnTo>
                    <a:pt x="4192" y="5084"/>
                  </a:lnTo>
                  <a:close/>
                  <a:moveTo>
                    <a:pt x="4258" y="5149"/>
                  </a:moveTo>
                  <a:lnTo>
                    <a:pt x="4263" y="5155"/>
                  </a:lnTo>
                  <a:cubicBezTo>
                    <a:pt x="4263" y="5155"/>
                    <a:pt x="4263" y="5149"/>
                    <a:pt x="4258" y="5149"/>
                  </a:cubicBezTo>
                  <a:close/>
                  <a:moveTo>
                    <a:pt x="4318" y="5177"/>
                  </a:moveTo>
                  <a:cubicBezTo>
                    <a:pt x="4319" y="5178"/>
                    <a:pt x="4320" y="5178"/>
                    <a:pt x="4320" y="5178"/>
                  </a:cubicBezTo>
                  <a:lnTo>
                    <a:pt x="4320" y="5178"/>
                  </a:lnTo>
                  <a:cubicBezTo>
                    <a:pt x="4320" y="5178"/>
                    <a:pt x="4319" y="5178"/>
                    <a:pt x="4318" y="5177"/>
                  </a:cubicBezTo>
                  <a:close/>
                  <a:moveTo>
                    <a:pt x="1591" y="1"/>
                  </a:moveTo>
                  <a:cubicBezTo>
                    <a:pt x="1579" y="1"/>
                    <a:pt x="1562" y="1"/>
                    <a:pt x="1550" y="7"/>
                  </a:cubicBezTo>
                  <a:lnTo>
                    <a:pt x="1532" y="7"/>
                  </a:lnTo>
                  <a:cubicBezTo>
                    <a:pt x="1520" y="7"/>
                    <a:pt x="1502" y="13"/>
                    <a:pt x="1490" y="13"/>
                  </a:cubicBezTo>
                  <a:lnTo>
                    <a:pt x="1473" y="13"/>
                  </a:lnTo>
                  <a:cubicBezTo>
                    <a:pt x="1461" y="13"/>
                    <a:pt x="1443" y="19"/>
                    <a:pt x="1425" y="31"/>
                  </a:cubicBezTo>
                  <a:lnTo>
                    <a:pt x="1413" y="31"/>
                  </a:lnTo>
                  <a:cubicBezTo>
                    <a:pt x="1401" y="37"/>
                    <a:pt x="1384" y="37"/>
                    <a:pt x="1372" y="43"/>
                  </a:cubicBezTo>
                  <a:lnTo>
                    <a:pt x="1366" y="43"/>
                  </a:lnTo>
                  <a:cubicBezTo>
                    <a:pt x="1348" y="48"/>
                    <a:pt x="1336" y="60"/>
                    <a:pt x="1312" y="66"/>
                  </a:cubicBezTo>
                  <a:cubicBezTo>
                    <a:pt x="1312" y="66"/>
                    <a:pt x="1306" y="66"/>
                    <a:pt x="1306" y="72"/>
                  </a:cubicBezTo>
                  <a:lnTo>
                    <a:pt x="1259" y="96"/>
                  </a:lnTo>
                  <a:cubicBezTo>
                    <a:pt x="1253" y="96"/>
                    <a:pt x="1253" y="102"/>
                    <a:pt x="1247" y="102"/>
                  </a:cubicBezTo>
                  <a:lnTo>
                    <a:pt x="1235" y="102"/>
                  </a:lnTo>
                  <a:cubicBezTo>
                    <a:pt x="1229" y="108"/>
                    <a:pt x="1217" y="108"/>
                    <a:pt x="1205" y="120"/>
                  </a:cubicBezTo>
                  <a:cubicBezTo>
                    <a:pt x="1199" y="120"/>
                    <a:pt x="1194" y="126"/>
                    <a:pt x="1194" y="126"/>
                  </a:cubicBezTo>
                  <a:cubicBezTo>
                    <a:pt x="1170" y="132"/>
                    <a:pt x="1158" y="149"/>
                    <a:pt x="1134" y="155"/>
                  </a:cubicBezTo>
                  <a:cubicBezTo>
                    <a:pt x="1110" y="161"/>
                    <a:pt x="1099" y="179"/>
                    <a:pt x="1081" y="191"/>
                  </a:cubicBezTo>
                  <a:cubicBezTo>
                    <a:pt x="1075" y="191"/>
                    <a:pt x="1075" y="197"/>
                    <a:pt x="1069" y="197"/>
                  </a:cubicBezTo>
                  <a:cubicBezTo>
                    <a:pt x="1051" y="209"/>
                    <a:pt x="1045" y="215"/>
                    <a:pt x="1027" y="221"/>
                  </a:cubicBezTo>
                  <a:cubicBezTo>
                    <a:pt x="1021" y="227"/>
                    <a:pt x="1015" y="227"/>
                    <a:pt x="1009" y="238"/>
                  </a:cubicBezTo>
                  <a:cubicBezTo>
                    <a:pt x="992" y="244"/>
                    <a:pt x="986" y="250"/>
                    <a:pt x="968" y="256"/>
                  </a:cubicBezTo>
                  <a:cubicBezTo>
                    <a:pt x="962" y="268"/>
                    <a:pt x="956" y="268"/>
                    <a:pt x="950" y="274"/>
                  </a:cubicBezTo>
                  <a:cubicBezTo>
                    <a:pt x="938" y="274"/>
                    <a:pt x="938" y="280"/>
                    <a:pt x="932" y="280"/>
                  </a:cubicBezTo>
                  <a:cubicBezTo>
                    <a:pt x="926" y="280"/>
                    <a:pt x="926" y="286"/>
                    <a:pt x="926" y="286"/>
                  </a:cubicBezTo>
                  <a:cubicBezTo>
                    <a:pt x="909" y="304"/>
                    <a:pt x="891" y="316"/>
                    <a:pt x="873" y="334"/>
                  </a:cubicBezTo>
                  <a:cubicBezTo>
                    <a:pt x="867" y="339"/>
                    <a:pt x="861" y="339"/>
                    <a:pt x="861" y="345"/>
                  </a:cubicBezTo>
                  <a:cubicBezTo>
                    <a:pt x="837" y="369"/>
                    <a:pt x="814" y="381"/>
                    <a:pt x="790" y="405"/>
                  </a:cubicBezTo>
                  <a:lnTo>
                    <a:pt x="784" y="411"/>
                  </a:lnTo>
                  <a:cubicBezTo>
                    <a:pt x="760" y="429"/>
                    <a:pt x="748" y="452"/>
                    <a:pt x="730" y="464"/>
                  </a:cubicBezTo>
                  <a:cubicBezTo>
                    <a:pt x="724" y="470"/>
                    <a:pt x="718" y="482"/>
                    <a:pt x="718" y="488"/>
                  </a:cubicBezTo>
                  <a:cubicBezTo>
                    <a:pt x="701" y="500"/>
                    <a:pt x="689" y="524"/>
                    <a:pt x="671" y="541"/>
                  </a:cubicBezTo>
                  <a:cubicBezTo>
                    <a:pt x="665" y="547"/>
                    <a:pt x="665" y="553"/>
                    <a:pt x="659" y="553"/>
                  </a:cubicBezTo>
                  <a:cubicBezTo>
                    <a:pt x="635" y="577"/>
                    <a:pt x="623" y="601"/>
                    <a:pt x="600" y="619"/>
                  </a:cubicBezTo>
                  <a:lnTo>
                    <a:pt x="594" y="630"/>
                  </a:lnTo>
                  <a:cubicBezTo>
                    <a:pt x="576" y="648"/>
                    <a:pt x="552" y="672"/>
                    <a:pt x="540" y="696"/>
                  </a:cubicBezTo>
                  <a:cubicBezTo>
                    <a:pt x="534" y="702"/>
                    <a:pt x="534" y="708"/>
                    <a:pt x="523" y="719"/>
                  </a:cubicBezTo>
                  <a:cubicBezTo>
                    <a:pt x="511" y="737"/>
                    <a:pt x="493" y="755"/>
                    <a:pt x="481" y="779"/>
                  </a:cubicBezTo>
                  <a:cubicBezTo>
                    <a:pt x="475" y="785"/>
                    <a:pt x="475" y="791"/>
                    <a:pt x="463" y="803"/>
                  </a:cubicBezTo>
                  <a:cubicBezTo>
                    <a:pt x="451" y="820"/>
                    <a:pt x="428" y="850"/>
                    <a:pt x="416" y="874"/>
                  </a:cubicBezTo>
                  <a:lnTo>
                    <a:pt x="404" y="880"/>
                  </a:lnTo>
                  <a:lnTo>
                    <a:pt x="362" y="951"/>
                  </a:lnTo>
                  <a:cubicBezTo>
                    <a:pt x="356" y="957"/>
                    <a:pt x="356" y="963"/>
                    <a:pt x="344" y="969"/>
                  </a:cubicBezTo>
                  <a:cubicBezTo>
                    <a:pt x="333" y="993"/>
                    <a:pt x="327" y="1010"/>
                    <a:pt x="309" y="1028"/>
                  </a:cubicBezTo>
                  <a:cubicBezTo>
                    <a:pt x="303" y="1040"/>
                    <a:pt x="303" y="1046"/>
                    <a:pt x="297" y="1052"/>
                  </a:cubicBezTo>
                  <a:cubicBezTo>
                    <a:pt x="279" y="1082"/>
                    <a:pt x="267" y="1105"/>
                    <a:pt x="249" y="1135"/>
                  </a:cubicBezTo>
                  <a:cubicBezTo>
                    <a:pt x="249" y="1141"/>
                    <a:pt x="249" y="1141"/>
                    <a:pt x="243" y="1147"/>
                  </a:cubicBezTo>
                  <a:cubicBezTo>
                    <a:pt x="226" y="1171"/>
                    <a:pt x="220" y="1200"/>
                    <a:pt x="208" y="1224"/>
                  </a:cubicBezTo>
                  <a:cubicBezTo>
                    <a:pt x="196" y="1230"/>
                    <a:pt x="196" y="1236"/>
                    <a:pt x="190" y="1254"/>
                  </a:cubicBezTo>
                  <a:cubicBezTo>
                    <a:pt x="184" y="1278"/>
                    <a:pt x="178" y="1295"/>
                    <a:pt x="160" y="1313"/>
                  </a:cubicBezTo>
                  <a:cubicBezTo>
                    <a:pt x="160" y="1319"/>
                    <a:pt x="154" y="1325"/>
                    <a:pt x="154" y="1337"/>
                  </a:cubicBezTo>
                  <a:cubicBezTo>
                    <a:pt x="137" y="1367"/>
                    <a:pt x="131" y="1396"/>
                    <a:pt x="125" y="1414"/>
                  </a:cubicBezTo>
                  <a:cubicBezTo>
                    <a:pt x="125" y="1426"/>
                    <a:pt x="125" y="1426"/>
                    <a:pt x="119" y="1432"/>
                  </a:cubicBezTo>
                  <a:cubicBezTo>
                    <a:pt x="107" y="1456"/>
                    <a:pt x="101" y="1474"/>
                    <a:pt x="95" y="1503"/>
                  </a:cubicBezTo>
                  <a:cubicBezTo>
                    <a:pt x="95" y="1515"/>
                    <a:pt x="89" y="1527"/>
                    <a:pt x="89" y="1533"/>
                  </a:cubicBezTo>
                  <a:cubicBezTo>
                    <a:pt x="77" y="1557"/>
                    <a:pt x="71" y="1575"/>
                    <a:pt x="71" y="1592"/>
                  </a:cubicBezTo>
                  <a:cubicBezTo>
                    <a:pt x="71" y="1604"/>
                    <a:pt x="65" y="1610"/>
                    <a:pt x="65" y="1616"/>
                  </a:cubicBezTo>
                  <a:lnTo>
                    <a:pt x="65" y="1622"/>
                  </a:lnTo>
                  <a:cubicBezTo>
                    <a:pt x="59" y="1652"/>
                    <a:pt x="48" y="1681"/>
                    <a:pt x="42" y="1705"/>
                  </a:cubicBezTo>
                  <a:lnTo>
                    <a:pt x="42" y="1723"/>
                  </a:lnTo>
                  <a:cubicBezTo>
                    <a:pt x="36" y="1741"/>
                    <a:pt x="36" y="1770"/>
                    <a:pt x="30" y="1794"/>
                  </a:cubicBezTo>
                  <a:cubicBezTo>
                    <a:pt x="30" y="1800"/>
                    <a:pt x="30" y="1818"/>
                    <a:pt x="18" y="1824"/>
                  </a:cubicBezTo>
                  <a:cubicBezTo>
                    <a:pt x="18" y="1848"/>
                    <a:pt x="12" y="1860"/>
                    <a:pt x="12" y="1883"/>
                  </a:cubicBezTo>
                  <a:cubicBezTo>
                    <a:pt x="12" y="1889"/>
                    <a:pt x="12" y="1907"/>
                    <a:pt x="6" y="1913"/>
                  </a:cubicBezTo>
                  <a:cubicBezTo>
                    <a:pt x="6" y="1943"/>
                    <a:pt x="0" y="1966"/>
                    <a:pt x="0" y="1996"/>
                  </a:cubicBezTo>
                  <a:lnTo>
                    <a:pt x="0" y="2056"/>
                  </a:lnTo>
                  <a:lnTo>
                    <a:pt x="0" y="2061"/>
                  </a:lnTo>
                  <a:lnTo>
                    <a:pt x="0" y="2127"/>
                  </a:lnTo>
                  <a:lnTo>
                    <a:pt x="0" y="2186"/>
                  </a:lnTo>
                  <a:lnTo>
                    <a:pt x="0" y="2204"/>
                  </a:lnTo>
                  <a:lnTo>
                    <a:pt x="0" y="2246"/>
                  </a:lnTo>
                  <a:lnTo>
                    <a:pt x="0" y="2269"/>
                  </a:lnTo>
                  <a:cubicBezTo>
                    <a:pt x="0" y="2287"/>
                    <a:pt x="0" y="2299"/>
                    <a:pt x="6" y="2305"/>
                  </a:cubicBezTo>
                  <a:lnTo>
                    <a:pt x="6" y="2329"/>
                  </a:lnTo>
                  <a:lnTo>
                    <a:pt x="6" y="2335"/>
                  </a:lnTo>
                  <a:cubicBezTo>
                    <a:pt x="6" y="2352"/>
                    <a:pt x="12" y="2358"/>
                    <a:pt x="12" y="2376"/>
                  </a:cubicBezTo>
                  <a:lnTo>
                    <a:pt x="12" y="2382"/>
                  </a:lnTo>
                  <a:cubicBezTo>
                    <a:pt x="12" y="2394"/>
                    <a:pt x="18" y="2418"/>
                    <a:pt x="30" y="2436"/>
                  </a:cubicBezTo>
                  <a:lnTo>
                    <a:pt x="30" y="2447"/>
                  </a:lnTo>
                  <a:cubicBezTo>
                    <a:pt x="30" y="2465"/>
                    <a:pt x="36" y="2471"/>
                    <a:pt x="36" y="2483"/>
                  </a:cubicBezTo>
                  <a:cubicBezTo>
                    <a:pt x="36" y="2495"/>
                    <a:pt x="36" y="2495"/>
                    <a:pt x="42" y="2501"/>
                  </a:cubicBezTo>
                  <a:cubicBezTo>
                    <a:pt x="48" y="2513"/>
                    <a:pt x="48" y="2525"/>
                    <a:pt x="59" y="2531"/>
                  </a:cubicBezTo>
                  <a:cubicBezTo>
                    <a:pt x="59" y="2536"/>
                    <a:pt x="59" y="2536"/>
                    <a:pt x="65" y="2542"/>
                  </a:cubicBezTo>
                  <a:cubicBezTo>
                    <a:pt x="71" y="2560"/>
                    <a:pt x="71" y="2572"/>
                    <a:pt x="77" y="2584"/>
                  </a:cubicBezTo>
                  <a:lnTo>
                    <a:pt x="77" y="2590"/>
                  </a:lnTo>
                  <a:lnTo>
                    <a:pt x="101" y="2631"/>
                  </a:lnTo>
                  <a:lnTo>
                    <a:pt x="107" y="2643"/>
                  </a:lnTo>
                  <a:cubicBezTo>
                    <a:pt x="119" y="2649"/>
                    <a:pt x="125" y="2661"/>
                    <a:pt x="125" y="2673"/>
                  </a:cubicBezTo>
                  <a:cubicBezTo>
                    <a:pt x="125" y="2679"/>
                    <a:pt x="131" y="2679"/>
                    <a:pt x="131" y="2685"/>
                  </a:cubicBezTo>
                  <a:cubicBezTo>
                    <a:pt x="137" y="2691"/>
                    <a:pt x="148" y="2703"/>
                    <a:pt x="148" y="2715"/>
                  </a:cubicBezTo>
                  <a:lnTo>
                    <a:pt x="154" y="2721"/>
                  </a:lnTo>
                  <a:cubicBezTo>
                    <a:pt x="160" y="2732"/>
                    <a:pt x="166" y="2744"/>
                    <a:pt x="184" y="2750"/>
                  </a:cubicBezTo>
                  <a:lnTo>
                    <a:pt x="214" y="2780"/>
                  </a:lnTo>
                  <a:lnTo>
                    <a:pt x="220" y="2792"/>
                  </a:lnTo>
                  <a:lnTo>
                    <a:pt x="243" y="2810"/>
                  </a:lnTo>
                  <a:lnTo>
                    <a:pt x="249" y="2821"/>
                  </a:lnTo>
                  <a:cubicBezTo>
                    <a:pt x="255" y="2827"/>
                    <a:pt x="267" y="2833"/>
                    <a:pt x="273" y="2833"/>
                  </a:cubicBezTo>
                  <a:lnTo>
                    <a:pt x="279" y="2839"/>
                  </a:lnTo>
                  <a:cubicBezTo>
                    <a:pt x="297" y="2851"/>
                    <a:pt x="303" y="2857"/>
                    <a:pt x="315" y="2863"/>
                  </a:cubicBezTo>
                  <a:lnTo>
                    <a:pt x="4313" y="5173"/>
                  </a:lnTo>
                  <a:lnTo>
                    <a:pt x="4313" y="5173"/>
                  </a:lnTo>
                  <a:cubicBezTo>
                    <a:pt x="4312" y="5173"/>
                    <a:pt x="4312" y="5173"/>
                    <a:pt x="4311" y="5173"/>
                  </a:cubicBezTo>
                  <a:cubicBezTo>
                    <a:pt x="4313" y="5174"/>
                    <a:pt x="4316" y="5176"/>
                    <a:pt x="4318" y="5177"/>
                  </a:cubicBezTo>
                  <a:lnTo>
                    <a:pt x="4318" y="5177"/>
                  </a:lnTo>
                  <a:cubicBezTo>
                    <a:pt x="4317" y="5177"/>
                    <a:pt x="4317" y="5176"/>
                    <a:pt x="4316" y="5175"/>
                  </a:cubicBezTo>
                  <a:lnTo>
                    <a:pt x="4316" y="5175"/>
                  </a:lnTo>
                  <a:lnTo>
                    <a:pt x="4323" y="5179"/>
                  </a:lnTo>
                  <a:cubicBezTo>
                    <a:pt x="4322" y="5179"/>
                    <a:pt x="4321" y="5179"/>
                    <a:pt x="4320" y="5178"/>
                  </a:cubicBezTo>
                  <a:lnTo>
                    <a:pt x="4320" y="5178"/>
                  </a:lnTo>
                  <a:cubicBezTo>
                    <a:pt x="4407" y="5228"/>
                    <a:pt x="4510" y="5255"/>
                    <a:pt x="4623" y="5255"/>
                  </a:cubicBezTo>
                  <a:cubicBezTo>
                    <a:pt x="4779" y="5255"/>
                    <a:pt x="4956" y="5204"/>
                    <a:pt x="5142" y="5096"/>
                  </a:cubicBezTo>
                  <a:cubicBezTo>
                    <a:pt x="5778" y="4728"/>
                    <a:pt x="6294" y="3837"/>
                    <a:pt x="6282" y="3101"/>
                  </a:cubicBezTo>
                  <a:cubicBezTo>
                    <a:pt x="6306" y="2768"/>
                    <a:pt x="6175" y="2507"/>
                    <a:pt x="5968" y="2388"/>
                  </a:cubicBezTo>
                  <a:lnTo>
                    <a:pt x="1960" y="72"/>
                  </a:lnTo>
                  <a:lnTo>
                    <a:pt x="1912" y="48"/>
                  </a:lnTo>
                  <a:cubicBezTo>
                    <a:pt x="1906" y="48"/>
                    <a:pt x="1906" y="43"/>
                    <a:pt x="1900" y="43"/>
                  </a:cubicBezTo>
                  <a:cubicBezTo>
                    <a:pt x="1888" y="37"/>
                    <a:pt x="1876" y="37"/>
                    <a:pt x="1870" y="31"/>
                  </a:cubicBezTo>
                  <a:cubicBezTo>
                    <a:pt x="1859" y="31"/>
                    <a:pt x="1853" y="19"/>
                    <a:pt x="1853" y="19"/>
                  </a:cubicBezTo>
                  <a:cubicBezTo>
                    <a:pt x="1847" y="19"/>
                    <a:pt x="1829" y="13"/>
                    <a:pt x="1823" y="13"/>
                  </a:cubicBezTo>
                  <a:cubicBezTo>
                    <a:pt x="1817" y="13"/>
                    <a:pt x="1811" y="13"/>
                    <a:pt x="1799" y="7"/>
                  </a:cubicBezTo>
                  <a:cubicBezTo>
                    <a:pt x="1793" y="7"/>
                    <a:pt x="1775" y="1"/>
                    <a:pt x="1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75"/>
            <p:cNvSpPr/>
            <p:nvPr/>
          </p:nvSpPr>
          <p:spPr>
            <a:xfrm>
              <a:off x="2895837" y="6956268"/>
              <a:ext cx="442961" cy="880073"/>
            </a:xfrm>
            <a:custGeom>
              <a:avLst/>
              <a:gdLst/>
              <a:ahLst/>
              <a:cxnLst/>
              <a:rect l="l" t="t" r="r" b="b"/>
              <a:pathLst>
                <a:path w="3635" h="7222" extrusionOk="0">
                  <a:moveTo>
                    <a:pt x="1" y="1"/>
                  </a:moveTo>
                  <a:lnTo>
                    <a:pt x="42" y="5173"/>
                  </a:lnTo>
                  <a:lnTo>
                    <a:pt x="3635" y="7221"/>
                  </a:lnTo>
                  <a:lnTo>
                    <a:pt x="3593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75"/>
            <p:cNvSpPr/>
            <p:nvPr/>
          </p:nvSpPr>
          <p:spPr>
            <a:xfrm>
              <a:off x="2895837" y="6397653"/>
              <a:ext cx="1387254" cy="808419"/>
            </a:xfrm>
            <a:custGeom>
              <a:avLst/>
              <a:gdLst/>
              <a:ahLst/>
              <a:cxnLst/>
              <a:rect l="l" t="t" r="r" b="b"/>
              <a:pathLst>
                <a:path w="11384" h="6634" extrusionOk="0">
                  <a:moveTo>
                    <a:pt x="7791" y="1"/>
                  </a:moveTo>
                  <a:lnTo>
                    <a:pt x="1" y="4585"/>
                  </a:lnTo>
                  <a:lnTo>
                    <a:pt x="3593" y="6633"/>
                  </a:lnTo>
                  <a:lnTo>
                    <a:pt x="11384" y="2049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rgbClr val="E8EE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75"/>
            <p:cNvSpPr/>
            <p:nvPr/>
          </p:nvSpPr>
          <p:spPr>
            <a:xfrm>
              <a:off x="3333686" y="6647348"/>
              <a:ext cx="955992" cy="1188988"/>
            </a:xfrm>
            <a:custGeom>
              <a:avLst/>
              <a:gdLst/>
              <a:ahLst/>
              <a:cxnLst/>
              <a:rect l="l" t="t" r="r" b="b"/>
              <a:pathLst>
                <a:path w="7845" h="9757" extrusionOk="0">
                  <a:moveTo>
                    <a:pt x="7791" y="0"/>
                  </a:moveTo>
                  <a:lnTo>
                    <a:pt x="0" y="4584"/>
                  </a:lnTo>
                  <a:lnTo>
                    <a:pt x="42" y="9756"/>
                  </a:lnTo>
                  <a:lnTo>
                    <a:pt x="7844" y="5178"/>
                  </a:lnTo>
                  <a:lnTo>
                    <a:pt x="779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75"/>
            <p:cNvSpPr/>
            <p:nvPr/>
          </p:nvSpPr>
          <p:spPr>
            <a:xfrm>
              <a:off x="2895837" y="6956268"/>
              <a:ext cx="442961" cy="880073"/>
            </a:xfrm>
            <a:custGeom>
              <a:avLst/>
              <a:gdLst/>
              <a:ahLst/>
              <a:cxnLst/>
              <a:rect l="l" t="t" r="r" b="b"/>
              <a:pathLst>
                <a:path w="3635" h="7222" extrusionOk="0">
                  <a:moveTo>
                    <a:pt x="1" y="1"/>
                  </a:moveTo>
                  <a:lnTo>
                    <a:pt x="42" y="5173"/>
                  </a:lnTo>
                  <a:lnTo>
                    <a:pt x="3635" y="7221"/>
                  </a:lnTo>
                  <a:lnTo>
                    <a:pt x="3593" y="2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75"/>
            <p:cNvSpPr/>
            <p:nvPr/>
          </p:nvSpPr>
          <p:spPr>
            <a:xfrm>
              <a:off x="5419840" y="4558270"/>
              <a:ext cx="1175218" cy="1498634"/>
            </a:xfrm>
            <a:custGeom>
              <a:avLst/>
              <a:gdLst/>
              <a:ahLst/>
              <a:cxnLst/>
              <a:rect l="l" t="t" r="r" b="b"/>
              <a:pathLst>
                <a:path w="9644" h="12298" extrusionOk="0">
                  <a:moveTo>
                    <a:pt x="3011" y="0"/>
                  </a:moveTo>
                  <a:cubicBezTo>
                    <a:pt x="2987" y="0"/>
                    <a:pt x="2963" y="0"/>
                    <a:pt x="2940" y="6"/>
                  </a:cubicBezTo>
                  <a:lnTo>
                    <a:pt x="2904" y="6"/>
                  </a:lnTo>
                  <a:cubicBezTo>
                    <a:pt x="2880" y="6"/>
                    <a:pt x="2857" y="12"/>
                    <a:pt x="2833" y="12"/>
                  </a:cubicBezTo>
                  <a:lnTo>
                    <a:pt x="2809" y="12"/>
                  </a:lnTo>
                  <a:cubicBezTo>
                    <a:pt x="2779" y="24"/>
                    <a:pt x="2744" y="24"/>
                    <a:pt x="2714" y="30"/>
                  </a:cubicBezTo>
                  <a:cubicBezTo>
                    <a:pt x="2702" y="30"/>
                    <a:pt x="2696" y="30"/>
                    <a:pt x="2690" y="36"/>
                  </a:cubicBezTo>
                  <a:cubicBezTo>
                    <a:pt x="2667" y="42"/>
                    <a:pt x="2637" y="42"/>
                    <a:pt x="2613" y="54"/>
                  </a:cubicBezTo>
                  <a:cubicBezTo>
                    <a:pt x="2607" y="54"/>
                    <a:pt x="2595" y="60"/>
                    <a:pt x="2583" y="60"/>
                  </a:cubicBezTo>
                  <a:cubicBezTo>
                    <a:pt x="2566" y="66"/>
                    <a:pt x="2542" y="66"/>
                    <a:pt x="2524" y="72"/>
                  </a:cubicBezTo>
                  <a:cubicBezTo>
                    <a:pt x="2512" y="72"/>
                    <a:pt x="2506" y="83"/>
                    <a:pt x="2488" y="83"/>
                  </a:cubicBezTo>
                  <a:cubicBezTo>
                    <a:pt x="2465" y="89"/>
                    <a:pt x="2453" y="89"/>
                    <a:pt x="2429" y="95"/>
                  </a:cubicBezTo>
                  <a:cubicBezTo>
                    <a:pt x="2417" y="101"/>
                    <a:pt x="2405" y="101"/>
                    <a:pt x="2393" y="113"/>
                  </a:cubicBezTo>
                  <a:cubicBezTo>
                    <a:pt x="2376" y="119"/>
                    <a:pt x="2358" y="125"/>
                    <a:pt x="2340" y="131"/>
                  </a:cubicBezTo>
                  <a:cubicBezTo>
                    <a:pt x="2328" y="143"/>
                    <a:pt x="2316" y="143"/>
                    <a:pt x="2304" y="149"/>
                  </a:cubicBezTo>
                  <a:cubicBezTo>
                    <a:pt x="2287" y="155"/>
                    <a:pt x="2269" y="161"/>
                    <a:pt x="2251" y="173"/>
                  </a:cubicBezTo>
                  <a:cubicBezTo>
                    <a:pt x="2239" y="178"/>
                    <a:pt x="2227" y="178"/>
                    <a:pt x="2215" y="184"/>
                  </a:cubicBezTo>
                  <a:cubicBezTo>
                    <a:pt x="2197" y="190"/>
                    <a:pt x="2180" y="202"/>
                    <a:pt x="2162" y="208"/>
                  </a:cubicBezTo>
                  <a:cubicBezTo>
                    <a:pt x="2156" y="214"/>
                    <a:pt x="2138" y="214"/>
                    <a:pt x="2132" y="220"/>
                  </a:cubicBezTo>
                  <a:cubicBezTo>
                    <a:pt x="2108" y="232"/>
                    <a:pt x="2096" y="244"/>
                    <a:pt x="2073" y="250"/>
                  </a:cubicBezTo>
                  <a:cubicBezTo>
                    <a:pt x="2067" y="262"/>
                    <a:pt x="2061" y="262"/>
                    <a:pt x="2049" y="268"/>
                  </a:cubicBezTo>
                  <a:cubicBezTo>
                    <a:pt x="2019" y="279"/>
                    <a:pt x="2001" y="297"/>
                    <a:pt x="1972" y="309"/>
                  </a:cubicBezTo>
                  <a:lnTo>
                    <a:pt x="0" y="1491"/>
                  </a:lnTo>
                  <a:cubicBezTo>
                    <a:pt x="30" y="1479"/>
                    <a:pt x="54" y="1461"/>
                    <a:pt x="84" y="1449"/>
                  </a:cubicBezTo>
                  <a:cubicBezTo>
                    <a:pt x="89" y="1437"/>
                    <a:pt x="101" y="1437"/>
                    <a:pt x="113" y="1431"/>
                  </a:cubicBezTo>
                  <a:cubicBezTo>
                    <a:pt x="137" y="1425"/>
                    <a:pt x="149" y="1408"/>
                    <a:pt x="173" y="1402"/>
                  </a:cubicBezTo>
                  <a:cubicBezTo>
                    <a:pt x="179" y="1396"/>
                    <a:pt x="196" y="1396"/>
                    <a:pt x="202" y="1390"/>
                  </a:cubicBezTo>
                  <a:cubicBezTo>
                    <a:pt x="220" y="1378"/>
                    <a:pt x="238" y="1372"/>
                    <a:pt x="256" y="1366"/>
                  </a:cubicBezTo>
                  <a:cubicBezTo>
                    <a:pt x="268" y="1360"/>
                    <a:pt x="279" y="1360"/>
                    <a:pt x="291" y="1348"/>
                  </a:cubicBezTo>
                  <a:cubicBezTo>
                    <a:pt x="309" y="1342"/>
                    <a:pt x="327" y="1336"/>
                    <a:pt x="345" y="1330"/>
                  </a:cubicBezTo>
                  <a:cubicBezTo>
                    <a:pt x="357" y="1319"/>
                    <a:pt x="369" y="1319"/>
                    <a:pt x="380" y="1313"/>
                  </a:cubicBezTo>
                  <a:cubicBezTo>
                    <a:pt x="398" y="1307"/>
                    <a:pt x="416" y="1301"/>
                    <a:pt x="434" y="1301"/>
                  </a:cubicBezTo>
                  <a:cubicBezTo>
                    <a:pt x="446" y="1289"/>
                    <a:pt x="458" y="1289"/>
                    <a:pt x="470" y="1283"/>
                  </a:cubicBezTo>
                  <a:cubicBezTo>
                    <a:pt x="487" y="1277"/>
                    <a:pt x="505" y="1277"/>
                    <a:pt x="529" y="1271"/>
                  </a:cubicBezTo>
                  <a:cubicBezTo>
                    <a:pt x="547" y="1271"/>
                    <a:pt x="553" y="1259"/>
                    <a:pt x="565" y="1259"/>
                  </a:cubicBezTo>
                  <a:cubicBezTo>
                    <a:pt x="588" y="1253"/>
                    <a:pt x="606" y="1253"/>
                    <a:pt x="624" y="1247"/>
                  </a:cubicBezTo>
                  <a:cubicBezTo>
                    <a:pt x="642" y="1247"/>
                    <a:pt x="648" y="1241"/>
                    <a:pt x="665" y="1241"/>
                  </a:cubicBezTo>
                  <a:cubicBezTo>
                    <a:pt x="683" y="1229"/>
                    <a:pt x="713" y="1229"/>
                    <a:pt x="737" y="1224"/>
                  </a:cubicBezTo>
                  <a:cubicBezTo>
                    <a:pt x="743" y="1224"/>
                    <a:pt x="755" y="1224"/>
                    <a:pt x="760" y="1218"/>
                  </a:cubicBezTo>
                  <a:cubicBezTo>
                    <a:pt x="790" y="1212"/>
                    <a:pt x="826" y="1212"/>
                    <a:pt x="855" y="1200"/>
                  </a:cubicBezTo>
                  <a:lnTo>
                    <a:pt x="879" y="1200"/>
                  </a:lnTo>
                  <a:cubicBezTo>
                    <a:pt x="903" y="1200"/>
                    <a:pt x="933" y="1194"/>
                    <a:pt x="950" y="1194"/>
                  </a:cubicBezTo>
                  <a:lnTo>
                    <a:pt x="992" y="1194"/>
                  </a:lnTo>
                  <a:cubicBezTo>
                    <a:pt x="1010" y="1194"/>
                    <a:pt x="1034" y="1194"/>
                    <a:pt x="1057" y="1188"/>
                  </a:cubicBezTo>
                  <a:lnTo>
                    <a:pt x="1414" y="1188"/>
                  </a:lnTo>
                  <a:cubicBezTo>
                    <a:pt x="1437" y="1188"/>
                    <a:pt x="1455" y="1188"/>
                    <a:pt x="1473" y="1194"/>
                  </a:cubicBezTo>
                  <a:cubicBezTo>
                    <a:pt x="1485" y="1194"/>
                    <a:pt x="1503" y="1194"/>
                    <a:pt x="1521" y="1200"/>
                  </a:cubicBezTo>
                  <a:cubicBezTo>
                    <a:pt x="1538" y="1200"/>
                    <a:pt x="1562" y="1212"/>
                    <a:pt x="1586" y="1212"/>
                  </a:cubicBezTo>
                  <a:cubicBezTo>
                    <a:pt x="1598" y="1212"/>
                    <a:pt x="1616" y="1212"/>
                    <a:pt x="1627" y="1218"/>
                  </a:cubicBezTo>
                  <a:lnTo>
                    <a:pt x="1645" y="1218"/>
                  </a:lnTo>
                  <a:cubicBezTo>
                    <a:pt x="1675" y="1224"/>
                    <a:pt x="1705" y="1224"/>
                    <a:pt x="1722" y="1229"/>
                  </a:cubicBezTo>
                  <a:lnTo>
                    <a:pt x="1740" y="1229"/>
                  </a:lnTo>
                  <a:cubicBezTo>
                    <a:pt x="1770" y="1241"/>
                    <a:pt x="1800" y="1247"/>
                    <a:pt x="1835" y="1247"/>
                  </a:cubicBezTo>
                  <a:lnTo>
                    <a:pt x="1853" y="1247"/>
                  </a:lnTo>
                  <a:cubicBezTo>
                    <a:pt x="1883" y="1253"/>
                    <a:pt x="1912" y="1259"/>
                    <a:pt x="1930" y="1271"/>
                  </a:cubicBezTo>
                  <a:cubicBezTo>
                    <a:pt x="1942" y="1271"/>
                    <a:pt x="1948" y="1271"/>
                    <a:pt x="1948" y="1277"/>
                  </a:cubicBezTo>
                  <a:cubicBezTo>
                    <a:pt x="1978" y="1283"/>
                    <a:pt x="2013" y="1289"/>
                    <a:pt x="2043" y="1301"/>
                  </a:cubicBezTo>
                  <a:cubicBezTo>
                    <a:pt x="2049" y="1301"/>
                    <a:pt x="2061" y="1301"/>
                    <a:pt x="2067" y="1307"/>
                  </a:cubicBezTo>
                  <a:cubicBezTo>
                    <a:pt x="2096" y="1313"/>
                    <a:pt x="2126" y="1319"/>
                    <a:pt x="2150" y="1330"/>
                  </a:cubicBezTo>
                  <a:cubicBezTo>
                    <a:pt x="2156" y="1330"/>
                    <a:pt x="2156" y="1330"/>
                    <a:pt x="2162" y="1336"/>
                  </a:cubicBezTo>
                  <a:cubicBezTo>
                    <a:pt x="2191" y="1342"/>
                    <a:pt x="2227" y="1360"/>
                    <a:pt x="2257" y="1366"/>
                  </a:cubicBezTo>
                  <a:cubicBezTo>
                    <a:pt x="2269" y="1366"/>
                    <a:pt x="2275" y="1372"/>
                    <a:pt x="2281" y="1372"/>
                  </a:cubicBezTo>
                  <a:cubicBezTo>
                    <a:pt x="2310" y="1378"/>
                    <a:pt x="2340" y="1396"/>
                    <a:pt x="2370" y="1402"/>
                  </a:cubicBezTo>
                  <a:cubicBezTo>
                    <a:pt x="2376" y="1402"/>
                    <a:pt x="2376" y="1402"/>
                    <a:pt x="2387" y="1408"/>
                  </a:cubicBezTo>
                  <a:cubicBezTo>
                    <a:pt x="2417" y="1425"/>
                    <a:pt x="2453" y="1431"/>
                    <a:pt x="2482" y="1449"/>
                  </a:cubicBezTo>
                  <a:cubicBezTo>
                    <a:pt x="2488" y="1449"/>
                    <a:pt x="2494" y="1455"/>
                    <a:pt x="2506" y="1455"/>
                  </a:cubicBezTo>
                  <a:cubicBezTo>
                    <a:pt x="2536" y="1467"/>
                    <a:pt x="2566" y="1479"/>
                    <a:pt x="2595" y="1491"/>
                  </a:cubicBezTo>
                  <a:cubicBezTo>
                    <a:pt x="2601" y="1491"/>
                    <a:pt x="2601" y="1497"/>
                    <a:pt x="2607" y="1497"/>
                  </a:cubicBezTo>
                  <a:cubicBezTo>
                    <a:pt x="2637" y="1515"/>
                    <a:pt x="2672" y="1526"/>
                    <a:pt x="2702" y="1544"/>
                  </a:cubicBezTo>
                  <a:cubicBezTo>
                    <a:pt x="2714" y="1550"/>
                    <a:pt x="2720" y="1550"/>
                    <a:pt x="2732" y="1556"/>
                  </a:cubicBezTo>
                  <a:cubicBezTo>
                    <a:pt x="2756" y="1568"/>
                    <a:pt x="2779" y="1580"/>
                    <a:pt x="2803" y="1586"/>
                  </a:cubicBezTo>
                  <a:lnTo>
                    <a:pt x="2845" y="1610"/>
                  </a:lnTo>
                  <a:cubicBezTo>
                    <a:pt x="2868" y="1615"/>
                    <a:pt x="2892" y="1633"/>
                    <a:pt x="2910" y="1639"/>
                  </a:cubicBezTo>
                  <a:lnTo>
                    <a:pt x="2957" y="1663"/>
                  </a:lnTo>
                  <a:cubicBezTo>
                    <a:pt x="2981" y="1675"/>
                    <a:pt x="2999" y="1687"/>
                    <a:pt x="3023" y="1699"/>
                  </a:cubicBezTo>
                  <a:lnTo>
                    <a:pt x="3070" y="1722"/>
                  </a:lnTo>
                  <a:cubicBezTo>
                    <a:pt x="3106" y="1746"/>
                    <a:pt x="3142" y="1758"/>
                    <a:pt x="3177" y="1782"/>
                  </a:cubicBezTo>
                  <a:cubicBezTo>
                    <a:pt x="3219" y="1805"/>
                    <a:pt x="3254" y="1823"/>
                    <a:pt x="3284" y="1841"/>
                  </a:cubicBezTo>
                  <a:cubicBezTo>
                    <a:pt x="3296" y="1847"/>
                    <a:pt x="3314" y="1853"/>
                    <a:pt x="3320" y="1865"/>
                  </a:cubicBezTo>
                  <a:lnTo>
                    <a:pt x="3385" y="1906"/>
                  </a:lnTo>
                  <a:cubicBezTo>
                    <a:pt x="3403" y="1912"/>
                    <a:pt x="3415" y="1930"/>
                    <a:pt x="3433" y="1936"/>
                  </a:cubicBezTo>
                  <a:cubicBezTo>
                    <a:pt x="3456" y="1954"/>
                    <a:pt x="3468" y="1960"/>
                    <a:pt x="3492" y="1972"/>
                  </a:cubicBezTo>
                  <a:cubicBezTo>
                    <a:pt x="3504" y="1984"/>
                    <a:pt x="3522" y="1995"/>
                    <a:pt x="3533" y="2001"/>
                  </a:cubicBezTo>
                  <a:cubicBezTo>
                    <a:pt x="3557" y="2019"/>
                    <a:pt x="3575" y="2031"/>
                    <a:pt x="3599" y="2043"/>
                  </a:cubicBezTo>
                  <a:cubicBezTo>
                    <a:pt x="3611" y="2049"/>
                    <a:pt x="3628" y="2061"/>
                    <a:pt x="3640" y="2073"/>
                  </a:cubicBezTo>
                  <a:lnTo>
                    <a:pt x="3706" y="2114"/>
                  </a:lnTo>
                  <a:cubicBezTo>
                    <a:pt x="3723" y="2120"/>
                    <a:pt x="3735" y="2138"/>
                    <a:pt x="3753" y="2144"/>
                  </a:cubicBezTo>
                  <a:cubicBezTo>
                    <a:pt x="3783" y="2168"/>
                    <a:pt x="3813" y="2191"/>
                    <a:pt x="3848" y="2209"/>
                  </a:cubicBezTo>
                  <a:cubicBezTo>
                    <a:pt x="3854" y="2221"/>
                    <a:pt x="3872" y="2227"/>
                    <a:pt x="3878" y="2233"/>
                  </a:cubicBezTo>
                  <a:cubicBezTo>
                    <a:pt x="3908" y="2257"/>
                    <a:pt x="3931" y="2281"/>
                    <a:pt x="3961" y="2292"/>
                  </a:cubicBezTo>
                  <a:cubicBezTo>
                    <a:pt x="4003" y="2328"/>
                    <a:pt x="4050" y="2358"/>
                    <a:pt x="4092" y="2399"/>
                  </a:cubicBezTo>
                  <a:cubicBezTo>
                    <a:pt x="4104" y="2405"/>
                    <a:pt x="4115" y="2411"/>
                    <a:pt x="4121" y="2417"/>
                  </a:cubicBezTo>
                  <a:cubicBezTo>
                    <a:pt x="4163" y="2447"/>
                    <a:pt x="4193" y="2476"/>
                    <a:pt x="4228" y="2506"/>
                  </a:cubicBezTo>
                  <a:cubicBezTo>
                    <a:pt x="4240" y="2518"/>
                    <a:pt x="4252" y="2530"/>
                    <a:pt x="4264" y="2536"/>
                  </a:cubicBezTo>
                  <a:cubicBezTo>
                    <a:pt x="4299" y="2566"/>
                    <a:pt x="4329" y="2595"/>
                    <a:pt x="4371" y="2625"/>
                  </a:cubicBezTo>
                  <a:cubicBezTo>
                    <a:pt x="4377" y="2637"/>
                    <a:pt x="4383" y="2643"/>
                    <a:pt x="4400" y="2649"/>
                  </a:cubicBezTo>
                  <a:cubicBezTo>
                    <a:pt x="4442" y="2684"/>
                    <a:pt x="4478" y="2726"/>
                    <a:pt x="4525" y="2767"/>
                  </a:cubicBezTo>
                  <a:cubicBezTo>
                    <a:pt x="4531" y="2773"/>
                    <a:pt x="4549" y="2785"/>
                    <a:pt x="4555" y="2797"/>
                  </a:cubicBezTo>
                  <a:cubicBezTo>
                    <a:pt x="4584" y="2827"/>
                    <a:pt x="4620" y="2856"/>
                    <a:pt x="4650" y="2892"/>
                  </a:cubicBezTo>
                  <a:lnTo>
                    <a:pt x="4685" y="2934"/>
                  </a:lnTo>
                  <a:lnTo>
                    <a:pt x="4786" y="3029"/>
                  </a:lnTo>
                  <a:lnTo>
                    <a:pt x="4816" y="3058"/>
                  </a:lnTo>
                  <a:cubicBezTo>
                    <a:pt x="4858" y="3100"/>
                    <a:pt x="4893" y="3142"/>
                    <a:pt x="4935" y="3183"/>
                  </a:cubicBezTo>
                  <a:cubicBezTo>
                    <a:pt x="4941" y="3189"/>
                    <a:pt x="4947" y="3207"/>
                    <a:pt x="4965" y="3213"/>
                  </a:cubicBezTo>
                  <a:cubicBezTo>
                    <a:pt x="4994" y="3248"/>
                    <a:pt x="5024" y="3278"/>
                    <a:pt x="5060" y="3320"/>
                  </a:cubicBezTo>
                  <a:cubicBezTo>
                    <a:pt x="5071" y="3332"/>
                    <a:pt x="5083" y="3349"/>
                    <a:pt x="5095" y="3355"/>
                  </a:cubicBezTo>
                  <a:cubicBezTo>
                    <a:pt x="5125" y="3391"/>
                    <a:pt x="5155" y="3421"/>
                    <a:pt x="5184" y="3456"/>
                  </a:cubicBezTo>
                  <a:cubicBezTo>
                    <a:pt x="5190" y="3468"/>
                    <a:pt x="5202" y="3480"/>
                    <a:pt x="5214" y="3486"/>
                  </a:cubicBezTo>
                  <a:cubicBezTo>
                    <a:pt x="5250" y="3533"/>
                    <a:pt x="5291" y="3575"/>
                    <a:pt x="5333" y="3622"/>
                  </a:cubicBezTo>
                  <a:cubicBezTo>
                    <a:pt x="5339" y="3628"/>
                    <a:pt x="5350" y="3646"/>
                    <a:pt x="5356" y="3652"/>
                  </a:cubicBezTo>
                  <a:lnTo>
                    <a:pt x="5445" y="3765"/>
                  </a:lnTo>
                  <a:cubicBezTo>
                    <a:pt x="5457" y="3777"/>
                    <a:pt x="5469" y="3795"/>
                    <a:pt x="5481" y="3807"/>
                  </a:cubicBezTo>
                  <a:lnTo>
                    <a:pt x="5570" y="3919"/>
                  </a:lnTo>
                  <a:cubicBezTo>
                    <a:pt x="5576" y="3925"/>
                    <a:pt x="5588" y="3943"/>
                    <a:pt x="5600" y="3949"/>
                  </a:cubicBezTo>
                  <a:cubicBezTo>
                    <a:pt x="5635" y="3991"/>
                    <a:pt x="5677" y="4044"/>
                    <a:pt x="5713" y="4092"/>
                  </a:cubicBezTo>
                  <a:cubicBezTo>
                    <a:pt x="5719" y="4098"/>
                    <a:pt x="5725" y="4109"/>
                    <a:pt x="5736" y="4121"/>
                  </a:cubicBezTo>
                  <a:cubicBezTo>
                    <a:pt x="5766" y="4157"/>
                    <a:pt x="5796" y="4193"/>
                    <a:pt x="5814" y="4228"/>
                  </a:cubicBezTo>
                  <a:cubicBezTo>
                    <a:pt x="5826" y="4246"/>
                    <a:pt x="5837" y="4258"/>
                    <a:pt x="5843" y="4276"/>
                  </a:cubicBezTo>
                  <a:cubicBezTo>
                    <a:pt x="5873" y="4311"/>
                    <a:pt x="5897" y="4347"/>
                    <a:pt x="5926" y="4388"/>
                  </a:cubicBezTo>
                  <a:cubicBezTo>
                    <a:pt x="5932" y="4400"/>
                    <a:pt x="5944" y="4406"/>
                    <a:pt x="5950" y="4424"/>
                  </a:cubicBezTo>
                  <a:cubicBezTo>
                    <a:pt x="5986" y="4478"/>
                    <a:pt x="6016" y="4519"/>
                    <a:pt x="6051" y="4573"/>
                  </a:cubicBezTo>
                  <a:cubicBezTo>
                    <a:pt x="6063" y="4584"/>
                    <a:pt x="6069" y="4596"/>
                    <a:pt x="6075" y="4608"/>
                  </a:cubicBezTo>
                  <a:cubicBezTo>
                    <a:pt x="6105" y="4644"/>
                    <a:pt x="6128" y="4691"/>
                    <a:pt x="6152" y="4727"/>
                  </a:cubicBezTo>
                  <a:cubicBezTo>
                    <a:pt x="6158" y="4745"/>
                    <a:pt x="6170" y="4757"/>
                    <a:pt x="6182" y="4774"/>
                  </a:cubicBezTo>
                  <a:cubicBezTo>
                    <a:pt x="6200" y="4810"/>
                    <a:pt x="6229" y="4852"/>
                    <a:pt x="6253" y="4893"/>
                  </a:cubicBezTo>
                  <a:cubicBezTo>
                    <a:pt x="6259" y="4905"/>
                    <a:pt x="6271" y="4911"/>
                    <a:pt x="6277" y="4929"/>
                  </a:cubicBezTo>
                  <a:lnTo>
                    <a:pt x="6366" y="5083"/>
                  </a:lnTo>
                  <a:cubicBezTo>
                    <a:pt x="6372" y="5101"/>
                    <a:pt x="6378" y="5107"/>
                    <a:pt x="6390" y="5119"/>
                  </a:cubicBezTo>
                  <a:cubicBezTo>
                    <a:pt x="6407" y="5166"/>
                    <a:pt x="6431" y="5202"/>
                    <a:pt x="6461" y="5249"/>
                  </a:cubicBezTo>
                  <a:cubicBezTo>
                    <a:pt x="6467" y="5261"/>
                    <a:pt x="6485" y="5279"/>
                    <a:pt x="6491" y="5297"/>
                  </a:cubicBezTo>
                  <a:cubicBezTo>
                    <a:pt x="6514" y="5339"/>
                    <a:pt x="6538" y="5380"/>
                    <a:pt x="6556" y="5416"/>
                  </a:cubicBezTo>
                  <a:cubicBezTo>
                    <a:pt x="6568" y="5434"/>
                    <a:pt x="6574" y="5445"/>
                    <a:pt x="6580" y="5457"/>
                  </a:cubicBezTo>
                  <a:cubicBezTo>
                    <a:pt x="6609" y="5505"/>
                    <a:pt x="6639" y="5558"/>
                    <a:pt x="6663" y="5612"/>
                  </a:cubicBezTo>
                  <a:cubicBezTo>
                    <a:pt x="6669" y="5624"/>
                    <a:pt x="6675" y="5635"/>
                    <a:pt x="6675" y="5647"/>
                  </a:cubicBezTo>
                  <a:cubicBezTo>
                    <a:pt x="6698" y="5695"/>
                    <a:pt x="6722" y="5730"/>
                    <a:pt x="6746" y="5772"/>
                  </a:cubicBezTo>
                  <a:cubicBezTo>
                    <a:pt x="6752" y="5790"/>
                    <a:pt x="6758" y="5814"/>
                    <a:pt x="6764" y="5825"/>
                  </a:cubicBezTo>
                  <a:cubicBezTo>
                    <a:pt x="6787" y="5873"/>
                    <a:pt x="6805" y="5909"/>
                    <a:pt x="6823" y="5950"/>
                  </a:cubicBezTo>
                  <a:cubicBezTo>
                    <a:pt x="6835" y="5968"/>
                    <a:pt x="6841" y="5980"/>
                    <a:pt x="6847" y="5992"/>
                  </a:cubicBezTo>
                  <a:cubicBezTo>
                    <a:pt x="6871" y="6039"/>
                    <a:pt x="6900" y="6099"/>
                    <a:pt x="6924" y="6152"/>
                  </a:cubicBezTo>
                  <a:cubicBezTo>
                    <a:pt x="6930" y="6170"/>
                    <a:pt x="6930" y="6176"/>
                    <a:pt x="6936" y="6188"/>
                  </a:cubicBezTo>
                  <a:cubicBezTo>
                    <a:pt x="6960" y="6235"/>
                    <a:pt x="6972" y="6277"/>
                    <a:pt x="6995" y="6324"/>
                  </a:cubicBezTo>
                  <a:cubicBezTo>
                    <a:pt x="7001" y="6336"/>
                    <a:pt x="7013" y="6360"/>
                    <a:pt x="7019" y="6378"/>
                  </a:cubicBezTo>
                  <a:cubicBezTo>
                    <a:pt x="7031" y="6419"/>
                    <a:pt x="7055" y="6455"/>
                    <a:pt x="7072" y="6502"/>
                  </a:cubicBezTo>
                  <a:cubicBezTo>
                    <a:pt x="7078" y="6514"/>
                    <a:pt x="7084" y="6532"/>
                    <a:pt x="7084" y="6544"/>
                  </a:cubicBezTo>
                  <a:cubicBezTo>
                    <a:pt x="7108" y="6597"/>
                    <a:pt x="7132" y="6657"/>
                    <a:pt x="7150" y="6710"/>
                  </a:cubicBezTo>
                  <a:cubicBezTo>
                    <a:pt x="7162" y="6722"/>
                    <a:pt x="7162" y="6734"/>
                    <a:pt x="7167" y="6746"/>
                  </a:cubicBezTo>
                  <a:lnTo>
                    <a:pt x="7209" y="6882"/>
                  </a:lnTo>
                  <a:cubicBezTo>
                    <a:pt x="7221" y="6894"/>
                    <a:pt x="7227" y="6918"/>
                    <a:pt x="7233" y="6930"/>
                  </a:cubicBezTo>
                  <a:cubicBezTo>
                    <a:pt x="7251" y="6977"/>
                    <a:pt x="7262" y="7013"/>
                    <a:pt x="7280" y="7061"/>
                  </a:cubicBezTo>
                  <a:cubicBezTo>
                    <a:pt x="7286" y="7072"/>
                    <a:pt x="7286" y="7090"/>
                    <a:pt x="7292" y="7102"/>
                  </a:cubicBezTo>
                  <a:cubicBezTo>
                    <a:pt x="7310" y="7156"/>
                    <a:pt x="7328" y="7215"/>
                    <a:pt x="7346" y="7268"/>
                  </a:cubicBezTo>
                  <a:cubicBezTo>
                    <a:pt x="7352" y="7280"/>
                    <a:pt x="7352" y="7286"/>
                    <a:pt x="7352" y="7304"/>
                  </a:cubicBezTo>
                  <a:cubicBezTo>
                    <a:pt x="7369" y="7346"/>
                    <a:pt x="7381" y="7393"/>
                    <a:pt x="7387" y="7435"/>
                  </a:cubicBezTo>
                  <a:cubicBezTo>
                    <a:pt x="7399" y="7452"/>
                    <a:pt x="7399" y="7476"/>
                    <a:pt x="7405" y="7488"/>
                  </a:cubicBezTo>
                  <a:cubicBezTo>
                    <a:pt x="7417" y="7536"/>
                    <a:pt x="7429" y="7571"/>
                    <a:pt x="7441" y="7613"/>
                  </a:cubicBezTo>
                  <a:cubicBezTo>
                    <a:pt x="7447" y="7631"/>
                    <a:pt x="7447" y="7642"/>
                    <a:pt x="7458" y="7660"/>
                  </a:cubicBezTo>
                  <a:cubicBezTo>
                    <a:pt x="7470" y="7714"/>
                    <a:pt x="7488" y="7773"/>
                    <a:pt x="7500" y="7821"/>
                  </a:cubicBezTo>
                  <a:cubicBezTo>
                    <a:pt x="7500" y="7832"/>
                    <a:pt x="7506" y="7844"/>
                    <a:pt x="7506" y="7850"/>
                  </a:cubicBezTo>
                  <a:cubicBezTo>
                    <a:pt x="7518" y="7898"/>
                    <a:pt x="7530" y="7939"/>
                    <a:pt x="7536" y="7987"/>
                  </a:cubicBezTo>
                  <a:cubicBezTo>
                    <a:pt x="7536" y="7999"/>
                    <a:pt x="7548" y="8017"/>
                    <a:pt x="7548" y="8040"/>
                  </a:cubicBezTo>
                  <a:cubicBezTo>
                    <a:pt x="7553" y="8082"/>
                    <a:pt x="7559" y="8129"/>
                    <a:pt x="7577" y="8165"/>
                  </a:cubicBezTo>
                  <a:cubicBezTo>
                    <a:pt x="7577" y="8177"/>
                    <a:pt x="7583" y="8195"/>
                    <a:pt x="7583" y="8201"/>
                  </a:cubicBezTo>
                  <a:cubicBezTo>
                    <a:pt x="7589" y="8260"/>
                    <a:pt x="7607" y="8313"/>
                    <a:pt x="7613" y="8373"/>
                  </a:cubicBezTo>
                  <a:lnTo>
                    <a:pt x="7613" y="8397"/>
                  </a:lnTo>
                  <a:cubicBezTo>
                    <a:pt x="7619" y="8444"/>
                    <a:pt x="7625" y="8492"/>
                    <a:pt x="7637" y="8545"/>
                  </a:cubicBezTo>
                  <a:cubicBezTo>
                    <a:pt x="7637" y="8557"/>
                    <a:pt x="7643" y="8575"/>
                    <a:pt x="7643" y="8587"/>
                  </a:cubicBezTo>
                  <a:cubicBezTo>
                    <a:pt x="7648" y="8634"/>
                    <a:pt x="7654" y="8676"/>
                    <a:pt x="7654" y="8723"/>
                  </a:cubicBezTo>
                  <a:cubicBezTo>
                    <a:pt x="7654" y="8735"/>
                    <a:pt x="7654" y="8741"/>
                    <a:pt x="7666" y="8759"/>
                  </a:cubicBezTo>
                  <a:cubicBezTo>
                    <a:pt x="7672" y="8818"/>
                    <a:pt x="7678" y="8872"/>
                    <a:pt x="7678" y="8919"/>
                  </a:cubicBezTo>
                  <a:lnTo>
                    <a:pt x="7678" y="8967"/>
                  </a:lnTo>
                  <a:cubicBezTo>
                    <a:pt x="7678" y="8996"/>
                    <a:pt x="7684" y="9026"/>
                    <a:pt x="7684" y="9056"/>
                  </a:cubicBezTo>
                  <a:lnTo>
                    <a:pt x="7684" y="9097"/>
                  </a:lnTo>
                  <a:cubicBezTo>
                    <a:pt x="7684" y="9127"/>
                    <a:pt x="7684" y="9157"/>
                    <a:pt x="7696" y="9186"/>
                  </a:cubicBezTo>
                  <a:lnTo>
                    <a:pt x="7696" y="9228"/>
                  </a:lnTo>
                  <a:cubicBezTo>
                    <a:pt x="7696" y="9299"/>
                    <a:pt x="7702" y="9376"/>
                    <a:pt x="7702" y="9448"/>
                  </a:cubicBezTo>
                  <a:lnTo>
                    <a:pt x="7702" y="9566"/>
                  </a:lnTo>
                  <a:lnTo>
                    <a:pt x="7702" y="9614"/>
                  </a:lnTo>
                  <a:lnTo>
                    <a:pt x="7702" y="9685"/>
                  </a:lnTo>
                  <a:lnTo>
                    <a:pt x="7702" y="9733"/>
                  </a:lnTo>
                  <a:cubicBezTo>
                    <a:pt x="7702" y="9750"/>
                    <a:pt x="7702" y="9774"/>
                    <a:pt x="7696" y="9804"/>
                  </a:cubicBezTo>
                  <a:lnTo>
                    <a:pt x="7696" y="9851"/>
                  </a:lnTo>
                  <a:cubicBezTo>
                    <a:pt x="7696" y="9881"/>
                    <a:pt x="7684" y="9899"/>
                    <a:pt x="7684" y="9929"/>
                  </a:cubicBezTo>
                  <a:lnTo>
                    <a:pt x="7684" y="9958"/>
                  </a:lnTo>
                  <a:cubicBezTo>
                    <a:pt x="7684" y="10000"/>
                    <a:pt x="7678" y="10035"/>
                    <a:pt x="7678" y="10071"/>
                  </a:cubicBezTo>
                  <a:lnTo>
                    <a:pt x="7678" y="10101"/>
                  </a:lnTo>
                  <a:cubicBezTo>
                    <a:pt x="7678" y="10130"/>
                    <a:pt x="7672" y="10154"/>
                    <a:pt x="7672" y="10184"/>
                  </a:cubicBezTo>
                  <a:cubicBezTo>
                    <a:pt x="7672" y="10196"/>
                    <a:pt x="7672" y="10208"/>
                    <a:pt x="7666" y="10220"/>
                  </a:cubicBezTo>
                  <a:cubicBezTo>
                    <a:pt x="7666" y="10243"/>
                    <a:pt x="7654" y="10267"/>
                    <a:pt x="7654" y="10285"/>
                  </a:cubicBezTo>
                  <a:cubicBezTo>
                    <a:pt x="7654" y="10303"/>
                    <a:pt x="7648" y="10309"/>
                    <a:pt x="7648" y="10326"/>
                  </a:cubicBezTo>
                  <a:cubicBezTo>
                    <a:pt x="7643" y="10344"/>
                    <a:pt x="7643" y="10374"/>
                    <a:pt x="7637" y="10398"/>
                  </a:cubicBezTo>
                  <a:cubicBezTo>
                    <a:pt x="7637" y="10404"/>
                    <a:pt x="7637" y="10421"/>
                    <a:pt x="7625" y="10427"/>
                  </a:cubicBezTo>
                  <a:cubicBezTo>
                    <a:pt x="7619" y="10463"/>
                    <a:pt x="7613" y="10493"/>
                    <a:pt x="7607" y="10534"/>
                  </a:cubicBezTo>
                  <a:cubicBezTo>
                    <a:pt x="7607" y="10540"/>
                    <a:pt x="7607" y="10546"/>
                    <a:pt x="7595" y="10546"/>
                  </a:cubicBezTo>
                  <a:cubicBezTo>
                    <a:pt x="7589" y="10576"/>
                    <a:pt x="7583" y="10600"/>
                    <a:pt x="7577" y="10629"/>
                  </a:cubicBezTo>
                  <a:cubicBezTo>
                    <a:pt x="7577" y="10635"/>
                    <a:pt x="7565" y="10653"/>
                    <a:pt x="7565" y="10659"/>
                  </a:cubicBezTo>
                  <a:cubicBezTo>
                    <a:pt x="7559" y="10683"/>
                    <a:pt x="7553" y="10701"/>
                    <a:pt x="7553" y="10724"/>
                  </a:cubicBezTo>
                  <a:cubicBezTo>
                    <a:pt x="7553" y="10730"/>
                    <a:pt x="7548" y="10748"/>
                    <a:pt x="7548" y="10754"/>
                  </a:cubicBezTo>
                  <a:cubicBezTo>
                    <a:pt x="7536" y="10778"/>
                    <a:pt x="7530" y="10807"/>
                    <a:pt x="7524" y="10831"/>
                  </a:cubicBezTo>
                  <a:cubicBezTo>
                    <a:pt x="7524" y="10837"/>
                    <a:pt x="7518" y="10843"/>
                    <a:pt x="7518" y="10849"/>
                  </a:cubicBezTo>
                  <a:cubicBezTo>
                    <a:pt x="7506" y="10879"/>
                    <a:pt x="7494" y="10908"/>
                    <a:pt x="7488" y="10938"/>
                  </a:cubicBezTo>
                  <a:cubicBezTo>
                    <a:pt x="7488" y="10950"/>
                    <a:pt x="7476" y="10956"/>
                    <a:pt x="7476" y="10956"/>
                  </a:cubicBezTo>
                  <a:cubicBezTo>
                    <a:pt x="7470" y="10980"/>
                    <a:pt x="7464" y="11009"/>
                    <a:pt x="7447" y="11027"/>
                  </a:cubicBezTo>
                  <a:cubicBezTo>
                    <a:pt x="7447" y="11039"/>
                    <a:pt x="7441" y="11051"/>
                    <a:pt x="7441" y="11057"/>
                  </a:cubicBezTo>
                  <a:cubicBezTo>
                    <a:pt x="7435" y="11081"/>
                    <a:pt x="7429" y="11104"/>
                    <a:pt x="7417" y="11116"/>
                  </a:cubicBezTo>
                  <a:cubicBezTo>
                    <a:pt x="7411" y="11128"/>
                    <a:pt x="7411" y="11134"/>
                    <a:pt x="7405" y="11146"/>
                  </a:cubicBezTo>
                  <a:cubicBezTo>
                    <a:pt x="7399" y="11170"/>
                    <a:pt x="7381" y="11193"/>
                    <a:pt x="7375" y="11217"/>
                  </a:cubicBezTo>
                  <a:cubicBezTo>
                    <a:pt x="7375" y="11223"/>
                    <a:pt x="7369" y="11229"/>
                    <a:pt x="7369" y="11229"/>
                  </a:cubicBezTo>
                  <a:cubicBezTo>
                    <a:pt x="7352" y="11259"/>
                    <a:pt x="7346" y="11282"/>
                    <a:pt x="7328" y="11312"/>
                  </a:cubicBezTo>
                  <a:cubicBezTo>
                    <a:pt x="7328" y="11318"/>
                    <a:pt x="7322" y="11324"/>
                    <a:pt x="7322" y="11324"/>
                  </a:cubicBezTo>
                  <a:cubicBezTo>
                    <a:pt x="7316" y="11348"/>
                    <a:pt x="7298" y="11371"/>
                    <a:pt x="7292" y="11383"/>
                  </a:cubicBezTo>
                  <a:cubicBezTo>
                    <a:pt x="7286" y="11395"/>
                    <a:pt x="7286" y="11401"/>
                    <a:pt x="7280" y="11407"/>
                  </a:cubicBezTo>
                  <a:cubicBezTo>
                    <a:pt x="7268" y="11425"/>
                    <a:pt x="7257" y="11443"/>
                    <a:pt x="7251" y="11461"/>
                  </a:cubicBezTo>
                  <a:cubicBezTo>
                    <a:pt x="7239" y="11467"/>
                    <a:pt x="7239" y="11472"/>
                    <a:pt x="7233" y="11484"/>
                  </a:cubicBezTo>
                  <a:cubicBezTo>
                    <a:pt x="7221" y="11502"/>
                    <a:pt x="7209" y="11520"/>
                    <a:pt x="7197" y="11544"/>
                  </a:cubicBezTo>
                  <a:cubicBezTo>
                    <a:pt x="7197" y="11550"/>
                    <a:pt x="7191" y="11550"/>
                    <a:pt x="7191" y="11556"/>
                  </a:cubicBezTo>
                  <a:cubicBezTo>
                    <a:pt x="7173" y="11579"/>
                    <a:pt x="7162" y="11603"/>
                    <a:pt x="7144" y="11633"/>
                  </a:cubicBezTo>
                  <a:cubicBezTo>
                    <a:pt x="7138" y="11639"/>
                    <a:pt x="7138" y="11645"/>
                    <a:pt x="7132" y="11645"/>
                  </a:cubicBezTo>
                  <a:cubicBezTo>
                    <a:pt x="7114" y="11662"/>
                    <a:pt x="7108" y="11680"/>
                    <a:pt x="7090" y="11698"/>
                  </a:cubicBezTo>
                  <a:cubicBezTo>
                    <a:pt x="7084" y="11704"/>
                    <a:pt x="7078" y="11710"/>
                    <a:pt x="7078" y="11722"/>
                  </a:cubicBezTo>
                  <a:cubicBezTo>
                    <a:pt x="7061" y="11734"/>
                    <a:pt x="7055" y="11752"/>
                    <a:pt x="7043" y="11763"/>
                  </a:cubicBezTo>
                  <a:cubicBezTo>
                    <a:pt x="7031" y="11769"/>
                    <a:pt x="7025" y="11781"/>
                    <a:pt x="7025" y="11787"/>
                  </a:cubicBezTo>
                  <a:cubicBezTo>
                    <a:pt x="7013" y="11799"/>
                    <a:pt x="6995" y="11823"/>
                    <a:pt x="6983" y="11841"/>
                  </a:cubicBezTo>
                  <a:lnTo>
                    <a:pt x="6972" y="11847"/>
                  </a:lnTo>
                  <a:cubicBezTo>
                    <a:pt x="6960" y="11870"/>
                    <a:pt x="6936" y="11888"/>
                    <a:pt x="6924" y="11906"/>
                  </a:cubicBezTo>
                  <a:cubicBezTo>
                    <a:pt x="6912" y="11912"/>
                    <a:pt x="6912" y="11918"/>
                    <a:pt x="6906" y="11918"/>
                  </a:cubicBezTo>
                  <a:lnTo>
                    <a:pt x="6865" y="11965"/>
                  </a:lnTo>
                  <a:lnTo>
                    <a:pt x="6841" y="11989"/>
                  </a:lnTo>
                  <a:cubicBezTo>
                    <a:pt x="6823" y="12001"/>
                    <a:pt x="6811" y="12007"/>
                    <a:pt x="6805" y="12025"/>
                  </a:cubicBezTo>
                  <a:cubicBezTo>
                    <a:pt x="6793" y="12031"/>
                    <a:pt x="6787" y="12037"/>
                    <a:pt x="6782" y="12037"/>
                  </a:cubicBezTo>
                  <a:cubicBezTo>
                    <a:pt x="6764" y="12054"/>
                    <a:pt x="6746" y="12066"/>
                    <a:pt x="6728" y="12084"/>
                  </a:cubicBezTo>
                  <a:cubicBezTo>
                    <a:pt x="6728" y="12084"/>
                    <a:pt x="6722" y="12084"/>
                    <a:pt x="6722" y="12090"/>
                  </a:cubicBezTo>
                  <a:cubicBezTo>
                    <a:pt x="6698" y="12108"/>
                    <a:pt x="6675" y="12126"/>
                    <a:pt x="6663" y="12143"/>
                  </a:cubicBezTo>
                  <a:cubicBezTo>
                    <a:pt x="6657" y="12149"/>
                    <a:pt x="6645" y="12149"/>
                    <a:pt x="6639" y="12155"/>
                  </a:cubicBezTo>
                  <a:cubicBezTo>
                    <a:pt x="6627" y="12173"/>
                    <a:pt x="6609" y="12179"/>
                    <a:pt x="6597" y="12197"/>
                  </a:cubicBezTo>
                  <a:cubicBezTo>
                    <a:pt x="6586" y="12203"/>
                    <a:pt x="6580" y="12203"/>
                    <a:pt x="6574" y="12209"/>
                  </a:cubicBezTo>
                  <a:cubicBezTo>
                    <a:pt x="6556" y="12215"/>
                    <a:pt x="6544" y="12232"/>
                    <a:pt x="6526" y="12238"/>
                  </a:cubicBezTo>
                  <a:cubicBezTo>
                    <a:pt x="6521" y="12244"/>
                    <a:pt x="6515" y="12244"/>
                    <a:pt x="6509" y="12255"/>
                  </a:cubicBezTo>
                  <a:lnTo>
                    <a:pt x="6509" y="12255"/>
                  </a:lnTo>
                  <a:lnTo>
                    <a:pt x="8409" y="11116"/>
                  </a:lnTo>
                  <a:lnTo>
                    <a:pt x="8474" y="11075"/>
                  </a:lnTo>
                  <a:cubicBezTo>
                    <a:pt x="8480" y="11069"/>
                    <a:pt x="8486" y="11069"/>
                    <a:pt x="8498" y="11057"/>
                  </a:cubicBezTo>
                  <a:cubicBezTo>
                    <a:pt x="8509" y="11051"/>
                    <a:pt x="8527" y="11039"/>
                    <a:pt x="8539" y="11027"/>
                  </a:cubicBezTo>
                  <a:cubicBezTo>
                    <a:pt x="8545" y="11021"/>
                    <a:pt x="8557" y="11021"/>
                    <a:pt x="8563" y="11015"/>
                  </a:cubicBezTo>
                  <a:cubicBezTo>
                    <a:pt x="8575" y="11009"/>
                    <a:pt x="8593" y="10991"/>
                    <a:pt x="8604" y="10986"/>
                  </a:cubicBezTo>
                  <a:cubicBezTo>
                    <a:pt x="8616" y="10980"/>
                    <a:pt x="8622" y="10980"/>
                    <a:pt x="8628" y="10968"/>
                  </a:cubicBezTo>
                  <a:cubicBezTo>
                    <a:pt x="8652" y="10956"/>
                    <a:pt x="8676" y="10938"/>
                    <a:pt x="8688" y="10920"/>
                  </a:cubicBezTo>
                  <a:lnTo>
                    <a:pt x="8694" y="10908"/>
                  </a:lnTo>
                  <a:cubicBezTo>
                    <a:pt x="8711" y="10896"/>
                    <a:pt x="8735" y="10879"/>
                    <a:pt x="8747" y="10867"/>
                  </a:cubicBezTo>
                  <a:cubicBezTo>
                    <a:pt x="8753" y="10861"/>
                    <a:pt x="8765" y="10849"/>
                    <a:pt x="8771" y="10849"/>
                  </a:cubicBezTo>
                  <a:cubicBezTo>
                    <a:pt x="8783" y="10837"/>
                    <a:pt x="8800" y="10831"/>
                    <a:pt x="8806" y="10813"/>
                  </a:cubicBezTo>
                  <a:lnTo>
                    <a:pt x="8830" y="10790"/>
                  </a:lnTo>
                  <a:lnTo>
                    <a:pt x="8872" y="10748"/>
                  </a:lnTo>
                  <a:cubicBezTo>
                    <a:pt x="8884" y="10742"/>
                    <a:pt x="8884" y="10730"/>
                    <a:pt x="8889" y="10730"/>
                  </a:cubicBezTo>
                  <a:lnTo>
                    <a:pt x="8913" y="10712"/>
                  </a:lnTo>
                  <a:lnTo>
                    <a:pt x="8919" y="10701"/>
                  </a:lnTo>
                  <a:cubicBezTo>
                    <a:pt x="8931" y="10689"/>
                    <a:pt x="8949" y="10665"/>
                    <a:pt x="8961" y="10653"/>
                  </a:cubicBezTo>
                  <a:cubicBezTo>
                    <a:pt x="8973" y="10641"/>
                    <a:pt x="8979" y="10635"/>
                    <a:pt x="8979" y="10629"/>
                  </a:cubicBezTo>
                  <a:cubicBezTo>
                    <a:pt x="8990" y="10611"/>
                    <a:pt x="9002" y="10600"/>
                    <a:pt x="9014" y="10582"/>
                  </a:cubicBezTo>
                  <a:cubicBezTo>
                    <a:pt x="9020" y="10576"/>
                    <a:pt x="9026" y="10570"/>
                    <a:pt x="9026" y="10564"/>
                  </a:cubicBezTo>
                  <a:cubicBezTo>
                    <a:pt x="9044" y="10546"/>
                    <a:pt x="9050" y="10522"/>
                    <a:pt x="9068" y="10510"/>
                  </a:cubicBezTo>
                  <a:cubicBezTo>
                    <a:pt x="9074" y="10505"/>
                    <a:pt x="9074" y="10493"/>
                    <a:pt x="9079" y="10493"/>
                  </a:cubicBezTo>
                  <a:cubicBezTo>
                    <a:pt x="9097" y="10475"/>
                    <a:pt x="9109" y="10451"/>
                    <a:pt x="9127" y="10421"/>
                  </a:cubicBezTo>
                  <a:cubicBezTo>
                    <a:pt x="9127" y="10415"/>
                    <a:pt x="9133" y="10415"/>
                    <a:pt x="9133" y="10404"/>
                  </a:cubicBezTo>
                  <a:cubicBezTo>
                    <a:pt x="9145" y="10386"/>
                    <a:pt x="9157" y="10368"/>
                    <a:pt x="9169" y="10344"/>
                  </a:cubicBezTo>
                  <a:cubicBezTo>
                    <a:pt x="9175" y="10338"/>
                    <a:pt x="9175" y="10332"/>
                    <a:pt x="9186" y="10326"/>
                  </a:cubicBezTo>
                  <a:cubicBezTo>
                    <a:pt x="9192" y="10309"/>
                    <a:pt x="9204" y="10285"/>
                    <a:pt x="9216" y="10273"/>
                  </a:cubicBezTo>
                  <a:cubicBezTo>
                    <a:pt x="9222" y="10267"/>
                    <a:pt x="9222" y="10255"/>
                    <a:pt x="9228" y="10249"/>
                  </a:cubicBezTo>
                  <a:cubicBezTo>
                    <a:pt x="9246" y="10225"/>
                    <a:pt x="9252" y="10208"/>
                    <a:pt x="9258" y="10184"/>
                  </a:cubicBezTo>
                  <a:cubicBezTo>
                    <a:pt x="9258" y="10178"/>
                    <a:pt x="9264" y="10178"/>
                    <a:pt x="9264" y="10166"/>
                  </a:cubicBezTo>
                  <a:cubicBezTo>
                    <a:pt x="9281" y="10136"/>
                    <a:pt x="9293" y="10119"/>
                    <a:pt x="9305" y="10089"/>
                  </a:cubicBezTo>
                  <a:cubicBezTo>
                    <a:pt x="9305" y="10077"/>
                    <a:pt x="9311" y="10077"/>
                    <a:pt x="9311" y="10071"/>
                  </a:cubicBezTo>
                  <a:cubicBezTo>
                    <a:pt x="9317" y="10047"/>
                    <a:pt x="9335" y="10030"/>
                    <a:pt x="9341" y="10006"/>
                  </a:cubicBezTo>
                  <a:cubicBezTo>
                    <a:pt x="9341" y="10000"/>
                    <a:pt x="9347" y="9988"/>
                    <a:pt x="9347" y="9982"/>
                  </a:cubicBezTo>
                  <a:lnTo>
                    <a:pt x="9370" y="9917"/>
                  </a:lnTo>
                  <a:cubicBezTo>
                    <a:pt x="9370" y="9911"/>
                    <a:pt x="9376" y="9899"/>
                    <a:pt x="9376" y="9893"/>
                  </a:cubicBezTo>
                  <a:cubicBezTo>
                    <a:pt x="9382" y="9869"/>
                    <a:pt x="9400" y="9840"/>
                    <a:pt x="9406" y="9822"/>
                  </a:cubicBezTo>
                  <a:cubicBezTo>
                    <a:pt x="9406" y="9810"/>
                    <a:pt x="9406" y="9810"/>
                    <a:pt x="9412" y="9804"/>
                  </a:cubicBezTo>
                  <a:cubicBezTo>
                    <a:pt x="9424" y="9774"/>
                    <a:pt x="9436" y="9745"/>
                    <a:pt x="9442" y="9709"/>
                  </a:cubicBezTo>
                  <a:cubicBezTo>
                    <a:pt x="9442" y="9703"/>
                    <a:pt x="9442" y="9691"/>
                    <a:pt x="9454" y="9691"/>
                  </a:cubicBezTo>
                  <a:cubicBezTo>
                    <a:pt x="9460" y="9673"/>
                    <a:pt x="9465" y="9644"/>
                    <a:pt x="9471" y="9620"/>
                  </a:cubicBezTo>
                  <a:cubicBezTo>
                    <a:pt x="9471" y="9614"/>
                    <a:pt x="9483" y="9596"/>
                    <a:pt x="9483" y="9590"/>
                  </a:cubicBezTo>
                  <a:cubicBezTo>
                    <a:pt x="9489" y="9566"/>
                    <a:pt x="9495" y="9543"/>
                    <a:pt x="9501" y="9513"/>
                  </a:cubicBezTo>
                  <a:cubicBezTo>
                    <a:pt x="9501" y="9507"/>
                    <a:pt x="9513" y="9501"/>
                    <a:pt x="9513" y="9483"/>
                  </a:cubicBezTo>
                  <a:lnTo>
                    <a:pt x="9531" y="9394"/>
                  </a:lnTo>
                  <a:lnTo>
                    <a:pt x="9531" y="9388"/>
                  </a:lnTo>
                  <a:cubicBezTo>
                    <a:pt x="9543" y="9353"/>
                    <a:pt x="9549" y="9323"/>
                    <a:pt x="9555" y="9287"/>
                  </a:cubicBezTo>
                  <a:cubicBezTo>
                    <a:pt x="9555" y="9275"/>
                    <a:pt x="9555" y="9269"/>
                    <a:pt x="9560" y="9264"/>
                  </a:cubicBezTo>
                  <a:cubicBezTo>
                    <a:pt x="9572" y="9234"/>
                    <a:pt x="9572" y="9210"/>
                    <a:pt x="9578" y="9180"/>
                  </a:cubicBezTo>
                  <a:cubicBezTo>
                    <a:pt x="9578" y="9174"/>
                    <a:pt x="9578" y="9157"/>
                    <a:pt x="9584" y="9151"/>
                  </a:cubicBezTo>
                  <a:cubicBezTo>
                    <a:pt x="9584" y="9139"/>
                    <a:pt x="9590" y="9127"/>
                    <a:pt x="9590" y="9115"/>
                  </a:cubicBezTo>
                  <a:cubicBezTo>
                    <a:pt x="9590" y="9097"/>
                    <a:pt x="9602" y="9085"/>
                    <a:pt x="9602" y="9068"/>
                  </a:cubicBezTo>
                  <a:cubicBezTo>
                    <a:pt x="9602" y="9056"/>
                    <a:pt x="9602" y="9044"/>
                    <a:pt x="9608" y="9032"/>
                  </a:cubicBezTo>
                  <a:cubicBezTo>
                    <a:pt x="9614" y="9002"/>
                    <a:pt x="9614" y="8973"/>
                    <a:pt x="9614" y="8943"/>
                  </a:cubicBezTo>
                  <a:lnTo>
                    <a:pt x="9614" y="8919"/>
                  </a:lnTo>
                  <a:cubicBezTo>
                    <a:pt x="9620" y="8883"/>
                    <a:pt x="9620" y="8848"/>
                    <a:pt x="9632" y="8812"/>
                  </a:cubicBezTo>
                  <a:lnTo>
                    <a:pt x="9632" y="8783"/>
                  </a:lnTo>
                  <a:cubicBezTo>
                    <a:pt x="9632" y="8747"/>
                    <a:pt x="9638" y="8717"/>
                    <a:pt x="9638" y="8699"/>
                  </a:cubicBezTo>
                  <a:lnTo>
                    <a:pt x="9638" y="8652"/>
                  </a:lnTo>
                  <a:cubicBezTo>
                    <a:pt x="9638" y="8634"/>
                    <a:pt x="9638" y="8604"/>
                    <a:pt x="9644" y="8581"/>
                  </a:cubicBezTo>
                  <a:lnTo>
                    <a:pt x="9644" y="8533"/>
                  </a:lnTo>
                  <a:lnTo>
                    <a:pt x="9644" y="8456"/>
                  </a:lnTo>
                  <a:lnTo>
                    <a:pt x="9644" y="8414"/>
                  </a:lnTo>
                  <a:lnTo>
                    <a:pt x="9644" y="8296"/>
                  </a:lnTo>
                  <a:lnTo>
                    <a:pt x="9644" y="8165"/>
                  </a:lnTo>
                  <a:lnTo>
                    <a:pt x="9644" y="8118"/>
                  </a:lnTo>
                  <a:lnTo>
                    <a:pt x="9644" y="8028"/>
                  </a:lnTo>
                  <a:lnTo>
                    <a:pt x="9644" y="7981"/>
                  </a:lnTo>
                  <a:cubicBezTo>
                    <a:pt x="9644" y="7951"/>
                    <a:pt x="9644" y="7927"/>
                    <a:pt x="9638" y="7898"/>
                  </a:cubicBezTo>
                  <a:cubicBezTo>
                    <a:pt x="9638" y="7880"/>
                    <a:pt x="9638" y="7862"/>
                    <a:pt x="9632" y="7844"/>
                  </a:cubicBezTo>
                  <a:cubicBezTo>
                    <a:pt x="9632" y="7821"/>
                    <a:pt x="9620" y="7791"/>
                    <a:pt x="9620" y="7773"/>
                  </a:cubicBezTo>
                  <a:lnTo>
                    <a:pt x="9620" y="7761"/>
                  </a:lnTo>
                  <a:cubicBezTo>
                    <a:pt x="9614" y="7714"/>
                    <a:pt x="9614" y="7660"/>
                    <a:pt x="9608" y="7601"/>
                  </a:cubicBezTo>
                  <a:cubicBezTo>
                    <a:pt x="9608" y="7583"/>
                    <a:pt x="9602" y="7571"/>
                    <a:pt x="9602" y="7553"/>
                  </a:cubicBezTo>
                  <a:cubicBezTo>
                    <a:pt x="9590" y="7518"/>
                    <a:pt x="9590" y="7476"/>
                    <a:pt x="9584" y="7435"/>
                  </a:cubicBezTo>
                  <a:cubicBezTo>
                    <a:pt x="9584" y="7423"/>
                    <a:pt x="9578" y="7399"/>
                    <a:pt x="9578" y="7387"/>
                  </a:cubicBezTo>
                  <a:lnTo>
                    <a:pt x="9555" y="7251"/>
                  </a:lnTo>
                  <a:cubicBezTo>
                    <a:pt x="9555" y="7245"/>
                    <a:pt x="9555" y="7227"/>
                    <a:pt x="9549" y="7221"/>
                  </a:cubicBezTo>
                  <a:cubicBezTo>
                    <a:pt x="9543" y="7167"/>
                    <a:pt x="9525" y="7108"/>
                    <a:pt x="9519" y="7061"/>
                  </a:cubicBezTo>
                  <a:cubicBezTo>
                    <a:pt x="9519" y="7043"/>
                    <a:pt x="9513" y="7031"/>
                    <a:pt x="9513" y="7013"/>
                  </a:cubicBezTo>
                  <a:cubicBezTo>
                    <a:pt x="9501" y="6971"/>
                    <a:pt x="9495" y="6930"/>
                    <a:pt x="9489" y="6888"/>
                  </a:cubicBezTo>
                  <a:cubicBezTo>
                    <a:pt x="9489" y="6871"/>
                    <a:pt x="9483" y="6859"/>
                    <a:pt x="9483" y="6835"/>
                  </a:cubicBezTo>
                  <a:cubicBezTo>
                    <a:pt x="9471" y="6793"/>
                    <a:pt x="9460" y="6740"/>
                    <a:pt x="9454" y="6692"/>
                  </a:cubicBezTo>
                  <a:cubicBezTo>
                    <a:pt x="9454" y="6686"/>
                    <a:pt x="9442" y="6681"/>
                    <a:pt x="9442" y="6663"/>
                  </a:cubicBezTo>
                  <a:cubicBezTo>
                    <a:pt x="9430" y="6603"/>
                    <a:pt x="9412" y="6556"/>
                    <a:pt x="9400" y="6496"/>
                  </a:cubicBezTo>
                  <a:cubicBezTo>
                    <a:pt x="9400" y="6479"/>
                    <a:pt x="9394" y="6473"/>
                    <a:pt x="9394" y="6455"/>
                  </a:cubicBezTo>
                  <a:cubicBezTo>
                    <a:pt x="9376" y="6413"/>
                    <a:pt x="9370" y="6366"/>
                    <a:pt x="9353" y="6324"/>
                  </a:cubicBezTo>
                  <a:cubicBezTo>
                    <a:pt x="9353" y="6318"/>
                    <a:pt x="9347" y="6306"/>
                    <a:pt x="9347" y="6300"/>
                  </a:cubicBezTo>
                  <a:cubicBezTo>
                    <a:pt x="9347" y="6295"/>
                    <a:pt x="9341" y="6289"/>
                    <a:pt x="9341" y="6277"/>
                  </a:cubicBezTo>
                  <a:cubicBezTo>
                    <a:pt x="9323" y="6235"/>
                    <a:pt x="9311" y="6188"/>
                    <a:pt x="9293" y="6140"/>
                  </a:cubicBezTo>
                  <a:cubicBezTo>
                    <a:pt x="9293" y="6128"/>
                    <a:pt x="9287" y="6116"/>
                    <a:pt x="9287" y="6110"/>
                  </a:cubicBezTo>
                  <a:cubicBezTo>
                    <a:pt x="9275" y="6051"/>
                    <a:pt x="9252" y="5998"/>
                    <a:pt x="9240" y="5938"/>
                  </a:cubicBezTo>
                  <a:cubicBezTo>
                    <a:pt x="9228" y="5920"/>
                    <a:pt x="9228" y="5909"/>
                    <a:pt x="9222" y="5903"/>
                  </a:cubicBezTo>
                  <a:cubicBezTo>
                    <a:pt x="9210" y="5855"/>
                    <a:pt x="9192" y="5814"/>
                    <a:pt x="9180" y="5772"/>
                  </a:cubicBezTo>
                  <a:cubicBezTo>
                    <a:pt x="9169" y="5760"/>
                    <a:pt x="9163" y="5736"/>
                    <a:pt x="9163" y="5725"/>
                  </a:cubicBezTo>
                  <a:cubicBezTo>
                    <a:pt x="9151" y="5677"/>
                    <a:pt x="9133" y="5635"/>
                    <a:pt x="9109" y="5588"/>
                  </a:cubicBezTo>
                  <a:cubicBezTo>
                    <a:pt x="9103" y="5582"/>
                    <a:pt x="9103" y="5564"/>
                    <a:pt x="9097" y="5558"/>
                  </a:cubicBezTo>
                  <a:cubicBezTo>
                    <a:pt x="9074" y="5505"/>
                    <a:pt x="9050" y="5445"/>
                    <a:pt x="9032" y="5398"/>
                  </a:cubicBezTo>
                  <a:cubicBezTo>
                    <a:pt x="9020" y="5380"/>
                    <a:pt x="9020" y="5368"/>
                    <a:pt x="9014" y="5350"/>
                  </a:cubicBezTo>
                  <a:cubicBezTo>
                    <a:pt x="9002" y="5309"/>
                    <a:pt x="8979" y="5267"/>
                    <a:pt x="8961" y="5226"/>
                  </a:cubicBezTo>
                  <a:cubicBezTo>
                    <a:pt x="8955" y="5208"/>
                    <a:pt x="8949" y="5190"/>
                    <a:pt x="8943" y="5172"/>
                  </a:cubicBezTo>
                  <a:cubicBezTo>
                    <a:pt x="8925" y="5131"/>
                    <a:pt x="8901" y="5083"/>
                    <a:pt x="8884" y="5042"/>
                  </a:cubicBezTo>
                  <a:cubicBezTo>
                    <a:pt x="8872" y="5024"/>
                    <a:pt x="8872" y="5018"/>
                    <a:pt x="8866" y="5000"/>
                  </a:cubicBezTo>
                  <a:cubicBezTo>
                    <a:pt x="8842" y="4953"/>
                    <a:pt x="8812" y="4893"/>
                    <a:pt x="8794" y="4840"/>
                  </a:cubicBezTo>
                  <a:lnTo>
                    <a:pt x="8771" y="4792"/>
                  </a:lnTo>
                  <a:cubicBezTo>
                    <a:pt x="8747" y="4751"/>
                    <a:pt x="8735" y="4715"/>
                    <a:pt x="8711" y="4668"/>
                  </a:cubicBezTo>
                  <a:cubicBezTo>
                    <a:pt x="8705" y="4656"/>
                    <a:pt x="8694" y="4632"/>
                    <a:pt x="8688" y="4614"/>
                  </a:cubicBezTo>
                  <a:cubicBezTo>
                    <a:pt x="8664" y="4573"/>
                    <a:pt x="8646" y="4537"/>
                    <a:pt x="8622" y="4489"/>
                  </a:cubicBezTo>
                  <a:cubicBezTo>
                    <a:pt x="8616" y="4478"/>
                    <a:pt x="8604" y="4466"/>
                    <a:pt x="8599" y="4454"/>
                  </a:cubicBezTo>
                  <a:cubicBezTo>
                    <a:pt x="8569" y="4400"/>
                    <a:pt x="8545" y="4347"/>
                    <a:pt x="8515" y="4299"/>
                  </a:cubicBezTo>
                  <a:lnTo>
                    <a:pt x="8498" y="4252"/>
                  </a:lnTo>
                  <a:cubicBezTo>
                    <a:pt x="8474" y="4216"/>
                    <a:pt x="8450" y="4169"/>
                    <a:pt x="8426" y="4133"/>
                  </a:cubicBezTo>
                  <a:cubicBezTo>
                    <a:pt x="8420" y="4121"/>
                    <a:pt x="8403" y="4098"/>
                    <a:pt x="8397" y="4080"/>
                  </a:cubicBezTo>
                  <a:cubicBezTo>
                    <a:pt x="8373" y="4044"/>
                    <a:pt x="8355" y="4003"/>
                    <a:pt x="8331" y="3961"/>
                  </a:cubicBezTo>
                  <a:cubicBezTo>
                    <a:pt x="8325" y="3949"/>
                    <a:pt x="8314" y="3943"/>
                    <a:pt x="8308" y="3925"/>
                  </a:cubicBezTo>
                  <a:lnTo>
                    <a:pt x="8218" y="3771"/>
                  </a:lnTo>
                  <a:cubicBezTo>
                    <a:pt x="8213" y="3753"/>
                    <a:pt x="8207" y="3741"/>
                    <a:pt x="8195" y="3735"/>
                  </a:cubicBezTo>
                  <a:cubicBezTo>
                    <a:pt x="8177" y="3694"/>
                    <a:pt x="8153" y="3658"/>
                    <a:pt x="8123" y="3617"/>
                  </a:cubicBezTo>
                  <a:cubicBezTo>
                    <a:pt x="8118" y="3599"/>
                    <a:pt x="8100" y="3575"/>
                    <a:pt x="8094" y="3563"/>
                  </a:cubicBezTo>
                  <a:cubicBezTo>
                    <a:pt x="8070" y="3527"/>
                    <a:pt x="8040" y="3486"/>
                    <a:pt x="8017" y="3444"/>
                  </a:cubicBezTo>
                  <a:cubicBezTo>
                    <a:pt x="8011" y="3427"/>
                    <a:pt x="8005" y="3421"/>
                    <a:pt x="7999" y="3409"/>
                  </a:cubicBezTo>
                  <a:cubicBezTo>
                    <a:pt x="7969" y="3355"/>
                    <a:pt x="7928" y="3308"/>
                    <a:pt x="7898" y="3260"/>
                  </a:cubicBezTo>
                  <a:cubicBezTo>
                    <a:pt x="7892" y="3242"/>
                    <a:pt x="7886" y="3237"/>
                    <a:pt x="7868" y="3219"/>
                  </a:cubicBezTo>
                  <a:cubicBezTo>
                    <a:pt x="7850" y="3183"/>
                    <a:pt x="7821" y="3147"/>
                    <a:pt x="7797" y="3112"/>
                  </a:cubicBezTo>
                  <a:cubicBezTo>
                    <a:pt x="7779" y="3094"/>
                    <a:pt x="7773" y="3082"/>
                    <a:pt x="7761" y="3058"/>
                  </a:cubicBezTo>
                  <a:cubicBezTo>
                    <a:pt x="7732" y="3023"/>
                    <a:pt x="7708" y="2981"/>
                    <a:pt x="7678" y="2946"/>
                  </a:cubicBezTo>
                  <a:cubicBezTo>
                    <a:pt x="7672" y="2934"/>
                    <a:pt x="7660" y="2922"/>
                    <a:pt x="7648" y="2910"/>
                  </a:cubicBezTo>
                  <a:cubicBezTo>
                    <a:pt x="7613" y="2862"/>
                    <a:pt x="7571" y="2815"/>
                    <a:pt x="7542" y="2767"/>
                  </a:cubicBezTo>
                  <a:cubicBezTo>
                    <a:pt x="7536" y="2756"/>
                    <a:pt x="7524" y="2744"/>
                    <a:pt x="7512" y="2732"/>
                  </a:cubicBezTo>
                  <a:cubicBezTo>
                    <a:pt x="7482" y="2696"/>
                    <a:pt x="7464" y="2666"/>
                    <a:pt x="7435" y="2625"/>
                  </a:cubicBezTo>
                  <a:cubicBezTo>
                    <a:pt x="7417" y="2613"/>
                    <a:pt x="7411" y="2595"/>
                    <a:pt x="7393" y="2583"/>
                  </a:cubicBezTo>
                  <a:cubicBezTo>
                    <a:pt x="7363" y="2548"/>
                    <a:pt x="7334" y="2518"/>
                    <a:pt x="7316" y="2476"/>
                  </a:cubicBezTo>
                  <a:cubicBezTo>
                    <a:pt x="7304" y="2465"/>
                    <a:pt x="7292" y="2459"/>
                    <a:pt x="7286" y="2441"/>
                  </a:cubicBezTo>
                  <a:lnTo>
                    <a:pt x="7173" y="2310"/>
                  </a:lnTo>
                  <a:cubicBezTo>
                    <a:pt x="7167" y="2292"/>
                    <a:pt x="7150" y="2286"/>
                    <a:pt x="7144" y="2269"/>
                  </a:cubicBezTo>
                  <a:cubicBezTo>
                    <a:pt x="7114" y="2239"/>
                    <a:pt x="7084" y="2203"/>
                    <a:pt x="7055" y="2174"/>
                  </a:cubicBezTo>
                  <a:cubicBezTo>
                    <a:pt x="7037" y="2162"/>
                    <a:pt x="7025" y="2144"/>
                    <a:pt x="7019" y="2132"/>
                  </a:cubicBezTo>
                  <a:cubicBezTo>
                    <a:pt x="6989" y="2102"/>
                    <a:pt x="6960" y="2061"/>
                    <a:pt x="6930" y="2031"/>
                  </a:cubicBezTo>
                  <a:cubicBezTo>
                    <a:pt x="6918" y="2019"/>
                    <a:pt x="6906" y="2013"/>
                    <a:pt x="6900" y="1995"/>
                  </a:cubicBezTo>
                  <a:cubicBezTo>
                    <a:pt x="6859" y="1954"/>
                    <a:pt x="6817" y="1912"/>
                    <a:pt x="6782" y="1871"/>
                  </a:cubicBezTo>
                  <a:lnTo>
                    <a:pt x="6752" y="1841"/>
                  </a:lnTo>
                  <a:lnTo>
                    <a:pt x="6663" y="1752"/>
                  </a:lnTo>
                  <a:cubicBezTo>
                    <a:pt x="6645" y="1734"/>
                    <a:pt x="6633" y="1722"/>
                    <a:pt x="6615" y="1716"/>
                  </a:cubicBezTo>
                  <a:lnTo>
                    <a:pt x="6526" y="1627"/>
                  </a:lnTo>
                  <a:cubicBezTo>
                    <a:pt x="6514" y="1615"/>
                    <a:pt x="6502" y="1604"/>
                    <a:pt x="6491" y="1598"/>
                  </a:cubicBezTo>
                  <a:cubicBezTo>
                    <a:pt x="6443" y="1556"/>
                    <a:pt x="6407" y="1520"/>
                    <a:pt x="6366" y="1485"/>
                  </a:cubicBezTo>
                  <a:cubicBezTo>
                    <a:pt x="6348" y="1479"/>
                    <a:pt x="6342" y="1461"/>
                    <a:pt x="6324" y="1455"/>
                  </a:cubicBezTo>
                  <a:cubicBezTo>
                    <a:pt x="6295" y="1425"/>
                    <a:pt x="6259" y="1396"/>
                    <a:pt x="6229" y="1372"/>
                  </a:cubicBezTo>
                  <a:cubicBezTo>
                    <a:pt x="6217" y="1360"/>
                    <a:pt x="6200" y="1348"/>
                    <a:pt x="6188" y="1336"/>
                  </a:cubicBezTo>
                  <a:cubicBezTo>
                    <a:pt x="6158" y="1307"/>
                    <a:pt x="6116" y="1283"/>
                    <a:pt x="6087" y="1253"/>
                  </a:cubicBezTo>
                  <a:cubicBezTo>
                    <a:pt x="6075" y="1247"/>
                    <a:pt x="6069" y="1229"/>
                    <a:pt x="6051" y="1224"/>
                  </a:cubicBezTo>
                  <a:cubicBezTo>
                    <a:pt x="6010" y="1188"/>
                    <a:pt x="5962" y="1158"/>
                    <a:pt x="5926" y="1123"/>
                  </a:cubicBezTo>
                  <a:lnTo>
                    <a:pt x="5921" y="1111"/>
                  </a:lnTo>
                  <a:cubicBezTo>
                    <a:pt x="5849" y="1063"/>
                    <a:pt x="5784" y="1016"/>
                    <a:pt x="5719" y="962"/>
                  </a:cubicBezTo>
                  <a:cubicBezTo>
                    <a:pt x="5713" y="956"/>
                    <a:pt x="5695" y="950"/>
                    <a:pt x="5689" y="944"/>
                  </a:cubicBezTo>
                  <a:cubicBezTo>
                    <a:pt x="5665" y="927"/>
                    <a:pt x="5635" y="903"/>
                    <a:pt x="5612" y="891"/>
                  </a:cubicBezTo>
                  <a:cubicBezTo>
                    <a:pt x="5600" y="885"/>
                    <a:pt x="5594" y="873"/>
                    <a:pt x="5576" y="861"/>
                  </a:cubicBezTo>
                  <a:lnTo>
                    <a:pt x="5511" y="814"/>
                  </a:lnTo>
                  <a:cubicBezTo>
                    <a:pt x="5493" y="808"/>
                    <a:pt x="5481" y="802"/>
                    <a:pt x="5463" y="784"/>
                  </a:cubicBezTo>
                  <a:lnTo>
                    <a:pt x="5398" y="743"/>
                  </a:lnTo>
                  <a:cubicBezTo>
                    <a:pt x="5386" y="737"/>
                    <a:pt x="5368" y="725"/>
                    <a:pt x="5362" y="719"/>
                  </a:cubicBezTo>
                  <a:cubicBezTo>
                    <a:pt x="5339" y="707"/>
                    <a:pt x="5309" y="689"/>
                    <a:pt x="5285" y="677"/>
                  </a:cubicBezTo>
                  <a:cubicBezTo>
                    <a:pt x="5273" y="665"/>
                    <a:pt x="5267" y="659"/>
                    <a:pt x="5250" y="654"/>
                  </a:cubicBezTo>
                  <a:cubicBezTo>
                    <a:pt x="5214" y="630"/>
                    <a:pt x="5178" y="606"/>
                    <a:pt x="5137" y="594"/>
                  </a:cubicBezTo>
                  <a:cubicBezTo>
                    <a:pt x="5101" y="570"/>
                    <a:pt x="5065" y="547"/>
                    <a:pt x="5030" y="535"/>
                  </a:cubicBezTo>
                  <a:cubicBezTo>
                    <a:pt x="5012" y="529"/>
                    <a:pt x="5006" y="517"/>
                    <a:pt x="4988" y="511"/>
                  </a:cubicBezTo>
                  <a:cubicBezTo>
                    <a:pt x="4970" y="499"/>
                    <a:pt x="4941" y="487"/>
                    <a:pt x="4917" y="475"/>
                  </a:cubicBezTo>
                  <a:lnTo>
                    <a:pt x="4870" y="452"/>
                  </a:lnTo>
                  <a:cubicBezTo>
                    <a:pt x="4852" y="446"/>
                    <a:pt x="4828" y="428"/>
                    <a:pt x="4804" y="422"/>
                  </a:cubicBezTo>
                  <a:cubicBezTo>
                    <a:pt x="4792" y="416"/>
                    <a:pt x="4774" y="410"/>
                    <a:pt x="4751" y="398"/>
                  </a:cubicBezTo>
                  <a:cubicBezTo>
                    <a:pt x="4739" y="392"/>
                    <a:pt x="4733" y="386"/>
                    <a:pt x="4715" y="386"/>
                  </a:cubicBezTo>
                  <a:cubicBezTo>
                    <a:pt x="4709" y="380"/>
                    <a:pt x="4691" y="380"/>
                    <a:pt x="4685" y="368"/>
                  </a:cubicBezTo>
                  <a:cubicBezTo>
                    <a:pt x="4679" y="363"/>
                    <a:pt x="4674" y="363"/>
                    <a:pt x="4656" y="357"/>
                  </a:cubicBezTo>
                  <a:cubicBezTo>
                    <a:pt x="4626" y="339"/>
                    <a:pt x="4590" y="327"/>
                    <a:pt x="4561" y="309"/>
                  </a:cubicBezTo>
                  <a:cubicBezTo>
                    <a:pt x="4555" y="309"/>
                    <a:pt x="4555" y="303"/>
                    <a:pt x="4543" y="303"/>
                  </a:cubicBezTo>
                  <a:cubicBezTo>
                    <a:pt x="4513" y="291"/>
                    <a:pt x="4484" y="279"/>
                    <a:pt x="4454" y="268"/>
                  </a:cubicBezTo>
                  <a:cubicBezTo>
                    <a:pt x="4448" y="268"/>
                    <a:pt x="4442" y="262"/>
                    <a:pt x="4436" y="262"/>
                  </a:cubicBezTo>
                  <a:cubicBezTo>
                    <a:pt x="4406" y="244"/>
                    <a:pt x="4365" y="238"/>
                    <a:pt x="4335" y="220"/>
                  </a:cubicBezTo>
                  <a:cubicBezTo>
                    <a:pt x="4329" y="220"/>
                    <a:pt x="4329" y="220"/>
                    <a:pt x="4323" y="214"/>
                  </a:cubicBezTo>
                  <a:cubicBezTo>
                    <a:pt x="4294" y="208"/>
                    <a:pt x="4264" y="190"/>
                    <a:pt x="4234" y="184"/>
                  </a:cubicBezTo>
                  <a:cubicBezTo>
                    <a:pt x="4228" y="184"/>
                    <a:pt x="4222" y="178"/>
                    <a:pt x="4210" y="178"/>
                  </a:cubicBezTo>
                  <a:cubicBezTo>
                    <a:pt x="4181" y="173"/>
                    <a:pt x="4145" y="155"/>
                    <a:pt x="4115" y="149"/>
                  </a:cubicBezTo>
                  <a:cubicBezTo>
                    <a:pt x="4109" y="149"/>
                    <a:pt x="4109" y="149"/>
                    <a:pt x="4098" y="143"/>
                  </a:cubicBezTo>
                  <a:cubicBezTo>
                    <a:pt x="4068" y="131"/>
                    <a:pt x="4038" y="125"/>
                    <a:pt x="4020" y="119"/>
                  </a:cubicBezTo>
                  <a:cubicBezTo>
                    <a:pt x="4009" y="119"/>
                    <a:pt x="4003" y="119"/>
                    <a:pt x="3997" y="113"/>
                  </a:cubicBezTo>
                  <a:cubicBezTo>
                    <a:pt x="3967" y="101"/>
                    <a:pt x="3931" y="95"/>
                    <a:pt x="3902" y="89"/>
                  </a:cubicBezTo>
                  <a:cubicBezTo>
                    <a:pt x="3890" y="89"/>
                    <a:pt x="3884" y="89"/>
                    <a:pt x="3884" y="83"/>
                  </a:cubicBezTo>
                  <a:cubicBezTo>
                    <a:pt x="3854" y="72"/>
                    <a:pt x="3824" y="66"/>
                    <a:pt x="3801" y="60"/>
                  </a:cubicBezTo>
                  <a:lnTo>
                    <a:pt x="3789" y="60"/>
                  </a:lnTo>
                  <a:cubicBezTo>
                    <a:pt x="3759" y="54"/>
                    <a:pt x="3729" y="42"/>
                    <a:pt x="3694" y="42"/>
                  </a:cubicBezTo>
                  <a:lnTo>
                    <a:pt x="3676" y="42"/>
                  </a:lnTo>
                  <a:cubicBezTo>
                    <a:pt x="3646" y="36"/>
                    <a:pt x="3617" y="36"/>
                    <a:pt x="3587" y="30"/>
                  </a:cubicBezTo>
                  <a:lnTo>
                    <a:pt x="3575" y="30"/>
                  </a:lnTo>
                  <a:cubicBezTo>
                    <a:pt x="3557" y="30"/>
                    <a:pt x="3551" y="30"/>
                    <a:pt x="3539" y="24"/>
                  </a:cubicBezTo>
                  <a:cubicBezTo>
                    <a:pt x="3516" y="24"/>
                    <a:pt x="3492" y="12"/>
                    <a:pt x="3468" y="12"/>
                  </a:cubicBezTo>
                  <a:cubicBezTo>
                    <a:pt x="3456" y="12"/>
                    <a:pt x="3438" y="12"/>
                    <a:pt x="3427" y="6"/>
                  </a:cubicBezTo>
                  <a:cubicBezTo>
                    <a:pt x="3403" y="6"/>
                    <a:pt x="3379" y="0"/>
                    <a:pt x="3367" y="0"/>
                  </a:cubicBezTo>
                  <a:close/>
                  <a:moveTo>
                    <a:pt x="6509" y="12255"/>
                  </a:moveTo>
                  <a:lnTo>
                    <a:pt x="6437" y="12298"/>
                  </a:lnTo>
                  <a:lnTo>
                    <a:pt x="6437" y="12298"/>
                  </a:lnTo>
                  <a:lnTo>
                    <a:pt x="6508" y="12256"/>
                  </a:lnTo>
                  <a:cubicBezTo>
                    <a:pt x="6509" y="12256"/>
                    <a:pt x="6509" y="12255"/>
                    <a:pt x="6509" y="122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75"/>
            <p:cNvSpPr/>
            <p:nvPr/>
          </p:nvSpPr>
          <p:spPr>
            <a:xfrm>
              <a:off x="5261785" y="4703529"/>
              <a:ext cx="1096009" cy="1396272"/>
            </a:xfrm>
            <a:custGeom>
              <a:avLst/>
              <a:gdLst/>
              <a:ahLst/>
              <a:cxnLst/>
              <a:rect l="l" t="t" r="r" b="b"/>
              <a:pathLst>
                <a:path w="8994" h="11458" extrusionOk="0">
                  <a:moveTo>
                    <a:pt x="2484" y="1"/>
                  </a:moveTo>
                  <a:cubicBezTo>
                    <a:pt x="1009" y="1"/>
                    <a:pt x="0" y="1168"/>
                    <a:pt x="9" y="3185"/>
                  </a:cubicBezTo>
                  <a:cubicBezTo>
                    <a:pt x="27" y="6023"/>
                    <a:pt x="2046" y="9461"/>
                    <a:pt x="4522" y="10862"/>
                  </a:cubicBezTo>
                  <a:cubicBezTo>
                    <a:pt x="5237" y="11266"/>
                    <a:pt x="5912" y="11457"/>
                    <a:pt x="6509" y="11457"/>
                  </a:cubicBezTo>
                  <a:cubicBezTo>
                    <a:pt x="7986" y="11457"/>
                    <a:pt x="8994" y="10290"/>
                    <a:pt x="8981" y="8273"/>
                  </a:cubicBezTo>
                  <a:cubicBezTo>
                    <a:pt x="8969" y="5435"/>
                    <a:pt x="6950" y="1997"/>
                    <a:pt x="4468" y="596"/>
                  </a:cubicBezTo>
                  <a:cubicBezTo>
                    <a:pt x="3755" y="192"/>
                    <a:pt x="3081" y="1"/>
                    <a:pt x="24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75"/>
            <p:cNvSpPr/>
            <p:nvPr/>
          </p:nvSpPr>
          <p:spPr>
            <a:xfrm>
              <a:off x="3865492" y="4841233"/>
              <a:ext cx="2348242" cy="2094164"/>
            </a:xfrm>
            <a:custGeom>
              <a:avLst/>
              <a:gdLst/>
              <a:ahLst/>
              <a:cxnLst/>
              <a:rect l="l" t="t" r="r" b="b"/>
              <a:pathLst>
                <a:path w="19270" h="17185" extrusionOk="0">
                  <a:moveTo>
                    <a:pt x="53" y="7629"/>
                  </a:moveTo>
                  <a:cubicBezTo>
                    <a:pt x="32" y="7636"/>
                    <a:pt x="14" y="7646"/>
                    <a:pt x="1" y="7660"/>
                  </a:cubicBezTo>
                  <a:lnTo>
                    <a:pt x="53" y="7629"/>
                  </a:lnTo>
                  <a:close/>
                  <a:moveTo>
                    <a:pt x="13426" y="0"/>
                  </a:moveTo>
                  <a:cubicBezTo>
                    <a:pt x="13403" y="0"/>
                    <a:pt x="13391" y="0"/>
                    <a:pt x="13367" y="6"/>
                  </a:cubicBezTo>
                  <a:lnTo>
                    <a:pt x="13337" y="6"/>
                  </a:lnTo>
                  <a:cubicBezTo>
                    <a:pt x="13314" y="6"/>
                    <a:pt x="13290" y="12"/>
                    <a:pt x="13272" y="12"/>
                  </a:cubicBezTo>
                  <a:lnTo>
                    <a:pt x="13254" y="12"/>
                  </a:lnTo>
                  <a:cubicBezTo>
                    <a:pt x="13225" y="24"/>
                    <a:pt x="13195" y="24"/>
                    <a:pt x="13165" y="30"/>
                  </a:cubicBezTo>
                  <a:lnTo>
                    <a:pt x="13141" y="30"/>
                  </a:lnTo>
                  <a:cubicBezTo>
                    <a:pt x="13124" y="36"/>
                    <a:pt x="13100" y="36"/>
                    <a:pt x="13076" y="42"/>
                  </a:cubicBezTo>
                  <a:cubicBezTo>
                    <a:pt x="13070" y="42"/>
                    <a:pt x="13052" y="54"/>
                    <a:pt x="13046" y="54"/>
                  </a:cubicBezTo>
                  <a:cubicBezTo>
                    <a:pt x="13034" y="59"/>
                    <a:pt x="13011" y="59"/>
                    <a:pt x="12993" y="65"/>
                  </a:cubicBezTo>
                  <a:cubicBezTo>
                    <a:pt x="12987" y="65"/>
                    <a:pt x="12975" y="71"/>
                    <a:pt x="12963" y="71"/>
                  </a:cubicBezTo>
                  <a:cubicBezTo>
                    <a:pt x="12951" y="83"/>
                    <a:pt x="12934" y="83"/>
                    <a:pt x="12916" y="89"/>
                  </a:cubicBezTo>
                  <a:cubicBezTo>
                    <a:pt x="12904" y="89"/>
                    <a:pt x="12892" y="95"/>
                    <a:pt x="12886" y="95"/>
                  </a:cubicBezTo>
                  <a:cubicBezTo>
                    <a:pt x="12868" y="101"/>
                    <a:pt x="12856" y="101"/>
                    <a:pt x="12839" y="113"/>
                  </a:cubicBezTo>
                  <a:cubicBezTo>
                    <a:pt x="12833" y="119"/>
                    <a:pt x="12815" y="119"/>
                    <a:pt x="12809" y="125"/>
                  </a:cubicBezTo>
                  <a:cubicBezTo>
                    <a:pt x="12797" y="131"/>
                    <a:pt x="12779" y="143"/>
                    <a:pt x="12767" y="143"/>
                  </a:cubicBezTo>
                  <a:cubicBezTo>
                    <a:pt x="12755" y="149"/>
                    <a:pt x="12744" y="149"/>
                    <a:pt x="12738" y="154"/>
                  </a:cubicBezTo>
                  <a:lnTo>
                    <a:pt x="12690" y="178"/>
                  </a:lnTo>
                  <a:cubicBezTo>
                    <a:pt x="12684" y="184"/>
                    <a:pt x="12666" y="184"/>
                    <a:pt x="12660" y="190"/>
                  </a:cubicBezTo>
                  <a:cubicBezTo>
                    <a:pt x="12649" y="202"/>
                    <a:pt x="12631" y="208"/>
                    <a:pt x="12607" y="214"/>
                  </a:cubicBezTo>
                  <a:cubicBezTo>
                    <a:pt x="12601" y="220"/>
                    <a:pt x="12595" y="220"/>
                    <a:pt x="12589" y="232"/>
                  </a:cubicBezTo>
                  <a:cubicBezTo>
                    <a:pt x="12565" y="244"/>
                    <a:pt x="12542" y="261"/>
                    <a:pt x="12512" y="267"/>
                  </a:cubicBezTo>
                  <a:lnTo>
                    <a:pt x="53" y="7629"/>
                  </a:lnTo>
                  <a:lnTo>
                    <a:pt x="53" y="7629"/>
                  </a:lnTo>
                  <a:cubicBezTo>
                    <a:pt x="59" y="7627"/>
                    <a:pt x="65" y="7626"/>
                    <a:pt x="72" y="7624"/>
                  </a:cubicBezTo>
                  <a:cubicBezTo>
                    <a:pt x="78" y="7613"/>
                    <a:pt x="90" y="7613"/>
                    <a:pt x="96" y="7607"/>
                  </a:cubicBezTo>
                  <a:cubicBezTo>
                    <a:pt x="108" y="7601"/>
                    <a:pt x="125" y="7595"/>
                    <a:pt x="149" y="7583"/>
                  </a:cubicBezTo>
                  <a:cubicBezTo>
                    <a:pt x="155" y="7577"/>
                    <a:pt x="167" y="7577"/>
                    <a:pt x="179" y="7571"/>
                  </a:cubicBezTo>
                  <a:lnTo>
                    <a:pt x="220" y="7547"/>
                  </a:lnTo>
                  <a:cubicBezTo>
                    <a:pt x="226" y="7541"/>
                    <a:pt x="244" y="7541"/>
                    <a:pt x="250" y="7535"/>
                  </a:cubicBezTo>
                  <a:cubicBezTo>
                    <a:pt x="268" y="7523"/>
                    <a:pt x="280" y="7518"/>
                    <a:pt x="298" y="7518"/>
                  </a:cubicBezTo>
                  <a:cubicBezTo>
                    <a:pt x="304" y="7512"/>
                    <a:pt x="315" y="7512"/>
                    <a:pt x="333" y="7506"/>
                  </a:cubicBezTo>
                  <a:cubicBezTo>
                    <a:pt x="345" y="7494"/>
                    <a:pt x="363" y="7494"/>
                    <a:pt x="375" y="7488"/>
                  </a:cubicBezTo>
                  <a:cubicBezTo>
                    <a:pt x="393" y="7488"/>
                    <a:pt x="399" y="7482"/>
                    <a:pt x="416" y="7482"/>
                  </a:cubicBezTo>
                  <a:cubicBezTo>
                    <a:pt x="428" y="7476"/>
                    <a:pt x="446" y="7476"/>
                    <a:pt x="464" y="7464"/>
                  </a:cubicBezTo>
                  <a:cubicBezTo>
                    <a:pt x="476" y="7464"/>
                    <a:pt x="488" y="7458"/>
                    <a:pt x="494" y="7458"/>
                  </a:cubicBezTo>
                  <a:cubicBezTo>
                    <a:pt x="511" y="7452"/>
                    <a:pt x="535" y="7452"/>
                    <a:pt x="547" y="7446"/>
                  </a:cubicBezTo>
                  <a:cubicBezTo>
                    <a:pt x="553" y="7446"/>
                    <a:pt x="571" y="7434"/>
                    <a:pt x="577" y="7434"/>
                  </a:cubicBezTo>
                  <a:cubicBezTo>
                    <a:pt x="600" y="7428"/>
                    <a:pt x="624" y="7428"/>
                    <a:pt x="642" y="7423"/>
                  </a:cubicBezTo>
                  <a:lnTo>
                    <a:pt x="660" y="7423"/>
                  </a:lnTo>
                  <a:cubicBezTo>
                    <a:pt x="690" y="7417"/>
                    <a:pt x="719" y="7417"/>
                    <a:pt x="749" y="7405"/>
                  </a:cubicBezTo>
                  <a:lnTo>
                    <a:pt x="761" y="7405"/>
                  </a:lnTo>
                  <a:cubicBezTo>
                    <a:pt x="785" y="7405"/>
                    <a:pt x="808" y="7399"/>
                    <a:pt x="838" y="7399"/>
                  </a:cubicBezTo>
                  <a:lnTo>
                    <a:pt x="868" y="7399"/>
                  </a:lnTo>
                  <a:cubicBezTo>
                    <a:pt x="891" y="7399"/>
                    <a:pt x="903" y="7399"/>
                    <a:pt x="927" y="7393"/>
                  </a:cubicBezTo>
                  <a:lnTo>
                    <a:pt x="1248" y="7393"/>
                  </a:lnTo>
                  <a:cubicBezTo>
                    <a:pt x="1266" y="7393"/>
                    <a:pt x="1289" y="7393"/>
                    <a:pt x="1313" y="7399"/>
                  </a:cubicBezTo>
                  <a:lnTo>
                    <a:pt x="1343" y="7399"/>
                  </a:lnTo>
                  <a:cubicBezTo>
                    <a:pt x="1366" y="7399"/>
                    <a:pt x="1396" y="7405"/>
                    <a:pt x="1414" y="7405"/>
                  </a:cubicBezTo>
                  <a:lnTo>
                    <a:pt x="1438" y="7405"/>
                  </a:lnTo>
                  <a:cubicBezTo>
                    <a:pt x="1473" y="7417"/>
                    <a:pt x="1515" y="7423"/>
                    <a:pt x="1551" y="7423"/>
                  </a:cubicBezTo>
                  <a:cubicBezTo>
                    <a:pt x="1556" y="7423"/>
                    <a:pt x="1562" y="7423"/>
                    <a:pt x="1574" y="7428"/>
                  </a:cubicBezTo>
                  <a:cubicBezTo>
                    <a:pt x="1604" y="7434"/>
                    <a:pt x="1634" y="7446"/>
                    <a:pt x="1663" y="7446"/>
                  </a:cubicBezTo>
                  <a:cubicBezTo>
                    <a:pt x="1669" y="7446"/>
                    <a:pt x="1681" y="7452"/>
                    <a:pt x="1693" y="7452"/>
                  </a:cubicBezTo>
                  <a:lnTo>
                    <a:pt x="1782" y="7476"/>
                  </a:lnTo>
                  <a:cubicBezTo>
                    <a:pt x="1788" y="7476"/>
                    <a:pt x="1794" y="7482"/>
                    <a:pt x="1800" y="7482"/>
                  </a:cubicBezTo>
                  <a:cubicBezTo>
                    <a:pt x="1841" y="7488"/>
                    <a:pt x="1877" y="7506"/>
                    <a:pt x="1913" y="7512"/>
                  </a:cubicBezTo>
                  <a:cubicBezTo>
                    <a:pt x="1919" y="7512"/>
                    <a:pt x="1931" y="7518"/>
                    <a:pt x="1936" y="7518"/>
                  </a:cubicBezTo>
                  <a:cubicBezTo>
                    <a:pt x="1966" y="7523"/>
                    <a:pt x="1996" y="7541"/>
                    <a:pt x="2032" y="7547"/>
                  </a:cubicBezTo>
                  <a:cubicBezTo>
                    <a:pt x="2049" y="7553"/>
                    <a:pt x="2055" y="7553"/>
                    <a:pt x="2067" y="7565"/>
                  </a:cubicBezTo>
                  <a:cubicBezTo>
                    <a:pt x="2097" y="7571"/>
                    <a:pt x="2127" y="7583"/>
                    <a:pt x="2156" y="7595"/>
                  </a:cubicBezTo>
                  <a:cubicBezTo>
                    <a:pt x="2168" y="7601"/>
                    <a:pt x="2180" y="7601"/>
                    <a:pt x="2186" y="7607"/>
                  </a:cubicBezTo>
                  <a:cubicBezTo>
                    <a:pt x="2227" y="7624"/>
                    <a:pt x="2269" y="7636"/>
                    <a:pt x="2305" y="7654"/>
                  </a:cubicBezTo>
                  <a:cubicBezTo>
                    <a:pt x="2317" y="7654"/>
                    <a:pt x="2317" y="7660"/>
                    <a:pt x="2322" y="7660"/>
                  </a:cubicBezTo>
                  <a:cubicBezTo>
                    <a:pt x="2358" y="7672"/>
                    <a:pt x="2388" y="7690"/>
                    <a:pt x="2423" y="7702"/>
                  </a:cubicBezTo>
                  <a:lnTo>
                    <a:pt x="2471" y="7725"/>
                  </a:lnTo>
                  <a:lnTo>
                    <a:pt x="2512" y="7749"/>
                  </a:lnTo>
                  <a:cubicBezTo>
                    <a:pt x="2536" y="7755"/>
                    <a:pt x="2554" y="7761"/>
                    <a:pt x="2572" y="7779"/>
                  </a:cubicBezTo>
                  <a:cubicBezTo>
                    <a:pt x="2590" y="7785"/>
                    <a:pt x="2602" y="7791"/>
                    <a:pt x="2613" y="7803"/>
                  </a:cubicBezTo>
                  <a:cubicBezTo>
                    <a:pt x="2631" y="7808"/>
                    <a:pt x="2655" y="7820"/>
                    <a:pt x="2679" y="7838"/>
                  </a:cubicBezTo>
                  <a:cubicBezTo>
                    <a:pt x="2685" y="7844"/>
                    <a:pt x="2702" y="7844"/>
                    <a:pt x="2708" y="7850"/>
                  </a:cubicBezTo>
                  <a:cubicBezTo>
                    <a:pt x="2738" y="7868"/>
                    <a:pt x="2774" y="7892"/>
                    <a:pt x="2803" y="7903"/>
                  </a:cubicBezTo>
                  <a:cubicBezTo>
                    <a:pt x="2833" y="7921"/>
                    <a:pt x="2869" y="7939"/>
                    <a:pt x="2898" y="7957"/>
                  </a:cubicBezTo>
                  <a:cubicBezTo>
                    <a:pt x="2910" y="7963"/>
                    <a:pt x="2922" y="7969"/>
                    <a:pt x="2928" y="7969"/>
                  </a:cubicBezTo>
                  <a:cubicBezTo>
                    <a:pt x="2952" y="7987"/>
                    <a:pt x="2976" y="7998"/>
                    <a:pt x="2999" y="8010"/>
                  </a:cubicBezTo>
                  <a:cubicBezTo>
                    <a:pt x="3011" y="8016"/>
                    <a:pt x="3017" y="8022"/>
                    <a:pt x="3035" y="8028"/>
                  </a:cubicBezTo>
                  <a:cubicBezTo>
                    <a:pt x="3059" y="8046"/>
                    <a:pt x="3071" y="8052"/>
                    <a:pt x="3094" y="8070"/>
                  </a:cubicBezTo>
                  <a:cubicBezTo>
                    <a:pt x="3106" y="8076"/>
                    <a:pt x="3118" y="8082"/>
                    <a:pt x="3130" y="8088"/>
                  </a:cubicBezTo>
                  <a:cubicBezTo>
                    <a:pt x="3154" y="8105"/>
                    <a:pt x="3166" y="8111"/>
                    <a:pt x="3189" y="8129"/>
                  </a:cubicBezTo>
                  <a:cubicBezTo>
                    <a:pt x="3207" y="8135"/>
                    <a:pt x="3213" y="8141"/>
                    <a:pt x="3225" y="8147"/>
                  </a:cubicBezTo>
                  <a:cubicBezTo>
                    <a:pt x="3249" y="8165"/>
                    <a:pt x="3273" y="8177"/>
                    <a:pt x="3284" y="8194"/>
                  </a:cubicBezTo>
                  <a:cubicBezTo>
                    <a:pt x="3296" y="8200"/>
                    <a:pt x="3308" y="8206"/>
                    <a:pt x="3314" y="8218"/>
                  </a:cubicBezTo>
                  <a:lnTo>
                    <a:pt x="3403" y="8284"/>
                  </a:lnTo>
                  <a:lnTo>
                    <a:pt x="3415" y="8289"/>
                  </a:lnTo>
                  <a:cubicBezTo>
                    <a:pt x="3445" y="8313"/>
                    <a:pt x="3463" y="8325"/>
                    <a:pt x="3492" y="8349"/>
                  </a:cubicBezTo>
                  <a:cubicBezTo>
                    <a:pt x="3534" y="8379"/>
                    <a:pt x="3569" y="8408"/>
                    <a:pt x="3611" y="8438"/>
                  </a:cubicBezTo>
                  <a:cubicBezTo>
                    <a:pt x="3623" y="8444"/>
                    <a:pt x="3629" y="8456"/>
                    <a:pt x="3641" y="8462"/>
                  </a:cubicBezTo>
                  <a:cubicBezTo>
                    <a:pt x="3670" y="8485"/>
                    <a:pt x="3700" y="8515"/>
                    <a:pt x="3730" y="8533"/>
                  </a:cubicBezTo>
                  <a:cubicBezTo>
                    <a:pt x="3748" y="8545"/>
                    <a:pt x="3754" y="8557"/>
                    <a:pt x="3771" y="8563"/>
                  </a:cubicBezTo>
                  <a:cubicBezTo>
                    <a:pt x="3801" y="8586"/>
                    <a:pt x="3831" y="8616"/>
                    <a:pt x="3860" y="8646"/>
                  </a:cubicBezTo>
                  <a:lnTo>
                    <a:pt x="3878" y="8669"/>
                  </a:lnTo>
                  <a:cubicBezTo>
                    <a:pt x="3920" y="8699"/>
                    <a:pt x="3955" y="8735"/>
                    <a:pt x="3991" y="8770"/>
                  </a:cubicBezTo>
                  <a:lnTo>
                    <a:pt x="4015" y="8794"/>
                  </a:lnTo>
                  <a:cubicBezTo>
                    <a:pt x="4044" y="8824"/>
                    <a:pt x="4074" y="8848"/>
                    <a:pt x="4104" y="8877"/>
                  </a:cubicBezTo>
                  <a:lnTo>
                    <a:pt x="4134" y="8907"/>
                  </a:lnTo>
                  <a:lnTo>
                    <a:pt x="4223" y="8996"/>
                  </a:lnTo>
                  <a:lnTo>
                    <a:pt x="4246" y="9020"/>
                  </a:lnTo>
                  <a:lnTo>
                    <a:pt x="4353" y="9133"/>
                  </a:lnTo>
                  <a:lnTo>
                    <a:pt x="4377" y="9150"/>
                  </a:lnTo>
                  <a:cubicBezTo>
                    <a:pt x="4407" y="9180"/>
                    <a:pt x="4436" y="9210"/>
                    <a:pt x="4460" y="9240"/>
                  </a:cubicBezTo>
                  <a:cubicBezTo>
                    <a:pt x="4466" y="9257"/>
                    <a:pt x="4484" y="9263"/>
                    <a:pt x="4490" y="9281"/>
                  </a:cubicBezTo>
                  <a:cubicBezTo>
                    <a:pt x="4519" y="9311"/>
                    <a:pt x="4543" y="9340"/>
                    <a:pt x="4573" y="9376"/>
                  </a:cubicBezTo>
                  <a:lnTo>
                    <a:pt x="4591" y="9400"/>
                  </a:lnTo>
                  <a:cubicBezTo>
                    <a:pt x="4632" y="9435"/>
                    <a:pt x="4662" y="9477"/>
                    <a:pt x="4698" y="9519"/>
                  </a:cubicBezTo>
                  <a:lnTo>
                    <a:pt x="4721" y="9536"/>
                  </a:lnTo>
                  <a:cubicBezTo>
                    <a:pt x="4751" y="9566"/>
                    <a:pt x="4769" y="9608"/>
                    <a:pt x="4799" y="9637"/>
                  </a:cubicBezTo>
                  <a:cubicBezTo>
                    <a:pt x="4810" y="9649"/>
                    <a:pt x="4822" y="9655"/>
                    <a:pt x="4828" y="9673"/>
                  </a:cubicBezTo>
                  <a:cubicBezTo>
                    <a:pt x="4858" y="9703"/>
                    <a:pt x="4882" y="9738"/>
                    <a:pt x="4911" y="9768"/>
                  </a:cubicBezTo>
                  <a:cubicBezTo>
                    <a:pt x="4917" y="9774"/>
                    <a:pt x="4929" y="9786"/>
                    <a:pt x="4935" y="9798"/>
                  </a:cubicBezTo>
                  <a:cubicBezTo>
                    <a:pt x="4965" y="9845"/>
                    <a:pt x="5000" y="9881"/>
                    <a:pt x="5030" y="9922"/>
                  </a:cubicBezTo>
                  <a:lnTo>
                    <a:pt x="5054" y="9946"/>
                  </a:lnTo>
                  <a:cubicBezTo>
                    <a:pt x="5078" y="9982"/>
                    <a:pt x="5107" y="10011"/>
                    <a:pt x="5125" y="10053"/>
                  </a:cubicBezTo>
                  <a:cubicBezTo>
                    <a:pt x="5137" y="10065"/>
                    <a:pt x="5143" y="10071"/>
                    <a:pt x="5155" y="10089"/>
                  </a:cubicBezTo>
                  <a:cubicBezTo>
                    <a:pt x="5179" y="10124"/>
                    <a:pt x="5208" y="10154"/>
                    <a:pt x="5232" y="10190"/>
                  </a:cubicBezTo>
                  <a:cubicBezTo>
                    <a:pt x="5238" y="10201"/>
                    <a:pt x="5244" y="10213"/>
                    <a:pt x="5256" y="10219"/>
                  </a:cubicBezTo>
                  <a:lnTo>
                    <a:pt x="5345" y="10356"/>
                  </a:lnTo>
                  <a:cubicBezTo>
                    <a:pt x="5351" y="10362"/>
                    <a:pt x="5357" y="10368"/>
                    <a:pt x="5357" y="10386"/>
                  </a:cubicBezTo>
                  <a:lnTo>
                    <a:pt x="5422" y="10498"/>
                  </a:lnTo>
                  <a:cubicBezTo>
                    <a:pt x="5434" y="10510"/>
                    <a:pt x="5440" y="10528"/>
                    <a:pt x="5446" y="10534"/>
                  </a:cubicBezTo>
                  <a:lnTo>
                    <a:pt x="5511" y="10647"/>
                  </a:lnTo>
                  <a:cubicBezTo>
                    <a:pt x="5523" y="10653"/>
                    <a:pt x="5529" y="10665"/>
                    <a:pt x="5529" y="10676"/>
                  </a:cubicBezTo>
                  <a:cubicBezTo>
                    <a:pt x="5559" y="10718"/>
                    <a:pt x="5582" y="10766"/>
                    <a:pt x="5612" y="10813"/>
                  </a:cubicBezTo>
                  <a:cubicBezTo>
                    <a:pt x="5618" y="10825"/>
                    <a:pt x="5618" y="10831"/>
                    <a:pt x="5624" y="10843"/>
                  </a:cubicBezTo>
                  <a:lnTo>
                    <a:pt x="5689" y="10956"/>
                  </a:lnTo>
                  <a:lnTo>
                    <a:pt x="5713" y="11003"/>
                  </a:lnTo>
                  <a:cubicBezTo>
                    <a:pt x="5737" y="11039"/>
                    <a:pt x="5749" y="11074"/>
                    <a:pt x="5772" y="11110"/>
                  </a:cubicBezTo>
                  <a:cubicBezTo>
                    <a:pt x="5778" y="11122"/>
                    <a:pt x="5790" y="11134"/>
                    <a:pt x="5790" y="11140"/>
                  </a:cubicBezTo>
                  <a:cubicBezTo>
                    <a:pt x="5808" y="11187"/>
                    <a:pt x="5838" y="11241"/>
                    <a:pt x="5861" y="11282"/>
                  </a:cubicBezTo>
                  <a:cubicBezTo>
                    <a:pt x="5867" y="11288"/>
                    <a:pt x="5867" y="11306"/>
                    <a:pt x="5879" y="11312"/>
                  </a:cubicBezTo>
                  <a:cubicBezTo>
                    <a:pt x="5897" y="11347"/>
                    <a:pt x="5915" y="11389"/>
                    <a:pt x="5939" y="11431"/>
                  </a:cubicBezTo>
                  <a:lnTo>
                    <a:pt x="5956" y="11478"/>
                  </a:lnTo>
                  <a:cubicBezTo>
                    <a:pt x="5974" y="11514"/>
                    <a:pt x="5998" y="11549"/>
                    <a:pt x="6010" y="11585"/>
                  </a:cubicBezTo>
                  <a:cubicBezTo>
                    <a:pt x="6016" y="11603"/>
                    <a:pt x="6016" y="11609"/>
                    <a:pt x="6028" y="11627"/>
                  </a:cubicBezTo>
                  <a:cubicBezTo>
                    <a:pt x="6046" y="11668"/>
                    <a:pt x="6069" y="11722"/>
                    <a:pt x="6093" y="11763"/>
                  </a:cubicBezTo>
                  <a:cubicBezTo>
                    <a:pt x="6099" y="11775"/>
                    <a:pt x="6099" y="11787"/>
                    <a:pt x="6105" y="11793"/>
                  </a:cubicBezTo>
                  <a:cubicBezTo>
                    <a:pt x="6123" y="11834"/>
                    <a:pt x="6146" y="11876"/>
                    <a:pt x="6158" y="11912"/>
                  </a:cubicBezTo>
                  <a:lnTo>
                    <a:pt x="6182" y="11959"/>
                  </a:lnTo>
                  <a:lnTo>
                    <a:pt x="6224" y="12072"/>
                  </a:lnTo>
                  <a:cubicBezTo>
                    <a:pt x="6236" y="12084"/>
                    <a:pt x="6236" y="12090"/>
                    <a:pt x="6241" y="12108"/>
                  </a:cubicBezTo>
                  <a:cubicBezTo>
                    <a:pt x="6265" y="12161"/>
                    <a:pt x="6277" y="12203"/>
                    <a:pt x="6301" y="12256"/>
                  </a:cubicBezTo>
                  <a:cubicBezTo>
                    <a:pt x="6307" y="12262"/>
                    <a:pt x="6307" y="12280"/>
                    <a:pt x="6307" y="12286"/>
                  </a:cubicBezTo>
                  <a:cubicBezTo>
                    <a:pt x="6325" y="12321"/>
                    <a:pt x="6337" y="12369"/>
                    <a:pt x="6354" y="12404"/>
                  </a:cubicBezTo>
                  <a:cubicBezTo>
                    <a:pt x="6360" y="12416"/>
                    <a:pt x="6360" y="12434"/>
                    <a:pt x="6366" y="12446"/>
                  </a:cubicBezTo>
                  <a:cubicBezTo>
                    <a:pt x="6384" y="12488"/>
                    <a:pt x="6390" y="12523"/>
                    <a:pt x="6402" y="12559"/>
                  </a:cubicBezTo>
                  <a:cubicBezTo>
                    <a:pt x="6414" y="12577"/>
                    <a:pt x="6414" y="12583"/>
                    <a:pt x="6420" y="12594"/>
                  </a:cubicBezTo>
                  <a:cubicBezTo>
                    <a:pt x="6432" y="12648"/>
                    <a:pt x="6449" y="12695"/>
                    <a:pt x="6461" y="12743"/>
                  </a:cubicBezTo>
                  <a:cubicBezTo>
                    <a:pt x="6461" y="12755"/>
                    <a:pt x="6473" y="12767"/>
                    <a:pt x="6473" y="12773"/>
                  </a:cubicBezTo>
                  <a:cubicBezTo>
                    <a:pt x="6485" y="12814"/>
                    <a:pt x="6491" y="12850"/>
                    <a:pt x="6509" y="12891"/>
                  </a:cubicBezTo>
                  <a:cubicBezTo>
                    <a:pt x="6515" y="12909"/>
                    <a:pt x="6515" y="12921"/>
                    <a:pt x="6521" y="12939"/>
                  </a:cubicBezTo>
                  <a:cubicBezTo>
                    <a:pt x="6532" y="12974"/>
                    <a:pt x="6544" y="13010"/>
                    <a:pt x="6550" y="13052"/>
                  </a:cubicBezTo>
                  <a:cubicBezTo>
                    <a:pt x="6550" y="13064"/>
                    <a:pt x="6562" y="13081"/>
                    <a:pt x="6562" y="13093"/>
                  </a:cubicBezTo>
                  <a:cubicBezTo>
                    <a:pt x="6574" y="13141"/>
                    <a:pt x="6580" y="13188"/>
                    <a:pt x="6598" y="13236"/>
                  </a:cubicBezTo>
                  <a:cubicBezTo>
                    <a:pt x="6598" y="13242"/>
                    <a:pt x="6604" y="13259"/>
                    <a:pt x="6604" y="13265"/>
                  </a:cubicBezTo>
                  <a:lnTo>
                    <a:pt x="6627" y="13378"/>
                  </a:lnTo>
                  <a:cubicBezTo>
                    <a:pt x="6627" y="13390"/>
                    <a:pt x="6633" y="13408"/>
                    <a:pt x="6633" y="13426"/>
                  </a:cubicBezTo>
                  <a:cubicBezTo>
                    <a:pt x="6639" y="13467"/>
                    <a:pt x="6651" y="13503"/>
                    <a:pt x="6657" y="13533"/>
                  </a:cubicBezTo>
                  <a:cubicBezTo>
                    <a:pt x="6657" y="13545"/>
                    <a:pt x="6663" y="13562"/>
                    <a:pt x="6663" y="13574"/>
                  </a:cubicBezTo>
                  <a:cubicBezTo>
                    <a:pt x="6669" y="13622"/>
                    <a:pt x="6681" y="13675"/>
                    <a:pt x="6687" y="13717"/>
                  </a:cubicBezTo>
                  <a:cubicBezTo>
                    <a:pt x="6687" y="13723"/>
                    <a:pt x="6687" y="13740"/>
                    <a:pt x="6693" y="13746"/>
                  </a:cubicBezTo>
                  <a:cubicBezTo>
                    <a:pt x="6699" y="13782"/>
                    <a:pt x="6711" y="13824"/>
                    <a:pt x="6711" y="13859"/>
                  </a:cubicBezTo>
                  <a:cubicBezTo>
                    <a:pt x="6711" y="13871"/>
                    <a:pt x="6717" y="13889"/>
                    <a:pt x="6717" y="13913"/>
                  </a:cubicBezTo>
                  <a:cubicBezTo>
                    <a:pt x="6722" y="13948"/>
                    <a:pt x="6722" y="13978"/>
                    <a:pt x="6728" y="14014"/>
                  </a:cubicBezTo>
                  <a:cubicBezTo>
                    <a:pt x="6728" y="14031"/>
                    <a:pt x="6728" y="14043"/>
                    <a:pt x="6740" y="14061"/>
                  </a:cubicBezTo>
                  <a:cubicBezTo>
                    <a:pt x="6746" y="14103"/>
                    <a:pt x="6746" y="14150"/>
                    <a:pt x="6752" y="14198"/>
                  </a:cubicBezTo>
                  <a:cubicBezTo>
                    <a:pt x="6752" y="14227"/>
                    <a:pt x="6758" y="14269"/>
                    <a:pt x="6758" y="14299"/>
                  </a:cubicBezTo>
                  <a:lnTo>
                    <a:pt x="6758" y="14316"/>
                  </a:lnTo>
                  <a:cubicBezTo>
                    <a:pt x="6758" y="14358"/>
                    <a:pt x="6770" y="14394"/>
                    <a:pt x="6770" y="14423"/>
                  </a:cubicBezTo>
                  <a:lnTo>
                    <a:pt x="6770" y="14429"/>
                  </a:lnTo>
                  <a:cubicBezTo>
                    <a:pt x="6776" y="14512"/>
                    <a:pt x="6776" y="14584"/>
                    <a:pt x="6776" y="14667"/>
                  </a:cubicBezTo>
                  <a:lnTo>
                    <a:pt x="6776" y="14774"/>
                  </a:lnTo>
                  <a:lnTo>
                    <a:pt x="6776" y="14803"/>
                  </a:lnTo>
                  <a:lnTo>
                    <a:pt x="6776" y="14875"/>
                  </a:lnTo>
                  <a:lnTo>
                    <a:pt x="6776" y="14910"/>
                  </a:lnTo>
                  <a:cubicBezTo>
                    <a:pt x="6776" y="14934"/>
                    <a:pt x="6776" y="14958"/>
                    <a:pt x="6770" y="14987"/>
                  </a:cubicBezTo>
                  <a:lnTo>
                    <a:pt x="6770" y="15017"/>
                  </a:lnTo>
                  <a:cubicBezTo>
                    <a:pt x="6770" y="15047"/>
                    <a:pt x="6758" y="15077"/>
                    <a:pt x="6758" y="15100"/>
                  </a:cubicBezTo>
                  <a:lnTo>
                    <a:pt x="6758" y="15112"/>
                  </a:lnTo>
                  <a:cubicBezTo>
                    <a:pt x="6758" y="15148"/>
                    <a:pt x="6752" y="15177"/>
                    <a:pt x="6752" y="15219"/>
                  </a:cubicBezTo>
                  <a:lnTo>
                    <a:pt x="6752" y="15225"/>
                  </a:lnTo>
                  <a:cubicBezTo>
                    <a:pt x="6752" y="15255"/>
                    <a:pt x="6746" y="15284"/>
                    <a:pt x="6746" y="15314"/>
                  </a:cubicBezTo>
                  <a:lnTo>
                    <a:pt x="6746" y="15338"/>
                  </a:lnTo>
                  <a:cubicBezTo>
                    <a:pt x="6746" y="15356"/>
                    <a:pt x="6740" y="15385"/>
                    <a:pt x="6740" y="15409"/>
                  </a:cubicBezTo>
                  <a:cubicBezTo>
                    <a:pt x="6740" y="15415"/>
                    <a:pt x="6740" y="15427"/>
                    <a:pt x="6728" y="15433"/>
                  </a:cubicBezTo>
                  <a:cubicBezTo>
                    <a:pt x="6722" y="15457"/>
                    <a:pt x="6722" y="15486"/>
                    <a:pt x="6717" y="15504"/>
                  </a:cubicBezTo>
                  <a:lnTo>
                    <a:pt x="6717" y="15522"/>
                  </a:lnTo>
                  <a:lnTo>
                    <a:pt x="6693" y="15611"/>
                  </a:lnTo>
                  <a:lnTo>
                    <a:pt x="6693" y="15617"/>
                  </a:lnTo>
                  <a:cubicBezTo>
                    <a:pt x="6687" y="15647"/>
                    <a:pt x="6681" y="15670"/>
                    <a:pt x="6669" y="15700"/>
                  </a:cubicBezTo>
                  <a:cubicBezTo>
                    <a:pt x="6669" y="15706"/>
                    <a:pt x="6663" y="15712"/>
                    <a:pt x="6663" y="15724"/>
                  </a:cubicBezTo>
                  <a:cubicBezTo>
                    <a:pt x="6657" y="15742"/>
                    <a:pt x="6657" y="15765"/>
                    <a:pt x="6651" y="15789"/>
                  </a:cubicBezTo>
                  <a:cubicBezTo>
                    <a:pt x="6651" y="15795"/>
                    <a:pt x="6639" y="15801"/>
                    <a:pt x="6639" y="15813"/>
                  </a:cubicBezTo>
                  <a:lnTo>
                    <a:pt x="6622" y="15878"/>
                  </a:lnTo>
                  <a:cubicBezTo>
                    <a:pt x="6622" y="15884"/>
                    <a:pt x="6622" y="15890"/>
                    <a:pt x="6610" y="15890"/>
                  </a:cubicBezTo>
                  <a:cubicBezTo>
                    <a:pt x="6604" y="15920"/>
                    <a:pt x="6598" y="15943"/>
                    <a:pt x="6580" y="15973"/>
                  </a:cubicBezTo>
                  <a:cubicBezTo>
                    <a:pt x="6580" y="15979"/>
                    <a:pt x="6580" y="15979"/>
                    <a:pt x="6574" y="15991"/>
                  </a:cubicBezTo>
                  <a:lnTo>
                    <a:pt x="6550" y="16056"/>
                  </a:lnTo>
                  <a:cubicBezTo>
                    <a:pt x="6550" y="16062"/>
                    <a:pt x="6544" y="16068"/>
                    <a:pt x="6544" y="16080"/>
                  </a:cubicBezTo>
                  <a:cubicBezTo>
                    <a:pt x="6538" y="16092"/>
                    <a:pt x="6532" y="16116"/>
                    <a:pt x="6521" y="16128"/>
                  </a:cubicBezTo>
                  <a:cubicBezTo>
                    <a:pt x="6521" y="16139"/>
                    <a:pt x="6515" y="16145"/>
                    <a:pt x="6515" y="16151"/>
                  </a:cubicBezTo>
                  <a:cubicBezTo>
                    <a:pt x="6509" y="16175"/>
                    <a:pt x="6503" y="16187"/>
                    <a:pt x="6485" y="16211"/>
                  </a:cubicBezTo>
                  <a:cubicBezTo>
                    <a:pt x="6485" y="16217"/>
                    <a:pt x="6479" y="16217"/>
                    <a:pt x="6479" y="16228"/>
                  </a:cubicBezTo>
                  <a:cubicBezTo>
                    <a:pt x="6461" y="16246"/>
                    <a:pt x="6455" y="16276"/>
                    <a:pt x="6443" y="16300"/>
                  </a:cubicBezTo>
                  <a:cubicBezTo>
                    <a:pt x="6443" y="16306"/>
                    <a:pt x="6432" y="16306"/>
                    <a:pt x="6432" y="16318"/>
                  </a:cubicBezTo>
                  <a:cubicBezTo>
                    <a:pt x="6426" y="16329"/>
                    <a:pt x="6414" y="16353"/>
                    <a:pt x="6402" y="16365"/>
                  </a:cubicBezTo>
                  <a:cubicBezTo>
                    <a:pt x="6396" y="16377"/>
                    <a:pt x="6396" y="16383"/>
                    <a:pt x="6390" y="16389"/>
                  </a:cubicBezTo>
                  <a:cubicBezTo>
                    <a:pt x="6384" y="16407"/>
                    <a:pt x="6372" y="16418"/>
                    <a:pt x="6360" y="16436"/>
                  </a:cubicBezTo>
                  <a:cubicBezTo>
                    <a:pt x="6354" y="16442"/>
                    <a:pt x="6354" y="16448"/>
                    <a:pt x="6342" y="16454"/>
                  </a:cubicBezTo>
                  <a:cubicBezTo>
                    <a:pt x="6337" y="16472"/>
                    <a:pt x="6325" y="16496"/>
                    <a:pt x="6313" y="16508"/>
                  </a:cubicBezTo>
                  <a:cubicBezTo>
                    <a:pt x="6313" y="16513"/>
                    <a:pt x="6307" y="16513"/>
                    <a:pt x="6307" y="16525"/>
                  </a:cubicBezTo>
                  <a:cubicBezTo>
                    <a:pt x="6295" y="16543"/>
                    <a:pt x="6277" y="16567"/>
                    <a:pt x="6265" y="16585"/>
                  </a:cubicBezTo>
                  <a:cubicBezTo>
                    <a:pt x="6265" y="16591"/>
                    <a:pt x="6253" y="16591"/>
                    <a:pt x="6253" y="16597"/>
                  </a:cubicBezTo>
                  <a:cubicBezTo>
                    <a:pt x="6247" y="16614"/>
                    <a:pt x="6236" y="16626"/>
                    <a:pt x="6224" y="16644"/>
                  </a:cubicBezTo>
                  <a:cubicBezTo>
                    <a:pt x="6218" y="16650"/>
                    <a:pt x="6218" y="16656"/>
                    <a:pt x="6212" y="16662"/>
                  </a:cubicBezTo>
                  <a:cubicBezTo>
                    <a:pt x="6206" y="16680"/>
                    <a:pt x="6188" y="16692"/>
                    <a:pt x="6182" y="16709"/>
                  </a:cubicBezTo>
                  <a:cubicBezTo>
                    <a:pt x="6176" y="16715"/>
                    <a:pt x="6176" y="16721"/>
                    <a:pt x="6164" y="16721"/>
                  </a:cubicBezTo>
                  <a:cubicBezTo>
                    <a:pt x="6152" y="16739"/>
                    <a:pt x="6135" y="16751"/>
                    <a:pt x="6129" y="16775"/>
                  </a:cubicBezTo>
                  <a:lnTo>
                    <a:pt x="6123" y="16781"/>
                  </a:lnTo>
                  <a:cubicBezTo>
                    <a:pt x="6105" y="16799"/>
                    <a:pt x="6093" y="16822"/>
                    <a:pt x="6069" y="16834"/>
                  </a:cubicBezTo>
                  <a:lnTo>
                    <a:pt x="6057" y="16852"/>
                  </a:lnTo>
                  <a:lnTo>
                    <a:pt x="6016" y="16888"/>
                  </a:lnTo>
                  <a:lnTo>
                    <a:pt x="6004" y="16899"/>
                  </a:lnTo>
                  <a:lnTo>
                    <a:pt x="5968" y="16941"/>
                  </a:lnTo>
                  <a:lnTo>
                    <a:pt x="5951" y="16953"/>
                  </a:lnTo>
                  <a:cubicBezTo>
                    <a:pt x="5939" y="16965"/>
                    <a:pt x="5921" y="16983"/>
                    <a:pt x="5897" y="17000"/>
                  </a:cubicBezTo>
                  <a:lnTo>
                    <a:pt x="5891" y="17000"/>
                  </a:lnTo>
                  <a:cubicBezTo>
                    <a:pt x="5879" y="17012"/>
                    <a:pt x="5856" y="17030"/>
                    <a:pt x="5838" y="17042"/>
                  </a:cubicBezTo>
                  <a:lnTo>
                    <a:pt x="5826" y="17054"/>
                  </a:lnTo>
                  <a:cubicBezTo>
                    <a:pt x="5808" y="17066"/>
                    <a:pt x="5796" y="17078"/>
                    <a:pt x="5790" y="17084"/>
                  </a:cubicBezTo>
                  <a:cubicBezTo>
                    <a:pt x="5778" y="17095"/>
                    <a:pt x="5772" y="17095"/>
                    <a:pt x="5766" y="17101"/>
                  </a:cubicBezTo>
                  <a:cubicBezTo>
                    <a:pt x="5749" y="17107"/>
                    <a:pt x="5737" y="17125"/>
                    <a:pt x="5719" y="17131"/>
                  </a:cubicBezTo>
                  <a:cubicBezTo>
                    <a:pt x="5713" y="17137"/>
                    <a:pt x="5707" y="17137"/>
                    <a:pt x="5707" y="17143"/>
                  </a:cubicBezTo>
                  <a:cubicBezTo>
                    <a:pt x="5683" y="17161"/>
                    <a:pt x="5671" y="17167"/>
                    <a:pt x="5648" y="17184"/>
                  </a:cubicBezTo>
                  <a:lnTo>
                    <a:pt x="18159" y="9792"/>
                  </a:lnTo>
                  <a:cubicBezTo>
                    <a:pt x="18183" y="9774"/>
                    <a:pt x="18200" y="9768"/>
                    <a:pt x="18218" y="9750"/>
                  </a:cubicBezTo>
                  <a:cubicBezTo>
                    <a:pt x="18230" y="9744"/>
                    <a:pt x="18236" y="9744"/>
                    <a:pt x="18236" y="9738"/>
                  </a:cubicBezTo>
                  <a:cubicBezTo>
                    <a:pt x="18248" y="9732"/>
                    <a:pt x="18266" y="9726"/>
                    <a:pt x="18272" y="9709"/>
                  </a:cubicBezTo>
                  <a:cubicBezTo>
                    <a:pt x="18278" y="9703"/>
                    <a:pt x="18290" y="9703"/>
                    <a:pt x="18295" y="9691"/>
                  </a:cubicBezTo>
                  <a:cubicBezTo>
                    <a:pt x="18307" y="9685"/>
                    <a:pt x="18325" y="9673"/>
                    <a:pt x="18331" y="9661"/>
                  </a:cubicBezTo>
                  <a:lnTo>
                    <a:pt x="18349" y="9649"/>
                  </a:lnTo>
                  <a:cubicBezTo>
                    <a:pt x="18361" y="9637"/>
                    <a:pt x="18385" y="9620"/>
                    <a:pt x="18396" y="9608"/>
                  </a:cubicBezTo>
                  <a:lnTo>
                    <a:pt x="18408" y="9596"/>
                  </a:lnTo>
                  <a:cubicBezTo>
                    <a:pt x="18420" y="9584"/>
                    <a:pt x="18438" y="9566"/>
                    <a:pt x="18456" y="9554"/>
                  </a:cubicBezTo>
                  <a:lnTo>
                    <a:pt x="18474" y="9536"/>
                  </a:lnTo>
                  <a:lnTo>
                    <a:pt x="18509" y="9501"/>
                  </a:lnTo>
                  <a:lnTo>
                    <a:pt x="18527" y="9489"/>
                  </a:lnTo>
                  <a:lnTo>
                    <a:pt x="18563" y="9447"/>
                  </a:lnTo>
                  <a:lnTo>
                    <a:pt x="18575" y="9435"/>
                  </a:lnTo>
                  <a:cubicBezTo>
                    <a:pt x="18586" y="9388"/>
                    <a:pt x="18610" y="9376"/>
                    <a:pt x="18622" y="9352"/>
                  </a:cubicBezTo>
                  <a:lnTo>
                    <a:pt x="18628" y="9346"/>
                  </a:lnTo>
                  <a:cubicBezTo>
                    <a:pt x="18646" y="9329"/>
                    <a:pt x="18658" y="9317"/>
                    <a:pt x="18670" y="9299"/>
                  </a:cubicBezTo>
                  <a:cubicBezTo>
                    <a:pt x="18676" y="9293"/>
                    <a:pt x="18676" y="9287"/>
                    <a:pt x="18681" y="9287"/>
                  </a:cubicBezTo>
                  <a:cubicBezTo>
                    <a:pt x="18687" y="9269"/>
                    <a:pt x="18705" y="9257"/>
                    <a:pt x="18711" y="9251"/>
                  </a:cubicBezTo>
                  <a:cubicBezTo>
                    <a:pt x="18717" y="9240"/>
                    <a:pt x="18717" y="9234"/>
                    <a:pt x="18729" y="9228"/>
                  </a:cubicBezTo>
                  <a:cubicBezTo>
                    <a:pt x="18735" y="9210"/>
                    <a:pt x="18747" y="9198"/>
                    <a:pt x="18759" y="9180"/>
                  </a:cubicBezTo>
                  <a:cubicBezTo>
                    <a:pt x="18759" y="9174"/>
                    <a:pt x="18765" y="9174"/>
                    <a:pt x="18765" y="9168"/>
                  </a:cubicBezTo>
                  <a:cubicBezTo>
                    <a:pt x="18776" y="9145"/>
                    <a:pt x="18794" y="9121"/>
                    <a:pt x="18806" y="9109"/>
                  </a:cubicBezTo>
                  <a:cubicBezTo>
                    <a:pt x="18806" y="9103"/>
                    <a:pt x="18812" y="9103"/>
                    <a:pt x="18812" y="9091"/>
                  </a:cubicBezTo>
                  <a:cubicBezTo>
                    <a:pt x="18824" y="9079"/>
                    <a:pt x="18836" y="9055"/>
                    <a:pt x="18842" y="9044"/>
                  </a:cubicBezTo>
                  <a:cubicBezTo>
                    <a:pt x="18854" y="9032"/>
                    <a:pt x="18854" y="9026"/>
                    <a:pt x="18860" y="9020"/>
                  </a:cubicBezTo>
                  <a:cubicBezTo>
                    <a:pt x="18866" y="9002"/>
                    <a:pt x="18871" y="8990"/>
                    <a:pt x="18889" y="8972"/>
                  </a:cubicBezTo>
                  <a:cubicBezTo>
                    <a:pt x="18895" y="8966"/>
                    <a:pt x="18895" y="8960"/>
                    <a:pt x="18901" y="8954"/>
                  </a:cubicBezTo>
                  <a:cubicBezTo>
                    <a:pt x="18913" y="8937"/>
                    <a:pt x="18925" y="8913"/>
                    <a:pt x="18931" y="8901"/>
                  </a:cubicBezTo>
                  <a:cubicBezTo>
                    <a:pt x="18931" y="8895"/>
                    <a:pt x="18943" y="8895"/>
                    <a:pt x="18943" y="8883"/>
                  </a:cubicBezTo>
                  <a:cubicBezTo>
                    <a:pt x="18955" y="8865"/>
                    <a:pt x="18961" y="8842"/>
                    <a:pt x="18978" y="8812"/>
                  </a:cubicBezTo>
                  <a:cubicBezTo>
                    <a:pt x="18978" y="8806"/>
                    <a:pt x="18984" y="8806"/>
                    <a:pt x="18984" y="8794"/>
                  </a:cubicBezTo>
                  <a:cubicBezTo>
                    <a:pt x="18990" y="8776"/>
                    <a:pt x="19002" y="8759"/>
                    <a:pt x="19008" y="8735"/>
                  </a:cubicBezTo>
                  <a:cubicBezTo>
                    <a:pt x="19008" y="8729"/>
                    <a:pt x="19014" y="8723"/>
                    <a:pt x="19014" y="8717"/>
                  </a:cubicBezTo>
                  <a:cubicBezTo>
                    <a:pt x="19020" y="8699"/>
                    <a:pt x="19032" y="8675"/>
                    <a:pt x="19038" y="8664"/>
                  </a:cubicBezTo>
                  <a:cubicBezTo>
                    <a:pt x="19038" y="8658"/>
                    <a:pt x="19044" y="8646"/>
                    <a:pt x="19044" y="8640"/>
                  </a:cubicBezTo>
                  <a:cubicBezTo>
                    <a:pt x="19050" y="8616"/>
                    <a:pt x="19061" y="8598"/>
                    <a:pt x="19067" y="8580"/>
                  </a:cubicBezTo>
                  <a:cubicBezTo>
                    <a:pt x="19067" y="8574"/>
                    <a:pt x="19073" y="8569"/>
                    <a:pt x="19073" y="8569"/>
                  </a:cubicBezTo>
                  <a:cubicBezTo>
                    <a:pt x="19079" y="8539"/>
                    <a:pt x="19091" y="8515"/>
                    <a:pt x="19103" y="8485"/>
                  </a:cubicBezTo>
                  <a:cubicBezTo>
                    <a:pt x="19103" y="8479"/>
                    <a:pt x="19109" y="8468"/>
                    <a:pt x="19109" y="8462"/>
                  </a:cubicBezTo>
                  <a:cubicBezTo>
                    <a:pt x="19121" y="8438"/>
                    <a:pt x="19127" y="8426"/>
                    <a:pt x="19127" y="8402"/>
                  </a:cubicBezTo>
                  <a:cubicBezTo>
                    <a:pt x="19127" y="8396"/>
                    <a:pt x="19133" y="8379"/>
                    <a:pt x="19133" y="8373"/>
                  </a:cubicBezTo>
                  <a:cubicBezTo>
                    <a:pt x="19139" y="8349"/>
                    <a:pt x="19139" y="8337"/>
                    <a:pt x="19151" y="8313"/>
                  </a:cubicBezTo>
                  <a:cubicBezTo>
                    <a:pt x="19151" y="8307"/>
                    <a:pt x="19156" y="8289"/>
                    <a:pt x="19156" y="8284"/>
                  </a:cubicBezTo>
                  <a:cubicBezTo>
                    <a:pt x="19162" y="8260"/>
                    <a:pt x="19162" y="8242"/>
                    <a:pt x="19168" y="8218"/>
                  </a:cubicBezTo>
                  <a:cubicBezTo>
                    <a:pt x="19168" y="8206"/>
                    <a:pt x="19168" y="8200"/>
                    <a:pt x="19180" y="8200"/>
                  </a:cubicBezTo>
                  <a:cubicBezTo>
                    <a:pt x="19186" y="8171"/>
                    <a:pt x="19192" y="8141"/>
                    <a:pt x="19192" y="8111"/>
                  </a:cubicBezTo>
                  <a:cubicBezTo>
                    <a:pt x="19192" y="8105"/>
                    <a:pt x="19192" y="8093"/>
                    <a:pt x="19198" y="8082"/>
                  </a:cubicBezTo>
                  <a:cubicBezTo>
                    <a:pt x="19210" y="8058"/>
                    <a:pt x="19210" y="8040"/>
                    <a:pt x="19216" y="8022"/>
                  </a:cubicBezTo>
                  <a:cubicBezTo>
                    <a:pt x="19216" y="8010"/>
                    <a:pt x="19222" y="7998"/>
                    <a:pt x="19222" y="7987"/>
                  </a:cubicBezTo>
                  <a:cubicBezTo>
                    <a:pt x="19222" y="7981"/>
                    <a:pt x="19222" y="7975"/>
                    <a:pt x="19228" y="7963"/>
                  </a:cubicBezTo>
                  <a:cubicBezTo>
                    <a:pt x="19228" y="7957"/>
                    <a:pt x="19228" y="7939"/>
                    <a:pt x="19240" y="7927"/>
                  </a:cubicBezTo>
                  <a:cubicBezTo>
                    <a:pt x="19240" y="7909"/>
                    <a:pt x="19240" y="7903"/>
                    <a:pt x="19246" y="7892"/>
                  </a:cubicBezTo>
                  <a:cubicBezTo>
                    <a:pt x="19246" y="7868"/>
                    <a:pt x="19251" y="7844"/>
                    <a:pt x="19251" y="7820"/>
                  </a:cubicBezTo>
                  <a:lnTo>
                    <a:pt x="19251" y="7791"/>
                  </a:lnTo>
                  <a:cubicBezTo>
                    <a:pt x="19251" y="7761"/>
                    <a:pt x="19257" y="7725"/>
                    <a:pt x="19257" y="7696"/>
                  </a:cubicBezTo>
                  <a:lnTo>
                    <a:pt x="19257" y="7666"/>
                  </a:lnTo>
                  <a:cubicBezTo>
                    <a:pt x="19257" y="7642"/>
                    <a:pt x="19269" y="7613"/>
                    <a:pt x="19269" y="7595"/>
                  </a:cubicBezTo>
                  <a:lnTo>
                    <a:pt x="19269" y="7553"/>
                  </a:lnTo>
                  <a:lnTo>
                    <a:pt x="19269" y="7488"/>
                  </a:lnTo>
                  <a:lnTo>
                    <a:pt x="19269" y="7452"/>
                  </a:lnTo>
                  <a:lnTo>
                    <a:pt x="19269" y="7375"/>
                  </a:lnTo>
                  <a:lnTo>
                    <a:pt x="19269" y="7345"/>
                  </a:lnTo>
                  <a:lnTo>
                    <a:pt x="19269" y="7244"/>
                  </a:lnTo>
                  <a:lnTo>
                    <a:pt x="19269" y="7126"/>
                  </a:lnTo>
                  <a:lnTo>
                    <a:pt x="19269" y="7078"/>
                  </a:lnTo>
                  <a:lnTo>
                    <a:pt x="19269" y="7007"/>
                  </a:lnTo>
                  <a:lnTo>
                    <a:pt x="19269" y="6953"/>
                  </a:lnTo>
                  <a:cubicBezTo>
                    <a:pt x="19269" y="6930"/>
                    <a:pt x="19269" y="6912"/>
                    <a:pt x="19257" y="6888"/>
                  </a:cubicBezTo>
                  <a:cubicBezTo>
                    <a:pt x="19257" y="6864"/>
                    <a:pt x="19257" y="6841"/>
                    <a:pt x="19251" y="6829"/>
                  </a:cubicBezTo>
                  <a:cubicBezTo>
                    <a:pt x="19251" y="6811"/>
                    <a:pt x="19251" y="6793"/>
                    <a:pt x="19246" y="6775"/>
                  </a:cubicBezTo>
                  <a:cubicBezTo>
                    <a:pt x="19240" y="6734"/>
                    <a:pt x="19240" y="6680"/>
                    <a:pt x="19228" y="6627"/>
                  </a:cubicBezTo>
                  <a:cubicBezTo>
                    <a:pt x="19228" y="6615"/>
                    <a:pt x="19228" y="6603"/>
                    <a:pt x="19222" y="6591"/>
                  </a:cubicBezTo>
                  <a:cubicBezTo>
                    <a:pt x="19216" y="6556"/>
                    <a:pt x="19216" y="6514"/>
                    <a:pt x="19210" y="6478"/>
                  </a:cubicBezTo>
                  <a:cubicBezTo>
                    <a:pt x="19210" y="6466"/>
                    <a:pt x="19198" y="6449"/>
                    <a:pt x="19198" y="6437"/>
                  </a:cubicBezTo>
                  <a:cubicBezTo>
                    <a:pt x="19192" y="6395"/>
                    <a:pt x="19186" y="6354"/>
                    <a:pt x="19186" y="6318"/>
                  </a:cubicBezTo>
                  <a:cubicBezTo>
                    <a:pt x="19186" y="6306"/>
                    <a:pt x="19186" y="6300"/>
                    <a:pt x="19180" y="6294"/>
                  </a:cubicBezTo>
                  <a:cubicBezTo>
                    <a:pt x="19168" y="6247"/>
                    <a:pt x="19162" y="6199"/>
                    <a:pt x="19156" y="6152"/>
                  </a:cubicBezTo>
                  <a:cubicBezTo>
                    <a:pt x="19156" y="6140"/>
                    <a:pt x="19151" y="6122"/>
                    <a:pt x="19151" y="6116"/>
                  </a:cubicBezTo>
                  <a:lnTo>
                    <a:pt x="19127" y="6003"/>
                  </a:lnTo>
                  <a:cubicBezTo>
                    <a:pt x="19127" y="5991"/>
                    <a:pt x="19121" y="5974"/>
                    <a:pt x="19121" y="5962"/>
                  </a:cubicBezTo>
                  <a:lnTo>
                    <a:pt x="19097" y="5849"/>
                  </a:lnTo>
                  <a:cubicBezTo>
                    <a:pt x="19097" y="5843"/>
                    <a:pt x="19091" y="5825"/>
                    <a:pt x="19091" y="5819"/>
                  </a:cubicBezTo>
                  <a:cubicBezTo>
                    <a:pt x="19073" y="5772"/>
                    <a:pt x="19067" y="5724"/>
                    <a:pt x="19050" y="5677"/>
                  </a:cubicBezTo>
                  <a:cubicBezTo>
                    <a:pt x="19050" y="5665"/>
                    <a:pt x="19044" y="5647"/>
                    <a:pt x="19044" y="5635"/>
                  </a:cubicBezTo>
                  <a:cubicBezTo>
                    <a:pt x="19038" y="5594"/>
                    <a:pt x="19020" y="5558"/>
                    <a:pt x="19014" y="5528"/>
                  </a:cubicBezTo>
                  <a:cubicBezTo>
                    <a:pt x="19014" y="5522"/>
                    <a:pt x="19008" y="5516"/>
                    <a:pt x="19008" y="5505"/>
                  </a:cubicBezTo>
                  <a:cubicBezTo>
                    <a:pt x="19008" y="5499"/>
                    <a:pt x="19002" y="5493"/>
                    <a:pt x="19002" y="5487"/>
                  </a:cubicBezTo>
                  <a:cubicBezTo>
                    <a:pt x="18990" y="5445"/>
                    <a:pt x="18978" y="5410"/>
                    <a:pt x="18961" y="5374"/>
                  </a:cubicBezTo>
                  <a:cubicBezTo>
                    <a:pt x="18961" y="5356"/>
                    <a:pt x="18955" y="5350"/>
                    <a:pt x="18955" y="5338"/>
                  </a:cubicBezTo>
                  <a:cubicBezTo>
                    <a:pt x="18943" y="5291"/>
                    <a:pt x="18925" y="5237"/>
                    <a:pt x="18913" y="5196"/>
                  </a:cubicBezTo>
                  <a:cubicBezTo>
                    <a:pt x="18901" y="5178"/>
                    <a:pt x="18901" y="5166"/>
                    <a:pt x="18895" y="5160"/>
                  </a:cubicBezTo>
                  <a:cubicBezTo>
                    <a:pt x="18883" y="5119"/>
                    <a:pt x="18871" y="5083"/>
                    <a:pt x="18860" y="5053"/>
                  </a:cubicBezTo>
                  <a:cubicBezTo>
                    <a:pt x="18854" y="5041"/>
                    <a:pt x="18842" y="5024"/>
                    <a:pt x="18842" y="5000"/>
                  </a:cubicBezTo>
                  <a:lnTo>
                    <a:pt x="18800" y="4893"/>
                  </a:lnTo>
                  <a:cubicBezTo>
                    <a:pt x="18794" y="4875"/>
                    <a:pt x="18794" y="4869"/>
                    <a:pt x="18782" y="4851"/>
                  </a:cubicBezTo>
                  <a:cubicBezTo>
                    <a:pt x="18771" y="4810"/>
                    <a:pt x="18747" y="4756"/>
                    <a:pt x="18735" y="4715"/>
                  </a:cubicBezTo>
                  <a:cubicBezTo>
                    <a:pt x="18729" y="4697"/>
                    <a:pt x="18729" y="4685"/>
                    <a:pt x="18717" y="4673"/>
                  </a:cubicBezTo>
                  <a:cubicBezTo>
                    <a:pt x="18705" y="4638"/>
                    <a:pt x="18687" y="4602"/>
                    <a:pt x="18676" y="4572"/>
                  </a:cubicBezTo>
                  <a:cubicBezTo>
                    <a:pt x="18670" y="4554"/>
                    <a:pt x="18658" y="4543"/>
                    <a:pt x="18652" y="4519"/>
                  </a:cubicBezTo>
                  <a:lnTo>
                    <a:pt x="18610" y="4406"/>
                  </a:lnTo>
                  <a:cubicBezTo>
                    <a:pt x="18598" y="4394"/>
                    <a:pt x="18598" y="4388"/>
                    <a:pt x="18592" y="4370"/>
                  </a:cubicBezTo>
                  <a:cubicBezTo>
                    <a:pt x="18569" y="4329"/>
                    <a:pt x="18551" y="4275"/>
                    <a:pt x="18527" y="4228"/>
                  </a:cubicBezTo>
                  <a:cubicBezTo>
                    <a:pt x="18521" y="4216"/>
                    <a:pt x="18509" y="4198"/>
                    <a:pt x="18503" y="4192"/>
                  </a:cubicBezTo>
                  <a:cubicBezTo>
                    <a:pt x="18491" y="4157"/>
                    <a:pt x="18474" y="4127"/>
                    <a:pt x="18450" y="4091"/>
                  </a:cubicBezTo>
                  <a:lnTo>
                    <a:pt x="18432" y="4044"/>
                  </a:lnTo>
                  <a:cubicBezTo>
                    <a:pt x="18414" y="4008"/>
                    <a:pt x="18390" y="3973"/>
                    <a:pt x="18379" y="3943"/>
                  </a:cubicBezTo>
                  <a:cubicBezTo>
                    <a:pt x="18373" y="3925"/>
                    <a:pt x="18361" y="3919"/>
                    <a:pt x="18361" y="3901"/>
                  </a:cubicBezTo>
                  <a:cubicBezTo>
                    <a:pt x="18343" y="3860"/>
                    <a:pt x="18319" y="3812"/>
                    <a:pt x="18290" y="3765"/>
                  </a:cubicBezTo>
                  <a:cubicBezTo>
                    <a:pt x="18284" y="3747"/>
                    <a:pt x="18272" y="3741"/>
                    <a:pt x="18266" y="3723"/>
                  </a:cubicBezTo>
                  <a:cubicBezTo>
                    <a:pt x="18254" y="3688"/>
                    <a:pt x="18230" y="3658"/>
                    <a:pt x="18206" y="3622"/>
                  </a:cubicBezTo>
                  <a:cubicBezTo>
                    <a:pt x="18200" y="3604"/>
                    <a:pt x="18195" y="3593"/>
                    <a:pt x="18177" y="3575"/>
                  </a:cubicBezTo>
                  <a:cubicBezTo>
                    <a:pt x="18153" y="3539"/>
                    <a:pt x="18141" y="3509"/>
                    <a:pt x="18117" y="3474"/>
                  </a:cubicBezTo>
                  <a:cubicBezTo>
                    <a:pt x="18111" y="3456"/>
                    <a:pt x="18100" y="3450"/>
                    <a:pt x="18094" y="3438"/>
                  </a:cubicBezTo>
                  <a:cubicBezTo>
                    <a:pt x="18064" y="3391"/>
                    <a:pt x="18040" y="3349"/>
                    <a:pt x="18010" y="3302"/>
                  </a:cubicBezTo>
                  <a:cubicBezTo>
                    <a:pt x="18005" y="3290"/>
                    <a:pt x="17999" y="3278"/>
                    <a:pt x="17993" y="3266"/>
                  </a:cubicBezTo>
                  <a:cubicBezTo>
                    <a:pt x="17969" y="3236"/>
                    <a:pt x="17951" y="3201"/>
                    <a:pt x="17933" y="3171"/>
                  </a:cubicBezTo>
                  <a:cubicBezTo>
                    <a:pt x="17921" y="3153"/>
                    <a:pt x="17910" y="3141"/>
                    <a:pt x="17904" y="3123"/>
                  </a:cubicBezTo>
                  <a:cubicBezTo>
                    <a:pt x="17880" y="3094"/>
                    <a:pt x="17856" y="3058"/>
                    <a:pt x="17832" y="3028"/>
                  </a:cubicBezTo>
                  <a:cubicBezTo>
                    <a:pt x="17826" y="3011"/>
                    <a:pt x="17820" y="3005"/>
                    <a:pt x="17815" y="2993"/>
                  </a:cubicBezTo>
                  <a:cubicBezTo>
                    <a:pt x="17785" y="2945"/>
                    <a:pt x="17755" y="2904"/>
                    <a:pt x="17725" y="2862"/>
                  </a:cubicBezTo>
                  <a:cubicBezTo>
                    <a:pt x="17714" y="2850"/>
                    <a:pt x="17708" y="2844"/>
                    <a:pt x="17702" y="2827"/>
                  </a:cubicBezTo>
                  <a:cubicBezTo>
                    <a:pt x="17678" y="2797"/>
                    <a:pt x="17654" y="2761"/>
                    <a:pt x="17636" y="2732"/>
                  </a:cubicBezTo>
                  <a:cubicBezTo>
                    <a:pt x="17625" y="2714"/>
                    <a:pt x="17613" y="2702"/>
                    <a:pt x="17607" y="2684"/>
                  </a:cubicBezTo>
                  <a:cubicBezTo>
                    <a:pt x="17583" y="2654"/>
                    <a:pt x="17559" y="2619"/>
                    <a:pt x="17535" y="2589"/>
                  </a:cubicBezTo>
                  <a:cubicBezTo>
                    <a:pt x="17529" y="2577"/>
                    <a:pt x="17524" y="2565"/>
                    <a:pt x="17518" y="2553"/>
                  </a:cubicBezTo>
                  <a:cubicBezTo>
                    <a:pt x="17488" y="2506"/>
                    <a:pt x="17458" y="2470"/>
                    <a:pt x="17417" y="2429"/>
                  </a:cubicBezTo>
                  <a:cubicBezTo>
                    <a:pt x="17411" y="2417"/>
                    <a:pt x="17405" y="2405"/>
                    <a:pt x="17387" y="2399"/>
                  </a:cubicBezTo>
                  <a:cubicBezTo>
                    <a:pt x="17369" y="2369"/>
                    <a:pt x="17345" y="2340"/>
                    <a:pt x="17316" y="2310"/>
                  </a:cubicBezTo>
                  <a:cubicBezTo>
                    <a:pt x="17310" y="2292"/>
                    <a:pt x="17292" y="2280"/>
                    <a:pt x="17286" y="2262"/>
                  </a:cubicBezTo>
                  <a:cubicBezTo>
                    <a:pt x="17262" y="2233"/>
                    <a:pt x="17233" y="2203"/>
                    <a:pt x="17209" y="2173"/>
                  </a:cubicBezTo>
                  <a:cubicBezTo>
                    <a:pt x="17203" y="2167"/>
                    <a:pt x="17197" y="2150"/>
                    <a:pt x="17191" y="2144"/>
                  </a:cubicBezTo>
                  <a:cubicBezTo>
                    <a:pt x="17161" y="2108"/>
                    <a:pt x="17120" y="2072"/>
                    <a:pt x="17090" y="2025"/>
                  </a:cubicBezTo>
                  <a:cubicBezTo>
                    <a:pt x="17084" y="2019"/>
                    <a:pt x="17078" y="2001"/>
                    <a:pt x="17060" y="1995"/>
                  </a:cubicBezTo>
                  <a:cubicBezTo>
                    <a:pt x="17043" y="1966"/>
                    <a:pt x="17013" y="1936"/>
                    <a:pt x="16989" y="1906"/>
                  </a:cubicBezTo>
                  <a:lnTo>
                    <a:pt x="16954" y="1871"/>
                  </a:lnTo>
                  <a:cubicBezTo>
                    <a:pt x="16924" y="1841"/>
                    <a:pt x="16900" y="1811"/>
                    <a:pt x="16870" y="1781"/>
                  </a:cubicBezTo>
                  <a:cubicBezTo>
                    <a:pt x="16864" y="1776"/>
                    <a:pt x="16853" y="1758"/>
                    <a:pt x="16841" y="1752"/>
                  </a:cubicBezTo>
                  <a:cubicBezTo>
                    <a:pt x="16805" y="1716"/>
                    <a:pt x="16775" y="1675"/>
                    <a:pt x="16734" y="1639"/>
                  </a:cubicBezTo>
                  <a:lnTo>
                    <a:pt x="16716" y="1615"/>
                  </a:lnTo>
                  <a:cubicBezTo>
                    <a:pt x="16686" y="1586"/>
                    <a:pt x="16657" y="1568"/>
                    <a:pt x="16633" y="1538"/>
                  </a:cubicBezTo>
                  <a:lnTo>
                    <a:pt x="16597" y="1496"/>
                  </a:lnTo>
                  <a:cubicBezTo>
                    <a:pt x="16568" y="1467"/>
                    <a:pt x="16538" y="1449"/>
                    <a:pt x="16514" y="1419"/>
                  </a:cubicBezTo>
                  <a:cubicBezTo>
                    <a:pt x="16508" y="1407"/>
                    <a:pt x="16496" y="1401"/>
                    <a:pt x="16484" y="1395"/>
                  </a:cubicBezTo>
                  <a:cubicBezTo>
                    <a:pt x="16449" y="1360"/>
                    <a:pt x="16407" y="1330"/>
                    <a:pt x="16372" y="1289"/>
                  </a:cubicBezTo>
                  <a:lnTo>
                    <a:pt x="16348" y="1271"/>
                  </a:lnTo>
                  <a:cubicBezTo>
                    <a:pt x="16318" y="1241"/>
                    <a:pt x="16288" y="1217"/>
                    <a:pt x="16259" y="1188"/>
                  </a:cubicBezTo>
                  <a:cubicBezTo>
                    <a:pt x="16247" y="1182"/>
                    <a:pt x="16241" y="1164"/>
                    <a:pt x="16223" y="1158"/>
                  </a:cubicBezTo>
                  <a:cubicBezTo>
                    <a:pt x="16193" y="1134"/>
                    <a:pt x="16164" y="1105"/>
                    <a:pt x="16134" y="1081"/>
                  </a:cubicBezTo>
                  <a:lnTo>
                    <a:pt x="16110" y="1063"/>
                  </a:lnTo>
                  <a:cubicBezTo>
                    <a:pt x="16075" y="1033"/>
                    <a:pt x="16039" y="1004"/>
                    <a:pt x="15992" y="974"/>
                  </a:cubicBezTo>
                  <a:lnTo>
                    <a:pt x="15986" y="962"/>
                  </a:lnTo>
                  <a:cubicBezTo>
                    <a:pt x="15962" y="944"/>
                    <a:pt x="15932" y="926"/>
                    <a:pt x="15914" y="903"/>
                  </a:cubicBezTo>
                  <a:lnTo>
                    <a:pt x="15903" y="897"/>
                  </a:lnTo>
                  <a:lnTo>
                    <a:pt x="15813" y="831"/>
                  </a:lnTo>
                  <a:cubicBezTo>
                    <a:pt x="15807" y="825"/>
                    <a:pt x="15802" y="814"/>
                    <a:pt x="15784" y="814"/>
                  </a:cubicBezTo>
                  <a:lnTo>
                    <a:pt x="15718" y="772"/>
                  </a:lnTo>
                  <a:cubicBezTo>
                    <a:pt x="15712" y="766"/>
                    <a:pt x="15695" y="754"/>
                    <a:pt x="15689" y="748"/>
                  </a:cubicBezTo>
                  <a:lnTo>
                    <a:pt x="15623" y="707"/>
                  </a:lnTo>
                  <a:cubicBezTo>
                    <a:pt x="15617" y="695"/>
                    <a:pt x="15600" y="689"/>
                    <a:pt x="15594" y="683"/>
                  </a:cubicBezTo>
                  <a:lnTo>
                    <a:pt x="15528" y="635"/>
                  </a:lnTo>
                  <a:cubicBezTo>
                    <a:pt x="15517" y="629"/>
                    <a:pt x="15505" y="624"/>
                    <a:pt x="15499" y="618"/>
                  </a:cubicBezTo>
                  <a:lnTo>
                    <a:pt x="15427" y="570"/>
                  </a:lnTo>
                  <a:cubicBezTo>
                    <a:pt x="15422" y="564"/>
                    <a:pt x="15416" y="564"/>
                    <a:pt x="15398" y="558"/>
                  </a:cubicBezTo>
                  <a:cubicBezTo>
                    <a:pt x="15368" y="534"/>
                    <a:pt x="15332" y="517"/>
                    <a:pt x="15303" y="499"/>
                  </a:cubicBezTo>
                  <a:cubicBezTo>
                    <a:pt x="15273" y="475"/>
                    <a:pt x="15237" y="457"/>
                    <a:pt x="15208" y="445"/>
                  </a:cubicBezTo>
                  <a:cubicBezTo>
                    <a:pt x="15202" y="439"/>
                    <a:pt x="15184" y="439"/>
                    <a:pt x="15178" y="428"/>
                  </a:cubicBezTo>
                  <a:cubicBezTo>
                    <a:pt x="15154" y="416"/>
                    <a:pt x="15131" y="410"/>
                    <a:pt x="15113" y="392"/>
                  </a:cubicBezTo>
                  <a:cubicBezTo>
                    <a:pt x="15095" y="386"/>
                    <a:pt x="15089" y="380"/>
                    <a:pt x="15071" y="380"/>
                  </a:cubicBezTo>
                  <a:cubicBezTo>
                    <a:pt x="15053" y="368"/>
                    <a:pt x="15030" y="356"/>
                    <a:pt x="15012" y="350"/>
                  </a:cubicBezTo>
                  <a:cubicBezTo>
                    <a:pt x="15000" y="339"/>
                    <a:pt x="14994" y="333"/>
                    <a:pt x="14976" y="333"/>
                  </a:cubicBezTo>
                  <a:cubicBezTo>
                    <a:pt x="14964" y="327"/>
                    <a:pt x="14952" y="321"/>
                    <a:pt x="14941" y="321"/>
                  </a:cubicBezTo>
                  <a:cubicBezTo>
                    <a:pt x="14935" y="321"/>
                    <a:pt x="14923" y="309"/>
                    <a:pt x="14923" y="309"/>
                  </a:cubicBezTo>
                  <a:cubicBezTo>
                    <a:pt x="14893" y="297"/>
                    <a:pt x="14863" y="279"/>
                    <a:pt x="14828" y="267"/>
                  </a:cubicBezTo>
                  <a:cubicBezTo>
                    <a:pt x="14822" y="267"/>
                    <a:pt x="14816" y="261"/>
                    <a:pt x="14804" y="261"/>
                  </a:cubicBezTo>
                  <a:lnTo>
                    <a:pt x="14697" y="214"/>
                  </a:lnTo>
                  <a:cubicBezTo>
                    <a:pt x="14679" y="208"/>
                    <a:pt x="14673" y="208"/>
                    <a:pt x="14656" y="202"/>
                  </a:cubicBezTo>
                  <a:cubicBezTo>
                    <a:pt x="14626" y="190"/>
                    <a:pt x="14608" y="178"/>
                    <a:pt x="14578" y="172"/>
                  </a:cubicBezTo>
                  <a:cubicBezTo>
                    <a:pt x="14561" y="160"/>
                    <a:pt x="14549" y="160"/>
                    <a:pt x="14537" y="154"/>
                  </a:cubicBezTo>
                  <a:cubicBezTo>
                    <a:pt x="14507" y="149"/>
                    <a:pt x="14477" y="131"/>
                    <a:pt x="14448" y="125"/>
                  </a:cubicBezTo>
                  <a:cubicBezTo>
                    <a:pt x="14442" y="125"/>
                    <a:pt x="14430" y="119"/>
                    <a:pt x="14418" y="119"/>
                  </a:cubicBezTo>
                  <a:cubicBezTo>
                    <a:pt x="14382" y="101"/>
                    <a:pt x="14347" y="95"/>
                    <a:pt x="14311" y="89"/>
                  </a:cubicBezTo>
                  <a:cubicBezTo>
                    <a:pt x="14299" y="89"/>
                    <a:pt x="14287" y="83"/>
                    <a:pt x="14281" y="83"/>
                  </a:cubicBezTo>
                  <a:cubicBezTo>
                    <a:pt x="14252" y="71"/>
                    <a:pt x="14222" y="65"/>
                    <a:pt x="14198" y="59"/>
                  </a:cubicBezTo>
                  <a:cubicBezTo>
                    <a:pt x="14181" y="59"/>
                    <a:pt x="14175" y="54"/>
                    <a:pt x="14163" y="54"/>
                  </a:cubicBezTo>
                  <a:cubicBezTo>
                    <a:pt x="14133" y="42"/>
                    <a:pt x="14103" y="36"/>
                    <a:pt x="14080" y="36"/>
                  </a:cubicBezTo>
                  <a:cubicBezTo>
                    <a:pt x="14074" y="36"/>
                    <a:pt x="14062" y="36"/>
                    <a:pt x="14050" y="30"/>
                  </a:cubicBezTo>
                  <a:cubicBezTo>
                    <a:pt x="14014" y="24"/>
                    <a:pt x="13973" y="12"/>
                    <a:pt x="13937" y="12"/>
                  </a:cubicBezTo>
                  <a:lnTo>
                    <a:pt x="13907" y="12"/>
                  </a:lnTo>
                  <a:cubicBezTo>
                    <a:pt x="13884" y="12"/>
                    <a:pt x="13866" y="6"/>
                    <a:pt x="13842" y="6"/>
                  </a:cubicBezTo>
                  <a:lnTo>
                    <a:pt x="13806" y="6"/>
                  </a:lnTo>
                  <a:cubicBezTo>
                    <a:pt x="13783" y="6"/>
                    <a:pt x="13765" y="0"/>
                    <a:pt x="13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75"/>
            <p:cNvSpPr/>
            <p:nvPr/>
          </p:nvSpPr>
          <p:spPr>
            <a:xfrm>
              <a:off x="3723592" y="5736309"/>
              <a:ext cx="963425" cy="1227252"/>
            </a:xfrm>
            <a:custGeom>
              <a:avLst/>
              <a:gdLst/>
              <a:ahLst/>
              <a:cxnLst/>
              <a:rect l="l" t="t" r="r" b="b"/>
              <a:pathLst>
                <a:path w="7906" h="10071" extrusionOk="0">
                  <a:moveTo>
                    <a:pt x="2188" y="1"/>
                  </a:moveTo>
                  <a:cubicBezTo>
                    <a:pt x="891" y="1"/>
                    <a:pt x="1" y="1024"/>
                    <a:pt x="14" y="2791"/>
                  </a:cubicBezTo>
                  <a:cubicBezTo>
                    <a:pt x="19" y="5285"/>
                    <a:pt x="1801" y="8302"/>
                    <a:pt x="3974" y="9543"/>
                  </a:cubicBezTo>
                  <a:cubicBezTo>
                    <a:pt x="4604" y="9901"/>
                    <a:pt x="5198" y="10071"/>
                    <a:pt x="5724" y="10071"/>
                  </a:cubicBezTo>
                  <a:cubicBezTo>
                    <a:pt x="7021" y="10071"/>
                    <a:pt x="7906" y="9042"/>
                    <a:pt x="7893" y="7268"/>
                  </a:cubicBezTo>
                  <a:cubicBezTo>
                    <a:pt x="7887" y="4774"/>
                    <a:pt x="6106" y="1752"/>
                    <a:pt x="3933" y="523"/>
                  </a:cubicBezTo>
                  <a:cubicBezTo>
                    <a:pt x="3306" y="169"/>
                    <a:pt x="2714" y="1"/>
                    <a:pt x="21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75"/>
            <p:cNvSpPr/>
            <p:nvPr/>
          </p:nvSpPr>
          <p:spPr>
            <a:xfrm>
              <a:off x="2689646" y="5919345"/>
              <a:ext cx="1843133" cy="1613061"/>
            </a:xfrm>
            <a:custGeom>
              <a:avLst/>
              <a:gdLst/>
              <a:ahLst/>
              <a:cxnLst/>
              <a:rect l="l" t="t" r="r" b="b"/>
              <a:pathLst>
                <a:path w="15125" h="13237" extrusionOk="0">
                  <a:moveTo>
                    <a:pt x="51" y="6069"/>
                  </a:moveTo>
                  <a:lnTo>
                    <a:pt x="51" y="6069"/>
                  </a:lnTo>
                  <a:cubicBezTo>
                    <a:pt x="50" y="6069"/>
                    <a:pt x="49" y="6069"/>
                    <a:pt x="48" y="6069"/>
                  </a:cubicBezTo>
                  <a:cubicBezTo>
                    <a:pt x="46" y="6071"/>
                    <a:pt x="44" y="6073"/>
                    <a:pt x="42" y="6074"/>
                  </a:cubicBezTo>
                  <a:lnTo>
                    <a:pt x="42" y="6074"/>
                  </a:lnTo>
                  <a:lnTo>
                    <a:pt x="51" y="6069"/>
                  </a:lnTo>
                  <a:close/>
                  <a:moveTo>
                    <a:pt x="42" y="6074"/>
                  </a:moveTo>
                  <a:lnTo>
                    <a:pt x="1" y="6099"/>
                  </a:lnTo>
                  <a:cubicBezTo>
                    <a:pt x="11" y="6094"/>
                    <a:pt x="30" y="6084"/>
                    <a:pt x="42" y="6074"/>
                  </a:cubicBezTo>
                  <a:close/>
                  <a:moveTo>
                    <a:pt x="10677" y="1"/>
                  </a:moveTo>
                  <a:cubicBezTo>
                    <a:pt x="10665" y="1"/>
                    <a:pt x="10641" y="1"/>
                    <a:pt x="10629" y="7"/>
                  </a:cubicBezTo>
                  <a:lnTo>
                    <a:pt x="10612" y="7"/>
                  </a:lnTo>
                  <a:cubicBezTo>
                    <a:pt x="10594" y="7"/>
                    <a:pt x="10570" y="12"/>
                    <a:pt x="10546" y="12"/>
                  </a:cubicBezTo>
                  <a:lnTo>
                    <a:pt x="10534" y="12"/>
                  </a:lnTo>
                  <a:cubicBezTo>
                    <a:pt x="10517" y="12"/>
                    <a:pt x="10493" y="24"/>
                    <a:pt x="10481" y="24"/>
                  </a:cubicBezTo>
                  <a:cubicBezTo>
                    <a:pt x="10475" y="24"/>
                    <a:pt x="10463" y="24"/>
                    <a:pt x="10457" y="30"/>
                  </a:cubicBezTo>
                  <a:cubicBezTo>
                    <a:pt x="10445" y="30"/>
                    <a:pt x="10428" y="36"/>
                    <a:pt x="10416" y="36"/>
                  </a:cubicBezTo>
                  <a:cubicBezTo>
                    <a:pt x="10404" y="36"/>
                    <a:pt x="10398" y="42"/>
                    <a:pt x="10392" y="42"/>
                  </a:cubicBezTo>
                  <a:cubicBezTo>
                    <a:pt x="10374" y="42"/>
                    <a:pt x="10368" y="54"/>
                    <a:pt x="10356" y="54"/>
                  </a:cubicBezTo>
                  <a:cubicBezTo>
                    <a:pt x="10344" y="54"/>
                    <a:pt x="10339" y="60"/>
                    <a:pt x="10333" y="60"/>
                  </a:cubicBezTo>
                  <a:cubicBezTo>
                    <a:pt x="10315" y="66"/>
                    <a:pt x="10309" y="66"/>
                    <a:pt x="10291" y="72"/>
                  </a:cubicBezTo>
                  <a:cubicBezTo>
                    <a:pt x="10285" y="72"/>
                    <a:pt x="10279" y="84"/>
                    <a:pt x="10273" y="84"/>
                  </a:cubicBezTo>
                  <a:cubicBezTo>
                    <a:pt x="10255" y="90"/>
                    <a:pt x="10249" y="90"/>
                    <a:pt x="10232" y="96"/>
                  </a:cubicBezTo>
                  <a:cubicBezTo>
                    <a:pt x="10226" y="96"/>
                    <a:pt x="10220" y="102"/>
                    <a:pt x="10214" y="102"/>
                  </a:cubicBezTo>
                  <a:cubicBezTo>
                    <a:pt x="10196" y="113"/>
                    <a:pt x="10190" y="113"/>
                    <a:pt x="10172" y="119"/>
                  </a:cubicBezTo>
                  <a:cubicBezTo>
                    <a:pt x="10166" y="119"/>
                    <a:pt x="10160" y="125"/>
                    <a:pt x="10154" y="125"/>
                  </a:cubicBezTo>
                  <a:cubicBezTo>
                    <a:pt x="10137" y="131"/>
                    <a:pt x="10131" y="143"/>
                    <a:pt x="10113" y="149"/>
                  </a:cubicBezTo>
                  <a:cubicBezTo>
                    <a:pt x="10107" y="149"/>
                    <a:pt x="10101" y="155"/>
                    <a:pt x="10101" y="155"/>
                  </a:cubicBezTo>
                  <a:cubicBezTo>
                    <a:pt x="10083" y="161"/>
                    <a:pt x="10065" y="179"/>
                    <a:pt x="10048" y="185"/>
                  </a:cubicBezTo>
                  <a:lnTo>
                    <a:pt x="51" y="6069"/>
                  </a:lnTo>
                  <a:lnTo>
                    <a:pt x="51" y="6069"/>
                  </a:lnTo>
                  <a:cubicBezTo>
                    <a:pt x="61" y="6068"/>
                    <a:pt x="66" y="6063"/>
                    <a:pt x="66" y="6063"/>
                  </a:cubicBezTo>
                  <a:cubicBezTo>
                    <a:pt x="78" y="6057"/>
                    <a:pt x="90" y="6051"/>
                    <a:pt x="102" y="6039"/>
                  </a:cubicBezTo>
                  <a:cubicBezTo>
                    <a:pt x="107" y="6039"/>
                    <a:pt x="119" y="6034"/>
                    <a:pt x="125" y="6034"/>
                  </a:cubicBezTo>
                  <a:cubicBezTo>
                    <a:pt x="137" y="6028"/>
                    <a:pt x="149" y="6028"/>
                    <a:pt x="161" y="6022"/>
                  </a:cubicBezTo>
                  <a:cubicBezTo>
                    <a:pt x="167" y="6022"/>
                    <a:pt x="179" y="6010"/>
                    <a:pt x="185" y="6010"/>
                  </a:cubicBezTo>
                  <a:cubicBezTo>
                    <a:pt x="197" y="6004"/>
                    <a:pt x="208" y="6004"/>
                    <a:pt x="220" y="5998"/>
                  </a:cubicBezTo>
                  <a:cubicBezTo>
                    <a:pt x="226" y="5998"/>
                    <a:pt x="238" y="5992"/>
                    <a:pt x="244" y="5992"/>
                  </a:cubicBezTo>
                  <a:cubicBezTo>
                    <a:pt x="256" y="5980"/>
                    <a:pt x="268" y="5980"/>
                    <a:pt x="280" y="5974"/>
                  </a:cubicBezTo>
                  <a:cubicBezTo>
                    <a:pt x="286" y="5974"/>
                    <a:pt x="297" y="5968"/>
                    <a:pt x="303" y="5968"/>
                  </a:cubicBezTo>
                  <a:cubicBezTo>
                    <a:pt x="315" y="5962"/>
                    <a:pt x="327" y="5962"/>
                    <a:pt x="339" y="5962"/>
                  </a:cubicBezTo>
                  <a:cubicBezTo>
                    <a:pt x="345" y="5962"/>
                    <a:pt x="357" y="5950"/>
                    <a:pt x="363" y="5950"/>
                  </a:cubicBezTo>
                  <a:cubicBezTo>
                    <a:pt x="381" y="5950"/>
                    <a:pt x="393" y="5944"/>
                    <a:pt x="410" y="5944"/>
                  </a:cubicBezTo>
                  <a:cubicBezTo>
                    <a:pt x="416" y="5944"/>
                    <a:pt x="422" y="5944"/>
                    <a:pt x="428" y="5939"/>
                  </a:cubicBezTo>
                  <a:cubicBezTo>
                    <a:pt x="446" y="5939"/>
                    <a:pt x="470" y="5933"/>
                    <a:pt x="482" y="5933"/>
                  </a:cubicBezTo>
                  <a:lnTo>
                    <a:pt x="493" y="5933"/>
                  </a:lnTo>
                  <a:cubicBezTo>
                    <a:pt x="517" y="5921"/>
                    <a:pt x="541" y="5921"/>
                    <a:pt x="565" y="5921"/>
                  </a:cubicBezTo>
                  <a:lnTo>
                    <a:pt x="577" y="5921"/>
                  </a:lnTo>
                  <a:cubicBezTo>
                    <a:pt x="594" y="5921"/>
                    <a:pt x="612" y="5915"/>
                    <a:pt x="630" y="5915"/>
                  </a:cubicBezTo>
                  <a:lnTo>
                    <a:pt x="939" y="5915"/>
                  </a:lnTo>
                  <a:cubicBezTo>
                    <a:pt x="957" y="5915"/>
                    <a:pt x="974" y="5915"/>
                    <a:pt x="986" y="5921"/>
                  </a:cubicBezTo>
                  <a:lnTo>
                    <a:pt x="1010" y="5921"/>
                  </a:lnTo>
                  <a:cubicBezTo>
                    <a:pt x="1022" y="5921"/>
                    <a:pt x="1046" y="5933"/>
                    <a:pt x="1058" y="5933"/>
                  </a:cubicBezTo>
                  <a:lnTo>
                    <a:pt x="1075" y="5933"/>
                  </a:lnTo>
                  <a:cubicBezTo>
                    <a:pt x="1105" y="5939"/>
                    <a:pt x="1129" y="5939"/>
                    <a:pt x="1158" y="5944"/>
                  </a:cubicBezTo>
                  <a:cubicBezTo>
                    <a:pt x="1164" y="5944"/>
                    <a:pt x="1170" y="5944"/>
                    <a:pt x="1176" y="5950"/>
                  </a:cubicBezTo>
                  <a:cubicBezTo>
                    <a:pt x="1200" y="5962"/>
                    <a:pt x="1224" y="5962"/>
                    <a:pt x="1236" y="5968"/>
                  </a:cubicBezTo>
                  <a:cubicBezTo>
                    <a:pt x="1248" y="5968"/>
                    <a:pt x="1254" y="5974"/>
                    <a:pt x="1271" y="5974"/>
                  </a:cubicBezTo>
                  <a:cubicBezTo>
                    <a:pt x="1289" y="5980"/>
                    <a:pt x="1307" y="5980"/>
                    <a:pt x="1331" y="5992"/>
                  </a:cubicBezTo>
                  <a:cubicBezTo>
                    <a:pt x="1337" y="5992"/>
                    <a:pt x="1343" y="5998"/>
                    <a:pt x="1349" y="5998"/>
                  </a:cubicBezTo>
                  <a:cubicBezTo>
                    <a:pt x="1378" y="6004"/>
                    <a:pt x="1402" y="6010"/>
                    <a:pt x="1432" y="6022"/>
                  </a:cubicBezTo>
                  <a:cubicBezTo>
                    <a:pt x="1438" y="6022"/>
                    <a:pt x="1449" y="6028"/>
                    <a:pt x="1455" y="6028"/>
                  </a:cubicBezTo>
                  <a:lnTo>
                    <a:pt x="1521" y="6051"/>
                  </a:lnTo>
                  <a:cubicBezTo>
                    <a:pt x="1527" y="6051"/>
                    <a:pt x="1544" y="6057"/>
                    <a:pt x="1550" y="6057"/>
                  </a:cubicBezTo>
                  <a:cubicBezTo>
                    <a:pt x="1574" y="6063"/>
                    <a:pt x="1586" y="6069"/>
                    <a:pt x="1610" y="6081"/>
                  </a:cubicBezTo>
                  <a:cubicBezTo>
                    <a:pt x="1616" y="6081"/>
                    <a:pt x="1628" y="6087"/>
                    <a:pt x="1639" y="6087"/>
                  </a:cubicBezTo>
                  <a:cubicBezTo>
                    <a:pt x="1669" y="6093"/>
                    <a:pt x="1699" y="6111"/>
                    <a:pt x="1729" y="6123"/>
                  </a:cubicBezTo>
                  <a:cubicBezTo>
                    <a:pt x="1734" y="6123"/>
                    <a:pt x="1734" y="6129"/>
                    <a:pt x="1746" y="6129"/>
                  </a:cubicBezTo>
                  <a:cubicBezTo>
                    <a:pt x="1764" y="6140"/>
                    <a:pt x="1788" y="6152"/>
                    <a:pt x="1818" y="6158"/>
                  </a:cubicBezTo>
                  <a:cubicBezTo>
                    <a:pt x="1835" y="6170"/>
                    <a:pt x="1841" y="6176"/>
                    <a:pt x="1853" y="6176"/>
                  </a:cubicBezTo>
                  <a:cubicBezTo>
                    <a:pt x="1865" y="6182"/>
                    <a:pt x="1877" y="6182"/>
                    <a:pt x="1883" y="6188"/>
                  </a:cubicBezTo>
                  <a:lnTo>
                    <a:pt x="1930" y="6212"/>
                  </a:lnTo>
                  <a:cubicBezTo>
                    <a:pt x="1936" y="6218"/>
                    <a:pt x="1954" y="6218"/>
                    <a:pt x="1960" y="6230"/>
                  </a:cubicBezTo>
                  <a:lnTo>
                    <a:pt x="2002" y="6247"/>
                  </a:lnTo>
                  <a:cubicBezTo>
                    <a:pt x="2014" y="6259"/>
                    <a:pt x="2025" y="6259"/>
                    <a:pt x="2031" y="6265"/>
                  </a:cubicBezTo>
                  <a:cubicBezTo>
                    <a:pt x="2055" y="6277"/>
                    <a:pt x="2079" y="6295"/>
                    <a:pt x="2109" y="6301"/>
                  </a:cubicBezTo>
                  <a:cubicBezTo>
                    <a:pt x="2132" y="6319"/>
                    <a:pt x="2150" y="6330"/>
                    <a:pt x="2180" y="6348"/>
                  </a:cubicBezTo>
                  <a:cubicBezTo>
                    <a:pt x="2192" y="6354"/>
                    <a:pt x="2198" y="6354"/>
                    <a:pt x="2204" y="6360"/>
                  </a:cubicBezTo>
                  <a:cubicBezTo>
                    <a:pt x="2221" y="6366"/>
                    <a:pt x="2233" y="6384"/>
                    <a:pt x="2257" y="6390"/>
                  </a:cubicBezTo>
                  <a:cubicBezTo>
                    <a:pt x="2263" y="6396"/>
                    <a:pt x="2269" y="6396"/>
                    <a:pt x="2287" y="6408"/>
                  </a:cubicBezTo>
                  <a:cubicBezTo>
                    <a:pt x="2299" y="6414"/>
                    <a:pt x="2316" y="6425"/>
                    <a:pt x="2328" y="6437"/>
                  </a:cubicBezTo>
                  <a:cubicBezTo>
                    <a:pt x="2340" y="6443"/>
                    <a:pt x="2346" y="6449"/>
                    <a:pt x="2358" y="6449"/>
                  </a:cubicBezTo>
                  <a:cubicBezTo>
                    <a:pt x="2376" y="6455"/>
                    <a:pt x="2388" y="6473"/>
                    <a:pt x="2405" y="6479"/>
                  </a:cubicBezTo>
                  <a:cubicBezTo>
                    <a:pt x="2411" y="6485"/>
                    <a:pt x="2417" y="6497"/>
                    <a:pt x="2435" y="6497"/>
                  </a:cubicBezTo>
                  <a:cubicBezTo>
                    <a:pt x="2447" y="6503"/>
                    <a:pt x="2465" y="6515"/>
                    <a:pt x="2477" y="6526"/>
                  </a:cubicBezTo>
                  <a:cubicBezTo>
                    <a:pt x="2489" y="6532"/>
                    <a:pt x="2495" y="6532"/>
                    <a:pt x="2500" y="6538"/>
                  </a:cubicBezTo>
                  <a:cubicBezTo>
                    <a:pt x="2548" y="6568"/>
                    <a:pt x="2590" y="6604"/>
                    <a:pt x="2637" y="6645"/>
                  </a:cubicBezTo>
                  <a:cubicBezTo>
                    <a:pt x="2667" y="6663"/>
                    <a:pt x="2696" y="6687"/>
                    <a:pt x="2714" y="6710"/>
                  </a:cubicBezTo>
                  <a:lnTo>
                    <a:pt x="2738" y="6734"/>
                  </a:lnTo>
                  <a:cubicBezTo>
                    <a:pt x="2762" y="6746"/>
                    <a:pt x="2785" y="6770"/>
                    <a:pt x="2803" y="6782"/>
                  </a:cubicBezTo>
                  <a:cubicBezTo>
                    <a:pt x="2815" y="6794"/>
                    <a:pt x="2827" y="6800"/>
                    <a:pt x="2833" y="6805"/>
                  </a:cubicBezTo>
                  <a:cubicBezTo>
                    <a:pt x="2857" y="6823"/>
                    <a:pt x="2880" y="6841"/>
                    <a:pt x="2904" y="6859"/>
                  </a:cubicBezTo>
                  <a:cubicBezTo>
                    <a:pt x="2910" y="6865"/>
                    <a:pt x="2916" y="6871"/>
                    <a:pt x="2922" y="6871"/>
                  </a:cubicBezTo>
                  <a:cubicBezTo>
                    <a:pt x="2952" y="6895"/>
                    <a:pt x="2976" y="6924"/>
                    <a:pt x="3005" y="6948"/>
                  </a:cubicBezTo>
                  <a:lnTo>
                    <a:pt x="3029" y="6972"/>
                  </a:lnTo>
                  <a:cubicBezTo>
                    <a:pt x="3053" y="6990"/>
                    <a:pt x="3071" y="7007"/>
                    <a:pt x="3088" y="7031"/>
                  </a:cubicBezTo>
                  <a:lnTo>
                    <a:pt x="3112" y="7049"/>
                  </a:lnTo>
                  <a:cubicBezTo>
                    <a:pt x="3130" y="7073"/>
                    <a:pt x="3154" y="7096"/>
                    <a:pt x="3177" y="7108"/>
                  </a:cubicBezTo>
                  <a:lnTo>
                    <a:pt x="3201" y="7132"/>
                  </a:lnTo>
                  <a:lnTo>
                    <a:pt x="3278" y="7215"/>
                  </a:lnTo>
                  <a:cubicBezTo>
                    <a:pt x="3290" y="7221"/>
                    <a:pt x="3296" y="7227"/>
                    <a:pt x="3296" y="7239"/>
                  </a:cubicBezTo>
                  <a:cubicBezTo>
                    <a:pt x="3320" y="7257"/>
                    <a:pt x="3338" y="7281"/>
                    <a:pt x="3356" y="7304"/>
                  </a:cubicBezTo>
                  <a:cubicBezTo>
                    <a:pt x="3361" y="7310"/>
                    <a:pt x="3367" y="7316"/>
                    <a:pt x="3379" y="7334"/>
                  </a:cubicBezTo>
                  <a:cubicBezTo>
                    <a:pt x="3397" y="7358"/>
                    <a:pt x="3421" y="7376"/>
                    <a:pt x="3439" y="7399"/>
                  </a:cubicBezTo>
                  <a:cubicBezTo>
                    <a:pt x="3445" y="7405"/>
                    <a:pt x="3451" y="7417"/>
                    <a:pt x="3451" y="7423"/>
                  </a:cubicBezTo>
                  <a:cubicBezTo>
                    <a:pt x="3474" y="7453"/>
                    <a:pt x="3504" y="7482"/>
                    <a:pt x="3528" y="7512"/>
                  </a:cubicBezTo>
                  <a:cubicBezTo>
                    <a:pt x="3534" y="7518"/>
                    <a:pt x="3534" y="7524"/>
                    <a:pt x="3540" y="7536"/>
                  </a:cubicBezTo>
                  <a:cubicBezTo>
                    <a:pt x="3563" y="7554"/>
                    <a:pt x="3575" y="7577"/>
                    <a:pt x="3599" y="7607"/>
                  </a:cubicBezTo>
                  <a:cubicBezTo>
                    <a:pt x="3605" y="7613"/>
                    <a:pt x="3617" y="7625"/>
                    <a:pt x="3623" y="7637"/>
                  </a:cubicBezTo>
                  <a:cubicBezTo>
                    <a:pt x="3646" y="7661"/>
                    <a:pt x="3658" y="7690"/>
                    <a:pt x="3682" y="7714"/>
                  </a:cubicBezTo>
                  <a:cubicBezTo>
                    <a:pt x="3688" y="7720"/>
                    <a:pt x="3688" y="7726"/>
                    <a:pt x="3694" y="7732"/>
                  </a:cubicBezTo>
                  <a:cubicBezTo>
                    <a:pt x="3718" y="7761"/>
                    <a:pt x="3741" y="7791"/>
                    <a:pt x="3771" y="7833"/>
                  </a:cubicBezTo>
                  <a:cubicBezTo>
                    <a:pt x="3777" y="7839"/>
                    <a:pt x="3777" y="7845"/>
                    <a:pt x="3783" y="7851"/>
                  </a:cubicBezTo>
                  <a:cubicBezTo>
                    <a:pt x="3807" y="7874"/>
                    <a:pt x="3825" y="7904"/>
                    <a:pt x="3842" y="7928"/>
                  </a:cubicBezTo>
                  <a:cubicBezTo>
                    <a:pt x="3854" y="7934"/>
                    <a:pt x="3860" y="7952"/>
                    <a:pt x="3866" y="7957"/>
                  </a:cubicBezTo>
                  <a:cubicBezTo>
                    <a:pt x="3884" y="7981"/>
                    <a:pt x="3902" y="8011"/>
                    <a:pt x="3920" y="8029"/>
                  </a:cubicBezTo>
                  <a:cubicBezTo>
                    <a:pt x="3926" y="8041"/>
                    <a:pt x="3926" y="8047"/>
                    <a:pt x="3932" y="8052"/>
                  </a:cubicBezTo>
                  <a:cubicBezTo>
                    <a:pt x="3955" y="8082"/>
                    <a:pt x="3979" y="8118"/>
                    <a:pt x="4003" y="8147"/>
                  </a:cubicBezTo>
                  <a:cubicBezTo>
                    <a:pt x="4009" y="8159"/>
                    <a:pt x="4009" y="8165"/>
                    <a:pt x="4015" y="8171"/>
                  </a:cubicBezTo>
                  <a:cubicBezTo>
                    <a:pt x="4032" y="8201"/>
                    <a:pt x="4050" y="8225"/>
                    <a:pt x="4068" y="8254"/>
                  </a:cubicBezTo>
                  <a:cubicBezTo>
                    <a:pt x="4074" y="8260"/>
                    <a:pt x="4080" y="8278"/>
                    <a:pt x="4092" y="8284"/>
                  </a:cubicBezTo>
                  <a:cubicBezTo>
                    <a:pt x="4104" y="8314"/>
                    <a:pt x="4127" y="8337"/>
                    <a:pt x="4139" y="8367"/>
                  </a:cubicBezTo>
                  <a:cubicBezTo>
                    <a:pt x="4151" y="8373"/>
                    <a:pt x="4151" y="8379"/>
                    <a:pt x="4157" y="8385"/>
                  </a:cubicBezTo>
                  <a:cubicBezTo>
                    <a:pt x="4181" y="8427"/>
                    <a:pt x="4199" y="8456"/>
                    <a:pt x="4217" y="8492"/>
                  </a:cubicBezTo>
                  <a:cubicBezTo>
                    <a:pt x="4222" y="8498"/>
                    <a:pt x="4222" y="8504"/>
                    <a:pt x="4228" y="8516"/>
                  </a:cubicBezTo>
                  <a:cubicBezTo>
                    <a:pt x="4246" y="8545"/>
                    <a:pt x="4258" y="8575"/>
                    <a:pt x="4276" y="8599"/>
                  </a:cubicBezTo>
                  <a:cubicBezTo>
                    <a:pt x="4282" y="8605"/>
                    <a:pt x="4288" y="8617"/>
                    <a:pt x="4288" y="8628"/>
                  </a:cubicBezTo>
                  <a:cubicBezTo>
                    <a:pt x="4306" y="8658"/>
                    <a:pt x="4317" y="8676"/>
                    <a:pt x="4335" y="8706"/>
                  </a:cubicBezTo>
                  <a:cubicBezTo>
                    <a:pt x="4341" y="8712"/>
                    <a:pt x="4341" y="8723"/>
                    <a:pt x="4347" y="8729"/>
                  </a:cubicBezTo>
                  <a:cubicBezTo>
                    <a:pt x="4371" y="8765"/>
                    <a:pt x="4389" y="8795"/>
                    <a:pt x="4401" y="8836"/>
                  </a:cubicBezTo>
                  <a:cubicBezTo>
                    <a:pt x="4401" y="8842"/>
                    <a:pt x="4407" y="8848"/>
                    <a:pt x="4407" y="8854"/>
                  </a:cubicBezTo>
                  <a:lnTo>
                    <a:pt x="4454" y="8943"/>
                  </a:lnTo>
                  <a:cubicBezTo>
                    <a:pt x="4460" y="8955"/>
                    <a:pt x="4460" y="8967"/>
                    <a:pt x="4466" y="8973"/>
                  </a:cubicBezTo>
                  <a:cubicBezTo>
                    <a:pt x="4484" y="9003"/>
                    <a:pt x="4496" y="9026"/>
                    <a:pt x="4507" y="9056"/>
                  </a:cubicBezTo>
                  <a:cubicBezTo>
                    <a:pt x="4513" y="9062"/>
                    <a:pt x="4513" y="9074"/>
                    <a:pt x="4519" y="9080"/>
                  </a:cubicBezTo>
                  <a:cubicBezTo>
                    <a:pt x="4537" y="9115"/>
                    <a:pt x="4549" y="9151"/>
                    <a:pt x="4573" y="9181"/>
                  </a:cubicBezTo>
                  <a:cubicBezTo>
                    <a:pt x="4573" y="9193"/>
                    <a:pt x="4579" y="9198"/>
                    <a:pt x="4579" y="9204"/>
                  </a:cubicBezTo>
                  <a:cubicBezTo>
                    <a:pt x="4597" y="9234"/>
                    <a:pt x="4602" y="9264"/>
                    <a:pt x="4614" y="9293"/>
                  </a:cubicBezTo>
                  <a:cubicBezTo>
                    <a:pt x="4626" y="9299"/>
                    <a:pt x="4626" y="9317"/>
                    <a:pt x="4632" y="9323"/>
                  </a:cubicBezTo>
                  <a:cubicBezTo>
                    <a:pt x="4644" y="9353"/>
                    <a:pt x="4656" y="9377"/>
                    <a:pt x="4668" y="9406"/>
                  </a:cubicBezTo>
                  <a:cubicBezTo>
                    <a:pt x="4668" y="9412"/>
                    <a:pt x="4674" y="9418"/>
                    <a:pt x="4674" y="9436"/>
                  </a:cubicBezTo>
                  <a:lnTo>
                    <a:pt x="4721" y="9549"/>
                  </a:lnTo>
                  <a:cubicBezTo>
                    <a:pt x="4721" y="9555"/>
                    <a:pt x="4727" y="9561"/>
                    <a:pt x="4727" y="9567"/>
                  </a:cubicBezTo>
                  <a:cubicBezTo>
                    <a:pt x="4733" y="9596"/>
                    <a:pt x="4751" y="9626"/>
                    <a:pt x="4757" y="9656"/>
                  </a:cubicBezTo>
                  <a:cubicBezTo>
                    <a:pt x="4763" y="9674"/>
                    <a:pt x="4763" y="9679"/>
                    <a:pt x="4769" y="9697"/>
                  </a:cubicBezTo>
                  <a:cubicBezTo>
                    <a:pt x="4781" y="9727"/>
                    <a:pt x="4793" y="9745"/>
                    <a:pt x="4798" y="9774"/>
                  </a:cubicBezTo>
                  <a:cubicBezTo>
                    <a:pt x="4798" y="9786"/>
                    <a:pt x="4810" y="9792"/>
                    <a:pt x="4810" y="9804"/>
                  </a:cubicBezTo>
                  <a:cubicBezTo>
                    <a:pt x="4822" y="9846"/>
                    <a:pt x="4834" y="9881"/>
                    <a:pt x="4846" y="9917"/>
                  </a:cubicBezTo>
                  <a:cubicBezTo>
                    <a:pt x="4846" y="9923"/>
                    <a:pt x="4852" y="9935"/>
                    <a:pt x="4852" y="9941"/>
                  </a:cubicBezTo>
                  <a:lnTo>
                    <a:pt x="4876" y="10030"/>
                  </a:lnTo>
                  <a:cubicBezTo>
                    <a:pt x="4876" y="10042"/>
                    <a:pt x="4882" y="10054"/>
                    <a:pt x="4882" y="10065"/>
                  </a:cubicBezTo>
                  <a:cubicBezTo>
                    <a:pt x="4888" y="10095"/>
                    <a:pt x="4899" y="10119"/>
                    <a:pt x="4905" y="10149"/>
                  </a:cubicBezTo>
                  <a:cubicBezTo>
                    <a:pt x="4905" y="10154"/>
                    <a:pt x="4911" y="10160"/>
                    <a:pt x="4911" y="10178"/>
                  </a:cubicBezTo>
                  <a:cubicBezTo>
                    <a:pt x="4917" y="10214"/>
                    <a:pt x="4935" y="10249"/>
                    <a:pt x="4941" y="10291"/>
                  </a:cubicBezTo>
                  <a:cubicBezTo>
                    <a:pt x="4941" y="10297"/>
                    <a:pt x="4941" y="10303"/>
                    <a:pt x="4947" y="10309"/>
                  </a:cubicBezTo>
                  <a:lnTo>
                    <a:pt x="4971" y="10398"/>
                  </a:lnTo>
                  <a:cubicBezTo>
                    <a:pt x="4971" y="10416"/>
                    <a:pt x="4983" y="10422"/>
                    <a:pt x="4983" y="10440"/>
                  </a:cubicBezTo>
                  <a:cubicBezTo>
                    <a:pt x="4988" y="10469"/>
                    <a:pt x="4994" y="10487"/>
                    <a:pt x="4994" y="10517"/>
                  </a:cubicBezTo>
                  <a:cubicBezTo>
                    <a:pt x="4994" y="10529"/>
                    <a:pt x="5000" y="10540"/>
                    <a:pt x="5000" y="10546"/>
                  </a:cubicBezTo>
                  <a:cubicBezTo>
                    <a:pt x="5006" y="10588"/>
                    <a:pt x="5018" y="10624"/>
                    <a:pt x="5024" y="10653"/>
                  </a:cubicBezTo>
                  <a:lnTo>
                    <a:pt x="5024" y="10677"/>
                  </a:lnTo>
                  <a:cubicBezTo>
                    <a:pt x="5030" y="10707"/>
                    <a:pt x="5030" y="10736"/>
                    <a:pt x="5036" y="10766"/>
                  </a:cubicBezTo>
                  <a:cubicBezTo>
                    <a:pt x="5036" y="10778"/>
                    <a:pt x="5036" y="10784"/>
                    <a:pt x="5048" y="10802"/>
                  </a:cubicBezTo>
                  <a:cubicBezTo>
                    <a:pt x="5048" y="10831"/>
                    <a:pt x="5054" y="10855"/>
                    <a:pt x="5054" y="10885"/>
                  </a:cubicBezTo>
                  <a:lnTo>
                    <a:pt x="5054" y="10915"/>
                  </a:lnTo>
                  <a:cubicBezTo>
                    <a:pt x="5060" y="10950"/>
                    <a:pt x="5060" y="10986"/>
                    <a:pt x="5060" y="11015"/>
                  </a:cubicBezTo>
                  <a:lnTo>
                    <a:pt x="5060" y="11063"/>
                  </a:lnTo>
                  <a:lnTo>
                    <a:pt x="5060" y="11105"/>
                  </a:lnTo>
                  <a:lnTo>
                    <a:pt x="5060" y="11140"/>
                  </a:lnTo>
                  <a:lnTo>
                    <a:pt x="5060" y="11188"/>
                  </a:lnTo>
                  <a:lnTo>
                    <a:pt x="5060" y="11223"/>
                  </a:lnTo>
                  <a:lnTo>
                    <a:pt x="5060" y="11277"/>
                  </a:lnTo>
                  <a:lnTo>
                    <a:pt x="5060" y="11366"/>
                  </a:lnTo>
                  <a:lnTo>
                    <a:pt x="5060" y="11491"/>
                  </a:lnTo>
                  <a:lnTo>
                    <a:pt x="5060" y="11514"/>
                  </a:lnTo>
                  <a:cubicBezTo>
                    <a:pt x="5060" y="11550"/>
                    <a:pt x="5060" y="11597"/>
                    <a:pt x="5054" y="11633"/>
                  </a:cubicBezTo>
                  <a:lnTo>
                    <a:pt x="5054" y="11657"/>
                  </a:lnTo>
                  <a:cubicBezTo>
                    <a:pt x="5054" y="11692"/>
                    <a:pt x="5048" y="11728"/>
                    <a:pt x="5048" y="11764"/>
                  </a:cubicBezTo>
                  <a:lnTo>
                    <a:pt x="5048" y="11776"/>
                  </a:lnTo>
                  <a:cubicBezTo>
                    <a:pt x="5036" y="11811"/>
                    <a:pt x="5036" y="11847"/>
                    <a:pt x="5030" y="11882"/>
                  </a:cubicBezTo>
                  <a:lnTo>
                    <a:pt x="5030" y="11906"/>
                  </a:lnTo>
                  <a:cubicBezTo>
                    <a:pt x="5024" y="11942"/>
                    <a:pt x="5018" y="11983"/>
                    <a:pt x="5018" y="12013"/>
                  </a:cubicBezTo>
                  <a:lnTo>
                    <a:pt x="5018" y="12025"/>
                  </a:lnTo>
                  <a:cubicBezTo>
                    <a:pt x="5012" y="12055"/>
                    <a:pt x="5000" y="12090"/>
                    <a:pt x="4994" y="12120"/>
                  </a:cubicBezTo>
                  <a:cubicBezTo>
                    <a:pt x="4994" y="12132"/>
                    <a:pt x="4994" y="12138"/>
                    <a:pt x="4988" y="12138"/>
                  </a:cubicBezTo>
                  <a:cubicBezTo>
                    <a:pt x="4983" y="12167"/>
                    <a:pt x="4971" y="12203"/>
                    <a:pt x="4965" y="12233"/>
                  </a:cubicBezTo>
                  <a:cubicBezTo>
                    <a:pt x="4965" y="12239"/>
                    <a:pt x="4965" y="12251"/>
                    <a:pt x="4959" y="12251"/>
                  </a:cubicBezTo>
                  <a:cubicBezTo>
                    <a:pt x="4947" y="12280"/>
                    <a:pt x="4941" y="12310"/>
                    <a:pt x="4929" y="12340"/>
                  </a:cubicBezTo>
                  <a:lnTo>
                    <a:pt x="4929" y="12346"/>
                  </a:lnTo>
                  <a:cubicBezTo>
                    <a:pt x="4917" y="12375"/>
                    <a:pt x="4905" y="12405"/>
                    <a:pt x="4899" y="12435"/>
                  </a:cubicBezTo>
                  <a:cubicBezTo>
                    <a:pt x="4899" y="12441"/>
                    <a:pt x="4888" y="12447"/>
                    <a:pt x="4888" y="12458"/>
                  </a:cubicBezTo>
                  <a:cubicBezTo>
                    <a:pt x="4876" y="12488"/>
                    <a:pt x="4870" y="12518"/>
                    <a:pt x="4852" y="12536"/>
                  </a:cubicBezTo>
                  <a:cubicBezTo>
                    <a:pt x="4852" y="12536"/>
                    <a:pt x="4852" y="12542"/>
                    <a:pt x="4846" y="12542"/>
                  </a:cubicBezTo>
                  <a:cubicBezTo>
                    <a:pt x="4834" y="12565"/>
                    <a:pt x="4822" y="12595"/>
                    <a:pt x="4810" y="12619"/>
                  </a:cubicBezTo>
                  <a:cubicBezTo>
                    <a:pt x="4810" y="12625"/>
                    <a:pt x="4798" y="12631"/>
                    <a:pt x="4798" y="12631"/>
                  </a:cubicBezTo>
                  <a:cubicBezTo>
                    <a:pt x="4787" y="12654"/>
                    <a:pt x="4769" y="12684"/>
                    <a:pt x="4757" y="12708"/>
                  </a:cubicBezTo>
                  <a:cubicBezTo>
                    <a:pt x="4757" y="12714"/>
                    <a:pt x="4751" y="12714"/>
                    <a:pt x="4751" y="12720"/>
                  </a:cubicBezTo>
                  <a:lnTo>
                    <a:pt x="4703" y="12791"/>
                  </a:lnTo>
                  <a:lnTo>
                    <a:pt x="4698" y="12797"/>
                  </a:lnTo>
                  <a:cubicBezTo>
                    <a:pt x="4686" y="12821"/>
                    <a:pt x="4668" y="12838"/>
                    <a:pt x="4644" y="12862"/>
                  </a:cubicBezTo>
                  <a:lnTo>
                    <a:pt x="4632" y="12880"/>
                  </a:lnTo>
                  <a:cubicBezTo>
                    <a:pt x="4614" y="12898"/>
                    <a:pt x="4597" y="12922"/>
                    <a:pt x="4579" y="12945"/>
                  </a:cubicBezTo>
                  <a:lnTo>
                    <a:pt x="4573" y="12951"/>
                  </a:lnTo>
                  <a:cubicBezTo>
                    <a:pt x="4555" y="12975"/>
                    <a:pt x="4537" y="12987"/>
                    <a:pt x="4519" y="13011"/>
                  </a:cubicBezTo>
                  <a:lnTo>
                    <a:pt x="4507" y="13028"/>
                  </a:lnTo>
                  <a:cubicBezTo>
                    <a:pt x="4484" y="13046"/>
                    <a:pt x="4466" y="13064"/>
                    <a:pt x="4448" y="13076"/>
                  </a:cubicBezTo>
                  <a:cubicBezTo>
                    <a:pt x="4436" y="13076"/>
                    <a:pt x="4436" y="13088"/>
                    <a:pt x="4430" y="13088"/>
                  </a:cubicBezTo>
                  <a:cubicBezTo>
                    <a:pt x="4418" y="13100"/>
                    <a:pt x="4395" y="13118"/>
                    <a:pt x="4377" y="13129"/>
                  </a:cubicBezTo>
                  <a:lnTo>
                    <a:pt x="4371" y="13135"/>
                  </a:lnTo>
                  <a:lnTo>
                    <a:pt x="4306" y="13183"/>
                  </a:lnTo>
                  <a:cubicBezTo>
                    <a:pt x="4300" y="13183"/>
                    <a:pt x="4300" y="13189"/>
                    <a:pt x="4288" y="13189"/>
                  </a:cubicBezTo>
                  <a:lnTo>
                    <a:pt x="4222" y="13236"/>
                  </a:lnTo>
                  <a:lnTo>
                    <a:pt x="4222" y="13236"/>
                  </a:lnTo>
                  <a:lnTo>
                    <a:pt x="14275" y="7316"/>
                  </a:lnTo>
                  <a:lnTo>
                    <a:pt x="14341" y="7275"/>
                  </a:lnTo>
                  <a:cubicBezTo>
                    <a:pt x="14347" y="7275"/>
                    <a:pt x="14347" y="7269"/>
                    <a:pt x="14353" y="7269"/>
                  </a:cubicBezTo>
                  <a:lnTo>
                    <a:pt x="14424" y="7221"/>
                  </a:lnTo>
                  <a:lnTo>
                    <a:pt x="14430" y="7215"/>
                  </a:lnTo>
                  <a:cubicBezTo>
                    <a:pt x="14442" y="7197"/>
                    <a:pt x="14465" y="7186"/>
                    <a:pt x="14483" y="7168"/>
                  </a:cubicBezTo>
                  <a:cubicBezTo>
                    <a:pt x="14489" y="7168"/>
                    <a:pt x="14489" y="7162"/>
                    <a:pt x="14495" y="7162"/>
                  </a:cubicBezTo>
                  <a:cubicBezTo>
                    <a:pt x="14519" y="7150"/>
                    <a:pt x="14531" y="7126"/>
                    <a:pt x="14554" y="7108"/>
                  </a:cubicBezTo>
                  <a:lnTo>
                    <a:pt x="14572" y="7096"/>
                  </a:lnTo>
                  <a:cubicBezTo>
                    <a:pt x="14608" y="7091"/>
                    <a:pt x="14620" y="7073"/>
                    <a:pt x="14644" y="7043"/>
                  </a:cubicBezTo>
                  <a:cubicBezTo>
                    <a:pt x="14661" y="7019"/>
                    <a:pt x="14679" y="7001"/>
                    <a:pt x="14697" y="6978"/>
                  </a:cubicBezTo>
                  <a:lnTo>
                    <a:pt x="14709" y="6966"/>
                  </a:lnTo>
                  <a:cubicBezTo>
                    <a:pt x="14727" y="6942"/>
                    <a:pt x="14739" y="6918"/>
                    <a:pt x="14762" y="6895"/>
                  </a:cubicBezTo>
                  <a:cubicBezTo>
                    <a:pt x="14762" y="6889"/>
                    <a:pt x="14768" y="6889"/>
                    <a:pt x="14768" y="6883"/>
                  </a:cubicBezTo>
                  <a:lnTo>
                    <a:pt x="14816" y="6817"/>
                  </a:lnTo>
                  <a:cubicBezTo>
                    <a:pt x="14816" y="6805"/>
                    <a:pt x="14822" y="6805"/>
                    <a:pt x="14822" y="6800"/>
                  </a:cubicBezTo>
                  <a:cubicBezTo>
                    <a:pt x="14834" y="6776"/>
                    <a:pt x="14851" y="6746"/>
                    <a:pt x="14863" y="6728"/>
                  </a:cubicBezTo>
                  <a:cubicBezTo>
                    <a:pt x="14863" y="6716"/>
                    <a:pt x="14875" y="6710"/>
                    <a:pt x="14875" y="6710"/>
                  </a:cubicBezTo>
                  <a:cubicBezTo>
                    <a:pt x="14887" y="6687"/>
                    <a:pt x="14893" y="6669"/>
                    <a:pt x="14911" y="6639"/>
                  </a:cubicBezTo>
                  <a:cubicBezTo>
                    <a:pt x="14911" y="6627"/>
                    <a:pt x="14911" y="6627"/>
                    <a:pt x="14917" y="6627"/>
                  </a:cubicBezTo>
                  <a:cubicBezTo>
                    <a:pt x="14934" y="6598"/>
                    <a:pt x="14940" y="6580"/>
                    <a:pt x="14952" y="6550"/>
                  </a:cubicBezTo>
                  <a:cubicBezTo>
                    <a:pt x="14952" y="6538"/>
                    <a:pt x="14964" y="6532"/>
                    <a:pt x="14964" y="6526"/>
                  </a:cubicBezTo>
                  <a:cubicBezTo>
                    <a:pt x="14976" y="6497"/>
                    <a:pt x="14982" y="6467"/>
                    <a:pt x="14994" y="6437"/>
                  </a:cubicBezTo>
                  <a:lnTo>
                    <a:pt x="14994" y="6431"/>
                  </a:lnTo>
                  <a:cubicBezTo>
                    <a:pt x="15000" y="6402"/>
                    <a:pt x="15006" y="6378"/>
                    <a:pt x="15024" y="6348"/>
                  </a:cubicBezTo>
                  <a:cubicBezTo>
                    <a:pt x="15024" y="6342"/>
                    <a:pt x="15029" y="6330"/>
                    <a:pt x="15029" y="6325"/>
                  </a:cubicBezTo>
                  <a:cubicBezTo>
                    <a:pt x="15035" y="6295"/>
                    <a:pt x="15041" y="6265"/>
                    <a:pt x="15053" y="6230"/>
                  </a:cubicBezTo>
                  <a:cubicBezTo>
                    <a:pt x="15053" y="6224"/>
                    <a:pt x="15053" y="6212"/>
                    <a:pt x="15059" y="6206"/>
                  </a:cubicBezTo>
                  <a:lnTo>
                    <a:pt x="15083" y="6117"/>
                  </a:lnTo>
                  <a:lnTo>
                    <a:pt x="15083" y="6105"/>
                  </a:lnTo>
                  <a:cubicBezTo>
                    <a:pt x="15089" y="6063"/>
                    <a:pt x="15095" y="6034"/>
                    <a:pt x="15095" y="5998"/>
                  </a:cubicBezTo>
                  <a:lnTo>
                    <a:pt x="15095" y="5986"/>
                  </a:lnTo>
                  <a:lnTo>
                    <a:pt x="15095" y="5968"/>
                  </a:lnTo>
                  <a:cubicBezTo>
                    <a:pt x="15101" y="5933"/>
                    <a:pt x="15101" y="5897"/>
                    <a:pt x="15113" y="5855"/>
                  </a:cubicBezTo>
                  <a:lnTo>
                    <a:pt x="15113" y="5849"/>
                  </a:lnTo>
                  <a:cubicBezTo>
                    <a:pt x="15119" y="5814"/>
                    <a:pt x="15119" y="5778"/>
                    <a:pt x="15119" y="5737"/>
                  </a:cubicBezTo>
                  <a:lnTo>
                    <a:pt x="15119" y="5719"/>
                  </a:lnTo>
                  <a:cubicBezTo>
                    <a:pt x="15119" y="5677"/>
                    <a:pt x="15125" y="5636"/>
                    <a:pt x="15125" y="5600"/>
                  </a:cubicBezTo>
                  <a:lnTo>
                    <a:pt x="15125" y="5576"/>
                  </a:lnTo>
                  <a:lnTo>
                    <a:pt x="15125" y="5452"/>
                  </a:lnTo>
                  <a:cubicBezTo>
                    <a:pt x="15125" y="5392"/>
                    <a:pt x="15125" y="5333"/>
                    <a:pt x="15119" y="5279"/>
                  </a:cubicBezTo>
                  <a:lnTo>
                    <a:pt x="15119" y="5256"/>
                  </a:lnTo>
                  <a:lnTo>
                    <a:pt x="15119" y="5196"/>
                  </a:lnTo>
                  <a:lnTo>
                    <a:pt x="15119" y="5155"/>
                  </a:lnTo>
                  <a:lnTo>
                    <a:pt x="15119" y="5107"/>
                  </a:lnTo>
                  <a:cubicBezTo>
                    <a:pt x="15119" y="5072"/>
                    <a:pt x="15113" y="5036"/>
                    <a:pt x="15113" y="5006"/>
                  </a:cubicBezTo>
                  <a:lnTo>
                    <a:pt x="15113" y="4977"/>
                  </a:lnTo>
                  <a:cubicBezTo>
                    <a:pt x="15113" y="4947"/>
                    <a:pt x="15101" y="4923"/>
                    <a:pt x="15101" y="4893"/>
                  </a:cubicBezTo>
                  <a:cubicBezTo>
                    <a:pt x="15101" y="4876"/>
                    <a:pt x="15101" y="4870"/>
                    <a:pt x="15095" y="4858"/>
                  </a:cubicBezTo>
                  <a:cubicBezTo>
                    <a:pt x="15089" y="4828"/>
                    <a:pt x="15089" y="4798"/>
                    <a:pt x="15083" y="4769"/>
                  </a:cubicBezTo>
                  <a:lnTo>
                    <a:pt x="15083" y="4745"/>
                  </a:lnTo>
                  <a:cubicBezTo>
                    <a:pt x="15071" y="4709"/>
                    <a:pt x="15065" y="4668"/>
                    <a:pt x="15059" y="4638"/>
                  </a:cubicBezTo>
                  <a:cubicBezTo>
                    <a:pt x="15059" y="4632"/>
                    <a:pt x="15053" y="4620"/>
                    <a:pt x="15053" y="4608"/>
                  </a:cubicBezTo>
                  <a:cubicBezTo>
                    <a:pt x="15041" y="4579"/>
                    <a:pt x="15041" y="4561"/>
                    <a:pt x="15035" y="4531"/>
                  </a:cubicBezTo>
                  <a:cubicBezTo>
                    <a:pt x="15035" y="4513"/>
                    <a:pt x="15029" y="4508"/>
                    <a:pt x="15029" y="4490"/>
                  </a:cubicBezTo>
                  <a:lnTo>
                    <a:pt x="15006" y="4401"/>
                  </a:lnTo>
                  <a:cubicBezTo>
                    <a:pt x="15006" y="4395"/>
                    <a:pt x="15006" y="4389"/>
                    <a:pt x="15000" y="4383"/>
                  </a:cubicBezTo>
                  <a:cubicBezTo>
                    <a:pt x="14994" y="4341"/>
                    <a:pt x="14982" y="4306"/>
                    <a:pt x="14970" y="4270"/>
                  </a:cubicBezTo>
                  <a:cubicBezTo>
                    <a:pt x="14970" y="4264"/>
                    <a:pt x="14964" y="4246"/>
                    <a:pt x="14964" y="4240"/>
                  </a:cubicBezTo>
                  <a:cubicBezTo>
                    <a:pt x="14952" y="4211"/>
                    <a:pt x="14946" y="4187"/>
                    <a:pt x="14940" y="4157"/>
                  </a:cubicBezTo>
                  <a:cubicBezTo>
                    <a:pt x="14940" y="4151"/>
                    <a:pt x="14940" y="4145"/>
                    <a:pt x="14934" y="4145"/>
                  </a:cubicBezTo>
                  <a:cubicBezTo>
                    <a:pt x="14934" y="4133"/>
                    <a:pt x="14934" y="4133"/>
                    <a:pt x="14923" y="4127"/>
                  </a:cubicBezTo>
                  <a:lnTo>
                    <a:pt x="14905" y="4038"/>
                  </a:lnTo>
                  <a:cubicBezTo>
                    <a:pt x="14905" y="4032"/>
                    <a:pt x="14893" y="4027"/>
                    <a:pt x="14893" y="4015"/>
                  </a:cubicBezTo>
                  <a:cubicBezTo>
                    <a:pt x="14881" y="3979"/>
                    <a:pt x="14875" y="3943"/>
                    <a:pt x="14857" y="3908"/>
                  </a:cubicBezTo>
                  <a:cubicBezTo>
                    <a:pt x="14857" y="3896"/>
                    <a:pt x="14851" y="3884"/>
                    <a:pt x="14851" y="3878"/>
                  </a:cubicBezTo>
                  <a:cubicBezTo>
                    <a:pt x="14845" y="3848"/>
                    <a:pt x="14828" y="3825"/>
                    <a:pt x="14822" y="3795"/>
                  </a:cubicBezTo>
                  <a:cubicBezTo>
                    <a:pt x="14816" y="3777"/>
                    <a:pt x="14816" y="3771"/>
                    <a:pt x="14804" y="3759"/>
                  </a:cubicBezTo>
                  <a:cubicBezTo>
                    <a:pt x="14798" y="3730"/>
                    <a:pt x="14786" y="3700"/>
                    <a:pt x="14774" y="3670"/>
                  </a:cubicBezTo>
                  <a:cubicBezTo>
                    <a:pt x="14774" y="3658"/>
                    <a:pt x="14768" y="3652"/>
                    <a:pt x="14768" y="3647"/>
                  </a:cubicBezTo>
                  <a:lnTo>
                    <a:pt x="14727" y="3534"/>
                  </a:lnTo>
                  <a:cubicBezTo>
                    <a:pt x="14727" y="3528"/>
                    <a:pt x="14721" y="3522"/>
                    <a:pt x="14721" y="3504"/>
                  </a:cubicBezTo>
                  <a:cubicBezTo>
                    <a:pt x="14709" y="3474"/>
                    <a:pt x="14697" y="3451"/>
                    <a:pt x="14679" y="3421"/>
                  </a:cubicBezTo>
                  <a:cubicBezTo>
                    <a:pt x="14673" y="3409"/>
                    <a:pt x="14673" y="3403"/>
                    <a:pt x="14667" y="3385"/>
                  </a:cubicBezTo>
                  <a:cubicBezTo>
                    <a:pt x="14649" y="3356"/>
                    <a:pt x="14644" y="3326"/>
                    <a:pt x="14632" y="3296"/>
                  </a:cubicBezTo>
                  <a:cubicBezTo>
                    <a:pt x="14632" y="3290"/>
                    <a:pt x="14620" y="3284"/>
                    <a:pt x="14620" y="3272"/>
                  </a:cubicBezTo>
                  <a:cubicBezTo>
                    <a:pt x="14608" y="3237"/>
                    <a:pt x="14590" y="3201"/>
                    <a:pt x="14572" y="3171"/>
                  </a:cubicBezTo>
                  <a:cubicBezTo>
                    <a:pt x="14560" y="3166"/>
                    <a:pt x="14560" y="3154"/>
                    <a:pt x="14554" y="3148"/>
                  </a:cubicBezTo>
                  <a:cubicBezTo>
                    <a:pt x="14543" y="3118"/>
                    <a:pt x="14525" y="3094"/>
                    <a:pt x="14519" y="3065"/>
                  </a:cubicBezTo>
                  <a:cubicBezTo>
                    <a:pt x="14513" y="3059"/>
                    <a:pt x="14513" y="3047"/>
                    <a:pt x="14501" y="3035"/>
                  </a:cubicBezTo>
                  <a:lnTo>
                    <a:pt x="14459" y="2946"/>
                  </a:lnTo>
                  <a:cubicBezTo>
                    <a:pt x="14459" y="2940"/>
                    <a:pt x="14454" y="2934"/>
                    <a:pt x="14454" y="2928"/>
                  </a:cubicBezTo>
                  <a:cubicBezTo>
                    <a:pt x="14436" y="2886"/>
                    <a:pt x="14412" y="2857"/>
                    <a:pt x="14400" y="2821"/>
                  </a:cubicBezTo>
                  <a:cubicBezTo>
                    <a:pt x="14394" y="2815"/>
                    <a:pt x="14394" y="2809"/>
                    <a:pt x="14382" y="2797"/>
                  </a:cubicBezTo>
                  <a:cubicBezTo>
                    <a:pt x="14370" y="2768"/>
                    <a:pt x="14353" y="2750"/>
                    <a:pt x="14341" y="2720"/>
                  </a:cubicBezTo>
                  <a:cubicBezTo>
                    <a:pt x="14335" y="2708"/>
                    <a:pt x="14323" y="2696"/>
                    <a:pt x="14323" y="2690"/>
                  </a:cubicBezTo>
                  <a:cubicBezTo>
                    <a:pt x="14311" y="2661"/>
                    <a:pt x="14293" y="2625"/>
                    <a:pt x="14281" y="2607"/>
                  </a:cubicBezTo>
                  <a:cubicBezTo>
                    <a:pt x="14275" y="2601"/>
                    <a:pt x="14275" y="2590"/>
                    <a:pt x="14264" y="2584"/>
                  </a:cubicBezTo>
                  <a:cubicBezTo>
                    <a:pt x="14246" y="2548"/>
                    <a:pt x="14228" y="2518"/>
                    <a:pt x="14204" y="2477"/>
                  </a:cubicBezTo>
                  <a:cubicBezTo>
                    <a:pt x="14198" y="2471"/>
                    <a:pt x="14198" y="2465"/>
                    <a:pt x="14192" y="2459"/>
                  </a:cubicBezTo>
                  <a:cubicBezTo>
                    <a:pt x="14174" y="2429"/>
                    <a:pt x="14163" y="2405"/>
                    <a:pt x="14139" y="2376"/>
                  </a:cubicBezTo>
                  <a:cubicBezTo>
                    <a:pt x="14133" y="2370"/>
                    <a:pt x="14127" y="2352"/>
                    <a:pt x="14115" y="2346"/>
                  </a:cubicBezTo>
                  <a:cubicBezTo>
                    <a:pt x="14103" y="2316"/>
                    <a:pt x="14079" y="2293"/>
                    <a:pt x="14068" y="2263"/>
                  </a:cubicBezTo>
                  <a:cubicBezTo>
                    <a:pt x="14056" y="2257"/>
                    <a:pt x="14056" y="2251"/>
                    <a:pt x="14050" y="2239"/>
                  </a:cubicBezTo>
                  <a:cubicBezTo>
                    <a:pt x="14026" y="2210"/>
                    <a:pt x="14008" y="2174"/>
                    <a:pt x="13984" y="2144"/>
                  </a:cubicBezTo>
                  <a:cubicBezTo>
                    <a:pt x="13978" y="2138"/>
                    <a:pt x="13978" y="2132"/>
                    <a:pt x="13967" y="2120"/>
                  </a:cubicBezTo>
                  <a:cubicBezTo>
                    <a:pt x="13955" y="2091"/>
                    <a:pt x="13931" y="2073"/>
                    <a:pt x="13919" y="2049"/>
                  </a:cubicBezTo>
                  <a:cubicBezTo>
                    <a:pt x="13907" y="2043"/>
                    <a:pt x="13901" y="2025"/>
                    <a:pt x="13895" y="2020"/>
                  </a:cubicBezTo>
                  <a:cubicBezTo>
                    <a:pt x="13872" y="1996"/>
                    <a:pt x="13860" y="1966"/>
                    <a:pt x="13836" y="1942"/>
                  </a:cubicBezTo>
                  <a:cubicBezTo>
                    <a:pt x="13830" y="1936"/>
                    <a:pt x="13830" y="1930"/>
                    <a:pt x="13818" y="1925"/>
                  </a:cubicBezTo>
                  <a:cubicBezTo>
                    <a:pt x="13800" y="1895"/>
                    <a:pt x="13777" y="1853"/>
                    <a:pt x="13747" y="1824"/>
                  </a:cubicBezTo>
                  <a:cubicBezTo>
                    <a:pt x="13741" y="1818"/>
                    <a:pt x="13741" y="1812"/>
                    <a:pt x="13729" y="1806"/>
                  </a:cubicBezTo>
                  <a:cubicBezTo>
                    <a:pt x="13711" y="1782"/>
                    <a:pt x="13693" y="1752"/>
                    <a:pt x="13670" y="1729"/>
                  </a:cubicBezTo>
                  <a:cubicBezTo>
                    <a:pt x="13664" y="1723"/>
                    <a:pt x="13658" y="1717"/>
                    <a:pt x="13652" y="1699"/>
                  </a:cubicBezTo>
                  <a:cubicBezTo>
                    <a:pt x="13628" y="1675"/>
                    <a:pt x="13610" y="1645"/>
                    <a:pt x="13593" y="1628"/>
                  </a:cubicBezTo>
                  <a:cubicBezTo>
                    <a:pt x="13581" y="1616"/>
                    <a:pt x="13581" y="1610"/>
                    <a:pt x="13575" y="1604"/>
                  </a:cubicBezTo>
                  <a:cubicBezTo>
                    <a:pt x="13551" y="1574"/>
                    <a:pt x="13521" y="1544"/>
                    <a:pt x="13503" y="1515"/>
                  </a:cubicBezTo>
                  <a:cubicBezTo>
                    <a:pt x="13492" y="1509"/>
                    <a:pt x="13486" y="1497"/>
                    <a:pt x="13486" y="1491"/>
                  </a:cubicBezTo>
                  <a:cubicBezTo>
                    <a:pt x="13462" y="1467"/>
                    <a:pt x="13450" y="1449"/>
                    <a:pt x="13426" y="1426"/>
                  </a:cubicBezTo>
                  <a:cubicBezTo>
                    <a:pt x="13420" y="1420"/>
                    <a:pt x="13414" y="1408"/>
                    <a:pt x="13403" y="1396"/>
                  </a:cubicBezTo>
                  <a:cubicBezTo>
                    <a:pt x="13385" y="1372"/>
                    <a:pt x="13361" y="1349"/>
                    <a:pt x="13343" y="1331"/>
                  </a:cubicBezTo>
                  <a:cubicBezTo>
                    <a:pt x="13337" y="1319"/>
                    <a:pt x="13331" y="1313"/>
                    <a:pt x="13331" y="1307"/>
                  </a:cubicBezTo>
                  <a:lnTo>
                    <a:pt x="13248" y="1224"/>
                  </a:lnTo>
                  <a:lnTo>
                    <a:pt x="13224" y="1200"/>
                  </a:lnTo>
                  <a:lnTo>
                    <a:pt x="13165" y="1141"/>
                  </a:lnTo>
                  <a:cubicBezTo>
                    <a:pt x="13159" y="1135"/>
                    <a:pt x="13153" y="1129"/>
                    <a:pt x="13135" y="1123"/>
                  </a:cubicBezTo>
                  <a:cubicBezTo>
                    <a:pt x="13117" y="1099"/>
                    <a:pt x="13094" y="1081"/>
                    <a:pt x="13076" y="1063"/>
                  </a:cubicBezTo>
                  <a:lnTo>
                    <a:pt x="13058" y="1040"/>
                  </a:lnTo>
                  <a:cubicBezTo>
                    <a:pt x="13028" y="1016"/>
                    <a:pt x="13005" y="986"/>
                    <a:pt x="12975" y="963"/>
                  </a:cubicBezTo>
                  <a:cubicBezTo>
                    <a:pt x="12969" y="957"/>
                    <a:pt x="12957" y="951"/>
                    <a:pt x="12951" y="951"/>
                  </a:cubicBezTo>
                  <a:cubicBezTo>
                    <a:pt x="12927" y="927"/>
                    <a:pt x="12910" y="915"/>
                    <a:pt x="12886" y="897"/>
                  </a:cubicBezTo>
                  <a:cubicBezTo>
                    <a:pt x="12880" y="891"/>
                    <a:pt x="12862" y="885"/>
                    <a:pt x="12856" y="873"/>
                  </a:cubicBezTo>
                  <a:cubicBezTo>
                    <a:pt x="12832" y="862"/>
                    <a:pt x="12809" y="838"/>
                    <a:pt x="12791" y="826"/>
                  </a:cubicBezTo>
                  <a:lnTo>
                    <a:pt x="12767" y="802"/>
                  </a:lnTo>
                  <a:cubicBezTo>
                    <a:pt x="12737" y="778"/>
                    <a:pt x="12708" y="755"/>
                    <a:pt x="12684" y="737"/>
                  </a:cubicBezTo>
                  <a:lnTo>
                    <a:pt x="12678" y="725"/>
                  </a:lnTo>
                  <a:cubicBezTo>
                    <a:pt x="12631" y="695"/>
                    <a:pt x="12589" y="660"/>
                    <a:pt x="12542" y="630"/>
                  </a:cubicBezTo>
                  <a:lnTo>
                    <a:pt x="12530" y="618"/>
                  </a:lnTo>
                  <a:cubicBezTo>
                    <a:pt x="12512" y="600"/>
                    <a:pt x="12494" y="594"/>
                    <a:pt x="12476" y="577"/>
                  </a:cubicBezTo>
                  <a:cubicBezTo>
                    <a:pt x="12470" y="571"/>
                    <a:pt x="12464" y="571"/>
                    <a:pt x="12452" y="565"/>
                  </a:cubicBezTo>
                  <a:cubicBezTo>
                    <a:pt x="12441" y="559"/>
                    <a:pt x="12423" y="541"/>
                    <a:pt x="12411" y="535"/>
                  </a:cubicBezTo>
                  <a:cubicBezTo>
                    <a:pt x="12405" y="529"/>
                    <a:pt x="12393" y="529"/>
                    <a:pt x="12387" y="517"/>
                  </a:cubicBezTo>
                  <a:cubicBezTo>
                    <a:pt x="12375" y="511"/>
                    <a:pt x="12357" y="499"/>
                    <a:pt x="12346" y="488"/>
                  </a:cubicBezTo>
                  <a:cubicBezTo>
                    <a:pt x="12334" y="482"/>
                    <a:pt x="12328" y="482"/>
                    <a:pt x="12322" y="476"/>
                  </a:cubicBezTo>
                  <a:cubicBezTo>
                    <a:pt x="12304" y="470"/>
                    <a:pt x="12292" y="452"/>
                    <a:pt x="12268" y="446"/>
                  </a:cubicBezTo>
                  <a:cubicBezTo>
                    <a:pt x="12262" y="440"/>
                    <a:pt x="12256" y="440"/>
                    <a:pt x="12245" y="428"/>
                  </a:cubicBezTo>
                  <a:cubicBezTo>
                    <a:pt x="12227" y="416"/>
                    <a:pt x="12203" y="398"/>
                    <a:pt x="12173" y="387"/>
                  </a:cubicBezTo>
                  <a:cubicBezTo>
                    <a:pt x="12150" y="369"/>
                    <a:pt x="12120" y="357"/>
                    <a:pt x="12096" y="351"/>
                  </a:cubicBezTo>
                  <a:cubicBezTo>
                    <a:pt x="12090" y="339"/>
                    <a:pt x="12084" y="339"/>
                    <a:pt x="12066" y="333"/>
                  </a:cubicBezTo>
                  <a:lnTo>
                    <a:pt x="12025" y="309"/>
                  </a:lnTo>
                  <a:cubicBezTo>
                    <a:pt x="12019" y="303"/>
                    <a:pt x="12001" y="303"/>
                    <a:pt x="11995" y="298"/>
                  </a:cubicBezTo>
                  <a:lnTo>
                    <a:pt x="11948" y="274"/>
                  </a:lnTo>
                  <a:cubicBezTo>
                    <a:pt x="11942" y="268"/>
                    <a:pt x="11930" y="268"/>
                    <a:pt x="11918" y="262"/>
                  </a:cubicBezTo>
                  <a:cubicBezTo>
                    <a:pt x="11912" y="250"/>
                    <a:pt x="11906" y="250"/>
                    <a:pt x="11888" y="244"/>
                  </a:cubicBezTo>
                  <a:cubicBezTo>
                    <a:pt x="11882" y="244"/>
                    <a:pt x="11882" y="244"/>
                    <a:pt x="11876" y="238"/>
                  </a:cubicBezTo>
                  <a:cubicBezTo>
                    <a:pt x="11853" y="220"/>
                    <a:pt x="11823" y="214"/>
                    <a:pt x="11799" y="208"/>
                  </a:cubicBezTo>
                  <a:cubicBezTo>
                    <a:pt x="11793" y="208"/>
                    <a:pt x="11793" y="202"/>
                    <a:pt x="11787" y="202"/>
                  </a:cubicBezTo>
                  <a:cubicBezTo>
                    <a:pt x="11758" y="185"/>
                    <a:pt x="11728" y="179"/>
                    <a:pt x="11698" y="161"/>
                  </a:cubicBezTo>
                  <a:cubicBezTo>
                    <a:pt x="11692" y="161"/>
                    <a:pt x="11681" y="155"/>
                    <a:pt x="11675" y="155"/>
                  </a:cubicBezTo>
                  <a:cubicBezTo>
                    <a:pt x="11651" y="149"/>
                    <a:pt x="11633" y="143"/>
                    <a:pt x="11615" y="131"/>
                  </a:cubicBezTo>
                  <a:cubicBezTo>
                    <a:pt x="11609" y="131"/>
                    <a:pt x="11591" y="125"/>
                    <a:pt x="11585" y="125"/>
                  </a:cubicBezTo>
                  <a:lnTo>
                    <a:pt x="11520" y="102"/>
                  </a:lnTo>
                  <a:cubicBezTo>
                    <a:pt x="11514" y="102"/>
                    <a:pt x="11502" y="96"/>
                    <a:pt x="11496" y="96"/>
                  </a:cubicBezTo>
                  <a:cubicBezTo>
                    <a:pt x="11467" y="90"/>
                    <a:pt x="11437" y="84"/>
                    <a:pt x="11413" y="72"/>
                  </a:cubicBezTo>
                  <a:cubicBezTo>
                    <a:pt x="11407" y="72"/>
                    <a:pt x="11401" y="72"/>
                    <a:pt x="11395" y="66"/>
                  </a:cubicBezTo>
                  <a:cubicBezTo>
                    <a:pt x="11372" y="60"/>
                    <a:pt x="11348" y="60"/>
                    <a:pt x="11324" y="54"/>
                  </a:cubicBezTo>
                  <a:cubicBezTo>
                    <a:pt x="11318" y="54"/>
                    <a:pt x="11312" y="42"/>
                    <a:pt x="11295" y="42"/>
                  </a:cubicBezTo>
                  <a:cubicBezTo>
                    <a:pt x="11271" y="36"/>
                    <a:pt x="11253" y="36"/>
                    <a:pt x="11229" y="30"/>
                  </a:cubicBezTo>
                  <a:lnTo>
                    <a:pt x="11205" y="30"/>
                  </a:lnTo>
                  <a:cubicBezTo>
                    <a:pt x="11176" y="24"/>
                    <a:pt x="11158" y="24"/>
                    <a:pt x="11122" y="12"/>
                  </a:cubicBezTo>
                  <a:lnTo>
                    <a:pt x="11110" y="12"/>
                  </a:lnTo>
                  <a:cubicBezTo>
                    <a:pt x="11099" y="12"/>
                    <a:pt x="11075" y="7"/>
                    <a:pt x="11057" y="7"/>
                  </a:cubicBezTo>
                  <a:lnTo>
                    <a:pt x="11039" y="7"/>
                  </a:lnTo>
                  <a:cubicBezTo>
                    <a:pt x="11021" y="7"/>
                    <a:pt x="11010" y="7"/>
                    <a:pt x="10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75"/>
            <p:cNvSpPr/>
            <p:nvPr/>
          </p:nvSpPr>
          <p:spPr>
            <a:xfrm>
              <a:off x="2584450" y="6635893"/>
              <a:ext cx="724474" cy="925157"/>
            </a:xfrm>
            <a:custGeom>
              <a:avLst/>
              <a:gdLst/>
              <a:ahLst/>
              <a:cxnLst/>
              <a:rect l="l" t="t" r="r" b="b"/>
              <a:pathLst>
                <a:path w="5888" h="7519" extrusionOk="0">
                  <a:moveTo>
                    <a:pt x="1621" y="1"/>
                  </a:moveTo>
                  <a:cubicBezTo>
                    <a:pt x="657" y="1"/>
                    <a:pt x="1" y="768"/>
                    <a:pt x="5" y="2094"/>
                  </a:cubicBezTo>
                  <a:cubicBezTo>
                    <a:pt x="11" y="3952"/>
                    <a:pt x="1335" y="6209"/>
                    <a:pt x="2956" y="7129"/>
                  </a:cubicBezTo>
                  <a:cubicBezTo>
                    <a:pt x="3424" y="7393"/>
                    <a:pt x="3865" y="7519"/>
                    <a:pt x="4256" y="7519"/>
                  </a:cubicBezTo>
                  <a:cubicBezTo>
                    <a:pt x="5226" y="7519"/>
                    <a:pt x="5888" y="6749"/>
                    <a:pt x="5884" y="5425"/>
                  </a:cubicBezTo>
                  <a:cubicBezTo>
                    <a:pt x="5872" y="3572"/>
                    <a:pt x="4553" y="1316"/>
                    <a:pt x="2926" y="395"/>
                  </a:cubicBezTo>
                  <a:cubicBezTo>
                    <a:pt x="2456" y="128"/>
                    <a:pt x="2013" y="1"/>
                    <a:pt x="1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75"/>
            <p:cNvSpPr/>
            <p:nvPr/>
          </p:nvSpPr>
          <p:spPr>
            <a:xfrm>
              <a:off x="3696957" y="6769576"/>
              <a:ext cx="724458" cy="632575"/>
            </a:xfrm>
            <a:custGeom>
              <a:avLst/>
              <a:gdLst/>
              <a:ahLst/>
              <a:cxnLst/>
              <a:rect l="l" t="t" r="r" b="b"/>
              <a:pathLst>
                <a:path w="5945" h="5191" extrusionOk="0">
                  <a:moveTo>
                    <a:pt x="1574" y="1"/>
                  </a:moveTo>
                  <a:cubicBezTo>
                    <a:pt x="1562" y="1"/>
                    <a:pt x="1544" y="1"/>
                    <a:pt x="1532" y="7"/>
                  </a:cubicBezTo>
                  <a:lnTo>
                    <a:pt x="1514" y="7"/>
                  </a:lnTo>
                  <a:cubicBezTo>
                    <a:pt x="1502" y="7"/>
                    <a:pt x="1485" y="19"/>
                    <a:pt x="1479" y="19"/>
                  </a:cubicBezTo>
                  <a:lnTo>
                    <a:pt x="1461" y="19"/>
                  </a:lnTo>
                  <a:cubicBezTo>
                    <a:pt x="1449" y="19"/>
                    <a:pt x="1431" y="24"/>
                    <a:pt x="1419" y="30"/>
                  </a:cubicBezTo>
                  <a:lnTo>
                    <a:pt x="1413" y="30"/>
                  </a:lnTo>
                  <a:cubicBezTo>
                    <a:pt x="1396" y="36"/>
                    <a:pt x="1384" y="36"/>
                    <a:pt x="1366" y="48"/>
                  </a:cubicBezTo>
                  <a:cubicBezTo>
                    <a:pt x="1366" y="48"/>
                    <a:pt x="1360" y="48"/>
                    <a:pt x="1360" y="54"/>
                  </a:cubicBezTo>
                  <a:cubicBezTo>
                    <a:pt x="1342" y="60"/>
                    <a:pt x="1324" y="66"/>
                    <a:pt x="1307" y="78"/>
                  </a:cubicBezTo>
                  <a:lnTo>
                    <a:pt x="1301" y="78"/>
                  </a:lnTo>
                  <a:lnTo>
                    <a:pt x="1253" y="96"/>
                  </a:lnTo>
                  <a:cubicBezTo>
                    <a:pt x="1253" y="96"/>
                    <a:pt x="1247" y="96"/>
                    <a:pt x="1247" y="108"/>
                  </a:cubicBezTo>
                  <a:lnTo>
                    <a:pt x="1241" y="108"/>
                  </a:lnTo>
                  <a:cubicBezTo>
                    <a:pt x="1223" y="114"/>
                    <a:pt x="1217" y="119"/>
                    <a:pt x="1206" y="119"/>
                  </a:cubicBezTo>
                  <a:cubicBezTo>
                    <a:pt x="1194" y="119"/>
                    <a:pt x="1194" y="125"/>
                    <a:pt x="1188" y="125"/>
                  </a:cubicBezTo>
                  <a:cubicBezTo>
                    <a:pt x="1164" y="137"/>
                    <a:pt x="1152" y="149"/>
                    <a:pt x="1128" y="155"/>
                  </a:cubicBezTo>
                  <a:cubicBezTo>
                    <a:pt x="1117" y="167"/>
                    <a:pt x="1093" y="179"/>
                    <a:pt x="1075" y="197"/>
                  </a:cubicBezTo>
                  <a:cubicBezTo>
                    <a:pt x="1069" y="203"/>
                    <a:pt x="1063" y="203"/>
                    <a:pt x="1057" y="209"/>
                  </a:cubicBezTo>
                  <a:cubicBezTo>
                    <a:pt x="1039" y="214"/>
                    <a:pt x="1033" y="226"/>
                    <a:pt x="1016" y="232"/>
                  </a:cubicBezTo>
                  <a:cubicBezTo>
                    <a:pt x="1010" y="238"/>
                    <a:pt x="1004" y="238"/>
                    <a:pt x="998" y="244"/>
                  </a:cubicBezTo>
                  <a:cubicBezTo>
                    <a:pt x="980" y="256"/>
                    <a:pt x="974" y="262"/>
                    <a:pt x="956" y="268"/>
                  </a:cubicBezTo>
                  <a:cubicBezTo>
                    <a:pt x="950" y="274"/>
                    <a:pt x="944" y="274"/>
                    <a:pt x="938" y="286"/>
                  </a:cubicBezTo>
                  <a:lnTo>
                    <a:pt x="921" y="298"/>
                  </a:lnTo>
                  <a:cubicBezTo>
                    <a:pt x="915" y="298"/>
                    <a:pt x="915" y="304"/>
                    <a:pt x="909" y="304"/>
                  </a:cubicBezTo>
                  <a:cubicBezTo>
                    <a:pt x="891" y="321"/>
                    <a:pt x="879" y="333"/>
                    <a:pt x="861" y="345"/>
                  </a:cubicBezTo>
                  <a:cubicBezTo>
                    <a:pt x="855" y="351"/>
                    <a:pt x="849" y="357"/>
                    <a:pt x="837" y="357"/>
                  </a:cubicBezTo>
                  <a:cubicBezTo>
                    <a:pt x="820" y="381"/>
                    <a:pt x="796" y="393"/>
                    <a:pt x="772" y="416"/>
                  </a:cubicBezTo>
                  <a:lnTo>
                    <a:pt x="760" y="434"/>
                  </a:lnTo>
                  <a:lnTo>
                    <a:pt x="707" y="482"/>
                  </a:lnTo>
                  <a:lnTo>
                    <a:pt x="683" y="505"/>
                  </a:lnTo>
                  <a:lnTo>
                    <a:pt x="641" y="547"/>
                  </a:lnTo>
                  <a:cubicBezTo>
                    <a:pt x="630" y="559"/>
                    <a:pt x="624" y="565"/>
                    <a:pt x="624" y="571"/>
                  </a:cubicBezTo>
                  <a:cubicBezTo>
                    <a:pt x="600" y="594"/>
                    <a:pt x="588" y="618"/>
                    <a:pt x="564" y="642"/>
                  </a:cubicBezTo>
                  <a:cubicBezTo>
                    <a:pt x="564" y="648"/>
                    <a:pt x="558" y="648"/>
                    <a:pt x="558" y="654"/>
                  </a:cubicBezTo>
                  <a:cubicBezTo>
                    <a:pt x="541" y="678"/>
                    <a:pt x="529" y="689"/>
                    <a:pt x="511" y="713"/>
                  </a:cubicBezTo>
                  <a:cubicBezTo>
                    <a:pt x="505" y="719"/>
                    <a:pt x="499" y="731"/>
                    <a:pt x="499" y="737"/>
                  </a:cubicBezTo>
                  <a:cubicBezTo>
                    <a:pt x="481" y="749"/>
                    <a:pt x="469" y="773"/>
                    <a:pt x="463" y="790"/>
                  </a:cubicBezTo>
                  <a:cubicBezTo>
                    <a:pt x="451" y="796"/>
                    <a:pt x="451" y="802"/>
                    <a:pt x="446" y="808"/>
                  </a:cubicBezTo>
                  <a:cubicBezTo>
                    <a:pt x="434" y="832"/>
                    <a:pt x="410" y="862"/>
                    <a:pt x="392" y="885"/>
                  </a:cubicBezTo>
                  <a:cubicBezTo>
                    <a:pt x="392" y="891"/>
                    <a:pt x="386" y="891"/>
                    <a:pt x="386" y="897"/>
                  </a:cubicBezTo>
                  <a:cubicBezTo>
                    <a:pt x="374" y="921"/>
                    <a:pt x="356" y="945"/>
                    <a:pt x="351" y="969"/>
                  </a:cubicBezTo>
                  <a:cubicBezTo>
                    <a:pt x="345" y="975"/>
                    <a:pt x="345" y="980"/>
                    <a:pt x="339" y="998"/>
                  </a:cubicBezTo>
                  <a:cubicBezTo>
                    <a:pt x="321" y="1016"/>
                    <a:pt x="315" y="1034"/>
                    <a:pt x="309" y="1058"/>
                  </a:cubicBezTo>
                  <a:cubicBezTo>
                    <a:pt x="297" y="1064"/>
                    <a:pt x="297" y="1070"/>
                    <a:pt x="291" y="1075"/>
                  </a:cubicBezTo>
                  <a:cubicBezTo>
                    <a:pt x="279" y="1105"/>
                    <a:pt x="261" y="1129"/>
                    <a:pt x="250" y="1159"/>
                  </a:cubicBezTo>
                  <a:cubicBezTo>
                    <a:pt x="250" y="1165"/>
                    <a:pt x="238" y="1165"/>
                    <a:pt x="238" y="1176"/>
                  </a:cubicBezTo>
                  <a:cubicBezTo>
                    <a:pt x="226" y="1194"/>
                    <a:pt x="220" y="1218"/>
                    <a:pt x="208" y="1242"/>
                  </a:cubicBezTo>
                  <a:cubicBezTo>
                    <a:pt x="202" y="1248"/>
                    <a:pt x="202" y="1254"/>
                    <a:pt x="196" y="1271"/>
                  </a:cubicBezTo>
                  <a:cubicBezTo>
                    <a:pt x="190" y="1295"/>
                    <a:pt x="178" y="1307"/>
                    <a:pt x="166" y="1331"/>
                  </a:cubicBezTo>
                  <a:cubicBezTo>
                    <a:pt x="166" y="1337"/>
                    <a:pt x="161" y="1343"/>
                    <a:pt x="161" y="1355"/>
                  </a:cubicBezTo>
                  <a:cubicBezTo>
                    <a:pt x="143" y="1384"/>
                    <a:pt x="137" y="1414"/>
                    <a:pt x="131" y="1432"/>
                  </a:cubicBezTo>
                  <a:cubicBezTo>
                    <a:pt x="131" y="1444"/>
                    <a:pt x="131" y="1444"/>
                    <a:pt x="119" y="1450"/>
                  </a:cubicBezTo>
                  <a:cubicBezTo>
                    <a:pt x="113" y="1473"/>
                    <a:pt x="107" y="1503"/>
                    <a:pt x="101" y="1521"/>
                  </a:cubicBezTo>
                  <a:cubicBezTo>
                    <a:pt x="101" y="1533"/>
                    <a:pt x="89" y="1539"/>
                    <a:pt x="89" y="1550"/>
                  </a:cubicBezTo>
                  <a:lnTo>
                    <a:pt x="71" y="1622"/>
                  </a:lnTo>
                  <a:cubicBezTo>
                    <a:pt x="71" y="1628"/>
                    <a:pt x="71" y="1628"/>
                    <a:pt x="60" y="1634"/>
                  </a:cubicBezTo>
                  <a:lnTo>
                    <a:pt x="60" y="1640"/>
                  </a:lnTo>
                  <a:lnTo>
                    <a:pt x="42" y="1729"/>
                  </a:lnTo>
                  <a:lnTo>
                    <a:pt x="42" y="1741"/>
                  </a:lnTo>
                  <a:cubicBezTo>
                    <a:pt x="30" y="1758"/>
                    <a:pt x="30" y="1788"/>
                    <a:pt x="24" y="1812"/>
                  </a:cubicBezTo>
                  <a:cubicBezTo>
                    <a:pt x="24" y="1818"/>
                    <a:pt x="24" y="1830"/>
                    <a:pt x="18" y="1836"/>
                  </a:cubicBezTo>
                  <a:cubicBezTo>
                    <a:pt x="18" y="1859"/>
                    <a:pt x="12" y="1877"/>
                    <a:pt x="12" y="1901"/>
                  </a:cubicBezTo>
                  <a:lnTo>
                    <a:pt x="12" y="1925"/>
                  </a:lnTo>
                  <a:cubicBezTo>
                    <a:pt x="12" y="1954"/>
                    <a:pt x="0" y="1984"/>
                    <a:pt x="0" y="2008"/>
                  </a:cubicBezTo>
                  <a:lnTo>
                    <a:pt x="0" y="2049"/>
                  </a:lnTo>
                  <a:lnTo>
                    <a:pt x="0" y="2073"/>
                  </a:lnTo>
                  <a:lnTo>
                    <a:pt x="0" y="2138"/>
                  </a:lnTo>
                  <a:lnTo>
                    <a:pt x="0" y="2198"/>
                  </a:lnTo>
                  <a:lnTo>
                    <a:pt x="0" y="2221"/>
                  </a:lnTo>
                  <a:lnTo>
                    <a:pt x="0" y="2257"/>
                  </a:lnTo>
                  <a:lnTo>
                    <a:pt x="0" y="2281"/>
                  </a:lnTo>
                  <a:cubicBezTo>
                    <a:pt x="0" y="2293"/>
                    <a:pt x="0" y="2305"/>
                    <a:pt x="12" y="2316"/>
                  </a:cubicBezTo>
                  <a:lnTo>
                    <a:pt x="12" y="2340"/>
                  </a:lnTo>
                  <a:lnTo>
                    <a:pt x="12" y="2346"/>
                  </a:lnTo>
                  <a:cubicBezTo>
                    <a:pt x="12" y="2352"/>
                    <a:pt x="18" y="2370"/>
                    <a:pt x="18" y="2376"/>
                  </a:cubicBezTo>
                  <a:lnTo>
                    <a:pt x="18" y="2394"/>
                  </a:lnTo>
                  <a:cubicBezTo>
                    <a:pt x="18" y="2406"/>
                    <a:pt x="24" y="2429"/>
                    <a:pt x="30" y="2441"/>
                  </a:cubicBezTo>
                  <a:cubicBezTo>
                    <a:pt x="30" y="2453"/>
                    <a:pt x="30" y="2453"/>
                    <a:pt x="42" y="2459"/>
                  </a:cubicBezTo>
                  <a:cubicBezTo>
                    <a:pt x="42" y="2471"/>
                    <a:pt x="48" y="2483"/>
                    <a:pt x="48" y="2495"/>
                  </a:cubicBezTo>
                  <a:cubicBezTo>
                    <a:pt x="48" y="2501"/>
                    <a:pt x="54" y="2512"/>
                    <a:pt x="54" y="2512"/>
                  </a:cubicBezTo>
                  <a:cubicBezTo>
                    <a:pt x="54" y="2518"/>
                    <a:pt x="60" y="2530"/>
                    <a:pt x="60" y="2542"/>
                  </a:cubicBezTo>
                  <a:cubicBezTo>
                    <a:pt x="60" y="2548"/>
                    <a:pt x="66" y="2554"/>
                    <a:pt x="66" y="2554"/>
                  </a:cubicBezTo>
                  <a:cubicBezTo>
                    <a:pt x="77" y="2572"/>
                    <a:pt x="77" y="2578"/>
                    <a:pt x="83" y="2590"/>
                  </a:cubicBezTo>
                  <a:cubicBezTo>
                    <a:pt x="83" y="2590"/>
                    <a:pt x="83" y="2602"/>
                    <a:pt x="89" y="2602"/>
                  </a:cubicBezTo>
                  <a:cubicBezTo>
                    <a:pt x="95" y="2613"/>
                    <a:pt x="107" y="2631"/>
                    <a:pt x="113" y="2637"/>
                  </a:cubicBezTo>
                  <a:cubicBezTo>
                    <a:pt x="113" y="2643"/>
                    <a:pt x="119" y="2643"/>
                    <a:pt x="119" y="2649"/>
                  </a:cubicBezTo>
                  <a:cubicBezTo>
                    <a:pt x="125" y="2661"/>
                    <a:pt x="125" y="2667"/>
                    <a:pt x="137" y="2673"/>
                  </a:cubicBezTo>
                  <a:cubicBezTo>
                    <a:pt x="137" y="2679"/>
                    <a:pt x="143" y="2679"/>
                    <a:pt x="143" y="2691"/>
                  </a:cubicBezTo>
                  <a:cubicBezTo>
                    <a:pt x="149" y="2697"/>
                    <a:pt x="149" y="2702"/>
                    <a:pt x="155" y="2708"/>
                  </a:cubicBezTo>
                  <a:cubicBezTo>
                    <a:pt x="155" y="2720"/>
                    <a:pt x="166" y="2720"/>
                    <a:pt x="166" y="2726"/>
                  </a:cubicBezTo>
                  <a:cubicBezTo>
                    <a:pt x="172" y="2732"/>
                    <a:pt x="178" y="2750"/>
                    <a:pt x="184" y="2756"/>
                  </a:cubicBezTo>
                  <a:lnTo>
                    <a:pt x="196" y="2762"/>
                  </a:lnTo>
                  <a:lnTo>
                    <a:pt x="226" y="2792"/>
                  </a:lnTo>
                  <a:lnTo>
                    <a:pt x="232" y="2797"/>
                  </a:lnTo>
                  <a:lnTo>
                    <a:pt x="256" y="2821"/>
                  </a:lnTo>
                  <a:cubicBezTo>
                    <a:pt x="261" y="2821"/>
                    <a:pt x="261" y="2827"/>
                    <a:pt x="267" y="2827"/>
                  </a:cubicBezTo>
                  <a:cubicBezTo>
                    <a:pt x="273" y="2839"/>
                    <a:pt x="285" y="2845"/>
                    <a:pt x="291" y="2845"/>
                  </a:cubicBezTo>
                  <a:lnTo>
                    <a:pt x="297" y="2851"/>
                  </a:lnTo>
                  <a:cubicBezTo>
                    <a:pt x="315" y="2857"/>
                    <a:pt x="321" y="2869"/>
                    <a:pt x="333" y="2875"/>
                  </a:cubicBezTo>
                  <a:lnTo>
                    <a:pt x="4176" y="5095"/>
                  </a:lnTo>
                  <a:lnTo>
                    <a:pt x="4176" y="5095"/>
                  </a:lnTo>
                  <a:cubicBezTo>
                    <a:pt x="4171" y="5087"/>
                    <a:pt x="4164" y="5076"/>
                    <a:pt x="4151" y="5072"/>
                  </a:cubicBezTo>
                  <a:lnTo>
                    <a:pt x="4145" y="5066"/>
                  </a:lnTo>
                  <a:cubicBezTo>
                    <a:pt x="4139" y="5054"/>
                    <a:pt x="4127" y="5048"/>
                    <a:pt x="4127" y="5036"/>
                  </a:cubicBezTo>
                  <a:cubicBezTo>
                    <a:pt x="4127" y="5024"/>
                    <a:pt x="4121" y="5024"/>
                    <a:pt x="4121" y="5018"/>
                  </a:cubicBezTo>
                  <a:cubicBezTo>
                    <a:pt x="4115" y="5012"/>
                    <a:pt x="4109" y="4995"/>
                    <a:pt x="4109" y="4989"/>
                  </a:cubicBezTo>
                  <a:cubicBezTo>
                    <a:pt x="4109" y="4989"/>
                    <a:pt x="4109" y="4983"/>
                    <a:pt x="4097" y="4983"/>
                  </a:cubicBezTo>
                  <a:lnTo>
                    <a:pt x="4080" y="4935"/>
                  </a:lnTo>
                  <a:cubicBezTo>
                    <a:pt x="4068" y="4923"/>
                    <a:pt x="4062" y="4905"/>
                    <a:pt x="4062" y="4894"/>
                  </a:cubicBezTo>
                  <a:cubicBezTo>
                    <a:pt x="4062" y="4888"/>
                    <a:pt x="4062" y="4888"/>
                    <a:pt x="4056" y="4876"/>
                  </a:cubicBezTo>
                  <a:cubicBezTo>
                    <a:pt x="4050" y="4864"/>
                    <a:pt x="4050" y="4858"/>
                    <a:pt x="4038" y="4840"/>
                  </a:cubicBezTo>
                  <a:cubicBezTo>
                    <a:pt x="4038" y="4834"/>
                    <a:pt x="4038" y="4834"/>
                    <a:pt x="4032" y="4828"/>
                  </a:cubicBezTo>
                  <a:cubicBezTo>
                    <a:pt x="4026" y="4810"/>
                    <a:pt x="4026" y="4799"/>
                    <a:pt x="4020" y="4781"/>
                  </a:cubicBezTo>
                  <a:lnTo>
                    <a:pt x="4020" y="4775"/>
                  </a:lnTo>
                  <a:cubicBezTo>
                    <a:pt x="4008" y="4757"/>
                    <a:pt x="4008" y="4739"/>
                    <a:pt x="4002" y="4721"/>
                  </a:cubicBezTo>
                  <a:cubicBezTo>
                    <a:pt x="4002" y="4709"/>
                    <a:pt x="3996" y="4686"/>
                    <a:pt x="3996" y="4668"/>
                  </a:cubicBezTo>
                  <a:lnTo>
                    <a:pt x="3996" y="4656"/>
                  </a:lnTo>
                  <a:cubicBezTo>
                    <a:pt x="3996" y="4638"/>
                    <a:pt x="3990" y="4626"/>
                    <a:pt x="3990" y="4609"/>
                  </a:cubicBezTo>
                  <a:lnTo>
                    <a:pt x="3990" y="4597"/>
                  </a:lnTo>
                  <a:lnTo>
                    <a:pt x="3990" y="4549"/>
                  </a:lnTo>
                  <a:lnTo>
                    <a:pt x="3990" y="4537"/>
                  </a:lnTo>
                  <a:lnTo>
                    <a:pt x="3990" y="4478"/>
                  </a:lnTo>
                  <a:lnTo>
                    <a:pt x="3990" y="4413"/>
                  </a:lnTo>
                  <a:lnTo>
                    <a:pt x="3990" y="4401"/>
                  </a:lnTo>
                  <a:lnTo>
                    <a:pt x="3990" y="4341"/>
                  </a:lnTo>
                  <a:cubicBezTo>
                    <a:pt x="3990" y="4312"/>
                    <a:pt x="3996" y="4294"/>
                    <a:pt x="3996" y="4264"/>
                  </a:cubicBezTo>
                  <a:cubicBezTo>
                    <a:pt x="3996" y="4252"/>
                    <a:pt x="3996" y="4246"/>
                    <a:pt x="4002" y="4234"/>
                  </a:cubicBezTo>
                  <a:cubicBezTo>
                    <a:pt x="4002" y="4211"/>
                    <a:pt x="4008" y="4193"/>
                    <a:pt x="4008" y="4175"/>
                  </a:cubicBezTo>
                  <a:cubicBezTo>
                    <a:pt x="4008" y="4163"/>
                    <a:pt x="4008" y="4157"/>
                    <a:pt x="4020" y="4145"/>
                  </a:cubicBezTo>
                  <a:cubicBezTo>
                    <a:pt x="4026" y="4122"/>
                    <a:pt x="4026" y="4092"/>
                    <a:pt x="4032" y="4068"/>
                  </a:cubicBezTo>
                  <a:lnTo>
                    <a:pt x="4032" y="4056"/>
                  </a:lnTo>
                  <a:cubicBezTo>
                    <a:pt x="4038" y="4027"/>
                    <a:pt x="4050" y="3997"/>
                    <a:pt x="4056" y="3973"/>
                  </a:cubicBezTo>
                  <a:cubicBezTo>
                    <a:pt x="4056" y="3967"/>
                    <a:pt x="4062" y="3955"/>
                    <a:pt x="4062" y="3943"/>
                  </a:cubicBezTo>
                  <a:cubicBezTo>
                    <a:pt x="4068" y="3920"/>
                    <a:pt x="4080" y="3908"/>
                    <a:pt x="4080" y="3884"/>
                  </a:cubicBezTo>
                  <a:cubicBezTo>
                    <a:pt x="4080" y="3878"/>
                    <a:pt x="4085" y="3860"/>
                    <a:pt x="4085" y="3854"/>
                  </a:cubicBezTo>
                  <a:cubicBezTo>
                    <a:pt x="4091" y="3831"/>
                    <a:pt x="4097" y="3807"/>
                    <a:pt x="4109" y="3777"/>
                  </a:cubicBezTo>
                  <a:cubicBezTo>
                    <a:pt x="4109" y="3771"/>
                    <a:pt x="4109" y="3771"/>
                    <a:pt x="4115" y="3765"/>
                  </a:cubicBezTo>
                  <a:cubicBezTo>
                    <a:pt x="4121" y="3736"/>
                    <a:pt x="4139" y="3706"/>
                    <a:pt x="4145" y="3682"/>
                  </a:cubicBezTo>
                  <a:cubicBezTo>
                    <a:pt x="4145" y="3676"/>
                    <a:pt x="4151" y="3670"/>
                    <a:pt x="4151" y="3658"/>
                  </a:cubicBezTo>
                  <a:cubicBezTo>
                    <a:pt x="4157" y="3641"/>
                    <a:pt x="4169" y="3617"/>
                    <a:pt x="4180" y="3599"/>
                  </a:cubicBezTo>
                  <a:cubicBezTo>
                    <a:pt x="4186" y="3593"/>
                    <a:pt x="4186" y="3587"/>
                    <a:pt x="4198" y="3569"/>
                  </a:cubicBezTo>
                  <a:cubicBezTo>
                    <a:pt x="4210" y="3552"/>
                    <a:pt x="4216" y="3522"/>
                    <a:pt x="4234" y="3498"/>
                  </a:cubicBezTo>
                  <a:cubicBezTo>
                    <a:pt x="4234" y="3492"/>
                    <a:pt x="4234" y="3492"/>
                    <a:pt x="4240" y="3480"/>
                  </a:cubicBezTo>
                  <a:cubicBezTo>
                    <a:pt x="4258" y="3451"/>
                    <a:pt x="4270" y="3433"/>
                    <a:pt x="4287" y="3403"/>
                  </a:cubicBezTo>
                  <a:cubicBezTo>
                    <a:pt x="4293" y="3391"/>
                    <a:pt x="4293" y="3385"/>
                    <a:pt x="4299" y="3379"/>
                  </a:cubicBezTo>
                  <a:cubicBezTo>
                    <a:pt x="4317" y="3356"/>
                    <a:pt x="4323" y="3332"/>
                    <a:pt x="4335" y="3320"/>
                  </a:cubicBezTo>
                  <a:cubicBezTo>
                    <a:pt x="4347" y="3314"/>
                    <a:pt x="4347" y="3302"/>
                    <a:pt x="4353" y="3296"/>
                  </a:cubicBezTo>
                  <a:lnTo>
                    <a:pt x="4394" y="3231"/>
                  </a:lnTo>
                  <a:lnTo>
                    <a:pt x="4406" y="3225"/>
                  </a:lnTo>
                  <a:cubicBezTo>
                    <a:pt x="4418" y="3195"/>
                    <a:pt x="4442" y="3172"/>
                    <a:pt x="4454" y="3148"/>
                  </a:cubicBezTo>
                  <a:cubicBezTo>
                    <a:pt x="4460" y="3142"/>
                    <a:pt x="4460" y="3136"/>
                    <a:pt x="4471" y="3124"/>
                  </a:cubicBezTo>
                  <a:cubicBezTo>
                    <a:pt x="4483" y="3106"/>
                    <a:pt x="4501" y="3088"/>
                    <a:pt x="4513" y="3065"/>
                  </a:cubicBezTo>
                  <a:cubicBezTo>
                    <a:pt x="4519" y="3059"/>
                    <a:pt x="4519" y="3053"/>
                    <a:pt x="4531" y="3047"/>
                  </a:cubicBezTo>
                  <a:cubicBezTo>
                    <a:pt x="4543" y="3023"/>
                    <a:pt x="4561" y="2999"/>
                    <a:pt x="4578" y="2976"/>
                  </a:cubicBezTo>
                  <a:lnTo>
                    <a:pt x="4590" y="2970"/>
                  </a:lnTo>
                  <a:cubicBezTo>
                    <a:pt x="4608" y="2946"/>
                    <a:pt x="4626" y="2928"/>
                    <a:pt x="4650" y="2904"/>
                  </a:cubicBezTo>
                  <a:cubicBezTo>
                    <a:pt x="4656" y="2898"/>
                    <a:pt x="4656" y="2887"/>
                    <a:pt x="4661" y="2887"/>
                  </a:cubicBezTo>
                  <a:cubicBezTo>
                    <a:pt x="4679" y="2875"/>
                    <a:pt x="4691" y="2851"/>
                    <a:pt x="4709" y="2839"/>
                  </a:cubicBezTo>
                  <a:cubicBezTo>
                    <a:pt x="4715" y="2827"/>
                    <a:pt x="4721" y="2821"/>
                    <a:pt x="4721" y="2815"/>
                  </a:cubicBezTo>
                  <a:cubicBezTo>
                    <a:pt x="4739" y="2792"/>
                    <a:pt x="4756" y="2780"/>
                    <a:pt x="4774" y="2762"/>
                  </a:cubicBezTo>
                  <a:lnTo>
                    <a:pt x="4780" y="2756"/>
                  </a:lnTo>
                  <a:cubicBezTo>
                    <a:pt x="4804" y="2732"/>
                    <a:pt x="4828" y="2720"/>
                    <a:pt x="4846" y="2697"/>
                  </a:cubicBezTo>
                  <a:cubicBezTo>
                    <a:pt x="4857" y="2691"/>
                    <a:pt x="4863" y="2691"/>
                    <a:pt x="4863" y="2679"/>
                  </a:cubicBezTo>
                  <a:cubicBezTo>
                    <a:pt x="4875" y="2667"/>
                    <a:pt x="4899" y="2649"/>
                    <a:pt x="4917" y="2637"/>
                  </a:cubicBezTo>
                  <a:lnTo>
                    <a:pt x="4935" y="2613"/>
                  </a:lnTo>
                  <a:cubicBezTo>
                    <a:pt x="4946" y="2607"/>
                    <a:pt x="4952" y="2602"/>
                    <a:pt x="4958" y="2602"/>
                  </a:cubicBezTo>
                  <a:cubicBezTo>
                    <a:pt x="4964" y="2590"/>
                    <a:pt x="4982" y="2584"/>
                    <a:pt x="4988" y="2578"/>
                  </a:cubicBezTo>
                  <a:cubicBezTo>
                    <a:pt x="4994" y="2572"/>
                    <a:pt x="5006" y="2572"/>
                    <a:pt x="5012" y="2560"/>
                  </a:cubicBezTo>
                  <a:cubicBezTo>
                    <a:pt x="5024" y="2554"/>
                    <a:pt x="5036" y="2548"/>
                    <a:pt x="5047" y="2542"/>
                  </a:cubicBezTo>
                  <a:cubicBezTo>
                    <a:pt x="5053" y="2530"/>
                    <a:pt x="5065" y="2530"/>
                    <a:pt x="5071" y="2524"/>
                  </a:cubicBezTo>
                  <a:cubicBezTo>
                    <a:pt x="5083" y="2512"/>
                    <a:pt x="5107" y="2501"/>
                    <a:pt x="5125" y="2489"/>
                  </a:cubicBezTo>
                  <a:cubicBezTo>
                    <a:pt x="5142" y="2471"/>
                    <a:pt x="5160" y="2465"/>
                    <a:pt x="5184" y="2459"/>
                  </a:cubicBezTo>
                  <a:cubicBezTo>
                    <a:pt x="5190" y="2459"/>
                    <a:pt x="5196" y="2453"/>
                    <a:pt x="5202" y="2453"/>
                  </a:cubicBezTo>
                  <a:cubicBezTo>
                    <a:pt x="5220" y="2441"/>
                    <a:pt x="5226" y="2435"/>
                    <a:pt x="5243" y="2429"/>
                  </a:cubicBezTo>
                  <a:cubicBezTo>
                    <a:pt x="5249" y="2429"/>
                    <a:pt x="5249" y="2423"/>
                    <a:pt x="5255" y="2423"/>
                  </a:cubicBezTo>
                  <a:lnTo>
                    <a:pt x="5303" y="2400"/>
                  </a:lnTo>
                  <a:cubicBezTo>
                    <a:pt x="5303" y="2400"/>
                    <a:pt x="5309" y="2400"/>
                    <a:pt x="5309" y="2394"/>
                  </a:cubicBezTo>
                  <a:cubicBezTo>
                    <a:pt x="5321" y="2382"/>
                    <a:pt x="5338" y="2376"/>
                    <a:pt x="5362" y="2370"/>
                  </a:cubicBezTo>
                  <a:cubicBezTo>
                    <a:pt x="5368" y="2370"/>
                    <a:pt x="5368" y="2370"/>
                    <a:pt x="5374" y="2364"/>
                  </a:cubicBezTo>
                  <a:cubicBezTo>
                    <a:pt x="5392" y="2352"/>
                    <a:pt x="5404" y="2352"/>
                    <a:pt x="5422" y="2346"/>
                  </a:cubicBezTo>
                  <a:lnTo>
                    <a:pt x="5427" y="2346"/>
                  </a:lnTo>
                  <a:cubicBezTo>
                    <a:pt x="5439" y="2340"/>
                    <a:pt x="5457" y="2340"/>
                    <a:pt x="5469" y="2334"/>
                  </a:cubicBezTo>
                  <a:lnTo>
                    <a:pt x="5487" y="2334"/>
                  </a:lnTo>
                  <a:cubicBezTo>
                    <a:pt x="5499" y="2334"/>
                    <a:pt x="5517" y="2322"/>
                    <a:pt x="5522" y="2322"/>
                  </a:cubicBezTo>
                  <a:lnTo>
                    <a:pt x="5540" y="2322"/>
                  </a:lnTo>
                  <a:cubicBezTo>
                    <a:pt x="5552" y="2322"/>
                    <a:pt x="5570" y="2316"/>
                    <a:pt x="5582" y="2316"/>
                  </a:cubicBezTo>
                  <a:lnTo>
                    <a:pt x="5707" y="2316"/>
                  </a:lnTo>
                  <a:cubicBezTo>
                    <a:pt x="5718" y="2316"/>
                    <a:pt x="5730" y="2316"/>
                    <a:pt x="5736" y="2322"/>
                  </a:cubicBezTo>
                  <a:lnTo>
                    <a:pt x="5760" y="2322"/>
                  </a:lnTo>
                  <a:cubicBezTo>
                    <a:pt x="5766" y="2322"/>
                    <a:pt x="5784" y="2334"/>
                    <a:pt x="5790" y="2334"/>
                  </a:cubicBezTo>
                  <a:cubicBezTo>
                    <a:pt x="5796" y="2334"/>
                    <a:pt x="5807" y="2334"/>
                    <a:pt x="5813" y="2340"/>
                  </a:cubicBezTo>
                  <a:cubicBezTo>
                    <a:pt x="5819" y="2340"/>
                    <a:pt x="5837" y="2346"/>
                    <a:pt x="5843" y="2346"/>
                  </a:cubicBezTo>
                  <a:cubicBezTo>
                    <a:pt x="5849" y="2346"/>
                    <a:pt x="5855" y="2352"/>
                    <a:pt x="5855" y="2352"/>
                  </a:cubicBezTo>
                  <a:cubicBezTo>
                    <a:pt x="5867" y="2364"/>
                    <a:pt x="5879" y="2364"/>
                    <a:pt x="5885" y="2370"/>
                  </a:cubicBezTo>
                  <a:cubicBezTo>
                    <a:pt x="5897" y="2370"/>
                    <a:pt x="5897" y="2376"/>
                    <a:pt x="5902" y="2376"/>
                  </a:cubicBezTo>
                  <a:lnTo>
                    <a:pt x="5944" y="2400"/>
                  </a:lnTo>
                  <a:lnTo>
                    <a:pt x="1936" y="84"/>
                  </a:lnTo>
                  <a:lnTo>
                    <a:pt x="1894" y="60"/>
                  </a:lnTo>
                  <a:cubicBezTo>
                    <a:pt x="1888" y="60"/>
                    <a:pt x="1888" y="54"/>
                    <a:pt x="1877" y="54"/>
                  </a:cubicBezTo>
                  <a:cubicBezTo>
                    <a:pt x="1871" y="48"/>
                    <a:pt x="1859" y="48"/>
                    <a:pt x="1847" y="36"/>
                  </a:cubicBezTo>
                  <a:cubicBezTo>
                    <a:pt x="1841" y="36"/>
                    <a:pt x="1835" y="30"/>
                    <a:pt x="1835" y="30"/>
                  </a:cubicBezTo>
                  <a:cubicBezTo>
                    <a:pt x="1829" y="30"/>
                    <a:pt x="1811" y="24"/>
                    <a:pt x="1805" y="24"/>
                  </a:cubicBezTo>
                  <a:cubicBezTo>
                    <a:pt x="1799" y="24"/>
                    <a:pt x="1788" y="24"/>
                    <a:pt x="1782" y="19"/>
                  </a:cubicBezTo>
                  <a:cubicBezTo>
                    <a:pt x="1776" y="19"/>
                    <a:pt x="1758" y="7"/>
                    <a:pt x="1752" y="7"/>
                  </a:cubicBezTo>
                  <a:lnTo>
                    <a:pt x="1728" y="7"/>
                  </a:lnTo>
                  <a:cubicBezTo>
                    <a:pt x="1722" y="7"/>
                    <a:pt x="1710" y="7"/>
                    <a:pt x="1698" y="1"/>
                  </a:cubicBezTo>
                  <a:close/>
                  <a:moveTo>
                    <a:pt x="4176" y="5095"/>
                  </a:moveTo>
                  <a:lnTo>
                    <a:pt x="4176" y="5095"/>
                  </a:lnTo>
                  <a:cubicBezTo>
                    <a:pt x="4178" y="5098"/>
                    <a:pt x="4179" y="5100"/>
                    <a:pt x="4180" y="5101"/>
                  </a:cubicBezTo>
                  <a:lnTo>
                    <a:pt x="4210" y="5131"/>
                  </a:lnTo>
                  <a:lnTo>
                    <a:pt x="4216" y="5137"/>
                  </a:lnTo>
                  <a:lnTo>
                    <a:pt x="4240" y="5161"/>
                  </a:lnTo>
                  <a:lnTo>
                    <a:pt x="4246" y="5167"/>
                  </a:lnTo>
                  <a:cubicBezTo>
                    <a:pt x="4251" y="5169"/>
                    <a:pt x="4255" y="5171"/>
                    <a:pt x="4260" y="5171"/>
                  </a:cubicBezTo>
                  <a:cubicBezTo>
                    <a:pt x="4267" y="5171"/>
                    <a:pt x="4276" y="5168"/>
                    <a:pt x="4293" y="5163"/>
                  </a:cubicBezTo>
                  <a:lnTo>
                    <a:pt x="4293" y="5163"/>
                  </a:lnTo>
                  <a:lnTo>
                    <a:pt x="4337" y="5188"/>
                  </a:lnTo>
                  <a:lnTo>
                    <a:pt x="4337" y="5188"/>
                  </a:lnTo>
                  <a:cubicBezTo>
                    <a:pt x="4328" y="5182"/>
                    <a:pt x="4321" y="5172"/>
                    <a:pt x="4305" y="5167"/>
                  </a:cubicBezTo>
                  <a:lnTo>
                    <a:pt x="4299" y="5161"/>
                  </a:lnTo>
                  <a:cubicBezTo>
                    <a:pt x="4297" y="5161"/>
                    <a:pt x="4295" y="5162"/>
                    <a:pt x="4293" y="5163"/>
                  </a:cubicBezTo>
                  <a:lnTo>
                    <a:pt x="4293" y="5163"/>
                  </a:lnTo>
                  <a:lnTo>
                    <a:pt x="4176" y="5095"/>
                  </a:lnTo>
                  <a:close/>
                  <a:moveTo>
                    <a:pt x="4337" y="5188"/>
                  </a:moveTo>
                  <a:cubicBezTo>
                    <a:pt x="4338" y="5189"/>
                    <a:pt x="4340" y="5190"/>
                    <a:pt x="4341" y="5190"/>
                  </a:cubicBezTo>
                  <a:lnTo>
                    <a:pt x="4337" y="5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75"/>
            <p:cNvSpPr/>
            <p:nvPr/>
          </p:nvSpPr>
          <p:spPr>
            <a:xfrm>
              <a:off x="4180992" y="7051930"/>
              <a:ext cx="281618" cy="362534"/>
            </a:xfrm>
            <a:custGeom>
              <a:avLst/>
              <a:gdLst/>
              <a:ahLst/>
              <a:cxnLst/>
              <a:rect l="l" t="t" r="r" b="b"/>
              <a:pathLst>
                <a:path w="2311" h="2975" extrusionOk="0">
                  <a:moveTo>
                    <a:pt x="1666" y="1"/>
                  </a:moveTo>
                  <a:cubicBezTo>
                    <a:pt x="1510" y="1"/>
                    <a:pt x="1333" y="52"/>
                    <a:pt x="1147" y="160"/>
                  </a:cubicBezTo>
                  <a:cubicBezTo>
                    <a:pt x="505" y="534"/>
                    <a:pt x="1" y="1425"/>
                    <a:pt x="1" y="2161"/>
                  </a:cubicBezTo>
                  <a:cubicBezTo>
                    <a:pt x="5" y="2680"/>
                    <a:pt x="266" y="2975"/>
                    <a:pt x="639" y="2975"/>
                  </a:cubicBezTo>
                  <a:cubicBezTo>
                    <a:pt x="796" y="2975"/>
                    <a:pt x="973" y="2923"/>
                    <a:pt x="1159" y="2814"/>
                  </a:cubicBezTo>
                  <a:cubicBezTo>
                    <a:pt x="1788" y="2440"/>
                    <a:pt x="2311" y="1549"/>
                    <a:pt x="2305" y="819"/>
                  </a:cubicBezTo>
                  <a:cubicBezTo>
                    <a:pt x="2305" y="299"/>
                    <a:pt x="2044" y="1"/>
                    <a:pt x="16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75"/>
            <p:cNvSpPr/>
            <p:nvPr/>
          </p:nvSpPr>
          <p:spPr>
            <a:xfrm>
              <a:off x="4293227" y="7184272"/>
              <a:ext cx="497920" cy="330972"/>
            </a:xfrm>
            <a:custGeom>
              <a:avLst/>
              <a:gdLst/>
              <a:ahLst/>
              <a:cxnLst/>
              <a:rect l="l" t="t" r="r" b="b"/>
              <a:pathLst>
                <a:path w="4086" h="2716" extrusionOk="0">
                  <a:moveTo>
                    <a:pt x="3503" y="2661"/>
                  </a:moveTo>
                  <a:cubicBezTo>
                    <a:pt x="3504" y="2672"/>
                    <a:pt x="3509" y="2678"/>
                    <a:pt x="3521" y="2678"/>
                  </a:cubicBezTo>
                  <a:cubicBezTo>
                    <a:pt x="3509" y="2672"/>
                    <a:pt x="3504" y="2672"/>
                    <a:pt x="3503" y="2661"/>
                  </a:cubicBezTo>
                  <a:close/>
                  <a:moveTo>
                    <a:pt x="3521" y="2684"/>
                  </a:moveTo>
                  <a:cubicBezTo>
                    <a:pt x="3527" y="2690"/>
                    <a:pt x="3527" y="2690"/>
                    <a:pt x="3533" y="2690"/>
                  </a:cubicBezTo>
                  <a:cubicBezTo>
                    <a:pt x="3527" y="2690"/>
                    <a:pt x="3521" y="2684"/>
                    <a:pt x="3521" y="2684"/>
                  </a:cubicBezTo>
                  <a:close/>
                  <a:moveTo>
                    <a:pt x="3564" y="2693"/>
                  </a:moveTo>
                  <a:cubicBezTo>
                    <a:pt x="3564" y="2695"/>
                    <a:pt x="3566" y="2696"/>
                    <a:pt x="3569" y="2696"/>
                  </a:cubicBezTo>
                  <a:lnTo>
                    <a:pt x="3564" y="2693"/>
                  </a:lnTo>
                  <a:close/>
                  <a:moveTo>
                    <a:pt x="362" y="0"/>
                  </a:moveTo>
                  <a:cubicBezTo>
                    <a:pt x="356" y="0"/>
                    <a:pt x="350" y="6"/>
                    <a:pt x="344" y="6"/>
                  </a:cubicBezTo>
                  <a:lnTo>
                    <a:pt x="333" y="6"/>
                  </a:lnTo>
                  <a:cubicBezTo>
                    <a:pt x="327" y="6"/>
                    <a:pt x="321" y="12"/>
                    <a:pt x="315" y="12"/>
                  </a:cubicBezTo>
                  <a:lnTo>
                    <a:pt x="303" y="12"/>
                  </a:lnTo>
                  <a:cubicBezTo>
                    <a:pt x="297" y="18"/>
                    <a:pt x="285" y="18"/>
                    <a:pt x="273" y="24"/>
                  </a:cubicBezTo>
                  <a:cubicBezTo>
                    <a:pt x="261" y="36"/>
                    <a:pt x="255" y="42"/>
                    <a:pt x="238" y="48"/>
                  </a:cubicBezTo>
                  <a:lnTo>
                    <a:pt x="232" y="54"/>
                  </a:lnTo>
                  <a:lnTo>
                    <a:pt x="208" y="77"/>
                  </a:lnTo>
                  <a:lnTo>
                    <a:pt x="202" y="83"/>
                  </a:lnTo>
                  <a:lnTo>
                    <a:pt x="178" y="107"/>
                  </a:lnTo>
                  <a:lnTo>
                    <a:pt x="172" y="113"/>
                  </a:lnTo>
                  <a:cubicBezTo>
                    <a:pt x="166" y="131"/>
                    <a:pt x="148" y="137"/>
                    <a:pt x="143" y="155"/>
                  </a:cubicBezTo>
                  <a:lnTo>
                    <a:pt x="137" y="160"/>
                  </a:lnTo>
                  <a:cubicBezTo>
                    <a:pt x="125" y="166"/>
                    <a:pt x="119" y="184"/>
                    <a:pt x="113" y="190"/>
                  </a:cubicBezTo>
                  <a:cubicBezTo>
                    <a:pt x="113" y="196"/>
                    <a:pt x="107" y="196"/>
                    <a:pt x="107" y="202"/>
                  </a:cubicBezTo>
                  <a:cubicBezTo>
                    <a:pt x="95" y="214"/>
                    <a:pt x="89" y="220"/>
                    <a:pt x="89" y="226"/>
                  </a:cubicBezTo>
                  <a:cubicBezTo>
                    <a:pt x="89" y="232"/>
                    <a:pt x="83" y="232"/>
                    <a:pt x="83" y="244"/>
                  </a:cubicBezTo>
                  <a:cubicBezTo>
                    <a:pt x="77" y="250"/>
                    <a:pt x="77" y="255"/>
                    <a:pt x="65" y="273"/>
                  </a:cubicBezTo>
                  <a:cubicBezTo>
                    <a:pt x="65" y="279"/>
                    <a:pt x="59" y="279"/>
                    <a:pt x="59" y="285"/>
                  </a:cubicBezTo>
                  <a:cubicBezTo>
                    <a:pt x="53" y="291"/>
                    <a:pt x="53" y="309"/>
                    <a:pt x="48" y="315"/>
                  </a:cubicBezTo>
                  <a:cubicBezTo>
                    <a:pt x="48" y="315"/>
                    <a:pt x="48" y="321"/>
                    <a:pt x="36" y="321"/>
                  </a:cubicBezTo>
                  <a:lnTo>
                    <a:pt x="36" y="333"/>
                  </a:lnTo>
                  <a:cubicBezTo>
                    <a:pt x="36" y="339"/>
                    <a:pt x="30" y="345"/>
                    <a:pt x="30" y="350"/>
                  </a:cubicBezTo>
                  <a:cubicBezTo>
                    <a:pt x="30" y="362"/>
                    <a:pt x="30" y="362"/>
                    <a:pt x="24" y="368"/>
                  </a:cubicBezTo>
                  <a:cubicBezTo>
                    <a:pt x="24" y="374"/>
                    <a:pt x="18" y="380"/>
                    <a:pt x="18" y="392"/>
                  </a:cubicBezTo>
                  <a:lnTo>
                    <a:pt x="18" y="398"/>
                  </a:lnTo>
                  <a:cubicBezTo>
                    <a:pt x="18" y="410"/>
                    <a:pt x="6" y="422"/>
                    <a:pt x="6" y="434"/>
                  </a:cubicBezTo>
                  <a:lnTo>
                    <a:pt x="6" y="440"/>
                  </a:lnTo>
                  <a:cubicBezTo>
                    <a:pt x="6" y="451"/>
                    <a:pt x="0" y="463"/>
                    <a:pt x="0" y="469"/>
                  </a:cubicBezTo>
                  <a:lnTo>
                    <a:pt x="0" y="481"/>
                  </a:lnTo>
                  <a:lnTo>
                    <a:pt x="0" y="499"/>
                  </a:lnTo>
                  <a:lnTo>
                    <a:pt x="0" y="511"/>
                  </a:lnTo>
                  <a:lnTo>
                    <a:pt x="0" y="540"/>
                  </a:lnTo>
                  <a:cubicBezTo>
                    <a:pt x="0" y="635"/>
                    <a:pt x="36" y="701"/>
                    <a:pt x="89" y="730"/>
                  </a:cubicBezTo>
                  <a:lnTo>
                    <a:pt x="3564" y="2693"/>
                  </a:lnTo>
                  <a:lnTo>
                    <a:pt x="3564" y="2693"/>
                  </a:lnTo>
                  <a:cubicBezTo>
                    <a:pt x="3563" y="2692"/>
                    <a:pt x="3563" y="2690"/>
                    <a:pt x="3563" y="2690"/>
                  </a:cubicBezTo>
                  <a:lnTo>
                    <a:pt x="3563" y="2690"/>
                  </a:lnTo>
                  <a:cubicBezTo>
                    <a:pt x="3590" y="2707"/>
                    <a:pt x="3622" y="2715"/>
                    <a:pt x="3656" y="2715"/>
                  </a:cubicBezTo>
                  <a:cubicBezTo>
                    <a:pt x="3696" y="2715"/>
                    <a:pt x="3741" y="2704"/>
                    <a:pt x="3788" y="2678"/>
                  </a:cubicBezTo>
                  <a:cubicBezTo>
                    <a:pt x="3949" y="2577"/>
                    <a:pt x="4085" y="2340"/>
                    <a:pt x="4085" y="2156"/>
                  </a:cubicBezTo>
                  <a:cubicBezTo>
                    <a:pt x="4056" y="2067"/>
                    <a:pt x="4026" y="2001"/>
                    <a:pt x="3967" y="1972"/>
                  </a:cubicBezTo>
                  <a:lnTo>
                    <a:pt x="481" y="6"/>
                  </a:lnTo>
                  <a:lnTo>
                    <a:pt x="469" y="6"/>
                  </a:lnTo>
                  <a:cubicBezTo>
                    <a:pt x="463" y="6"/>
                    <a:pt x="463" y="0"/>
                    <a:pt x="4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75"/>
            <p:cNvSpPr/>
            <p:nvPr/>
          </p:nvSpPr>
          <p:spPr>
            <a:xfrm>
              <a:off x="2189647" y="6838306"/>
              <a:ext cx="914072" cy="837788"/>
            </a:xfrm>
            <a:custGeom>
              <a:avLst/>
              <a:gdLst/>
              <a:ahLst/>
              <a:cxnLst/>
              <a:rect l="l" t="t" r="r" b="b"/>
              <a:pathLst>
                <a:path w="7501" h="6875" extrusionOk="0">
                  <a:moveTo>
                    <a:pt x="535" y="2400"/>
                  </a:moveTo>
                  <a:cubicBezTo>
                    <a:pt x="535" y="2400"/>
                    <a:pt x="523" y="2406"/>
                    <a:pt x="517" y="2406"/>
                  </a:cubicBezTo>
                  <a:cubicBezTo>
                    <a:pt x="523" y="2400"/>
                    <a:pt x="523" y="2400"/>
                    <a:pt x="535" y="2400"/>
                  </a:cubicBezTo>
                  <a:close/>
                  <a:moveTo>
                    <a:pt x="4727" y="1"/>
                  </a:moveTo>
                  <a:cubicBezTo>
                    <a:pt x="4721" y="1"/>
                    <a:pt x="4703" y="1"/>
                    <a:pt x="4697" y="7"/>
                  </a:cubicBezTo>
                  <a:lnTo>
                    <a:pt x="4691" y="7"/>
                  </a:lnTo>
                  <a:cubicBezTo>
                    <a:pt x="4674" y="7"/>
                    <a:pt x="4668" y="19"/>
                    <a:pt x="4650" y="19"/>
                  </a:cubicBezTo>
                  <a:lnTo>
                    <a:pt x="4638" y="19"/>
                  </a:lnTo>
                  <a:cubicBezTo>
                    <a:pt x="4632" y="19"/>
                    <a:pt x="4620" y="25"/>
                    <a:pt x="4608" y="25"/>
                  </a:cubicBezTo>
                  <a:cubicBezTo>
                    <a:pt x="4602" y="25"/>
                    <a:pt x="4602" y="25"/>
                    <a:pt x="4591" y="30"/>
                  </a:cubicBezTo>
                  <a:cubicBezTo>
                    <a:pt x="4585" y="30"/>
                    <a:pt x="4579" y="36"/>
                    <a:pt x="4573" y="36"/>
                  </a:cubicBezTo>
                  <a:cubicBezTo>
                    <a:pt x="4561" y="36"/>
                    <a:pt x="4561" y="36"/>
                    <a:pt x="4555" y="48"/>
                  </a:cubicBezTo>
                  <a:cubicBezTo>
                    <a:pt x="4549" y="48"/>
                    <a:pt x="4543" y="54"/>
                    <a:pt x="4531" y="54"/>
                  </a:cubicBezTo>
                  <a:cubicBezTo>
                    <a:pt x="4525" y="54"/>
                    <a:pt x="4525" y="54"/>
                    <a:pt x="4519" y="60"/>
                  </a:cubicBezTo>
                  <a:cubicBezTo>
                    <a:pt x="4513" y="60"/>
                    <a:pt x="4501" y="66"/>
                    <a:pt x="4496" y="78"/>
                  </a:cubicBezTo>
                  <a:cubicBezTo>
                    <a:pt x="4496" y="78"/>
                    <a:pt x="4490" y="78"/>
                    <a:pt x="4490" y="84"/>
                  </a:cubicBezTo>
                  <a:cubicBezTo>
                    <a:pt x="4466" y="90"/>
                    <a:pt x="4442" y="108"/>
                    <a:pt x="4424" y="120"/>
                  </a:cubicBezTo>
                  <a:lnTo>
                    <a:pt x="517" y="2400"/>
                  </a:lnTo>
                  <a:cubicBezTo>
                    <a:pt x="196" y="2584"/>
                    <a:pt x="0" y="2988"/>
                    <a:pt x="0" y="3558"/>
                  </a:cubicBezTo>
                  <a:cubicBezTo>
                    <a:pt x="6" y="4692"/>
                    <a:pt x="814" y="6075"/>
                    <a:pt x="1812" y="6639"/>
                  </a:cubicBezTo>
                  <a:cubicBezTo>
                    <a:pt x="2099" y="6798"/>
                    <a:pt x="2369" y="6874"/>
                    <a:pt x="2607" y="6874"/>
                  </a:cubicBezTo>
                  <a:cubicBezTo>
                    <a:pt x="2788" y="6874"/>
                    <a:pt x="2950" y="6831"/>
                    <a:pt x="3088" y="6746"/>
                  </a:cubicBezTo>
                  <a:lnTo>
                    <a:pt x="3076" y="6746"/>
                  </a:lnTo>
                  <a:lnTo>
                    <a:pt x="6983" y="4472"/>
                  </a:lnTo>
                  <a:cubicBezTo>
                    <a:pt x="7304" y="4276"/>
                    <a:pt x="7500" y="3884"/>
                    <a:pt x="7494" y="3320"/>
                  </a:cubicBezTo>
                  <a:cubicBezTo>
                    <a:pt x="7488" y="3296"/>
                    <a:pt x="7488" y="3267"/>
                    <a:pt x="7488" y="3231"/>
                  </a:cubicBezTo>
                  <a:lnTo>
                    <a:pt x="7488" y="3201"/>
                  </a:lnTo>
                  <a:cubicBezTo>
                    <a:pt x="7488" y="3178"/>
                    <a:pt x="7488" y="3154"/>
                    <a:pt x="7482" y="3136"/>
                  </a:cubicBezTo>
                  <a:lnTo>
                    <a:pt x="7482" y="3100"/>
                  </a:lnTo>
                  <a:cubicBezTo>
                    <a:pt x="7482" y="3071"/>
                    <a:pt x="7470" y="3053"/>
                    <a:pt x="7470" y="3023"/>
                  </a:cubicBezTo>
                  <a:lnTo>
                    <a:pt x="7470" y="2999"/>
                  </a:lnTo>
                  <a:cubicBezTo>
                    <a:pt x="7464" y="2970"/>
                    <a:pt x="7464" y="2934"/>
                    <a:pt x="7459" y="2904"/>
                  </a:cubicBezTo>
                  <a:cubicBezTo>
                    <a:pt x="7459" y="2893"/>
                    <a:pt x="7459" y="2881"/>
                    <a:pt x="7453" y="2875"/>
                  </a:cubicBezTo>
                  <a:cubicBezTo>
                    <a:pt x="7441" y="2851"/>
                    <a:pt x="7441" y="2827"/>
                    <a:pt x="7435" y="2798"/>
                  </a:cubicBezTo>
                  <a:cubicBezTo>
                    <a:pt x="7435" y="2786"/>
                    <a:pt x="7429" y="2774"/>
                    <a:pt x="7429" y="2762"/>
                  </a:cubicBezTo>
                  <a:cubicBezTo>
                    <a:pt x="7423" y="2738"/>
                    <a:pt x="7423" y="2708"/>
                    <a:pt x="7411" y="2685"/>
                  </a:cubicBezTo>
                  <a:cubicBezTo>
                    <a:pt x="7411" y="2679"/>
                    <a:pt x="7405" y="2673"/>
                    <a:pt x="7405" y="2655"/>
                  </a:cubicBezTo>
                  <a:cubicBezTo>
                    <a:pt x="7399" y="2625"/>
                    <a:pt x="7393" y="2590"/>
                    <a:pt x="7381" y="2560"/>
                  </a:cubicBezTo>
                  <a:cubicBezTo>
                    <a:pt x="7381" y="2554"/>
                    <a:pt x="7375" y="2548"/>
                    <a:pt x="7375" y="2530"/>
                  </a:cubicBezTo>
                  <a:cubicBezTo>
                    <a:pt x="7369" y="2507"/>
                    <a:pt x="7364" y="2477"/>
                    <a:pt x="7352" y="2459"/>
                  </a:cubicBezTo>
                  <a:cubicBezTo>
                    <a:pt x="7352" y="2441"/>
                    <a:pt x="7346" y="2435"/>
                    <a:pt x="7346" y="2418"/>
                  </a:cubicBezTo>
                  <a:lnTo>
                    <a:pt x="7322" y="2352"/>
                  </a:lnTo>
                  <a:cubicBezTo>
                    <a:pt x="7322" y="2346"/>
                    <a:pt x="7316" y="2328"/>
                    <a:pt x="7316" y="2323"/>
                  </a:cubicBezTo>
                  <a:cubicBezTo>
                    <a:pt x="7304" y="2293"/>
                    <a:pt x="7292" y="2257"/>
                    <a:pt x="7280" y="2228"/>
                  </a:cubicBezTo>
                  <a:cubicBezTo>
                    <a:pt x="7280" y="2222"/>
                    <a:pt x="7274" y="2210"/>
                    <a:pt x="7274" y="2210"/>
                  </a:cubicBezTo>
                  <a:cubicBezTo>
                    <a:pt x="7263" y="2180"/>
                    <a:pt x="7251" y="2162"/>
                    <a:pt x="7245" y="2133"/>
                  </a:cubicBezTo>
                  <a:cubicBezTo>
                    <a:pt x="7233" y="2115"/>
                    <a:pt x="7233" y="2109"/>
                    <a:pt x="7227" y="2091"/>
                  </a:cubicBezTo>
                  <a:cubicBezTo>
                    <a:pt x="7221" y="2073"/>
                    <a:pt x="7203" y="2049"/>
                    <a:pt x="7197" y="2026"/>
                  </a:cubicBezTo>
                  <a:cubicBezTo>
                    <a:pt x="7191" y="2014"/>
                    <a:pt x="7191" y="2002"/>
                    <a:pt x="7185" y="1990"/>
                  </a:cubicBezTo>
                  <a:cubicBezTo>
                    <a:pt x="7185" y="1984"/>
                    <a:pt x="7174" y="1984"/>
                    <a:pt x="7174" y="1972"/>
                  </a:cubicBezTo>
                  <a:cubicBezTo>
                    <a:pt x="7168" y="1966"/>
                    <a:pt x="7168" y="1960"/>
                    <a:pt x="7162" y="1943"/>
                  </a:cubicBezTo>
                  <a:cubicBezTo>
                    <a:pt x="7144" y="1913"/>
                    <a:pt x="7138" y="1895"/>
                    <a:pt x="7126" y="1865"/>
                  </a:cubicBezTo>
                  <a:lnTo>
                    <a:pt x="7102" y="1818"/>
                  </a:lnTo>
                  <a:cubicBezTo>
                    <a:pt x="7084" y="1788"/>
                    <a:pt x="7073" y="1764"/>
                    <a:pt x="7067" y="1735"/>
                  </a:cubicBezTo>
                  <a:lnTo>
                    <a:pt x="7043" y="1693"/>
                  </a:lnTo>
                  <a:cubicBezTo>
                    <a:pt x="7025" y="1663"/>
                    <a:pt x="7013" y="1634"/>
                    <a:pt x="6995" y="1610"/>
                  </a:cubicBezTo>
                  <a:cubicBezTo>
                    <a:pt x="6989" y="1598"/>
                    <a:pt x="6983" y="1586"/>
                    <a:pt x="6978" y="1574"/>
                  </a:cubicBezTo>
                  <a:lnTo>
                    <a:pt x="6906" y="1462"/>
                  </a:lnTo>
                  <a:cubicBezTo>
                    <a:pt x="6906" y="1456"/>
                    <a:pt x="6900" y="1450"/>
                    <a:pt x="6900" y="1450"/>
                  </a:cubicBezTo>
                  <a:cubicBezTo>
                    <a:pt x="6877" y="1420"/>
                    <a:pt x="6865" y="1378"/>
                    <a:pt x="6841" y="1349"/>
                  </a:cubicBezTo>
                  <a:cubicBezTo>
                    <a:pt x="6835" y="1337"/>
                    <a:pt x="6829" y="1319"/>
                    <a:pt x="6811" y="1313"/>
                  </a:cubicBezTo>
                  <a:cubicBezTo>
                    <a:pt x="6799" y="1289"/>
                    <a:pt x="6782" y="1272"/>
                    <a:pt x="6758" y="1248"/>
                  </a:cubicBezTo>
                  <a:cubicBezTo>
                    <a:pt x="6752" y="1230"/>
                    <a:pt x="6740" y="1218"/>
                    <a:pt x="6728" y="1200"/>
                  </a:cubicBezTo>
                  <a:cubicBezTo>
                    <a:pt x="6716" y="1182"/>
                    <a:pt x="6698" y="1159"/>
                    <a:pt x="6681" y="1135"/>
                  </a:cubicBezTo>
                  <a:cubicBezTo>
                    <a:pt x="6669" y="1123"/>
                    <a:pt x="6657" y="1105"/>
                    <a:pt x="6651" y="1093"/>
                  </a:cubicBezTo>
                  <a:cubicBezTo>
                    <a:pt x="6633" y="1070"/>
                    <a:pt x="6609" y="1046"/>
                    <a:pt x="6598" y="1022"/>
                  </a:cubicBezTo>
                  <a:cubicBezTo>
                    <a:pt x="6592" y="1016"/>
                    <a:pt x="6580" y="1004"/>
                    <a:pt x="6574" y="992"/>
                  </a:cubicBezTo>
                  <a:cubicBezTo>
                    <a:pt x="6574" y="986"/>
                    <a:pt x="6568" y="986"/>
                    <a:pt x="6562" y="981"/>
                  </a:cubicBezTo>
                  <a:lnTo>
                    <a:pt x="6550" y="975"/>
                  </a:lnTo>
                  <a:cubicBezTo>
                    <a:pt x="6532" y="945"/>
                    <a:pt x="6508" y="921"/>
                    <a:pt x="6485" y="891"/>
                  </a:cubicBezTo>
                  <a:lnTo>
                    <a:pt x="6479" y="886"/>
                  </a:lnTo>
                  <a:cubicBezTo>
                    <a:pt x="6455" y="856"/>
                    <a:pt x="6431" y="832"/>
                    <a:pt x="6402" y="802"/>
                  </a:cubicBezTo>
                  <a:lnTo>
                    <a:pt x="6390" y="791"/>
                  </a:lnTo>
                  <a:lnTo>
                    <a:pt x="6241" y="642"/>
                  </a:lnTo>
                  <a:lnTo>
                    <a:pt x="6223" y="624"/>
                  </a:lnTo>
                  <a:cubicBezTo>
                    <a:pt x="6206" y="601"/>
                    <a:pt x="6176" y="583"/>
                    <a:pt x="6152" y="559"/>
                  </a:cubicBezTo>
                  <a:lnTo>
                    <a:pt x="6146" y="553"/>
                  </a:lnTo>
                  <a:cubicBezTo>
                    <a:pt x="6122" y="529"/>
                    <a:pt x="6099" y="511"/>
                    <a:pt x="6075" y="494"/>
                  </a:cubicBezTo>
                  <a:lnTo>
                    <a:pt x="6063" y="476"/>
                  </a:lnTo>
                  <a:cubicBezTo>
                    <a:pt x="6039" y="452"/>
                    <a:pt x="6010" y="440"/>
                    <a:pt x="5986" y="416"/>
                  </a:cubicBezTo>
                  <a:lnTo>
                    <a:pt x="5974" y="405"/>
                  </a:lnTo>
                  <a:cubicBezTo>
                    <a:pt x="5950" y="387"/>
                    <a:pt x="5927" y="363"/>
                    <a:pt x="5897" y="351"/>
                  </a:cubicBezTo>
                  <a:cubicBezTo>
                    <a:pt x="5891" y="351"/>
                    <a:pt x="5891" y="345"/>
                    <a:pt x="5885" y="345"/>
                  </a:cubicBezTo>
                  <a:cubicBezTo>
                    <a:pt x="5855" y="327"/>
                    <a:pt x="5832" y="304"/>
                    <a:pt x="5802" y="292"/>
                  </a:cubicBezTo>
                  <a:cubicBezTo>
                    <a:pt x="5796" y="286"/>
                    <a:pt x="5790" y="286"/>
                    <a:pt x="5790" y="274"/>
                  </a:cubicBezTo>
                  <a:cubicBezTo>
                    <a:pt x="5760" y="262"/>
                    <a:pt x="5737" y="238"/>
                    <a:pt x="5707" y="226"/>
                  </a:cubicBezTo>
                  <a:cubicBezTo>
                    <a:pt x="5683" y="209"/>
                    <a:pt x="5659" y="203"/>
                    <a:pt x="5642" y="185"/>
                  </a:cubicBezTo>
                  <a:cubicBezTo>
                    <a:pt x="5630" y="185"/>
                    <a:pt x="5630" y="179"/>
                    <a:pt x="5624" y="179"/>
                  </a:cubicBezTo>
                  <a:cubicBezTo>
                    <a:pt x="5600" y="173"/>
                    <a:pt x="5582" y="155"/>
                    <a:pt x="5564" y="149"/>
                  </a:cubicBezTo>
                  <a:lnTo>
                    <a:pt x="5558" y="149"/>
                  </a:lnTo>
                  <a:cubicBezTo>
                    <a:pt x="5535" y="143"/>
                    <a:pt x="5523" y="137"/>
                    <a:pt x="5499" y="125"/>
                  </a:cubicBezTo>
                  <a:cubicBezTo>
                    <a:pt x="5493" y="125"/>
                    <a:pt x="5493" y="120"/>
                    <a:pt x="5481" y="120"/>
                  </a:cubicBezTo>
                  <a:cubicBezTo>
                    <a:pt x="5463" y="114"/>
                    <a:pt x="5446" y="108"/>
                    <a:pt x="5422" y="96"/>
                  </a:cubicBezTo>
                  <a:lnTo>
                    <a:pt x="5416" y="96"/>
                  </a:lnTo>
                  <a:cubicBezTo>
                    <a:pt x="5404" y="90"/>
                    <a:pt x="5380" y="84"/>
                    <a:pt x="5362" y="78"/>
                  </a:cubicBezTo>
                  <a:cubicBezTo>
                    <a:pt x="5357" y="78"/>
                    <a:pt x="5357" y="78"/>
                    <a:pt x="5351" y="66"/>
                  </a:cubicBezTo>
                  <a:cubicBezTo>
                    <a:pt x="5327" y="60"/>
                    <a:pt x="5315" y="54"/>
                    <a:pt x="5291" y="54"/>
                  </a:cubicBezTo>
                  <a:lnTo>
                    <a:pt x="5273" y="54"/>
                  </a:lnTo>
                  <a:cubicBezTo>
                    <a:pt x="5261" y="48"/>
                    <a:pt x="5244" y="48"/>
                    <a:pt x="5226" y="36"/>
                  </a:cubicBezTo>
                  <a:cubicBezTo>
                    <a:pt x="5214" y="36"/>
                    <a:pt x="5214" y="36"/>
                    <a:pt x="5208" y="30"/>
                  </a:cubicBezTo>
                  <a:cubicBezTo>
                    <a:pt x="5196" y="25"/>
                    <a:pt x="5172" y="25"/>
                    <a:pt x="5155" y="19"/>
                  </a:cubicBezTo>
                  <a:lnTo>
                    <a:pt x="5137" y="19"/>
                  </a:lnTo>
                  <a:cubicBezTo>
                    <a:pt x="5125" y="19"/>
                    <a:pt x="5119" y="19"/>
                    <a:pt x="5107" y="7"/>
                  </a:cubicBezTo>
                  <a:lnTo>
                    <a:pt x="5083" y="7"/>
                  </a:lnTo>
                  <a:cubicBezTo>
                    <a:pt x="5077" y="7"/>
                    <a:pt x="5066" y="7"/>
                    <a:pt x="50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75"/>
            <p:cNvSpPr/>
            <p:nvPr/>
          </p:nvSpPr>
          <p:spPr>
            <a:xfrm>
              <a:off x="1998568" y="7177691"/>
              <a:ext cx="566040" cy="588828"/>
            </a:xfrm>
            <a:custGeom>
              <a:avLst/>
              <a:gdLst/>
              <a:ahLst/>
              <a:cxnLst/>
              <a:rect l="l" t="t" r="r" b="b"/>
              <a:pathLst>
                <a:path w="4645" h="4832" extrusionOk="0">
                  <a:moveTo>
                    <a:pt x="1064" y="885"/>
                  </a:moveTo>
                  <a:cubicBezTo>
                    <a:pt x="1076" y="891"/>
                    <a:pt x="1082" y="891"/>
                    <a:pt x="1093" y="891"/>
                  </a:cubicBezTo>
                  <a:cubicBezTo>
                    <a:pt x="1082" y="891"/>
                    <a:pt x="1070" y="891"/>
                    <a:pt x="1064" y="885"/>
                  </a:cubicBezTo>
                  <a:close/>
                  <a:moveTo>
                    <a:pt x="690" y="891"/>
                  </a:moveTo>
                  <a:cubicBezTo>
                    <a:pt x="684" y="891"/>
                    <a:pt x="678" y="897"/>
                    <a:pt x="666" y="897"/>
                  </a:cubicBezTo>
                  <a:cubicBezTo>
                    <a:pt x="666" y="891"/>
                    <a:pt x="672" y="891"/>
                    <a:pt x="690" y="891"/>
                  </a:cubicBezTo>
                  <a:close/>
                  <a:moveTo>
                    <a:pt x="624" y="903"/>
                  </a:moveTo>
                  <a:cubicBezTo>
                    <a:pt x="618" y="903"/>
                    <a:pt x="607" y="909"/>
                    <a:pt x="601" y="909"/>
                  </a:cubicBezTo>
                  <a:cubicBezTo>
                    <a:pt x="607" y="903"/>
                    <a:pt x="618" y="903"/>
                    <a:pt x="624" y="903"/>
                  </a:cubicBezTo>
                  <a:close/>
                  <a:moveTo>
                    <a:pt x="553" y="927"/>
                  </a:moveTo>
                  <a:cubicBezTo>
                    <a:pt x="551" y="927"/>
                    <a:pt x="549" y="927"/>
                    <a:pt x="547" y="927"/>
                  </a:cubicBezTo>
                  <a:cubicBezTo>
                    <a:pt x="547" y="927"/>
                    <a:pt x="549" y="927"/>
                    <a:pt x="553" y="927"/>
                  </a:cubicBezTo>
                  <a:close/>
                  <a:moveTo>
                    <a:pt x="512" y="951"/>
                  </a:moveTo>
                  <a:cubicBezTo>
                    <a:pt x="512" y="951"/>
                    <a:pt x="500" y="957"/>
                    <a:pt x="488" y="957"/>
                  </a:cubicBezTo>
                  <a:cubicBezTo>
                    <a:pt x="500" y="957"/>
                    <a:pt x="506" y="951"/>
                    <a:pt x="512" y="951"/>
                  </a:cubicBezTo>
                  <a:close/>
                  <a:moveTo>
                    <a:pt x="2980" y="4408"/>
                  </a:moveTo>
                  <a:cubicBezTo>
                    <a:pt x="2979" y="4412"/>
                    <a:pt x="2978" y="4415"/>
                    <a:pt x="2976" y="4419"/>
                  </a:cubicBezTo>
                  <a:cubicBezTo>
                    <a:pt x="2977" y="4414"/>
                    <a:pt x="2979" y="4411"/>
                    <a:pt x="2980" y="4408"/>
                  </a:cubicBezTo>
                  <a:close/>
                  <a:moveTo>
                    <a:pt x="2887" y="4549"/>
                  </a:moveTo>
                  <a:cubicBezTo>
                    <a:pt x="2881" y="4555"/>
                    <a:pt x="2875" y="4567"/>
                    <a:pt x="2863" y="4579"/>
                  </a:cubicBezTo>
                  <a:cubicBezTo>
                    <a:pt x="2869" y="4573"/>
                    <a:pt x="2881" y="4555"/>
                    <a:pt x="2887" y="4549"/>
                  </a:cubicBezTo>
                  <a:close/>
                  <a:moveTo>
                    <a:pt x="2323" y="1"/>
                  </a:moveTo>
                  <a:cubicBezTo>
                    <a:pt x="2299" y="1"/>
                    <a:pt x="2287" y="1"/>
                    <a:pt x="2263" y="7"/>
                  </a:cubicBezTo>
                  <a:lnTo>
                    <a:pt x="2257" y="7"/>
                  </a:lnTo>
                  <a:cubicBezTo>
                    <a:pt x="2234" y="7"/>
                    <a:pt x="2222" y="13"/>
                    <a:pt x="2198" y="13"/>
                  </a:cubicBezTo>
                  <a:cubicBezTo>
                    <a:pt x="2180" y="24"/>
                    <a:pt x="2156" y="24"/>
                    <a:pt x="2144" y="30"/>
                  </a:cubicBezTo>
                  <a:lnTo>
                    <a:pt x="2139" y="30"/>
                  </a:lnTo>
                  <a:cubicBezTo>
                    <a:pt x="2121" y="36"/>
                    <a:pt x="2103" y="42"/>
                    <a:pt x="2085" y="42"/>
                  </a:cubicBezTo>
                  <a:lnTo>
                    <a:pt x="2079" y="42"/>
                  </a:lnTo>
                  <a:cubicBezTo>
                    <a:pt x="2061" y="54"/>
                    <a:pt x="2044" y="60"/>
                    <a:pt x="2026" y="66"/>
                  </a:cubicBezTo>
                  <a:lnTo>
                    <a:pt x="2020" y="66"/>
                  </a:lnTo>
                  <a:cubicBezTo>
                    <a:pt x="2014" y="72"/>
                    <a:pt x="2002" y="72"/>
                    <a:pt x="1996" y="84"/>
                  </a:cubicBezTo>
                  <a:cubicBezTo>
                    <a:pt x="1990" y="90"/>
                    <a:pt x="1984" y="90"/>
                    <a:pt x="1966" y="96"/>
                  </a:cubicBezTo>
                  <a:lnTo>
                    <a:pt x="452" y="975"/>
                  </a:lnTo>
                  <a:lnTo>
                    <a:pt x="446" y="975"/>
                  </a:lnTo>
                  <a:cubicBezTo>
                    <a:pt x="173" y="1135"/>
                    <a:pt x="1" y="1479"/>
                    <a:pt x="1" y="1966"/>
                  </a:cubicBezTo>
                  <a:cubicBezTo>
                    <a:pt x="7" y="2946"/>
                    <a:pt x="707" y="4139"/>
                    <a:pt x="1568" y="4626"/>
                  </a:cubicBezTo>
                  <a:cubicBezTo>
                    <a:pt x="1815" y="4765"/>
                    <a:pt x="2048" y="4832"/>
                    <a:pt x="2254" y="4832"/>
                  </a:cubicBezTo>
                  <a:cubicBezTo>
                    <a:pt x="2420" y="4832"/>
                    <a:pt x="2570" y="4788"/>
                    <a:pt x="2697" y="4704"/>
                  </a:cubicBezTo>
                  <a:lnTo>
                    <a:pt x="2697" y="4704"/>
                  </a:lnTo>
                  <a:cubicBezTo>
                    <a:pt x="2685" y="4715"/>
                    <a:pt x="2679" y="4715"/>
                    <a:pt x="2673" y="4721"/>
                  </a:cubicBezTo>
                  <a:lnTo>
                    <a:pt x="4193" y="3837"/>
                  </a:lnTo>
                  <a:cubicBezTo>
                    <a:pt x="4466" y="3676"/>
                    <a:pt x="4638" y="3332"/>
                    <a:pt x="4638" y="2839"/>
                  </a:cubicBezTo>
                  <a:cubicBezTo>
                    <a:pt x="4644" y="2827"/>
                    <a:pt x="4638" y="2797"/>
                    <a:pt x="4638" y="2768"/>
                  </a:cubicBezTo>
                  <a:lnTo>
                    <a:pt x="4638" y="2744"/>
                  </a:lnTo>
                  <a:cubicBezTo>
                    <a:pt x="4638" y="2720"/>
                    <a:pt x="4638" y="2702"/>
                    <a:pt x="4632" y="2685"/>
                  </a:cubicBezTo>
                  <a:lnTo>
                    <a:pt x="4632" y="2655"/>
                  </a:lnTo>
                  <a:cubicBezTo>
                    <a:pt x="4632" y="2631"/>
                    <a:pt x="4627" y="2602"/>
                    <a:pt x="4627" y="2584"/>
                  </a:cubicBezTo>
                  <a:lnTo>
                    <a:pt x="4627" y="2566"/>
                  </a:lnTo>
                  <a:cubicBezTo>
                    <a:pt x="4615" y="2536"/>
                    <a:pt x="4615" y="2507"/>
                    <a:pt x="4609" y="2477"/>
                  </a:cubicBezTo>
                  <a:cubicBezTo>
                    <a:pt x="4609" y="2471"/>
                    <a:pt x="4609" y="2465"/>
                    <a:pt x="4603" y="2453"/>
                  </a:cubicBezTo>
                  <a:cubicBezTo>
                    <a:pt x="4597" y="2435"/>
                    <a:pt x="4597" y="2411"/>
                    <a:pt x="4585" y="2388"/>
                  </a:cubicBezTo>
                  <a:cubicBezTo>
                    <a:pt x="4585" y="2382"/>
                    <a:pt x="4585" y="2376"/>
                    <a:pt x="4579" y="2358"/>
                  </a:cubicBezTo>
                  <a:cubicBezTo>
                    <a:pt x="4573" y="2334"/>
                    <a:pt x="4573" y="2316"/>
                    <a:pt x="4567" y="2293"/>
                  </a:cubicBezTo>
                  <a:cubicBezTo>
                    <a:pt x="4567" y="2287"/>
                    <a:pt x="4567" y="2275"/>
                    <a:pt x="4555" y="2269"/>
                  </a:cubicBezTo>
                  <a:lnTo>
                    <a:pt x="4537" y="2180"/>
                  </a:lnTo>
                  <a:cubicBezTo>
                    <a:pt x="4537" y="2174"/>
                    <a:pt x="4537" y="2168"/>
                    <a:pt x="4526" y="2168"/>
                  </a:cubicBezTo>
                  <a:lnTo>
                    <a:pt x="4508" y="2097"/>
                  </a:lnTo>
                  <a:cubicBezTo>
                    <a:pt x="4508" y="2091"/>
                    <a:pt x="4496" y="2085"/>
                    <a:pt x="4496" y="2067"/>
                  </a:cubicBezTo>
                  <a:lnTo>
                    <a:pt x="4478" y="2002"/>
                  </a:lnTo>
                  <a:cubicBezTo>
                    <a:pt x="4478" y="1996"/>
                    <a:pt x="4466" y="1990"/>
                    <a:pt x="4466" y="1978"/>
                  </a:cubicBezTo>
                  <a:cubicBezTo>
                    <a:pt x="4460" y="1948"/>
                    <a:pt x="4448" y="1919"/>
                    <a:pt x="4437" y="1889"/>
                  </a:cubicBezTo>
                  <a:lnTo>
                    <a:pt x="4437" y="1883"/>
                  </a:lnTo>
                  <a:cubicBezTo>
                    <a:pt x="4431" y="1853"/>
                    <a:pt x="4419" y="1830"/>
                    <a:pt x="4407" y="1800"/>
                  </a:cubicBezTo>
                  <a:cubicBezTo>
                    <a:pt x="4407" y="1794"/>
                    <a:pt x="4401" y="1788"/>
                    <a:pt x="4401" y="1782"/>
                  </a:cubicBezTo>
                  <a:cubicBezTo>
                    <a:pt x="4395" y="1758"/>
                    <a:pt x="4377" y="1735"/>
                    <a:pt x="4371" y="1711"/>
                  </a:cubicBezTo>
                  <a:cubicBezTo>
                    <a:pt x="4371" y="1705"/>
                    <a:pt x="4365" y="1699"/>
                    <a:pt x="4365" y="1693"/>
                  </a:cubicBezTo>
                  <a:cubicBezTo>
                    <a:pt x="4365" y="1681"/>
                    <a:pt x="4359" y="1675"/>
                    <a:pt x="4359" y="1675"/>
                  </a:cubicBezTo>
                  <a:cubicBezTo>
                    <a:pt x="4347" y="1669"/>
                    <a:pt x="4347" y="1651"/>
                    <a:pt x="4342" y="1646"/>
                  </a:cubicBezTo>
                  <a:cubicBezTo>
                    <a:pt x="4336" y="1622"/>
                    <a:pt x="4318" y="1604"/>
                    <a:pt x="4312" y="1586"/>
                  </a:cubicBezTo>
                  <a:lnTo>
                    <a:pt x="4288" y="1545"/>
                  </a:lnTo>
                  <a:cubicBezTo>
                    <a:pt x="4282" y="1521"/>
                    <a:pt x="4270" y="1497"/>
                    <a:pt x="4258" y="1485"/>
                  </a:cubicBezTo>
                  <a:lnTo>
                    <a:pt x="4241" y="1438"/>
                  </a:lnTo>
                  <a:cubicBezTo>
                    <a:pt x="4223" y="1414"/>
                    <a:pt x="4217" y="1396"/>
                    <a:pt x="4199" y="1372"/>
                  </a:cubicBezTo>
                  <a:cubicBezTo>
                    <a:pt x="4193" y="1355"/>
                    <a:pt x="4187" y="1349"/>
                    <a:pt x="4181" y="1337"/>
                  </a:cubicBezTo>
                  <a:cubicBezTo>
                    <a:pt x="4157" y="1307"/>
                    <a:pt x="4140" y="1265"/>
                    <a:pt x="4122" y="1236"/>
                  </a:cubicBezTo>
                  <a:cubicBezTo>
                    <a:pt x="4110" y="1230"/>
                    <a:pt x="4110" y="1224"/>
                    <a:pt x="4104" y="1218"/>
                  </a:cubicBezTo>
                  <a:cubicBezTo>
                    <a:pt x="4092" y="1194"/>
                    <a:pt x="4074" y="1165"/>
                    <a:pt x="4051" y="1141"/>
                  </a:cubicBezTo>
                  <a:cubicBezTo>
                    <a:pt x="4045" y="1129"/>
                    <a:pt x="4039" y="1117"/>
                    <a:pt x="4033" y="1105"/>
                  </a:cubicBezTo>
                  <a:cubicBezTo>
                    <a:pt x="4015" y="1081"/>
                    <a:pt x="4003" y="1070"/>
                    <a:pt x="3985" y="1046"/>
                  </a:cubicBezTo>
                  <a:cubicBezTo>
                    <a:pt x="3979" y="1028"/>
                    <a:pt x="3973" y="1022"/>
                    <a:pt x="3956" y="1010"/>
                  </a:cubicBezTo>
                  <a:cubicBezTo>
                    <a:pt x="3944" y="992"/>
                    <a:pt x="3926" y="969"/>
                    <a:pt x="3914" y="957"/>
                  </a:cubicBezTo>
                  <a:cubicBezTo>
                    <a:pt x="3902" y="939"/>
                    <a:pt x="3890" y="933"/>
                    <a:pt x="3884" y="921"/>
                  </a:cubicBezTo>
                  <a:cubicBezTo>
                    <a:pt x="3866" y="903"/>
                    <a:pt x="3855" y="880"/>
                    <a:pt x="3837" y="868"/>
                  </a:cubicBezTo>
                  <a:cubicBezTo>
                    <a:pt x="3831" y="862"/>
                    <a:pt x="3825" y="850"/>
                    <a:pt x="3813" y="838"/>
                  </a:cubicBezTo>
                  <a:cubicBezTo>
                    <a:pt x="3813" y="832"/>
                    <a:pt x="3807" y="832"/>
                    <a:pt x="3807" y="820"/>
                  </a:cubicBezTo>
                  <a:lnTo>
                    <a:pt x="3801" y="814"/>
                  </a:lnTo>
                  <a:cubicBezTo>
                    <a:pt x="3777" y="790"/>
                    <a:pt x="3766" y="773"/>
                    <a:pt x="3742" y="749"/>
                  </a:cubicBezTo>
                  <a:lnTo>
                    <a:pt x="3676" y="684"/>
                  </a:lnTo>
                  <a:cubicBezTo>
                    <a:pt x="3676" y="672"/>
                    <a:pt x="3665" y="672"/>
                    <a:pt x="3665" y="666"/>
                  </a:cubicBezTo>
                  <a:lnTo>
                    <a:pt x="3540" y="541"/>
                  </a:lnTo>
                  <a:lnTo>
                    <a:pt x="3528" y="523"/>
                  </a:lnTo>
                  <a:cubicBezTo>
                    <a:pt x="3504" y="505"/>
                    <a:pt x="3481" y="488"/>
                    <a:pt x="3457" y="464"/>
                  </a:cubicBezTo>
                  <a:lnTo>
                    <a:pt x="3451" y="458"/>
                  </a:lnTo>
                  <a:cubicBezTo>
                    <a:pt x="3427" y="446"/>
                    <a:pt x="3415" y="422"/>
                    <a:pt x="3391" y="404"/>
                  </a:cubicBezTo>
                  <a:cubicBezTo>
                    <a:pt x="3385" y="404"/>
                    <a:pt x="3385" y="399"/>
                    <a:pt x="3380" y="399"/>
                  </a:cubicBezTo>
                  <a:cubicBezTo>
                    <a:pt x="3356" y="387"/>
                    <a:pt x="3332" y="363"/>
                    <a:pt x="3308" y="345"/>
                  </a:cubicBezTo>
                  <a:cubicBezTo>
                    <a:pt x="3302" y="345"/>
                    <a:pt x="3302" y="339"/>
                    <a:pt x="3296" y="339"/>
                  </a:cubicBezTo>
                  <a:cubicBezTo>
                    <a:pt x="3273" y="327"/>
                    <a:pt x="3261" y="309"/>
                    <a:pt x="3237" y="298"/>
                  </a:cubicBezTo>
                  <a:lnTo>
                    <a:pt x="3231" y="286"/>
                  </a:lnTo>
                  <a:lnTo>
                    <a:pt x="3160" y="244"/>
                  </a:lnTo>
                  <a:cubicBezTo>
                    <a:pt x="3154" y="244"/>
                    <a:pt x="3154" y="238"/>
                    <a:pt x="3148" y="238"/>
                  </a:cubicBezTo>
                  <a:cubicBezTo>
                    <a:pt x="3124" y="220"/>
                    <a:pt x="3100" y="209"/>
                    <a:pt x="3071" y="191"/>
                  </a:cubicBezTo>
                  <a:cubicBezTo>
                    <a:pt x="3053" y="179"/>
                    <a:pt x="3023" y="161"/>
                    <a:pt x="3000" y="155"/>
                  </a:cubicBezTo>
                  <a:cubicBezTo>
                    <a:pt x="2994" y="155"/>
                    <a:pt x="2982" y="149"/>
                    <a:pt x="2976" y="149"/>
                  </a:cubicBezTo>
                  <a:cubicBezTo>
                    <a:pt x="2964" y="143"/>
                    <a:pt x="2940" y="131"/>
                    <a:pt x="2922" y="119"/>
                  </a:cubicBezTo>
                  <a:cubicBezTo>
                    <a:pt x="2916" y="119"/>
                    <a:pt x="2910" y="114"/>
                    <a:pt x="2905" y="114"/>
                  </a:cubicBezTo>
                  <a:cubicBezTo>
                    <a:pt x="2881" y="102"/>
                    <a:pt x="2857" y="90"/>
                    <a:pt x="2833" y="84"/>
                  </a:cubicBezTo>
                  <a:lnTo>
                    <a:pt x="2827" y="84"/>
                  </a:lnTo>
                  <a:cubicBezTo>
                    <a:pt x="2804" y="72"/>
                    <a:pt x="2786" y="66"/>
                    <a:pt x="2756" y="60"/>
                  </a:cubicBezTo>
                  <a:cubicBezTo>
                    <a:pt x="2744" y="60"/>
                    <a:pt x="2744" y="60"/>
                    <a:pt x="2738" y="54"/>
                  </a:cubicBezTo>
                  <a:cubicBezTo>
                    <a:pt x="2726" y="42"/>
                    <a:pt x="2703" y="36"/>
                    <a:pt x="2685" y="36"/>
                  </a:cubicBezTo>
                  <a:cubicBezTo>
                    <a:pt x="2679" y="36"/>
                    <a:pt x="2673" y="36"/>
                    <a:pt x="2667" y="30"/>
                  </a:cubicBezTo>
                  <a:cubicBezTo>
                    <a:pt x="2643" y="24"/>
                    <a:pt x="2625" y="24"/>
                    <a:pt x="2608" y="13"/>
                  </a:cubicBezTo>
                  <a:lnTo>
                    <a:pt x="2590" y="13"/>
                  </a:lnTo>
                  <a:cubicBezTo>
                    <a:pt x="2566" y="7"/>
                    <a:pt x="2554" y="7"/>
                    <a:pt x="2530" y="7"/>
                  </a:cubicBezTo>
                  <a:lnTo>
                    <a:pt x="2524" y="7"/>
                  </a:lnTo>
                  <a:cubicBezTo>
                    <a:pt x="2501" y="7"/>
                    <a:pt x="2477" y="1"/>
                    <a:pt x="2465" y="1"/>
                  </a:cubicBezTo>
                  <a:close/>
                </a:path>
              </a:pathLst>
            </a:custGeom>
            <a:solidFill>
              <a:srgbClr val="CCD4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75"/>
            <p:cNvSpPr/>
            <p:nvPr/>
          </p:nvSpPr>
          <p:spPr>
            <a:xfrm>
              <a:off x="2563032" y="7079349"/>
              <a:ext cx="539231" cy="582613"/>
            </a:xfrm>
            <a:custGeom>
              <a:avLst/>
              <a:gdLst/>
              <a:ahLst/>
              <a:cxnLst/>
              <a:rect l="l" t="t" r="r" b="b"/>
              <a:pathLst>
                <a:path w="4425" h="4781" extrusionOk="0">
                  <a:moveTo>
                    <a:pt x="4092" y="0"/>
                  </a:moveTo>
                  <a:lnTo>
                    <a:pt x="185" y="2274"/>
                  </a:lnTo>
                  <a:cubicBezTo>
                    <a:pt x="386" y="2720"/>
                    <a:pt x="511" y="3195"/>
                    <a:pt x="511" y="3628"/>
                  </a:cubicBezTo>
                  <a:cubicBezTo>
                    <a:pt x="511" y="4186"/>
                    <a:pt x="321" y="4584"/>
                    <a:pt x="0" y="4780"/>
                  </a:cubicBezTo>
                  <a:lnTo>
                    <a:pt x="3902" y="2500"/>
                  </a:lnTo>
                  <a:cubicBezTo>
                    <a:pt x="4222" y="2304"/>
                    <a:pt x="4424" y="1912"/>
                    <a:pt x="4418" y="1348"/>
                  </a:cubicBezTo>
                  <a:cubicBezTo>
                    <a:pt x="4418" y="909"/>
                    <a:pt x="4300" y="445"/>
                    <a:pt x="4092" y="0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75"/>
            <p:cNvSpPr/>
            <p:nvPr/>
          </p:nvSpPr>
          <p:spPr>
            <a:xfrm>
              <a:off x="4259275" y="4994275"/>
              <a:ext cx="1381700" cy="897325"/>
            </a:xfrm>
            <a:custGeom>
              <a:avLst/>
              <a:gdLst/>
              <a:ahLst/>
              <a:cxnLst/>
              <a:rect l="l" t="t" r="r" b="b"/>
              <a:pathLst>
                <a:path w="55268" h="35893" extrusionOk="0">
                  <a:moveTo>
                    <a:pt x="0" y="12240"/>
                  </a:moveTo>
                  <a:lnTo>
                    <a:pt x="9501" y="13335"/>
                  </a:lnTo>
                  <a:lnTo>
                    <a:pt x="46839" y="4000"/>
                  </a:lnTo>
                  <a:lnTo>
                    <a:pt x="55268" y="0"/>
                  </a:lnTo>
                  <a:lnTo>
                    <a:pt x="54744" y="3429"/>
                  </a:lnTo>
                  <a:lnTo>
                    <a:pt x="40314" y="12335"/>
                  </a:lnTo>
                  <a:lnTo>
                    <a:pt x="18359" y="23178"/>
                  </a:lnTo>
                  <a:lnTo>
                    <a:pt x="17621" y="35893"/>
                  </a:lnTo>
                  <a:lnTo>
                    <a:pt x="15335" y="22749"/>
                  </a:lnTo>
                  <a:lnTo>
                    <a:pt x="285" y="1288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18" name="Google Shape;2818;p75"/>
            <p:cNvSpPr/>
            <p:nvPr/>
          </p:nvSpPr>
          <p:spPr>
            <a:xfrm>
              <a:off x="4257765" y="5301384"/>
              <a:ext cx="441499" cy="589193"/>
            </a:xfrm>
            <a:custGeom>
              <a:avLst/>
              <a:gdLst/>
              <a:ahLst/>
              <a:cxnLst/>
              <a:rect l="l" t="t" r="r" b="b"/>
              <a:pathLst>
                <a:path w="3623" h="4835" extrusionOk="0">
                  <a:moveTo>
                    <a:pt x="0" y="1"/>
                  </a:moveTo>
                  <a:lnTo>
                    <a:pt x="30" y="2780"/>
                  </a:lnTo>
                  <a:lnTo>
                    <a:pt x="3622" y="4834"/>
                  </a:lnTo>
                  <a:lnTo>
                    <a:pt x="3622" y="4834"/>
                  </a:lnTo>
                  <a:lnTo>
                    <a:pt x="3593" y="20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75"/>
            <p:cNvSpPr/>
            <p:nvPr/>
          </p:nvSpPr>
          <p:spPr>
            <a:xfrm>
              <a:off x="4257765" y="4743500"/>
              <a:ext cx="1388595" cy="808419"/>
            </a:xfrm>
            <a:custGeom>
              <a:avLst/>
              <a:gdLst/>
              <a:ahLst/>
              <a:cxnLst/>
              <a:rect l="l" t="t" r="r" b="b"/>
              <a:pathLst>
                <a:path w="11395" h="6634" extrusionOk="0">
                  <a:moveTo>
                    <a:pt x="7803" y="0"/>
                  </a:moveTo>
                  <a:lnTo>
                    <a:pt x="0" y="4579"/>
                  </a:lnTo>
                  <a:lnTo>
                    <a:pt x="3593" y="6633"/>
                  </a:lnTo>
                  <a:lnTo>
                    <a:pt x="11395" y="204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75"/>
            <p:cNvSpPr/>
            <p:nvPr/>
          </p:nvSpPr>
          <p:spPr>
            <a:xfrm>
              <a:off x="4695493" y="4993195"/>
              <a:ext cx="954529" cy="897377"/>
            </a:xfrm>
            <a:custGeom>
              <a:avLst/>
              <a:gdLst/>
              <a:ahLst/>
              <a:cxnLst/>
              <a:rect l="l" t="t" r="r" b="b"/>
              <a:pathLst>
                <a:path w="7833" h="7364" extrusionOk="0">
                  <a:moveTo>
                    <a:pt x="7803" y="0"/>
                  </a:moveTo>
                  <a:lnTo>
                    <a:pt x="1" y="4584"/>
                  </a:lnTo>
                  <a:lnTo>
                    <a:pt x="30" y="7363"/>
                  </a:lnTo>
                  <a:lnTo>
                    <a:pt x="7833" y="277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75"/>
            <p:cNvSpPr/>
            <p:nvPr/>
          </p:nvSpPr>
          <p:spPr>
            <a:xfrm>
              <a:off x="3927032" y="7823194"/>
              <a:ext cx="746149" cy="484150"/>
            </a:xfrm>
            <a:custGeom>
              <a:avLst/>
              <a:gdLst/>
              <a:ahLst/>
              <a:cxnLst/>
              <a:rect l="l" t="t" r="r" b="b"/>
              <a:pathLst>
                <a:path w="6123" h="3973" extrusionOk="0">
                  <a:moveTo>
                    <a:pt x="0" y="0"/>
                  </a:moveTo>
                  <a:lnTo>
                    <a:pt x="0" y="410"/>
                  </a:lnTo>
                  <a:lnTo>
                    <a:pt x="6122" y="3973"/>
                  </a:lnTo>
                  <a:lnTo>
                    <a:pt x="6122" y="3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75"/>
            <p:cNvSpPr/>
            <p:nvPr/>
          </p:nvSpPr>
          <p:spPr>
            <a:xfrm>
              <a:off x="4673070" y="7437501"/>
              <a:ext cx="1421253" cy="869837"/>
            </a:xfrm>
            <a:custGeom>
              <a:avLst/>
              <a:gdLst/>
              <a:ahLst/>
              <a:cxnLst/>
              <a:rect l="l" t="t" r="r" b="b"/>
              <a:pathLst>
                <a:path w="11663" h="7138" extrusionOk="0">
                  <a:moveTo>
                    <a:pt x="11657" y="0"/>
                  </a:moveTo>
                  <a:lnTo>
                    <a:pt x="0" y="6722"/>
                  </a:lnTo>
                  <a:lnTo>
                    <a:pt x="0" y="7138"/>
                  </a:lnTo>
                  <a:lnTo>
                    <a:pt x="11663" y="404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3" name="Google Shape;2823;p75"/>
            <p:cNvSpPr/>
            <p:nvPr/>
          </p:nvSpPr>
          <p:spPr>
            <a:xfrm>
              <a:off x="3927032" y="7003307"/>
              <a:ext cx="2166549" cy="1253452"/>
            </a:xfrm>
            <a:custGeom>
              <a:avLst/>
              <a:gdLst/>
              <a:ahLst/>
              <a:cxnLst/>
              <a:rect l="l" t="t" r="r" b="b"/>
              <a:pathLst>
                <a:path w="17779" h="10286" extrusionOk="0">
                  <a:moveTo>
                    <a:pt x="11663" y="1"/>
                  </a:moveTo>
                  <a:lnTo>
                    <a:pt x="0" y="6728"/>
                  </a:lnTo>
                  <a:lnTo>
                    <a:pt x="6122" y="10285"/>
                  </a:lnTo>
                  <a:lnTo>
                    <a:pt x="17779" y="3563"/>
                  </a:lnTo>
                  <a:lnTo>
                    <a:pt x="116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4" name="Google Shape;2824;p75"/>
            <p:cNvSpPr/>
            <p:nvPr/>
          </p:nvSpPr>
          <p:spPr>
            <a:xfrm>
              <a:off x="4693672" y="4993195"/>
              <a:ext cx="954529" cy="897377"/>
            </a:xfrm>
            <a:custGeom>
              <a:avLst/>
              <a:gdLst/>
              <a:ahLst/>
              <a:cxnLst/>
              <a:rect l="l" t="t" r="r" b="b"/>
              <a:pathLst>
                <a:path w="7833" h="7364" extrusionOk="0">
                  <a:moveTo>
                    <a:pt x="7803" y="0"/>
                  </a:moveTo>
                  <a:lnTo>
                    <a:pt x="1" y="4584"/>
                  </a:lnTo>
                  <a:lnTo>
                    <a:pt x="30" y="7363"/>
                  </a:lnTo>
                  <a:lnTo>
                    <a:pt x="7833" y="2779"/>
                  </a:lnTo>
                  <a:lnTo>
                    <a:pt x="7803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75"/>
            <p:cNvSpPr/>
            <p:nvPr/>
          </p:nvSpPr>
          <p:spPr>
            <a:xfrm>
              <a:off x="3964687" y="7029385"/>
              <a:ext cx="2076860" cy="1199102"/>
            </a:xfrm>
            <a:custGeom>
              <a:avLst/>
              <a:gdLst/>
              <a:ahLst/>
              <a:cxnLst/>
              <a:rect l="l" t="t" r="r" b="b"/>
              <a:pathLst>
                <a:path w="17043" h="9840" extrusionOk="0">
                  <a:moveTo>
                    <a:pt x="11324" y="0"/>
                  </a:moveTo>
                  <a:lnTo>
                    <a:pt x="5873" y="3148"/>
                  </a:lnTo>
                  <a:lnTo>
                    <a:pt x="2577" y="5048"/>
                  </a:lnTo>
                  <a:lnTo>
                    <a:pt x="0" y="6538"/>
                  </a:lnTo>
                  <a:lnTo>
                    <a:pt x="962" y="7090"/>
                  </a:lnTo>
                  <a:lnTo>
                    <a:pt x="5724" y="9840"/>
                  </a:lnTo>
                  <a:lnTo>
                    <a:pt x="10481" y="7090"/>
                  </a:lnTo>
                  <a:lnTo>
                    <a:pt x="14026" y="5048"/>
                  </a:lnTo>
                  <a:lnTo>
                    <a:pt x="17042" y="3302"/>
                  </a:lnTo>
                  <a:lnTo>
                    <a:pt x="16775" y="3148"/>
                  </a:lnTo>
                  <a:lnTo>
                    <a:pt x="11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75"/>
            <p:cNvSpPr/>
            <p:nvPr/>
          </p:nvSpPr>
          <p:spPr>
            <a:xfrm>
              <a:off x="4123225" y="7124200"/>
              <a:ext cx="1762832" cy="1012888"/>
            </a:xfrm>
            <a:custGeom>
              <a:avLst/>
              <a:gdLst/>
              <a:ahLst/>
              <a:cxnLst/>
              <a:rect l="l" t="t" r="r" b="b"/>
              <a:pathLst>
                <a:path w="14318" h="8255" extrusionOk="0">
                  <a:moveTo>
                    <a:pt x="9579" y="1087"/>
                  </a:moveTo>
                  <a:lnTo>
                    <a:pt x="10980" y="1894"/>
                  </a:lnTo>
                  <a:lnTo>
                    <a:pt x="9104" y="2975"/>
                  </a:lnTo>
                  <a:lnTo>
                    <a:pt x="7702" y="2168"/>
                  </a:lnTo>
                  <a:lnTo>
                    <a:pt x="9579" y="1087"/>
                  </a:lnTo>
                  <a:close/>
                  <a:moveTo>
                    <a:pt x="11051" y="1936"/>
                  </a:moveTo>
                  <a:lnTo>
                    <a:pt x="12453" y="2750"/>
                  </a:lnTo>
                  <a:lnTo>
                    <a:pt x="10570" y="3830"/>
                  </a:lnTo>
                  <a:lnTo>
                    <a:pt x="9169" y="3023"/>
                  </a:lnTo>
                  <a:lnTo>
                    <a:pt x="11051" y="1936"/>
                  </a:lnTo>
                  <a:close/>
                  <a:moveTo>
                    <a:pt x="7625" y="2203"/>
                  </a:moveTo>
                  <a:lnTo>
                    <a:pt x="9032" y="3017"/>
                  </a:lnTo>
                  <a:lnTo>
                    <a:pt x="7150" y="4097"/>
                  </a:lnTo>
                  <a:lnTo>
                    <a:pt x="5749" y="3290"/>
                  </a:lnTo>
                  <a:lnTo>
                    <a:pt x="7625" y="2203"/>
                  </a:lnTo>
                  <a:close/>
                  <a:moveTo>
                    <a:pt x="9104" y="3058"/>
                  </a:moveTo>
                  <a:lnTo>
                    <a:pt x="10505" y="3866"/>
                  </a:lnTo>
                  <a:lnTo>
                    <a:pt x="8629" y="4953"/>
                  </a:lnTo>
                  <a:lnTo>
                    <a:pt x="7227" y="4139"/>
                  </a:lnTo>
                  <a:lnTo>
                    <a:pt x="9104" y="3058"/>
                  </a:lnTo>
                  <a:close/>
                  <a:moveTo>
                    <a:pt x="5683" y="3331"/>
                  </a:moveTo>
                  <a:lnTo>
                    <a:pt x="7085" y="4145"/>
                  </a:lnTo>
                  <a:lnTo>
                    <a:pt x="5208" y="5226"/>
                  </a:lnTo>
                  <a:lnTo>
                    <a:pt x="3807" y="4418"/>
                  </a:lnTo>
                  <a:lnTo>
                    <a:pt x="5683" y="3331"/>
                  </a:lnTo>
                  <a:close/>
                  <a:moveTo>
                    <a:pt x="7150" y="4187"/>
                  </a:moveTo>
                  <a:lnTo>
                    <a:pt x="8557" y="4994"/>
                  </a:lnTo>
                  <a:lnTo>
                    <a:pt x="6675" y="6081"/>
                  </a:lnTo>
                  <a:lnTo>
                    <a:pt x="5274" y="5273"/>
                  </a:lnTo>
                  <a:lnTo>
                    <a:pt x="7150" y="4187"/>
                  </a:lnTo>
                  <a:close/>
                  <a:moveTo>
                    <a:pt x="3730" y="4454"/>
                  </a:moveTo>
                  <a:lnTo>
                    <a:pt x="5131" y="5261"/>
                  </a:lnTo>
                  <a:lnTo>
                    <a:pt x="3255" y="6348"/>
                  </a:lnTo>
                  <a:lnTo>
                    <a:pt x="1854" y="5540"/>
                  </a:lnTo>
                  <a:lnTo>
                    <a:pt x="3730" y="4454"/>
                  </a:lnTo>
                  <a:close/>
                  <a:moveTo>
                    <a:pt x="5208" y="5309"/>
                  </a:moveTo>
                  <a:lnTo>
                    <a:pt x="6610" y="6116"/>
                  </a:lnTo>
                  <a:lnTo>
                    <a:pt x="4733" y="7203"/>
                  </a:lnTo>
                  <a:lnTo>
                    <a:pt x="3332" y="6390"/>
                  </a:lnTo>
                  <a:lnTo>
                    <a:pt x="5208" y="5309"/>
                  </a:lnTo>
                  <a:close/>
                  <a:moveTo>
                    <a:pt x="11307" y="0"/>
                  </a:moveTo>
                  <a:lnTo>
                    <a:pt x="9579" y="1004"/>
                  </a:lnTo>
                  <a:lnTo>
                    <a:pt x="8231" y="226"/>
                  </a:lnTo>
                  <a:lnTo>
                    <a:pt x="8160" y="262"/>
                  </a:lnTo>
                  <a:lnTo>
                    <a:pt x="9513" y="1039"/>
                  </a:lnTo>
                  <a:lnTo>
                    <a:pt x="7631" y="2126"/>
                  </a:lnTo>
                  <a:lnTo>
                    <a:pt x="6283" y="1342"/>
                  </a:lnTo>
                  <a:lnTo>
                    <a:pt x="6218" y="1384"/>
                  </a:lnTo>
                  <a:lnTo>
                    <a:pt x="7566" y="2162"/>
                  </a:lnTo>
                  <a:lnTo>
                    <a:pt x="5689" y="3242"/>
                  </a:lnTo>
                  <a:lnTo>
                    <a:pt x="4336" y="2465"/>
                  </a:lnTo>
                  <a:lnTo>
                    <a:pt x="4270" y="2500"/>
                  </a:lnTo>
                  <a:lnTo>
                    <a:pt x="5624" y="3278"/>
                  </a:lnTo>
                  <a:lnTo>
                    <a:pt x="3742" y="4365"/>
                  </a:lnTo>
                  <a:lnTo>
                    <a:pt x="2394" y="3587"/>
                  </a:lnTo>
                  <a:lnTo>
                    <a:pt x="2329" y="3622"/>
                  </a:lnTo>
                  <a:lnTo>
                    <a:pt x="3676" y="4400"/>
                  </a:lnTo>
                  <a:lnTo>
                    <a:pt x="1800" y="5487"/>
                  </a:lnTo>
                  <a:lnTo>
                    <a:pt x="446" y="4703"/>
                  </a:lnTo>
                  <a:lnTo>
                    <a:pt x="381" y="4745"/>
                  </a:lnTo>
                  <a:lnTo>
                    <a:pt x="1735" y="5523"/>
                  </a:lnTo>
                  <a:lnTo>
                    <a:pt x="1" y="6526"/>
                  </a:lnTo>
                  <a:lnTo>
                    <a:pt x="72" y="6562"/>
                  </a:lnTo>
                  <a:lnTo>
                    <a:pt x="1800" y="5558"/>
                  </a:lnTo>
                  <a:lnTo>
                    <a:pt x="3201" y="6366"/>
                  </a:lnTo>
                  <a:lnTo>
                    <a:pt x="1473" y="7369"/>
                  </a:lnTo>
                  <a:lnTo>
                    <a:pt x="1539" y="7405"/>
                  </a:lnTo>
                  <a:lnTo>
                    <a:pt x="3267" y="6407"/>
                  </a:lnTo>
                  <a:lnTo>
                    <a:pt x="4674" y="7215"/>
                  </a:lnTo>
                  <a:lnTo>
                    <a:pt x="2940" y="8218"/>
                  </a:lnTo>
                  <a:lnTo>
                    <a:pt x="3011" y="8254"/>
                  </a:lnTo>
                  <a:lnTo>
                    <a:pt x="4739" y="7251"/>
                  </a:lnTo>
                  <a:lnTo>
                    <a:pt x="6087" y="8028"/>
                  </a:lnTo>
                  <a:lnTo>
                    <a:pt x="6159" y="7993"/>
                  </a:lnTo>
                  <a:lnTo>
                    <a:pt x="4805" y="7215"/>
                  </a:lnTo>
                  <a:lnTo>
                    <a:pt x="6681" y="6134"/>
                  </a:lnTo>
                  <a:lnTo>
                    <a:pt x="8035" y="6912"/>
                  </a:lnTo>
                  <a:lnTo>
                    <a:pt x="8100" y="6876"/>
                  </a:lnTo>
                  <a:lnTo>
                    <a:pt x="6752" y="6093"/>
                  </a:lnTo>
                  <a:lnTo>
                    <a:pt x="8629" y="5012"/>
                  </a:lnTo>
                  <a:lnTo>
                    <a:pt x="9977" y="5790"/>
                  </a:lnTo>
                  <a:lnTo>
                    <a:pt x="10048" y="5754"/>
                  </a:lnTo>
                  <a:lnTo>
                    <a:pt x="8694" y="4976"/>
                  </a:lnTo>
                  <a:lnTo>
                    <a:pt x="10570" y="3890"/>
                  </a:lnTo>
                  <a:lnTo>
                    <a:pt x="11924" y="4668"/>
                  </a:lnTo>
                  <a:lnTo>
                    <a:pt x="11990" y="4632"/>
                  </a:lnTo>
                  <a:lnTo>
                    <a:pt x="10642" y="3854"/>
                  </a:lnTo>
                  <a:lnTo>
                    <a:pt x="12518" y="2767"/>
                  </a:lnTo>
                  <a:lnTo>
                    <a:pt x="13872" y="3551"/>
                  </a:lnTo>
                  <a:lnTo>
                    <a:pt x="13937" y="3510"/>
                  </a:lnTo>
                  <a:lnTo>
                    <a:pt x="12583" y="2732"/>
                  </a:lnTo>
                  <a:lnTo>
                    <a:pt x="14317" y="1728"/>
                  </a:lnTo>
                  <a:lnTo>
                    <a:pt x="14246" y="1693"/>
                  </a:lnTo>
                  <a:lnTo>
                    <a:pt x="12518" y="2696"/>
                  </a:lnTo>
                  <a:lnTo>
                    <a:pt x="11117" y="1889"/>
                  </a:lnTo>
                  <a:lnTo>
                    <a:pt x="12845" y="885"/>
                  </a:lnTo>
                  <a:lnTo>
                    <a:pt x="12779" y="849"/>
                  </a:lnTo>
                  <a:lnTo>
                    <a:pt x="11051" y="1847"/>
                  </a:lnTo>
                  <a:lnTo>
                    <a:pt x="9644" y="1039"/>
                  </a:lnTo>
                  <a:lnTo>
                    <a:pt x="11378" y="36"/>
                  </a:ln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7" name="Google Shape;2827;p75"/>
            <p:cNvSpPr/>
            <p:nvPr/>
          </p:nvSpPr>
          <p:spPr>
            <a:xfrm>
              <a:off x="4715722" y="8282613"/>
              <a:ext cx="745418" cy="484272"/>
            </a:xfrm>
            <a:custGeom>
              <a:avLst/>
              <a:gdLst/>
              <a:ahLst/>
              <a:cxnLst/>
              <a:rect l="l" t="t" r="r" b="b"/>
              <a:pathLst>
                <a:path w="6117" h="3974" extrusionOk="0">
                  <a:moveTo>
                    <a:pt x="1" y="1"/>
                  </a:moveTo>
                  <a:lnTo>
                    <a:pt x="1" y="417"/>
                  </a:lnTo>
                  <a:lnTo>
                    <a:pt x="6117" y="3973"/>
                  </a:lnTo>
                  <a:lnTo>
                    <a:pt x="6117" y="355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8" name="Google Shape;2828;p75"/>
            <p:cNvSpPr/>
            <p:nvPr/>
          </p:nvSpPr>
          <p:spPr>
            <a:xfrm>
              <a:off x="5461029" y="7897042"/>
              <a:ext cx="1421253" cy="869837"/>
            </a:xfrm>
            <a:custGeom>
              <a:avLst/>
              <a:gdLst/>
              <a:ahLst/>
              <a:cxnLst/>
              <a:rect l="l" t="t" r="r" b="b"/>
              <a:pathLst>
                <a:path w="11663" h="7138" extrusionOk="0">
                  <a:moveTo>
                    <a:pt x="11663" y="0"/>
                  </a:moveTo>
                  <a:lnTo>
                    <a:pt x="1" y="6722"/>
                  </a:lnTo>
                  <a:lnTo>
                    <a:pt x="1" y="7137"/>
                  </a:lnTo>
                  <a:lnTo>
                    <a:pt x="11663" y="404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75"/>
            <p:cNvSpPr/>
            <p:nvPr/>
          </p:nvSpPr>
          <p:spPr>
            <a:xfrm>
              <a:off x="4715722" y="7462848"/>
              <a:ext cx="2166549" cy="1253330"/>
            </a:xfrm>
            <a:custGeom>
              <a:avLst/>
              <a:gdLst/>
              <a:ahLst/>
              <a:cxnLst/>
              <a:rect l="l" t="t" r="r" b="b"/>
              <a:pathLst>
                <a:path w="17779" h="10285" extrusionOk="0">
                  <a:moveTo>
                    <a:pt x="11651" y="0"/>
                  </a:moveTo>
                  <a:lnTo>
                    <a:pt x="1" y="6728"/>
                  </a:lnTo>
                  <a:lnTo>
                    <a:pt x="6117" y="10285"/>
                  </a:lnTo>
                  <a:lnTo>
                    <a:pt x="17779" y="3563"/>
                  </a:lnTo>
                  <a:lnTo>
                    <a:pt x="116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75"/>
            <p:cNvSpPr/>
            <p:nvPr/>
          </p:nvSpPr>
          <p:spPr>
            <a:xfrm>
              <a:off x="4752646" y="7488927"/>
              <a:ext cx="2077591" cy="1199102"/>
            </a:xfrm>
            <a:custGeom>
              <a:avLst/>
              <a:gdLst/>
              <a:ahLst/>
              <a:cxnLst/>
              <a:rect l="l" t="t" r="r" b="b"/>
              <a:pathLst>
                <a:path w="17049" h="9840" extrusionOk="0">
                  <a:moveTo>
                    <a:pt x="11330" y="0"/>
                  </a:moveTo>
                  <a:lnTo>
                    <a:pt x="9115" y="1277"/>
                  </a:lnTo>
                  <a:lnTo>
                    <a:pt x="5576" y="3319"/>
                  </a:lnTo>
                  <a:lnTo>
                    <a:pt x="1" y="6538"/>
                  </a:lnTo>
                  <a:lnTo>
                    <a:pt x="648" y="6912"/>
                  </a:lnTo>
                  <a:lnTo>
                    <a:pt x="5725" y="9839"/>
                  </a:lnTo>
                  <a:lnTo>
                    <a:pt x="10796" y="6912"/>
                  </a:lnTo>
                  <a:lnTo>
                    <a:pt x="17019" y="3319"/>
                  </a:lnTo>
                  <a:lnTo>
                    <a:pt x="17048" y="3302"/>
                  </a:lnTo>
                  <a:lnTo>
                    <a:pt x="13539" y="1277"/>
                  </a:lnTo>
                  <a:lnTo>
                    <a:pt x="113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75"/>
            <p:cNvSpPr/>
            <p:nvPr/>
          </p:nvSpPr>
          <p:spPr>
            <a:xfrm>
              <a:off x="4912525" y="7583500"/>
              <a:ext cx="1757355" cy="1011031"/>
            </a:xfrm>
            <a:custGeom>
              <a:avLst/>
              <a:gdLst/>
              <a:ahLst/>
              <a:cxnLst/>
              <a:rect l="l" t="t" r="r" b="b"/>
              <a:pathLst>
                <a:path w="14311" h="8255" extrusionOk="0">
                  <a:moveTo>
                    <a:pt x="9578" y="1082"/>
                  </a:moveTo>
                  <a:lnTo>
                    <a:pt x="10980" y="1889"/>
                  </a:lnTo>
                  <a:lnTo>
                    <a:pt x="9103" y="2970"/>
                  </a:lnTo>
                  <a:lnTo>
                    <a:pt x="7702" y="2162"/>
                  </a:lnTo>
                  <a:lnTo>
                    <a:pt x="9578" y="1082"/>
                  </a:lnTo>
                  <a:close/>
                  <a:moveTo>
                    <a:pt x="11045" y="1931"/>
                  </a:moveTo>
                  <a:lnTo>
                    <a:pt x="12452" y="2744"/>
                  </a:lnTo>
                  <a:lnTo>
                    <a:pt x="10570" y="3825"/>
                  </a:lnTo>
                  <a:lnTo>
                    <a:pt x="9168" y="3017"/>
                  </a:lnTo>
                  <a:lnTo>
                    <a:pt x="11045" y="1931"/>
                  </a:lnTo>
                  <a:close/>
                  <a:moveTo>
                    <a:pt x="7625" y="2210"/>
                  </a:moveTo>
                  <a:lnTo>
                    <a:pt x="9026" y="3017"/>
                  </a:lnTo>
                  <a:lnTo>
                    <a:pt x="7150" y="4098"/>
                  </a:lnTo>
                  <a:lnTo>
                    <a:pt x="5748" y="3290"/>
                  </a:lnTo>
                  <a:lnTo>
                    <a:pt x="7625" y="2210"/>
                  </a:lnTo>
                  <a:close/>
                  <a:moveTo>
                    <a:pt x="9103" y="3053"/>
                  </a:moveTo>
                  <a:lnTo>
                    <a:pt x="10504" y="3860"/>
                  </a:lnTo>
                  <a:lnTo>
                    <a:pt x="8628" y="4947"/>
                  </a:lnTo>
                  <a:lnTo>
                    <a:pt x="7221" y="4140"/>
                  </a:lnTo>
                  <a:lnTo>
                    <a:pt x="9103" y="3053"/>
                  </a:lnTo>
                  <a:close/>
                  <a:moveTo>
                    <a:pt x="5683" y="3326"/>
                  </a:moveTo>
                  <a:lnTo>
                    <a:pt x="7084" y="4140"/>
                  </a:lnTo>
                  <a:lnTo>
                    <a:pt x="5208" y="5220"/>
                  </a:lnTo>
                  <a:lnTo>
                    <a:pt x="3801" y="4413"/>
                  </a:lnTo>
                  <a:lnTo>
                    <a:pt x="5683" y="3326"/>
                  </a:lnTo>
                  <a:close/>
                  <a:moveTo>
                    <a:pt x="7155" y="4181"/>
                  </a:moveTo>
                  <a:lnTo>
                    <a:pt x="8563" y="4989"/>
                  </a:lnTo>
                  <a:lnTo>
                    <a:pt x="6680" y="6075"/>
                  </a:lnTo>
                  <a:lnTo>
                    <a:pt x="5279" y="5262"/>
                  </a:lnTo>
                  <a:lnTo>
                    <a:pt x="7155" y="4181"/>
                  </a:lnTo>
                  <a:close/>
                  <a:moveTo>
                    <a:pt x="3735" y="4454"/>
                  </a:moveTo>
                  <a:lnTo>
                    <a:pt x="5137" y="5268"/>
                  </a:lnTo>
                  <a:lnTo>
                    <a:pt x="3260" y="6348"/>
                  </a:lnTo>
                  <a:lnTo>
                    <a:pt x="1859" y="5541"/>
                  </a:lnTo>
                  <a:lnTo>
                    <a:pt x="3735" y="4454"/>
                  </a:lnTo>
                  <a:close/>
                  <a:moveTo>
                    <a:pt x="5208" y="5303"/>
                  </a:moveTo>
                  <a:lnTo>
                    <a:pt x="6609" y="6111"/>
                  </a:lnTo>
                  <a:lnTo>
                    <a:pt x="4733" y="7192"/>
                  </a:lnTo>
                  <a:lnTo>
                    <a:pt x="3326" y="6384"/>
                  </a:lnTo>
                  <a:lnTo>
                    <a:pt x="5208" y="5303"/>
                  </a:lnTo>
                  <a:close/>
                  <a:moveTo>
                    <a:pt x="11306" y="1"/>
                  </a:moveTo>
                  <a:lnTo>
                    <a:pt x="9578" y="1004"/>
                  </a:lnTo>
                  <a:lnTo>
                    <a:pt x="8224" y="226"/>
                  </a:lnTo>
                  <a:lnTo>
                    <a:pt x="8159" y="262"/>
                  </a:lnTo>
                  <a:lnTo>
                    <a:pt x="9513" y="1040"/>
                  </a:lnTo>
                  <a:lnTo>
                    <a:pt x="7631" y="2127"/>
                  </a:lnTo>
                  <a:lnTo>
                    <a:pt x="6283" y="1349"/>
                  </a:lnTo>
                  <a:lnTo>
                    <a:pt x="6217" y="1384"/>
                  </a:lnTo>
                  <a:lnTo>
                    <a:pt x="7565" y="2162"/>
                  </a:lnTo>
                  <a:lnTo>
                    <a:pt x="5689" y="3249"/>
                  </a:lnTo>
                  <a:lnTo>
                    <a:pt x="4335" y="2465"/>
                  </a:lnTo>
                  <a:lnTo>
                    <a:pt x="4270" y="2507"/>
                  </a:lnTo>
                  <a:lnTo>
                    <a:pt x="5618" y="3284"/>
                  </a:lnTo>
                  <a:lnTo>
                    <a:pt x="3741" y="4365"/>
                  </a:lnTo>
                  <a:lnTo>
                    <a:pt x="2393" y="3587"/>
                  </a:lnTo>
                  <a:lnTo>
                    <a:pt x="2322" y="3623"/>
                  </a:lnTo>
                  <a:lnTo>
                    <a:pt x="3676" y="4401"/>
                  </a:lnTo>
                  <a:lnTo>
                    <a:pt x="1799" y="5487"/>
                  </a:lnTo>
                  <a:lnTo>
                    <a:pt x="446" y="4710"/>
                  </a:lnTo>
                  <a:lnTo>
                    <a:pt x="380" y="4745"/>
                  </a:lnTo>
                  <a:lnTo>
                    <a:pt x="1728" y="5523"/>
                  </a:lnTo>
                  <a:lnTo>
                    <a:pt x="0" y="6527"/>
                  </a:lnTo>
                  <a:lnTo>
                    <a:pt x="66" y="6562"/>
                  </a:lnTo>
                  <a:lnTo>
                    <a:pt x="1799" y="5559"/>
                  </a:lnTo>
                  <a:lnTo>
                    <a:pt x="3201" y="6372"/>
                  </a:lnTo>
                  <a:lnTo>
                    <a:pt x="1473" y="7370"/>
                  </a:lnTo>
                  <a:lnTo>
                    <a:pt x="1538" y="7411"/>
                  </a:lnTo>
                  <a:lnTo>
                    <a:pt x="3266" y="6408"/>
                  </a:lnTo>
                  <a:lnTo>
                    <a:pt x="4668" y="7215"/>
                  </a:lnTo>
                  <a:lnTo>
                    <a:pt x="2940" y="8219"/>
                  </a:lnTo>
                  <a:lnTo>
                    <a:pt x="3005" y="8255"/>
                  </a:lnTo>
                  <a:lnTo>
                    <a:pt x="4739" y="7257"/>
                  </a:lnTo>
                  <a:lnTo>
                    <a:pt x="6087" y="8035"/>
                  </a:lnTo>
                  <a:lnTo>
                    <a:pt x="6152" y="7999"/>
                  </a:lnTo>
                  <a:lnTo>
                    <a:pt x="4804" y="7215"/>
                  </a:lnTo>
                  <a:lnTo>
                    <a:pt x="6680" y="6135"/>
                  </a:lnTo>
                  <a:lnTo>
                    <a:pt x="8034" y="6913"/>
                  </a:lnTo>
                  <a:lnTo>
                    <a:pt x="8100" y="6877"/>
                  </a:lnTo>
                  <a:lnTo>
                    <a:pt x="6746" y="6099"/>
                  </a:lnTo>
                  <a:lnTo>
                    <a:pt x="8628" y="5012"/>
                  </a:lnTo>
                  <a:lnTo>
                    <a:pt x="9976" y="5790"/>
                  </a:lnTo>
                  <a:lnTo>
                    <a:pt x="10041" y="5755"/>
                  </a:lnTo>
                  <a:lnTo>
                    <a:pt x="8693" y="4977"/>
                  </a:lnTo>
                  <a:lnTo>
                    <a:pt x="10570" y="3890"/>
                  </a:lnTo>
                  <a:lnTo>
                    <a:pt x="11924" y="4674"/>
                  </a:lnTo>
                  <a:lnTo>
                    <a:pt x="11989" y="4632"/>
                  </a:lnTo>
                  <a:lnTo>
                    <a:pt x="10641" y="3855"/>
                  </a:lnTo>
                  <a:lnTo>
                    <a:pt x="12517" y="2774"/>
                  </a:lnTo>
                  <a:lnTo>
                    <a:pt x="13865" y="3552"/>
                  </a:lnTo>
                  <a:lnTo>
                    <a:pt x="13937" y="3516"/>
                  </a:lnTo>
                  <a:lnTo>
                    <a:pt x="12583" y="2732"/>
                  </a:lnTo>
                  <a:lnTo>
                    <a:pt x="14311" y="1735"/>
                  </a:lnTo>
                  <a:lnTo>
                    <a:pt x="14245" y="1693"/>
                  </a:lnTo>
                  <a:lnTo>
                    <a:pt x="12517" y="2697"/>
                  </a:lnTo>
                  <a:lnTo>
                    <a:pt x="11116" y="1889"/>
                  </a:lnTo>
                  <a:lnTo>
                    <a:pt x="12844" y="886"/>
                  </a:lnTo>
                  <a:lnTo>
                    <a:pt x="12779" y="850"/>
                  </a:lnTo>
                  <a:lnTo>
                    <a:pt x="11045" y="1853"/>
                  </a:lnTo>
                  <a:lnTo>
                    <a:pt x="9643" y="1040"/>
                  </a:lnTo>
                  <a:lnTo>
                    <a:pt x="11371" y="42"/>
                  </a:lnTo>
                  <a:lnTo>
                    <a:pt x="11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75"/>
            <p:cNvSpPr/>
            <p:nvPr/>
          </p:nvSpPr>
          <p:spPr>
            <a:xfrm>
              <a:off x="5509530" y="8737036"/>
              <a:ext cx="745418" cy="484272"/>
            </a:xfrm>
            <a:custGeom>
              <a:avLst/>
              <a:gdLst/>
              <a:ahLst/>
              <a:cxnLst/>
              <a:rect l="l" t="t" r="r" b="b"/>
              <a:pathLst>
                <a:path w="6117" h="3974" extrusionOk="0">
                  <a:moveTo>
                    <a:pt x="1" y="1"/>
                  </a:moveTo>
                  <a:lnTo>
                    <a:pt x="1" y="417"/>
                  </a:lnTo>
                  <a:lnTo>
                    <a:pt x="6117" y="3973"/>
                  </a:lnTo>
                  <a:lnTo>
                    <a:pt x="6117" y="355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75"/>
            <p:cNvSpPr/>
            <p:nvPr/>
          </p:nvSpPr>
          <p:spPr>
            <a:xfrm>
              <a:off x="6254837" y="8350734"/>
              <a:ext cx="1421253" cy="870568"/>
            </a:xfrm>
            <a:custGeom>
              <a:avLst/>
              <a:gdLst/>
              <a:ahLst/>
              <a:cxnLst/>
              <a:rect l="l" t="t" r="r" b="b"/>
              <a:pathLst>
                <a:path w="11663" h="7144" extrusionOk="0">
                  <a:moveTo>
                    <a:pt x="11663" y="0"/>
                  </a:moveTo>
                  <a:lnTo>
                    <a:pt x="1" y="6722"/>
                  </a:lnTo>
                  <a:lnTo>
                    <a:pt x="1" y="7143"/>
                  </a:lnTo>
                  <a:lnTo>
                    <a:pt x="11663" y="416"/>
                  </a:lnTo>
                  <a:lnTo>
                    <a:pt x="116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75"/>
            <p:cNvSpPr/>
            <p:nvPr/>
          </p:nvSpPr>
          <p:spPr>
            <a:xfrm>
              <a:off x="5509530" y="7917271"/>
              <a:ext cx="2166549" cy="1252599"/>
            </a:xfrm>
            <a:custGeom>
              <a:avLst/>
              <a:gdLst/>
              <a:ahLst/>
              <a:cxnLst/>
              <a:rect l="l" t="t" r="r" b="b"/>
              <a:pathLst>
                <a:path w="17779" h="10279" extrusionOk="0">
                  <a:moveTo>
                    <a:pt x="11657" y="0"/>
                  </a:moveTo>
                  <a:lnTo>
                    <a:pt x="1" y="6728"/>
                  </a:lnTo>
                  <a:lnTo>
                    <a:pt x="6117" y="10279"/>
                  </a:lnTo>
                  <a:lnTo>
                    <a:pt x="17779" y="355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75"/>
            <p:cNvSpPr/>
            <p:nvPr/>
          </p:nvSpPr>
          <p:spPr>
            <a:xfrm>
              <a:off x="5547186" y="7942618"/>
              <a:ext cx="2077591" cy="1199834"/>
            </a:xfrm>
            <a:custGeom>
              <a:avLst/>
              <a:gdLst/>
              <a:ahLst/>
              <a:cxnLst/>
              <a:rect l="l" t="t" r="r" b="b"/>
              <a:pathLst>
                <a:path w="17049" h="9846" extrusionOk="0">
                  <a:moveTo>
                    <a:pt x="11324" y="0"/>
                  </a:moveTo>
                  <a:lnTo>
                    <a:pt x="5802" y="3189"/>
                  </a:lnTo>
                  <a:lnTo>
                    <a:pt x="0" y="6544"/>
                  </a:lnTo>
                  <a:lnTo>
                    <a:pt x="5719" y="9845"/>
                  </a:lnTo>
                  <a:lnTo>
                    <a:pt x="17048" y="3308"/>
                  </a:lnTo>
                  <a:lnTo>
                    <a:pt x="16840" y="3189"/>
                  </a:lnTo>
                  <a:lnTo>
                    <a:pt x="11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75"/>
            <p:cNvSpPr/>
            <p:nvPr/>
          </p:nvSpPr>
          <p:spPr>
            <a:xfrm>
              <a:off x="5707850" y="8037575"/>
              <a:ext cx="1754063" cy="1011568"/>
            </a:xfrm>
            <a:custGeom>
              <a:avLst/>
              <a:gdLst/>
              <a:ahLst/>
              <a:cxnLst/>
              <a:rect l="l" t="t" r="r" b="b"/>
              <a:pathLst>
                <a:path w="14311" h="8255" extrusionOk="0">
                  <a:moveTo>
                    <a:pt x="9572" y="1076"/>
                  </a:moveTo>
                  <a:lnTo>
                    <a:pt x="10979" y="1883"/>
                  </a:lnTo>
                  <a:lnTo>
                    <a:pt x="9097" y="2970"/>
                  </a:lnTo>
                  <a:lnTo>
                    <a:pt x="7696" y="2156"/>
                  </a:lnTo>
                  <a:lnTo>
                    <a:pt x="9572" y="1076"/>
                  </a:lnTo>
                  <a:close/>
                  <a:moveTo>
                    <a:pt x="11045" y="1931"/>
                  </a:moveTo>
                  <a:lnTo>
                    <a:pt x="12446" y="2738"/>
                  </a:lnTo>
                  <a:lnTo>
                    <a:pt x="10570" y="3825"/>
                  </a:lnTo>
                  <a:lnTo>
                    <a:pt x="9162" y="3011"/>
                  </a:lnTo>
                  <a:lnTo>
                    <a:pt x="11045" y="1931"/>
                  </a:lnTo>
                  <a:close/>
                  <a:moveTo>
                    <a:pt x="7624" y="2204"/>
                  </a:moveTo>
                  <a:lnTo>
                    <a:pt x="9026" y="3011"/>
                  </a:lnTo>
                  <a:lnTo>
                    <a:pt x="7149" y="4098"/>
                  </a:lnTo>
                  <a:lnTo>
                    <a:pt x="5742" y="3285"/>
                  </a:lnTo>
                  <a:lnTo>
                    <a:pt x="7624" y="2204"/>
                  </a:lnTo>
                  <a:close/>
                  <a:moveTo>
                    <a:pt x="9097" y="3047"/>
                  </a:moveTo>
                  <a:lnTo>
                    <a:pt x="10504" y="3861"/>
                  </a:lnTo>
                  <a:lnTo>
                    <a:pt x="8622" y="4941"/>
                  </a:lnTo>
                  <a:lnTo>
                    <a:pt x="7221" y="4134"/>
                  </a:lnTo>
                  <a:lnTo>
                    <a:pt x="9097" y="3047"/>
                  </a:lnTo>
                  <a:close/>
                  <a:moveTo>
                    <a:pt x="5677" y="3326"/>
                  </a:moveTo>
                  <a:lnTo>
                    <a:pt x="7078" y="4134"/>
                  </a:lnTo>
                  <a:lnTo>
                    <a:pt x="5202" y="5220"/>
                  </a:lnTo>
                  <a:lnTo>
                    <a:pt x="3800" y="4407"/>
                  </a:lnTo>
                  <a:lnTo>
                    <a:pt x="5677" y="3326"/>
                  </a:lnTo>
                  <a:close/>
                  <a:moveTo>
                    <a:pt x="7155" y="4181"/>
                  </a:moveTo>
                  <a:lnTo>
                    <a:pt x="8557" y="4989"/>
                  </a:lnTo>
                  <a:lnTo>
                    <a:pt x="6680" y="6069"/>
                  </a:lnTo>
                  <a:lnTo>
                    <a:pt x="5273" y="5262"/>
                  </a:lnTo>
                  <a:lnTo>
                    <a:pt x="7155" y="4181"/>
                  </a:lnTo>
                  <a:close/>
                  <a:moveTo>
                    <a:pt x="3735" y="4454"/>
                  </a:moveTo>
                  <a:lnTo>
                    <a:pt x="5136" y="5262"/>
                  </a:lnTo>
                  <a:lnTo>
                    <a:pt x="3260" y="6349"/>
                  </a:lnTo>
                  <a:lnTo>
                    <a:pt x="1853" y="5535"/>
                  </a:lnTo>
                  <a:lnTo>
                    <a:pt x="3735" y="4454"/>
                  </a:lnTo>
                  <a:close/>
                  <a:moveTo>
                    <a:pt x="5202" y="5297"/>
                  </a:moveTo>
                  <a:lnTo>
                    <a:pt x="6603" y="6111"/>
                  </a:lnTo>
                  <a:lnTo>
                    <a:pt x="4727" y="7192"/>
                  </a:lnTo>
                  <a:lnTo>
                    <a:pt x="3325" y="6384"/>
                  </a:lnTo>
                  <a:lnTo>
                    <a:pt x="5202" y="5297"/>
                  </a:lnTo>
                  <a:close/>
                  <a:moveTo>
                    <a:pt x="11306" y="1"/>
                  </a:moveTo>
                  <a:lnTo>
                    <a:pt x="9572" y="1004"/>
                  </a:lnTo>
                  <a:lnTo>
                    <a:pt x="8224" y="221"/>
                  </a:lnTo>
                  <a:lnTo>
                    <a:pt x="8159" y="262"/>
                  </a:lnTo>
                  <a:lnTo>
                    <a:pt x="9507" y="1040"/>
                  </a:lnTo>
                  <a:lnTo>
                    <a:pt x="7630" y="2121"/>
                  </a:lnTo>
                  <a:lnTo>
                    <a:pt x="6277" y="1343"/>
                  </a:lnTo>
                  <a:lnTo>
                    <a:pt x="6211" y="1378"/>
                  </a:lnTo>
                  <a:lnTo>
                    <a:pt x="7559" y="2156"/>
                  </a:lnTo>
                  <a:lnTo>
                    <a:pt x="5683" y="3243"/>
                  </a:lnTo>
                  <a:lnTo>
                    <a:pt x="4335" y="2465"/>
                  </a:lnTo>
                  <a:lnTo>
                    <a:pt x="4264" y="2501"/>
                  </a:lnTo>
                  <a:lnTo>
                    <a:pt x="5617" y="3279"/>
                  </a:lnTo>
                  <a:lnTo>
                    <a:pt x="3741" y="4365"/>
                  </a:lnTo>
                  <a:lnTo>
                    <a:pt x="2387" y="3581"/>
                  </a:lnTo>
                  <a:lnTo>
                    <a:pt x="2322" y="3623"/>
                  </a:lnTo>
                  <a:lnTo>
                    <a:pt x="3670" y="4401"/>
                  </a:lnTo>
                  <a:lnTo>
                    <a:pt x="1793" y="5482"/>
                  </a:lnTo>
                  <a:lnTo>
                    <a:pt x="445" y="4704"/>
                  </a:lnTo>
                  <a:lnTo>
                    <a:pt x="374" y="4739"/>
                  </a:lnTo>
                  <a:lnTo>
                    <a:pt x="1728" y="5523"/>
                  </a:lnTo>
                  <a:lnTo>
                    <a:pt x="0" y="6521"/>
                  </a:lnTo>
                  <a:lnTo>
                    <a:pt x="65" y="6562"/>
                  </a:lnTo>
                  <a:lnTo>
                    <a:pt x="1793" y="5559"/>
                  </a:lnTo>
                  <a:lnTo>
                    <a:pt x="3195" y="6366"/>
                  </a:lnTo>
                  <a:lnTo>
                    <a:pt x="1467" y="7370"/>
                  </a:lnTo>
                  <a:lnTo>
                    <a:pt x="1532" y="7405"/>
                  </a:lnTo>
                  <a:lnTo>
                    <a:pt x="3266" y="6402"/>
                  </a:lnTo>
                  <a:lnTo>
                    <a:pt x="4667" y="7215"/>
                  </a:lnTo>
                  <a:lnTo>
                    <a:pt x="2939" y="8213"/>
                  </a:lnTo>
                  <a:lnTo>
                    <a:pt x="3005" y="8255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2" y="7993"/>
                  </a:lnTo>
                  <a:lnTo>
                    <a:pt x="4798" y="7215"/>
                  </a:lnTo>
                  <a:lnTo>
                    <a:pt x="6680" y="6129"/>
                  </a:lnTo>
                  <a:lnTo>
                    <a:pt x="8028" y="6907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2" y="5012"/>
                  </a:lnTo>
                  <a:lnTo>
                    <a:pt x="9976" y="5790"/>
                  </a:lnTo>
                  <a:lnTo>
                    <a:pt x="10041" y="5755"/>
                  </a:lnTo>
                  <a:lnTo>
                    <a:pt x="8687" y="4971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3" y="4632"/>
                  </a:lnTo>
                  <a:lnTo>
                    <a:pt x="10635" y="3855"/>
                  </a:lnTo>
                  <a:lnTo>
                    <a:pt x="12511" y="2768"/>
                  </a:lnTo>
                  <a:lnTo>
                    <a:pt x="13865" y="3546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9"/>
                  </a:lnTo>
                  <a:lnTo>
                    <a:pt x="14245" y="1693"/>
                  </a:lnTo>
                  <a:lnTo>
                    <a:pt x="12511" y="2697"/>
                  </a:lnTo>
                  <a:lnTo>
                    <a:pt x="11110" y="1883"/>
                  </a:lnTo>
                  <a:lnTo>
                    <a:pt x="12838" y="886"/>
                  </a:lnTo>
                  <a:lnTo>
                    <a:pt x="12773" y="844"/>
                  </a:lnTo>
                  <a:lnTo>
                    <a:pt x="11045" y="1848"/>
                  </a:lnTo>
                  <a:lnTo>
                    <a:pt x="9643" y="1040"/>
                  </a:lnTo>
                  <a:lnTo>
                    <a:pt x="11371" y="36"/>
                  </a:lnTo>
                  <a:lnTo>
                    <a:pt x="11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75"/>
            <p:cNvSpPr/>
            <p:nvPr/>
          </p:nvSpPr>
          <p:spPr>
            <a:xfrm>
              <a:off x="6298342" y="9196577"/>
              <a:ext cx="745418" cy="484272"/>
            </a:xfrm>
            <a:custGeom>
              <a:avLst/>
              <a:gdLst/>
              <a:ahLst/>
              <a:cxnLst/>
              <a:rect l="l" t="t" r="r" b="b"/>
              <a:pathLst>
                <a:path w="6117" h="3974" extrusionOk="0">
                  <a:moveTo>
                    <a:pt x="0" y="1"/>
                  </a:moveTo>
                  <a:lnTo>
                    <a:pt x="0" y="410"/>
                  </a:lnTo>
                  <a:lnTo>
                    <a:pt x="6116" y="3973"/>
                  </a:lnTo>
                  <a:lnTo>
                    <a:pt x="6116" y="3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75"/>
            <p:cNvSpPr/>
            <p:nvPr/>
          </p:nvSpPr>
          <p:spPr>
            <a:xfrm>
              <a:off x="7043649" y="8810153"/>
              <a:ext cx="1421253" cy="870690"/>
            </a:xfrm>
            <a:custGeom>
              <a:avLst/>
              <a:gdLst/>
              <a:ahLst/>
              <a:cxnLst/>
              <a:rect l="l" t="t" r="r" b="b"/>
              <a:pathLst>
                <a:path w="11663" h="7145" extrusionOk="0">
                  <a:moveTo>
                    <a:pt x="11662" y="1"/>
                  </a:moveTo>
                  <a:lnTo>
                    <a:pt x="0" y="6728"/>
                  </a:lnTo>
                  <a:lnTo>
                    <a:pt x="0" y="7144"/>
                  </a:lnTo>
                  <a:lnTo>
                    <a:pt x="11662" y="410"/>
                  </a:lnTo>
                  <a:lnTo>
                    <a:pt x="11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75"/>
            <p:cNvSpPr/>
            <p:nvPr/>
          </p:nvSpPr>
          <p:spPr>
            <a:xfrm>
              <a:off x="6298342" y="8375959"/>
              <a:ext cx="2166549" cy="1254183"/>
            </a:xfrm>
            <a:custGeom>
              <a:avLst/>
              <a:gdLst/>
              <a:ahLst/>
              <a:cxnLst/>
              <a:rect l="l" t="t" r="r" b="b"/>
              <a:pathLst>
                <a:path w="17779" h="10292" extrusionOk="0">
                  <a:moveTo>
                    <a:pt x="11656" y="1"/>
                  </a:moveTo>
                  <a:lnTo>
                    <a:pt x="0" y="6735"/>
                  </a:lnTo>
                  <a:lnTo>
                    <a:pt x="6116" y="10291"/>
                  </a:lnTo>
                  <a:lnTo>
                    <a:pt x="17778" y="3564"/>
                  </a:lnTo>
                  <a:lnTo>
                    <a:pt x="1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75"/>
            <p:cNvSpPr/>
            <p:nvPr/>
          </p:nvSpPr>
          <p:spPr>
            <a:xfrm>
              <a:off x="6335876" y="8402038"/>
              <a:ext cx="2077591" cy="1199834"/>
            </a:xfrm>
            <a:custGeom>
              <a:avLst/>
              <a:gdLst/>
              <a:ahLst/>
              <a:cxnLst/>
              <a:rect l="l" t="t" r="r" b="b"/>
              <a:pathLst>
                <a:path w="17049" h="9846" extrusionOk="0">
                  <a:moveTo>
                    <a:pt x="11324" y="1"/>
                  </a:moveTo>
                  <a:lnTo>
                    <a:pt x="1" y="6544"/>
                  </a:lnTo>
                  <a:lnTo>
                    <a:pt x="5719" y="9846"/>
                  </a:lnTo>
                  <a:lnTo>
                    <a:pt x="17049" y="3308"/>
                  </a:lnTo>
                  <a:lnTo>
                    <a:pt x="113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75"/>
            <p:cNvSpPr/>
            <p:nvPr/>
          </p:nvSpPr>
          <p:spPr>
            <a:xfrm>
              <a:off x="6493675" y="8495250"/>
              <a:ext cx="1757355" cy="1012290"/>
            </a:xfrm>
            <a:custGeom>
              <a:avLst/>
              <a:gdLst/>
              <a:ahLst/>
              <a:cxnLst/>
              <a:rect l="l" t="t" r="r" b="b"/>
              <a:pathLst>
                <a:path w="14311" h="8255" extrusionOk="0">
                  <a:moveTo>
                    <a:pt x="9572" y="1081"/>
                  </a:moveTo>
                  <a:lnTo>
                    <a:pt x="10980" y="1889"/>
                  </a:lnTo>
                  <a:lnTo>
                    <a:pt x="9097" y="2975"/>
                  </a:lnTo>
                  <a:lnTo>
                    <a:pt x="7696" y="2168"/>
                  </a:lnTo>
                  <a:lnTo>
                    <a:pt x="9572" y="1081"/>
                  </a:lnTo>
                  <a:close/>
                  <a:moveTo>
                    <a:pt x="11045" y="1936"/>
                  </a:moveTo>
                  <a:lnTo>
                    <a:pt x="12446" y="2744"/>
                  </a:lnTo>
                  <a:lnTo>
                    <a:pt x="10570" y="3830"/>
                  </a:lnTo>
                  <a:lnTo>
                    <a:pt x="9169" y="3017"/>
                  </a:lnTo>
                  <a:lnTo>
                    <a:pt x="11045" y="1936"/>
                  </a:lnTo>
                  <a:close/>
                  <a:moveTo>
                    <a:pt x="7625" y="2203"/>
                  </a:moveTo>
                  <a:lnTo>
                    <a:pt x="9026" y="3011"/>
                  </a:lnTo>
                  <a:lnTo>
                    <a:pt x="7144" y="4098"/>
                  </a:lnTo>
                  <a:lnTo>
                    <a:pt x="5742" y="3284"/>
                  </a:lnTo>
                  <a:lnTo>
                    <a:pt x="7625" y="2203"/>
                  </a:lnTo>
                  <a:close/>
                  <a:moveTo>
                    <a:pt x="9097" y="3059"/>
                  </a:moveTo>
                  <a:lnTo>
                    <a:pt x="10505" y="3866"/>
                  </a:lnTo>
                  <a:lnTo>
                    <a:pt x="8622" y="4947"/>
                  </a:lnTo>
                  <a:lnTo>
                    <a:pt x="7221" y="4139"/>
                  </a:lnTo>
                  <a:lnTo>
                    <a:pt x="9097" y="3059"/>
                  </a:lnTo>
                  <a:close/>
                  <a:moveTo>
                    <a:pt x="5677" y="3332"/>
                  </a:moveTo>
                  <a:lnTo>
                    <a:pt x="7078" y="4139"/>
                  </a:lnTo>
                  <a:lnTo>
                    <a:pt x="5202" y="5220"/>
                  </a:lnTo>
                  <a:lnTo>
                    <a:pt x="3801" y="4412"/>
                  </a:lnTo>
                  <a:lnTo>
                    <a:pt x="5677" y="3332"/>
                  </a:lnTo>
                  <a:close/>
                  <a:moveTo>
                    <a:pt x="7156" y="4181"/>
                  </a:moveTo>
                  <a:lnTo>
                    <a:pt x="8557" y="4994"/>
                  </a:lnTo>
                  <a:lnTo>
                    <a:pt x="6681" y="6075"/>
                  </a:lnTo>
                  <a:lnTo>
                    <a:pt x="5279" y="5267"/>
                  </a:lnTo>
                  <a:lnTo>
                    <a:pt x="7156" y="4181"/>
                  </a:lnTo>
                  <a:close/>
                  <a:moveTo>
                    <a:pt x="3735" y="4448"/>
                  </a:moveTo>
                  <a:lnTo>
                    <a:pt x="5137" y="5262"/>
                  </a:lnTo>
                  <a:lnTo>
                    <a:pt x="3260" y="6342"/>
                  </a:lnTo>
                  <a:lnTo>
                    <a:pt x="1853" y="5535"/>
                  </a:lnTo>
                  <a:lnTo>
                    <a:pt x="3735" y="4448"/>
                  </a:lnTo>
                  <a:close/>
                  <a:moveTo>
                    <a:pt x="5202" y="5303"/>
                  </a:moveTo>
                  <a:lnTo>
                    <a:pt x="6603" y="6111"/>
                  </a:lnTo>
                  <a:lnTo>
                    <a:pt x="4727" y="7197"/>
                  </a:lnTo>
                  <a:lnTo>
                    <a:pt x="3326" y="6390"/>
                  </a:lnTo>
                  <a:lnTo>
                    <a:pt x="5202" y="5303"/>
                  </a:lnTo>
                  <a:close/>
                  <a:moveTo>
                    <a:pt x="11306" y="0"/>
                  </a:moveTo>
                  <a:lnTo>
                    <a:pt x="9572" y="998"/>
                  </a:lnTo>
                  <a:lnTo>
                    <a:pt x="8225" y="220"/>
                  </a:lnTo>
                  <a:lnTo>
                    <a:pt x="8159" y="256"/>
                  </a:lnTo>
                  <a:lnTo>
                    <a:pt x="9507" y="1040"/>
                  </a:lnTo>
                  <a:lnTo>
                    <a:pt x="7631" y="2120"/>
                  </a:lnTo>
                  <a:lnTo>
                    <a:pt x="6277" y="1342"/>
                  </a:lnTo>
                  <a:lnTo>
                    <a:pt x="6212" y="1378"/>
                  </a:lnTo>
                  <a:lnTo>
                    <a:pt x="7559" y="2156"/>
                  </a:lnTo>
                  <a:lnTo>
                    <a:pt x="5683" y="3243"/>
                  </a:lnTo>
                  <a:lnTo>
                    <a:pt x="4335" y="2465"/>
                  </a:lnTo>
                  <a:lnTo>
                    <a:pt x="4264" y="2500"/>
                  </a:lnTo>
                  <a:lnTo>
                    <a:pt x="5618" y="3278"/>
                  </a:lnTo>
                  <a:lnTo>
                    <a:pt x="3741" y="4365"/>
                  </a:lnTo>
                  <a:lnTo>
                    <a:pt x="2388" y="3581"/>
                  </a:lnTo>
                  <a:lnTo>
                    <a:pt x="2322" y="3623"/>
                  </a:lnTo>
                  <a:lnTo>
                    <a:pt x="3670" y="4401"/>
                  </a:lnTo>
                  <a:lnTo>
                    <a:pt x="1794" y="5481"/>
                  </a:lnTo>
                  <a:lnTo>
                    <a:pt x="446" y="4703"/>
                  </a:lnTo>
                  <a:lnTo>
                    <a:pt x="375" y="4739"/>
                  </a:lnTo>
                  <a:lnTo>
                    <a:pt x="1728" y="5517"/>
                  </a:lnTo>
                  <a:lnTo>
                    <a:pt x="0" y="6520"/>
                  </a:lnTo>
                  <a:lnTo>
                    <a:pt x="66" y="6556"/>
                  </a:lnTo>
                  <a:lnTo>
                    <a:pt x="1794" y="5558"/>
                  </a:lnTo>
                  <a:lnTo>
                    <a:pt x="3195" y="6366"/>
                  </a:lnTo>
                  <a:lnTo>
                    <a:pt x="1467" y="7369"/>
                  </a:lnTo>
                  <a:lnTo>
                    <a:pt x="1532" y="7405"/>
                  </a:lnTo>
                  <a:lnTo>
                    <a:pt x="3266" y="6402"/>
                  </a:lnTo>
                  <a:lnTo>
                    <a:pt x="4668" y="7215"/>
                  </a:lnTo>
                  <a:lnTo>
                    <a:pt x="2940" y="8213"/>
                  </a:lnTo>
                  <a:lnTo>
                    <a:pt x="3005" y="8254"/>
                  </a:lnTo>
                  <a:lnTo>
                    <a:pt x="4733" y="7251"/>
                  </a:lnTo>
                  <a:lnTo>
                    <a:pt x="6087" y="8029"/>
                  </a:lnTo>
                  <a:lnTo>
                    <a:pt x="6152" y="7993"/>
                  </a:lnTo>
                  <a:lnTo>
                    <a:pt x="4798" y="7215"/>
                  </a:lnTo>
                  <a:lnTo>
                    <a:pt x="6681" y="6128"/>
                  </a:lnTo>
                  <a:lnTo>
                    <a:pt x="8029" y="6906"/>
                  </a:lnTo>
                  <a:lnTo>
                    <a:pt x="8094" y="6871"/>
                  </a:lnTo>
                  <a:lnTo>
                    <a:pt x="6746" y="6093"/>
                  </a:lnTo>
                  <a:lnTo>
                    <a:pt x="8622" y="5006"/>
                  </a:lnTo>
                  <a:lnTo>
                    <a:pt x="9976" y="5790"/>
                  </a:lnTo>
                  <a:lnTo>
                    <a:pt x="10042" y="5748"/>
                  </a:lnTo>
                  <a:lnTo>
                    <a:pt x="8694" y="4971"/>
                  </a:lnTo>
                  <a:lnTo>
                    <a:pt x="10570" y="3890"/>
                  </a:lnTo>
                  <a:lnTo>
                    <a:pt x="11918" y="4668"/>
                  </a:lnTo>
                  <a:lnTo>
                    <a:pt x="11989" y="4632"/>
                  </a:lnTo>
                  <a:lnTo>
                    <a:pt x="10635" y="3848"/>
                  </a:lnTo>
                  <a:lnTo>
                    <a:pt x="12512" y="2768"/>
                  </a:lnTo>
                  <a:lnTo>
                    <a:pt x="13866" y="3545"/>
                  </a:lnTo>
                  <a:lnTo>
                    <a:pt x="13931" y="3510"/>
                  </a:lnTo>
                  <a:lnTo>
                    <a:pt x="12583" y="2732"/>
                  </a:lnTo>
                  <a:lnTo>
                    <a:pt x="14311" y="1728"/>
                  </a:lnTo>
                  <a:lnTo>
                    <a:pt x="14246" y="1693"/>
                  </a:lnTo>
                  <a:lnTo>
                    <a:pt x="12512" y="2690"/>
                  </a:lnTo>
                  <a:lnTo>
                    <a:pt x="11110" y="1883"/>
                  </a:lnTo>
                  <a:lnTo>
                    <a:pt x="12838" y="879"/>
                  </a:lnTo>
                  <a:lnTo>
                    <a:pt x="12773" y="844"/>
                  </a:lnTo>
                  <a:lnTo>
                    <a:pt x="11045" y="1847"/>
                  </a:lnTo>
                  <a:lnTo>
                    <a:pt x="9644" y="1040"/>
                  </a:lnTo>
                  <a:lnTo>
                    <a:pt x="11372" y="36"/>
                  </a:lnTo>
                  <a:lnTo>
                    <a:pt x="113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75"/>
            <p:cNvSpPr/>
            <p:nvPr/>
          </p:nvSpPr>
          <p:spPr>
            <a:xfrm>
              <a:off x="7819300" y="6834772"/>
              <a:ext cx="486343" cy="353150"/>
            </a:xfrm>
            <a:custGeom>
              <a:avLst/>
              <a:gdLst/>
              <a:ahLst/>
              <a:cxnLst/>
              <a:rect l="l" t="t" r="r" b="b"/>
              <a:pathLst>
                <a:path w="3991" h="2898" extrusionOk="0">
                  <a:moveTo>
                    <a:pt x="3991" y="0"/>
                  </a:moveTo>
                  <a:lnTo>
                    <a:pt x="1" y="2322"/>
                  </a:lnTo>
                  <a:lnTo>
                    <a:pt x="1" y="2898"/>
                  </a:lnTo>
                  <a:lnTo>
                    <a:pt x="3991" y="570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75"/>
            <p:cNvSpPr/>
            <p:nvPr/>
          </p:nvSpPr>
          <p:spPr>
            <a:xfrm>
              <a:off x="5028298" y="5506843"/>
              <a:ext cx="2791081" cy="1681059"/>
            </a:xfrm>
            <a:custGeom>
              <a:avLst/>
              <a:gdLst/>
              <a:ahLst/>
              <a:cxnLst/>
              <a:rect l="l" t="t" r="r" b="b"/>
              <a:pathLst>
                <a:path w="22904" h="13795" extrusionOk="0">
                  <a:moveTo>
                    <a:pt x="1" y="1"/>
                  </a:moveTo>
                  <a:lnTo>
                    <a:pt x="1" y="571"/>
                  </a:lnTo>
                  <a:lnTo>
                    <a:pt x="22904" y="13795"/>
                  </a:lnTo>
                  <a:lnTo>
                    <a:pt x="22904" y="13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75"/>
            <p:cNvSpPr/>
            <p:nvPr/>
          </p:nvSpPr>
          <p:spPr>
            <a:xfrm>
              <a:off x="5028298" y="5224001"/>
              <a:ext cx="3277303" cy="1893704"/>
            </a:xfrm>
            <a:custGeom>
              <a:avLst/>
              <a:gdLst/>
              <a:ahLst/>
              <a:cxnLst/>
              <a:rect l="l" t="t" r="r" b="b"/>
              <a:pathLst>
                <a:path w="26894" h="15540" extrusionOk="0">
                  <a:moveTo>
                    <a:pt x="3997" y="0"/>
                  </a:moveTo>
                  <a:lnTo>
                    <a:pt x="1" y="2322"/>
                  </a:lnTo>
                  <a:lnTo>
                    <a:pt x="22904" y="15540"/>
                  </a:lnTo>
                  <a:lnTo>
                    <a:pt x="26894" y="13218"/>
                  </a:lnTo>
                  <a:lnTo>
                    <a:pt x="3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75"/>
            <p:cNvSpPr/>
            <p:nvPr/>
          </p:nvSpPr>
          <p:spPr>
            <a:xfrm>
              <a:off x="5071802" y="5248617"/>
              <a:ext cx="3191148" cy="1843742"/>
            </a:xfrm>
            <a:custGeom>
              <a:avLst/>
              <a:gdLst/>
              <a:ahLst/>
              <a:cxnLst/>
              <a:rect l="l" t="t" r="r" b="b"/>
              <a:pathLst>
                <a:path w="26187" h="15130" extrusionOk="0">
                  <a:moveTo>
                    <a:pt x="3640" y="0"/>
                  </a:moveTo>
                  <a:lnTo>
                    <a:pt x="2476" y="683"/>
                  </a:lnTo>
                  <a:lnTo>
                    <a:pt x="2405" y="719"/>
                  </a:lnTo>
                  <a:lnTo>
                    <a:pt x="1271" y="1378"/>
                  </a:lnTo>
                  <a:lnTo>
                    <a:pt x="1200" y="1425"/>
                  </a:lnTo>
                  <a:lnTo>
                    <a:pt x="0" y="2120"/>
                  </a:lnTo>
                  <a:lnTo>
                    <a:pt x="1033" y="2714"/>
                  </a:lnTo>
                  <a:lnTo>
                    <a:pt x="1111" y="2761"/>
                  </a:lnTo>
                  <a:lnTo>
                    <a:pt x="2108" y="3337"/>
                  </a:lnTo>
                  <a:lnTo>
                    <a:pt x="2185" y="3373"/>
                  </a:lnTo>
                  <a:lnTo>
                    <a:pt x="3189" y="3955"/>
                  </a:lnTo>
                  <a:lnTo>
                    <a:pt x="3254" y="3996"/>
                  </a:lnTo>
                  <a:lnTo>
                    <a:pt x="4264" y="4578"/>
                  </a:lnTo>
                  <a:lnTo>
                    <a:pt x="4329" y="4614"/>
                  </a:lnTo>
                  <a:lnTo>
                    <a:pt x="5333" y="5196"/>
                  </a:lnTo>
                  <a:lnTo>
                    <a:pt x="5404" y="5237"/>
                  </a:lnTo>
                  <a:lnTo>
                    <a:pt x="6407" y="5819"/>
                  </a:lnTo>
                  <a:lnTo>
                    <a:pt x="6484" y="5861"/>
                  </a:lnTo>
                  <a:lnTo>
                    <a:pt x="7482" y="6443"/>
                  </a:lnTo>
                  <a:lnTo>
                    <a:pt x="7559" y="6478"/>
                  </a:lnTo>
                  <a:lnTo>
                    <a:pt x="8563" y="7054"/>
                  </a:lnTo>
                  <a:lnTo>
                    <a:pt x="8628" y="7102"/>
                  </a:lnTo>
                  <a:lnTo>
                    <a:pt x="9638" y="7678"/>
                  </a:lnTo>
                  <a:lnTo>
                    <a:pt x="9703" y="7719"/>
                  </a:lnTo>
                  <a:lnTo>
                    <a:pt x="10712" y="8301"/>
                  </a:lnTo>
                  <a:lnTo>
                    <a:pt x="10778" y="8343"/>
                  </a:lnTo>
                  <a:lnTo>
                    <a:pt x="11781" y="8919"/>
                  </a:lnTo>
                  <a:lnTo>
                    <a:pt x="11858" y="8966"/>
                  </a:lnTo>
                  <a:lnTo>
                    <a:pt x="12856" y="9542"/>
                  </a:lnTo>
                  <a:lnTo>
                    <a:pt x="12933" y="9578"/>
                  </a:lnTo>
                  <a:lnTo>
                    <a:pt x="13937" y="10160"/>
                  </a:lnTo>
                  <a:lnTo>
                    <a:pt x="14008" y="10202"/>
                  </a:lnTo>
                  <a:lnTo>
                    <a:pt x="15011" y="10783"/>
                  </a:lnTo>
                  <a:lnTo>
                    <a:pt x="15077" y="10825"/>
                  </a:lnTo>
                  <a:lnTo>
                    <a:pt x="16086" y="11407"/>
                  </a:lnTo>
                  <a:lnTo>
                    <a:pt x="16151" y="11443"/>
                  </a:lnTo>
                  <a:lnTo>
                    <a:pt x="17161" y="12024"/>
                  </a:lnTo>
                  <a:lnTo>
                    <a:pt x="17232" y="12066"/>
                  </a:lnTo>
                  <a:lnTo>
                    <a:pt x="18230" y="12648"/>
                  </a:lnTo>
                  <a:lnTo>
                    <a:pt x="18307" y="12684"/>
                  </a:lnTo>
                  <a:lnTo>
                    <a:pt x="19310" y="13271"/>
                  </a:lnTo>
                  <a:lnTo>
                    <a:pt x="19382" y="13307"/>
                  </a:lnTo>
                  <a:lnTo>
                    <a:pt x="20385" y="13883"/>
                  </a:lnTo>
                  <a:lnTo>
                    <a:pt x="20456" y="13931"/>
                  </a:lnTo>
                  <a:lnTo>
                    <a:pt x="21460" y="14507"/>
                  </a:lnTo>
                  <a:lnTo>
                    <a:pt x="21525" y="14548"/>
                  </a:lnTo>
                  <a:lnTo>
                    <a:pt x="22535" y="15124"/>
                  </a:lnTo>
                  <a:lnTo>
                    <a:pt x="22547" y="15130"/>
                  </a:lnTo>
                  <a:lnTo>
                    <a:pt x="23746" y="14435"/>
                  </a:lnTo>
                  <a:lnTo>
                    <a:pt x="23811" y="14400"/>
                  </a:lnTo>
                  <a:lnTo>
                    <a:pt x="24951" y="13735"/>
                  </a:lnTo>
                  <a:lnTo>
                    <a:pt x="25023" y="13699"/>
                  </a:lnTo>
                  <a:lnTo>
                    <a:pt x="26187" y="13016"/>
                  </a:lnTo>
                  <a:lnTo>
                    <a:pt x="25177" y="12434"/>
                  </a:lnTo>
                  <a:lnTo>
                    <a:pt x="25112" y="12399"/>
                  </a:lnTo>
                  <a:lnTo>
                    <a:pt x="24108" y="11817"/>
                  </a:lnTo>
                  <a:lnTo>
                    <a:pt x="24037" y="11775"/>
                  </a:lnTo>
                  <a:lnTo>
                    <a:pt x="23033" y="11199"/>
                  </a:lnTo>
                  <a:lnTo>
                    <a:pt x="22962" y="11152"/>
                  </a:lnTo>
                  <a:lnTo>
                    <a:pt x="21959" y="10576"/>
                  </a:lnTo>
                  <a:lnTo>
                    <a:pt x="21882" y="10540"/>
                  </a:lnTo>
                  <a:lnTo>
                    <a:pt x="20884" y="9958"/>
                  </a:lnTo>
                  <a:lnTo>
                    <a:pt x="20813" y="9911"/>
                  </a:lnTo>
                  <a:lnTo>
                    <a:pt x="19803" y="9335"/>
                  </a:lnTo>
                  <a:lnTo>
                    <a:pt x="19738" y="9299"/>
                  </a:lnTo>
                  <a:lnTo>
                    <a:pt x="18734" y="8711"/>
                  </a:lnTo>
                  <a:lnTo>
                    <a:pt x="18663" y="8675"/>
                  </a:lnTo>
                  <a:lnTo>
                    <a:pt x="17660" y="8094"/>
                  </a:lnTo>
                  <a:lnTo>
                    <a:pt x="17588" y="8052"/>
                  </a:lnTo>
                  <a:lnTo>
                    <a:pt x="16585" y="7470"/>
                  </a:lnTo>
                  <a:lnTo>
                    <a:pt x="16508" y="7434"/>
                  </a:lnTo>
                  <a:lnTo>
                    <a:pt x="15510" y="6858"/>
                  </a:lnTo>
                  <a:lnTo>
                    <a:pt x="15439" y="6811"/>
                  </a:lnTo>
                  <a:lnTo>
                    <a:pt x="14429" y="6235"/>
                  </a:lnTo>
                  <a:lnTo>
                    <a:pt x="14364" y="6187"/>
                  </a:lnTo>
                  <a:lnTo>
                    <a:pt x="13355" y="5606"/>
                  </a:lnTo>
                  <a:lnTo>
                    <a:pt x="13289" y="5570"/>
                  </a:lnTo>
                  <a:lnTo>
                    <a:pt x="12286" y="4994"/>
                  </a:lnTo>
                  <a:lnTo>
                    <a:pt x="12215" y="4946"/>
                  </a:lnTo>
                  <a:lnTo>
                    <a:pt x="11211" y="4370"/>
                  </a:lnTo>
                  <a:lnTo>
                    <a:pt x="11134" y="4335"/>
                  </a:lnTo>
                  <a:lnTo>
                    <a:pt x="10136" y="3747"/>
                  </a:lnTo>
                  <a:lnTo>
                    <a:pt x="10059" y="3711"/>
                  </a:lnTo>
                  <a:lnTo>
                    <a:pt x="9056" y="3129"/>
                  </a:lnTo>
                  <a:lnTo>
                    <a:pt x="8990" y="3082"/>
                  </a:lnTo>
                  <a:lnTo>
                    <a:pt x="7981" y="2506"/>
                  </a:lnTo>
                  <a:lnTo>
                    <a:pt x="7916" y="2470"/>
                  </a:lnTo>
                  <a:lnTo>
                    <a:pt x="6906" y="1888"/>
                  </a:lnTo>
                  <a:lnTo>
                    <a:pt x="6841" y="1847"/>
                  </a:lnTo>
                  <a:lnTo>
                    <a:pt x="5837" y="1265"/>
                  </a:lnTo>
                  <a:lnTo>
                    <a:pt x="5760" y="1229"/>
                  </a:lnTo>
                  <a:lnTo>
                    <a:pt x="4762" y="641"/>
                  </a:lnTo>
                  <a:lnTo>
                    <a:pt x="4685" y="606"/>
                  </a:lnTo>
                  <a:lnTo>
                    <a:pt x="364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75"/>
            <p:cNvSpPr/>
            <p:nvPr/>
          </p:nvSpPr>
          <p:spPr>
            <a:xfrm>
              <a:off x="7686836" y="6759461"/>
              <a:ext cx="453197" cy="262121"/>
            </a:xfrm>
            <a:custGeom>
              <a:avLst/>
              <a:gdLst/>
              <a:ahLst/>
              <a:cxnLst/>
              <a:rect l="l" t="t" r="r" b="b"/>
              <a:pathLst>
                <a:path w="3719" h="2151" extrusionOk="0">
                  <a:moveTo>
                    <a:pt x="3653" y="1"/>
                  </a:moveTo>
                  <a:lnTo>
                    <a:pt x="2483" y="677"/>
                  </a:lnTo>
                  <a:lnTo>
                    <a:pt x="2412" y="713"/>
                  </a:lnTo>
                  <a:lnTo>
                    <a:pt x="1272" y="1372"/>
                  </a:lnTo>
                  <a:lnTo>
                    <a:pt x="1206" y="1414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72" y="1455"/>
                  </a:lnTo>
                  <a:lnTo>
                    <a:pt x="1343" y="1414"/>
                  </a:lnTo>
                  <a:lnTo>
                    <a:pt x="2483" y="761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7" name="Google Shape;2847;p75"/>
            <p:cNvSpPr/>
            <p:nvPr/>
          </p:nvSpPr>
          <p:spPr>
            <a:xfrm>
              <a:off x="7293223" y="6532920"/>
              <a:ext cx="454538" cy="261390"/>
            </a:xfrm>
            <a:custGeom>
              <a:avLst/>
              <a:gdLst/>
              <a:ahLst/>
              <a:cxnLst/>
              <a:rect l="l" t="t" r="r" b="b"/>
              <a:pathLst>
                <a:path w="3730" h="2145" extrusionOk="0">
                  <a:moveTo>
                    <a:pt x="3653" y="1"/>
                  </a:moveTo>
                  <a:lnTo>
                    <a:pt x="2489" y="672"/>
                  </a:lnTo>
                  <a:lnTo>
                    <a:pt x="2417" y="708"/>
                  </a:lnTo>
                  <a:lnTo>
                    <a:pt x="1277" y="1373"/>
                  </a:lnTo>
                  <a:lnTo>
                    <a:pt x="1206" y="1408"/>
                  </a:lnTo>
                  <a:lnTo>
                    <a:pt x="1" y="2109"/>
                  </a:lnTo>
                  <a:lnTo>
                    <a:pt x="78" y="2145"/>
                  </a:lnTo>
                  <a:lnTo>
                    <a:pt x="1277" y="1450"/>
                  </a:lnTo>
                  <a:lnTo>
                    <a:pt x="1349" y="1408"/>
                  </a:lnTo>
                  <a:lnTo>
                    <a:pt x="2489" y="755"/>
                  </a:lnTo>
                  <a:lnTo>
                    <a:pt x="2554" y="708"/>
                  </a:lnTo>
                  <a:lnTo>
                    <a:pt x="3730" y="37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8" name="Google Shape;2848;p75"/>
            <p:cNvSpPr/>
            <p:nvPr/>
          </p:nvSpPr>
          <p:spPr>
            <a:xfrm>
              <a:off x="7162952" y="6456269"/>
              <a:ext cx="453807" cy="262852"/>
            </a:xfrm>
            <a:custGeom>
              <a:avLst/>
              <a:gdLst/>
              <a:ahLst/>
              <a:cxnLst/>
              <a:rect l="l" t="t" r="r" b="b"/>
              <a:pathLst>
                <a:path w="3724" h="2157" extrusionOk="0">
                  <a:moveTo>
                    <a:pt x="3653" y="1"/>
                  </a:moveTo>
                  <a:lnTo>
                    <a:pt x="2483" y="677"/>
                  </a:lnTo>
                  <a:lnTo>
                    <a:pt x="2418" y="725"/>
                  </a:lnTo>
                  <a:lnTo>
                    <a:pt x="1272" y="1378"/>
                  </a:lnTo>
                  <a:lnTo>
                    <a:pt x="1206" y="1420"/>
                  </a:lnTo>
                  <a:lnTo>
                    <a:pt x="1" y="2114"/>
                  </a:lnTo>
                  <a:lnTo>
                    <a:pt x="72" y="2156"/>
                  </a:lnTo>
                  <a:lnTo>
                    <a:pt x="1272" y="1461"/>
                  </a:lnTo>
                  <a:lnTo>
                    <a:pt x="1349" y="1420"/>
                  </a:lnTo>
                  <a:lnTo>
                    <a:pt x="2483" y="761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75"/>
            <p:cNvSpPr/>
            <p:nvPr/>
          </p:nvSpPr>
          <p:spPr>
            <a:xfrm>
              <a:off x="6901071" y="6305769"/>
              <a:ext cx="453807" cy="261999"/>
            </a:xfrm>
            <a:custGeom>
              <a:avLst/>
              <a:gdLst/>
              <a:ahLst/>
              <a:cxnLst/>
              <a:rect l="l" t="t" r="r" b="b"/>
              <a:pathLst>
                <a:path w="3724" h="2150" extrusionOk="0">
                  <a:moveTo>
                    <a:pt x="3652" y="0"/>
                  </a:moveTo>
                  <a:lnTo>
                    <a:pt x="2476" y="677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0" y="1408"/>
                  </a:lnTo>
                  <a:lnTo>
                    <a:pt x="0" y="2108"/>
                  </a:lnTo>
                  <a:lnTo>
                    <a:pt x="66" y="2150"/>
                  </a:lnTo>
                  <a:lnTo>
                    <a:pt x="1271" y="1455"/>
                  </a:lnTo>
                  <a:lnTo>
                    <a:pt x="1342" y="1408"/>
                  </a:lnTo>
                  <a:lnTo>
                    <a:pt x="2476" y="755"/>
                  </a:lnTo>
                  <a:lnTo>
                    <a:pt x="2554" y="713"/>
                  </a:lnTo>
                  <a:lnTo>
                    <a:pt x="3723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0" name="Google Shape;2850;p75"/>
            <p:cNvSpPr/>
            <p:nvPr/>
          </p:nvSpPr>
          <p:spPr>
            <a:xfrm>
              <a:off x="6115184" y="5851346"/>
              <a:ext cx="453807" cy="262730"/>
            </a:xfrm>
            <a:custGeom>
              <a:avLst/>
              <a:gdLst/>
              <a:ahLst/>
              <a:cxnLst/>
              <a:rect l="l" t="t" r="r" b="b"/>
              <a:pathLst>
                <a:path w="3724" h="2156" extrusionOk="0">
                  <a:moveTo>
                    <a:pt x="3653" y="0"/>
                  </a:moveTo>
                  <a:lnTo>
                    <a:pt x="2483" y="677"/>
                  </a:lnTo>
                  <a:lnTo>
                    <a:pt x="2412" y="725"/>
                  </a:lnTo>
                  <a:lnTo>
                    <a:pt x="1277" y="1378"/>
                  </a:lnTo>
                  <a:lnTo>
                    <a:pt x="1200" y="1420"/>
                  </a:lnTo>
                  <a:lnTo>
                    <a:pt x="1" y="2108"/>
                  </a:lnTo>
                  <a:lnTo>
                    <a:pt x="66" y="2156"/>
                  </a:lnTo>
                  <a:lnTo>
                    <a:pt x="1277" y="1455"/>
                  </a:lnTo>
                  <a:lnTo>
                    <a:pt x="1343" y="1420"/>
                  </a:lnTo>
                  <a:lnTo>
                    <a:pt x="2483" y="760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1" name="Google Shape;2851;p75"/>
            <p:cNvSpPr/>
            <p:nvPr/>
          </p:nvSpPr>
          <p:spPr>
            <a:xfrm>
              <a:off x="5460298" y="5473574"/>
              <a:ext cx="453197" cy="262121"/>
            </a:xfrm>
            <a:custGeom>
              <a:avLst/>
              <a:gdLst/>
              <a:ahLst/>
              <a:cxnLst/>
              <a:rect l="l" t="t" r="r" b="b"/>
              <a:pathLst>
                <a:path w="3719" h="2151" extrusionOk="0">
                  <a:moveTo>
                    <a:pt x="3653" y="1"/>
                  </a:moveTo>
                  <a:lnTo>
                    <a:pt x="2477" y="678"/>
                  </a:lnTo>
                  <a:lnTo>
                    <a:pt x="2412" y="719"/>
                  </a:lnTo>
                  <a:lnTo>
                    <a:pt x="1266" y="1372"/>
                  </a:lnTo>
                  <a:lnTo>
                    <a:pt x="1200" y="1420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66" y="1456"/>
                  </a:lnTo>
                  <a:lnTo>
                    <a:pt x="1343" y="1420"/>
                  </a:lnTo>
                  <a:lnTo>
                    <a:pt x="2477" y="755"/>
                  </a:lnTo>
                  <a:lnTo>
                    <a:pt x="2554" y="719"/>
                  </a:lnTo>
                  <a:lnTo>
                    <a:pt x="3718" y="42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2" name="Google Shape;2852;p75"/>
            <p:cNvSpPr/>
            <p:nvPr/>
          </p:nvSpPr>
          <p:spPr>
            <a:xfrm>
              <a:off x="7424955" y="6607499"/>
              <a:ext cx="453807" cy="262852"/>
            </a:xfrm>
            <a:custGeom>
              <a:avLst/>
              <a:gdLst/>
              <a:ahLst/>
              <a:cxnLst/>
              <a:rect l="l" t="t" r="r" b="b"/>
              <a:pathLst>
                <a:path w="3724" h="2157" extrusionOk="0">
                  <a:moveTo>
                    <a:pt x="3652" y="1"/>
                  </a:moveTo>
                  <a:lnTo>
                    <a:pt x="2482" y="678"/>
                  </a:lnTo>
                  <a:lnTo>
                    <a:pt x="2411" y="725"/>
                  </a:lnTo>
                  <a:lnTo>
                    <a:pt x="1277" y="1378"/>
                  </a:lnTo>
                  <a:lnTo>
                    <a:pt x="1200" y="1420"/>
                  </a:lnTo>
                  <a:lnTo>
                    <a:pt x="0" y="2120"/>
                  </a:lnTo>
                  <a:lnTo>
                    <a:pt x="72" y="2156"/>
                  </a:lnTo>
                  <a:lnTo>
                    <a:pt x="1277" y="1455"/>
                  </a:lnTo>
                  <a:lnTo>
                    <a:pt x="1342" y="1420"/>
                  </a:lnTo>
                  <a:lnTo>
                    <a:pt x="2482" y="761"/>
                  </a:lnTo>
                  <a:lnTo>
                    <a:pt x="2554" y="725"/>
                  </a:lnTo>
                  <a:lnTo>
                    <a:pt x="3723" y="48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3" name="Google Shape;2853;p75"/>
            <p:cNvSpPr/>
            <p:nvPr/>
          </p:nvSpPr>
          <p:spPr>
            <a:xfrm>
              <a:off x="7032073" y="6381689"/>
              <a:ext cx="453075" cy="261390"/>
            </a:xfrm>
            <a:custGeom>
              <a:avLst/>
              <a:gdLst/>
              <a:ahLst/>
              <a:cxnLst/>
              <a:rect l="l" t="t" r="r" b="b"/>
              <a:pathLst>
                <a:path w="3718" h="2145" extrusionOk="0">
                  <a:moveTo>
                    <a:pt x="3652" y="1"/>
                  </a:moveTo>
                  <a:lnTo>
                    <a:pt x="2482" y="666"/>
                  </a:lnTo>
                  <a:lnTo>
                    <a:pt x="2411" y="714"/>
                  </a:lnTo>
                  <a:lnTo>
                    <a:pt x="1271" y="1373"/>
                  </a:lnTo>
                  <a:lnTo>
                    <a:pt x="1206" y="1408"/>
                  </a:lnTo>
                  <a:lnTo>
                    <a:pt x="0" y="2109"/>
                  </a:lnTo>
                  <a:lnTo>
                    <a:pt x="65" y="2145"/>
                  </a:lnTo>
                  <a:lnTo>
                    <a:pt x="1271" y="1456"/>
                  </a:lnTo>
                  <a:lnTo>
                    <a:pt x="1342" y="1408"/>
                  </a:lnTo>
                  <a:lnTo>
                    <a:pt x="2482" y="749"/>
                  </a:lnTo>
                  <a:lnTo>
                    <a:pt x="2553" y="714"/>
                  </a:lnTo>
                  <a:lnTo>
                    <a:pt x="3717" y="37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75"/>
            <p:cNvSpPr/>
            <p:nvPr/>
          </p:nvSpPr>
          <p:spPr>
            <a:xfrm>
              <a:off x="7817838" y="6834772"/>
              <a:ext cx="445155" cy="257612"/>
            </a:xfrm>
            <a:custGeom>
              <a:avLst/>
              <a:gdLst/>
              <a:ahLst/>
              <a:cxnLst/>
              <a:rect l="l" t="t" r="r" b="b"/>
              <a:pathLst>
                <a:path w="3653" h="2114" extrusionOk="0">
                  <a:moveTo>
                    <a:pt x="3653" y="0"/>
                  </a:moveTo>
                  <a:lnTo>
                    <a:pt x="2483" y="677"/>
                  </a:lnTo>
                  <a:lnTo>
                    <a:pt x="2417" y="719"/>
                  </a:lnTo>
                  <a:lnTo>
                    <a:pt x="1271" y="1372"/>
                  </a:lnTo>
                  <a:lnTo>
                    <a:pt x="1206" y="1419"/>
                  </a:lnTo>
                  <a:lnTo>
                    <a:pt x="1" y="2108"/>
                  </a:lnTo>
                  <a:lnTo>
                    <a:pt x="13" y="2114"/>
                  </a:lnTo>
                  <a:lnTo>
                    <a:pt x="1212" y="1419"/>
                  </a:lnTo>
                  <a:lnTo>
                    <a:pt x="1271" y="1455"/>
                  </a:lnTo>
                  <a:lnTo>
                    <a:pt x="1349" y="1419"/>
                  </a:lnTo>
                  <a:lnTo>
                    <a:pt x="2483" y="754"/>
                  </a:lnTo>
                  <a:lnTo>
                    <a:pt x="2554" y="719"/>
                  </a:lnTo>
                  <a:lnTo>
                    <a:pt x="2489" y="683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5" name="Google Shape;2855;p75"/>
            <p:cNvSpPr/>
            <p:nvPr/>
          </p:nvSpPr>
          <p:spPr>
            <a:xfrm>
              <a:off x="7555957" y="6683541"/>
              <a:ext cx="453807" cy="262730"/>
            </a:xfrm>
            <a:custGeom>
              <a:avLst/>
              <a:gdLst/>
              <a:ahLst/>
              <a:cxnLst/>
              <a:rect l="l" t="t" r="r" b="b"/>
              <a:pathLst>
                <a:path w="3724" h="2156" extrusionOk="0">
                  <a:moveTo>
                    <a:pt x="3652" y="0"/>
                  </a:moveTo>
                  <a:lnTo>
                    <a:pt x="2488" y="677"/>
                  </a:lnTo>
                  <a:lnTo>
                    <a:pt x="2411" y="713"/>
                  </a:lnTo>
                  <a:lnTo>
                    <a:pt x="1277" y="1378"/>
                  </a:lnTo>
                  <a:lnTo>
                    <a:pt x="1200" y="1419"/>
                  </a:lnTo>
                  <a:lnTo>
                    <a:pt x="0" y="2108"/>
                  </a:lnTo>
                  <a:lnTo>
                    <a:pt x="71" y="2156"/>
                  </a:lnTo>
                  <a:lnTo>
                    <a:pt x="1277" y="1455"/>
                  </a:lnTo>
                  <a:lnTo>
                    <a:pt x="1342" y="1419"/>
                  </a:lnTo>
                  <a:lnTo>
                    <a:pt x="2488" y="760"/>
                  </a:lnTo>
                  <a:lnTo>
                    <a:pt x="2553" y="713"/>
                  </a:lnTo>
                  <a:lnTo>
                    <a:pt x="3723" y="42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6" name="Google Shape;2856;p75"/>
            <p:cNvSpPr/>
            <p:nvPr/>
          </p:nvSpPr>
          <p:spPr>
            <a:xfrm>
              <a:off x="6770070" y="6229728"/>
              <a:ext cx="453807" cy="262121"/>
            </a:xfrm>
            <a:custGeom>
              <a:avLst/>
              <a:gdLst/>
              <a:ahLst/>
              <a:cxnLst/>
              <a:rect l="l" t="t" r="r" b="b"/>
              <a:pathLst>
                <a:path w="3724" h="2151" extrusionOk="0">
                  <a:moveTo>
                    <a:pt x="3652" y="1"/>
                  </a:moveTo>
                  <a:lnTo>
                    <a:pt x="2483" y="672"/>
                  </a:lnTo>
                  <a:lnTo>
                    <a:pt x="2411" y="719"/>
                  </a:lnTo>
                  <a:lnTo>
                    <a:pt x="1277" y="1373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72" y="2151"/>
                  </a:lnTo>
                  <a:lnTo>
                    <a:pt x="1277" y="1456"/>
                  </a:lnTo>
                  <a:lnTo>
                    <a:pt x="1343" y="1414"/>
                  </a:lnTo>
                  <a:lnTo>
                    <a:pt x="2483" y="755"/>
                  </a:lnTo>
                  <a:lnTo>
                    <a:pt x="2554" y="719"/>
                  </a:lnTo>
                  <a:lnTo>
                    <a:pt x="3724" y="43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7" name="Google Shape;2857;p75"/>
            <p:cNvSpPr/>
            <p:nvPr/>
          </p:nvSpPr>
          <p:spPr>
            <a:xfrm>
              <a:off x="5989200" y="2362175"/>
              <a:ext cx="977000" cy="964925"/>
            </a:xfrm>
            <a:custGeom>
              <a:avLst/>
              <a:gdLst/>
              <a:ahLst/>
              <a:cxnLst/>
              <a:rect l="l" t="t" r="r" b="b"/>
              <a:pathLst>
                <a:path w="39080" h="38597" extrusionOk="0">
                  <a:moveTo>
                    <a:pt x="39080" y="0"/>
                  </a:moveTo>
                  <a:lnTo>
                    <a:pt x="37820" y="5483"/>
                  </a:lnTo>
                  <a:lnTo>
                    <a:pt x="32935" y="15254"/>
                  </a:lnTo>
                  <a:lnTo>
                    <a:pt x="25181" y="22471"/>
                  </a:lnTo>
                  <a:lnTo>
                    <a:pt x="10558" y="32924"/>
                  </a:lnTo>
                  <a:lnTo>
                    <a:pt x="0" y="38597"/>
                  </a:lnTo>
                  <a:lnTo>
                    <a:pt x="21589" y="15327"/>
                  </a:lnTo>
                  <a:lnTo>
                    <a:pt x="34384" y="84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58" name="Google Shape;2858;p75"/>
            <p:cNvSpPr/>
            <p:nvPr/>
          </p:nvSpPr>
          <p:spPr>
            <a:xfrm>
              <a:off x="6507457" y="6078497"/>
              <a:ext cx="454538" cy="262852"/>
            </a:xfrm>
            <a:custGeom>
              <a:avLst/>
              <a:gdLst/>
              <a:ahLst/>
              <a:cxnLst/>
              <a:rect l="l" t="t" r="r" b="b"/>
              <a:pathLst>
                <a:path w="3730" h="2157" extrusionOk="0">
                  <a:moveTo>
                    <a:pt x="3658" y="1"/>
                  </a:moveTo>
                  <a:lnTo>
                    <a:pt x="2488" y="678"/>
                  </a:lnTo>
                  <a:lnTo>
                    <a:pt x="2423" y="719"/>
                  </a:lnTo>
                  <a:lnTo>
                    <a:pt x="1277" y="1373"/>
                  </a:lnTo>
                  <a:lnTo>
                    <a:pt x="1211" y="1420"/>
                  </a:lnTo>
                  <a:lnTo>
                    <a:pt x="0" y="2109"/>
                  </a:lnTo>
                  <a:lnTo>
                    <a:pt x="77" y="2156"/>
                  </a:lnTo>
                  <a:lnTo>
                    <a:pt x="1277" y="1456"/>
                  </a:lnTo>
                  <a:lnTo>
                    <a:pt x="1342" y="1420"/>
                  </a:lnTo>
                  <a:lnTo>
                    <a:pt x="2488" y="761"/>
                  </a:lnTo>
                  <a:lnTo>
                    <a:pt x="2553" y="719"/>
                  </a:lnTo>
                  <a:lnTo>
                    <a:pt x="3729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75"/>
            <p:cNvSpPr/>
            <p:nvPr/>
          </p:nvSpPr>
          <p:spPr>
            <a:xfrm>
              <a:off x="6246185" y="5927266"/>
              <a:ext cx="453075" cy="262121"/>
            </a:xfrm>
            <a:custGeom>
              <a:avLst/>
              <a:gdLst/>
              <a:ahLst/>
              <a:cxnLst/>
              <a:rect l="l" t="t" r="r" b="b"/>
              <a:pathLst>
                <a:path w="3718" h="2151" extrusionOk="0">
                  <a:moveTo>
                    <a:pt x="3652" y="1"/>
                  </a:moveTo>
                  <a:lnTo>
                    <a:pt x="2477" y="678"/>
                  </a:lnTo>
                  <a:lnTo>
                    <a:pt x="2411" y="713"/>
                  </a:lnTo>
                  <a:lnTo>
                    <a:pt x="1271" y="1373"/>
                  </a:lnTo>
                  <a:lnTo>
                    <a:pt x="1200" y="1414"/>
                  </a:lnTo>
                  <a:lnTo>
                    <a:pt x="1" y="2109"/>
                  </a:lnTo>
                  <a:lnTo>
                    <a:pt x="66" y="2150"/>
                  </a:lnTo>
                  <a:lnTo>
                    <a:pt x="1271" y="1456"/>
                  </a:lnTo>
                  <a:lnTo>
                    <a:pt x="1342" y="1414"/>
                  </a:lnTo>
                  <a:lnTo>
                    <a:pt x="2477" y="761"/>
                  </a:lnTo>
                  <a:lnTo>
                    <a:pt x="2554" y="713"/>
                  </a:lnTo>
                  <a:lnTo>
                    <a:pt x="3718" y="37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0" name="Google Shape;2860;p75"/>
            <p:cNvSpPr/>
            <p:nvPr/>
          </p:nvSpPr>
          <p:spPr>
            <a:xfrm>
              <a:off x="5721570" y="5624074"/>
              <a:ext cx="453807" cy="262852"/>
            </a:xfrm>
            <a:custGeom>
              <a:avLst/>
              <a:gdLst/>
              <a:ahLst/>
              <a:cxnLst/>
              <a:rect l="l" t="t" r="r" b="b"/>
              <a:pathLst>
                <a:path w="3724" h="2157" extrusionOk="0">
                  <a:moveTo>
                    <a:pt x="3658" y="1"/>
                  </a:moveTo>
                  <a:lnTo>
                    <a:pt x="2489" y="678"/>
                  </a:lnTo>
                  <a:lnTo>
                    <a:pt x="2417" y="725"/>
                  </a:lnTo>
                  <a:lnTo>
                    <a:pt x="1277" y="1379"/>
                  </a:lnTo>
                  <a:lnTo>
                    <a:pt x="1212" y="1420"/>
                  </a:lnTo>
                  <a:lnTo>
                    <a:pt x="1" y="2115"/>
                  </a:lnTo>
                  <a:lnTo>
                    <a:pt x="72" y="2156"/>
                  </a:lnTo>
                  <a:lnTo>
                    <a:pt x="1277" y="1462"/>
                  </a:lnTo>
                  <a:lnTo>
                    <a:pt x="1348" y="1420"/>
                  </a:lnTo>
                  <a:lnTo>
                    <a:pt x="2489" y="761"/>
                  </a:lnTo>
                  <a:lnTo>
                    <a:pt x="2554" y="725"/>
                  </a:lnTo>
                  <a:lnTo>
                    <a:pt x="3724" y="48"/>
                  </a:lnTo>
                  <a:lnTo>
                    <a:pt x="36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1" name="Google Shape;2861;p75"/>
            <p:cNvSpPr/>
            <p:nvPr/>
          </p:nvSpPr>
          <p:spPr>
            <a:xfrm>
              <a:off x="6638337" y="6154539"/>
              <a:ext cx="454538" cy="261390"/>
            </a:xfrm>
            <a:custGeom>
              <a:avLst/>
              <a:gdLst/>
              <a:ahLst/>
              <a:cxnLst/>
              <a:rect l="l" t="t" r="r" b="b"/>
              <a:pathLst>
                <a:path w="3730" h="2145" extrusionOk="0">
                  <a:moveTo>
                    <a:pt x="3653" y="0"/>
                  </a:moveTo>
                  <a:lnTo>
                    <a:pt x="2489" y="677"/>
                  </a:lnTo>
                  <a:lnTo>
                    <a:pt x="2418" y="713"/>
                  </a:lnTo>
                  <a:lnTo>
                    <a:pt x="1278" y="1372"/>
                  </a:lnTo>
                  <a:lnTo>
                    <a:pt x="1206" y="1414"/>
                  </a:lnTo>
                  <a:lnTo>
                    <a:pt x="1" y="2108"/>
                  </a:lnTo>
                  <a:lnTo>
                    <a:pt x="78" y="2144"/>
                  </a:lnTo>
                  <a:lnTo>
                    <a:pt x="1278" y="1455"/>
                  </a:lnTo>
                  <a:lnTo>
                    <a:pt x="1349" y="1414"/>
                  </a:lnTo>
                  <a:lnTo>
                    <a:pt x="2489" y="760"/>
                  </a:lnTo>
                  <a:lnTo>
                    <a:pt x="2554" y="713"/>
                  </a:lnTo>
                  <a:lnTo>
                    <a:pt x="3730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2" name="Google Shape;2862;p75"/>
            <p:cNvSpPr/>
            <p:nvPr/>
          </p:nvSpPr>
          <p:spPr>
            <a:xfrm>
              <a:off x="5983573" y="5776767"/>
              <a:ext cx="454538" cy="261390"/>
            </a:xfrm>
            <a:custGeom>
              <a:avLst/>
              <a:gdLst/>
              <a:ahLst/>
              <a:cxnLst/>
              <a:rect l="l" t="t" r="r" b="b"/>
              <a:pathLst>
                <a:path w="3730" h="2145" extrusionOk="0">
                  <a:moveTo>
                    <a:pt x="3652" y="1"/>
                  </a:moveTo>
                  <a:lnTo>
                    <a:pt x="2488" y="672"/>
                  </a:lnTo>
                  <a:lnTo>
                    <a:pt x="2417" y="713"/>
                  </a:lnTo>
                  <a:lnTo>
                    <a:pt x="1277" y="1372"/>
                  </a:lnTo>
                  <a:lnTo>
                    <a:pt x="1205" y="1408"/>
                  </a:lnTo>
                  <a:lnTo>
                    <a:pt x="0" y="2109"/>
                  </a:lnTo>
                  <a:lnTo>
                    <a:pt x="77" y="2144"/>
                  </a:lnTo>
                  <a:lnTo>
                    <a:pt x="1277" y="1456"/>
                  </a:lnTo>
                  <a:lnTo>
                    <a:pt x="1348" y="1408"/>
                  </a:lnTo>
                  <a:lnTo>
                    <a:pt x="2488" y="749"/>
                  </a:lnTo>
                  <a:lnTo>
                    <a:pt x="2553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3" name="Google Shape;2863;p75"/>
            <p:cNvSpPr/>
            <p:nvPr/>
          </p:nvSpPr>
          <p:spPr>
            <a:xfrm>
              <a:off x="6377187" y="6002577"/>
              <a:ext cx="453075" cy="262730"/>
            </a:xfrm>
            <a:custGeom>
              <a:avLst/>
              <a:gdLst/>
              <a:ahLst/>
              <a:cxnLst/>
              <a:rect l="l" t="t" r="r" b="b"/>
              <a:pathLst>
                <a:path w="3718" h="2156" extrusionOk="0">
                  <a:moveTo>
                    <a:pt x="3652" y="0"/>
                  </a:moveTo>
                  <a:lnTo>
                    <a:pt x="2482" y="677"/>
                  </a:lnTo>
                  <a:lnTo>
                    <a:pt x="2411" y="719"/>
                  </a:lnTo>
                  <a:lnTo>
                    <a:pt x="1271" y="1384"/>
                  </a:lnTo>
                  <a:lnTo>
                    <a:pt x="1206" y="1420"/>
                  </a:lnTo>
                  <a:lnTo>
                    <a:pt x="0" y="2114"/>
                  </a:lnTo>
                  <a:lnTo>
                    <a:pt x="66" y="2156"/>
                  </a:lnTo>
                  <a:lnTo>
                    <a:pt x="1271" y="1455"/>
                  </a:lnTo>
                  <a:lnTo>
                    <a:pt x="1342" y="1420"/>
                  </a:lnTo>
                  <a:lnTo>
                    <a:pt x="2482" y="755"/>
                  </a:lnTo>
                  <a:lnTo>
                    <a:pt x="2554" y="719"/>
                  </a:lnTo>
                  <a:lnTo>
                    <a:pt x="3717" y="48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4" name="Google Shape;2864;p75"/>
            <p:cNvSpPr/>
            <p:nvPr/>
          </p:nvSpPr>
          <p:spPr>
            <a:xfrm>
              <a:off x="5852571" y="5700847"/>
              <a:ext cx="454538" cy="261999"/>
            </a:xfrm>
            <a:custGeom>
              <a:avLst/>
              <a:gdLst/>
              <a:ahLst/>
              <a:cxnLst/>
              <a:rect l="l" t="t" r="r" b="b"/>
              <a:pathLst>
                <a:path w="3730" h="2150" extrusionOk="0">
                  <a:moveTo>
                    <a:pt x="3652" y="0"/>
                  </a:moveTo>
                  <a:lnTo>
                    <a:pt x="2488" y="671"/>
                  </a:lnTo>
                  <a:lnTo>
                    <a:pt x="2411" y="707"/>
                  </a:lnTo>
                  <a:lnTo>
                    <a:pt x="1277" y="1372"/>
                  </a:lnTo>
                  <a:lnTo>
                    <a:pt x="1206" y="1414"/>
                  </a:lnTo>
                  <a:lnTo>
                    <a:pt x="0" y="2108"/>
                  </a:lnTo>
                  <a:lnTo>
                    <a:pt x="77" y="2150"/>
                  </a:lnTo>
                  <a:lnTo>
                    <a:pt x="1277" y="1449"/>
                  </a:lnTo>
                  <a:lnTo>
                    <a:pt x="1342" y="1414"/>
                  </a:lnTo>
                  <a:lnTo>
                    <a:pt x="2488" y="754"/>
                  </a:lnTo>
                  <a:lnTo>
                    <a:pt x="2554" y="707"/>
                  </a:lnTo>
                  <a:lnTo>
                    <a:pt x="3729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5" name="Google Shape;2865;p75"/>
            <p:cNvSpPr/>
            <p:nvPr/>
          </p:nvSpPr>
          <p:spPr>
            <a:xfrm>
              <a:off x="5591300" y="5549616"/>
              <a:ext cx="453075" cy="261268"/>
            </a:xfrm>
            <a:custGeom>
              <a:avLst/>
              <a:gdLst/>
              <a:ahLst/>
              <a:cxnLst/>
              <a:rect l="l" t="t" r="r" b="b"/>
              <a:pathLst>
                <a:path w="3718" h="2144" extrusionOk="0">
                  <a:moveTo>
                    <a:pt x="3653" y="0"/>
                  </a:moveTo>
                  <a:lnTo>
                    <a:pt x="2477" y="677"/>
                  </a:lnTo>
                  <a:lnTo>
                    <a:pt x="2411" y="713"/>
                  </a:lnTo>
                  <a:lnTo>
                    <a:pt x="1271" y="1372"/>
                  </a:lnTo>
                  <a:lnTo>
                    <a:pt x="1200" y="1408"/>
                  </a:lnTo>
                  <a:lnTo>
                    <a:pt x="1" y="2108"/>
                  </a:lnTo>
                  <a:lnTo>
                    <a:pt x="66" y="2144"/>
                  </a:lnTo>
                  <a:lnTo>
                    <a:pt x="1271" y="1455"/>
                  </a:lnTo>
                  <a:lnTo>
                    <a:pt x="1343" y="1408"/>
                  </a:lnTo>
                  <a:lnTo>
                    <a:pt x="2477" y="754"/>
                  </a:lnTo>
                  <a:lnTo>
                    <a:pt x="2554" y="713"/>
                  </a:lnTo>
                  <a:lnTo>
                    <a:pt x="3718" y="36"/>
                  </a:lnTo>
                  <a:lnTo>
                    <a:pt x="3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6" name="Google Shape;2866;p75"/>
            <p:cNvSpPr/>
            <p:nvPr/>
          </p:nvSpPr>
          <p:spPr>
            <a:xfrm>
              <a:off x="5328687" y="5398386"/>
              <a:ext cx="454538" cy="261268"/>
            </a:xfrm>
            <a:custGeom>
              <a:avLst/>
              <a:gdLst/>
              <a:ahLst/>
              <a:cxnLst/>
              <a:rect l="l" t="t" r="r" b="b"/>
              <a:pathLst>
                <a:path w="3730" h="2144" extrusionOk="0">
                  <a:moveTo>
                    <a:pt x="3652" y="0"/>
                  </a:moveTo>
                  <a:lnTo>
                    <a:pt x="2488" y="677"/>
                  </a:lnTo>
                  <a:lnTo>
                    <a:pt x="2417" y="713"/>
                  </a:lnTo>
                  <a:lnTo>
                    <a:pt x="1277" y="1372"/>
                  </a:lnTo>
                  <a:lnTo>
                    <a:pt x="1206" y="1408"/>
                  </a:lnTo>
                  <a:lnTo>
                    <a:pt x="0" y="2108"/>
                  </a:lnTo>
                  <a:lnTo>
                    <a:pt x="77" y="2144"/>
                  </a:lnTo>
                  <a:lnTo>
                    <a:pt x="1277" y="1455"/>
                  </a:lnTo>
                  <a:lnTo>
                    <a:pt x="1348" y="1408"/>
                  </a:lnTo>
                  <a:lnTo>
                    <a:pt x="2488" y="748"/>
                  </a:lnTo>
                  <a:lnTo>
                    <a:pt x="2554" y="713"/>
                  </a:lnTo>
                  <a:lnTo>
                    <a:pt x="3729" y="36"/>
                  </a:lnTo>
                  <a:lnTo>
                    <a:pt x="36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7" name="Google Shape;2867;p75"/>
            <p:cNvSpPr/>
            <p:nvPr/>
          </p:nvSpPr>
          <p:spPr>
            <a:xfrm>
              <a:off x="5197686" y="5322344"/>
              <a:ext cx="454538" cy="262852"/>
            </a:xfrm>
            <a:custGeom>
              <a:avLst/>
              <a:gdLst/>
              <a:ahLst/>
              <a:cxnLst/>
              <a:rect l="l" t="t" r="r" b="b"/>
              <a:pathLst>
                <a:path w="3730" h="2157" extrusionOk="0">
                  <a:moveTo>
                    <a:pt x="3652" y="1"/>
                  </a:moveTo>
                  <a:lnTo>
                    <a:pt x="2488" y="678"/>
                  </a:lnTo>
                  <a:lnTo>
                    <a:pt x="2411" y="713"/>
                  </a:lnTo>
                  <a:lnTo>
                    <a:pt x="1277" y="1372"/>
                  </a:lnTo>
                  <a:lnTo>
                    <a:pt x="1206" y="1414"/>
                  </a:lnTo>
                  <a:lnTo>
                    <a:pt x="0" y="2109"/>
                  </a:lnTo>
                  <a:lnTo>
                    <a:pt x="78" y="2156"/>
                  </a:lnTo>
                  <a:lnTo>
                    <a:pt x="1277" y="1456"/>
                  </a:lnTo>
                  <a:lnTo>
                    <a:pt x="1342" y="1414"/>
                  </a:lnTo>
                  <a:lnTo>
                    <a:pt x="2488" y="761"/>
                  </a:lnTo>
                  <a:lnTo>
                    <a:pt x="2554" y="713"/>
                  </a:lnTo>
                  <a:lnTo>
                    <a:pt x="3729" y="36"/>
                  </a:lnTo>
                  <a:lnTo>
                    <a:pt x="36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8" name="Google Shape;2868;p75"/>
            <p:cNvSpPr/>
            <p:nvPr/>
          </p:nvSpPr>
          <p:spPr>
            <a:xfrm>
              <a:off x="5217915" y="5416421"/>
              <a:ext cx="2764272" cy="1595635"/>
            </a:xfrm>
            <a:custGeom>
              <a:avLst/>
              <a:gdLst/>
              <a:ahLst/>
              <a:cxnLst/>
              <a:rect l="l" t="t" r="r" b="b"/>
              <a:pathLst>
                <a:path w="22684" h="13094" extrusionOk="0">
                  <a:moveTo>
                    <a:pt x="72" y="1"/>
                  </a:moveTo>
                  <a:lnTo>
                    <a:pt x="1" y="48"/>
                  </a:lnTo>
                  <a:lnTo>
                    <a:pt x="1040" y="642"/>
                  </a:lnTo>
                  <a:lnTo>
                    <a:pt x="1111" y="684"/>
                  </a:lnTo>
                  <a:lnTo>
                    <a:pt x="2115" y="1260"/>
                  </a:lnTo>
                  <a:lnTo>
                    <a:pt x="2186" y="1307"/>
                  </a:lnTo>
                  <a:lnTo>
                    <a:pt x="3189" y="1889"/>
                  </a:lnTo>
                  <a:lnTo>
                    <a:pt x="3255" y="1925"/>
                  </a:lnTo>
                  <a:lnTo>
                    <a:pt x="4264" y="2501"/>
                  </a:lnTo>
                  <a:lnTo>
                    <a:pt x="4335" y="2548"/>
                  </a:lnTo>
                  <a:lnTo>
                    <a:pt x="5345" y="3124"/>
                  </a:lnTo>
                  <a:lnTo>
                    <a:pt x="5410" y="3166"/>
                  </a:lnTo>
                  <a:lnTo>
                    <a:pt x="6414" y="3748"/>
                  </a:lnTo>
                  <a:lnTo>
                    <a:pt x="6485" y="3783"/>
                  </a:lnTo>
                  <a:lnTo>
                    <a:pt x="7488" y="4365"/>
                  </a:lnTo>
                  <a:lnTo>
                    <a:pt x="7560" y="4413"/>
                  </a:lnTo>
                  <a:lnTo>
                    <a:pt x="8563" y="4989"/>
                  </a:lnTo>
                  <a:lnTo>
                    <a:pt x="8640" y="5024"/>
                  </a:lnTo>
                  <a:lnTo>
                    <a:pt x="9638" y="5606"/>
                  </a:lnTo>
                  <a:lnTo>
                    <a:pt x="9709" y="5648"/>
                  </a:lnTo>
                  <a:lnTo>
                    <a:pt x="10719" y="6230"/>
                  </a:lnTo>
                  <a:lnTo>
                    <a:pt x="10784" y="6265"/>
                  </a:lnTo>
                  <a:lnTo>
                    <a:pt x="11793" y="6853"/>
                  </a:lnTo>
                  <a:lnTo>
                    <a:pt x="11859" y="6889"/>
                  </a:lnTo>
                  <a:lnTo>
                    <a:pt x="12862" y="7471"/>
                  </a:lnTo>
                  <a:lnTo>
                    <a:pt x="12934" y="7512"/>
                  </a:lnTo>
                  <a:lnTo>
                    <a:pt x="13937" y="8088"/>
                  </a:lnTo>
                  <a:lnTo>
                    <a:pt x="14014" y="8130"/>
                  </a:lnTo>
                  <a:lnTo>
                    <a:pt x="15012" y="8706"/>
                  </a:lnTo>
                  <a:lnTo>
                    <a:pt x="15083" y="8753"/>
                  </a:lnTo>
                  <a:lnTo>
                    <a:pt x="16093" y="9329"/>
                  </a:lnTo>
                  <a:lnTo>
                    <a:pt x="16158" y="9377"/>
                  </a:lnTo>
                  <a:lnTo>
                    <a:pt x="17167" y="9953"/>
                  </a:lnTo>
                  <a:lnTo>
                    <a:pt x="17233" y="9994"/>
                  </a:lnTo>
                  <a:lnTo>
                    <a:pt x="18236" y="10570"/>
                  </a:lnTo>
                  <a:lnTo>
                    <a:pt x="18307" y="10612"/>
                  </a:lnTo>
                  <a:lnTo>
                    <a:pt x="19311" y="11194"/>
                  </a:lnTo>
                  <a:lnTo>
                    <a:pt x="19388" y="11229"/>
                  </a:lnTo>
                  <a:lnTo>
                    <a:pt x="20386" y="11817"/>
                  </a:lnTo>
                  <a:lnTo>
                    <a:pt x="20463" y="11853"/>
                  </a:lnTo>
                  <a:lnTo>
                    <a:pt x="21466" y="12435"/>
                  </a:lnTo>
                  <a:lnTo>
                    <a:pt x="21532" y="12476"/>
                  </a:lnTo>
                  <a:lnTo>
                    <a:pt x="22541" y="13058"/>
                  </a:lnTo>
                  <a:lnTo>
                    <a:pt x="22547" y="13058"/>
                  </a:lnTo>
                  <a:lnTo>
                    <a:pt x="22606" y="13094"/>
                  </a:lnTo>
                  <a:lnTo>
                    <a:pt x="22684" y="13058"/>
                  </a:lnTo>
                  <a:lnTo>
                    <a:pt x="22612" y="13023"/>
                  </a:lnTo>
                  <a:lnTo>
                    <a:pt x="22606" y="13011"/>
                  </a:lnTo>
                  <a:lnTo>
                    <a:pt x="21603" y="12435"/>
                  </a:lnTo>
                  <a:lnTo>
                    <a:pt x="21532" y="12393"/>
                  </a:lnTo>
                  <a:lnTo>
                    <a:pt x="20528" y="11817"/>
                  </a:lnTo>
                  <a:lnTo>
                    <a:pt x="20463" y="11776"/>
                  </a:lnTo>
                  <a:lnTo>
                    <a:pt x="19453" y="11194"/>
                  </a:lnTo>
                  <a:lnTo>
                    <a:pt x="19388" y="11152"/>
                  </a:lnTo>
                  <a:lnTo>
                    <a:pt x="18379" y="10570"/>
                  </a:lnTo>
                  <a:lnTo>
                    <a:pt x="18307" y="10535"/>
                  </a:lnTo>
                  <a:lnTo>
                    <a:pt x="17310" y="9953"/>
                  </a:lnTo>
                  <a:lnTo>
                    <a:pt x="17233" y="9911"/>
                  </a:lnTo>
                  <a:lnTo>
                    <a:pt x="16229" y="9329"/>
                  </a:lnTo>
                  <a:lnTo>
                    <a:pt x="16158" y="9294"/>
                  </a:lnTo>
                  <a:lnTo>
                    <a:pt x="15154" y="8706"/>
                  </a:lnTo>
                  <a:lnTo>
                    <a:pt x="15083" y="8670"/>
                  </a:lnTo>
                  <a:lnTo>
                    <a:pt x="14080" y="8088"/>
                  </a:lnTo>
                  <a:lnTo>
                    <a:pt x="14014" y="8047"/>
                  </a:lnTo>
                  <a:lnTo>
                    <a:pt x="13005" y="7471"/>
                  </a:lnTo>
                  <a:lnTo>
                    <a:pt x="12934" y="7429"/>
                  </a:lnTo>
                  <a:lnTo>
                    <a:pt x="11924" y="6853"/>
                  </a:lnTo>
                  <a:lnTo>
                    <a:pt x="11859" y="6806"/>
                  </a:lnTo>
                  <a:lnTo>
                    <a:pt x="10855" y="6230"/>
                  </a:lnTo>
                  <a:lnTo>
                    <a:pt x="10784" y="6194"/>
                  </a:lnTo>
                  <a:lnTo>
                    <a:pt x="9780" y="5606"/>
                  </a:lnTo>
                  <a:lnTo>
                    <a:pt x="9709" y="5565"/>
                  </a:lnTo>
                  <a:lnTo>
                    <a:pt x="8706" y="4989"/>
                  </a:lnTo>
                  <a:lnTo>
                    <a:pt x="8640" y="4947"/>
                  </a:lnTo>
                  <a:lnTo>
                    <a:pt x="7631" y="4365"/>
                  </a:lnTo>
                  <a:lnTo>
                    <a:pt x="7560" y="4329"/>
                  </a:lnTo>
                  <a:lnTo>
                    <a:pt x="6550" y="3748"/>
                  </a:lnTo>
                  <a:lnTo>
                    <a:pt x="6485" y="3706"/>
                  </a:lnTo>
                  <a:lnTo>
                    <a:pt x="5481" y="3124"/>
                  </a:lnTo>
                  <a:lnTo>
                    <a:pt x="5410" y="3083"/>
                  </a:lnTo>
                  <a:lnTo>
                    <a:pt x="4407" y="2501"/>
                  </a:lnTo>
                  <a:lnTo>
                    <a:pt x="4335" y="2465"/>
                  </a:lnTo>
                  <a:lnTo>
                    <a:pt x="3332" y="1889"/>
                  </a:lnTo>
                  <a:lnTo>
                    <a:pt x="3255" y="1841"/>
                  </a:lnTo>
                  <a:lnTo>
                    <a:pt x="2257" y="1260"/>
                  </a:lnTo>
                  <a:lnTo>
                    <a:pt x="2186" y="1224"/>
                  </a:lnTo>
                  <a:lnTo>
                    <a:pt x="1176" y="642"/>
                  </a:lnTo>
                  <a:lnTo>
                    <a:pt x="1111" y="600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9" name="Google Shape;2869;p75"/>
            <p:cNvSpPr/>
            <p:nvPr/>
          </p:nvSpPr>
          <p:spPr>
            <a:xfrm>
              <a:off x="5364880" y="5331727"/>
              <a:ext cx="2764150" cy="1595026"/>
            </a:xfrm>
            <a:custGeom>
              <a:avLst/>
              <a:gdLst/>
              <a:ahLst/>
              <a:cxnLst/>
              <a:rect l="l" t="t" r="r" b="b"/>
              <a:pathLst>
                <a:path w="22683" h="13089" extrusionOk="0">
                  <a:moveTo>
                    <a:pt x="71" y="1"/>
                  </a:moveTo>
                  <a:lnTo>
                    <a:pt x="0" y="37"/>
                  </a:lnTo>
                  <a:lnTo>
                    <a:pt x="1039" y="636"/>
                  </a:lnTo>
                  <a:lnTo>
                    <a:pt x="1116" y="684"/>
                  </a:lnTo>
                  <a:lnTo>
                    <a:pt x="2120" y="1260"/>
                  </a:lnTo>
                  <a:lnTo>
                    <a:pt x="2191" y="1295"/>
                  </a:lnTo>
                  <a:lnTo>
                    <a:pt x="3195" y="1883"/>
                  </a:lnTo>
                  <a:lnTo>
                    <a:pt x="3260" y="1919"/>
                  </a:lnTo>
                  <a:lnTo>
                    <a:pt x="4269" y="2501"/>
                  </a:lnTo>
                  <a:lnTo>
                    <a:pt x="4335" y="2542"/>
                  </a:lnTo>
                  <a:lnTo>
                    <a:pt x="5344" y="3124"/>
                  </a:lnTo>
                  <a:lnTo>
                    <a:pt x="5416" y="3160"/>
                  </a:lnTo>
                  <a:lnTo>
                    <a:pt x="6413" y="3736"/>
                  </a:lnTo>
                  <a:lnTo>
                    <a:pt x="6490" y="3783"/>
                  </a:lnTo>
                  <a:lnTo>
                    <a:pt x="7494" y="4365"/>
                  </a:lnTo>
                  <a:lnTo>
                    <a:pt x="7565" y="4401"/>
                  </a:lnTo>
                  <a:lnTo>
                    <a:pt x="8569" y="4989"/>
                  </a:lnTo>
                  <a:lnTo>
                    <a:pt x="8640" y="5024"/>
                  </a:lnTo>
                  <a:lnTo>
                    <a:pt x="9643" y="5600"/>
                  </a:lnTo>
                  <a:lnTo>
                    <a:pt x="9709" y="5648"/>
                  </a:lnTo>
                  <a:lnTo>
                    <a:pt x="10718" y="6224"/>
                  </a:lnTo>
                  <a:lnTo>
                    <a:pt x="10789" y="6260"/>
                  </a:lnTo>
                  <a:lnTo>
                    <a:pt x="11799" y="6847"/>
                  </a:lnTo>
                  <a:lnTo>
                    <a:pt x="11864" y="6889"/>
                  </a:lnTo>
                  <a:lnTo>
                    <a:pt x="12868" y="7465"/>
                  </a:lnTo>
                  <a:lnTo>
                    <a:pt x="12939" y="7512"/>
                  </a:lnTo>
                  <a:lnTo>
                    <a:pt x="13942" y="8088"/>
                  </a:lnTo>
                  <a:lnTo>
                    <a:pt x="14014" y="8124"/>
                  </a:lnTo>
                  <a:lnTo>
                    <a:pt x="15017" y="8706"/>
                  </a:lnTo>
                  <a:lnTo>
                    <a:pt x="15082" y="8748"/>
                  </a:lnTo>
                  <a:lnTo>
                    <a:pt x="16092" y="9330"/>
                  </a:lnTo>
                  <a:lnTo>
                    <a:pt x="16163" y="9365"/>
                  </a:lnTo>
                  <a:lnTo>
                    <a:pt x="17173" y="9953"/>
                  </a:lnTo>
                  <a:lnTo>
                    <a:pt x="17238" y="9989"/>
                  </a:lnTo>
                  <a:lnTo>
                    <a:pt x="18241" y="10565"/>
                  </a:lnTo>
                  <a:lnTo>
                    <a:pt x="18313" y="10612"/>
                  </a:lnTo>
                  <a:lnTo>
                    <a:pt x="19316" y="11194"/>
                  </a:lnTo>
                  <a:lnTo>
                    <a:pt x="19387" y="11230"/>
                  </a:lnTo>
                  <a:lnTo>
                    <a:pt x="20391" y="11806"/>
                  </a:lnTo>
                  <a:lnTo>
                    <a:pt x="20468" y="11853"/>
                  </a:lnTo>
                  <a:lnTo>
                    <a:pt x="21466" y="12429"/>
                  </a:lnTo>
                  <a:lnTo>
                    <a:pt x="21537" y="12477"/>
                  </a:lnTo>
                  <a:lnTo>
                    <a:pt x="22546" y="13053"/>
                  </a:lnTo>
                  <a:lnTo>
                    <a:pt x="22612" y="13088"/>
                  </a:lnTo>
                  <a:lnTo>
                    <a:pt x="22683" y="13053"/>
                  </a:lnTo>
                  <a:lnTo>
                    <a:pt x="22618" y="13017"/>
                  </a:lnTo>
                  <a:lnTo>
                    <a:pt x="22612" y="13011"/>
                  </a:lnTo>
                  <a:lnTo>
                    <a:pt x="21608" y="12429"/>
                  </a:lnTo>
                  <a:lnTo>
                    <a:pt x="21537" y="12393"/>
                  </a:lnTo>
                  <a:lnTo>
                    <a:pt x="20533" y="11806"/>
                  </a:lnTo>
                  <a:lnTo>
                    <a:pt x="20468" y="11770"/>
                  </a:lnTo>
                  <a:lnTo>
                    <a:pt x="19459" y="11194"/>
                  </a:lnTo>
                  <a:lnTo>
                    <a:pt x="19387" y="11147"/>
                  </a:lnTo>
                  <a:lnTo>
                    <a:pt x="18378" y="10565"/>
                  </a:lnTo>
                  <a:lnTo>
                    <a:pt x="18313" y="10529"/>
                  </a:lnTo>
                  <a:lnTo>
                    <a:pt x="17309" y="9953"/>
                  </a:lnTo>
                  <a:lnTo>
                    <a:pt x="17238" y="9905"/>
                  </a:lnTo>
                  <a:lnTo>
                    <a:pt x="16234" y="9330"/>
                  </a:lnTo>
                  <a:lnTo>
                    <a:pt x="16163" y="9282"/>
                  </a:lnTo>
                  <a:lnTo>
                    <a:pt x="15160" y="8706"/>
                  </a:lnTo>
                  <a:lnTo>
                    <a:pt x="15082" y="8670"/>
                  </a:lnTo>
                  <a:lnTo>
                    <a:pt x="14085" y="8088"/>
                  </a:lnTo>
                  <a:lnTo>
                    <a:pt x="14014" y="8041"/>
                  </a:lnTo>
                  <a:lnTo>
                    <a:pt x="13004" y="7465"/>
                  </a:lnTo>
                  <a:lnTo>
                    <a:pt x="12939" y="7429"/>
                  </a:lnTo>
                  <a:lnTo>
                    <a:pt x="11929" y="6847"/>
                  </a:lnTo>
                  <a:lnTo>
                    <a:pt x="11864" y="6806"/>
                  </a:lnTo>
                  <a:lnTo>
                    <a:pt x="10861" y="6224"/>
                  </a:lnTo>
                  <a:lnTo>
                    <a:pt x="10789" y="6182"/>
                  </a:lnTo>
                  <a:lnTo>
                    <a:pt x="9786" y="5600"/>
                  </a:lnTo>
                  <a:lnTo>
                    <a:pt x="9709" y="5565"/>
                  </a:lnTo>
                  <a:lnTo>
                    <a:pt x="8711" y="4989"/>
                  </a:lnTo>
                  <a:lnTo>
                    <a:pt x="8640" y="4941"/>
                  </a:lnTo>
                  <a:lnTo>
                    <a:pt x="7630" y="4365"/>
                  </a:lnTo>
                  <a:lnTo>
                    <a:pt x="7565" y="4324"/>
                  </a:lnTo>
                  <a:lnTo>
                    <a:pt x="6556" y="3736"/>
                  </a:lnTo>
                  <a:lnTo>
                    <a:pt x="6490" y="3700"/>
                  </a:lnTo>
                  <a:lnTo>
                    <a:pt x="5481" y="3124"/>
                  </a:lnTo>
                  <a:lnTo>
                    <a:pt x="5416" y="3077"/>
                  </a:lnTo>
                  <a:lnTo>
                    <a:pt x="4412" y="2501"/>
                  </a:lnTo>
                  <a:lnTo>
                    <a:pt x="4335" y="2465"/>
                  </a:lnTo>
                  <a:lnTo>
                    <a:pt x="3337" y="1883"/>
                  </a:lnTo>
                  <a:lnTo>
                    <a:pt x="3260" y="1842"/>
                  </a:lnTo>
                  <a:lnTo>
                    <a:pt x="2257" y="1260"/>
                  </a:lnTo>
                  <a:lnTo>
                    <a:pt x="2191" y="1224"/>
                  </a:lnTo>
                  <a:lnTo>
                    <a:pt x="1182" y="636"/>
                  </a:lnTo>
                  <a:lnTo>
                    <a:pt x="1116" y="601"/>
                  </a:lnTo>
                  <a:lnTo>
                    <a:pt x="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75"/>
            <p:cNvSpPr/>
            <p:nvPr/>
          </p:nvSpPr>
          <p:spPr>
            <a:xfrm>
              <a:off x="764838" y="6363654"/>
              <a:ext cx="2030553" cy="2568321"/>
            </a:xfrm>
            <a:custGeom>
              <a:avLst/>
              <a:gdLst/>
              <a:ahLst/>
              <a:cxnLst/>
              <a:rect l="l" t="t" r="r" b="b"/>
              <a:pathLst>
                <a:path w="16663" h="21076" extrusionOk="0">
                  <a:moveTo>
                    <a:pt x="4769" y="1"/>
                  </a:moveTo>
                  <a:cubicBezTo>
                    <a:pt x="4591" y="1"/>
                    <a:pt x="4353" y="12"/>
                    <a:pt x="4175" y="36"/>
                  </a:cubicBezTo>
                  <a:cubicBezTo>
                    <a:pt x="3985" y="60"/>
                    <a:pt x="3730" y="101"/>
                    <a:pt x="3540" y="149"/>
                  </a:cubicBezTo>
                  <a:cubicBezTo>
                    <a:pt x="3463" y="161"/>
                    <a:pt x="3373" y="191"/>
                    <a:pt x="3284" y="220"/>
                  </a:cubicBezTo>
                  <a:cubicBezTo>
                    <a:pt x="3189" y="250"/>
                    <a:pt x="3088" y="286"/>
                    <a:pt x="3005" y="309"/>
                  </a:cubicBezTo>
                  <a:cubicBezTo>
                    <a:pt x="1159" y="1034"/>
                    <a:pt x="1" y="3029"/>
                    <a:pt x="36" y="6010"/>
                  </a:cubicBezTo>
                  <a:cubicBezTo>
                    <a:pt x="102" y="11247"/>
                    <a:pt x="3807" y="17517"/>
                    <a:pt x="8320" y="20035"/>
                  </a:cubicBezTo>
                  <a:cubicBezTo>
                    <a:pt x="9585" y="20742"/>
                    <a:pt x="10779" y="21075"/>
                    <a:pt x="11840" y="21075"/>
                  </a:cubicBezTo>
                  <a:cubicBezTo>
                    <a:pt x="12875" y="21075"/>
                    <a:pt x="13783" y="20758"/>
                    <a:pt x="14507" y="20160"/>
                  </a:cubicBezTo>
                  <a:cubicBezTo>
                    <a:pt x="14650" y="20041"/>
                    <a:pt x="14840" y="19869"/>
                    <a:pt x="14964" y="19726"/>
                  </a:cubicBezTo>
                  <a:cubicBezTo>
                    <a:pt x="15053" y="19637"/>
                    <a:pt x="15148" y="19513"/>
                    <a:pt x="15237" y="19400"/>
                  </a:cubicBezTo>
                  <a:cubicBezTo>
                    <a:pt x="15267" y="19358"/>
                    <a:pt x="15303" y="19317"/>
                    <a:pt x="15332" y="19281"/>
                  </a:cubicBezTo>
                  <a:cubicBezTo>
                    <a:pt x="15469" y="19121"/>
                    <a:pt x="15617" y="18871"/>
                    <a:pt x="15712" y="18687"/>
                  </a:cubicBezTo>
                  <a:cubicBezTo>
                    <a:pt x="15861" y="18408"/>
                    <a:pt x="16063" y="18022"/>
                    <a:pt x="16259" y="17381"/>
                  </a:cubicBezTo>
                  <a:cubicBezTo>
                    <a:pt x="16473" y="16698"/>
                    <a:pt x="16544" y="16134"/>
                    <a:pt x="16579" y="15867"/>
                  </a:cubicBezTo>
                  <a:cubicBezTo>
                    <a:pt x="16609" y="15647"/>
                    <a:pt x="16633" y="15356"/>
                    <a:pt x="16651" y="15130"/>
                  </a:cubicBezTo>
                  <a:cubicBezTo>
                    <a:pt x="16663" y="14857"/>
                    <a:pt x="16663" y="14495"/>
                    <a:pt x="16663" y="14222"/>
                  </a:cubicBezTo>
                  <a:cubicBezTo>
                    <a:pt x="16657" y="13990"/>
                    <a:pt x="16639" y="13676"/>
                    <a:pt x="16621" y="13438"/>
                  </a:cubicBezTo>
                  <a:cubicBezTo>
                    <a:pt x="16597" y="13171"/>
                    <a:pt x="16556" y="12826"/>
                    <a:pt x="16514" y="12565"/>
                  </a:cubicBezTo>
                  <a:cubicBezTo>
                    <a:pt x="16478" y="12334"/>
                    <a:pt x="16425" y="12031"/>
                    <a:pt x="16378" y="11799"/>
                  </a:cubicBezTo>
                  <a:cubicBezTo>
                    <a:pt x="16330" y="11556"/>
                    <a:pt x="16259" y="11235"/>
                    <a:pt x="16193" y="10992"/>
                  </a:cubicBezTo>
                  <a:cubicBezTo>
                    <a:pt x="16128" y="10766"/>
                    <a:pt x="16051" y="10469"/>
                    <a:pt x="15980" y="10255"/>
                  </a:cubicBezTo>
                  <a:cubicBezTo>
                    <a:pt x="15902" y="10042"/>
                    <a:pt x="15813" y="9751"/>
                    <a:pt x="15736" y="9537"/>
                  </a:cubicBezTo>
                  <a:cubicBezTo>
                    <a:pt x="15653" y="9323"/>
                    <a:pt x="15540" y="9032"/>
                    <a:pt x="15451" y="8818"/>
                  </a:cubicBezTo>
                  <a:cubicBezTo>
                    <a:pt x="15237" y="8296"/>
                    <a:pt x="14911" y="7643"/>
                    <a:pt x="14804" y="7459"/>
                  </a:cubicBezTo>
                  <a:cubicBezTo>
                    <a:pt x="14697" y="7263"/>
                    <a:pt x="14555" y="6995"/>
                    <a:pt x="14442" y="6805"/>
                  </a:cubicBezTo>
                  <a:cubicBezTo>
                    <a:pt x="14204" y="6425"/>
                    <a:pt x="13878" y="5921"/>
                    <a:pt x="13628" y="5552"/>
                  </a:cubicBezTo>
                  <a:cubicBezTo>
                    <a:pt x="13492" y="5357"/>
                    <a:pt x="13308" y="5113"/>
                    <a:pt x="13159" y="4929"/>
                  </a:cubicBezTo>
                  <a:cubicBezTo>
                    <a:pt x="13017" y="4751"/>
                    <a:pt x="12815" y="4519"/>
                    <a:pt x="12678" y="4341"/>
                  </a:cubicBezTo>
                  <a:cubicBezTo>
                    <a:pt x="12518" y="4145"/>
                    <a:pt x="12292" y="3920"/>
                    <a:pt x="12120" y="3730"/>
                  </a:cubicBezTo>
                  <a:cubicBezTo>
                    <a:pt x="11942" y="3540"/>
                    <a:pt x="11681" y="3296"/>
                    <a:pt x="11491" y="3118"/>
                  </a:cubicBezTo>
                  <a:cubicBezTo>
                    <a:pt x="11318" y="2958"/>
                    <a:pt x="11081" y="2762"/>
                    <a:pt x="10909" y="2601"/>
                  </a:cubicBezTo>
                  <a:cubicBezTo>
                    <a:pt x="10701" y="2417"/>
                    <a:pt x="10398" y="2198"/>
                    <a:pt x="10172" y="2031"/>
                  </a:cubicBezTo>
                  <a:cubicBezTo>
                    <a:pt x="9988" y="1889"/>
                    <a:pt x="9727" y="1723"/>
                    <a:pt x="9537" y="1592"/>
                  </a:cubicBezTo>
                  <a:cubicBezTo>
                    <a:pt x="9175" y="1354"/>
                    <a:pt x="8670" y="1075"/>
                    <a:pt x="8272" y="879"/>
                  </a:cubicBezTo>
                  <a:cubicBezTo>
                    <a:pt x="8076" y="784"/>
                    <a:pt x="7809" y="666"/>
                    <a:pt x="7601" y="582"/>
                  </a:cubicBezTo>
                  <a:cubicBezTo>
                    <a:pt x="7364" y="493"/>
                    <a:pt x="7043" y="375"/>
                    <a:pt x="6800" y="303"/>
                  </a:cubicBezTo>
                  <a:cubicBezTo>
                    <a:pt x="6420" y="185"/>
                    <a:pt x="5897" y="78"/>
                    <a:pt x="5499" y="36"/>
                  </a:cubicBezTo>
                  <a:cubicBezTo>
                    <a:pt x="5285" y="12"/>
                    <a:pt x="4995" y="1"/>
                    <a:pt x="47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75"/>
            <p:cNvSpPr/>
            <p:nvPr/>
          </p:nvSpPr>
          <p:spPr>
            <a:xfrm>
              <a:off x="1021723" y="6362191"/>
              <a:ext cx="1774403" cy="2387603"/>
            </a:xfrm>
            <a:custGeom>
              <a:avLst/>
              <a:gdLst/>
              <a:ahLst/>
              <a:cxnLst/>
              <a:rect l="l" t="t" r="r" b="b"/>
              <a:pathLst>
                <a:path w="14561" h="19593" extrusionOk="0">
                  <a:moveTo>
                    <a:pt x="2673" y="1"/>
                  </a:moveTo>
                  <a:cubicBezTo>
                    <a:pt x="2495" y="1"/>
                    <a:pt x="2257" y="18"/>
                    <a:pt x="2079" y="42"/>
                  </a:cubicBezTo>
                  <a:cubicBezTo>
                    <a:pt x="1883" y="60"/>
                    <a:pt x="1634" y="108"/>
                    <a:pt x="1438" y="149"/>
                  </a:cubicBezTo>
                  <a:cubicBezTo>
                    <a:pt x="1366" y="167"/>
                    <a:pt x="1277" y="197"/>
                    <a:pt x="1188" y="226"/>
                  </a:cubicBezTo>
                  <a:cubicBezTo>
                    <a:pt x="422" y="1265"/>
                    <a:pt x="1" y="2714"/>
                    <a:pt x="24" y="4531"/>
                  </a:cubicBezTo>
                  <a:cubicBezTo>
                    <a:pt x="90" y="9757"/>
                    <a:pt x="3795" y="16039"/>
                    <a:pt x="8308" y="18551"/>
                  </a:cubicBezTo>
                  <a:cubicBezTo>
                    <a:pt x="9576" y="19255"/>
                    <a:pt x="10772" y="19593"/>
                    <a:pt x="11835" y="19593"/>
                  </a:cubicBezTo>
                  <a:cubicBezTo>
                    <a:pt x="12295" y="19593"/>
                    <a:pt x="12730" y="19530"/>
                    <a:pt x="13135" y="19406"/>
                  </a:cubicBezTo>
                  <a:cubicBezTo>
                    <a:pt x="13165" y="19364"/>
                    <a:pt x="13207" y="19323"/>
                    <a:pt x="13236" y="19287"/>
                  </a:cubicBezTo>
                  <a:cubicBezTo>
                    <a:pt x="13367" y="19127"/>
                    <a:pt x="13515" y="18877"/>
                    <a:pt x="13610" y="18693"/>
                  </a:cubicBezTo>
                  <a:cubicBezTo>
                    <a:pt x="13759" y="18414"/>
                    <a:pt x="13961" y="18028"/>
                    <a:pt x="14163" y="17387"/>
                  </a:cubicBezTo>
                  <a:cubicBezTo>
                    <a:pt x="14370" y="16704"/>
                    <a:pt x="14442" y="16140"/>
                    <a:pt x="14483" y="15873"/>
                  </a:cubicBezTo>
                  <a:cubicBezTo>
                    <a:pt x="14513" y="15653"/>
                    <a:pt x="14531" y="15362"/>
                    <a:pt x="14549" y="15136"/>
                  </a:cubicBezTo>
                  <a:cubicBezTo>
                    <a:pt x="14560" y="14863"/>
                    <a:pt x="14560" y="14501"/>
                    <a:pt x="14560" y="14228"/>
                  </a:cubicBezTo>
                  <a:cubicBezTo>
                    <a:pt x="14555" y="13996"/>
                    <a:pt x="14543" y="13682"/>
                    <a:pt x="14519" y="13444"/>
                  </a:cubicBezTo>
                  <a:cubicBezTo>
                    <a:pt x="14495" y="13177"/>
                    <a:pt x="14460" y="12833"/>
                    <a:pt x="14412" y="12571"/>
                  </a:cubicBezTo>
                  <a:cubicBezTo>
                    <a:pt x="14376" y="12340"/>
                    <a:pt x="14323" y="12037"/>
                    <a:pt x="14281" y="11805"/>
                  </a:cubicBezTo>
                  <a:cubicBezTo>
                    <a:pt x="14228" y="11562"/>
                    <a:pt x="14163" y="11241"/>
                    <a:pt x="14097" y="10998"/>
                  </a:cubicBezTo>
                  <a:cubicBezTo>
                    <a:pt x="14026" y="10772"/>
                    <a:pt x="13955" y="10475"/>
                    <a:pt x="13878" y="10261"/>
                  </a:cubicBezTo>
                  <a:cubicBezTo>
                    <a:pt x="13806" y="10048"/>
                    <a:pt x="13717" y="9757"/>
                    <a:pt x="13634" y="9543"/>
                  </a:cubicBezTo>
                  <a:cubicBezTo>
                    <a:pt x="13551" y="9323"/>
                    <a:pt x="13438" y="9038"/>
                    <a:pt x="13349" y="8824"/>
                  </a:cubicBezTo>
                  <a:cubicBezTo>
                    <a:pt x="13135" y="8302"/>
                    <a:pt x="12809" y="7649"/>
                    <a:pt x="12708" y="7465"/>
                  </a:cubicBezTo>
                  <a:cubicBezTo>
                    <a:pt x="12595" y="7269"/>
                    <a:pt x="12453" y="7001"/>
                    <a:pt x="12340" y="6811"/>
                  </a:cubicBezTo>
                  <a:cubicBezTo>
                    <a:pt x="12102" y="6431"/>
                    <a:pt x="11776" y="5927"/>
                    <a:pt x="11526" y="5553"/>
                  </a:cubicBezTo>
                  <a:cubicBezTo>
                    <a:pt x="11390" y="5363"/>
                    <a:pt x="11206" y="5119"/>
                    <a:pt x="11057" y="4929"/>
                  </a:cubicBezTo>
                  <a:cubicBezTo>
                    <a:pt x="10915" y="4751"/>
                    <a:pt x="10719" y="4525"/>
                    <a:pt x="10576" y="4347"/>
                  </a:cubicBezTo>
                  <a:cubicBezTo>
                    <a:pt x="10422" y="4151"/>
                    <a:pt x="10190" y="3920"/>
                    <a:pt x="10018" y="3736"/>
                  </a:cubicBezTo>
                  <a:cubicBezTo>
                    <a:pt x="9840" y="3546"/>
                    <a:pt x="9579" y="3296"/>
                    <a:pt x="9389" y="3118"/>
                  </a:cubicBezTo>
                  <a:cubicBezTo>
                    <a:pt x="9216" y="2964"/>
                    <a:pt x="8979" y="2762"/>
                    <a:pt x="8807" y="2607"/>
                  </a:cubicBezTo>
                  <a:cubicBezTo>
                    <a:pt x="8599" y="2423"/>
                    <a:pt x="8296" y="2198"/>
                    <a:pt x="8076" y="2037"/>
                  </a:cubicBezTo>
                  <a:cubicBezTo>
                    <a:pt x="7886" y="1895"/>
                    <a:pt x="7631" y="1723"/>
                    <a:pt x="7435" y="1598"/>
                  </a:cubicBezTo>
                  <a:cubicBezTo>
                    <a:pt x="7073" y="1360"/>
                    <a:pt x="6568" y="1081"/>
                    <a:pt x="6176" y="885"/>
                  </a:cubicBezTo>
                  <a:cubicBezTo>
                    <a:pt x="5974" y="790"/>
                    <a:pt x="5707" y="672"/>
                    <a:pt x="5499" y="588"/>
                  </a:cubicBezTo>
                  <a:cubicBezTo>
                    <a:pt x="5262" y="499"/>
                    <a:pt x="4941" y="381"/>
                    <a:pt x="4698" y="309"/>
                  </a:cubicBezTo>
                  <a:cubicBezTo>
                    <a:pt x="4318" y="191"/>
                    <a:pt x="3801" y="84"/>
                    <a:pt x="3397" y="42"/>
                  </a:cubicBezTo>
                  <a:cubicBezTo>
                    <a:pt x="3183" y="18"/>
                    <a:pt x="2892" y="1"/>
                    <a:pt x="2673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75"/>
            <p:cNvSpPr/>
            <p:nvPr/>
          </p:nvSpPr>
          <p:spPr>
            <a:xfrm>
              <a:off x="1110073" y="6320149"/>
              <a:ext cx="1753322" cy="2536394"/>
            </a:xfrm>
            <a:custGeom>
              <a:avLst/>
              <a:gdLst/>
              <a:ahLst/>
              <a:cxnLst/>
              <a:rect l="l" t="t" r="r" b="b"/>
              <a:pathLst>
                <a:path w="14388" h="20814" extrusionOk="0">
                  <a:moveTo>
                    <a:pt x="258" y="275"/>
                  </a:moveTo>
                  <a:cubicBezTo>
                    <a:pt x="171" y="302"/>
                    <a:pt x="85" y="331"/>
                    <a:pt x="0" y="363"/>
                  </a:cubicBezTo>
                  <a:cubicBezTo>
                    <a:pt x="80" y="339"/>
                    <a:pt x="168" y="306"/>
                    <a:pt x="258" y="275"/>
                  </a:cubicBezTo>
                  <a:close/>
                  <a:moveTo>
                    <a:pt x="1931" y="0"/>
                  </a:moveTo>
                  <a:cubicBezTo>
                    <a:pt x="1757" y="0"/>
                    <a:pt x="1544" y="16"/>
                    <a:pt x="1384" y="37"/>
                  </a:cubicBezTo>
                  <a:cubicBezTo>
                    <a:pt x="1134" y="61"/>
                    <a:pt x="814" y="126"/>
                    <a:pt x="564" y="185"/>
                  </a:cubicBezTo>
                  <a:cubicBezTo>
                    <a:pt x="469" y="204"/>
                    <a:pt x="363" y="239"/>
                    <a:pt x="258" y="275"/>
                  </a:cubicBezTo>
                  <a:lnTo>
                    <a:pt x="258" y="275"/>
                  </a:lnTo>
                  <a:cubicBezTo>
                    <a:pt x="682" y="145"/>
                    <a:pt x="1139" y="79"/>
                    <a:pt x="1622" y="79"/>
                  </a:cubicBezTo>
                  <a:cubicBezTo>
                    <a:pt x="2716" y="79"/>
                    <a:pt x="3949" y="420"/>
                    <a:pt x="5255" y="1141"/>
                  </a:cubicBezTo>
                  <a:cubicBezTo>
                    <a:pt x="9911" y="3742"/>
                    <a:pt x="13735" y="10214"/>
                    <a:pt x="13800" y="15606"/>
                  </a:cubicBezTo>
                  <a:cubicBezTo>
                    <a:pt x="13828" y="17876"/>
                    <a:pt x="13196" y="19585"/>
                    <a:pt x="12105" y="20621"/>
                  </a:cubicBezTo>
                  <a:lnTo>
                    <a:pt x="12105" y="20621"/>
                  </a:lnTo>
                  <a:cubicBezTo>
                    <a:pt x="12254" y="20487"/>
                    <a:pt x="12407" y="20339"/>
                    <a:pt x="12517" y="20202"/>
                  </a:cubicBezTo>
                  <a:cubicBezTo>
                    <a:pt x="12630" y="20060"/>
                    <a:pt x="12790" y="19876"/>
                    <a:pt x="12897" y="19727"/>
                  </a:cubicBezTo>
                  <a:cubicBezTo>
                    <a:pt x="13052" y="19495"/>
                    <a:pt x="13254" y="19187"/>
                    <a:pt x="13378" y="18943"/>
                  </a:cubicBezTo>
                  <a:cubicBezTo>
                    <a:pt x="13556" y="18587"/>
                    <a:pt x="13770" y="18094"/>
                    <a:pt x="13889" y="17714"/>
                  </a:cubicBezTo>
                  <a:cubicBezTo>
                    <a:pt x="13978" y="17429"/>
                    <a:pt x="14085" y="17043"/>
                    <a:pt x="14150" y="16746"/>
                  </a:cubicBezTo>
                  <a:cubicBezTo>
                    <a:pt x="14198" y="16527"/>
                    <a:pt x="14245" y="16247"/>
                    <a:pt x="14275" y="16034"/>
                  </a:cubicBezTo>
                  <a:cubicBezTo>
                    <a:pt x="14322" y="15737"/>
                    <a:pt x="14358" y="15333"/>
                    <a:pt x="14370" y="15030"/>
                  </a:cubicBezTo>
                  <a:cubicBezTo>
                    <a:pt x="14388" y="14799"/>
                    <a:pt x="14388" y="14490"/>
                    <a:pt x="14388" y="14258"/>
                  </a:cubicBezTo>
                  <a:cubicBezTo>
                    <a:pt x="14382" y="13670"/>
                    <a:pt x="14328" y="13059"/>
                    <a:pt x="14239" y="12441"/>
                  </a:cubicBezTo>
                  <a:cubicBezTo>
                    <a:pt x="14109" y="11604"/>
                    <a:pt x="13919" y="10909"/>
                    <a:pt x="13919" y="10903"/>
                  </a:cubicBezTo>
                  <a:cubicBezTo>
                    <a:pt x="13859" y="10690"/>
                    <a:pt x="13782" y="10399"/>
                    <a:pt x="13711" y="10185"/>
                  </a:cubicBezTo>
                  <a:cubicBezTo>
                    <a:pt x="13645" y="9977"/>
                    <a:pt x="13545" y="9686"/>
                    <a:pt x="13473" y="9478"/>
                  </a:cubicBezTo>
                  <a:cubicBezTo>
                    <a:pt x="13396" y="9270"/>
                    <a:pt x="13289" y="8991"/>
                    <a:pt x="13200" y="8783"/>
                  </a:cubicBezTo>
                  <a:cubicBezTo>
                    <a:pt x="13111" y="8582"/>
                    <a:pt x="12992" y="8314"/>
                    <a:pt x="12897" y="8112"/>
                  </a:cubicBezTo>
                  <a:cubicBezTo>
                    <a:pt x="12701" y="7726"/>
                    <a:pt x="12428" y="7204"/>
                    <a:pt x="12214" y="6830"/>
                  </a:cubicBezTo>
                  <a:cubicBezTo>
                    <a:pt x="12203" y="6824"/>
                    <a:pt x="11876" y="6248"/>
                    <a:pt x="11401" y="5589"/>
                  </a:cubicBezTo>
                  <a:cubicBezTo>
                    <a:pt x="11146" y="5227"/>
                    <a:pt x="10772" y="4775"/>
                    <a:pt x="10486" y="4431"/>
                  </a:cubicBezTo>
                  <a:cubicBezTo>
                    <a:pt x="10338" y="4247"/>
                    <a:pt x="10118" y="4021"/>
                    <a:pt x="9958" y="3843"/>
                  </a:cubicBezTo>
                  <a:cubicBezTo>
                    <a:pt x="9548" y="3410"/>
                    <a:pt x="8984" y="2923"/>
                    <a:pt x="8770" y="2739"/>
                  </a:cubicBezTo>
                  <a:cubicBezTo>
                    <a:pt x="8545" y="2555"/>
                    <a:pt x="8242" y="2323"/>
                    <a:pt x="8010" y="2151"/>
                  </a:cubicBezTo>
                  <a:cubicBezTo>
                    <a:pt x="7826" y="2008"/>
                    <a:pt x="7565" y="1842"/>
                    <a:pt x="7375" y="1711"/>
                  </a:cubicBezTo>
                  <a:cubicBezTo>
                    <a:pt x="6668" y="1254"/>
                    <a:pt x="6039" y="963"/>
                    <a:pt x="5968" y="933"/>
                  </a:cubicBezTo>
                  <a:cubicBezTo>
                    <a:pt x="5570" y="755"/>
                    <a:pt x="5018" y="524"/>
                    <a:pt x="4596" y="399"/>
                  </a:cubicBezTo>
                  <a:cubicBezTo>
                    <a:pt x="4305" y="310"/>
                    <a:pt x="3907" y="215"/>
                    <a:pt x="3610" y="150"/>
                  </a:cubicBezTo>
                  <a:cubicBezTo>
                    <a:pt x="3408" y="102"/>
                    <a:pt x="3141" y="67"/>
                    <a:pt x="2939" y="43"/>
                  </a:cubicBezTo>
                  <a:cubicBezTo>
                    <a:pt x="2666" y="13"/>
                    <a:pt x="2286" y="1"/>
                    <a:pt x="2007" y="1"/>
                  </a:cubicBezTo>
                  <a:cubicBezTo>
                    <a:pt x="1983" y="0"/>
                    <a:pt x="1957" y="0"/>
                    <a:pt x="1931" y="0"/>
                  </a:cubicBezTo>
                  <a:close/>
                  <a:moveTo>
                    <a:pt x="12105" y="20621"/>
                  </a:moveTo>
                  <a:cubicBezTo>
                    <a:pt x="12029" y="20690"/>
                    <a:pt x="11954" y="20755"/>
                    <a:pt x="11888" y="20814"/>
                  </a:cubicBezTo>
                  <a:cubicBezTo>
                    <a:pt x="11962" y="20752"/>
                    <a:pt x="12035" y="20688"/>
                    <a:pt x="12105" y="206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75"/>
            <p:cNvSpPr/>
            <p:nvPr/>
          </p:nvSpPr>
          <p:spPr>
            <a:xfrm>
              <a:off x="1236746" y="6325736"/>
              <a:ext cx="575143" cy="196430"/>
            </a:xfrm>
            <a:custGeom>
              <a:avLst/>
              <a:gdLst/>
              <a:ahLst/>
              <a:cxnLst/>
              <a:rect l="l" t="t" r="r" b="b"/>
              <a:pathLst>
                <a:path w="15407" h="5262" extrusionOk="0">
                  <a:moveTo>
                    <a:pt x="14859" y="3262"/>
                  </a:moveTo>
                  <a:lnTo>
                    <a:pt x="10168" y="1357"/>
                  </a:lnTo>
                  <a:lnTo>
                    <a:pt x="6168" y="333"/>
                  </a:lnTo>
                  <a:lnTo>
                    <a:pt x="3834" y="95"/>
                  </a:lnTo>
                  <a:lnTo>
                    <a:pt x="2096" y="0"/>
                  </a:lnTo>
                  <a:lnTo>
                    <a:pt x="953" y="47"/>
                  </a:lnTo>
                  <a:lnTo>
                    <a:pt x="0" y="690"/>
                  </a:lnTo>
                  <a:lnTo>
                    <a:pt x="3215" y="785"/>
                  </a:lnTo>
                  <a:lnTo>
                    <a:pt x="6549" y="1571"/>
                  </a:lnTo>
                  <a:lnTo>
                    <a:pt x="10359" y="2857"/>
                  </a:lnTo>
                  <a:lnTo>
                    <a:pt x="13121" y="3762"/>
                  </a:lnTo>
                  <a:lnTo>
                    <a:pt x="15407" y="52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74" name="Google Shape;2874;p75"/>
            <p:cNvSpPr/>
            <p:nvPr/>
          </p:nvSpPr>
          <p:spPr>
            <a:xfrm>
              <a:off x="1783133" y="6452543"/>
              <a:ext cx="576935" cy="539866"/>
            </a:xfrm>
            <a:custGeom>
              <a:avLst/>
              <a:gdLst/>
              <a:ahLst/>
              <a:cxnLst/>
              <a:rect l="l" t="t" r="r" b="b"/>
              <a:pathLst>
                <a:path w="15455" h="14462" extrusionOk="0">
                  <a:moveTo>
                    <a:pt x="596" y="0"/>
                  </a:moveTo>
                  <a:lnTo>
                    <a:pt x="10454" y="6096"/>
                  </a:lnTo>
                  <a:lnTo>
                    <a:pt x="14192" y="11620"/>
                  </a:lnTo>
                  <a:lnTo>
                    <a:pt x="15455" y="14462"/>
                  </a:lnTo>
                  <a:lnTo>
                    <a:pt x="13526" y="13771"/>
                  </a:lnTo>
                  <a:lnTo>
                    <a:pt x="9049" y="8144"/>
                  </a:lnTo>
                  <a:lnTo>
                    <a:pt x="5168" y="4953"/>
                  </a:lnTo>
                  <a:lnTo>
                    <a:pt x="0" y="12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75" name="Google Shape;2875;p75"/>
            <p:cNvSpPr/>
            <p:nvPr/>
          </p:nvSpPr>
          <p:spPr>
            <a:xfrm>
              <a:off x="731692" y="6329411"/>
              <a:ext cx="2065040" cy="2642656"/>
            </a:xfrm>
            <a:custGeom>
              <a:avLst/>
              <a:gdLst/>
              <a:ahLst/>
              <a:cxnLst/>
              <a:rect l="l" t="t" r="r" b="b"/>
              <a:pathLst>
                <a:path w="16946" h="21686" extrusionOk="0">
                  <a:moveTo>
                    <a:pt x="4832" y="337"/>
                  </a:moveTo>
                  <a:cubicBezTo>
                    <a:pt x="5895" y="337"/>
                    <a:pt x="7092" y="672"/>
                    <a:pt x="8360" y="1380"/>
                  </a:cubicBezTo>
                  <a:cubicBezTo>
                    <a:pt x="12873" y="3898"/>
                    <a:pt x="16578" y="10174"/>
                    <a:pt x="16644" y="15400"/>
                  </a:cubicBezTo>
                  <a:cubicBezTo>
                    <a:pt x="16691" y="19159"/>
                    <a:pt x="14838" y="21354"/>
                    <a:pt x="12114" y="21354"/>
                  </a:cubicBezTo>
                  <a:cubicBezTo>
                    <a:pt x="11052" y="21354"/>
                    <a:pt x="9858" y="21021"/>
                    <a:pt x="8592" y="20316"/>
                  </a:cubicBezTo>
                  <a:cubicBezTo>
                    <a:pt x="4079" y="17798"/>
                    <a:pt x="374" y="11516"/>
                    <a:pt x="308" y="6291"/>
                  </a:cubicBezTo>
                  <a:cubicBezTo>
                    <a:pt x="266" y="2530"/>
                    <a:pt x="2113" y="337"/>
                    <a:pt x="4832" y="337"/>
                  </a:cubicBezTo>
                  <a:close/>
                  <a:moveTo>
                    <a:pt x="4715" y="1"/>
                  </a:moveTo>
                  <a:cubicBezTo>
                    <a:pt x="1909" y="1"/>
                    <a:pt x="0" y="2266"/>
                    <a:pt x="47" y="6142"/>
                  </a:cubicBezTo>
                  <a:cubicBezTo>
                    <a:pt x="118" y="11540"/>
                    <a:pt x="3942" y="18018"/>
                    <a:pt x="8592" y="20613"/>
                  </a:cubicBezTo>
                  <a:cubicBezTo>
                    <a:pt x="9898" y="21341"/>
                    <a:pt x="11131" y="21686"/>
                    <a:pt x="12227" y="21686"/>
                  </a:cubicBezTo>
                  <a:cubicBezTo>
                    <a:pt x="15035" y="21686"/>
                    <a:pt x="16946" y="19421"/>
                    <a:pt x="16899" y="15542"/>
                  </a:cubicBezTo>
                  <a:cubicBezTo>
                    <a:pt x="16840" y="10144"/>
                    <a:pt x="13010" y="3666"/>
                    <a:pt x="8354" y="1077"/>
                  </a:cubicBezTo>
                  <a:cubicBezTo>
                    <a:pt x="7046" y="346"/>
                    <a:pt x="5812" y="1"/>
                    <a:pt x="47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75"/>
            <p:cNvSpPr/>
            <p:nvPr/>
          </p:nvSpPr>
          <p:spPr>
            <a:xfrm>
              <a:off x="1829302" y="7753732"/>
              <a:ext cx="122347" cy="144770"/>
            </a:xfrm>
            <a:custGeom>
              <a:avLst/>
              <a:gdLst/>
              <a:ahLst/>
              <a:cxnLst/>
              <a:rect l="l" t="t" r="r" b="b"/>
              <a:pathLst>
                <a:path w="1004" h="1188" extrusionOk="0">
                  <a:moveTo>
                    <a:pt x="1004" y="0"/>
                  </a:moveTo>
                  <a:lnTo>
                    <a:pt x="743" y="149"/>
                  </a:lnTo>
                  <a:lnTo>
                    <a:pt x="0" y="1188"/>
                  </a:lnTo>
                  <a:lnTo>
                    <a:pt x="262" y="1033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75"/>
            <p:cNvSpPr/>
            <p:nvPr/>
          </p:nvSpPr>
          <p:spPr>
            <a:xfrm>
              <a:off x="1830033" y="7524998"/>
              <a:ext cx="121616" cy="246888"/>
            </a:xfrm>
            <a:custGeom>
              <a:avLst/>
              <a:gdLst/>
              <a:ahLst/>
              <a:cxnLst/>
              <a:rect l="l" t="t" r="r" b="b"/>
              <a:pathLst>
                <a:path w="998" h="2026" extrusionOk="0">
                  <a:moveTo>
                    <a:pt x="262" y="1"/>
                  </a:moveTo>
                  <a:lnTo>
                    <a:pt x="0" y="149"/>
                  </a:lnTo>
                  <a:lnTo>
                    <a:pt x="737" y="2026"/>
                  </a:lnTo>
                  <a:lnTo>
                    <a:pt x="998" y="1877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75"/>
            <p:cNvSpPr/>
            <p:nvPr/>
          </p:nvSpPr>
          <p:spPr>
            <a:xfrm>
              <a:off x="1651993" y="7421537"/>
              <a:ext cx="209965" cy="121738"/>
            </a:xfrm>
            <a:custGeom>
              <a:avLst/>
              <a:gdLst/>
              <a:ahLst/>
              <a:cxnLst/>
              <a:rect l="l" t="t" r="r" b="b"/>
              <a:pathLst>
                <a:path w="1723" h="999" extrusionOk="0">
                  <a:moveTo>
                    <a:pt x="262" y="1"/>
                  </a:moveTo>
                  <a:lnTo>
                    <a:pt x="1" y="149"/>
                  </a:lnTo>
                  <a:lnTo>
                    <a:pt x="1461" y="998"/>
                  </a:lnTo>
                  <a:lnTo>
                    <a:pt x="1723" y="85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75"/>
            <p:cNvSpPr/>
            <p:nvPr/>
          </p:nvSpPr>
          <p:spPr>
            <a:xfrm>
              <a:off x="1562302" y="7439694"/>
              <a:ext cx="357537" cy="458803"/>
            </a:xfrm>
            <a:custGeom>
              <a:avLst/>
              <a:gdLst/>
              <a:ahLst/>
              <a:cxnLst/>
              <a:rect l="l" t="t" r="r" b="b"/>
              <a:pathLst>
                <a:path w="2934" h="3765" extrusionOk="0">
                  <a:moveTo>
                    <a:pt x="737" y="0"/>
                  </a:moveTo>
                  <a:lnTo>
                    <a:pt x="0" y="1033"/>
                  </a:lnTo>
                  <a:lnTo>
                    <a:pt x="731" y="2916"/>
                  </a:lnTo>
                  <a:lnTo>
                    <a:pt x="2191" y="3765"/>
                  </a:lnTo>
                  <a:lnTo>
                    <a:pt x="2934" y="2726"/>
                  </a:lnTo>
                  <a:lnTo>
                    <a:pt x="2197" y="849"/>
                  </a:lnTo>
                  <a:lnTo>
                    <a:pt x="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75"/>
            <p:cNvSpPr/>
            <p:nvPr/>
          </p:nvSpPr>
          <p:spPr>
            <a:xfrm>
              <a:off x="1528303" y="7728385"/>
              <a:ext cx="304772" cy="217886"/>
            </a:xfrm>
            <a:custGeom>
              <a:avLst/>
              <a:gdLst/>
              <a:ahLst/>
              <a:cxnLst/>
              <a:rect l="l" t="t" r="r" b="b"/>
              <a:pathLst>
                <a:path w="2501" h="1788" extrusionOk="0">
                  <a:moveTo>
                    <a:pt x="2500" y="0"/>
                  </a:moveTo>
                  <a:lnTo>
                    <a:pt x="410" y="1218"/>
                  </a:lnTo>
                  <a:lnTo>
                    <a:pt x="0" y="1788"/>
                  </a:lnTo>
                  <a:lnTo>
                    <a:pt x="2102" y="571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75"/>
            <p:cNvSpPr/>
            <p:nvPr/>
          </p:nvSpPr>
          <p:spPr>
            <a:xfrm>
              <a:off x="1529034" y="7602502"/>
              <a:ext cx="304041" cy="274307"/>
            </a:xfrm>
            <a:custGeom>
              <a:avLst/>
              <a:gdLst/>
              <a:ahLst/>
              <a:cxnLst/>
              <a:rect l="l" t="t" r="r" b="b"/>
              <a:pathLst>
                <a:path w="2495" h="2251" extrusionOk="0">
                  <a:moveTo>
                    <a:pt x="2096" y="0"/>
                  </a:moveTo>
                  <a:lnTo>
                    <a:pt x="0" y="1218"/>
                  </a:lnTo>
                  <a:lnTo>
                    <a:pt x="404" y="2251"/>
                  </a:lnTo>
                  <a:lnTo>
                    <a:pt x="2494" y="10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75"/>
            <p:cNvSpPr/>
            <p:nvPr/>
          </p:nvSpPr>
          <p:spPr>
            <a:xfrm>
              <a:off x="1430569" y="7546080"/>
              <a:ext cx="354003" cy="204847"/>
            </a:xfrm>
            <a:custGeom>
              <a:avLst/>
              <a:gdLst/>
              <a:ahLst/>
              <a:cxnLst/>
              <a:rect l="l" t="t" r="r" b="b"/>
              <a:pathLst>
                <a:path w="2905" h="1681" extrusionOk="0">
                  <a:moveTo>
                    <a:pt x="2103" y="0"/>
                  </a:moveTo>
                  <a:lnTo>
                    <a:pt x="1" y="1223"/>
                  </a:lnTo>
                  <a:lnTo>
                    <a:pt x="808" y="1681"/>
                  </a:lnTo>
                  <a:lnTo>
                    <a:pt x="2904" y="463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75"/>
            <p:cNvSpPr/>
            <p:nvPr/>
          </p:nvSpPr>
          <p:spPr>
            <a:xfrm>
              <a:off x="1381337" y="7695117"/>
              <a:ext cx="196926" cy="251153"/>
            </a:xfrm>
            <a:custGeom>
              <a:avLst/>
              <a:gdLst/>
              <a:ahLst/>
              <a:cxnLst/>
              <a:rect l="l" t="t" r="r" b="b"/>
              <a:pathLst>
                <a:path w="1616" h="2061" extrusionOk="0">
                  <a:moveTo>
                    <a:pt x="405" y="0"/>
                  </a:moveTo>
                  <a:lnTo>
                    <a:pt x="1" y="564"/>
                  </a:lnTo>
                  <a:lnTo>
                    <a:pt x="405" y="1598"/>
                  </a:lnTo>
                  <a:lnTo>
                    <a:pt x="1206" y="2061"/>
                  </a:lnTo>
                  <a:lnTo>
                    <a:pt x="1616" y="1491"/>
                  </a:lnTo>
                  <a:lnTo>
                    <a:pt x="1212" y="458"/>
                  </a:lnTo>
                  <a:lnTo>
                    <a:pt x="4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75"/>
            <p:cNvSpPr/>
            <p:nvPr/>
          </p:nvSpPr>
          <p:spPr>
            <a:xfrm>
              <a:off x="1035493" y="7852075"/>
              <a:ext cx="484150" cy="302578"/>
            </a:xfrm>
            <a:custGeom>
              <a:avLst/>
              <a:gdLst/>
              <a:ahLst/>
              <a:cxnLst/>
              <a:rect l="l" t="t" r="r" b="b"/>
              <a:pathLst>
                <a:path w="3973" h="2483" extrusionOk="0">
                  <a:moveTo>
                    <a:pt x="3973" y="1"/>
                  </a:moveTo>
                  <a:lnTo>
                    <a:pt x="208" y="2198"/>
                  </a:lnTo>
                  <a:lnTo>
                    <a:pt x="0" y="2483"/>
                  </a:lnTo>
                  <a:lnTo>
                    <a:pt x="3777" y="286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75"/>
            <p:cNvSpPr/>
            <p:nvPr/>
          </p:nvSpPr>
          <p:spPr>
            <a:xfrm>
              <a:off x="1036224" y="7789925"/>
              <a:ext cx="483419" cy="329997"/>
            </a:xfrm>
            <a:custGeom>
              <a:avLst/>
              <a:gdLst/>
              <a:ahLst/>
              <a:cxnLst/>
              <a:rect l="l" t="t" r="r" b="b"/>
              <a:pathLst>
                <a:path w="3967" h="2708" extrusionOk="0">
                  <a:moveTo>
                    <a:pt x="3771" y="0"/>
                  </a:moveTo>
                  <a:lnTo>
                    <a:pt x="0" y="2197"/>
                  </a:lnTo>
                  <a:lnTo>
                    <a:pt x="202" y="2708"/>
                  </a:lnTo>
                  <a:lnTo>
                    <a:pt x="3967" y="511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75"/>
            <p:cNvSpPr/>
            <p:nvPr/>
          </p:nvSpPr>
          <p:spPr>
            <a:xfrm>
              <a:off x="986992" y="7761654"/>
              <a:ext cx="508887" cy="296120"/>
            </a:xfrm>
            <a:custGeom>
              <a:avLst/>
              <a:gdLst/>
              <a:ahLst/>
              <a:cxnLst/>
              <a:rect l="l" t="t" r="r" b="b"/>
              <a:pathLst>
                <a:path w="4176" h="2430" extrusionOk="0">
                  <a:moveTo>
                    <a:pt x="3771" y="1"/>
                  </a:moveTo>
                  <a:lnTo>
                    <a:pt x="1" y="2198"/>
                  </a:lnTo>
                  <a:lnTo>
                    <a:pt x="404" y="2429"/>
                  </a:lnTo>
                  <a:lnTo>
                    <a:pt x="4175" y="232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75"/>
            <p:cNvSpPr/>
            <p:nvPr/>
          </p:nvSpPr>
          <p:spPr>
            <a:xfrm>
              <a:off x="963107" y="8029384"/>
              <a:ext cx="97854" cy="125272"/>
            </a:xfrm>
            <a:custGeom>
              <a:avLst/>
              <a:gdLst/>
              <a:ahLst/>
              <a:cxnLst/>
              <a:rect l="l" t="t" r="r" b="b"/>
              <a:pathLst>
                <a:path w="803" h="1028" extrusionOk="0">
                  <a:moveTo>
                    <a:pt x="197" y="1"/>
                  </a:moveTo>
                  <a:lnTo>
                    <a:pt x="1" y="286"/>
                  </a:lnTo>
                  <a:lnTo>
                    <a:pt x="197" y="796"/>
                  </a:lnTo>
                  <a:lnTo>
                    <a:pt x="594" y="1028"/>
                  </a:lnTo>
                  <a:lnTo>
                    <a:pt x="802" y="743"/>
                  </a:lnTo>
                  <a:lnTo>
                    <a:pt x="600" y="232"/>
                  </a:lnTo>
                  <a:lnTo>
                    <a:pt x="1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75"/>
            <p:cNvSpPr/>
            <p:nvPr/>
          </p:nvSpPr>
          <p:spPr>
            <a:xfrm>
              <a:off x="442879" y="8060459"/>
              <a:ext cx="586878" cy="371795"/>
            </a:xfrm>
            <a:custGeom>
              <a:avLst/>
              <a:gdLst/>
              <a:ahLst/>
              <a:cxnLst/>
              <a:rect l="l" t="t" r="r" b="b"/>
              <a:pathLst>
                <a:path w="4816" h="3051" extrusionOk="0">
                  <a:moveTo>
                    <a:pt x="4454" y="1"/>
                  </a:moveTo>
                  <a:cubicBezTo>
                    <a:pt x="4448" y="1"/>
                    <a:pt x="4436" y="7"/>
                    <a:pt x="4436" y="7"/>
                  </a:cubicBezTo>
                  <a:lnTo>
                    <a:pt x="60" y="2519"/>
                  </a:lnTo>
                  <a:cubicBezTo>
                    <a:pt x="24" y="2536"/>
                    <a:pt x="0" y="2584"/>
                    <a:pt x="0" y="2649"/>
                  </a:cubicBezTo>
                  <a:cubicBezTo>
                    <a:pt x="0" y="2786"/>
                    <a:pt x="95" y="2952"/>
                    <a:pt x="214" y="3023"/>
                  </a:cubicBezTo>
                  <a:cubicBezTo>
                    <a:pt x="248" y="3042"/>
                    <a:pt x="279" y="3051"/>
                    <a:pt x="308" y="3051"/>
                  </a:cubicBezTo>
                  <a:cubicBezTo>
                    <a:pt x="334" y="3051"/>
                    <a:pt x="358" y="3043"/>
                    <a:pt x="380" y="3029"/>
                  </a:cubicBezTo>
                  <a:lnTo>
                    <a:pt x="380" y="3029"/>
                  </a:lnTo>
                  <a:lnTo>
                    <a:pt x="368" y="3035"/>
                  </a:lnTo>
                  <a:lnTo>
                    <a:pt x="368" y="3035"/>
                  </a:lnTo>
                  <a:lnTo>
                    <a:pt x="4751" y="529"/>
                  </a:lnTo>
                  <a:cubicBezTo>
                    <a:pt x="4757" y="529"/>
                    <a:pt x="4757" y="518"/>
                    <a:pt x="4763" y="518"/>
                  </a:cubicBezTo>
                  <a:lnTo>
                    <a:pt x="4774" y="518"/>
                  </a:lnTo>
                  <a:lnTo>
                    <a:pt x="4780" y="512"/>
                  </a:lnTo>
                  <a:lnTo>
                    <a:pt x="4786" y="506"/>
                  </a:lnTo>
                  <a:cubicBezTo>
                    <a:pt x="4792" y="482"/>
                    <a:pt x="4792" y="482"/>
                    <a:pt x="4804" y="476"/>
                  </a:cubicBezTo>
                  <a:cubicBezTo>
                    <a:pt x="4804" y="470"/>
                    <a:pt x="4810" y="470"/>
                    <a:pt x="4810" y="458"/>
                  </a:cubicBezTo>
                  <a:cubicBezTo>
                    <a:pt x="4810" y="452"/>
                    <a:pt x="4816" y="452"/>
                    <a:pt x="4816" y="446"/>
                  </a:cubicBezTo>
                  <a:lnTo>
                    <a:pt x="4816" y="440"/>
                  </a:lnTo>
                  <a:lnTo>
                    <a:pt x="4816" y="423"/>
                  </a:lnTo>
                  <a:lnTo>
                    <a:pt x="4816" y="417"/>
                  </a:lnTo>
                  <a:lnTo>
                    <a:pt x="4816" y="411"/>
                  </a:lnTo>
                  <a:lnTo>
                    <a:pt x="4816" y="399"/>
                  </a:lnTo>
                  <a:lnTo>
                    <a:pt x="4816" y="393"/>
                  </a:lnTo>
                  <a:lnTo>
                    <a:pt x="4816" y="369"/>
                  </a:lnTo>
                  <a:lnTo>
                    <a:pt x="4816" y="351"/>
                  </a:lnTo>
                  <a:cubicBezTo>
                    <a:pt x="4816" y="339"/>
                    <a:pt x="4816" y="328"/>
                    <a:pt x="4810" y="322"/>
                  </a:cubicBezTo>
                  <a:lnTo>
                    <a:pt x="4810" y="310"/>
                  </a:lnTo>
                  <a:cubicBezTo>
                    <a:pt x="4810" y="304"/>
                    <a:pt x="4810" y="298"/>
                    <a:pt x="4804" y="292"/>
                  </a:cubicBezTo>
                  <a:lnTo>
                    <a:pt x="4804" y="280"/>
                  </a:lnTo>
                  <a:lnTo>
                    <a:pt x="4804" y="274"/>
                  </a:lnTo>
                  <a:cubicBezTo>
                    <a:pt x="4804" y="268"/>
                    <a:pt x="4792" y="250"/>
                    <a:pt x="4792" y="244"/>
                  </a:cubicBezTo>
                  <a:cubicBezTo>
                    <a:pt x="4786" y="238"/>
                    <a:pt x="4786" y="221"/>
                    <a:pt x="4780" y="215"/>
                  </a:cubicBezTo>
                  <a:cubicBezTo>
                    <a:pt x="4780" y="215"/>
                    <a:pt x="4780" y="209"/>
                    <a:pt x="4774" y="209"/>
                  </a:cubicBezTo>
                  <a:cubicBezTo>
                    <a:pt x="4774" y="203"/>
                    <a:pt x="4763" y="191"/>
                    <a:pt x="4757" y="185"/>
                  </a:cubicBezTo>
                  <a:cubicBezTo>
                    <a:pt x="4757" y="185"/>
                    <a:pt x="4757" y="179"/>
                    <a:pt x="4751" y="179"/>
                  </a:cubicBezTo>
                  <a:cubicBezTo>
                    <a:pt x="4745" y="173"/>
                    <a:pt x="4745" y="161"/>
                    <a:pt x="4733" y="155"/>
                  </a:cubicBezTo>
                  <a:lnTo>
                    <a:pt x="4733" y="149"/>
                  </a:lnTo>
                  <a:cubicBezTo>
                    <a:pt x="4727" y="143"/>
                    <a:pt x="4721" y="132"/>
                    <a:pt x="4715" y="120"/>
                  </a:cubicBezTo>
                  <a:lnTo>
                    <a:pt x="4703" y="114"/>
                  </a:lnTo>
                  <a:cubicBezTo>
                    <a:pt x="4697" y="102"/>
                    <a:pt x="4697" y="96"/>
                    <a:pt x="4691" y="96"/>
                  </a:cubicBezTo>
                  <a:lnTo>
                    <a:pt x="4685" y="90"/>
                  </a:lnTo>
                  <a:lnTo>
                    <a:pt x="4668" y="72"/>
                  </a:lnTo>
                  <a:lnTo>
                    <a:pt x="4662" y="66"/>
                  </a:lnTo>
                  <a:lnTo>
                    <a:pt x="4638" y="43"/>
                  </a:lnTo>
                  <a:cubicBezTo>
                    <a:pt x="4632" y="43"/>
                    <a:pt x="4632" y="37"/>
                    <a:pt x="4626" y="37"/>
                  </a:cubicBezTo>
                  <a:cubicBezTo>
                    <a:pt x="4614" y="31"/>
                    <a:pt x="4608" y="31"/>
                    <a:pt x="4602" y="25"/>
                  </a:cubicBezTo>
                  <a:cubicBezTo>
                    <a:pt x="4596" y="13"/>
                    <a:pt x="4584" y="13"/>
                    <a:pt x="4578" y="13"/>
                  </a:cubicBezTo>
                  <a:cubicBezTo>
                    <a:pt x="4573" y="7"/>
                    <a:pt x="4567" y="7"/>
                    <a:pt x="4555" y="7"/>
                  </a:cubicBezTo>
                  <a:lnTo>
                    <a:pt x="4549" y="7"/>
                  </a:lnTo>
                  <a:cubicBezTo>
                    <a:pt x="4543" y="7"/>
                    <a:pt x="4537" y="7"/>
                    <a:pt x="45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75"/>
            <p:cNvSpPr/>
            <p:nvPr/>
          </p:nvSpPr>
          <p:spPr>
            <a:xfrm>
              <a:off x="527573" y="8469306"/>
              <a:ext cx="93467" cy="111624"/>
            </a:xfrm>
            <a:custGeom>
              <a:avLst/>
              <a:gdLst/>
              <a:ahLst/>
              <a:cxnLst/>
              <a:rect l="l" t="t" r="r" b="b"/>
              <a:pathLst>
                <a:path w="767" h="916" extrusionOk="0">
                  <a:moveTo>
                    <a:pt x="766" y="1"/>
                  </a:moveTo>
                  <a:lnTo>
                    <a:pt x="564" y="108"/>
                  </a:lnTo>
                  <a:lnTo>
                    <a:pt x="0" y="915"/>
                  </a:lnTo>
                  <a:lnTo>
                    <a:pt x="202" y="80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75"/>
            <p:cNvSpPr/>
            <p:nvPr/>
          </p:nvSpPr>
          <p:spPr>
            <a:xfrm>
              <a:off x="528913" y="8292118"/>
              <a:ext cx="92126" cy="190345"/>
            </a:xfrm>
            <a:custGeom>
              <a:avLst/>
              <a:gdLst/>
              <a:ahLst/>
              <a:cxnLst/>
              <a:rect l="l" t="t" r="r" b="b"/>
              <a:pathLst>
                <a:path w="756" h="1562" extrusionOk="0">
                  <a:moveTo>
                    <a:pt x="197" y="0"/>
                  </a:moveTo>
                  <a:lnTo>
                    <a:pt x="1" y="113"/>
                  </a:lnTo>
                  <a:lnTo>
                    <a:pt x="553" y="1562"/>
                  </a:lnTo>
                  <a:lnTo>
                    <a:pt x="755" y="14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75"/>
            <p:cNvSpPr/>
            <p:nvPr/>
          </p:nvSpPr>
          <p:spPr>
            <a:xfrm>
              <a:off x="389991" y="8212421"/>
              <a:ext cx="162927" cy="93467"/>
            </a:xfrm>
            <a:custGeom>
              <a:avLst/>
              <a:gdLst/>
              <a:ahLst/>
              <a:cxnLst/>
              <a:rect l="l" t="t" r="r" b="b"/>
              <a:pathLst>
                <a:path w="1337" h="767" extrusionOk="0">
                  <a:moveTo>
                    <a:pt x="203" y="1"/>
                  </a:moveTo>
                  <a:lnTo>
                    <a:pt x="1" y="114"/>
                  </a:lnTo>
                  <a:lnTo>
                    <a:pt x="1141" y="767"/>
                  </a:lnTo>
                  <a:lnTo>
                    <a:pt x="1337" y="65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75"/>
            <p:cNvSpPr/>
            <p:nvPr/>
          </p:nvSpPr>
          <p:spPr>
            <a:xfrm>
              <a:off x="320530" y="8226191"/>
              <a:ext cx="275891" cy="354734"/>
            </a:xfrm>
            <a:custGeom>
              <a:avLst/>
              <a:gdLst/>
              <a:ahLst/>
              <a:cxnLst/>
              <a:rect l="l" t="t" r="r" b="b"/>
              <a:pathLst>
                <a:path w="2264" h="2911" extrusionOk="0">
                  <a:moveTo>
                    <a:pt x="571" y="1"/>
                  </a:moveTo>
                  <a:lnTo>
                    <a:pt x="1" y="802"/>
                  </a:lnTo>
                  <a:lnTo>
                    <a:pt x="565" y="2251"/>
                  </a:lnTo>
                  <a:lnTo>
                    <a:pt x="1699" y="2910"/>
                  </a:lnTo>
                  <a:lnTo>
                    <a:pt x="2263" y="2103"/>
                  </a:lnTo>
                  <a:lnTo>
                    <a:pt x="1711" y="6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75"/>
            <p:cNvSpPr/>
            <p:nvPr/>
          </p:nvSpPr>
          <p:spPr>
            <a:xfrm>
              <a:off x="5016721" y="4570578"/>
              <a:ext cx="359853" cy="531188"/>
            </a:xfrm>
            <a:custGeom>
              <a:avLst/>
              <a:gdLst/>
              <a:ahLst/>
              <a:cxnLst/>
              <a:rect l="l" t="t" r="r" b="b"/>
              <a:pathLst>
                <a:path w="2953" h="4359" extrusionOk="0">
                  <a:moveTo>
                    <a:pt x="2952" y="12"/>
                  </a:moveTo>
                  <a:lnTo>
                    <a:pt x="2952" y="68"/>
                  </a:lnTo>
                  <a:lnTo>
                    <a:pt x="2952" y="68"/>
                  </a:lnTo>
                  <a:cubicBezTo>
                    <a:pt x="2952" y="64"/>
                    <a:pt x="2952" y="59"/>
                    <a:pt x="2952" y="54"/>
                  </a:cubicBezTo>
                  <a:lnTo>
                    <a:pt x="2952" y="48"/>
                  </a:lnTo>
                  <a:lnTo>
                    <a:pt x="2952" y="12"/>
                  </a:lnTo>
                  <a:close/>
                  <a:moveTo>
                    <a:pt x="13" y="0"/>
                  </a:moveTo>
                  <a:lnTo>
                    <a:pt x="1" y="3521"/>
                  </a:lnTo>
                  <a:cubicBezTo>
                    <a:pt x="1" y="3735"/>
                    <a:pt x="143" y="3961"/>
                    <a:pt x="434" y="4121"/>
                  </a:cubicBezTo>
                  <a:cubicBezTo>
                    <a:pt x="446" y="4127"/>
                    <a:pt x="470" y="4145"/>
                    <a:pt x="482" y="4151"/>
                  </a:cubicBezTo>
                  <a:cubicBezTo>
                    <a:pt x="488" y="4151"/>
                    <a:pt x="488" y="4157"/>
                    <a:pt x="500" y="4157"/>
                  </a:cubicBezTo>
                  <a:cubicBezTo>
                    <a:pt x="512" y="4169"/>
                    <a:pt x="529" y="4175"/>
                    <a:pt x="535" y="4181"/>
                  </a:cubicBezTo>
                  <a:cubicBezTo>
                    <a:pt x="541" y="4181"/>
                    <a:pt x="547" y="4187"/>
                    <a:pt x="559" y="4187"/>
                  </a:cubicBezTo>
                  <a:cubicBezTo>
                    <a:pt x="571" y="4198"/>
                    <a:pt x="583" y="4204"/>
                    <a:pt x="595" y="4204"/>
                  </a:cubicBezTo>
                  <a:cubicBezTo>
                    <a:pt x="601" y="4204"/>
                    <a:pt x="607" y="4210"/>
                    <a:pt x="619" y="4210"/>
                  </a:cubicBezTo>
                  <a:cubicBezTo>
                    <a:pt x="624" y="4210"/>
                    <a:pt x="630" y="4216"/>
                    <a:pt x="642" y="4216"/>
                  </a:cubicBezTo>
                  <a:cubicBezTo>
                    <a:pt x="642" y="4216"/>
                    <a:pt x="648" y="4216"/>
                    <a:pt x="648" y="4228"/>
                  </a:cubicBezTo>
                  <a:lnTo>
                    <a:pt x="714" y="4246"/>
                  </a:lnTo>
                  <a:lnTo>
                    <a:pt x="719" y="4246"/>
                  </a:lnTo>
                  <a:cubicBezTo>
                    <a:pt x="743" y="4258"/>
                    <a:pt x="773" y="4264"/>
                    <a:pt x="797" y="4270"/>
                  </a:cubicBezTo>
                  <a:cubicBezTo>
                    <a:pt x="803" y="4270"/>
                    <a:pt x="809" y="4276"/>
                    <a:pt x="820" y="4276"/>
                  </a:cubicBezTo>
                  <a:cubicBezTo>
                    <a:pt x="838" y="4287"/>
                    <a:pt x="856" y="4287"/>
                    <a:pt x="880" y="4293"/>
                  </a:cubicBezTo>
                  <a:cubicBezTo>
                    <a:pt x="886" y="4293"/>
                    <a:pt x="892" y="4299"/>
                    <a:pt x="898" y="4299"/>
                  </a:cubicBezTo>
                  <a:cubicBezTo>
                    <a:pt x="927" y="4305"/>
                    <a:pt x="951" y="4317"/>
                    <a:pt x="981" y="4317"/>
                  </a:cubicBezTo>
                  <a:lnTo>
                    <a:pt x="999" y="4317"/>
                  </a:lnTo>
                  <a:cubicBezTo>
                    <a:pt x="1016" y="4323"/>
                    <a:pt x="1040" y="4323"/>
                    <a:pt x="1064" y="4329"/>
                  </a:cubicBezTo>
                  <a:cubicBezTo>
                    <a:pt x="1070" y="4329"/>
                    <a:pt x="1076" y="4329"/>
                    <a:pt x="1088" y="4335"/>
                  </a:cubicBezTo>
                  <a:cubicBezTo>
                    <a:pt x="1105" y="4335"/>
                    <a:pt x="1129" y="4347"/>
                    <a:pt x="1153" y="4347"/>
                  </a:cubicBezTo>
                  <a:lnTo>
                    <a:pt x="1165" y="4347"/>
                  </a:lnTo>
                  <a:cubicBezTo>
                    <a:pt x="1195" y="4347"/>
                    <a:pt x="1224" y="4353"/>
                    <a:pt x="1248" y="4353"/>
                  </a:cubicBezTo>
                  <a:lnTo>
                    <a:pt x="1272" y="4353"/>
                  </a:lnTo>
                  <a:cubicBezTo>
                    <a:pt x="1295" y="4353"/>
                    <a:pt x="1313" y="4353"/>
                    <a:pt x="1337" y="4359"/>
                  </a:cubicBezTo>
                  <a:lnTo>
                    <a:pt x="1569" y="4359"/>
                  </a:lnTo>
                  <a:cubicBezTo>
                    <a:pt x="1598" y="4359"/>
                    <a:pt x="1628" y="4359"/>
                    <a:pt x="1658" y="4353"/>
                  </a:cubicBezTo>
                  <a:lnTo>
                    <a:pt x="1664" y="4353"/>
                  </a:lnTo>
                  <a:cubicBezTo>
                    <a:pt x="1693" y="4353"/>
                    <a:pt x="1723" y="4347"/>
                    <a:pt x="1747" y="4347"/>
                  </a:cubicBezTo>
                  <a:lnTo>
                    <a:pt x="1770" y="4347"/>
                  </a:lnTo>
                  <a:cubicBezTo>
                    <a:pt x="1800" y="4335"/>
                    <a:pt x="1830" y="4335"/>
                    <a:pt x="1860" y="4329"/>
                  </a:cubicBezTo>
                  <a:cubicBezTo>
                    <a:pt x="1889" y="4323"/>
                    <a:pt x="1919" y="4323"/>
                    <a:pt x="1943" y="4317"/>
                  </a:cubicBezTo>
                  <a:cubicBezTo>
                    <a:pt x="1955" y="4317"/>
                    <a:pt x="1960" y="4317"/>
                    <a:pt x="1960" y="4305"/>
                  </a:cubicBezTo>
                  <a:lnTo>
                    <a:pt x="2139" y="4264"/>
                  </a:lnTo>
                  <a:lnTo>
                    <a:pt x="2151" y="4264"/>
                  </a:lnTo>
                  <a:cubicBezTo>
                    <a:pt x="2174" y="4258"/>
                    <a:pt x="2198" y="4246"/>
                    <a:pt x="2228" y="4240"/>
                  </a:cubicBezTo>
                  <a:lnTo>
                    <a:pt x="2234" y="4240"/>
                  </a:lnTo>
                  <a:cubicBezTo>
                    <a:pt x="2257" y="4234"/>
                    <a:pt x="2287" y="4216"/>
                    <a:pt x="2311" y="4210"/>
                  </a:cubicBezTo>
                  <a:cubicBezTo>
                    <a:pt x="2317" y="4210"/>
                    <a:pt x="2317" y="4204"/>
                    <a:pt x="2323" y="4204"/>
                  </a:cubicBezTo>
                  <a:cubicBezTo>
                    <a:pt x="2346" y="4198"/>
                    <a:pt x="2358" y="4187"/>
                    <a:pt x="2382" y="4175"/>
                  </a:cubicBezTo>
                  <a:cubicBezTo>
                    <a:pt x="2388" y="4175"/>
                    <a:pt x="2400" y="4169"/>
                    <a:pt x="2406" y="4169"/>
                  </a:cubicBezTo>
                  <a:cubicBezTo>
                    <a:pt x="2430" y="4151"/>
                    <a:pt x="2447" y="4145"/>
                    <a:pt x="2471" y="4127"/>
                  </a:cubicBezTo>
                  <a:cubicBezTo>
                    <a:pt x="2489" y="4121"/>
                    <a:pt x="2501" y="4115"/>
                    <a:pt x="2519" y="4097"/>
                  </a:cubicBezTo>
                  <a:cubicBezTo>
                    <a:pt x="2525" y="4097"/>
                    <a:pt x="2525" y="4092"/>
                    <a:pt x="2531" y="4092"/>
                  </a:cubicBezTo>
                  <a:cubicBezTo>
                    <a:pt x="2548" y="4086"/>
                    <a:pt x="2560" y="4068"/>
                    <a:pt x="2578" y="4062"/>
                  </a:cubicBezTo>
                  <a:cubicBezTo>
                    <a:pt x="2590" y="4056"/>
                    <a:pt x="2596" y="4050"/>
                    <a:pt x="2614" y="4032"/>
                  </a:cubicBezTo>
                  <a:lnTo>
                    <a:pt x="2620" y="4026"/>
                  </a:lnTo>
                  <a:cubicBezTo>
                    <a:pt x="2637" y="4020"/>
                    <a:pt x="2643" y="4002"/>
                    <a:pt x="2655" y="3997"/>
                  </a:cubicBezTo>
                  <a:lnTo>
                    <a:pt x="2667" y="3991"/>
                  </a:lnTo>
                  <a:cubicBezTo>
                    <a:pt x="2673" y="3979"/>
                    <a:pt x="2685" y="3973"/>
                    <a:pt x="2697" y="3961"/>
                  </a:cubicBezTo>
                  <a:lnTo>
                    <a:pt x="2703" y="3949"/>
                  </a:lnTo>
                  <a:lnTo>
                    <a:pt x="2709" y="3943"/>
                  </a:lnTo>
                  <a:lnTo>
                    <a:pt x="2732" y="3919"/>
                  </a:lnTo>
                  <a:lnTo>
                    <a:pt x="2738" y="3913"/>
                  </a:lnTo>
                  <a:cubicBezTo>
                    <a:pt x="2792" y="3907"/>
                    <a:pt x="2798" y="3896"/>
                    <a:pt x="2810" y="3884"/>
                  </a:cubicBezTo>
                  <a:lnTo>
                    <a:pt x="2816" y="3878"/>
                  </a:lnTo>
                  <a:cubicBezTo>
                    <a:pt x="2821" y="3872"/>
                    <a:pt x="2827" y="3854"/>
                    <a:pt x="2839" y="3848"/>
                  </a:cubicBezTo>
                  <a:cubicBezTo>
                    <a:pt x="2845" y="3842"/>
                    <a:pt x="2851" y="3824"/>
                    <a:pt x="2857" y="3818"/>
                  </a:cubicBezTo>
                  <a:cubicBezTo>
                    <a:pt x="2857" y="3818"/>
                    <a:pt x="2857" y="3812"/>
                    <a:pt x="2869" y="3812"/>
                  </a:cubicBezTo>
                  <a:cubicBezTo>
                    <a:pt x="2875" y="3795"/>
                    <a:pt x="2881" y="3789"/>
                    <a:pt x="2887" y="3771"/>
                  </a:cubicBezTo>
                  <a:cubicBezTo>
                    <a:pt x="2899" y="3759"/>
                    <a:pt x="2899" y="3747"/>
                    <a:pt x="2905" y="3735"/>
                  </a:cubicBezTo>
                  <a:lnTo>
                    <a:pt x="2905" y="3729"/>
                  </a:lnTo>
                  <a:cubicBezTo>
                    <a:pt x="2911" y="3711"/>
                    <a:pt x="2911" y="3706"/>
                    <a:pt x="2917" y="3694"/>
                  </a:cubicBezTo>
                  <a:cubicBezTo>
                    <a:pt x="2928" y="3676"/>
                    <a:pt x="2928" y="3670"/>
                    <a:pt x="2928" y="3652"/>
                  </a:cubicBezTo>
                  <a:lnTo>
                    <a:pt x="2928" y="3646"/>
                  </a:lnTo>
                  <a:cubicBezTo>
                    <a:pt x="2928" y="3634"/>
                    <a:pt x="2934" y="3622"/>
                    <a:pt x="2934" y="3611"/>
                  </a:cubicBezTo>
                  <a:cubicBezTo>
                    <a:pt x="2934" y="3593"/>
                    <a:pt x="2934" y="3587"/>
                    <a:pt x="2940" y="3575"/>
                  </a:cubicBezTo>
                  <a:lnTo>
                    <a:pt x="2940" y="3563"/>
                  </a:lnTo>
                  <a:lnTo>
                    <a:pt x="2940" y="3527"/>
                  </a:lnTo>
                  <a:lnTo>
                    <a:pt x="2952" y="68"/>
                  </a:lnTo>
                  <a:lnTo>
                    <a:pt x="2952" y="68"/>
                  </a:lnTo>
                  <a:cubicBezTo>
                    <a:pt x="2952" y="76"/>
                    <a:pt x="2950" y="81"/>
                    <a:pt x="2946" y="89"/>
                  </a:cubicBezTo>
                  <a:cubicBezTo>
                    <a:pt x="2946" y="107"/>
                    <a:pt x="2940" y="113"/>
                    <a:pt x="2940" y="131"/>
                  </a:cubicBezTo>
                  <a:lnTo>
                    <a:pt x="2940" y="137"/>
                  </a:lnTo>
                  <a:cubicBezTo>
                    <a:pt x="2940" y="149"/>
                    <a:pt x="2934" y="161"/>
                    <a:pt x="2934" y="172"/>
                  </a:cubicBezTo>
                  <a:cubicBezTo>
                    <a:pt x="2928" y="184"/>
                    <a:pt x="2928" y="196"/>
                    <a:pt x="2917" y="208"/>
                  </a:cubicBezTo>
                  <a:lnTo>
                    <a:pt x="2917" y="220"/>
                  </a:lnTo>
                  <a:cubicBezTo>
                    <a:pt x="2911" y="232"/>
                    <a:pt x="2911" y="238"/>
                    <a:pt x="2905" y="256"/>
                  </a:cubicBezTo>
                  <a:cubicBezTo>
                    <a:pt x="2899" y="267"/>
                    <a:pt x="2887" y="279"/>
                    <a:pt x="2881" y="291"/>
                  </a:cubicBezTo>
                  <a:cubicBezTo>
                    <a:pt x="2881" y="291"/>
                    <a:pt x="2881" y="297"/>
                    <a:pt x="2875" y="297"/>
                  </a:cubicBezTo>
                  <a:cubicBezTo>
                    <a:pt x="2869" y="303"/>
                    <a:pt x="2857" y="321"/>
                    <a:pt x="2851" y="327"/>
                  </a:cubicBezTo>
                  <a:cubicBezTo>
                    <a:pt x="2845" y="345"/>
                    <a:pt x="2839" y="351"/>
                    <a:pt x="2827" y="368"/>
                  </a:cubicBezTo>
                  <a:lnTo>
                    <a:pt x="2821" y="374"/>
                  </a:lnTo>
                  <a:cubicBezTo>
                    <a:pt x="2816" y="380"/>
                    <a:pt x="2810" y="398"/>
                    <a:pt x="2792" y="404"/>
                  </a:cubicBezTo>
                  <a:cubicBezTo>
                    <a:pt x="2786" y="416"/>
                    <a:pt x="2768" y="428"/>
                    <a:pt x="2762" y="434"/>
                  </a:cubicBezTo>
                  <a:lnTo>
                    <a:pt x="2756" y="440"/>
                  </a:lnTo>
                  <a:cubicBezTo>
                    <a:pt x="2750" y="446"/>
                    <a:pt x="2732" y="463"/>
                    <a:pt x="2715" y="469"/>
                  </a:cubicBezTo>
                  <a:cubicBezTo>
                    <a:pt x="2703" y="475"/>
                    <a:pt x="2697" y="493"/>
                    <a:pt x="2679" y="499"/>
                  </a:cubicBezTo>
                  <a:lnTo>
                    <a:pt x="2673" y="505"/>
                  </a:lnTo>
                  <a:cubicBezTo>
                    <a:pt x="2661" y="517"/>
                    <a:pt x="2649" y="529"/>
                    <a:pt x="2637" y="535"/>
                  </a:cubicBezTo>
                  <a:cubicBezTo>
                    <a:pt x="2620" y="547"/>
                    <a:pt x="2608" y="558"/>
                    <a:pt x="2590" y="564"/>
                  </a:cubicBezTo>
                  <a:lnTo>
                    <a:pt x="2584" y="576"/>
                  </a:lnTo>
                  <a:cubicBezTo>
                    <a:pt x="2572" y="582"/>
                    <a:pt x="2554" y="594"/>
                    <a:pt x="2542" y="606"/>
                  </a:cubicBezTo>
                  <a:cubicBezTo>
                    <a:pt x="2519" y="618"/>
                    <a:pt x="2495" y="624"/>
                    <a:pt x="2471" y="642"/>
                  </a:cubicBezTo>
                  <a:cubicBezTo>
                    <a:pt x="2465" y="642"/>
                    <a:pt x="2459" y="648"/>
                    <a:pt x="2453" y="648"/>
                  </a:cubicBezTo>
                  <a:cubicBezTo>
                    <a:pt x="2436" y="653"/>
                    <a:pt x="2412" y="665"/>
                    <a:pt x="2400" y="677"/>
                  </a:cubicBezTo>
                  <a:cubicBezTo>
                    <a:pt x="2394" y="677"/>
                    <a:pt x="2382" y="683"/>
                    <a:pt x="2382" y="683"/>
                  </a:cubicBezTo>
                  <a:cubicBezTo>
                    <a:pt x="2364" y="695"/>
                    <a:pt x="2335" y="707"/>
                    <a:pt x="2311" y="713"/>
                  </a:cubicBezTo>
                  <a:cubicBezTo>
                    <a:pt x="2311" y="713"/>
                    <a:pt x="2305" y="713"/>
                    <a:pt x="2293" y="725"/>
                  </a:cubicBezTo>
                  <a:lnTo>
                    <a:pt x="2228" y="743"/>
                  </a:lnTo>
                  <a:cubicBezTo>
                    <a:pt x="2222" y="743"/>
                    <a:pt x="2216" y="754"/>
                    <a:pt x="2204" y="754"/>
                  </a:cubicBezTo>
                  <a:cubicBezTo>
                    <a:pt x="2174" y="760"/>
                    <a:pt x="2156" y="766"/>
                    <a:pt x="2127" y="772"/>
                  </a:cubicBezTo>
                  <a:lnTo>
                    <a:pt x="2115" y="772"/>
                  </a:lnTo>
                  <a:lnTo>
                    <a:pt x="2026" y="796"/>
                  </a:lnTo>
                  <a:cubicBezTo>
                    <a:pt x="2020" y="796"/>
                    <a:pt x="2014" y="796"/>
                    <a:pt x="2008" y="802"/>
                  </a:cubicBezTo>
                  <a:cubicBezTo>
                    <a:pt x="1978" y="814"/>
                    <a:pt x="1955" y="820"/>
                    <a:pt x="1925" y="820"/>
                  </a:cubicBezTo>
                  <a:lnTo>
                    <a:pt x="1919" y="820"/>
                  </a:lnTo>
                  <a:cubicBezTo>
                    <a:pt x="1889" y="826"/>
                    <a:pt x="1860" y="826"/>
                    <a:pt x="1830" y="832"/>
                  </a:cubicBezTo>
                  <a:lnTo>
                    <a:pt x="1806" y="832"/>
                  </a:lnTo>
                  <a:cubicBezTo>
                    <a:pt x="1776" y="832"/>
                    <a:pt x="1747" y="843"/>
                    <a:pt x="1723" y="843"/>
                  </a:cubicBezTo>
                  <a:lnTo>
                    <a:pt x="1717" y="843"/>
                  </a:lnTo>
                  <a:cubicBezTo>
                    <a:pt x="1687" y="843"/>
                    <a:pt x="1658" y="849"/>
                    <a:pt x="1622" y="849"/>
                  </a:cubicBezTo>
                  <a:lnTo>
                    <a:pt x="1385" y="849"/>
                  </a:lnTo>
                  <a:cubicBezTo>
                    <a:pt x="1361" y="849"/>
                    <a:pt x="1331" y="849"/>
                    <a:pt x="1307" y="843"/>
                  </a:cubicBezTo>
                  <a:lnTo>
                    <a:pt x="1295" y="843"/>
                  </a:lnTo>
                  <a:cubicBezTo>
                    <a:pt x="1266" y="843"/>
                    <a:pt x="1236" y="832"/>
                    <a:pt x="1206" y="832"/>
                  </a:cubicBezTo>
                  <a:lnTo>
                    <a:pt x="1189" y="832"/>
                  </a:lnTo>
                  <a:cubicBezTo>
                    <a:pt x="1165" y="832"/>
                    <a:pt x="1135" y="826"/>
                    <a:pt x="1117" y="826"/>
                  </a:cubicBezTo>
                  <a:lnTo>
                    <a:pt x="1094" y="826"/>
                  </a:lnTo>
                  <a:cubicBezTo>
                    <a:pt x="1070" y="820"/>
                    <a:pt x="1040" y="820"/>
                    <a:pt x="1016" y="814"/>
                  </a:cubicBezTo>
                  <a:lnTo>
                    <a:pt x="1010" y="814"/>
                  </a:lnTo>
                  <a:cubicBezTo>
                    <a:pt x="981" y="802"/>
                    <a:pt x="957" y="796"/>
                    <a:pt x="927" y="796"/>
                  </a:cubicBezTo>
                  <a:cubicBezTo>
                    <a:pt x="921" y="796"/>
                    <a:pt x="915" y="796"/>
                    <a:pt x="909" y="790"/>
                  </a:cubicBezTo>
                  <a:cubicBezTo>
                    <a:pt x="886" y="784"/>
                    <a:pt x="862" y="772"/>
                    <a:pt x="838" y="772"/>
                  </a:cubicBezTo>
                  <a:cubicBezTo>
                    <a:pt x="832" y="772"/>
                    <a:pt x="826" y="766"/>
                    <a:pt x="820" y="766"/>
                  </a:cubicBezTo>
                  <a:cubicBezTo>
                    <a:pt x="791" y="760"/>
                    <a:pt x="767" y="754"/>
                    <a:pt x="737" y="743"/>
                  </a:cubicBezTo>
                  <a:cubicBezTo>
                    <a:pt x="714" y="737"/>
                    <a:pt x="684" y="731"/>
                    <a:pt x="660" y="713"/>
                  </a:cubicBezTo>
                  <a:cubicBezTo>
                    <a:pt x="654" y="713"/>
                    <a:pt x="648" y="707"/>
                    <a:pt x="642" y="707"/>
                  </a:cubicBezTo>
                  <a:cubicBezTo>
                    <a:pt x="630" y="701"/>
                    <a:pt x="619" y="701"/>
                    <a:pt x="613" y="695"/>
                  </a:cubicBezTo>
                  <a:cubicBezTo>
                    <a:pt x="601" y="683"/>
                    <a:pt x="589" y="683"/>
                    <a:pt x="583" y="677"/>
                  </a:cubicBezTo>
                  <a:cubicBezTo>
                    <a:pt x="571" y="671"/>
                    <a:pt x="565" y="671"/>
                    <a:pt x="553" y="665"/>
                  </a:cubicBezTo>
                  <a:cubicBezTo>
                    <a:pt x="541" y="653"/>
                    <a:pt x="529" y="653"/>
                    <a:pt x="524" y="648"/>
                  </a:cubicBezTo>
                  <a:cubicBezTo>
                    <a:pt x="512" y="642"/>
                    <a:pt x="506" y="642"/>
                    <a:pt x="500" y="636"/>
                  </a:cubicBezTo>
                  <a:cubicBezTo>
                    <a:pt x="482" y="624"/>
                    <a:pt x="458" y="612"/>
                    <a:pt x="446" y="606"/>
                  </a:cubicBezTo>
                  <a:cubicBezTo>
                    <a:pt x="155" y="440"/>
                    <a:pt x="13" y="220"/>
                    <a:pt x="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75"/>
            <p:cNvSpPr/>
            <p:nvPr/>
          </p:nvSpPr>
          <p:spPr>
            <a:xfrm>
              <a:off x="5002308" y="4467851"/>
              <a:ext cx="392999" cy="217876"/>
            </a:xfrm>
            <a:custGeom>
              <a:avLst/>
              <a:gdLst/>
              <a:ahLst/>
              <a:cxnLst/>
              <a:rect l="l" t="t" r="r" b="b"/>
              <a:pathLst>
                <a:path w="3225" h="1693" extrusionOk="0">
                  <a:moveTo>
                    <a:pt x="1609" y="0"/>
                  </a:moveTo>
                  <a:cubicBezTo>
                    <a:pt x="1234" y="0"/>
                    <a:pt x="858" y="83"/>
                    <a:pt x="570" y="249"/>
                  </a:cubicBezTo>
                  <a:cubicBezTo>
                    <a:pt x="0" y="576"/>
                    <a:pt x="6" y="1110"/>
                    <a:pt x="582" y="1443"/>
                  </a:cubicBezTo>
                  <a:cubicBezTo>
                    <a:pt x="865" y="1611"/>
                    <a:pt x="1235" y="1692"/>
                    <a:pt x="1605" y="1692"/>
                  </a:cubicBezTo>
                  <a:cubicBezTo>
                    <a:pt x="1983" y="1692"/>
                    <a:pt x="2361" y="1608"/>
                    <a:pt x="2649" y="1443"/>
                  </a:cubicBezTo>
                  <a:cubicBezTo>
                    <a:pt x="3225" y="1116"/>
                    <a:pt x="3213" y="582"/>
                    <a:pt x="2643" y="249"/>
                  </a:cubicBezTo>
                  <a:cubicBezTo>
                    <a:pt x="2358" y="83"/>
                    <a:pt x="1983" y="0"/>
                    <a:pt x="16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75"/>
            <p:cNvSpPr/>
            <p:nvPr/>
          </p:nvSpPr>
          <p:spPr>
            <a:xfrm>
              <a:off x="5056570" y="3662463"/>
              <a:ext cx="286005" cy="989259"/>
            </a:xfrm>
            <a:custGeom>
              <a:avLst/>
              <a:gdLst/>
              <a:ahLst/>
              <a:cxnLst/>
              <a:rect l="l" t="t" r="r" b="b"/>
              <a:pathLst>
                <a:path w="2347" h="8118" extrusionOk="0">
                  <a:moveTo>
                    <a:pt x="2346" y="0"/>
                  </a:moveTo>
                  <a:lnTo>
                    <a:pt x="2346" y="61"/>
                  </a:lnTo>
                  <a:lnTo>
                    <a:pt x="2346" y="61"/>
                  </a:lnTo>
                  <a:cubicBezTo>
                    <a:pt x="2346" y="58"/>
                    <a:pt x="2346" y="55"/>
                    <a:pt x="2346" y="54"/>
                  </a:cubicBezTo>
                  <a:lnTo>
                    <a:pt x="2346" y="42"/>
                  </a:lnTo>
                  <a:lnTo>
                    <a:pt x="2346" y="0"/>
                  </a:lnTo>
                  <a:close/>
                  <a:moveTo>
                    <a:pt x="18" y="0"/>
                  </a:moveTo>
                  <a:lnTo>
                    <a:pt x="1" y="7440"/>
                  </a:lnTo>
                  <a:cubicBezTo>
                    <a:pt x="1" y="7619"/>
                    <a:pt x="119" y="7797"/>
                    <a:pt x="351" y="7927"/>
                  </a:cubicBezTo>
                  <a:cubicBezTo>
                    <a:pt x="375" y="7945"/>
                    <a:pt x="404" y="7957"/>
                    <a:pt x="422" y="7969"/>
                  </a:cubicBezTo>
                  <a:cubicBezTo>
                    <a:pt x="422" y="7969"/>
                    <a:pt x="434" y="7969"/>
                    <a:pt x="434" y="7975"/>
                  </a:cubicBezTo>
                  <a:cubicBezTo>
                    <a:pt x="452" y="7987"/>
                    <a:pt x="482" y="7999"/>
                    <a:pt x="505" y="8005"/>
                  </a:cubicBezTo>
                  <a:lnTo>
                    <a:pt x="523" y="8005"/>
                  </a:lnTo>
                  <a:cubicBezTo>
                    <a:pt x="541" y="8010"/>
                    <a:pt x="559" y="8016"/>
                    <a:pt x="582" y="8028"/>
                  </a:cubicBezTo>
                  <a:lnTo>
                    <a:pt x="648" y="8046"/>
                  </a:lnTo>
                  <a:cubicBezTo>
                    <a:pt x="654" y="8046"/>
                    <a:pt x="660" y="8046"/>
                    <a:pt x="660" y="8058"/>
                  </a:cubicBezTo>
                  <a:cubicBezTo>
                    <a:pt x="677" y="8064"/>
                    <a:pt x="701" y="8064"/>
                    <a:pt x="713" y="8070"/>
                  </a:cubicBezTo>
                  <a:cubicBezTo>
                    <a:pt x="719" y="8070"/>
                    <a:pt x="719" y="8070"/>
                    <a:pt x="731" y="8076"/>
                  </a:cubicBezTo>
                  <a:cubicBezTo>
                    <a:pt x="749" y="8088"/>
                    <a:pt x="772" y="8088"/>
                    <a:pt x="796" y="8094"/>
                  </a:cubicBezTo>
                  <a:lnTo>
                    <a:pt x="802" y="8094"/>
                  </a:lnTo>
                  <a:cubicBezTo>
                    <a:pt x="826" y="8100"/>
                    <a:pt x="838" y="8100"/>
                    <a:pt x="862" y="8100"/>
                  </a:cubicBezTo>
                  <a:lnTo>
                    <a:pt x="879" y="8100"/>
                  </a:lnTo>
                  <a:cubicBezTo>
                    <a:pt x="897" y="8100"/>
                    <a:pt x="915" y="8105"/>
                    <a:pt x="939" y="8105"/>
                  </a:cubicBezTo>
                  <a:lnTo>
                    <a:pt x="945" y="8105"/>
                  </a:lnTo>
                  <a:cubicBezTo>
                    <a:pt x="968" y="8105"/>
                    <a:pt x="986" y="8117"/>
                    <a:pt x="1010" y="8117"/>
                  </a:cubicBezTo>
                  <a:lnTo>
                    <a:pt x="1271" y="8117"/>
                  </a:lnTo>
                  <a:cubicBezTo>
                    <a:pt x="1295" y="8117"/>
                    <a:pt x="1325" y="8117"/>
                    <a:pt x="1343" y="8105"/>
                  </a:cubicBezTo>
                  <a:lnTo>
                    <a:pt x="1354" y="8105"/>
                  </a:lnTo>
                  <a:cubicBezTo>
                    <a:pt x="1372" y="8105"/>
                    <a:pt x="1396" y="8100"/>
                    <a:pt x="1420" y="8100"/>
                  </a:cubicBezTo>
                  <a:lnTo>
                    <a:pt x="1443" y="8100"/>
                  </a:lnTo>
                  <a:cubicBezTo>
                    <a:pt x="1461" y="8100"/>
                    <a:pt x="1485" y="8094"/>
                    <a:pt x="1515" y="8094"/>
                  </a:cubicBezTo>
                  <a:lnTo>
                    <a:pt x="1521" y="8094"/>
                  </a:lnTo>
                  <a:cubicBezTo>
                    <a:pt x="1544" y="8088"/>
                    <a:pt x="1568" y="8088"/>
                    <a:pt x="1592" y="8076"/>
                  </a:cubicBezTo>
                  <a:cubicBezTo>
                    <a:pt x="1598" y="8076"/>
                    <a:pt x="1604" y="8076"/>
                    <a:pt x="1610" y="8070"/>
                  </a:cubicBezTo>
                  <a:cubicBezTo>
                    <a:pt x="1633" y="8064"/>
                    <a:pt x="1657" y="8064"/>
                    <a:pt x="1681" y="8058"/>
                  </a:cubicBezTo>
                  <a:lnTo>
                    <a:pt x="1687" y="8058"/>
                  </a:lnTo>
                  <a:lnTo>
                    <a:pt x="1752" y="8034"/>
                  </a:lnTo>
                  <a:lnTo>
                    <a:pt x="1770" y="8034"/>
                  </a:lnTo>
                  <a:cubicBezTo>
                    <a:pt x="1782" y="8028"/>
                    <a:pt x="1806" y="8016"/>
                    <a:pt x="1818" y="8016"/>
                  </a:cubicBezTo>
                  <a:cubicBezTo>
                    <a:pt x="1818" y="8016"/>
                    <a:pt x="1829" y="8016"/>
                    <a:pt x="1829" y="8010"/>
                  </a:cubicBezTo>
                  <a:cubicBezTo>
                    <a:pt x="1847" y="8005"/>
                    <a:pt x="1865" y="7999"/>
                    <a:pt x="1889" y="7987"/>
                  </a:cubicBezTo>
                  <a:cubicBezTo>
                    <a:pt x="1895" y="7987"/>
                    <a:pt x="1895" y="7981"/>
                    <a:pt x="1901" y="7981"/>
                  </a:cubicBezTo>
                  <a:lnTo>
                    <a:pt x="1948" y="7957"/>
                  </a:lnTo>
                  <a:cubicBezTo>
                    <a:pt x="1954" y="7957"/>
                    <a:pt x="1954" y="7951"/>
                    <a:pt x="1960" y="7951"/>
                  </a:cubicBezTo>
                  <a:cubicBezTo>
                    <a:pt x="1978" y="7945"/>
                    <a:pt x="1996" y="7927"/>
                    <a:pt x="2014" y="7921"/>
                  </a:cubicBezTo>
                  <a:cubicBezTo>
                    <a:pt x="2025" y="7915"/>
                    <a:pt x="2043" y="7898"/>
                    <a:pt x="2067" y="7892"/>
                  </a:cubicBezTo>
                  <a:cubicBezTo>
                    <a:pt x="2073" y="7892"/>
                    <a:pt x="2073" y="7886"/>
                    <a:pt x="2079" y="7886"/>
                  </a:cubicBezTo>
                  <a:cubicBezTo>
                    <a:pt x="2097" y="7880"/>
                    <a:pt x="2103" y="7868"/>
                    <a:pt x="2109" y="7862"/>
                  </a:cubicBezTo>
                  <a:cubicBezTo>
                    <a:pt x="2114" y="7862"/>
                    <a:pt x="2114" y="7856"/>
                    <a:pt x="2126" y="7856"/>
                  </a:cubicBezTo>
                  <a:cubicBezTo>
                    <a:pt x="2138" y="7850"/>
                    <a:pt x="2144" y="7832"/>
                    <a:pt x="2162" y="7826"/>
                  </a:cubicBezTo>
                  <a:lnTo>
                    <a:pt x="2198" y="7791"/>
                  </a:lnTo>
                  <a:lnTo>
                    <a:pt x="2204" y="7779"/>
                  </a:lnTo>
                  <a:cubicBezTo>
                    <a:pt x="2215" y="7773"/>
                    <a:pt x="2221" y="7767"/>
                    <a:pt x="2227" y="7749"/>
                  </a:cubicBezTo>
                  <a:cubicBezTo>
                    <a:pt x="2221" y="7737"/>
                    <a:pt x="2221" y="7731"/>
                    <a:pt x="2227" y="7731"/>
                  </a:cubicBezTo>
                  <a:cubicBezTo>
                    <a:pt x="2233" y="7719"/>
                    <a:pt x="2239" y="7708"/>
                    <a:pt x="2251" y="7690"/>
                  </a:cubicBezTo>
                  <a:cubicBezTo>
                    <a:pt x="2257" y="7678"/>
                    <a:pt x="2263" y="7672"/>
                    <a:pt x="2275" y="7654"/>
                  </a:cubicBezTo>
                  <a:lnTo>
                    <a:pt x="2281" y="7648"/>
                  </a:lnTo>
                  <a:cubicBezTo>
                    <a:pt x="2287" y="7642"/>
                    <a:pt x="2287" y="7624"/>
                    <a:pt x="2293" y="7619"/>
                  </a:cubicBezTo>
                  <a:cubicBezTo>
                    <a:pt x="2293" y="7619"/>
                    <a:pt x="2293" y="7613"/>
                    <a:pt x="2304" y="7613"/>
                  </a:cubicBezTo>
                  <a:cubicBezTo>
                    <a:pt x="2310" y="7595"/>
                    <a:pt x="2310" y="7589"/>
                    <a:pt x="2316" y="7571"/>
                  </a:cubicBezTo>
                  <a:cubicBezTo>
                    <a:pt x="2322" y="7559"/>
                    <a:pt x="2322" y="7541"/>
                    <a:pt x="2322" y="7535"/>
                  </a:cubicBezTo>
                  <a:lnTo>
                    <a:pt x="2322" y="7524"/>
                  </a:lnTo>
                  <a:cubicBezTo>
                    <a:pt x="2322" y="7512"/>
                    <a:pt x="2322" y="7500"/>
                    <a:pt x="2328" y="7494"/>
                  </a:cubicBezTo>
                  <a:lnTo>
                    <a:pt x="2328" y="7476"/>
                  </a:lnTo>
                  <a:lnTo>
                    <a:pt x="2328" y="7440"/>
                  </a:lnTo>
                  <a:lnTo>
                    <a:pt x="2346" y="61"/>
                  </a:lnTo>
                  <a:lnTo>
                    <a:pt x="2346" y="61"/>
                  </a:lnTo>
                  <a:cubicBezTo>
                    <a:pt x="2346" y="69"/>
                    <a:pt x="2344" y="79"/>
                    <a:pt x="2340" y="83"/>
                  </a:cubicBezTo>
                  <a:lnTo>
                    <a:pt x="2340" y="101"/>
                  </a:lnTo>
                  <a:cubicBezTo>
                    <a:pt x="2340" y="113"/>
                    <a:pt x="2328" y="119"/>
                    <a:pt x="2328" y="137"/>
                  </a:cubicBezTo>
                  <a:cubicBezTo>
                    <a:pt x="2322" y="149"/>
                    <a:pt x="2322" y="160"/>
                    <a:pt x="2316" y="172"/>
                  </a:cubicBezTo>
                  <a:cubicBezTo>
                    <a:pt x="2316" y="178"/>
                    <a:pt x="2310" y="178"/>
                    <a:pt x="2310" y="190"/>
                  </a:cubicBezTo>
                  <a:cubicBezTo>
                    <a:pt x="2304" y="196"/>
                    <a:pt x="2304" y="202"/>
                    <a:pt x="2293" y="220"/>
                  </a:cubicBezTo>
                  <a:cubicBezTo>
                    <a:pt x="2293" y="226"/>
                    <a:pt x="2287" y="226"/>
                    <a:pt x="2287" y="232"/>
                  </a:cubicBezTo>
                  <a:cubicBezTo>
                    <a:pt x="2281" y="250"/>
                    <a:pt x="2275" y="255"/>
                    <a:pt x="2263" y="267"/>
                  </a:cubicBezTo>
                  <a:lnTo>
                    <a:pt x="2263" y="279"/>
                  </a:lnTo>
                  <a:cubicBezTo>
                    <a:pt x="2257" y="285"/>
                    <a:pt x="2251" y="297"/>
                    <a:pt x="2239" y="309"/>
                  </a:cubicBezTo>
                  <a:lnTo>
                    <a:pt x="2233" y="315"/>
                  </a:lnTo>
                  <a:cubicBezTo>
                    <a:pt x="2227" y="321"/>
                    <a:pt x="2221" y="339"/>
                    <a:pt x="2204" y="345"/>
                  </a:cubicBezTo>
                  <a:lnTo>
                    <a:pt x="2198" y="351"/>
                  </a:lnTo>
                  <a:lnTo>
                    <a:pt x="2162" y="386"/>
                  </a:lnTo>
                  <a:cubicBezTo>
                    <a:pt x="2144" y="398"/>
                    <a:pt x="2138" y="410"/>
                    <a:pt x="2126" y="416"/>
                  </a:cubicBezTo>
                  <a:cubicBezTo>
                    <a:pt x="2114" y="416"/>
                    <a:pt x="2114" y="428"/>
                    <a:pt x="2109" y="428"/>
                  </a:cubicBezTo>
                  <a:cubicBezTo>
                    <a:pt x="2103" y="434"/>
                    <a:pt x="2085" y="440"/>
                    <a:pt x="2073" y="446"/>
                  </a:cubicBezTo>
                  <a:cubicBezTo>
                    <a:pt x="2067" y="446"/>
                    <a:pt x="2067" y="457"/>
                    <a:pt x="2055" y="457"/>
                  </a:cubicBezTo>
                  <a:cubicBezTo>
                    <a:pt x="2043" y="463"/>
                    <a:pt x="2025" y="475"/>
                    <a:pt x="2008" y="487"/>
                  </a:cubicBezTo>
                  <a:cubicBezTo>
                    <a:pt x="1990" y="493"/>
                    <a:pt x="1966" y="505"/>
                    <a:pt x="1954" y="517"/>
                  </a:cubicBezTo>
                  <a:cubicBezTo>
                    <a:pt x="1948" y="517"/>
                    <a:pt x="1948" y="523"/>
                    <a:pt x="1936" y="523"/>
                  </a:cubicBezTo>
                  <a:lnTo>
                    <a:pt x="1895" y="546"/>
                  </a:lnTo>
                  <a:cubicBezTo>
                    <a:pt x="1889" y="546"/>
                    <a:pt x="1889" y="546"/>
                    <a:pt x="1877" y="552"/>
                  </a:cubicBezTo>
                  <a:cubicBezTo>
                    <a:pt x="1859" y="558"/>
                    <a:pt x="1841" y="564"/>
                    <a:pt x="1818" y="576"/>
                  </a:cubicBezTo>
                  <a:lnTo>
                    <a:pt x="1812" y="576"/>
                  </a:lnTo>
                  <a:cubicBezTo>
                    <a:pt x="1800" y="582"/>
                    <a:pt x="1776" y="588"/>
                    <a:pt x="1758" y="594"/>
                  </a:cubicBezTo>
                  <a:cubicBezTo>
                    <a:pt x="1752" y="594"/>
                    <a:pt x="1746" y="606"/>
                    <a:pt x="1746" y="606"/>
                  </a:cubicBezTo>
                  <a:lnTo>
                    <a:pt x="1681" y="624"/>
                  </a:lnTo>
                  <a:cubicBezTo>
                    <a:pt x="1657" y="636"/>
                    <a:pt x="1633" y="641"/>
                    <a:pt x="1610" y="641"/>
                  </a:cubicBezTo>
                  <a:cubicBezTo>
                    <a:pt x="1604" y="641"/>
                    <a:pt x="1598" y="641"/>
                    <a:pt x="1598" y="647"/>
                  </a:cubicBezTo>
                  <a:cubicBezTo>
                    <a:pt x="1574" y="653"/>
                    <a:pt x="1550" y="653"/>
                    <a:pt x="1533" y="665"/>
                  </a:cubicBezTo>
                  <a:lnTo>
                    <a:pt x="1521" y="665"/>
                  </a:lnTo>
                  <a:cubicBezTo>
                    <a:pt x="1503" y="671"/>
                    <a:pt x="1473" y="671"/>
                    <a:pt x="1449" y="671"/>
                  </a:cubicBezTo>
                  <a:lnTo>
                    <a:pt x="1432" y="671"/>
                  </a:lnTo>
                  <a:cubicBezTo>
                    <a:pt x="1414" y="671"/>
                    <a:pt x="1390" y="677"/>
                    <a:pt x="1366" y="677"/>
                  </a:cubicBezTo>
                  <a:lnTo>
                    <a:pt x="1360" y="677"/>
                  </a:lnTo>
                  <a:cubicBezTo>
                    <a:pt x="1337" y="677"/>
                    <a:pt x="1307" y="677"/>
                    <a:pt x="1283" y="683"/>
                  </a:cubicBezTo>
                  <a:lnTo>
                    <a:pt x="1040" y="683"/>
                  </a:lnTo>
                  <a:cubicBezTo>
                    <a:pt x="1016" y="683"/>
                    <a:pt x="998" y="677"/>
                    <a:pt x="974" y="677"/>
                  </a:cubicBezTo>
                  <a:lnTo>
                    <a:pt x="957" y="677"/>
                  </a:lnTo>
                  <a:cubicBezTo>
                    <a:pt x="945" y="677"/>
                    <a:pt x="921" y="671"/>
                    <a:pt x="909" y="671"/>
                  </a:cubicBezTo>
                  <a:lnTo>
                    <a:pt x="885" y="671"/>
                  </a:lnTo>
                  <a:cubicBezTo>
                    <a:pt x="868" y="671"/>
                    <a:pt x="850" y="665"/>
                    <a:pt x="832" y="665"/>
                  </a:cubicBezTo>
                  <a:lnTo>
                    <a:pt x="820" y="665"/>
                  </a:lnTo>
                  <a:cubicBezTo>
                    <a:pt x="796" y="653"/>
                    <a:pt x="772" y="653"/>
                    <a:pt x="749" y="647"/>
                  </a:cubicBezTo>
                  <a:cubicBezTo>
                    <a:pt x="743" y="647"/>
                    <a:pt x="737" y="647"/>
                    <a:pt x="731" y="641"/>
                  </a:cubicBezTo>
                  <a:cubicBezTo>
                    <a:pt x="713" y="636"/>
                    <a:pt x="701" y="636"/>
                    <a:pt x="683" y="624"/>
                  </a:cubicBezTo>
                  <a:cubicBezTo>
                    <a:pt x="677" y="624"/>
                    <a:pt x="672" y="624"/>
                    <a:pt x="660" y="618"/>
                  </a:cubicBezTo>
                  <a:cubicBezTo>
                    <a:pt x="642" y="612"/>
                    <a:pt x="618" y="606"/>
                    <a:pt x="600" y="594"/>
                  </a:cubicBezTo>
                  <a:lnTo>
                    <a:pt x="594" y="594"/>
                  </a:lnTo>
                  <a:cubicBezTo>
                    <a:pt x="571" y="588"/>
                    <a:pt x="559" y="582"/>
                    <a:pt x="535" y="576"/>
                  </a:cubicBezTo>
                  <a:cubicBezTo>
                    <a:pt x="529" y="576"/>
                    <a:pt x="529" y="564"/>
                    <a:pt x="523" y="564"/>
                  </a:cubicBezTo>
                  <a:cubicBezTo>
                    <a:pt x="499" y="558"/>
                    <a:pt x="470" y="546"/>
                    <a:pt x="446" y="535"/>
                  </a:cubicBezTo>
                  <a:cubicBezTo>
                    <a:pt x="446" y="535"/>
                    <a:pt x="440" y="535"/>
                    <a:pt x="440" y="529"/>
                  </a:cubicBezTo>
                  <a:cubicBezTo>
                    <a:pt x="416" y="517"/>
                    <a:pt x="387" y="505"/>
                    <a:pt x="363" y="493"/>
                  </a:cubicBezTo>
                  <a:cubicBezTo>
                    <a:pt x="137" y="356"/>
                    <a:pt x="18" y="178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75"/>
            <p:cNvSpPr/>
            <p:nvPr/>
          </p:nvSpPr>
          <p:spPr>
            <a:xfrm>
              <a:off x="5039281" y="3578128"/>
              <a:ext cx="317624" cy="175205"/>
            </a:xfrm>
            <a:custGeom>
              <a:avLst/>
              <a:gdLst/>
              <a:ahLst/>
              <a:cxnLst/>
              <a:rect l="l" t="t" r="r" b="b"/>
              <a:pathLst>
                <a:path w="2607" h="1380" extrusionOk="0">
                  <a:moveTo>
                    <a:pt x="1305" y="0"/>
                  </a:moveTo>
                  <a:cubicBezTo>
                    <a:pt x="1002" y="0"/>
                    <a:pt x="698" y="69"/>
                    <a:pt x="463" y="205"/>
                  </a:cubicBezTo>
                  <a:cubicBezTo>
                    <a:pt x="0" y="472"/>
                    <a:pt x="0" y="912"/>
                    <a:pt x="469" y="1179"/>
                  </a:cubicBezTo>
                  <a:cubicBezTo>
                    <a:pt x="704" y="1313"/>
                    <a:pt x="1008" y="1379"/>
                    <a:pt x="1312" y="1379"/>
                  </a:cubicBezTo>
                  <a:cubicBezTo>
                    <a:pt x="1615" y="1379"/>
                    <a:pt x="1918" y="1313"/>
                    <a:pt x="2150" y="1179"/>
                  </a:cubicBezTo>
                  <a:cubicBezTo>
                    <a:pt x="2607" y="912"/>
                    <a:pt x="2607" y="472"/>
                    <a:pt x="2138" y="205"/>
                  </a:cubicBezTo>
                  <a:cubicBezTo>
                    <a:pt x="1909" y="69"/>
                    <a:pt x="1608" y="0"/>
                    <a:pt x="13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75"/>
            <p:cNvSpPr/>
            <p:nvPr/>
          </p:nvSpPr>
          <p:spPr>
            <a:xfrm>
              <a:off x="3672675" y="1651800"/>
              <a:ext cx="3283750" cy="1705775"/>
            </a:xfrm>
            <a:custGeom>
              <a:avLst/>
              <a:gdLst/>
              <a:ahLst/>
              <a:cxnLst/>
              <a:rect l="l" t="t" r="r" b="b"/>
              <a:pathLst>
                <a:path w="131350" h="68231" extrusionOk="0">
                  <a:moveTo>
                    <a:pt x="1429" y="43974"/>
                  </a:moveTo>
                  <a:lnTo>
                    <a:pt x="15145" y="52165"/>
                  </a:lnTo>
                  <a:lnTo>
                    <a:pt x="52102" y="61214"/>
                  </a:lnTo>
                  <a:lnTo>
                    <a:pt x="76200" y="59785"/>
                  </a:lnTo>
                  <a:lnTo>
                    <a:pt x="96679" y="53499"/>
                  </a:lnTo>
                  <a:lnTo>
                    <a:pt x="112300" y="44545"/>
                  </a:lnTo>
                  <a:lnTo>
                    <a:pt x="122968" y="35401"/>
                  </a:lnTo>
                  <a:lnTo>
                    <a:pt x="127540" y="26067"/>
                  </a:lnTo>
                  <a:lnTo>
                    <a:pt x="124873" y="15621"/>
                  </a:lnTo>
                  <a:lnTo>
                    <a:pt x="121825" y="6953"/>
                  </a:lnTo>
                  <a:lnTo>
                    <a:pt x="118872" y="3334"/>
                  </a:lnTo>
                  <a:lnTo>
                    <a:pt x="117348" y="1238"/>
                  </a:lnTo>
                  <a:lnTo>
                    <a:pt x="116872" y="0"/>
                  </a:lnTo>
                  <a:lnTo>
                    <a:pt x="124302" y="6953"/>
                  </a:lnTo>
                  <a:lnTo>
                    <a:pt x="128397" y="13240"/>
                  </a:lnTo>
                  <a:lnTo>
                    <a:pt x="131350" y="20860"/>
                  </a:lnTo>
                  <a:lnTo>
                    <a:pt x="131160" y="29813"/>
                  </a:lnTo>
                  <a:lnTo>
                    <a:pt x="129255" y="34957"/>
                  </a:lnTo>
                  <a:lnTo>
                    <a:pt x="125445" y="41148"/>
                  </a:lnTo>
                  <a:lnTo>
                    <a:pt x="119349" y="47276"/>
                  </a:lnTo>
                  <a:lnTo>
                    <a:pt x="108204" y="57944"/>
                  </a:lnTo>
                  <a:lnTo>
                    <a:pt x="77248" y="68231"/>
                  </a:lnTo>
                  <a:lnTo>
                    <a:pt x="51721" y="68040"/>
                  </a:lnTo>
                  <a:lnTo>
                    <a:pt x="29623" y="62516"/>
                  </a:lnTo>
                  <a:lnTo>
                    <a:pt x="13716" y="56515"/>
                  </a:lnTo>
                  <a:lnTo>
                    <a:pt x="4096" y="49276"/>
                  </a:lnTo>
                  <a:lnTo>
                    <a:pt x="0" y="447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898" name="Google Shape;2898;p75"/>
            <p:cNvSpPr/>
            <p:nvPr/>
          </p:nvSpPr>
          <p:spPr>
            <a:xfrm>
              <a:off x="5087644" y="2882912"/>
              <a:ext cx="223735" cy="830232"/>
            </a:xfrm>
            <a:custGeom>
              <a:avLst/>
              <a:gdLst/>
              <a:ahLst/>
              <a:cxnLst/>
              <a:rect l="l" t="t" r="r" b="b"/>
              <a:pathLst>
                <a:path w="1836" h="6813" extrusionOk="0">
                  <a:moveTo>
                    <a:pt x="1836" y="536"/>
                  </a:moveTo>
                  <a:lnTo>
                    <a:pt x="1836" y="541"/>
                  </a:lnTo>
                  <a:lnTo>
                    <a:pt x="1836" y="541"/>
                  </a:lnTo>
                  <a:cubicBezTo>
                    <a:pt x="1836" y="541"/>
                    <a:pt x="1836" y="542"/>
                    <a:pt x="1836" y="542"/>
                  </a:cubicBezTo>
                  <a:lnTo>
                    <a:pt x="1836" y="536"/>
                  </a:lnTo>
                  <a:close/>
                  <a:moveTo>
                    <a:pt x="1" y="578"/>
                  </a:moveTo>
                  <a:lnTo>
                    <a:pt x="1" y="596"/>
                  </a:lnTo>
                  <a:cubicBezTo>
                    <a:pt x="7" y="596"/>
                    <a:pt x="1" y="590"/>
                    <a:pt x="1" y="578"/>
                  </a:cubicBezTo>
                  <a:close/>
                  <a:moveTo>
                    <a:pt x="1800" y="655"/>
                  </a:moveTo>
                  <a:lnTo>
                    <a:pt x="1794" y="661"/>
                  </a:lnTo>
                  <a:cubicBezTo>
                    <a:pt x="1794" y="661"/>
                    <a:pt x="1794" y="655"/>
                    <a:pt x="1800" y="655"/>
                  </a:cubicBezTo>
                  <a:close/>
                  <a:moveTo>
                    <a:pt x="42" y="685"/>
                  </a:moveTo>
                  <a:cubicBezTo>
                    <a:pt x="42" y="685"/>
                    <a:pt x="43" y="691"/>
                    <a:pt x="48" y="691"/>
                  </a:cubicBezTo>
                  <a:cubicBezTo>
                    <a:pt x="42" y="691"/>
                    <a:pt x="42" y="691"/>
                    <a:pt x="42" y="685"/>
                  </a:cubicBezTo>
                  <a:close/>
                  <a:moveTo>
                    <a:pt x="60" y="715"/>
                  </a:moveTo>
                  <a:lnTo>
                    <a:pt x="66" y="720"/>
                  </a:lnTo>
                  <a:cubicBezTo>
                    <a:pt x="60" y="720"/>
                    <a:pt x="60" y="715"/>
                    <a:pt x="60" y="715"/>
                  </a:cubicBezTo>
                  <a:close/>
                  <a:moveTo>
                    <a:pt x="96" y="756"/>
                  </a:moveTo>
                  <a:lnTo>
                    <a:pt x="102" y="768"/>
                  </a:lnTo>
                  <a:cubicBezTo>
                    <a:pt x="96" y="768"/>
                    <a:pt x="96" y="768"/>
                    <a:pt x="96" y="756"/>
                  </a:cubicBezTo>
                  <a:close/>
                  <a:moveTo>
                    <a:pt x="120" y="780"/>
                  </a:moveTo>
                  <a:lnTo>
                    <a:pt x="126" y="786"/>
                  </a:lnTo>
                  <a:cubicBezTo>
                    <a:pt x="120" y="786"/>
                    <a:pt x="120" y="786"/>
                    <a:pt x="120" y="780"/>
                  </a:cubicBezTo>
                  <a:close/>
                  <a:moveTo>
                    <a:pt x="922" y="1"/>
                  </a:moveTo>
                  <a:cubicBezTo>
                    <a:pt x="687" y="1"/>
                    <a:pt x="452" y="52"/>
                    <a:pt x="274" y="156"/>
                  </a:cubicBezTo>
                  <a:cubicBezTo>
                    <a:pt x="96" y="263"/>
                    <a:pt x="7" y="394"/>
                    <a:pt x="7" y="530"/>
                  </a:cubicBezTo>
                  <a:lnTo>
                    <a:pt x="1" y="6278"/>
                  </a:lnTo>
                  <a:cubicBezTo>
                    <a:pt x="1" y="6415"/>
                    <a:pt x="90" y="6557"/>
                    <a:pt x="268" y="6658"/>
                  </a:cubicBezTo>
                  <a:cubicBezTo>
                    <a:pt x="286" y="6676"/>
                    <a:pt x="310" y="6682"/>
                    <a:pt x="333" y="6694"/>
                  </a:cubicBezTo>
                  <a:cubicBezTo>
                    <a:pt x="339" y="6694"/>
                    <a:pt x="345" y="6706"/>
                    <a:pt x="357" y="6706"/>
                  </a:cubicBezTo>
                  <a:cubicBezTo>
                    <a:pt x="369" y="6712"/>
                    <a:pt x="387" y="6718"/>
                    <a:pt x="399" y="6718"/>
                  </a:cubicBezTo>
                  <a:cubicBezTo>
                    <a:pt x="399" y="6718"/>
                    <a:pt x="405" y="6718"/>
                    <a:pt x="405" y="6724"/>
                  </a:cubicBezTo>
                  <a:cubicBezTo>
                    <a:pt x="417" y="6724"/>
                    <a:pt x="417" y="6724"/>
                    <a:pt x="422" y="6730"/>
                  </a:cubicBezTo>
                  <a:cubicBezTo>
                    <a:pt x="446" y="6742"/>
                    <a:pt x="458" y="6748"/>
                    <a:pt x="482" y="6753"/>
                  </a:cubicBezTo>
                  <a:cubicBezTo>
                    <a:pt x="488" y="6753"/>
                    <a:pt x="488" y="6753"/>
                    <a:pt x="494" y="6759"/>
                  </a:cubicBezTo>
                  <a:cubicBezTo>
                    <a:pt x="517" y="6771"/>
                    <a:pt x="541" y="6777"/>
                    <a:pt x="571" y="6783"/>
                  </a:cubicBezTo>
                  <a:lnTo>
                    <a:pt x="583" y="6783"/>
                  </a:lnTo>
                  <a:cubicBezTo>
                    <a:pt x="607" y="6789"/>
                    <a:pt x="630" y="6789"/>
                    <a:pt x="642" y="6801"/>
                  </a:cubicBezTo>
                  <a:lnTo>
                    <a:pt x="666" y="6801"/>
                  </a:lnTo>
                  <a:cubicBezTo>
                    <a:pt x="690" y="6807"/>
                    <a:pt x="719" y="6807"/>
                    <a:pt x="743" y="6807"/>
                  </a:cubicBezTo>
                  <a:lnTo>
                    <a:pt x="749" y="6807"/>
                  </a:lnTo>
                  <a:cubicBezTo>
                    <a:pt x="773" y="6807"/>
                    <a:pt x="791" y="6813"/>
                    <a:pt x="814" y="6813"/>
                  </a:cubicBezTo>
                  <a:lnTo>
                    <a:pt x="1016" y="6813"/>
                  </a:lnTo>
                  <a:cubicBezTo>
                    <a:pt x="1040" y="6813"/>
                    <a:pt x="1052" y="6813"/>
                    <a:pt x="1076" y="6807"/>
                  </a:cubicBezTo>
                  <a:lnTo>
                    <a:pt x="1099" y="6807"/>
                  </a:lnTo>
                  <a:cubicBezTo>
                    <a:pt x="1117" y="6807"/>
                    <a:pt x="1141" y="6801"/>
                    <a:pt x="1171" y="6801"/>
                  </a:cubicBezTo>
                  <a:lnTo>
                    <a:pt x="1177" y="6801"/>
                  </a:lnTo>
                  <a:cubicBezTo>
                    <a:pt x="1200" y="6789"/>
                    <a:pt x="1230" y="6789"/>
                    <a:pt x="1254" y="6783"/>
                  </a:cubicBezTo>
                  <a:cubicBezTo>
                    <a:pt x="1260" y="6783"/>
                    <a:pt x="1266" y="6783"/>
                    <a:pt x="1278" y="6777"/>
                  </a:cubicBezTo>
                  <a:cubicBezTo>
                    <a:pt x="1295" y="6771"/>
                    <a:pt x="1313" y="6771"/>
                    <a:pt x="1325" y="6759"/>
                  </a:cubicBezTo>
                  <a:cubicBezTo>
                    <a:pt x="1337" y="6759"/>
                    <a:pt x="1343" y="6753"/>
                    <a:pt x="1349" y="6753"/>
                  </a:cubicBezTo>
                  <a:cubicBezTo>
                    <a:pt x="1355" y="6753"/>
                    <a:pt x="1355" y="6753"/>
                    <a:pt x="1367" y="6748"/>
                  </a:cubicBezTo>
                  <a:cubicBezTo>
                    <a:pt x="1384" y="6742"/>
                    <a:pt x="1402" y="6730"/>
                    <a:pt x="1414" y="6724"/>
                  </a:cubicBezTo>
                  <a:lnTo>
                    <a:pt x="1426" y="6724"/>
                  </a:lnTo>
                  <a:cubicBezTo>
                    <a:pt x="1444" y="6718"/>
                    <a:pt x="1462" y="6712"/>
                    <a:pt x="1485" y="6706"/>
                  </a:cubicBezTo>
                  <a:cubicBezTo>
                    <a:pt x="1491" y="6706"/>
                    <a:pt x="1497" y="6694"/>
                    <a:pt x="1497" y="6694"/>
                  </a:cubicBezTo>
                  <a:cubicBezTo>
                    <a:pt x="1521" y="6688"/>
                    <a:pt x="1539" y="6676"/>
                    <a:pt x="1557" y="6664"/>
                  </a:cubicBezTo>
                  <a:cubicBezTo>
                    <a:pt x="1574" y="6658"/>
                    <a:pt x="1580" y="6652"/>
                    <a:pt x="1592" y="6647"/>
                  </a:cubicBezTo>
                  <a:lnTo>
                    <a:pt x="1604" y="6635"/>
                  </a:lnTo>
                  <a:cubicBezTo>
                    <a:pt x="1610" y="6629"/>
                    <a:pt x="1616" y="6623"/>
                    <a:pt x="1622" y="6623"/>
                  </a:cubicBezTo>
                  <a:lnTo>
                    <a:pt x="1634" y="6617"/>
                  </a:lnTo>
                  <a:cubicBezTo>
                    <a:pt x="1640" y="6605"/>
                    <a:pt x="1652" y="6599"/>
                    <a:pt x="1664" y="6593"/>
                  </a:cubicBezTo>
                  <a:cubicBezTo>
                    <a:pt x="1669" y="6587"/>
                    <a:pt x="1681" y="6575"/>
                    <a:pt x="1693" y="6563"/>
                  </a:cubicBezTo>
                  <a:lnTo>
                    <a:pt x="1699" y="6557"/>
                  </a:lnTo>
                  <a:lnTo>
                    <a:pt x="1723" y="6534"/>
                  </a:lnTo>
                  <a:cubicBezTo>
                    <a:pt x="1723" y="6510"/>
                    <a:pt x="1729" y="6504"/>
                    <a:pt x="1729" y="6504"/>
                  </a:cubicBezTo>
                  <a:lnTo>
                    <a:pt x="1753" y="6480"/>
                  </a:lnTo>
                  <a:cubicBezTo>
                    <a:pt x="1759" y="6474"/>
                    <a:pt x="1764" y="6457"/>
                    <a:pt x="1770" y="6451"/>
                  </a:cubicBezTo>
                  <a:cubicBezTo>
                    <a:pt x="1770" y="6451"/>
                    <a:pt x="1770" y="6445"/>
                    <a:pt x="1782" y="6445"/>
                  </a:cubicBezTo>
                  <a:cubicBezTo>
                    <a:pt x="1788" y="6439"/>
                    <a:pt x="1788" y="6427"/>
                    <a:pt x="1794" y="6421"/>
                  </a:cubicBezTo>
                  <a:cubicBezTo>
                    <a:pt x="1794" y="6421"/>
                    <a:pt x="1794" y="6415"/>
                    <a:pt x="1800" y="6415"/>
                  </a:cubicBezTo>
                  <a:cubicBezTo>
                    <a:pt x="1812" y="6409"/>
                    <a:pt x="1812" y="6391"/>
                    <a:pt x="1818" y="6385"/>
                  </a:cubicBezTo>
                  <a:cubicBezTo>
                    <a:pt x="1818" y="6379"/>
                    <a:pt x="1824" y="6362"/>
                    <a:pt x="1824" y="6356"/>
                  </a:cubicBezTo>
                  <a:lnTo>
                    <a:pt x="1824" y="6350"/>
                  </a:lnTo>
                  <a:cubicBezTo>
                    <a:pt x="1824" y="6338"/>
                    <a:pt x="1824" y="6332"/>
                    <a:pt x="1830" y="6326"/>
                  </a:cubicBezTo>
                  <a:lnTo>
                    <a:pt x="1830" y="6320"/>
                  </a:lnTo>
                  <a:lnTo>
                    <a:pt x="1830" y="6290"/>
                  </a:lnTo>
                  <a:lnTo>
                    <a:pt x="1836" y="541"/>
                  </a:lnTo>
                  <a:lnTo>
                    <a:pt x="1836" y="541"/>
                  </a:lnTo>
                  <a:cubicBezTo>
                    <a:pt x="1835" y="399"/>
                    <a:pt x="1752" y="269"/>
                    <a:pt x="1574" y="156"/>
                  </a:cubicBezTo>
                  <a:cubicBezTo>
                    <a:pt x="1393" y="52"/>
                    <a:pt x="1157" y="1"/>
                    <a:pt x="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75"/>
            <p:cNvSpPr/>
            <p:nvPr/>
          </p:nvSpPr>
          <p:spPr>
            <a:xfrm>
              <a:off x="3351722" y="1268607"/>
              <a:ext cx="3757066" cy="1993630"/>
            </a:xfrm>
            <a:custGeom>
              <a:avLst/>
              <a:gdLst/>
              <a:ahLst/>
              <a:cxnLst/>
              <a:rect l="l" t="t" r="r" b="b"/>
              <a:pathLst>
                <a:path w="30831" h="16360" extrusionOk="0">
                  <a:moveTo>
                    <a:pt x="15265" y="1"/>
                  </a:moveTo>
                  <a:cubicBezTo>
                    <a:pt x="11733" y="1"/>
                    <a:pt x="8200" y="765"/>
                    <a:pt x="5470" y="2299"/>
                  </a:cubicBezTo>
                  <a:cubicBezTo>
                    <a:pt x="957" y="4829"/>
                    <a:pt x="1" y="8701"/>
                    <a:pt x="2667" y="11800"/>
                  </a:cubicBezTo>
                  <a:cubicBezTo>
                    <a:pt x="3302" y="12542"/>
                    <a:pt x="4140" y="13237"/>
                    <a:pt x="5191" y="13867"/>
                  </a:cubicBezTo>
                  <a:cubicBezTo>
                    <a:pt x="7972" y="15525"/>
                    <a:pt x="11668" y="16359"/>
                    <a:pt x="15364" y="16359"/>
                  </a:cubicBezTo>
                  <a:cubicBezTo>
                    <a:pt x="18894" y="16359"/>
                    <a:pt x="22424" y="15597"/>
                    <a:pt x="25154" y="14062"/>
                  </a:cubicBezTo>
                  <a:cubicBezTo>
                    <a:pt x="30385" y="11123"/>
                    <a:pt x="30831" y="6403"/>
                    <a:pt x="26407" y="3149"/>
                  </a:cubicBezTo>
                  <a:cubicBezTo>
                    <a:pt x="26104" y="2923"/>
                    <a:pt x="25783" y="2709"/>
                    <a:pt x="25439" y="2501"/>
                  </a:cubicBezTo>
                  <a:cubicBezTo>
                    <a:pt x="22660" y="837"/>
                    <a:pt x="18963" y="1"/>
                    <a:pt x="152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75"/>
            <p:cNvSpPr/>
            <p:nvPr/>
          </p:nvSpPr>
          <p:spPr>
            <a:xfrm>
              <a:off x="3617925" y="1255725"/>
              <a:ext cx="3150375" cy="890575"/>
            </a:xfrm>
            <a:custGeom>
              <a:avLst/>
              <a:gdLst/>
              <a:ahLst/>
              <a:cxnLst/>
              <a:rect l="l" t="t" r="r" b="b"/>
              <a:pathLst>
                <a:path w="126015" h="35623" extrusionOk="0">
                  <a:moveTo>
                    <a:pt x="85248" y="2095"/>
                  </a:moveTo>
                  <a:lnTo>
                    <a:pt x="96202" y="4667"/>
                  </a:lnTo>
                  <a:lnTo>
                    <a:pt x="106870" y="8858"/>
                  </a:lnTo>
                  <a:lnTo>
                    <a:pt x="115062" y="13049"/>
                  </a:lnTo>
                  <a:lnTo>
                    <a:pt x="121062" y="17526"/>
                  </a:lnTo>
                  <a:lnTo>
                    <a:pt x="126015" y="25241"/>
                  </a:lnTo>
                  <a:lnTo>
                    <a:pt x="112014" y="27527"/>
                  </a:lnTo>
                  <a:lnTo>
                    <a:pt x="76581" y="15716"/>
                  </a:lnTo>
                  <a:lnTo>
                    <a:pt x="36004" y="26098"/>
                  </a:lnTo>
                  <a:lnTo>
                    <a:pt x="10287" y="35623"/>
                  </a:lnTo>
                  <a:lnTo>
                    <a:pt x="3238" y="28384"/>
                  </a:lnTo>
                  <a:lnTo>
                    <a:pt x="0" y="23622"/>
                  </a:lnTo>
                  <a:lnTo>
                    <a:pt x="9429" y="15240"/>
                  </a:lnTo>
                  <a:lnTo>
                    <a:pt x="18478" y="9906"/>
                  </a:lnTo>
                  <a:lnTo>
                    <a:pt x="28003" y="5905"/>
                  </a:lnTo>
                  <a:lnTo>
                    <a:pt x="40767" y="2000"/>
                  </a:lnTo>
                  <a:lnTo>
                    <a:pt x="51625" y="571"/>
                  </a:lnTo>
                  <a:lnTo>
                    <a:pt x="67056" y="0"/>
                  </a:lnTo>
                  <a:lnTo>
                    <a:pt x="81724" y="12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2901" name="Google Shape;2901;p75"/>
            <p:cNvSpPr/>
            <p:nvPr/>
          </p:nvSpPr>
          <p:spPr>
            <a:xfrm>
              <a:off x="3351722" y="1268608"/>
              <a:ext cx="3542836" cy="1820832"/>
            </a:xfrm>
            <a:custGeom>
              <a:avLst/>
              <a:gdLst/>
              <a:ahLst/>
              <a:cxnLst/>
              <a:rect l="l" t="t" r="r" b="b"/>
              <a:pathLst>
                <a:path w="29073" h="14942" extrusionOk="0">
                  <a:moveTo>
                    <a:pt x="15265" y="1"/>
                  </a:moveTo>
                  <a:cubicBezTo>
                    <a:pt x="11733" y="1"/>
                    <a:pt x="8200" y="765"/>
                    <a:pt x="5470" y="2299"/>
                  </a:cubicBezTo>
                  <a:cubicBezTo>
                    <a:pt x="957" y="4829"/>
                    <a:pt x="1" y="8701"/>
                    <a:pt x="2667" y="11800"/>
                  </a:cubicBezTo>
                  <a:cubicBezTo>
                    <a:pt x="2970" y="12026"/>
                    <a:pt x="3290" y="12240"/>
                    <a:pt x="3635" y="12447"/>
                  </a:cubicBezTo>
                  <a:cubicBezTo>
                    <a:pt x="6421" y="14106"/>
                    <a:pt x="10119" y="14941"/>
                    <a:pt x="13816" y="14941"/>
                  </a:cubicBezTo>
                  <a:cubicBezTo>
                    <a:pt x="17345" y="14941"/>
                    <a:pt x="20872" y="14180"/>
                    <a:pt x="23604" y="12649"/>
                  </a:cubicBezTo>
                  <a:cubicBezTo>
                    <a:pt x="28117" y="10114"/>
                    <a:pt x="29073" y="6248"/>
                    <a:pt x="26407" y="3149"/>
                  </a:cubicBezTo>
                  <a:cubicBezTo>
                    <a:pt x="26104" y="2923"/>
                    <a:pt x="25783" y="2709"/>
                    <a:pt x="25439" y="2501"/>
                  </a:cubicBezTo>
                  <a:cubicBezTo>
                    <a:pt x="22660" y="837"/>
                    <a:pt x="18963" y="1"/>
                    <a:pt x="15265" y="1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75"/>
            <p:cNvSpPr/>
            <p:nvPr/>
          </p:nvSpPr>
          <p:spPr>
            <a:xfrm>
              <a:off x="6969070" y="2270922"/>
              <a:ext cx="2193" cy="49353"/>
            </a:xfrm>
            <a:custGeom>
              <a:avLst/>
              <a:gdLst/>
              <a:ahLst/>
              <a:cxnLst/>
              <a:rect l="l" t="t" r="r" b="b"/>
              <a:pathLst>
                <a:path w="18" h="405" extrusionOk="0">
                  <a:moveTo>
                    <a:pt x="12" y="1"/>
                  </a:moveTo>
                  <a:cubicBezTo>
                    <a:pt x="12" y="121"/>
                    <a:pt x="12" y="251"/>
                    <a:pt x="3" y="373"/>
                  </a:cubicBezTo>
                  <a:lnTo>
                    <a:pt x="3" y="373"/>
                  </a:lnTo>
                  <a:cubicBezTo>
                    <a:pt x="13" y="246"/>
                    <a:pt x="18" y="116"/>
                    <a:pt x="12" y="1"/>
                  </a:cubicBezTo>
                  <a:close/>
                  <a:moveTo>
                    <a:pt x="3" y="373"/>
                  </a:moveTo>
                  <a:cubicBezTo>
                    <a:pt x="2" y="383"/>
                    <a:pt x="1" y="394"/>
                    <a:pt x="1" y="404"/>
                  </a:cubicBezTo>
                  <a:cubicBezTo>
                    <a:pt x="1" y="394"/>
                    <a:pt x="2" y="383"/>
                    <a:pt x="3" y="373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75"/>
            <p:cNvSpPr/>
            <p:nvPr/>
          </p:nvSpPr>
          <p:spPr>
            <a:xfrm>
              <a:off x="3464688" y="2288957"/>
              <a:ext cx="3504450" cy="1199224"/>
            </a:xfrm>
            <a:custGeom>
              <a:avLst/>
              <a:gdLst/>
              <a:ahLst/>
              <a:cxnLst/>
              <a:rect l="l" t="t" r="r" b="b"/>
              <a:pathLst>
                <a:path w="28758" h="9841" extrusionOk="0">
                  <a:moveTo>
                    <a:pt x="0" y="1"/>
                  </a:moveTo>
                  <a:cubicBezTo>
                    <a:pt x="0" y="114"/>
                    <a:pt x="6" y="238"/>
                    <a:pt x="12" y="333"/>
                  </a:cubicBezTo>
                  <a:cubicBezTo>
                    <a:pt x="36" y="595"/>
                    <a:pt x="83" y="933"/>
                    <a:pt x="131" y="1189"/>
                  </a:cubicBezTo>
                  <a:cubicBezTo>
                    <a:pt x="172" y="1355"/>
                    <a:pt x="214" y="1580"/>
                    <a:pt x="267" y="1747"/>
                  </a:cubicBezTo>
                  <a:cubicBezTo>
                    <a:pt x="350" y="2008"/>
                    <a:pt x="457" y="2352"/>
                    <a:pt x="564" y="2602"/>
                  </a:cubicBezTo>
                  <a:cubicBezTo>
                    <a:pt x="635" y="2768"/>
                    <a:pt x="725" y="2988"/>
                    <a:pt x="814" y="3154"/>
                  </a:cubicBezTo>
                  <a:cubicBezTo>
                    <a:pt x="956" y="3415"/>
                    <a:pt x="1146" y="3754"/>
                    <a:pt x="1306" y="3997"/>
                  </a:cubicBezTo>
                  <a:cubicBezTo>
                    <a:pt x="1407" y="4163"/>
                    <a:pt x="1556" y="4371"/>
                    <a:pt x="1675" y="4526"/>
                  </a:cubicBezTo>
                  <a:cubicBezTo>
                    <a:pt x="1888" y="4787"/>
                    <a:pt x="2173" y="5119"/>
                    <a:pt x="2399" y="5363"/>
                  </a:cubicBezTo>
                  <a:cubicBezTo>
                    <a:pt x="2684" y="5678"/>
                    <a:pt x="3100" y="6064"/>
                    <a:pt x="3444" y="6325"/>
                  </a:cubicBezTo>
                  <a:cubicBezTo>
                    <a:pt x="3593" y="6432"/>
                    <a:pt x="3777" y="6598"/>
                    <a:pt x="3931" y="6699"/>
                  </a:cubicBezTo>
                  <a:cubicBezTo>
                    <a:pt x="4252" y="6925"/>
                    <a:pt x="4685" y="7221"/>
                    <a:pt x="5024" y="7423"/>
                  </a:cubicBezTo>
                  <a:cubicBezTo>
                    <a:pt x="5237" y="7548"/>
                    <a:pt x="5528" y="7708"/>
                    <a:pt x="5754" y="7827"/>
                  </a:cubicBezTo>
                  <a:cubicBezTo>
                    <a:pt x="6069" y="7993"/>
                    <a:pt x="6508" y="8201"/>
                    <a:pt x="6835" y="8350"/>
                  </a:cubicBezTo>
                  <a:cubicBezTo>
                    <a:pt x="7310" y="8558"/>
                    <a:pt x="7963" y="8789"/>
                    <a:pt x="8456" y="8949"/>
                  </a:cubicBezTo>
                  <a:cubicBezTo>
                    <a:pt x="8770" y="9056"/>
                    <a:pt x="9210" y="9169"/>
                    <a:pt x="9536" y="9252"/>
                  </a:cubicBezTo>
                  <a:cubicBezTo>
                    <a:pt x="9798" y="9318"/>
                    <a:pt x="10148" y="9395"/>
                    <a:pt x="10403" y="9448"/>
                  </a:cubicBezTo>
                  <a:cubicBezTo>
                    <a:pt x="11235" y="9614"/>
                    <a:pt x="11941" y="9692"/>
                    <a:pt x="12321" y="9733"/>
                  </a:cubicBezTo>
                  <a:cubicBezTo>
                    <a:pt x="12523" y="9757"/>
                    <a:pt x="13248" y="9834"/>
                    <a:pt x="14198" y="9840"/>
                  </a:cubicBezTo>
                  <a:cubicBezTo>
                    <a:pt x="14244" y="9840"/>
                    <a:pt x="14290" y="9841"/>
                    <a:pt x="14335" y="9841"/>
                  </a:cubicBezTo>
                  <a:cubicBezTo>
                    <a:pt x="15244" y="9841"/>
                    <a:pt x="15960" y="9786"/>
                    <a:pt x="16044" y="9781"/>
                  </a:cubicBezTo>
                  <a:cubicBezTo>
                    <a:pt x="16460" y="9745"/>
                    <a:pt x="17101" y="9692"/>
                    <a:pt x="17897" y="9549"/>
                  </a:cubicBezTo>
                  <a:cubicBezTo>
                    <a:pt x="18164" y="9508"/>
                    <a:pt x="18515" y="9442"/>
                    <a:pt x="18770" y="9383"/>
                  </a:cubicBezTo>
                  <a:cubicBezTo>
                    <a:pt x="19067" y="9312"/>
                    <a:pt x="19453" y="9223"/>
                    <a:pt x="19744" y="9134"/>
                  </a:cubicBezTo>
                  <a:cubicBezTo>
                    <a:pt x="19999" y="9062"/>
                    <a:pt x="20332" y="8967"/>
                    <a:pt x="20575" y="8884"/>
                  </a:cubicBezTo>
                  <a:cubicBezTo>
                    <a:pt x="20884" y="8777"/>
                    <a:pt x="21294" y="8629"/>
                    <a:pt x="21602" y="8510"/>
                  </a:cubicBezTo>
                  <a:cubicBezTo>
                    <a:pt x="21828" y="8415"/>
                    <a:pt x="22143" y="8290"/>
                    <a:pt x="22362" y="8177"/>
                  </a:cubicBezTo>
                  <a:cubicBezTo>
                    <a:pt x="22689" y="8023"/>
                    <a:pt x="23116" y="7809"/>
                    <a:pt x="23425" y="7637"/>
                  </a:cubicBezTo>
                  <a:cubicBezTo>
                    <a:pt x="23829" y="7394"/>
                    <a:pt x="24369" y="7073"/>
                    <a:pt x="24749" y="6800"/>
                  </a:cubicBezTo>
                  <a:cubicBezTo>
                    <a:pt x="25242" y="6444"/>
                    <a:pt x="25474" y="6236"/>
                    <a:pt x="25907" y="5856"/>
                  </a:cubicBezTo>
                  <a:cubicBezTo>
                    <a:pt x="26186" y="5600"/>
                    <a:pt x="26531" y="5232"/>
                    <a:pt x="26774" y="4947"/>
                  </a:cubicBezTo>
                  <a:cubicBezTo>
                    <a:pt x="26988" y="4704"/>
                    <a:pt x="27249" y="4348"/>
                    <a:pt x="27427" y="4080"/>
                  </a:cubicBezTo>
                  <a:cubicBezTo>
                    <a:pt x="27635" y="3777"/>
                    <a:pt x="27873" y="3344"/>
                    <a:pt x="28033" y="3017"/>
                  </a:cubicBezTo>
                  <a:cubicBezTo>
                    <a:pt x="28164" y="2768"/>
                    <a:pt x="28300" y="2412"/>
                    <a:pt x="28389" y="2145"/>
                  </a:cubicBezTo>
                  <a:cubicBezTo>
                    <a:pt x="28472" y="1889"/>
                    <a:pt x="28585" y="1545"/>
                    <a:pt x="28621" y="1284"/>
                  </a:cubicBezTo>
                  <a:cubicBezTo>
                    <a:pt x="28651" y="1111"/>
                    <a:pt x="28698" y="892"/>
                    <a:pt x="28716" y="719"/>
                  </a:cubicBezTo>
                  <a:cubicBezTo>
                    <a:pt x="28734" y="583"/>
                    <a:pt x="28746" y="423"/>
                    <a:pt x="28758" y="268"/>
                  </a:cubicBezTo>
                  <a:lnTo>
                    <a:pt x="28758" y="268"/>
                  </a:lnTo>
                  <a:cubicBezTo>
                    <a:pt x="28585" y="2287"/>
                    <a:pt x="27131" y="4282"/>
                    <a:pt x="24411" y="5802"/>
                  </a:cubicBezTo>
                  <a:cubicBezTo>
                    <a:pt x="21627" y="7365"/>
                    <a:pt x="18031" y="8142"/>
                    <a:pt x="14436" y="8142"/>
                  </a:cubicBezTo>
                  <a:cubicBezTo>
                    <a:pt x="10669" y="8142"/>
                    <a:pt x="6902" y="7290"/>
                    <a:pt x="4068" y="5594"/>
                  </a:cubicBezTo>
                  <a:cubicBezTo>
                    <a:pt x="1449" y="4027"/>
                    <a:pt x="95" y="2020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75"/>
            <p:cNvSpPr/>
            <p:nvPr/>
          </p:nvSpPr>
          <p:spPr>
            <a:xfrm>
              <a:off x="3463957" y="2260807"/>
              <a:ext cx="853" cy="29003"/>
            </a:xfrm>
            <a:custGeom>
              <a:avLst/>
              <a:gdLst/>
              <a:ahLst/>
              <a:cxnLst/>
              <a:rect l="l" t="t" r="r" b="b"/>
              <a:pathLst>
                <a:path w="7" h="238" extrusionOk="0">
                  <a:moveTo>
                    <a:pt x="0" y="0"/>
                  </a:moveTo>
                  <a:cubicBezTo>
                    <a:pt x="6" y="84"/>
                    <a:pt x="6" y="155"/>
                    <a:pt x="6" y="238"/>
                  </a:cubicBezTo>
                  <a:cubicBezTo>
                    <a:pt x="6" y="155"/>
                    <a:pt x="6" y="72"/>
                    <a:pt x="0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75"/>
            <p:cNvSpPr/>
            <p:nvPr/>
          </p:nvSpPr>
          <p:spPr>
            <a:xfrm>
              <a:off x="3285917" y="1249353"/>
              <a:ext cx="3864790" cy="2031894"/>
            </a:xfrm>
            <a:custGeom>
              <a:avLst/>
              <a:gdLst/>
              <a:ahLst/>
              <a:cxnLst/>
              <a:rect l="l" t="t" r="r" b="b"/>
              <a:pathLst>
                <a:path w="31715" h="16674" extrusionOk="0">
                  <a:moveTo>
                    <a:pt x="15810" y="159"/>
                  </a:moveTo>
                  <a:cubicBezTo>
                    <a:pt x="19506" y="159"/>
                    <a:pt x="23200" y="995"/>
                    <a:pt x="25979" y="2659"/>
                  </a:cubicBezTo>
                  <a:cubicBezTo>
                    <a:pt x="31412" y="5907"/>
                    <a:pt x="31281" y="11085"/>
                    <a:pt x="25694" y="14220"/>
                  </a:cubicBezTo>
                  <a:cubicBezTo>
                    <a:pt x="22962" y="15756"/>
                    <a:pt x="19429" y="16520"/>
                    <a:pt x="15896" y="16520"/>
                  </a:cubicBezTo>
                  <a:cubicBezTo>
                    <a:pt x="12202" y="16520"/>
                    <a:pt x="8508" y="15685"/>
                    <a:pt x="5731" y="14025"/>
                  </a:cubicBezTo>
                  <a:cubicBezTo>
                    <a:pt x="297" y="10771"/>
                    <a:pt x="422" y="5599"/>
                    <a:pt x="6010" y="2457"/>
                  </a:cubicBezTo>
                  <a:cubicBezTo>
                    <a:pt x="8746" y="923"/>
                    <a:pt x="12278" y="159"/>
                    <a:pt x="15810" y="159"/>
                  </a:cubicBezTo>
                  <a:close/>
                  <a:moveTo>
                    <a:pt x="15798" y="1"/>
                  </a:moveTo>
                  <a:cubicBezTo>
                    <a:pt x="12203" y="1"/>
                    <a:pt x="8608" y="776"/>
                    <a:pt x="5826" y="2339"/>
                  </a:cubicBezTo>
                  <a:cubicBezTo>
                    <a:pt x="125" y="5539"/>
                    <a:pt x="0" y="10818"/>
                    <a:pt x="5535" y="14125"/>
                  </a:cubicBezTo>
                  <a:cubicBezTo>
                    <a:pt x="8369" y="15821"/>
                    <a:pt x="12136" y="16673"/>
                    <a:pt x="15903" y="16673"/>
                  </a:cubicBezTo>
                  <a:cubicBezTo>
                    <a:pt x="19498" y="16673"/>
                    <a:pt x="23094" y="15896"/>
                    <a:pt x="25878" y="14333"/>
                  </a:cubicBezTo>
                  <a:cubicBezTo>
                    <a:pt x="31578" y="11145"/>
                    <a:pt x="31715" y="5866"/>
                    <a:pt x="26169" y="2547"/>
                  </a:cubicBezTo>
                  <a:cubicBezTo>
                    <a:pt x="23336" y="854"/>
                    <a:pt x="19567" y="1"/>
                    <a:pt x="15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75"/>
            <p:cNvSpPr/>
            <p:nvPr/>
          </p:nvSpPr>
          <p:spPr>
            <a:xfrm>
              <a:off x="3789572" y="1447866"/>
              <a:ext cx="1647182" cy="700208"/>
            </a:xfrm>
            <a:custGeom>
              <a:avLst/>
              <a:gdLst/>
              <a:ahLst/>
              <a:cxnLst/>
              <a:rect l="l" t="t" r="r" b="b"/>
              <a:pathLst>
                <a:path w="13517" h="5746" extrusionOk="0">
                  <a:moveTo>
                    <a:pt x="8157" y="1"/>
                  </a:moveTo>
                  <a:cubicBezTo>
                    <a:pt x="5303" y="1"/>
                    <a:pt x="1966" y="945"/>
                    <a:pt x="511" y="3465"/>
                  </a:cubicBezTo>
                  <a:cubicBezTo>
                    <a:pt x="416" y="3625"/>
                    <a:pt x="0" y="4445"/>
                    <a:pt x="802" y="5104"/>
                  </a:cubicBezTo>
                  <a:cubicBezTo>
                    <a:pt x="1342" y="5547"/>
                    <a:pt x="2431" y="5746"/>
                    <a:pt x="3745" y="5746"/>
                  </a:cubicBezTo>
                  <a:cubicBezTo>
                    <a:pt x="7642" y="5746"/>
                    <a:pt x="13516" y="3997"/>
                    <a:pt x="12939" y="1683"/>
                  </a:cubicBezTo>
                  <a:cubicBezTo>
                    <a:pt x="12692" y="694"/>
                    <a:pt x="10602" y="1"/>
                    <a:pt x="81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75"/>
            <p:cNvSpPr/>
            <p:nvPr/>
          </p:nvSpPr>
          <p:spPr>
            <a:xfrm>
              <a:off x="4937145" y="2288835"/>
              <a:ext cx="565309" cy="301116"/>
            </a:xfrm>
            <a:custGeom>
              <a:avLst/>
              <a:gdLst/>
              <a:ahLst/>
              <a:cxnLst/>
              <a:rect l="l" t="t" r="r" b="b"/>
              <a:pathLst>
                <a:path w="4639" h="2471" extrusionOk="0">
                  <a:moveTo>
                    <a:pt x="2297" y="0"/>
                  </a:moveTo>
                  <a:cubicBezTo>
                    <a:pt x="1766" y="0"/>
                    <a:pt x="1234" y="115"/>
                    <a:pt x="826" y="346"/>
                  </a:cubicBezTo>
                  <a:cubicBezTo>
                    <a:pt x="143" y="732"/>
                    <a:pt x="1" y="1314"/>
                    <a:pt x="405" y="1783"/>
                  </a:cubicBezTo>
                  <a:cubicBezTo>
                    <a:pt x="500" y="1890"/>
                    <a:pt x="624" y="1997"/>
                    <a:pt x="779" y="2092"/>
                  </a:cubicBezTo>
                  <a:cubicBezTo>
                    <a:pt x="1197" y="2344"/>
                    <a:pt x="1754" y="2470"/>
                    <a:pt x="2310" y="2470"/>
                  </a:cubicBezTo>
                  <a:cubicBezTo>
                    <a:pt x="2843" y="2470"/>
                    <a:pt x="3377" y="2354"/>
                    <a:pt x="3789" y="2122"/>
                  </a:cubicBezTo>
                  <a:cubicBezTo>
                    <a:pt x="4573" y="1676"/>
                    <a:pt x="4638" y="964"/>
                    <a:pt x="3979" y="477"/>
                  </a:cubicBezTo>
                  <a:cubicBezTo>
                    <a:pt x="3938" y="447"/>
                    <a:pt x="3884" y="406"/>
                    <a:pt x="3831" y="376"/>
                  </a:cubicBezTo>
                  <a:cubicBezTo>
                    <a:pt x="3414" y="127"/>
                    <a:pt x="2855" y="0"/>
                    <a:pt x="2297" y="0"/>
                  </a:cubicBezTo>
                  <a:close/>
                </a:path>
              </a:pathLst>
            </a:custGeom>
            <a:solidFill>
              <a:srgbClr val="A4A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75"/>
            <p:cNvSpPr/>
            <p:nvPr/>
          </p:nvSpPr>
          <p:spPr>
            <a:xfrm>
              <a:off x="5154303" y="292981"/>
              <a:ext cx="89811" cy="2192261"/>
            </a:xfrm>
            <a:custGeom>
              <a:avLst/>
              <a:gdLst/>
              <a:ahLst/>
              <a:cxnLst/>
              <a:rect l="l" t="t" r="r" b="b"/>
              <a:pathLst>
                <a:path w="737" h="17990" extrusionOk="0">
                  <a:moveTo>
                    <a:pt x="719" y="247"/>
                  </a:moveTo>
                  <a:cubicBezTo>
                    <a:pt x="719" y="247"/>
                    <a:pt x="719" y="252"/>
                    <a:pt x="713" y="252"/>
                  </a:cubicBezTo>
                  <a:lnTo>
                    <a:pt x="719" y="247"/>
                  </a:lnTo>
                  <a:close/>
                  <a:moveTo>
                    <a:pt x="365" y="0"/>
                  </a:moveTo>
                  <a:cubicBezTo>
                    <a:pt x="275" y="0"/>
                    <a:pt x="184" y="21"/>
                    <a:pt x="113" y="62"/>
                  </a:cubicBezTo>
                  <a:cubicBezTo>
                    <a:pt x="48" y="98"/>
                    <a:pt x="6" y="152"/>
                    <a:pt x="6" y="211"/>
                  </a:cubicBezTo>
                  <a:lnTo>
                    <a:pt x="0" y="17787"/>
                  </a:lnTo>
                  <a:cubicBezTo>
                    <a:pt x="0" y="17841"/>
                    <a:pt x="36" y="17894"/>
                    <a:pt x="107" y="17936"/>
                  </a:cubicBezTo>
                  <a:cubicBezTo>
                    <a:pt x="113" y="17942"/>
                    <a:pt x="119" y="17942"/>
                    <a:pt x="137" y="17954"/>
                  </a:cubicBezTo>
                  <a:lnTo>
                    <a:pt x="143" y="17954"/>
                  </a:lnTo>
                  <a:cubicBezTo>
                    <a:pt x="149" y="17954"/>
                    <a:pt x="149" y="17959"/>
                    <a:pt x="155" y="17959"/>
                  </a:cubicBezTo>
                  <a:cubicBezTo>
                    <a:pt x="172" y="17965"/>
                    <a:pt x="178" y="17965"/>
                    <a:pt x="196" y="17971"/>
                  </a:cubicBezTo>
                  <a:lnTo>
                    <a:pt x="202" y="17971"/>
                  </a:lnTo>
                  <a:cubicBezTo>
                    <a:pt x="208" y="17971"/>
                    <a:pt x="226" y="17977"/>
                    <a:pt x="232" y="17977"/>
                  </a:cubicBezTo>
                  <a:lnTo>
                    <a:pt x="244" y="17977"/>
                  </a:lnTo>
                  <a:cubicBezTo>
                    <a:pt x="250" y="17977"/>
                    <a:pt x="267" y="17989"/>
                    <a:pt x="285" y="17989"/>
                  </a:cubicBezTo>
                  <a:lnTo>
                    <a:pt x="392" y="17989"/>
                  </a:lnTo>
                  <a:cubicBezTo>
                    <a:pt x="410" y="17989"/>
                    <a:pt x="422" y="17989"/>
                    <a:pt x="440" y="17977"/>
                  </a:cubicBezTo>
                  <a:lnTo>
                    <a:pt x="446" y="17977"/>
                  </a:lnTo>
                  <a:cubicBezTo>
                    <a:pt x="457" y="17977"/>
                    <a:pt x="469" y="17971"/>
                    <a:pt x="481" y="17971"/>
                  </a:cubicBezTo>
                  <a:lnTo>
                    <a:pt x="487" y="17971"/>
                  </a:lnTo>
                  <a:cubicBezTo>
                    <a:pt x="505" y="17971"/>
                    <a:pt x="517" y="17965"/>
                    <a:pt x="535" y="17959"/>
                  </a:cubicBezTo>
                  <a:lnTo>
                    <a:pt x="541" y="17959"/>
                  </a:lnTo>
                  <a:cubicBezTo>
                    <a:pt x="546" y="17959"/>
                    <a:pt x="564" y="17954"/>
                    <a:pt x="570" y="17954"/>
                  </a:cubicBezTo>
                  <a:cubicBezTo>
                    <a:pt x="570" y="17954"/>
                    <a:pt x="576" y="17954"/>
                    <a:pt x="576" y="17942"/>
                  </a:cubicBezTo>
                  <a:cubicBezTo>
                    <a:pt x="594" y="17936"/>
                    <a:pt x="600" y="17936"/>
                    <a:pt x="606" y="17930"/>
                  </a:cubicBezTo>
                  <a:cubicBezTo>
                    <a:pt x="618" y="17924"/>
                    <a:pt x="624" y="17924"/>
                    <a:pt x="630" y="17912"/>
                  </a:cubicBezTo>
                  <a:lnTo>
                    <a:pt x="636" y="17912"/>
                  </a:lnTo>
                  <a:cubicBezTo>
                    <a:pt x="647" y="17906"/>
                    <a:pt x="653" y="17906"/>
                    <a:pt x="659" y="17900"/>
                  </a:cubicBezTo>
                  <a:cubicBezTo>
                    <a:pt x="665" y="17900"/>
                    <a:pt x="665" y="17894"/>
                    <a:pt x="677" y="17894"/>
                  </a:cubicBezTo>
                  <a:lnTo>
                    <a:pt x="683" y="17882"/>
                  </a:lnTo>
                  <a:lnTo>
                    <a:pt x="689" y="17876"/>
                  </a:lnTo>
                  <a:lnTo>
                    <a:pt x="707" y="17864"/>
                  </a:lnTo>
                  <a:cubicBezTo>
                    <a:pt x="707" y="17853"/>
                    <a:pt x="713" y="17853"/>
                    <a:pt x="713" y="17847"/>
                  </a:cubicBezTo>
                  <a:lnTo>
                    <a:pt x="713" y="17841"/>
                  </a:lnTo>
                  <a:cubicBezTo>
                    <a:pt x="713" y="17835"/>
                    <a:pt x="719" y="17823"/>
                    <a:pt x="719" y="17823"/>
                  </a:cubicBezTo>
                  <a:cubicBezTo>
                    <a:pt x="719" y="17817"/>
                    <a:pt x="719" y="17811"/>
                    <a:pt x="725" y="17811"/>
                  </a:cubicBezTo>
                  <a:lnTo>
                    <a:pt x="725" y="17805"/>
                  </a:lnTo>
                  <a:lnTo>
                    <a:pt x="725" y="17787"/>
                  </a:lnTo>
                  <a:lnTo>
                    <a:pt x="736" y="217"/>
                  </a:lnTo>
                  <a:lnTo>
                    <a:pt x="736" y="217"/>
                  </a:lnTo>
                  <a:cubicBezTo>
                    <a:pt x="736" y="217"/>
                    <a:pt x="736" y="217"/>
                    <a:pt x="736" y="217"/>
                  </a:cubicBezTo>
                  <a:lnTo>
                    <a:pt x="736" y="211"/>
                  </a:lnTo>
                  <a:lnTo>
                    <a:pt x="736" y="217"/>
                  </a:lnTo>
                  <a:lnTo>
                    <a:pt x="736" y="217"/>
                  </a:lnTo>
                  <a:cubicBezTo>
                    <a:pt x="731" y="157"/>
                    <a:pt x="689" y="110"/>
                    <a:pt x="618" y="62"/>
                  </a:cubicBezTo>
                  <a:cubicBezTo>
                    <a:pt x="546" y="21"/>
                    <a:pt x="456" y="0"/>
                    <a:pt x="3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75"/>
            <p:cNvSpPr/>
            <p:nvPr/>
          </p:nvSpPr>
          <p:spPr>
            <a:xfrm>
              <a:off x="5077530" y="196345"/>
              <a:ext cx="242501" cy="242501"/>
            </a:xfrm>
            <a:custGeom>
              <a:avLst/>
              <a:gdLst/>
              <a:ahLst/>
              <a:cxnLst/>
              <a:rect l="l" t="t" r="r" b="b"/>
              <a:pathLst>
                <a:path w="1990" h="1990" extrusionOk="0">
                  <a:moveTo>
                    <a:pt x="992" y="0"/>
                  </a:moveTo>
                  <a:cubicBezTo>
                    <a:pt x="446" y="0"/>
                    <a:pt x="1" y="446"/>
                    <a:pt x="1" y="998"/>
                  </a:cubicBezTo>
                  <a:cubicBezTo>
                    <a:pt x="1" y="1544"/>
                    <a:pt x="446" y="1990"/>
                    <a:pt x="992" y="1990"/>
                  </a:cubicBezTo>
                  <a:cubicBezTo>
                    <a:pt x="999" y="1990"/>
                    <a:pt x="1006" y="1990"/>
                    <a:pt x="1013" y="1990"/>
                  </a:cubicBezTo>
                  <a:cubicBezTo>
                    <a:pt x="1556" y="1990"/>
                    <a:pt x="1990" y="1537"/>
                    <a:pt x="1990" y="998"/>
                  </a:cubicBezTo>
                  <a:cubicBezTo>
                    <a:pt x="1990" y="446"/>
                    <a:pt x="1545" y="0"/>
                    <a:pt x="9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75"/>
            <p:cNvSpPr/>
            <p:nvPr/>
          </p:nvSpPr>
          <p:spPr>
            <a:xfrm>
              <a:off x="-1087584" y="4143574"/>
              <a:ext cx="1633290" cy="231778"/>
            </a:xfrm>
            <a:custGeom>
              <a:avLst/>
              <a:gdLst/>
              <a:ahLst/>
              <a:cxnLst/>
              <a:rect l="l" t="t" r="r" b="b"/>
              <a:pathLst>
                <a:path w="13403" h="1902" extrusionOk="0">
                  <a:moveTo>
                    <a:pt x="3284" y="1"/>
                  </a:moveTo>
                  <a:lnTo>
                    <a:pt x="1" y="1901"/>
                  </a:lnTo>
                  <a:lnTo>
                    <a:pt x="11437" y="1901"/>
                  </a:lnTo>
                  <a:lnTo>
                    <a:pt x="13403" y="767"/>
                  </a:lnTo>
                  <a:lnTo>
                    <a:pt x="1207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75"/>
            <p:cNvSpPr/>
            <p:nvPr/>
          </p:nvSpPr>
          <p:spPr>
            <a:xfrm>
              <a:off x="496376" y="4294073"/>
              <a:ext cx="280887" cy="81281"/>
            </a:xfrm>
            <a:custGeom>
              <a:avLst/>
              <a:gdLst/>
              <a:ahLst/>
              <a:cxnLst/>
              <a:rect l="l" t="t" r="r" b="b"/>
              <a:pathLst>
                <a:path w="2305" h="667" extrusionOk="0">
                  <a:moveTo>
                    <a:pt x="1159" y="1"/>
                  </a:moveTo>
                  <a:lnTo>
                    <a:pt x="1" y="666"/>
                  </a:lnTo>
                  <a:lnTo>
                    <a:pt x="2305" y="666"/>
                  </a:lnTo>
                  <a:lnTo>
                    <a:pt x="1159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75"/>
            <p:cNvSpPr/>
            <p:nvPr/>
          </p:nvSpPr>
          <p:spPr>
            <a:xfrm>
              <a:off x="-1531893" y="4624075"/>
              <a:ext cx="1407483" cy="409693"/>
            </a:xfrm>
            <a:custGeom>
              <a:avLst/>
              <a:gdLst/>
              <a:ahLst/>
              <a:cxnLst/>
              <a:rect l="l" t="t" r="r" b="b"/>
              <a:pathLst>
                <a:path w="11550" h="3362" extrusionOk="0">
                  <a:moveTo>
                    <a:pt x="108" y="1"/>
                  </a:moveTo>
                  <a:lnTo>
                    <a:pt x="1" y="60"/>
                  </a:lnTo>
                  <a:lnTo>
                    <a:pt x="5725" y="3362"/>
                  </a:lnTo>
                  <a:lnTo>
                    <a:pt x="11550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75"/>
            <p:cNvSpPr/>
            <p:nvPr/>
          </p:nvSpPr>
          <p:spPr>
            <a:xfrm>
              <a:off x="-693239" y="4624075"/>
              <a:ext cx="2026897" cy="437965"/>
            </a:xfrm>
            <a:custGeom>
              <a:avLst/>
              <a:gdLst/>
              <a:ahLst/>
              <a:cxnLst/>
              <a:rect l="l" t="t" r="r" b="b"/>
              <a:pathLst>
                <a:path w="16633" h="3594" extrusionOk="0">
                  <a:moveTo>
                    <a:pt x="6218" y="1"/>
                  </a:moveTo>
                  <a:lnTo>
                    <a:pt x="1" y="3593"/>
                  </a:lnTo>
                  <a:lnTo>
                    <a:pt x="11443" y="3593"/>
                  </a:lnTo>
                  <a:lnTo>
                    <a:pt x="16633" y="594"/>
                  </a:lnTo>
                  <a:lnTo>
                    <a:pt x="15612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75"/>
            <p:cNvSpPr/>
            <p:nvPr/>
          </p:nvSpPr>
          <p:spPr>
            <a:xfrm>
              <a:off x="887919" y="4749227"/>
              <a:ext cx="1086138" cy="312815"/>
            </a:xfrm>
            <a:custGeom>
              <a:avLst/>
              <a:gdLst/>
              <a:ahLst/>
              <a:cxnLst/>
              <a:rect l="l" t="t" r="r" b="b"/>
              <a:pathLst>
                <a:path w="8913" h="2567" extrusionOk="0">
                  <a:moveTo>
                    <a:pt x="4460" y="1"/>
                  </a:moveTo>
                  <a:lnTo>
                    <a:pt x="0" y="2566"/>
                  </a:lnTo>
                  <a:lnTo>
                    <a:pt x="8913" y="2566"/>
                  </a:lnTo>
                  <a:lnTo>
                    <a:pt x="4460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75"/>
            <p:cNvSpPr/>
            <p:nvPr/>
          </p:nvSpPr>
          <p:spPr>
            <a:xfrm>
              <a:off x="4278725" y="7412885"/>
              <a:ext cx="1762827" cy="231656"/>
            </a:xfrm>
            <a:custGeom>
              <a:avLst/>
              <a:gdLst/>
              <a:ahLst/>
              <a:cxnLst/>
              <a:rect l="l" t="t" r="r" b="b"/>
              <a:pathLst>
                <a:path w="14466" h="1901" extrusionOk="0">
                  <a:moveTo>
                    <a:pt x="3296" y="1"/>
                  </a:moveTo>
                  <a:lnTo>
                    <a:pt x="0" y="1901"/>
                  </a:lnTo>
                  <a:lnTo>
                    <a:pt x="11449" y="1901"/>
                  </a:lnTo>
                  <a:lnTo>
                    <a:pt x="14465" y="155"/>
                  </a:lnTo>
                  <a:lnTo>
                    <a:pt x="1419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75"/>
            <p:cNvSpPr/>
            <p:nvPr/>
          </p:nvSpPr>
          <p:spPr>
            <a:xfrm>
              <a:off x="5863417" y="7488927"/>
              <a:ext cx="539231" cy="155615"/>
            </a:xfrm>
            <a:custGeom>
              <a:avLst/>
              <a:gdLst/>
              <a:ahLst/>
              <a:cxnLst/>
              <a:rect l="l" t="t" r="r" b="b"/>
              <a:pathLst>
                <a:path w="4425" h="1277" extrusionOk="0">
                  <a:moveTo>
                    <a:pt x="2215" y="0"/>
                  </a:moveTo>
                  <a:lnTo>
                    <a:pt x="0" y="1277"/>
                  </a:lnTo>
                  <a:lnTo>
                    <a:pt x="4424" y="1277"/>
                  </a:lnTo>
                  <a:lnTo>
                    <a:pt x="221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75"/>
            <p:cNvSpPr/>
            <p:nvPr/>
          </p:nvSpPr>
          <p:spPr>
            <a:xfrm>
              <a:off x="4081918" y="7893386"/>
              <a:ext cx="1159985" cy="335115"/>
            </a:xfrm>
            <a:custGeom>
              <a:avLst/>
              <a:gdLst/>
              <a:ahLst/>
              <a:cxnLst/>
              <a:rect l="l" t="t" r="r" b="b"/>
              <a:pathLst>
                <a:path w="9519" h="2750" extrusionOk="0">
                  <a:moveTo>
                    <a:pt x="0" y="0"/>
                  </a:moveTo>
                  <a:lnTo>
                    <a:pt x="4762" y="2750"/>
                  </a:lnTo>
                  <a:lnTo>
                    <a:pt x="951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75"/>
            <p:cNvSpPr/>
            <p:nvPr/>
          </p:nvSpPr>
          <p:spPr>
            <a:xfrm>
              <a:off x="4752646" y="7893386"/>
              <a:ext cx="2073935" cy="437843"/>
            </a:xfrm>
            <a:custGeom>
              <a:avLst/>
              <a:gdLst/>
              <a:ahLst/>
              <a:cxnLst/>
              <a:rect l="l" t="t" r="r" b="b"/>
              <a:pathLst>
                <a:path w="17019" h="3593" extrusionOk="0">
                  <a:moveTo>
                    <a:pt x="5576" y="0"/>
                  </a:moveTo>
                  <a:lnTo>
                    <a:pt x="1" y="3219"/>
                  </a:lnTo>
                  <a:lnTo>
                    <a:pt x="648" y="3593"/>
                  </a:lnTo>
                  <a:lnTo>
                    <a:pt x="10796" y="3593"/>
                  </a:lnTo>
                  <a:lnTo>
                    <a:pt x="1701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75"/>
            <p:cNvSpPr/>
            <p:nvPr/>
          </p:nvSpPr>
          <p:spPr>
            <a:xfrm>
              <a:off x="6254106" y="7942618"/>
              <a:ext cx="1345334" cy="388612"/>
            </a:xfrm>
            <a:custGeom>
              <a:avLst/>
              <a:gdLst/>
              <a:ahLst/>
              <a:cxnLst/>
              <a:rect l="l" t="t" r="r" b="b"/>
              <a:pathLst>
                <a:path w="11040" h="3189" extrusionOk="0">
                  <a:moveTo>
                    <a:pt x="5523" y="0"/>
                  </a:moveTo>
                  <a:lnTo>
                    <a:pt x="1" y="3189"/>
                  </a:lnTo>
                  <a:lnTo>
                    <a:pt x="11039" y="3189"/>
                  </a:lnTo>
                  <a:lnTo>
                    <a:pt x="5523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75"/>
            <p:cNvSpPr/>
            <p:nvPr/>
          </p:nvSpPr>
          <p:spPr>
            <a:xfrm>
              <a:off x="1830678" y="7753732"/>
              <a:ext cx="122347" cy="144770"/>
            </a:xfrm>
            <a:custGeom>
              <a:avLst/>
              <a:gdLst/>
              <a:ahLst/>
              <a:cxnLst/>
              <a:rect l="l" t="t" r="r" b="b"/>
              <a:pathLst>
                <a:path w="1004" h="1188" extrusionOk="0">
                  <a:moveTo>
                    <a:pt x="1004" y="0"/>
                  </a:moveTo>
                  <a:lnTo>
                    <a:pt x="743" y="149"/>
                  </a:lnTo>
                  <a:lnTo>
                    <a:pt x="0" y="1188"/>
                  </a:lnTo>
                  <a:lnTo>
                    <a:pt x="262" y="1033"/>
                  </a:lnTo>
                  <a:lnTo>
                    <a:pt x="10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75"/>
            <p:cNvSpPr/>
            <p:nvPr/>
          </p:nvSpPr>
          <p:spPr>
            <a:xfrm>
              <a:off x="1831410" y="7524998"/>
              <a:ext cx="121616" cy="246888"/>
            </a:xfrm>
            <a:custGeom>
              <a:avLst/>
              <a:gdLst/>
              <a:ahLst/>
              <a:cxnLst/>
              <a:rect l="l" t="t" r="r" b="b"/>
              <a:pathLst>
                <a:path w="998" h="2026" extrusionOk="0">
                  <a:moveTo>
                    <a:pt x="262" y="1"/>
                  </a:moveTo>
                  <a:lnTo>
                    <a:pt x="0" y="149"/>
                  </a:lnTo>
                  <a:lnTo>
                    <a:pt x="737" y="2026"/>
                  </a:lnTo>
                  <a:lnTo>
                    <a:pt x="998" y="1877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75"/>
            <p:cNvSpPr/>
            <p:nvPr/>
          </p:nvSpPr>
          <p:spPr>
            <a:xfrm>
              <a:off x="1653369" y="7421537"/>
              <a:ext cx="209965" cy="121738"/>
            </a:xfrm>
            <a:custGeom>
              <a:avLst/>
              <a:gdLst/>
              <a:ahLst/>
              <a:cxnLst/>
              <a:rect l="l" t="t" r="r" b="b"/>
              <a:pathLst>
                <a:path w="1723" h="999" extrusionOk="0">
                  <a:moveTo>
                    <a:pt x="262" y="1"/>
                  </a:moveTo>
                  <a:lnTo>
                    <a:pt x="1" y="149"/>
                  </a:lnTo>
                  <a:lnTo>
                    <a:pt x="1461" y="998"/>
                  </a:lnTo>
                  <a:lnTo>
                    <a:pt x="1723" y="850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75"/>
            <p:cNvSpPr/>
            <p:nvPr/>
          </p:nvSpPr>
          <p:spPr>
            <a:xfrm>
              <a:off x="1529680" y="7728385"/>
              <a:ext cx="304772" cy="217886"/>
            </a:xfrm>
            <a:custGeom>
              <a:avLst/>
              <a:gdLst/>
              <a:ahLst/>
              <a:cxnLst/>
              <a:rect l="l" t="t" r="r" b="b"/>
              <a:pathLst>
                <a:path w="2501" h="1788" extrusionOk="0">
                  <a:moveTo>
                    <a:pt x="2500" y="0"/>
                  </a:moveTo>
                  <a:lnTo>
                    <a:pt x="410" y="1218"/>
                  </a:lnTo>
                  <a:lnTo>
                    <a:pt x="0" y="1788"/>
                  </a:lnTo>
                  <a:lnTo>
                    <a:pt x="2102" y="571"/>
                  </a:lnTo>
                  <a:lnTo>
                    <a:pt x="2500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75"/>
            <p:cNvSpPr/>
            <p:nvPr/>
          </p:nvSpPr>
          <p:spPr>
            <a:xfrm>
              <a:off x="1530411" y="7602502"/>
              <a:ext cx="304041" cy="274307"/>
            </a:xfrm>
            <a:custGeom>
              <a:avLst/>
              <a:gdLst/>
              <a:ahLst/>
              <a:cxnLst/>
              <a:rect l="l" t="t" r="r" b="b"/>
              <a:pathLst>
                <a:path w="2495" h="2251" extrusionOk="0">
                  <a:moveTo>
                    <a:pt x="2096" y="0"/>
                  </a:moveTo>
                  <a:lnTo>
                    <a:pt x="0" y="1218"/>
                  </a:lnTo>
                  <a:lnTo>
                    <a:pt x="404" y="2251"/>
                  </a:lnTo>
                  <a:lnTo>
                    <a:pt x="2494" y="1033"/>
                  </a:lnTo>
                  <a:lnTo>
                    <a:pt x="20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75"/>
            <p:cNvSpPr/>
            <p:nvPr/>
          </p:nvSpPr>
          <p:spPr>
            <a:xfrm>
              <a:off x="1431946" y="7546080"/>
              <a:ext cx="354003" cy="204847"/>
            </a:xfrm>
            <a:custGeom>
              <a:avLst/>
              <a:gdLst/>
              <a:ahLst/>
              <a:cxnLst/>
              <a:rect l="l" t="t" r="r" b="b"/>
              <a:pathLst>
                <a:path w="2905" h="1681" extrusionOk="0">
                  <a:moveTo>
                    <a:pt x="2103" y="0"/>
                  </a:moveTo>
                  <a:lnTo>
                    <a:pt x="1" y="1223"/>
                  </a:lnTo>
                  <a:lnTo>
                    <a:pt x="808" y="1681"/>
                  </a:lnTo>
                  <a:lnTo>
                    <a:pt x="2904" y="463"/>
                  </a:lnTo>
                  <a:lnTo>
                    <a:pt x="2103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75"/>
            <p:cNvSpPr/>
            <p:nvPr/>
          </p:nvSpPr>
          <p:spPr>
            <a:xfrm>
              <a:off x="1036870" y="7852075"/>
              <a:ext cx="484150" cy="302578"/>
            </a:xfrm>
            <a:custGeom>
              <a:avLst/>
              <a:gdLst/>
              <a:ahLst/>
              <a:cxnLst/>
              <a:rect l="l" t="t" r="r" b="b"/>
              <a:pathLst>
                <a:path w="3973" h="2483" extrusionOk="0">
                  <a:moveTo>
                    <a:pt x="3973" y="1"/>
                  </a:moveTo>
                  <a:lnTo>
                    <a:pt x="208" y="2198"/>
                  </a:lnTo>
                  <a:lnTo>
                    <a:pt x="0" y="2483"/>
                  </a:lnTo>
                  <a:lnTo>
                    <a:pt x="3777" y="286"/>
                  </a:lnTo>
                  <a:lnTo>
                    <a:pt x="3973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75"/>
            <p:cNvSpPr/>
            <p:nvPr/>
          </p:nvSpPr>
          <p:spPr>
            <a:xfrm>
              <a:off x="1037601" y="7789925"/>
              <a:ext cx="483419" cy="329997"/>
            </a:xfrm>
            <a:custGeom>
              <a:avLst/>
              <a:gdLst/>
              <a:ahLst/>
              <a:cxnLst/>
              <a:rect l="l" t="t" r="r" b="b"/>
              <a:pathLst>
                <a:path w="3967" h="2708" extrusionOk="0">
                  <a:moveTo>
                    <a:pt x="3771" y="0"/>
                  </a:moveTo>
                  <a:lnTo>
                    <a:pt x="0" y="2197"/>
                  </a:lnTo>
                  <a:lnTo>
                    <a:pt x="202" y="2708"/>
                  </a:lnTo>
                  <a:lnTo>
                    <a:pt x="3967" y="511"/>
                  </a:lnTo>
                  <a:lnTo>
                    <a:pt x="377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75"/>
            <p:cNvSpPr/>
            <p:nvPr/>
          </p:nvSpPr>
          <p:spPr>
            <a:xfrm>
              <a:off x="988369" y="7761654"/>
              <a:ext cx="508887" cy="296120"/>
            </a:xfrm>
            <a:custGeom>
              <a:avLst/>
              <a:gdLst/>
              <a:ahLst/>
              <a:cxnLst/>
              <a:rect l="l" t="t" r="r" b="b"/>
              <a:pathLst>
                <a:path w="4176" h="2430" extrusionOk="0">
                  <a:moveTo>
                    <a:pt x="3771" y="1"/>
                  </a:moveTo>
                  <a:lnTo>
                    <a:pt x="1" y="2198"/>
                  </a:lnTo>
                  <a:lnTo>
                    <a:pt x="404" y="2429"/>
                  </a:lnTo>
                  <a:lnTo>
                    <a:pt x="4175" y="232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75"/>
            <p:cNvSpPr/>
            <p:nvPr/>
          </p:nvSpPr>
          <p:spPr>
            <a:xfrm>
              <a:off x="528950" y="8469306"/>
              <a:ext cx="93467" cy="111624"/>
            </a:xfrm>
            <a:custGeom>
              <a:avLst/>
              <a:gdLst/>
              <a:ahLst/>
              <a:cxnLst/>
              <a:rect l="l" t="t" r="r" b="b"/>
              <a:pathLst>
                <a:path w="767" h="916" extrusionOk="0">
                  <a:moveTo>
                    <a:pt x="766" y="1"/>
                  </a:moveTo>
                  <a:lnTo>
                    <a:pt x="564" y="108"/>
                  </a:lnTo>
                  <a:lnTo>
                    <a:pt x="0" y="915"/>
                  </a:lnTo>
                  <a:lnTo>
                    <a:pt x="202" y="803"/>
                  </a:lnTo>
                  <a:lnTo>
                    <a:pt x="7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75"/>
            <p:cNvSpPr/>
            <p:nvPr/>
          </p:nvSpPr>
          <p:spPr>
            <a:xfrm>
              <a:off x="530290" y="8292118"/>
              <a:ext cx="92126" cy="190345"/>
            </a:xfrm>
            <a:custGeom>
              <a:avLst/>
              <a:gdLst/>
              <a:ahLst/>
              <a:cxnLst/>
              <a:rect l="l" t="t" r="r" b="b"/>
              <a:pathLst>
                <a:path w="756" h="1562" extrusionOk="0">
                  <a:moveTo>
                    <a:pt x="197" y="0"/>
                  </a:moveTo>
                  <a:lnTo>
                    <a:pt x="1" y="113"/>
                  </a:lnTo>
                  <a:lnTo>
                    <a:pt x="553" y="1562"/>
                  </a:lnTo>
                  <a:lnTo>
                    <a:pt x="755" y="1455"/>
                  </a:lnTo>
                  <a:lnTo>
                    <a:pt x="197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75"/>
            <p:cNvSpPr/>
            <p:nvPr/>
          </p:nvSpPr>
          <p:spPr>
            <a:xfrm>
              <a:off x="391368" y="8212421"/>
              <a:ext cx="162927" cy="93467"/>
            </a:xfrm>
            <a:custGeom>
              <a:avLst/>
              <a:gdLst/>
              <a:ahLst/>
              <a:cxnLst/>
              <a:rect l="l" t="t" r="r" b="b"/>
              <a:pathLst>
                <a:path w="1337" h="767" extrusionOk="0">
                  <a:moveTo>
                    <a:pt x="203" y="1"/>
                  </a:moveTo>
                  <a:lnTo>
                    <a:pt x="1" y="114"/>
                  </a:lnTo>
                  <a:lnTo>
                    <a:pt x="1141" y="767"/>
                  </a:lnTo>
                  <a:lnTo>
                    <a:pt x="1337" y="65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75"/>
            <p:cNvSpPr/>
            <p:nvPr/>
          </p:nvSpPr>
          <p:spPr>
            <a:xfrm>
              <a:off x="737200" y="5977725"/>
              <a:ext cx="55950" cy="47625"/>
            </a:xfrm>
            <a:custGeom>
              <a:avLst/>
              <a:gdLst/>
              <a:ahLst/>
              <a:cxnLst/>
              <a:rect l="l" t="t" r="r" b="b"/>
              <a:pathLst>
                <a:path w="2238" h="1905" extrusionOk="0">
                  <a:moveTo>
                    <a:pt x="905" y="0"/>
                  </a:moveTo>
                  <a:lnTo>
                    <a:pt x="2238" y="24"/>
                  </a:lnTo>
                  <a:lnTo>
                    <a:pt x="929" y="1905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3" name="Google Shape;2933;p75"/>
            <p:cNvSpPr/>
            <p:nvPr/>
          </p:nvSpPr>
          <p:spPr>
            <a:xfrm>
              <a:off x="-62500" y="5518950"/>
              <a:ext cx="65475" cy="52975"/>
            </a:xfrm>
            <a:custGeom>
              <a:avLst/>
              <a:gdLst/>
              <a:ahLst/>
              <a:cxnLst/>
              <a:rect l="l" t="t" r="r" b="b"/>
              <a:pathLst>
                <a:path w="2619" h="2119" extrusionOk="0">
                  <a:moveTo>
                    <a:pt x="1095" y="119"/>
                  </a:moveTo>
                  <a:lnTo>
                    <a:pt x="2619" y="0"/>
                  </a:lnTo>
                  <a:lnTo>
                    <a:pt x="1143" y="2119"/>
                  </a:lnTo>
                  <a:lnTo>
                    <a:pt x="0" y="4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4" name="Google Shape;2934;p75"/>
            <p:cNvSpPr/>
            <p:nvPr/>
          </p:nvSpPr>
          <p:spPr>
            <a:xfrm>
              <a:off x="-827675" y="5062150"/>
              <a:ext cx="14275" cy="50000"/>
            </a:xfrm>
            <a:custGeom>
              <a:avLst/>
              <a:gdLst/>
              <a:ahLst/>
              <a:cxnLst/>
              <a:rect l="l" t="t" r="r" b="b"/>
              <a:pathLst>
                <a:path w="571" h="2000" extrusionOk="0">
                  <a:moveTo>
                    <a:pt x="238" y="2000"/>
                  </a:moveTo>
                  <a:lnTo>
                    <a:pt x="571" y="1190"/>
                  </a:lnTo>
                  <a:lnTo>
                    <a:pt x="238" y="0"/>
                  </a:lnTo>
                  <a:lnTo>
                    <a:pt x="0" y="140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5" name="Google Shape;2935;p75"/>
            <p:cNvSpPr/>
            <p:nvPr/>
          </p:nvSpPr>
          <p:spPr>
            <a:xfrm>
              <a:off x="7802750" y="7120525"/>
              <a:ext cx="40500" cy="66100"/>
            </a:xfrm>
            <a:custGeom>
              <a:avLst/>
              <a:gdLst/>
              <a:ahLst/>
              <a:cxnLst/>
              <a:rect l="l" t="t" r="r" b="b"/>
              <a:pathLst>
                <a:path w="1620" h="2644" extrusionOk="0">
                  <a:moveTo>
                    <a:pt x="691" y="0"/>
                  </a:moveTo>
                  <a:lnTo>
                    <a:pt x="0" y="1453"/>
                  </a:lnTo>
                  <a:lnTo>
                    <a:pt x="667" y="2644"/>
                  </a:lnTo>
                  <a:lnTo>
                    <a:pt x="1620" y="123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6" name="Google Shape;2936;p75"/>
            <p:cNvSpPr/>
            <p:nvPr/>
          </p:nvSpPr>
          <p:spPr>
            <a:xfrm rot="3517853">
              <a:off x="3678125" y="6063279"/>
              <a:ext cx="1010855" cy="609642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75"/>
            <p:cNvSpPr/>
            <p:nvPr/>
          </p:nvSpPr>
          <p:spPr>
            <a:xfrm>
              <a:off x="6240475" y="9170625"/>
              <a:ext cx="26775" cy="49400"/>
            </a:xfrm>
            <a:custGeom>
              <a:avLst/>
              <a:gdLst/>
              <a:ahLst/>
              <a:cxnLst/>
              <a:rect l="l" t="t" r="r" b="b"/>
              <a:pathLst>
                <a:path w="1071" h="1976" extrusionOk="0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8" name="Google Shape;2938;p75"/>
            <p:cNvSpPr/>
            <p:nvPr/>
          </p:nvSpPr>
          <p:spPr>
            <a:xfrm>
              <a:off x="5448100" y="8716175"/>
              <a:ext cx="26775" cy="49400"/>
            </a:xfrm>
            <a:custGeom>
              <a:avLst/>
              <a:gdLst/>
              <a:ahLst/>
              <a:cxnLst/>
              <a:rect l="l" t="t" r="r" b="b"/>
              <a:pathLst>
                <a:path w="1071" h="1976" extrusionOk="0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39" name="Google Shape;2939;p75"/>
            <p:cNvSpPr/>
            <p:nvPr/>
          </p:nvSpPr>
          <p:spPr>
            <a:xfrm>
              <a:off x="4660250" y="8256750"/>
              <a:ext cx="26775" cy="49400"/>
            </a:xfrm>
            <a:custGeom>
              <a:avLst/>
              <a:gdLst/>
              <a:ahLst/>
              <a:cxnLst/>
              <a:rect l="l" t="t" r="r" b="b"/>
              <a:pathLst>
                <a:path w="1071" h="1976" extrusionOk="0">
                  <a:moveTo>
                    <a:pt x="524" y="0"/>
                  </a:moveTo>
                  <a:lnTo>
                    <a:pt x="1071" y="809"/>
                  </a:lnTo>
                  <a:lnTo>
                    <a:pt x="524" y="1976"/>
                  </a:lnTo>
                  <a:lnTo>
                    <a:pt x="0" y="10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940" name="Google Shape;2940;p75"/>
            <p:cNvSpPr/>
            <p:nvPr/>
          </p:nvSpPr>
          <p:spPr>
            <a:xfrm>
              <a:off x="5016650" y="4915113"/>
              <a:ext cx="358500" cy="186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75"/>
            <p:cNvSpPr/>
            <p:nvPr/>
          </p:nvSpPr>
          <p:spPr>
            <a:xfrm>
              <a:off x="5056450" y="4502425"/>
              <a:ext cx="283200" cy="150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75"/>
            <p:cNvSpPr/>
            <p:nvPr/>
          </p:nvSpPr>
          <p:spPr>
            <a:xfrm>
              <a:off x="5088625" y="3576650"/>
              <a:ext cx="222900" cy="1506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7" name="Google Shape;2947;p76"/>
          <p:cNvSpPr txBox="1">
            <a:spLocks noGrp="1"/>
          </p:cNvSpPr>
          <p:nvPr>
            <p:ph type="title"/>
          </p:nvPr>
        </p:nvSpPr>
        <p:spPr>
          <a:xfrm>
            <a:off x="716850" y="45482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 FLAT ICON PACK</a:t>
            </a:r>
            <a:endParaRPr/>
          </a:p>
        </p:txBody>
      </p:sp>
      <p:grpSp>
        <p:nvGrpSpPr>
          <p:cNvPr id="2948" name="Google Shape;2948;p76"/>
          <p:cNvGrpSpPr/>
          <p:nvPr/>
        </p:nvGrpSpPr>
        <p:grpSpPr>
          <a:xfrm>
            <a:off x="998444" y="1179023"/>
            <a:ext cx="407023" cy="391826"/>
            <a:chOff x="998444" y="1179023"/>
            <a:chExt cx="407023" cy="391826"/>
          </a:xfrm>
        </p:grpSpPr>
        <p:sp>
          <p:nvSpPr>
            <p:cNvPr id="2949" name="Google Shape;2949;p76"/>
            <p:cNvSpPr/>
            <p:nvPr/>
          </p:nvSpPr>
          <p:spPr>
            <a:xfrm>
              <a:off x="1003745" y="1259802"/>
              <a:ext cx="380238" cy="231199"/>
            </a:xfrm>
            <a:custGeom>
              <a:avLst/>
              <a:gdLst/>
              <a:ahLst/>
              <a:cxnLst/>
              <a:rect l="l" t="t" r="r" b="b"/>
              <a:pathLst>
                <a:path w="13486" h="8200" extrusionOk="0">
                  <a:moveTo>
                    <a:pt x="11955" y="1"/>
                  </a:moveTo>
                  <a:lnTo>
                    <a:pt x="11793" y="17"/>
                  </a:lnTo>
                  <a:cubicBezTo>
                    <a:pt x="11680" y="28"/>
                    <a:pt x="11600" y="130"/>
                    <a:pt x="11608" y="240"/>
                  </a:cubicBezTo>
                  <a:cubicBezTo>
                    <a:pt x="11618" y="348"/>
                    <a:pt x="11712" y="426"/>
                    <a:pt x="11816" y="426"/>
                  </a:cubicBezTo>
                  <a:cubicBezTo>
                    <a:pt x="11821" y="426"/>
                    <a:pt x="11826" y="426"/>
                    <a:pt x="11831" y="426"/>
                  </a:cubicBezTo>
                  <a:lnTo>
                    <a:pt x="11971" y="412"/>
                  </a:lnTo>
                  <a:cubicBezTo>
                    <a:pt x="12380" y="461"/>
                    <a:pt x="12652" y="601"/>
                    <a:pt x="12778" y="821"/>
                  </a:cubicBezTo>
                  <a:cubicBezTo>
                    <a:pt x="13031" y="1263"/>
                    <a:pt x="12711" y="2046"/>
                    <a:pt x="11898" y="2971"/>
                  </a:cubicBezTo>
                  <a:cubicBezTo>
                    <a:pt x="10093" y="5027"/>
                    <a:pt x="6439" y="7133"/>
                    <a:pt x="3752" y="7671"/>
                  </a:cubicBezTo>
                  <a:cubicBezTo>
                    <a:pt x="3335" y="7755"/>
                    <a:pt x="2962" y="7796"/>
                    <a:pt x="2642" y="7796"/>
                  </a:cubicBezTo>
                  <a:cubicBezTo>
                    <a:pt x="2035" y="7796"/>
                    <a:pt x="1617" y="7648"/>
                    <a:pt x="1451" y="7359"/>
                  </a:cubicBezTo>
                  <a:cubicBezTo>
                    <a:pt x="1201" y="6918"/>
                    <a:pt x="1518" y="6135"/>
                    <a:pt x="2334" y="5210"/>
                  </a:cubicBezTo>
                  <a:cubicBezTo>
                    <a:pt x="4093" y="3211"/>
                    <a:pt x="7545" y="1206"/>
                    <a:pt x="10160" y="579"/>
                  </a:cubicBezTo>
                  <a:lnTo>
                    <a:pt x="10362" y="560"/>
                  </a:lnTo>
                  <a:cubicBezTo>
                    <a:pt x="10475" y="550"/>
                    <a:pt x="10556" y="447"/>
                    <a:pt x="10545" y="337"/>
                  </a:cubicBezTo>
                  <a:cubicBezTo>
                    <a:pt x="10537" y="229"/>
                    <a:pt x="10444" y="151"/>
                    <a:pt x="10340" y="151"/>
                  </a:cubicBezTo>
                  <a:cubicBezTo>
                    <a:pt x="10335" y="151"/>
                    <a:pt x="10329" y="151"/>
                    <a:pt x="10324" y="151"/>
                  </a:cubicBezTo>
                  <a:lnTo>
                    <a:pt x="10109" y="173"/>
                  </a:lnTo>
                  <a:cubicBezTo>
                    <a:pt x="10104" y="173"/>
                    <a:pt x="10093" y="173"/>
                    <a:pt x="10082" y="176"/>
                  </a:cubicBezTo>
                  <a:cubicBezTo>
                    <a:pt x="5654" y="1228"/>
                    <a:pt x="1" y="5640"/>
                    <a:pt x="1107" y="7558"/>
                  </a:cubicBezTo>
                  <a:cubicBezTo>
                    <a:pt x="1363" y="8003"/>
                    <a:pt x="1915" y="8200"/>
                    <a:pt x="2650" y="8200"/>
                  </a:cubicBezTo>
                  <a:cubicBezTo>
                    <a:pt x="5188" y="8200"/>
                    <a:pt x="9910" y="5850"/>
                    <a:pt x="12205" y="3237"/>
                  </a:cubicBezTo>
                  <a:cubicBezTo>
                    <a:pt x="13155" y="2156"/>
                    <a:pt x="13486" y="1225"/>
                    <a:pt x="13133" y="617"/>
                  </a:cubicBezTo>
                  <a:cubicBezTo>
                    <a:pt x="12934" y="273"/>
                    <a:pt x="12555" y="68"/>
                    <a:pt x="11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76"/>
            <p:cNvSpPr/>
            <p:nvPr/>
          </p:nvSpPr>
          <p:spPr>
            <a:xfrm>
              <a:off x="1114213" y="1179023"/>
              <a:ext cx="182083" cy="391826"/>
            </a:xfrm>
            <a:custGeom>
              <a:avLst/>
              <a:gdLst/>
              <a:ahLst/>
              <a:cxnLst/>
              <a:rect l="l" t="t" r="r" b="b"/>
              <a:pathLst>
                <a:path w="6458" h="13897" extrusionOk="0">
                  <a:moveTo>
                    <a:pt x="3202" y="0"/>
                  </a:moveTo>
                  <a:cubicBezTo>
                    <a:pt x="974" y="0"/>
                    <a:pt x="0" y="7133"/>
                    <a:pt x="1294" y="11470"/>
                  </a:cubicBezTo>
                  <a:cubicBezTo>
                    <a:pt x="1297" y="11478"/>
                    <a:pt x="1303" y="11486"/>
                    <a:pt x="1305" y="11497"/>
                  </a:cubicBezTo>
                  <a:lnTo>
                    <a:pt x="1413" y="11731"/>
                  </a:lnTo>
                  <a:cubicBezTo>
                    <a:pt x="1446" y="11808"/>
                    <a:pt x="1520" y="11851"/>
                    <a:pt x="1597" y="11851"/>
                  </a:cubicBezTo>
                  <a:cubicBezTo>
                    <a:pt x="1626" y="11851"/>
                    <a:pt x="1654" y="11845"/>
                    <a:pt x="1682" y="11833"/>
                  </a:cubicBezTo>
                  <a:cubicBezTo>
                    <a:pt x="1787" y="11785"/>
                    <a:pt x="1830" y="11664"/>
                    <a:pt x="1781" y="11564"/>
                  </a:cubicBezTo>
                  <a:lnTo>
                    <a:pt x="1682" y="11341"/>
                  </a:lnTo>
                  <a:cubicBezTo>
                    <a:pt x="1321" y="10130"/>
                    <a:pt x="1122" y="8572"/>
                    <a:pt x="1122" y="6953"/>
                  </a:cubicBezTo>
                  <a:cubicBezTo>
                    <a:pt x="1122" y="3178"/>
                    <a:pt x="2169" y="412"/>
                    <a:pt x="3202" y="412"/>
                  </a:cubicBezTo>
                  <a:cubicBezTo>
                    <a:pt x="4238" y="412"/>
                    <a:pt x="5279" y="3183"/>
                    <a:pt x="5279" y="6953"/>
                  </a:cubicBezTo>
                  <a:cubicBezTo>
                    <a:pt x="5279" y="10725"/>
                    <a:pt x="4235" y="13493"/>
                    <a:pt x="3202" y="13493"/>
                  </a:cubicBezTo>
                  <a:cubicBezTo>
                    <a:pt x="2949" y="13493"/>
                    <a:pt x="2691" y="13329"/>
                    <a:pt x="2441" y="12998"/>
                  </a:cubicBezTo>
                  <a:lnTo>
                    <a:pt x="2352" y="12802"/>
                  </a:lnTo>
                  <a:cubicBezTo>
                    <a:pt x="2316" y="12725"/>
                    <a:pt x="2242" y="12681"/>
                    <a:pt x="2166" y="12681"/>
                  </a:cubicBezTo>
                  <a:cubicBezTo>
                    <a:pt x="2138" y="12681"/>
                    <a:pt x="2109" y="12687"/>
                    <a:pt x="2083" y="12700"/>
                  </a:cubicBezTo>
                  <a:cubicBezTo>
                    <a:pt x="1978" y="12748"/>
                    <a:pt x="1935" y="12869"/>
                    <a:pt x="1981" y="12969"/>
                  </a:cubicBezTo>
                  <a:lnTo>
                    <a:pt x="2083" y="13187"/>
                  </a:lnTo>
                  <a:cubicBezTo>
                    <a:pt x="2088" y="13200"/>
                    <a:pt x="2096" y="13213"/>
                    <a:pt x="2104" y="13224"/>
                  </a:cubicBezTo>
                  <a:cubicBezTo>
                    <a:pt x="2441" y="13671"/>
                    <a:pt x="2812" y="13897"/>
                    <a:pt x="3205" y="13897"/>
                  </a:cubicBezTo>
                  <a:cubicBezTo>
                    <a:pt x="5481" y="13897"/>
                    <a:pt x="6458" y="6390"/>
                    <a:pt x="5007" y="2112"/>
                  </a:cubicBezTo>
                  <a:cubicBezTo>
                    <a:pt x="4547" y="751"/>
                    <a:pt x="3904" y="0"/>
                    <a:pt x="32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76"/>
            <p:cNvSpPr/>
            <p:nvPr/>
          </p:nvSpPr>
          <p:spPr>
            <a:xfrm>
              <a:off x="998444" y="1259548"/>
              <a:ext cx="407023" cy="231284"/>
            </a:xfrm>
            <a:custGeom>
              <a:avLst/>
              <a:gdLst/>
              <a:ahLst/>
              <a:cxnLst/>
              <a:rect l="l" t="t" r="r" b="b"/>
              <a:pathLst>
                <a:path w="14436" h="8203" extrusionOk="0">
                  <a:moveTo>
                    <a:pt x="2446" y="0"/>
                  </a:moveTo>
                  <a:cubicBezTo>
                    <a:pt x="2439" y="0"/>
                    <a:pt x="2431" y="2"/>
                    <a:pt x="2425" y="4"/>
                  </a:cubicBezTo>
                  <a:cubicBezTo>
                    <a:pt x="1871" y="72"/>
                    <a:pt x="1488" y="279"/>
                    <a:pt x="1292" y="618"/>
                  </a:cubicBezTo>
                  <a:cubicBezTo>
                    <a:pt x="1" y="2856"/>
                    <a:pt x="7714" y="8202"/>
                    <a:pt x="11766" y="8202"/>
                  </a:cubicBezTo>
                  <a:cubicBezTo>
                    <a:pt x="12544" y="8202"/>
                    <a:pt x="13082" y="7987"/>
                    <a:pt x="13327" y="7567"/>
                  </a:cubicBezTo>
                  <a:cubicBezTo>
                    <a:pt x="14435" y="5646"/>
                    <a:pt x="8774" y="1234"/>
                    <a:pt x="4346" y="182"/>
                  </a:cubicBezTo>
                  <a:cubicBezTo>
                    <a:pt x="4338" y="182"/>
                    <a:pt x="4327" y="179"/>
                    <a:pt x="4319" y="179"/>
                  </a:cubicBezTo>
                  <a:lnTo>
                    <a:pt x="4117" y="158"/>
                  </a:lnTo>
                  <a:cubicBezTo>
                    <a:pt x="4111" y="157"/>
                    <a:pt x="4104" y="157"/>
                    <a:pt x="4098" y="157"/>
                  </a:cubicBezTo>
                  <a:cubicBezTo>
                    <a:pt x="3993" y="157"/>
                    <a:pt x="3904" y="239"/>
                    <a:pt x="3894" y="343"/>
                  </a:cubicBezTo>
                  <a:cubicBezTo>
                    <a:pt x="3883" y="454"/>
                    <a:pt x="3969" y="556"/>
                    <a:pt x="4079" y="564"/>
                  </a:cubicBezTo>
                  <a:lnTo>
                    <a:pt x="4268" y="583"/>
                  </a:lnTo>
                  <a:cubicBezTo>
                    <a:pt x="6878" y="1207"/>
                    <a:pt x="10332" y="3209"/>
                    <a:pt x="12089" y="5213"/>
                  </a:cubicBezTo>
                  <a:cubicBezTo>
                    <a:pt x="12904" y="6139"/>
                    <a:pt x="13224" y="6922"/>
                    <a:pt x="12972" y="7363"/>
                  </a:cubicBezTo>
                  <a:cubicBezTo>
                    <a:pt x="12803" y="7654"/>
                    <a:pt x="12382" y="7800"/>
                    <a:pt x="11778" y="7800"/>
                  </a:cubicBezTo>
                  <a:cubicBezTo>
                    <a:pt x="10521" y="7800"/>
                    <a:pt x="8474" y="7167"/>
                    <a:pt x="6269" y="5891"/>
                  </a:cubicBezTo>
                  <a:cubicBezTo>
                    <a:pt x="3003" y="4005"/>
                    <a:pt x="1125" y="1718"/>
                    <a:pt x="1645" y="825"/>
                  </a:cubicBezTo>
                  <a:cubicBezTo>
                    <a:pt x="1768" y="604"/>
                    <a:pt x="2040" y="467"/>
                    <a:pt x="2452" y="413"/>
                  </a:cubicBezTo>
                  <a:lnTo>
                    <a:pt x="2592" y="427"/>
                  </a:lnTo>
                  <a:cubicBezTo>
                    <a:pt x="2598" y="427"/>
                    <a:pt x="2605" y="428"/>
                    <a:pt x="2611" y="428"/>
                  </a:cubicBezTo>
                  <a:cubicBezTo>
                    <a:pt x="2716" y="428"/>
                    <a:pt x="2805" y="348"/>
                    <a:pt x="2815" y="241"/>
                  </a:cubicBezTo>
                  <a:cubicBezTo>
                    <a:pt x="2823" y="131"/>
                    <a:pt x="2740" y="31"/>
                    <a:pt x="2629" y="21"/>
                  </a:cubicBezTo>
                  <a:lnTo>
                    <a:pt x="2468" y="4"/>
                  </a:lnTo>
                  <a:cubicBezTo>
                    <a:pt x="2461" y="2"/>
                    <a:pt x="2454" y="0"/>
                    <a:pt x="24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76"/>
            <p:cNvSpPr/>
            <p:nvPr/>
          </p:nvSpPr>
          <p:spPr>
            <a:xfrm>
              <a:off x="1166937" y="1337254"/>
              <a:ext cx="75281" cy="75365"/>
            </a:xfrm>
            <a:custGeom>
              <a:avLst/>
              <a:gdLst/>
              <a:ahLst/>
              <a:cxnLst/>
              <a:rect l="l" t="t" r="r" b="b"/>
              <a:pathLst>
                <a:path w="2670" h="2673" extrusionOk="0">
                  <a:moveTo>
                    <a:pt x="1335" y="1"/>
                  </a:moveTo>
                  <a:cubicBezTo>
                    <a:pt x="598" y="1"/>
                    <a:pt x="0" y="598"/>
                    <a:pt x="0" y="1335"/>
                  </a:cubicBezTo>
                  <a:cubicBezTo>
                    <a:pt x="0" y="2075"/>
                    <a:pt x="598" y="2672"/>
                    <a:pt x="1335" y="2672"/>
                  </a:cubicBezTo>
                  <a:cubicBezTo>
                    <a:pt x="2072" y="2672"/>
                    <a:pt x="2669" y="2075"/>
                    <a:pt x="2669" y="1335"/>
                  </a:cubicBezTo>
                  <a:cubicBezTo>
                    <a:pt x="2669" y="598"/>
                    <a:pt x="2072" y="1"/>
                    <a:pt x="13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76"/>
            <p:cNvSpPr/>
            <p:nvPr/>
          </p:nvSpPr>
          <p:spPr>
            <a:xfrm>
              <a:off x="1166853" y="1337197"/>
              <a:ext cx="51681" cy="75337"/>
            </a:xfrm>
            <a:custGeom>
              <a:avLst/>
              <a:gdLst/>
              <a:ahLst/>
              <a:cxnLst/>
              <a:rect l="l" t="t" r="r" b="b"/>
              <a:pathLst>
                <a:path w="1833" h="2672" extrusionOk="0">
                  <a:moveTo>
                    <a:pt x="1335" y="0"/>
                  </a:moveTo>
                  <a:cubicBezTo>
                    <a:pt x="598" y="0"/>
                    <a:pt x="1" y="600"/>
                    <a:pt x="1" y="1335"/>
                  </a:cubicBezTo>
                  <a:cubicBezTo>
                    <a:pt x="1" y="2072"/>
                    <a:pt x="598" y="2672"/>
                    <a:pt x="1335" y="2672"/>
                  </a:cubicBezTo>
                  <a:cubicBezTo>
                    <a:pt x="1510" y="2672"/>
                    <a:pt x="1677" y="2637"/>
                    <a:pt x="1833" y="2572"/>
                  </a:cubicBezTo>
                  <a:cubicBezTo>
                    <a:pt x="1346" y="2381"/>
                    <a:pt x="996" y="1900"/>
                    <a:pt x="996" y="1340"/>
                  </a:cubicBezTo>
                  <a:cubicBezTo>
                    <a:pt x="996" y="778"/>
                    <a:pt x="1340" y="296"/>
                    <a:pt x="1833" y="97"/>
                  </a:cubicBezTo>
                  <a:cubicBezTo>
                    <a:pt x="1677" y="38"/>
                    <a:pt x="1510" y="0"/>
                    <a:pt x="133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76"/>
            <p:cNvSpPr/>
            <p:nvPr/>
          </p:nvSpPr>
          <p:spPr>
            <a:xfrm>
              <a:off x="1092728" y="1243731"/>
              <a:ext cx="27659" cy="44323"/>
            </a:xfrm>
            <a:custGeom>
              <a:avLst/>
              <a:gdLst/>
              <a:ahLst/>
              <a:cxnLst/>
              <a:rect l="l" t="t" r="r" b="b"/>
              <a:pathLst>
                <a:path w="981" h="1572" extrusionOk="0">
                  <a:moveTo>
                    <a:pt x="388" y="0"/>
                  </a:moveTo>
                  <a:lnTo>
                    <a:pt x="1" y="568"/>
                  </a:lnTo>
                  <a:lnTo>
                    <a:pt x="1" y="1273"/>
                  </a:lnTo>
                  <a:lnTo>
                    <a:pt x="313" y="1566"/>
                  </a:lnTo>
                  <a:lnTo>
                    <a:pt x="547" y="1572"/>
                  </a:lnTo>
                  <a:cubicBezTo>
                    <a:pt x="808" y="1408"/>
                    <a:pt x="980" y="1114"/>
                    <a:pt x="980" y="786"/>
                  </a:cubicBezTo>
                  <a:cubicBezTo>
                    <a:pt x="980" y="458"/>
                    <a:pt x="803" y="165"/>
                    <a:pt x="5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76"/>
            <p:cNvSpPr/>
            <p:nvPr/>
          </p:nvSpPr>
          <p:spPr>
            <a:xfrm>
              <a:off x="1067550" y="1239558"/>
              <a:ext cx="40319" cy="52527"/>
            </a:xfrm>
            <a:custGeom>
              <a:avLst/>
              <a:gdLst/>
              <a:ahLst/>
              <a:cxnLst/>
              <a:rect l="l" t="t" r="r" b="b"/>
              <a:pathLst>
                <a:path w="1430" h="1863" extrusionOk="0">
                  <a:moveTo>
                    <a:pt x="932" y="0"/>
                  </a:moveTo>
                  <a:cubicBezTo>
                    <a:pt x="418" y="0"/>
                    <a:pt x="1" y="417"/>
                    <a:pt x="1" y="931"/>
                  </a:cubicBezTo>
                  <a:cubicBezTo>
                    <a:pt x="1" y="1445"/>
                    <a:pt x="418" y="1862"/>
                    <a:pt x="932" y="1862"/>
                  </a:cubicBezTo>
                  <a:cubicBezTo>
                    <a:pt x="1112" y="1862"/>
                    <a:pt x="1284" y="1808"/>
                    <a:pt x="1429" y="1717"/>
                  </a:cubicBezTo>
                  <a:cubicBezTo>
                    <a:pt x="1171" y="1553"/>
                    <a:pt x="996" y="1265"/>
                    <a:pt x="996" y="931"/>
                  </a:cubicBezTo>
                  <a:cubicBezTo>
                    <a:pt x="996" y="598"/>
                    <a:pt x="1171" y="310"/>
                    <a:pt x="1429" y="143"/>
                  </a:cubicBezTo>
                  <a:cubicBezTo>
                    <a:pt x="1284" y="54"/>
                    <a:pt x="1112" y="0"/>
                    <a:pt x="9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76"/>
            <p:cNvSpPr/>
            <p:nvPr/>
          </p:nvSpPr>
          <p:spPr>
            <a:xfrm>
              <a:off x="1315300" y="1243731"/>
              <a:ext cx="26278" cy="44407"/>
            </a:xfrm>
            <a:custGeom>
              <a:avLst/>
              <a:gdLst/>
              <a:ahLst/>
              <a:cxnLst/>
              <a:rect l="l" t="t" r="r" b="b"/>
              <a:pathLst>
                <a:path w="932" h="1575" extrusionOk="0">
                  <a:moveTo>
                    <a:pt x="394" y="0"/>
                  </a:moveTo>
                  <a:lnTo>
                    <a:pt x="1" y="339"/>
                  </a:lnTo>
                  <a:lnTo>
                    <a:pt x="1" y="1130"/>
                  </a:lnTo>
                  <a:lnTo>
                    <a:pt x="211" y="1515"/>
                  </a:lnTo>
                  <a:lnTo>
                    <a:pt x="499" y="1574"/>
                  </a:lnTo>
                  <a:cubicBezTo>
                    <a:pt x="762" y="1408"/>
                    <a:pt x="932" y="1117"/>
                    <a:pt x="932" y="786"/>
                  </a:cubicBezTo>
                  <a:cubicBezTo>
                    <a:pt x="932" y="458"/>
                    <a:pt x="762" y="165"/>
                    <a:pt x="4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76"/>
            <p:cNvSpPr/>
            <p:nvPr/>
          </p:nvSpPr>
          <p:spPr>
            <a:xfrm>
              <a:off x="1288994" y="1239558"/>
              <a:ext cx="40291" cy="52527"/>
            </a:xfrm>
            <a:custGeom>
              <a:avLst/>
              <a:gdLst/>
              <a:ahLst/>
              <a:cxnLst/>
              <a:rect l="l" t="t" r="r" b="b"/>
              <a:pathLst>
                <a:path w="1429" h="1863" extrusionOk="0">
                  <a:moveTo>
                    <a:pt x="931" y="0"/>
                  </a:moveTo>
                  <a:cubicBezTo>
                    <a:pt x="417" y="0"/>
                    <a:pt x="0" y="417"/>
                    <a:pt x="0" y="931"/>
                  </a:cubicBezTo>
                  <a:cubicBezTo>
                    <a:pt x="0" y="1445"/>
                    <a:pt x="415" y="1862"/>
                    <a:pt x="931" y="1862"/>
                  </a:cubicBezTo>
                  <a:cubicBezTo>
                    <a:pt x="1111" y="1862"/>
                    <a:pt x="1284" y="1808"/>
                    <a:pt x="1429" y="1717"/>
                  </a:cubicBezTo>
                  <a:cubicBezTo>
                    <a:pt x="1171" y="1553"/>
                    <a:pt x="996" y="1265"/>
                    <a:pt x="996" y="931"/>
                  </a:cubicBezTo>
                  <a:cubicBezTo>
                    <a:pt x="996" y="598"/>
                    <a:pt x="1171" y="310"/>
                    <a:pt x="1429" y="143"/>
                  </a:cubicBezTo>
                  <a:cubicBezTo>
                    <a:pt x="1284" y="54"/>
                    <a:pt x="1111" y="0"/>
                    <a:pt x="9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76"/>
            <p:cNvSpPr/>
            <p:nvPr/>
          </p:nvSpPr>
          <p:spPr>
            <a:xfrm>
              <a:off x="1165415" y="1503012"/>
              <a:ext cx="30056" cy="45084"/>
            </a:xfrm>
            <a:custGeom>
              <a:avLst/>
              <a:gdLst/>
              <a:ahLst/>
              <a:cxnLst/>
              <a:rect l="l" t="t" r="r" b="b"/>
              <a:pathLst>
                <a:path w="1066" h="1599" extrusionOk="0">
                  <a:moveTo>
                    <a:pt x="272" y="1"/>
                  </a:moveTo>
                  <a:lnTo>
                    <a:pt x="0" y="493"/>
                  </a:lnTo>
                  <a:lnTo>
                    <a:pt x="0" y="1184"/>
                  </a:lnTo>
                  <a:lnTo>
                    <a:pt x="240" y="1526"/>
                  </a:lnTo>
                  <a:lnTo>
                    <a:pt x="463" y="1599"/>
                  </a:lnTo>
                  <a:cubicBezTo>
                    <a:pt x="912" y="1340"/>
                    <a:pt x="1066" y="767"/>
                    <a:pt x="808" y="323"/>
                  </a:cubicBezTo>
                  <a:cubicBezTo>
                    <a:pt x="730" y="189"/>
                    <a:pt x="622" y="79"/>
                    <a:pt x="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76"/>
            <p:cNvSpPr/>
            <p:nvPr/>
          </p:nvSpPr>
          <p:spPr>
            <a:xfrm>
              <a:off x="1135359" y="1499065"/>
              <a:ext cx="44125" cy="52584"/>
            </a:xfrm>
            <a:custGeom>
              <a:avLst/>
              <a:gdLst/>
              <a:ahLst/>
              <a:cxnLst/>
              <a:rect l="l" t="t" r="r" b="b"/>
              <a:pathLst>
                <a:path w="1565" h="1865" extrusionOk="0">
                  <a:moveTo>
                    <a:pt x="1064" y="1"/>
                  </a:moveTo>
                  <a:cubicBezTo>
                    <a:pt x="906" y="1"/>
                    <a:pt x="746" y="41"/>
                    <a:pt x="598" y="124"/>
                  </a:cubicBezTo>
                  <a:cubicBezTo>
                    <a:pt x="152" y="383"/>
                    <a:pt x="1" y="953"/>
                    <a:pt x="259" y="1400"/>
                  </a:cubicBezTo>
                  <a:cubicBezTo>
                    <a:pt x="432" y="1698"/>
                    <a:pt x="743" y="1865"/>
                    <a:pt x="1065" y="1865"/>
                  </a:cubicBezTo>
                  <a:cubicBezTo>
                    <a:pt x="1224" y="1865"/>
                    <a:pt x="1386" y="1824"/>
                    <a:pt x="1535" y="1739"/>
                  </a:cubicBezTo>
                  <a:lnTo>
                    <a:pt x="1564" y="1720"/>
                  </a:lnTo>
                  <a:cubicBezTo>
                    <a:pt x="1440" y="1644"/>
                    <a:pt x="1333" y="1537"/>
                    <a:pt x="1255" y="1400"/>
                  </a:cubicBezTo>
                  <a:cubicBezTo>
                    <a:pt x="1002" y="966"/>
                    <a:pt x="1144" y="410"/>
                    <a:pt x="1564" y="146"/>
                  </a:cubicBezTo>
                  <a:cubicBezTo>
                    <a:pt x="1415" y="51"/>
                    <a:pt x="1241" y="1"/>
                    <a:pt x="106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60" name="Google Shape;2960;p76"/>
          <p:cNvGrpSpPr/>
          <p:nvPr/>
        </p:nvGrpSpPr>
        <p:grpSpPr>
          <a:xfrm>
            <a:off x="1770226" y="1178854"/>
            <a:ext cx="361967" cy="392305"/>
            <a:chOff x="1770226" y="1178854"/>
            <a:chExt cx="361967" cy="392305"/>
          </a:xfrm>
        </p:grpSpPr>
        <p:sp>
          <p:nvSpPr>
            <p:cNvPr id="2961" name="Google Shape;2961;p76"/>
            <p:cNvSpPr/>
            <p:nvPr/>
          </p:nvSpPr>
          <p:spPr>
            <a:xfrm>
              <a:off x="2029141" y="1232791"/>
              <a:ext cx="56757" cy="72630"/>
            </a:xfrm>
            <a:custGeom>
              <a:avLst/>
              <a:gdLst/>
              <a:ahLst/>
              <a:cxnLst/>
              <a:rect l="l" t="t" r="r" b="b"/>
              <a:pathLst>
                <a:path w="2013" h="2576" extrusionOk="0">
                  <a:moveTo>
                    <a:pt x="716" y="1"/>
                  </a:moveTo>
                  <a:lnTo>
                    <a:pt x="600" y="114"/>
                  </a:lnTo>
                  <a:lnTo>
                    <a:pt x="600" y="1196"/>
                  </a:lnTo>
                  <a:lnTo>
                    <a:pt x="0" y="1196"/>
                  </a:lnTo>
                  <a:lnTo>
                    <a:pt x="0" y="2495"/>
                  </a:lnTo>
                  <a:lnTo>
                    <a:pt x="132" y="2576"/>
                  </a:lnTo>
                  <a:lnTo>
                    <a:pt x="1814" y="2576"/>
                  </a:lnTo>
                  <a:cubicBezTo>
                    <a:pt x="1924" y="2576"/>
                    <a:pt x="2013" y="2490"/>
                    <a:pt x="2013" y="2379"/>
                  </a:cubicBezTo>
                  <a:lnTo>
                    <a:pt x="2013" y="195"/>
                  </a:lnTo>
                  <a:cubicBezTo>
                    <a:pt x="2013" y="87"/>
                    <a:pt x="1921" y="1"/>
                    <a:pt x="181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76"/>
            <p:cNvSpPr/>
            <p:nvPr/>
          </p:nvSpPr>
          <p:spPr>
            <a:xfrm>
              <a:off x="2007064" y="1265723"/>
              <a:ext cx="28562" cy="39106"/>
            </a:xfrm>
            <a:custGeom>
              <a:avLst/>
              <a:gdLst/>
              <a:ahLst/>
              <a:cxnLst/>
              <a:rect l="l" t="t" r="r" b="b"/>
              <a:pathLst>
                <a:path w="1013" h="1387" extrusionOk="0">
                  <a:moveTo>
                    <a:pt x="95" y="1"/>
                  </a:moveTo>
                  <a:lnTo>
                    <a:pt x="1" y="103"/>
                  </a:lnTo>
                  <a:lnTo>
                    <a:pt x="1" y="1187"/>
                  </a:lnTo>
                  <a:cubicBezTo>
                    <a:pt x="1" y="1297"/>
                    <a:pt x="87" y="1386"/>
                    <a:pt x="200" y="1386"/>
                  </a:cubicBezTo>
                  <a:lnTo>
                    <a:pt x="1012" y="1386"/>
                  </a:lnTo>
                  <a:cubicBezTo>
                    <a:pt x="902" y="1381"/>
                    <a:pt x="813" y="1295"/>
                    <a:pt x="813" y="1187"/>
                  </a:cubicBezTo>
                  <a:lnTo>
                    <a:pt x="813" y="103"/>
                  </a:lnTo>
                  <a:lnTo>
                    <a:pt x="90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76"/>
            <p:cNvSpPr/>
            <p:nvPr/>
          </p:nvSpPr>
          <p:spPr>
            <a:xfrm>
              <a:off x="2006399" y="1232800"/>
              <a:ext cx="78749" cy="71722"/>
            </a:xfrm>
            <a:custGeom>
              <a:avLst/>
              <a:gdLst/>
              <a:ahLst/>
              <a:cxnLst/>
              <a:rect l="l" t="t" r="r" b="b"/>
              <a:pathLst>
                <a:path w="2013" h="2576" extrusionOk="0">
                  <a:moveTo>
                    <a:pt x="716" y="1"/>
                  </a:moveTo>
                  <a:lnTo>
                    <a:pt x="600" y="114"/>
                  </a:lnTo>
                  <a:lnTo>
                    <a:pt x="600" y="1196"/>
                  </a:lnTo>
                  <a:lnTo>
                    <a:pt x="0" y="1196"/>
                  </a:lnTo>
                  <a:lnTo>
                    <a:pt x="0" y="2495"/>
                  </a:lnTo>
                  <a:lnTo>
                    <a:pt x="132" y="2576"/>
                  </a:lnTo>
                  <a:lnTo>
                    <a:pt x="1814" y="2576"/>
                  </a:lnTo>
                  <a:cubicBezTo>
                    <a:pt x="1924" y="2576"/>
                    <a:pt x="2013" y="2490"/>
                    <a:pt x="2013" y="2379"/>
                  </a:cubicBezTo>
                  <a:lnTo>
                    <a:pt x="2013" y="195"/>
                  </a:lnTo>
                  <a:cubicBezTo>
                    <a:pt x="2013" y="87"/>
                    <a:pt x="1921" y="1"/>
                    <a:pt x="1814" y="1"/>
                  </a:cubicBezTo>
                  <a:close/>
                </a:path>
              </a:pathLst>
            </a:custGeom>
            <a:solidFill>
              <a:srgbClr val="FF3121">
                <a:alpha val="50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76"/>
            <p:cNvSpPr/>
            <p:nvPr/>
          </p:nvSpPr>
          <p:spPr>
            <a:xfrm>
              <a:off x="1983324" y="1196025"/>
              <a:ext cx="66625" cy="72602"/>
            </a:xfrm>
            <a:custGeom>
              <a:avLst/>
              <a:gdLst/>
              <a:ahLst/>
              <a:cxnLst/>
              <a:rect l="l" t="t" r="r" b="b"/>
              <a:pathLst>
                <a:path w="2363" h="2575" extrusionOk="0">
                  <a:moveTo>
                    <a:pt x="73" y="0"/>
                  </a:moveTo>
                  <a:lnTo>
                    <a:pt x="0" y="70"/>
                  </a:lnTo>
                  <a:lnTo>
                    <a:pt x="0" y="2473"/>
                  </a:lnTo>
                  <a:lnTo>
                    <a:pt x="73" y="2575"/>
                  </a:lnTo>
                  <a:lnTo>
                    <a:pt x="2164" y="2575"/>
                  </a:lnTo>
                  <a:cubicBezTo>
                    <a:pt x="2274" y="2575"/>
                    <a:pt x="2363" y="2489"/>
                    <a:pt x="2363" y="2379"/>
                  </a:cubicBezTo>
                  <a:lnTo>
                    <a:pt x="2363" y="194"/>
                  </a:lnTo>
                  <a:cubicBezTo>
                    <a:pt x="2363" y="89"/>
                    <a:pt x="2271" y="0"/>
                    <a:pt x="21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76"/>
            <p:cNvSpPr/>
            <p:nvPr/>
          </p:nvSpPr>
          <p:spPr>
            <a:xfrm>
              <a:off x="1961106" y="1196025"/>
              <a:ext cx="24530" cy="72771"/>
            </a:xfrm>
            <a:custGeom>
              <a:avLst/>
              <a:gdLst/>
              <a:ahLst/>
              <a:cxnLst/>
              <a:rect l="l" t="t" r="r" b="b"/>
              <a:pathLst>
                <a:path w="870" h="2581" extrusionOk="0">
                  <a:moveTo>
                    <a:pt x="124" y="0"/>
                  </a:moveTo>
                  <a:lnTo>
                    <a:pt x="0" y="89"/>
                  </a:lnTo>
                  <a:lnTo>
                    <a:pt x="0" y="2467"/>
                  </a:lnTo>
                  <a:lnTo>
                    <a:pt x="124" y="2580"/>
                  </a:lnTo>
                  <a:lnTo>
                    <a:pt x="869" y="258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76"/>
            <p:cNvSpPr/>
            <p:nvPr/>
          </p:nvSpPr>
          <p:spPr>
            <a:xfrm>
              <a:off x="1821654" y="1372836"/>
              <a:ext cx="310540" cy="198324"/>
            </a:xfrm>
            <a:custGeom>
              <a:avLst/>
              <a:gdLst/>
              <a:ahLst/>
              <a:cxnLst/>
              <a:rect l="l" t="t" r="r" b="b"/>
              <a:pathLst>
                <a:path w="11014" h="7034" extrusionOk="0">
                  <a:moveTo>
                    <a:pt x="4777" y="1"/>
                  </a:moveTo>
                  <a:lnTo>
                    <a:pt x="2611" y="1020"/>
                  </a:lnTo>
                  <a:lnTo>
                    <a:pt x="1169" y="2489"/>
                  </a:lnTo>
                  <a:lnTo>
                    <a:pt x="310" y="4505"/>
                  </a:lnTo>
                  <a:lnTo>
                    <a:pt x="1" y="6008"/>
                  </a:lnTo>
                  <a:lnTo>
                    <a:pt x="1" y="6818"/>
                  </a:lnTo>
                  <a:lnTo>
                    <a:pt x="213" y="7034"/>
                  </a:lnTo>
                  <a:lnTo>
                    <a:pt x="1820" y="7034"/>
                  </a:lnTo>
                  <a:lnTo>
                    <a:pt x="2331" y="6735"/>
                  </a:lnTo>
                  <a:lnTo>
                    <a:pt x="4316" y="6735"/>
                  </a:lnTo>
                  <a:lnTo>
                    <a:pt x="4720" y="7034"/>
                  </a:lnTo>
                  <a:lnTo>
                    <a:pt x="10763" y="7034"/>
                  </a:lnTo>
                  <a:cubicBezTo>
                    <a:pt x="10865" y="7034"/>
                    <a:pt x="10949" y="6956"/>
                    <a:pt x="10954" y="6859"/>
                  </a:cubicBezTo>
                  <a:cubicBezTo>
                    <a:pt x="11013" y="6310"/>
                    <a:pt x="10992" y="5753"/>
                    <a:pt x="10895" y="5191"/>
                  </a:cubicBezTo>
                  <a:cubicBezTo>
                    <a:pt x="10413" y="2417"/>
                    <a:pt x="8196" y="380"/>
                    <a:pt x="5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76"/>
            <p:cNvSpPr/>
            <p:nvPr/>
          </p:nvSpPr>
          <p:spPr>
            <a:xfrm>
              <a:off x="1770226" y="1371257"/>
              <a:ext cx="207966" cy="199592"/>
            </a:xfrm>
            <a:custGeom>
              <a:avLst/>
              <a:gdLst/>
              <a:ahLst/>
              <a:cxnLst/>
              <a:rect l="l" t="t" r="r" b="b"/>
              <a:pathLst>
                <a:path w="7376" h="7079" extrusionOk="0">
                  <a:moveTo>
                    <a:pt x="6046" y="0"/>
                  </a:moveTo>
                  <a:cubicBezTo>
                    <a:pt x="5823" y="16"/>
                    <a:pt x="5600" y="40"/>
                    <a:pt x="5376" y="81"/>
                  </a:cubicBezTo>
                  <a:lnTo>
                    <a:pt x="5384" y="81"/>
                  </a:lnTo>
                  <a:cubicBezTo>
                    <a:pt x="4795" y="180"/>
                    <a:pt x="4244" y="363"/>
                    <a:pt x="3730" y="608"/>
                  </a:cubicBezTo>
                  <a:lnTo>
                    <a:pt x="3622" y="1001"/>
                  </a:lnTo>
                  <a:lnTo>
                    <a:pt x="1782" y="2540"/>
                  </a:lnTo>
                  <a:lnTo>
                    <a:pt x="1365" y="2561"/>
                  </a:lnTo>
                  <a:cubicBezTo>
                    <a:pt x="466" y="3778"/>
                    <a:pt x="1" y="5311"/>
                    <a:pt x="149" y="6904"/>
                  </a:cubicBezTo>
                  <a:cubicBezTo>
                    <a:pt x="160" y="7001"/>
                    <a:pt x="243" y="7079"/>
                    <a:pt x="342" y="7079"/>
                  </a:cubicBezTo>
                  <a:lnTo>
                    <a:pt x="2029" y="7079"/>
                  </a:lnTo>
                  <a:cubicBezTo>
                    <a:pt x="2002" y="6834"/>
                    <a:pt x="1989" y="6581"/>
                    <a:pt x="1989" y="6323"/>
                  </a:cubicBezTo>
                  <a:cubicBezTo>
                    <a:pt x="1989" y="3145"/>
                    <a:pt x="4324" y="514"/>
                    <a:pt x="7375" y="51"/>
                  </a:cubicBezTo>
                  <a:cubicBezTo>
                    <a:pt x="7217" y="27"/>
                    <a:pt x="7055" y="11"/>
                    <a:pt x="68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76"/>
            <p:cNvSpPr/>
            <p:nvPr/>
          </p:nvSpPr>
          <p:spPr>
            <a:xfrm>
              <a:off x="1921492" y="1518491"/>
              <a:ext cx="19765" cy="29238"/>
            </a:xfrm>
            <a:custGeom>
              <a:avLst/>
              <a:gdLst/>
              <a:ahLst/>
              <a:cxnLst/>
              <a:rect l="l" t="t" r="r" b="b"/>
              <a:pathLst>
                <a:path w="701" h="1037" extrusionOk="0">
                  <a:moveTo>
                    <a:pt x="464" y="1"/>
                  </a:moveTo>
                  <a:cubicBezTo>
                    <a:pt x="379" y="1"/>
                    <a:pt x="298" y="54"/>
                    <a:pt x="267" y="138"/>
                  </a:cubicBezTo>
                  <a:lnTo>
                    <a:pt x="41" y="754"/>
                  </a:lnTo>
                  <a:cubicBezTo>
                    <a:pt x="1" y="861"/>
                    <a:pt x="60" y="982"/>
                    <a:pt x="167" y="1023"/>
                  </a:cubicBezTo>
                  <a:cubicBezTo>
                    <a:pt x="189" y="1034"/>
                    <a:pt x="213" y="1036"/>
                    <a:pt x="237" y="1036"/>
                  </a:cubicBezTo>
                  <a:cubicBezTo>
                    <a:pt x="321" y="1036"/>
                    <a:pt x="402" y="985"/>
                    <a:pt x="436" y="899"/>
                  </a:cubicBezTo>
                  <a:lnTo>
                    <a:pt x="660" y="283"/>
                  </a:lnTo>
                  <a:cubicBezTo>
                    <a:pt x="700" y="175"/>
                    <a:pt x="644" y="54"/>
                    <a:pt x="536" y="14"/>
                  </a:cubicBezTo>
                  <a:cubicBezTo>
                    <a:pt x="512" y="5"/>
                    <a:pt x="488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76"/>
            <p:cNvSpPr/>
            <p:nvPr/>
          </p:nvSpPr>
          <p:spPr>
            <a:xfrm>
              <a:off x="1871587" y="1528303"/>
              <a:ext cx="25883" cy="26926"/>
            </a:xfrm>
            <a:custGeom>
              <a:avLst/>
              <a:gdLst/>
              <a:ahLst/>
              <a:cxnLst/>
              <a:rect l="l" t="t" r="r" b="b"/>
              <a:pathLst>
                <a:path w="918" h="955" extrusionOk="0">
                  <a:moveTo>
                    <a:pt x="236" y="1"/>
                  </a:moveTo>
                  <a:cubicBezTo>
                    <a:pt x="188" y="1"/>
                    <a:pt x="139" y="17"/>
                    <a:pt x="100" y="51"/>
                  </a:cubicBezTo>
                  <a:cubicBezTo>
                    <a:pt x="8" y="123"/>
                    <a:pt x="0" y="258"/>
                    <a:pt x="73" y="347"/>
                  </a:cubicBezTo>
                  <a:lnTo>
                    <a:pt x="520" y="879"/>
                  </a:lnTo>
                  <a:cubicBezTo>
                    <a:pt x="560" y="928"/>
                    <a:pt x="622" y="955"/>
                    <a:pt x="681" y="955"/>
                  </a:cubicBezTo>
                  <a:cubicBezTo>
                    <a:pt x="729" y="955"/>
                    <a:pt x="781" y="941"/>
                    <a:pt x="815" y="906"/>
                  </a:cubicBezTo>
                  <a:cubicBezTo>
                    <a:pt x="907" y="833"/>
                    <a:pt x="918" y="699"/>
                    <a:pt x="842" y="610"/>
                  </a:cubicBezTo>
                  <a:lnTo>
                    <a:pt x="396" y="77"/>
                  </a:lnTo>
                  <a:cubicBezTo>
                    <a:pt x="355" y="27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76"/>
            <p:cNvSpPr/>
            <p:nvPr/>
          </p:nvSpPr>
          <p:spPr>
            <a:xfrm>
              <a:off x="1887658" y="1412873"/>
              <a:ext cx="34934" cy="15676"/>
            </a:xfrm>
            <a:custGeom>
              <a:avLst/>
              <a:gdLst/>
              <a:ahLst/>
              <a:cxnLst/>
              <a:rect l="l" t="t" r="r" b="b"/>
              <a:pathLst>
                <a:path w="1239" h="556" extrusionOk="0">
                  <a:moveTo>
                    <a:pt x="1015" y="0"/>
                  </a:moveTo>
                  <a:cubicBezTo>
                    <a:pt x="1003" y="0"/>
                    <a:pt x="990" y="1"/>
                    <a:pt x="977" y="4"/>
                  </a:cubicBezTo>
                  <a:lnTo>
                    <a:pt x="192" y="138"/>
                  </a:lnTo>
                  <a:cubicBezTo>
                    <a:pt x="79" y="157"/>
                    <a:pt x="1" y="265"/>
                    <a:pt x="22" y="381"/>
                  </a:cubicBezTo>
                  <a:cubicBezTo>
                    <a:pt x="38" y="483"/>
                    <a:pt x="124" y="555"/>
                    <a:pt x="227" y="555"/>
                  </a:cubicBezTo>
                  <a:cubicBezTo>
                    <a:pt x="237" y="555"/>
                    <a:pt x="251" y="555"/>
                    <a:pt x="264" y="550"/>
                  </a:cubicBezTo>
                  <a:lnTo>
                    <a:pt x="1047" y="416"/>
                  </a:lnTo>
                  <a:cubicBezTo>
                    <a:pt x="1160" y="397"/>
                    <a:pt x="1238" y="289"/>
                    <a:pt x="1219" y="173"/>
                  </a:cubicBezTo>
                  <a:cubicBezTo>
                    <a:pt x="1200" y="73"/>
                    <a:pt x="1113" y="0"/>
                    <a:pt x="10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76"/>
            <p:cNvSpPr/>
            <p:nvPr/>
          </p:nvSpPr>
          <p:spPr>
            <a:xfrm>
              <a:off x="1824924" y="1463116"/>
              <a:ext cx="20892" cy="32199"/>
            </a:xfrm>
            <a:custGeom>
              <a:avLst/>
              <a:gdLst/>
              <a:ahLst/>
              <a:cxnLst/>
              <a:rect l="l" t="t" r="r" b="b"/>
              <a:pathLst>
                <a:path w="741" h="1142" extrusionOk="0">
                  <a:moveTo>
                    <a:pt x="502" y="1"/>
                  </a:moveTo>
                  <a:cubicBezTo>
                    <a:pt x="417" y="1"/>
                    <a:pt x="336" y="54"/>
                    <a:pt x="305" y="138"/>
                  </a:cubicBezTo>
                  <a:lnTo>
                    <a:pt x="41" y="859"/>
                  </a:lnTo>
                  <a:cubicBezTo>
                    <a:pt x="1" y="966"/>
                    <a:pt x="57" y="1087"/>
                    <a:pt x="165" y="1128"/>
                  </a:cubicBezTo>
                  <a:cubicBezTo>
                    <a:pt x="189" y="1136"/>
                    <a:pt x="210" y="1141"/>
                    <a:pt x="235" y="1141"/>
                  </a:cubicBezTo>
                  <a:cubicBezTo>
                    <a:pt x="318" y="1141"/>
                    <a:pt x="399" y="1087"/>
                    <a:pt x="434" y="1001"/>
                  </a:cubicBezTo>
                  <a:lnTo>
                    <a:pt x="700" y="283"/>
                  </a:lnTo>
                  <a:cubicBezTo>
                    <a:pt x="741" y="175"/>
                    <a:pt x="681" y="54"/>
                    <a:pt x="574" y="14"/>
                  </a:cubicBezTo>
                  <a:cubicBezTo>
                    <a:pt x="550" y="5"/>
                    <a:pt x="526" y="1"/>
                    <a:pt x="5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76"/>
            <p:cNvSpPr/>
            <p:nvPr/>
          </p:nvSpPr>
          <p:spPr>
            <a:xfrm>
              <a:off x="1874378" y="1456688"/>
              <a:ext cx="26503" cy="27687"/>
            </a:xfrm>
            <a:custGeom>
              <a:avLst/>
              <a:gdLst/>
              <a:ahLst/>
              <a:cxnLst/>
              <a:rect l="l" t="t" r="r" b="b"/>
              <a:pathLst>
                <a:path w="940" h="982" extrusionOk="0">
                  <a:moveTo>
                    <a:pt x="237" y="1"/>
                  </a:moveTo>
                  <a:cubicBezTo>
                    <a:pt x="189" y="1"/>
                    <a:pt x="141" y="17"/>
                    <a:pt x="103" y="51"/>
                  </a:cubicBezTo>
                  <a:cubicBezTo>
                    <a:pt x="12" y="123"/>
                    <a:pt x="1" y="258"/>
                    <a:pt x="76" y="347"/>
                  </a:cubicBezTo>
                  <a:lnTo>
                    <a:pt x="542" y="906"/>
                  </a:lnTo>
                  <a:cubicBezTo>
                    <a:pt x="582" y="955"/>
                    <a:pt x="644" y="982"/>
                    <a:pt x="703" y="982"/>
                  </a:cubicBezTo>
                  <a:cubicBezTo>
                    <a:pt x="751" y="982"/>
                    <a:pt x="797" y="968"/>
                    <a:pt x="838" y="933"/>
                  </a:cubicBezTo>
                  <a:cubicBezTo>
                    <a:pt x="929" y="861"/>
                    <a:pt x="940" y="726"/>
                    <a:pt x="864" y="637"/>
                  </a:cubicBezTo>
                  <a:lnTo>
                    <a:pt x="399" y="78"/>
                  </a:lnTo>
                  <a:cubicBezTo>
                    <a:pt x="357" y="27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76"/>
            <p:cNvSpPr/>
            <p:nvPr/>
          </p:nvSpPr>
          <p:spPr>
            <a:xfrm>
              <a:off x="2038924" y="1458943"/>
              <a:ext cx="28251" cy="14520"/>
            </a:xfrm>
            <a:custGeom>
              <a:avLst/>
              <a:gdLst/>
              <a:ahLst/>
              <a:cxnLst/>
              <a:rect l="l" t="t" r="r" b="b"/>
              <a:pathLst>
                <a:path w="1002" h="515" extrusionOk="0">
                  <a:moveTo>
                    <a:pt x="775" y="0"/>
                  </a:moveTo>
                  <a:cubicBezTo>
                    <a:pt x="764" y="0"/>
                    <a:pt x="752" y="1"/>
                    <a:pt x="740" y="3"/>
                  </a:cubicBezTo>
                  <a:lnTo>
                    <a:pt x="192" y="97"/>
                  </a:lnTo>
                  <a:cubicBezTo>
                    <a:pt x="79" y="119"/>
                    <a:pt x="1" y="226"/>
                    <a:pt x="19" y="339"/>
                  </a:cubicBezTo>
                  <a:cubicBezTo>
                    <a:pt x="38" y="444"/>
                    <a:pt x="124" y="514"/>
                    <a:pt x="227" y="514"/>
                  </a:cubicBezTo>
                  <a:cubicBezTo>
                    <a:pt x="235" y="514"/>
                    <a:pt x="248" y="514"/>
                    <a:pt x="261" y="512"/>
                  </a:cubicBezTo>
                  <a:lnTo>
                    <a:pt x="810" y="417"/>
                  </a:lnTo>
                  <a:cubicBezTo>
                    <a:pt x="926" y="396"/>
                    <a:pt x="1001" y="288"/>
                    <a:pt x="983" y="175"/>
                  </a:cubicBezTo>
                  <a:cubicBezTo>
                    <a:pt x="963" y="71"/>
                    <a:pt x="875" y="0"/>
                    <a:pt x="7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76"/>
            <p:cNvSpPr/>
            <p:nvPr/>
          </p:nvSpPr>
          <p:spPr>
            <a:xfrm>
              <a:off x="1958146" y="1472674"/>
              <a:ext cx="29464" cy="14802"/>
            </a:xfrm>
            <a:custGeom>
              <a:avLst/>
              <a:gdLst/>
              <a:ahLst/>
              <a:cxnLst/>
              <a:rect l="l" t="t" r="r" b="b"/>
              <a:pathLst>
                <a:path w="1045" h="525" extrusionOk="0">
                  <a:moveTo>
                    <a:pt x="818" y="0"/>
                  </a:moveTo>
                  <a:cubicBezTo>
                    <a:pt x="806" y="0"/>
                    <a:pt x="795" y="1"/>
                    <a:pt x="783" y="3"/>
                  </a:cubicBezTo>
                  <a:lnTo>
                    <a:pt x="191" y="108"/>
                  </a:lnTo>
                  <a:cubicBezTo>
                    <a:pt x="78" y="129"/>
                    <a:pt x="0" y="237"/>
                    <a:pt x="19" y="350"/>
                  </a:cubicBezTo>
                  <a:cubicBezTo>
                    <a:pt x="38" y="455"/>
                    <a:pt x="124" y="525"/>
                    <a:pt x="226" y="525"/>
                  </a:cubicBezTo>
                  <a:cubicBezTo>
                    <a:pt x="234" y="525"/>
                    <a:pt x="248" y="525"/>
                    <a:pt x="261" y="522"/>
                  </a:cubicBezTo>
                  <a:lnTo>
                    <a:pt x="853" y="417"/>
                  </a:lnTo>
                  <a:cubicBezTo>
                    <a:pt x="969" y="399"/>
                    <a:pt x="1044" y="291"/>
                    <a:pt x="1025" y="175"/>
                  </a:cubicBezTo>
                  <a:cubicBezTo>
                    <a:pt x="1006" y="74"/>
                    <a:pt x="919" y="0"/>
                    <a:pt x="8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76"/>
            <p:cNvSpPr/>
            <p:nvPr/>
          </p:nvSpPr>
          <p:spPr>
            <a:xfrm>
              <a:off x="2016988" y="1421387"/>
              <a:ext cx="19229" cy="27716"/>
            </a:xfrm>
            <a:custGeom>
              <a:avLst/>
              <a:gdLst/>
              <a:ahLst/>
              <a:cxnLst/>
              <a:rect l="l" t="t" r="r" b="b"/>
              <a:pathLst>
                <a:path w="682" h="983" extrusionOk="0">
                  <a:moveTo>
                    <a:pt x="443" y="1"/>
                  </a:moveTo>
                  <a:cubicBezTo>
                    <a:pt x="358" y="1"/>
                    <a:pt x="277" y="54"/>
                    <a:pt x="246" y="138"/>
                  </a:cubicBezTo>
                  <a:lnTo>
                    <a:pt x="41" y="700"/>
                  </a:lnTo>
                  <a:cubicBezTo>
                    <a:pt x="1" y="808"/>
                    <a:pt x="57" y="929"/>
                    <a:pt x="165" y="969"/>
                  </a:cubicBezTo>
                  <a:cubicBezTo>
                    <a:pt x="189" y="980"/>
                    <a:pt x="214" y="983"/>
                    <a:pt x="238" y="983"/>
                  </a:cubicBezTo>
                  <a:cubicBezTo>
                    <a:pt x="321" y="983"/>
                    <a:pt x="402" y="929"/>
                    <a:pt x="434" y="845"/>
                  </a:cubicBezTo>
                  <a:lnTo>
                    <a:pt x="641" y="283"/>
                  </a:lnTo>
                  <a:cubicBezTo>
                    <a:pt x="682" y="175"/>
                    <a:pt x="622" y="54"/>
                    <a:pt x="515" y="14"/>
                  </a:cubicBezTo>
                  <a:cubicBezTo>
                    <a:pt x="491" y="5"/>
                    <a:pt x="467" y="1"/>
                    <a:pt x="4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76"/>
            <p:cNvSpPr/>
            <p:nvPr/>
          </p:nvSpPr>
          <p:spPr>
            <a:xfrm>
              <a:off x="1989160" y="1497176"/>
              <a:ext cx="19229" cy="27857"/>
            </a:xfrm>
            <a:custGeom>
              <a:avLst/>
              <a:gdLst/>
              <a:ahLst/>
              <a:cxnLst/>
              <a:rect l="l" t="t" r="r" b="b"/>
              <a:pathLst>
                <a:path w="682" h="988" extrusionOk="0">
                  <a:moveTo>
                    <a:pt x="445" y="1"/>
                  </a:moveTo>
                  <a:cubicBezTo>
                    <a:pt x="360" y="1"/>
                    <a:pt x="280" y="54"/>
                    <a:pt x="248" y="138"/>
                  </a:cubicBezTo>
                  <a:lnTo>
                    <a:pt x="41" y="705"/>
                  </a:lnTo>
                  <a:cubicBezTo>
                    <a:pt x="1" y="813"/>
                    <a:pt x="57" y="934"/>
                    <a:pt x="165" y="974"/>
                  </a:cubicBezTo>
                  <a:cubicBezTo>
                    <a:pt x="186" y="985"/>
                    <a:pt x="210" y="988"/>
                    <a:pt x="235" y="988"/>
                  </a:cubicBezTo>
                  <a:cubicBezTo>
                    <a:pt x="318" y="988"/>
                    <a:pt x="399" y="934"/>
                    <a:pt x="434" y="851"/>
                  </a:cubicBezTo>
                  <a:lnTo>
                    <a:pt x="641" y="283"/>
                  </a:lnTo>
                  <a:cubicBezTo>
                    <a:pt x="681" y="175"/>
                    <a:pt x="625" y="54"/>
                    <a:pt x="517" y="14"/>
                  </a:cubicBezTo>
                  <a:cubicBezTo>
                    <a:pt x="493" y="5"/>
                    <a:pt x="469" y="1"/>
                    <a:pt x="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76"/>
            <p:cNvSpPr/>
            <p:nvPr/>
          </p:nvSpPr>
          <p:spPr>
            <a:xfrm>
              <a:off x="1974583" y="1429761"/>
              <a:ext cx="25065" cy="26024"/>
            </a:xfrm>
            <a:custGeom>
              <a:avLst/>
              <a:gdLst/>
              <a:ahLst/>
              <a:cxnLst/>
              <a:rect l="l" t="t" r="r" b="b"/>
              <a:pathLst>
                <a:path w="889" h="923" extrusionOk="0">
                  <a:moveTo>
                    <a:pt x="237" y="1"/>
                  </a:moveTo>
                  <a:cubicBezTo>
                    <a:pt x="189" y="1"/>
                    <a:pt x="141" y="17"/>
                    <a:pt x="103" y="51"/>
                  </a:cubicBezTo>
                  <a:cubicBezTo>
                    <a:pt x="12" y="123"/>
                    <a:pt x="1" y="258"/>
                    <a:pt x="76" y="347"/>
                  </a:cubicBezTo>
                  <a:lnTo>
                    <a:pt x="493" y="847"/>
                  </a:lnTo>
                  <a:cubicBezTo>
                    <a:pt x="534" y="895"/>
                    <a:pt x="593" y="922"/>
                    <a:pt x="655" y="922"/>
                  </a:cubicBezTo>
                  <a:cubicBezTo>
                    <a:pt x="701" y="922"/>
                    <a:pt x="752" y="904"/>
                    <a:pt x="789" y="874"/>
                  </a:cubicBezTo>
                  <a:cubicBezTo>
                    <a:pt x="881" y="801"/>
                    <a:pt x="889" y="667"/>
                    <a:pt x="816" y="578"/>
                  </a:cubicBezTo>
                  <a:lnTo>
                    <a:pt x="399" y="78"/>
                  </a:lnTo>
                  <a:cubicBezTo>
                    <a:pt x="357" y="27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76"/>
            <p:cNvSpPr/>
            <p:nvPr/>
          </p:nvSpPr>
          <p:spPr>
            <a:xfrm>
              <a:off x="2027167" y="1492721"/>
              <a:ext cx="23458" cy="23966"/>
            </a:xfrm>
            <a:custGeom>
              <a:avLst/>
              <a:gdLst/>
              <a:ahLst/>
              <a:cxnLst/>
              <a:rect l="l" t="t" r="r" b="b"/>
              <a:pathLst>
                <a:path w="832" h="850" extrusionOk="0">
                  <a:moveTo>
                    <a:pt x="236" y="1"/>
                  </a:moveTo>
                  <a:cubicBezTo>
                    <a:pt x="188" y="1"/>
                    <a:pt x="139" y="17"/>
                    <a:pt x="100" y="51"/>
                  </a:cubicBezTo>
                  <a:cubicBezTo>
                    <a:pt x="11" y="123"/>
                    <a:pt x="0" y="258"/>
                    <a:pt x="73" y="347"/>
                  </a:cubicBezTo>
                  <a:lnTo>
                    <a:pt x="434" y="777"/>
                  </a:lnTo>
                  <a:cubicBezTo>
                    <a:pt x="474" y="823"/>
                    <a:pt x="536" y="850"/>
                    <a:pt x="595" y="850"/>
                  </a:cubicBezTo>
                  <a:cubicBezTo>
                    <a:pt x="644" y="850"/>
                    <a:pt x="689" y="834"/>
                    <a:pt x="730" y="804"/>
                  </a:cubicBezTo>
                  <a:cubicBezTo>
                    <a:pt x="821" y="729"/>
                    <a:pt x="832" y="594"/>
                    <a:pt x="757" y="508"/>
                  </a:cubicBezTo>
                  <a:lnTo>
                    <a:pt x="396" y="78"/>
                  </a:lnTo>
                  <a:cubicBezTo>
                    <a:pt x="356" y="27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76"/>
            <p:cNvSpPr/>
            <p:nvPr/>
          </p:nvSpPr>
          <p:spPr>
            <a:xfrm>
              <a:off x="1841023" y="1403935"/>
              <a:ext cx="63044" cy="72518"/>
            </a:xfrm>
            <a:custGeom>
              <a:avLst/>
              <a:gdLst/>
              <a:ahLst/>
              <a:cxnLst/>
              <a:rect l="l" t="t" r="r" b="b"/>
              <a:pathLst>
                <a:path w="2236" h="2572" extrusionOk="0">
                  <a:moveTo>
                    <a:pt x="1830" y="1"/>
                  </a:moveTo>
                  <a:lnTo>
                    <a:pt x="482" y="1376"/>
                  </a:lnTo>
                  <a:lnTo>
                    <a:pt x="0" y="2511"/>
                  </a:lnTo>
                  <a:cubicBezTo>
                    <a:pt x="142" y="2549"/>
                    <a:pt x="293" y="2571"/>
                    <a:pt x="447" y="2571"/>
                  </a:cubicBezTo>
                  <a:cubicBezTo>
                    <a:pt x="540" y="2571"/>
                    <a:pt x="635" y="2563"/>
                    <a:pt x="729" y="2546"/>
                  </a:cubicBezTo>
                  <a:cubicBezTo>
                    <a:pt x="1630" y="2390"/>
                    <a:pt x="2236" y="1532"/>
                    <a:pt x="2082" y="630"/>
                  </a:cubicBezTo>
                  <a:cubicBezTo>
                    <a:pt x="2034" y="396"/>
                    <a:pt x="1951" y="186"/>
                    <a:pt x="18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76"/>
            <p:cNvSpPr/>
            <p:nvPr/>
          </p:nvSpPr>
          <p:spPr>
            <a:xfrm>
              <a:off x="1808768" y="1388315"/>
              <a:ext cx="86446" cy="86812"/>
            </a:xfrm>
            <a:custGeom>
              <a:avLst/>
              <a:gdLst/>
              <a:ahLst/>
              <a:cxnLst/>
              <a:rect l="l" t="t" r="r" b="b"/>
              <a:pathLst>
                <a:path w="3066" h="3079" extrusionOk="0">
                  <a:moveTo>
                    <a:pt x="2363" y="0"/>
                  </a:moveTo>
                  <a:cubicBezTo>
                    <a:pt x="1413" y="455"/>
                    <a:pt x="606" y="1130"/>
                    <a:pt x="1" y="1954"/>
                  </a:cubicBezTo>
                  <a:cubicBezTo>
                    <a:pt x="175" y="2521"/>
                    <a:pt x="641" y="2944"/>
                    <a:pt x="1198" y="3078"/>
                  </a:cubicBezTo>
                  <a:cubicBezTo>
                    <a:pt x="1623" y="2150"/>
                    <a:pt x="2263" y="1338"/>
                    <a:pt x="3065" y="713"/>
                  </a:cubicBezTo>
                  <a:cubicBezTo>
                    <a:pt x="2906" y="407"/>
                    <a:pt x="2661" y="159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76"/>
            <p:cNvSpPr/>
            <p:nvPr/>
          </p:nvSpPr>
          <p:spPr>
            <a:xfrm>
              <a:off x="1899500" y="1538820"/>
              <a:ext cx="56841" cy="32114"/>
            </a:xfrm>
            <a:custGeom>
              <a:avLst/>
              <a:gdLst/>
              <a:ahLst/>
              <a:cxnLst/>
              <a:rect l="l" t="t" r="r" b="b"/>
              <a:pathLst>
                <a:path w="2016" h="1139" extrusionOk="0">
                  <a:moveTo>
                    <a:pt x="832" y="0"/>
                  </a:moveTo>
                  <a:lnTo>
                    <a:pt x="304" y="382"/>
                  </a:lnTo>
                  <a:lnTo>
                    <a:pt x="0" y="964"/>
                  </a:lnTo>
                  <a:lnTo>
                    <a:pt x="100" y="1138"/>
                  </a:lnTo>
                  <a:lnTo>
                    <a:pt x="2016" y="1138"/>
                  </a:lnTo>
                  <a:cubicBezTo>
                    <a:pt x="1919" y="598"/>
                    <a:pt x="1542" y="178"/>
                    <a:pt x="10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76"/>
            <p:cNvSpPr/>
            <p:nvPr/>
          </p:nvSpPr>
          <p:spPr>
            <a:xfrm>
              <a:off x="1873476" y="1536451"/>
              <a:ext cx="55798" cy="34623"/>
            </a:xfrm>
            <a:custGeom>
              <a:avLst/>
              <a:gdLst/>
              <a:ahLst/>
              <a:cxnLst/>
              <a:rect l="l" t="t" r="r" b="b"/>
              <a:pathLst>
                <a:path w="1979" h="1228" extrusionOk="0">
                  <a:moveTo>
                    <a:pt x="1470" y="0"/>
                  </a:moveTo>
                  <a:cubicBezTo>
                    <a:pt x="1385" y="0"/>
                    <a:pt x="1299" y="8"/>
                    <a:pt x="1211" y="23"/>
                  </a:cubicBezTo>
                  <a:cubicBezTo>
                    <a:pt x="579" y="133"/>
                    <a:pt x="108" y="628"/>
                    <a:pt x="1" y="1228"/>
                  </a:cubicBezTo>
                  <a:lnTo>
                    <a:pt x="1023" y="1228"/>
                  </a:lnTo>
                  <a:cubicBezTo>
                    <a:pt x="1117" y="709"/>
                    <a:pt x="1475" y="273"/>
                    <a:pt x="1978" y="90"/>
                  </a:cubicBezTo>
                  <a:cubicBezTo>
                    <a:pt x="1818" y="32"/>
                    <a:pt x="1647" y="0"/>
                    <a:pt x="14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76"/>
            <p:cNvSpPr/>
            <p:nvPr/>
          </p:nvSpPr>
          <p:spPr>
            <a:xfrm>
              <a:off x="2001763" y="1440053"/>
              <a:ext cx="49087" cy="65864"/>
            </a:xfrm>
            <a:custGeom>
              <a:avLst/>
              <a:gdLst/>
              <a:ahLst/>
              <a:cxnLst/>
              <a:rect l="l" t="t" r="r" b="b"/>
              <a:pathLst>
                <a:path w="1741" h="2336" extrusionOk="0">
                  <a:moveTo>
                    <a:pt x="643" y="0"/>
                  </a:moveTo>
                  <a:lnTo>
                    <a:pt x="105" y="584"/>
                  </a:lnTo>
                  <a:lnTo>
                    <a:pt x="0" y="1176"/>
                  </a:lnTo>
                  <a:lnTo>
                    <a:pt x="162" y="1857"/>
                  </a:lnTo>
                  <a:lnTo>
                    <a:pt x="511" y="2282"/>
                  </a:lnTo>
                  <a:lnTo>
                    <a:pt x="893" y="2336"/>
                  </a:lnTo>
                  <a:cubicBezTo>
                    <a:pt x="1418" y="2107"/>
                    <a:pt x="1741" y="1537"/>
                    <a:pt x="1639" y="950"/>
                  </a:cubicBezTo>
                  <a:cubicBezTo>
                    <a:pt x="1563" y="517"/>
                    <a:pt x="1275" y="170"/>
                    <a:pt x="8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76"/>
            <p:cNvSpPr/>
            <p:nvPr/>
          </p:nvSpPr>
          <p:spPr>
            <a:xfrm>
              <a:off x="1973766" y="1437261"/>
              <a:ext cx="53204" cy="71897"/>
            </a:xfrm>
            <a:custGeom>
              <a:avLst/>
              <a:gdLst/>
              <a:ahLst/>
              <a:cxnLst/>
              <a:rect l="l" t="t" r="r" b="b"/>
              <a:pathLst>
                <a:path w="1887" h="2550" extrusionOk="0">
                  <a:moveTo>
                    <a:pt x="1374" y="1"/>
                  </a:moveTo>
                  <a:cubicBezTo>
                    <a:pt x="1302" y="1"/>
                    <a:pt x="1230" y="6"/>
                    <a:pt x="1157" y="19"/>
                  </a:cubicBezTo>
                  <a:cubicBezTo>
                    <a:pt x="466" y="140"/>
                    <a:pt x="0" y="799"/>
                    <a:pt x="119" y="1493"/>
                  </a:cubicBezTo>
                  <a:cubicBezTo>
                    <a:pt x="227" y="2112"/>
                    <a:pt x="767" y="2550"/>
                    <a:pt x="1375" y="2550"/>
                  </a:cubicBezTo>
                  <a:cubicBezTo>
                    <a:pt x="1446" y="2550"/>
                    <a:pt x="1518" y="2544"/>
                    <a:pt x="1590" y="2532"/>
                  </a:cubicBezTo>
                  <a:cubicBezTo>
                    <a:pt x="1695" y="2515"/>
                    <a:pt x="1792" y="2483"/>
                    <a:pt x="1884" y="2443"/>
                  </a:cubicBezTo>
                  <a:cubicBezTo>
                    <a:pt x="1510" y="2276"/>
                    <a:pt x="1222" y="1929"/>
                    <a:pt x="1144" y="1493"/>
                  </a:cubicBezTo>
                  <a:cubicBezTo>
                    <a:pt x="1044" y="901"/>
                    <a:pt x="1362" y="336"/>
                    <a:pt x="1886" y="107"/>
                  </a:cubicBezTo>
                  <a:cubicBezTo>
                    <a:pt x="1729" y="38"/>
                    <a:pt x="1554" y="1"/>
                    <a:pt x="1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76"/>
            <p:cNvSpPr/>
            <p:nvPr/>
          </p:nvSpPr>
          <p:spPr>
            <a:xfrm>
              <a:off x="1949715" y="1180771"/>
              <a:ext cx="14520" cy="217355"/>
            </a:xfrm>
            <a:custGeom>
              <a:avLst/>
              <a:gdLst/>
              <a:ahLst/>
              <a:cxnLst/>
              <a:rect l="l" t="t" r="r" b="b"/>
              <a:pathLst>
                <a:path w="515" h="7709" extrusionOk="0">
                  <a:moveTo>
                    <a:pt x="175" y="0"/>
                  </a:moveTo>
                  <a:lnTo>
                    <a:pt x="0" y="396"/>
                  </a:lnTo>
                  <a:lnTo>
                    <a:pt x="0" y="7501"/>
                  </a:lnTo>
                  <a:lnTo>
                    <a:pt x="192" y="7695"/>
                  </a:lnTo>
                  <a:lnTo>
                    <a:pt x="310" y="7709"/>
                  </a:lnTo>
                  <a:cubicBezTo>
                    <a:pt x="434" y="7633"/>
                    <a:pt x="514" y="7499"/>
                    <a:pt x="514" y="7340"/>
                  </a:cubicBezTo>
                  <a:lnTo>
                    <a:pt x="514" y="366"/>
                  </a:lnTo>
                  <a:cubicBezTo>
                    <a:pt x="514" y="207"/>
                    <a:pt x="431" y="73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76"/>
            <p:cNvSpPr/>
            <p:nvPr/>
          </p:nvSpPr>
          <p:spPr>
            <a:xfrm>
              <a:off x="1940467" y="1178854"/>
              <a:ext cx="18468" cy="220485"/>
            </a:xfrm>
            <a:custGeom>
              <a:avLst/>
              <a:gdLst/>
              <a:ahLst/>
              <a:cxnLst/>
              <a:rect l="l" t="t" r="r" b="b"/>
              <a:pathLst>
                <a:path w="655" h="7820" extrusionOk="0">
                  <a:moveTo>
                    <a:pt x="437" y="0"/>
                  </a:moveTo>
                  <a:cubicBezTo>
                    <a:pt x="397" y="0"/>
                    <a:pt x="356" y="6"/>
                    <a:pt x="315" y="17"/>
                  </a:cubicBezTo>
                  <a:cubicBezTo>
                    <a:pt x="127" y="68"/>
                    <a:pt x="0" y="243"/>
                    <a:pt x="0" y="434"/>
                  </a:cubicBezTo>
                  <a:lnTo>
                    <a:pt x="0" y="7386"/>
                  </a:lnTo>
                  <a:cubicBezTo>
                    <a:pt x="0" y="7580"/>
                    <a:pt x="129" y="7755"/>
                    <a:pt x="315" y="7803"/>
                  </a:cubicBezTo>
                  <a:cubicBezTo>
                    <a:pt x="356" y="7814"/>
                    <a:pt x="397" y="7819"/>
                    <a:pt x="436" y="7819"/>
                  </a:cubicBezTo>
                  <a:cubicBezTo>
                    <a:pt x="515" y="7819"/>
                    <a:pt x="589" y="7799"/>
                    <a:pt x="651" y="7763"/>
                  </a:cubicBezTo>
                  <a:cubicBezTo>
                    <a:pt x="522" y="7696"/>
                    <a:pt x="436" y="7556"/>
                    <a:pt x="436" y="7403"/>
                  </a:cubicBezTo>
                  <a:lnTo>
                    <a:pt x="436" y="423"/>
                  </a:lnTo>
                  <a:cubicBezTo>
                    <a:pt x="436" y="265"/>
                    <a:pt x="522" y="130"/>
                    <a:pt x="654" y="58"/>
                  </a:cubicBezTo>
                  <a:cubicBezTo>
                    <a:pt x="591" y="22"/>
                    <a:pt x="517" y="0"/>
                    <a:pt x="4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7" name="Google Shape;2987;p76"/>
          <p:cNvGrpSpPr/>
          <p:nvPr/>
        </p:nvGrpSpPr>
        <p:grpSpPr>
          <a:xfrm>
            <a:off x="2524950" y="1179108"/>
            <a:ext cx="351789" cy="391741"/>
            <a:chOff x="2524950" y="1179108"/>
            <a:chExt cx="351789" cy="391741"/>
          </a:xfrm>
        </p:grpSpPr>
        <p:sp>
          <p:nvSpPr>
            <p:cNvPr id="2988" name="Google Shape;2988;p76"/>
            <p:cNvSpPr/>
            <p:nvPr/>
          </p:nvSpPr>
          <p:spPr>
            <a:xfrm>
              <a:off x="2695106" y="1303053"/>
              <a:ext cx="11475" cy="49031"/>
            </a:xfrm>
            <a:custGeom>
              <a:avLst/>
              <a:gdLst/>
              <a:ahLst/>
              <a:cxnLst/>
              <a:rect l="l" t="t" r="r" b="b"/>
              <a:pathLst>
                <a:path w="407" h="1739" extrusionOk="0">
                  <a:moveTo>
                    <a:pt x="204" y="0"/>
                  </a:moveTo>
                  <a:cubicBezTo>
                    <a:pt x="203" y="0"/>
                    <a:pt x="201" y="0"/>
                    <a:pt x="199" y="0"/>
                  </a:cubicBezTo>
                  <a:cubicBezTo>
                    <a:pt x="86" y="3"/>
                    <a:pt x="0" y="103"/>
                    <a:pt x="0" y="213"/>
                  </a:cubicBezTo>
                  <a:lnTo>
                    <a:pt x="0" y="1529"/>
                  </a:lnTo>
                  <a:cubicBezTo>
                    <a:pt x="0" y="1642"/>
                    <a:pt x="86" y="1738"/>
                    <a:pt x="199" y="1738"/>
                  </a:cubicBezTo>
                  <a:cubicBezTo>
                    <a:pt x="203" y="1739"/>
                    <a:pt x="206" y="1739"/>
                    <a:pt x="209" y="1739"/>
                  </a:cubicBezTo>
                  <a:cubicBezTo>
                    <a:pt x="318" y="1739"/>
                    <a:pt x="407" y="1649"/>
                    <a:pt x="407" y="1537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76"/>
            <p:cNvSpPr/>
            <p:nvPr/>
          </p:nvSpPr>
          <p:spPr>
            <a:xfrm>
              <a:off x="2722117" y="1305732"/>
              <a:ext cx="35667" cy="46409"/>
            </a:xfrm>
            <a:custGeom>
              <a:avLst/>
              <a:gdLst/>
              <a:ahLst/>
              <a:cxnLst/>
              <a:rect l="l" t="t" r="r" b="b"/>
              <a:pathLst>
                <a:path w="1265" h="1646" extrusionOk="0">
                  <a:moveTo>
                    <a:pt x="228" y="1"/>
                  </a:moveTo>
                  <a:cubicBezTo>
                    <a:pt x="170" y="1"/>
                    <a:pt x="112" y="26"/>
                    <a:pt x="70" y="75"/>
                  </a:cubicBezTo>
                  <a:cubicBezTo>
                    <a:pt x="0" y="161"/>
                    <a:pt x="16" y="290"/>
                    <a:pt x="102" y="363"/>
                  </a:cubicBezTo>
                  <a:lnTo>
                    <a:pt x="861" y="1030"/>
                  </a:lnTo>
                  <a:lnTo>
                    <a:pt x="861" y="1436"/>
                  </a:lnTo>
                  <a:cubicBezTo>
                    <a:pt x="861" y="1533"/>
                    <a:pt x="926" y="1622"/>
                    <a:pt x="1014" y="1641"/>
                  </a:cubicBezTo>
                  <a:cubicBezTo>
                    <a:pt x="1029" y="1644"/>
                    <a:pt x="1044" y="1645"/>
                    <a:pt x="1059" y="1645"/>
                  </a:cubicBezTo>
                  <a:cubicBezTo>
                    <a:pt x="1172" y="1645"/>
                    <a:pt x="1265" y="1556"/>
                    <a:pt x="1265" y="1442"/>
                  </a:cubicBezTo>
                  <a:lnTo>
                    <a:pt x="1265" y="939"/>
                  </a:lnTo>
                  <a:cubicBezTo>
                    <a:pt x="1265" y="877"/>
                    <a:pt x="1238" y="823"/>
                    <a:pt x="1195" y="782"/>
                  </a:cubicBezTo>
                  <a:lnTo>
                    <a:pt x="361" y="51"/>
                  </a:lnTo>
                  <a:cubicBezTo>
                    <a:pt x="322" y="17"/>
                    <a:pt x="275" y="1"/>
                    <a:pt x="2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76"/>
            <p:cNvSpPr/>
            <p:nvPr/>
          </p:nvSpPr>
          <p:spPr>
            <a:xfrm>
              <a:off x="2643058" y="1305703"/>
              <a:ext cx="35695" cy="46522"/>
            </a:xfrm>
            <a:custGeom>
              <a:avLst/>
              <a:gdLst/>
              <a:ahLst/>
              <a:cxnLst/>
              <a:rect l="l" t="t" r="r" b="b"/>
              <a:pathLst>
                <a:path w="1266" h="1650" extrusionOk="0">
                  <a:moveTo>
                    <a:pt x="1038" y="0"/>
                  </a:moveTo>
                  <a:cubicBezTo>
                    <a:pt x="991" y="0"/>
                    <a:pt x="943" y="17"/>
                    <a:pt x="905" y="52"/>
                  </a:cubicBezTo>
                  <a:lnTo>
                    <a:pt x="71" y="783"/>
                  </a:lnTo>
                  <a:cubicBezTo>
                    <a:pt x="28" y="821"/>
                    <a:pt x="1" y="878"/>
                    <a:pt x="1" y="940"/>
                  </a:cubicBezTo>
                  <a:lnTo>
                    <a:pt x="1" y="1443"/>
                  </a:lnTo>
                  <a:cubicBezTo>
                    <a:pt x="1" y="1558"/>
                    <a:pt x="95" y="1650"/>
                    <a:pt x="205" y="1650"/>
                  </a:cubicBezTo>
                  <a:cubicBezTo>
                    <a:pt x="315" y="1650"/>
                    <a:pt x="407" y="1558"/>
                    <a:pt x="404" y="1443"/>
                  </a:cubicBezTo>
                  <a:lnTo>
                    <a:pt x="404" y="1028"/>
                  </a:lnTo>
                  <a:lnTo>
                    <a:pt x="1171" y="356"/>
                  </a:lnTo>
                  <a:cubicBezTo>
                    <a:pt x="1257" y="283"/>
                    <a:pt x="1265" y="154"/>
                    <a:pt x="1190" y="71"/>
                  </a:cubicBezTo>
                  <a:cubicBezTo>
                    <a:pt x="1151" y="24"/>
                    <a:pt x="1095" y="0"/>
                    <a:pt x="10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76"/>
            <p:cNvSpPr/>
            <p:nvPr/>
          </p:nvSpPr>
          <p:spPr>
            <a:xfrm>
              <a:off x="2575165" y="1375655"/>
              <a:ext cx="288378" cy="195138"/>
            </a:xfrm>
            <a:custGeom>
              <a:avLst/>
              <a:gdLst/>
              <a:ahLst/>
              <a:cxnLst/>
              <a:rect l="l" t="t" r="r" b="b"/>
              <a:pathLst>
                <a:path w="10228" h="6921" extrusionOk="0">
                  <a:moveTo>
                    <a:pt x="4661" y="0"/>
                  </a:moveTo>
                  <a:lnTo>
                    <a:pt x="2914" y="775"/>
                  </a:lnTo>
                  <a:lnTo>
                    <a:pt x="1526" y="1945"/>
                  </a:lnTo>
                  <a:lnTo>
                    <a:pt x="730" y="3132"/>
                  </a:lnTo>
                  <a:lnTo>
                    <a:pt x="98" y="4797"/>
                  </a:lnTo>
                  <a:lnTo>
                    <a:pt x="1" y="6065"/>
                  </a:lnTo>
                  <a:lnTo>
                    <a:pt x="1" y="6691"/>
                  </a:lnTo>
                  <a:lnTo>
                    <a:pt x="138" y="6538"/>
                  </a:lnTo>
                  <a:lnTo>
                    <a:pt x="1959" y="6538"/>
                  </a:lnTo>
                  <a:lnTo>
                    <a:pt x="2605" y="6920"/>
                  </a:lnTo>
                  <a:lnTo>
                    <a:pt x="10136" y="6920"/>
                  </a:lnTo>
                  <a:lnTo>
                    <a:pt x="10227" y="6651"/>
                  </a:lnTo>
                  <a:lnTo>
                    <a:pt x="8470" y="3100"/>
                  </a:lnTo>
                  <a:lnTo>
                    <a:pt x="7265" y="1262"/>
                  </a:lnTo>
                  <a:lnTo>
                    <a:pt x="6353" y="229"/>
                  </a:lnTo>
                  <a:cubicBezTo>
                    <a:pt x="6035" y="129"/>
                    <a:pt x="5707" y="51"/>
                    <a:pt x="53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76"/>
            <p:cNvSpPr/>
            <p:nvPr/>
          </p:nvSpPr>
          <p:spPr>
            <a:xfrm>
              <a:off x="2524950" y="1373823"/>
              <a:ext cx="201651" cy="196970"/>
            </a:xfrm>
            <a:custGeom>
              <a:avLst/>
              <a:gdLst/>
              <a:ahLst/>
              <a:cxnLst/>
              <a:rect l="l" t="t" r="r" b="b"/>
              <a:pathLst>
                <a:path w="7152" h="6986" extrusionOk="0">
                  <a:moveTo>
                    <a:pt x="6232" y="1"/>
                  </a:moveTo>
                  <a:cubicBezTo>
                    <a:pt x="5263" y="1"/>
                    <a:pt x="4346" y="221"/>
                    <a:pt x="3528" y="614"/>
                  </a:cubicBezTo>
                  <a:lnTo>
                    <a:pt x="3321" y="948"/>
                  </a:lnTo>
                  <a:lnTo>
                    <a:pt x="2839" y="1287"/>
                  </a:lnTo>
                  <a:lnTo>
                    <a:pt x="2392" y="1324"/>
                  </a:lnTo>
                  <a:cubicBezTo>
                    <a:pt x="2126" y="1534"/>
                    <a:pt x="1879" y="1763"/>
                    <a:pt x="1650" y="2010"/>
                  </a:cubicBezTo>
                  <a:lnTo>
                    <a:pt x="1712" y="2301"/>
                  </a:lnTo>
                  <a:lnTo>
                    <a:pt x="1273" y="3014"/>
                  </a:lnTo>
                  <a:lnTo>
                    <a:pt x="818" y="3148"/>
                  </a:lnTo>
                  <a:cubicBezTo>
                    <a:pt x="297" y="4058"/>
                    <a:pt x="1" y="5115"/>
                    <a:pt x="1" y="6237"/>
                  </a:cubicBezTo>
                  <a:cubicBezTo>
                    <a:pt x="1" y="6423"/>
                    <a:pt x="9" y="6608"/>
                    <a:pt x="25" y="6789"/>
                  </a:cubicBezTo>
                  <a:cubicBezTo>
                    <a:pt x="36" y="6902"/>
                    <a:pt x="130" y="6985"/>
                    <a:pt x="240" y="6985"/>
                  </a:cubicBezTo>
                  <a:lnTo>
                    <a:pt x="1569" y="6985"/>
                  </a:lnTo>
                  <a:lnTo>
                    <a:pt x="1852" y="6678"/>
                  </a:lnTo>
                  <a:cubicBezTo>
                    <a:pt x="1838" y="6533"/>
                    <a:pt x="1830" y="6385"/>
                    <a:pt x="1830" y="6237"/>
                  </a:cubicBezTo>
                  <a:cubicBezTo>
                    <a:pt x="1830" y="3103"/>
                    <a:pt x="4141" y="512"/>
                    <a:pt x="7152" y="68"/>
                  </a:cubicBezTo>
                  <a:cubicBezTo>
                    <a:pt x="6851" y="22"/>
                    <a:pt x="6547" y="1"/>
                    <a:pt x="62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76"/>
            <p:cNvSpPr/>
            <p:nvPr/>
          </p:nvSpPr>
          <p:spPr>
            <a:xfrm>
              <a:off x="2695106" y="1179108"/>
              <a:ext cx="11475" cy="37809"/>
            </a:xfrm>
            <a:custGeom>
              <a:avLst/>
              <a:gdLst/>
              <a:ahLst/>
              <a:cxnLst/>
              <a:rect l="l" t="t" r="r" b="b"/>
              <a:pathLst>
                <a:path w="407" h="1341" extrusionOk="0">
                  <a:moveTo>
                    <a:pt x="203" y="0"/>
                  </a:moveTo>
                  <a:cubicBezTo>
                    <a:pt x="92" y="0"/>
                    <a:pt x="0" y="91"/>
                    <a:pt x="0" y="202"/>
                  </a:cubicBezTo>
                  <a:lnTo>
                    <a:pt x="0" y="1127"/>
                  </a:lnTo>
                  <a:cubicBezTo>
                    <a:pt x="0" y="1238"/>
                    <a:pt x="86" y="1337"/>
                    <a:pt x="199" y="1340"/>
                  </a:cubicBezTo>
                  <a:cubicBezTo>
                    <a:pt x="201" y="1340"/>
                    <a:pt x="203" y="1340"/>
                    <a:pt x="204" y="1340"/>
                  </a:cubicBezTo>
                  <a:cubicBezTo>
                    <a:pt x="315" y="1340"/>
                    <a:pt x="407" y="1250"/>
                    <a:pt x="407" y="1138"/>
                  </a:cubicBezTo>
                  <a:lnTo>
                    <a:pt x="407" y="213"/>
                  </a:lnTo>
                  <a:cubicBezTo>
                    <a:pt x="407" y="102"/>
                    <a:pt x="321" y="6"/>
                    <a:pt x="208" y="0"/>
                  </a:cubicBezTo>
                  <a:cubicBezTo>
                    <a:pt x="206" y="0"/>
                    <a:pt x="204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76"/>
            <p:cNvSpPr/>
            <p:nvPr/>
          </p:nvSpPr>
          <p:spPr>
            <a:xfrm>
              <a:off x="2664374" y="1397168"/>
              <a:ext cx="57377" cy="61268"/>
            </a:xfrm>
            <a:custGeom>
              <a:avLst/>
              <a:gdLst/>
              <a:ahLst/>
              <a:cxnLst/>
              <a:rect l="l" t="t" r="r" b="b"/>
              <a:pathLst>
                <a:path w="2035" h="2173" extrusionOk="0">
                  <a:moveTo>
                    <a:pt x="1243" y="1"/>
                  </a:moveTo>
                  <a:cubicBezTo>
                    <a:pt x="1166" y="1"/>
                    <a:pt x="1091" y="20"/>
                    <a:pt x="1026" y="66"/>
                  </a:cubicBezTo>
                  <a:cubicBezTo>
                    <a:pt x="730" y="276"/>
                    <a:pt x="657" y="725"/>
                    <a:pt x="240" y="841"/>
                  </a:cubicBezTo>
                  <a:cubicBezTo>
                    <a:pt x="30" y="897"/>
                    <a:pt x="1" y="1021"/>
                    <a:pt x="25" y="1131"/>
                  </a:cubicBezTo>
                  <a:cubicBezTo>
                    <a:pt x="46" y="1247"/>
                    <a:pt x="133" y="1338"/>
                    <a:pt x="243" y="1373"/>
                  </a:cubicBezTo>
                  <a:cubicBezTo>
                    <a:pt x="420" y="1438"/>
                    <a:pt x="759" y="1594"/>
                    <a:pt x="942" y="1877"/>
                  </a:cubicBezTo>
                  <a:cubicBezTo>
                    <a:pt x="1096" y="2117"/>
                    <a:pt x="1252" y="2172"/>
                    <a:pt x="1390" y="2172"/>
                  </a:cubicBezTo>
                  <a:cubicBezTo>
                    <a:pt x="1479" y="2172"/>
                    <a:pt x="1561" y="2149"/>
                    <a:pt x="1631" y="2138"/>
                  </a:cubicBezTo>
                  <a:cubicBezTo>
                    <a:pt x="1806" y="2108"/>
                    <a:pt x="2035" y="1608"/>
                    <a:pt x="1871" y="1338"/>
                  </a:cubicBezTo>
                  <a:cubicBezTo>
                    <a:pt x="1701" y="1072"/>
                    <a:pt x="1693" y="674"/>
                    <a:pt x="1755" y="432"/>
                  </a:cubicBezTo>
                  <a:cubicBezTo>
                    <a:pt x="1805" y="243"/>
                    <a:pt x="1514" y="1"/>
                    <a:pt x="12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76"/>
            <p:cNvSpPr/>
            <p:nvPr/>
          </p:nvSpPr>
          <p:spPr>
            <a:xfrm>
              <a:off x="2592307" y="1390824"/>
              <a:ext cx="40996" cy="37950"/>
            </a:xfrm>
            <a:custGeom>
              <a:avLst/>
              <a:gdLst/>
              <a:ahLst/>
              <a:cxnLst/>
              <a:rect l="l" t="t" r="r" b="b"/>
              <a:pathLst>
                <a:path w="1454" h="1346" extrusionOk="0">
                  <a:moveTo>
                    <a:pt x="1141" y="0"/>
                  </a:moveTo>
                  <a:cubicBezTo>
                    <a:pt x="733" y="197"/>
                    <a:pt x="353" y="436"/>
                    <a:pt x="1" y="711"/>
                  </a:cubicBezTo>
                  <a:cubicBezTo>
                    <a:pt x="133" y="791"/>
                    <a:pt x="267" y="904"/>
                    <a:pt x="356" y="1047"/>
                  </a:cubicBezTo>
                  <a:cubicBezTo>
                    <a:pt x="510" y="1289"/>
                    <a:pt x="666" y="1345"/>
                    <a:pt x="805" y="1345"/>
                  </a:cubicBezTo>
                  <a:cubicBezTo>
                    <a:pt x="894" y="1345"/>
                    <a:pt x="977" y="1322"/>
                    <a:pt x="1047" y="1311"/>
                  </a:cubicBezTo>
                  <a:cubicBezTo>
                    <a:pt x="1225" y="1278"/>
                    <a:pt x="1454" y="775"/>
                    <a:pt x="1289" y="509"/>
                  </a:cubicBezTo>
                  <a:cubicBezTo>
                    <a:pt x="1198" y="366"/>
                    <a:pt x="1155" y="178"/>
                    <a:pt x="11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76"/>
            <p:cNvSpPr/>
            <p:nvPr/>
          </p:nvSpPr>
          <p:spPr>
            <a:xfrm>
              <a:off x="2645117" y="1395364"/>
              <a:ext cx="14972" cy="15507"/>
            </a:xfrm>
            <a:custGeom>
              <a:avLst/>
              <a:gdLst/>
              <a:ahLst/>
              <a:cxnLst/>
              <a:rect l="l" t="t" r="r" b="b"/>
              <a:pathLst>
                <a:path w="531" h="550" extrusionOk="0">
                  <a:moveTo>
                    <a:pt x="236" y="1"/>
                  </a:moveTo>
                  <a:cubicBezTo>
                    <a:pt x="208" y="1"/>
                    <a:pt x="179" y="7"/>
                    <a:pt x="151" y="20"/>
                  </a:cubicBezTo>
                  <a:cubicBezTo>
                    <a:pt x="46" y="65"/>
                    <a:pt x="0" y="186"/>
                    <a:pt x="46" y="291"/>
                  </a:cubicBezTo>
                  <a:lnTo>
                    <a:pt x="108" y="428"/>
                  </a:lnTo>
                  <a:cubicBezTo>
                    <a:pt x="143" y="507"/>
                    <a:pt x="218" y="550"/>
                    <a:pt x="296" y="550"/>
                  </a:cubicBezTo>
                  <a:cubicBezTo>
                    <a:pt x="323" y="550"/>
                    <a:pt x="353" y="547"/>
                    <a:pt x="380" y="533"/>
                  </a:cubicBezTo>
                  <a:cubicBezTo>
                    <a:pt x="485" y="488"/>
                    <a:pt x="530" y="364"/>
                    <a:pt x="485" y="262"/>
                  </a:cubicBezTo>
                  <a:lnTo>
                    <a:pt x="423" y="122"/>
                  </a:lnTo>
                  <a:cubicBezTo>
                    <a:pt x="389" y="47"/>
                    <a:pt x="315" y="1"/>
                    <a:pt x="2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76"/>
            <p:cNvSpPr/>
            <p:nvPr/>
          </p:nvSpPr>
          <p:spPr>
            <a:xfrm>
              <a:off x="2699195" y="1477608"/>
              <a:ext cx="34257" cy="27828"/>
            </a:xfrm>
            <a:custGeom>
              <a:avLst/>
              <a:gdLst/>
              <a:ahLst/>
              <a:cxnLst/>
              <a:rect l="l" t="t" r="r" b="b"/>
              <a:pathLst>
                <a:path w="1215" h="987" extrusionOk="0">
                  <a:moveTo>
                    <a:pt x="820" y="0"/>
                  </a:moveTo>
                  <a:cubicBezTo>
                    <a:pt x="781" y="0"/>
                    <a:pt x="742" y="9"/>
                    <a:pt x="706" y="27"/>
                  </a:cubicBezTo>
                  <a:lnTo>
                    <a:pt x="178" y="304"/>
                  </a:lnTo>
                  <a:cubicBezTo>
                    <a:pt x="41" y="374"/>
                    <a:pt x="1" y="546"/>
                    <a:pt x="81" y="678"/>
                  </a:cubicBezTo>
                  <a:lnTo>
                    <a:pt x="81" y="681"/>
                  </a:lnTo>
                  <a:cubicBezTo>
                    <a:pt x="238" y="929"/>
                    <a:pt x="399" y="987"/>
                    <a:pt x="542" y="987"/>
                  </a:cubicBezTo>
                  <a:cubicBezTo>
                    <a:pt x="635" y="987"/>
                    <a:pt x="721" y="963"/>
                    <a:pt x="794" y="950"/>
                  </a:cubicBezTo>
                  <a:cubicBezTo>
                    <a:pt x="977" y="920"/>
                    <a:pt x="1214" y="398"/>
                    <a:pt x="1042" y="127"/>
                  </a:cubicBezTo>
                  <a:cubicBezTo>
                    <a:pt x="992" y="45"/>
                    <a:pt x="906" y="0"/>
                    <a:pt x="8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76"/>
            <p:cNvSpPr/>
            <p:nvPr/>
          </p:nvSpPr>
          <p:spPr>
            <a:xfrm>
              <a:off x="2575024" y="1457336"/>
              <a:ext cx="128823" cy="113513"/>
            </a:xfrm>
            <a:custGeom>
              <a:avLst/>
              <a:gdLst/>
              <a:ahLst/>
              <a:cxnLst/>
              <a:rect l="l" t="t" r="r" b="b"/>
              <a:pathLst>
                <a:path w="4569" h="4026" extrusionOk="0">
                  <a:moveTo>
                    <a:pt x="888" y="1"/>
                  </a:moveTo>
                  <a:lnTo>
                    <a:pt x="732" y="240"/>
                  </a:lnTo>
                  <a:lnTo>
                    <a:pt x="100" y="1903"/>
                  </a:lnTo>
                  <a:lnTo>
                    <a:pt x="0" y="3173"/>
                  </a:lnTo>
                  <a:lnTo>
                    <a:pt x="0" y="4026"/>
                  </a:lnTo>
                  <a:lnTo>
                    <a:pt x="2607" y="4026"/>
                  </a:lnTo>
                  <a:cubicBezTo>
                    <a:pt x="2675" y="3824"/>
                    <a:pt x="2680" y="3636"/>
                    <a:pt x="2831" y="3429"/>
                  </a:cubicBezTo>
                  <a:cubicBezTo>
                    <a:pt x="2933" y="3284"/>
                    <a:pt x="3126" y="3247"/>
                    <a:pt x="3345" y="3247"/>
                  </a:cubicBezTo>
                  <a:cubicBezTo>
                    <a:pt x="3570" y="3247"/>
                    <a:pt x="3822" y="3286"/>
                    <a:pt x="4031" y="3286"/>
                  </a:cubicBezTo>
                  <a:cubicBezTo>
                    <a:pt x="4253" y="3286"/>
                    <a:pt x="4426" y="3242"/>
                    <a:pt x="4464" y="3060"/>
                  </a:cubicBezTo>
                  <a:cubicBezTo>
                    <a:pt x="4569" y="2543"/>
                    <a:pt x="4440" y="2611"/>
                    <a:pt x="3840" y="2199"/>
                  </a:cubicBezTo>
                  <a:cubicBezTo>
                    <a:pt x="3237" y="1790"/>
                    <a:pt x="3926" y="1295"/>
                    <a:pt x="3579" y="609"/>
                  </a:cubicBezTo>
                  <a:cubicBezTo>
                    <a:pt x="3388" y="226"/>
                    <a:pt x="3184" y="149"/>
                    <a:pt x="2825" y="149"/>
                  </a:cubicBezTo>
                  <a:cubicBezTo>
                    <a:pt x="2586" y="149"/>
                    <a:pt x="2278" y="183"/>
                    <a:pt x="1860" y="183"/>
                  </a:cubicBezTo>
                  <a:cubicBezTo>
                    <a:pt x="1778" y="183"/>
                    <a:pt x="1692" y="182"/>
                    <a:pt x="1601" y="178"/>
                  </a:cubicBezTo>
                  <a:cubicBezTo>
                    <a:pt x="1321" y="168"/>
                    <a:pt x="1087" y="100"/>
                    <a:pt x="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76"/>
            <p:cNvSpPr/>
            <p:nvPr/>
          </p:nvSpPr>
          <p:spPr>
            <a:xfrm>
              <a:off x="2542628" y="1430494"/>
              <a:ext cx="59576" cy="140298"/>
            </a:xfrm>
            <a:custGeom>
              <a:avLst/>
              <a:gdLst/>
              <a:ahLst/>
              <a:cxnLst/>
              <a:rect l="l" t="t" r="r" b="b"/>
              <a:pathLst>
                <a:path w="2113" h="4976" extrusionOk="0">
                  <a:moveTo>
                    <a:pt x="1020" y="0"/>
                  </a:moveTo>
                  <a:cubicBezTo>
                    <a:pt x="700" y="347"/>
                    <a:pt x="420" y="727"/>
                    <a:pt x="189" y="1136"/>
                  </a:cubicBezTo>
                  <a:cubicBezTo>
                    <a:pt x="625" y="1666"/>
                    <a:pt x="751" y="2250"/>
                    <a:pt x="388" y="3172"/>
                  </a:cubicBezTo>
                  <a:cubicBezTo>
                    <a:pt x="0" y="4160"/>
                    <a:pt x="450" y="4313"/>
                    <a:pt x="904" y="4924"/>
                  </a:cubicBezTo>
                  <a:cubicBezTo>
                    <a:pt x="918" y="4940"/>
                    <a:pt x="929" y="4959"/>
                    <a:pt x="939" y="4975"/>
                  </a:cubicBezTo>
                  <a:lnTo>
                    <a:pt x="1252" y="4975"/>
                  </a:lnTo>
                  <a:cubicBezTo>
                    <a:pt x="1222" y="4733"/>
                    <a:pt x="1203" y="4483"/>
                    <a:pt x="1203" y="4227"/>
                  </a:cubicBezTo>
                  <a:cubicBezTo>
                    <a:pt x="1203" y="3041"/>
                    <a:pt x="1537" y="1932"/>
                    <a:pt x="2112" y="985"/>
                  </a:cubicBezTo>
                  <a:cubicBezTo>
                    <a:pt x="1730" y="818"/>
                    <a:pt x="1486" y="528"/>
                    <a:pt x="1335" y="291"/>
                  </a:cubicBezTo>
                  <a:cubicBezTo>
                    <a:pt x="1254" y="159"/>
                    <a:pt x="1144" y="65"/>
                    <a:pt x="102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76"/>
            <p:cNvSpPr/>
            <p:nvPr/>
          </p:nvSpPr>
          <p:spPr>
            <a:xfrm>
              <a:off x="2748198" y="1382168"/>
              <a:ext cx="128541" cy="188625"/>
            </a:xfrm>
            <a:custGeom>
              <a:avLst/>
              <a:gdLst/>
              <a:ahLst/>
              <a:cxnLst/>
              <a:rect l="l" t="t" r="r" b="b"/>
              <a:pathLst>
                <a:path w="4559" h="6690" extrusionOk="0">
                  <a:moveTo>
                    <a:pt x="216" y="1"/>
                  </a:moveTo>
                  <a:lnTo>
                    <a:pt x="216" y="1"/>
                  </a:lnTo>
                  <a:cubicBezTo>
                    <a:pt x="81" y="305"/>
                    <a:pt x="1" y="794"/>
                    <a:pt x="539" y="1192"/>
                  </a:cubicBezTo>
                  <a:cubicBezTo>
                    <a:pt x="1389" y="1830"/>
                    <a:pt x="1725" y="1994"/>
                    <a:pt x="1472" y="2664"/>
                  </a:cubicBezTo>
                  <a:cubicBezTo>
                    <a:pt x="1222" y="3331"/>
                    <a:pt x="770" y="4835"/>
                    <a:pt x="1976" y="5134"/>
                  </a:cubicBezTo>
                  <a:cubicBezTo>
                    <a:pt x="3178" y="5435"/>
                    <a:pt x="3579" y="5602"/>
                    <a:pt x="3714" y="6070"/>
                  </a:cubicBezTo>
                  <a:cubicBezTo>
                    <a:pt x="3767" y="6261"/>
                    <a:pt x="3845" y="6501"/>
                    <a:pt x="3996" y="6689"/>
                  </a:cubicBezTo>
                  <a:lnTo>
                    <a:pt x="4316" y="6689"/>
                  </a:lnTo>
                  <a:cubicBezTo>
                    <a:pt x="4427" y="6689"/>
                    <a:pt x="4521" y="6606"/>
                    <a:pt x="4532" y="6493"/>
                  </a:cubicBezTo>
                  <a:cubicBezTo>
                    <a:pt x="4548" y="6312"/>
                    <a:pt x="4553" y="6127"/>
                    <a:pt x="4553" y="5941"/>
                  </a:cubicBezTo>
                  <a:cubicBezTo>
                    <a:pt x="4558" y="3162"/>
                    <a:pt x="2734" y="802"/>
                    <a:pt x="2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76"/>
            <p:cNvSpPr/>
            <p:nvPr/>
          </p:nvSpPr>
          <p:spPr>
            <a:xfrm>
              <a:off x="2665276" y="1203891"/>
              <a:ext cx="91154" cy="58533"/>
            </a:xfrm>
            <a:custGeom>
              <a:avLst/>
              <a:gdLst/>
              <a:ahLst/>
              <a:cxnLst/>
              <a:rect l="l" t="t" r="r" b="b"/>
              <a:pathLst>
                <a:path w="3233" h="2076" extrusionOk="0">
                  <a:moveTo>
                    <a:pt x="1252" y="1"/>
                  </a:moveTo>
                  <a:cubicBezTo>
                    <a:pt x="1109" y="1"/>
                    <a:pt x="970" y="17"/>
                    <a:pt x="835" y="44"/>
                  </a:cubicBezTo>
                  <a:cubicBezTo>
                    <a:pt x="332" y="493"/>
                    <a:pt x="1" y="1212"/>
                    <a:pt x="1" y="2008"/>
                  </a:cubicBezTo>
                  <a:lnTo>
                    <a:pt x="1" y="2032"/>
                  </a:lnTo>
                  <a:lnTo>
                    <a:pt x="36" y="2075"/>
                  </a:lnTo>
                  <a:lnTo>
                    <a:pt x="3133" y="2075"/>
                  </a:lnTo>
                  <a:lnTo>
                    <a:pt x="3232" y="1987"/>
                  </a:lnTo>
                  <a:lnTo>
                    <a:pt x="3232" y="1970"/>
                  </a:lnTo>
                  <a:cubicBezTo>
                    <a:pt x="3227" y="889"/>
                    <a:pt x="2339" y="1"/>
                    <a:pt x="1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76"/>
            <p:cNvSpPr/>
            <p:nvPr/>
          </p:nvSpPr>
          <p:spPr>
            <a:xfrm>
              <a:off x="2644581" y="1204653"/>
              <a:ext cx="47142" cy="57828"/>
            </a:xfrm>
            <a:custGeom>
              <a:avLst/>
              <a:gdLst/>
              <a:ahLst/>
              <a:cxnLst/>
              <a:rect l="l" t="t" r="r" b="b"/>
              <a:pathLst>
                <a:path w="1672" h="2051" extrusionOk="0">
                  <a:moveTo>
                    <a:pt x="1671" y="1"/>
                  </a:moveTo>
                  <a:lnTo>
                    <a:pt x="1671" y="1"/>
                  </a:lnTo>
                  <a:cubicBezTo>
                    <a:pt x="727" y="154"/>
                    <a:pt x="0" y="972"/>
                    <a:pt x="0" y="1946"/>
                  </a:cubicBezTo>
                  <a:lnTo>
                    <a:pt x="0" y="1965"/>
                  </a:lnTo>
                  <a:lnTo>
                    <a:pt x="73" y="2051"/>
                  </a:lnTo>
                  <a:lnTo>
                    <a:pt x="861" y="2051"/>
                  </a:lnTo>
                  <a:lnTo>
                    <a:pt x="786" y="1951"/>
                  </a:lnTo>
                  <a:lnTo>
                    <a:pt x="786" y="1927"/>
                  </a:lnTo>
                  <a:cubicBezTo>
                    <a:pt x="786" y="1125"/>
                    <a:pt x="1139" y="418"/>
                    <a:pt x="1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76"/>
            <p:cNvSpPr/>
            <p:nvPr/>
          </p:nvSpPr>
          <p:spPr>
            <a:xfrm>
              <a:off x="2678189" y="1203891"/>
              <a:ext cx="45309" cy="58589"/>
            </a:xfrm>
            <a:custGeom>
              <a:avLst/>
              <a:gdLst/>
              <a:ahLst/>
              <a:cxnLst/>
              <a:rect l="l" t="t" r="r" b="b"/>
              <a:pathLst>
                <a:path w="1607" h="2078" extrusionOk="0">
                  <a:moveTo>
                    <a:pt x="802" y="1"/>
                  </a:moveTo>
                  <a:cubicBezTo>
                    <a:pt x="361" y="1"/>
                    <a:pt x="0" y="889"/>
                    <a:pt x="0" y="1973"/>
                  </a:cubicBezTo>
                  <a:lnTo>
                    <a:pt x="0" y="1992"/>
                  </a:lnTo>
                  <a:lnTo>
                    <a:pt x="46" y="2078"/>
                  </a:lnTo>
                  <a:lnTo>
                    <a:pt x="1569" y="2078"/>
                  </a:lnTo>
                  <a:lnTo>
                    <a:pt x="1601" y="1992"/>
                  </a:lnTo>
                  <a:lnTo>
                    <a:pt x="1601" y="1973"/>
                  </a:lnTo>
                  <a:cubicBezTo>
                    <a:pt x="1607" y="889"/>
                    <a:pt x="1241" y="1"/>
                    <a:pt x="802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76"/>
            <p:cNvSpPr/>
            <p:nvPr/>
          </p:nvSpPr>
          <p:spPr>
            <a:xfrm>
              <a:off x="2685999" y="1285459"/>
              <a:ext cx="70431" cy="30592"/>
            </a:xfrm>
            <a:custGeom>
              <a:avLst/>
              <a:gdLst/>
              <a:ahLst/>
              <a:cxnLst/>
              <a:rect l="l" t="t" r="r" b="b"/>
              <a:pathLst>
                <a:path w="2498" h="1085" extrusionOk="0">
                  <a:moveTo>
                    <a:pt x="97" y="0"/>
                  </a:moveTo>
                  <a:lnTo>
                    <a:pt x="0" y="100"/>
                  </a:lnTo>
                  <a:lnTo>
                    <a:pt x="0" y="323"/>
                  </a:lnTo>
                  <a:cubicBezTo>
                    <a:pt x="0" y="692"/>
                    <a:pt x="259" y="1004"/>
                    <a:pt x="606" y="1084"/>
                  </a:cubicBezTo>
                  <a:lnTo>
                    <a:pt x="1739" y="1084"/>
                  </a:lnTo>
                  <a:cubicBezTo>
                    <a:pt x="2156" y="1084"/>
                    <a:pt x="2497" y="745"/>
                    <a:pt x="2497" y="326"/>
                  </a:cubicBezTo>
                  <a:lnTo>
                    <a:pt x="2497" y="113"/>
                  </a:lnTo>
                  <a:lnTo>
                    <a:pt x="23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76"/>
            <p:cNvSpPr/>
            <p:nvPr/>
          </p:nvSpPr>
          <p:spPr>
            <a:xfrm>
              <a:off x="2645342" y="1285290"/>
              <a:ext cx="62762" cy="30761"/>
            </a:xfrm>
            <a:custGeom>
              <a:avLst/>
              <a:gdLst/>
              <a:ahLst/>
              <a:cxnLst/>
              <a:rect l="l" t="t" r="r" b="b"/>
              <a:pathLst>
                <a:path w="2226" h="1091" extrusionOk="0">
                  <a:moveTo>
                    <a:pt x="113" y="1"/>
                  </a:moveTo>
                  <a:lnTo>
                    <a:pt x="0" y="119"/>
                  </a:lnTo>
                  <a:lnTo>
                    <a:pt x="0" y="332"/>
                  </a:lnTo>
                  <a:cubicBezTo>
                    <a:pt x="0" y="749"/>
                    <a:pt x="339" y="1090"/>
                    <a:pt x="759" y="1090"/>
                  </a:cubicBezTo>
                  <a:lnTo>
                    <a:pt x="2225" y="1090"/>
                  </a:lnTo>
                  <a:cubicBezTo>
                    <a:pt x="1808" y="1090"/>
                    <a:pt x="1464" y="751"/>
                    <a:pt x="1464" y="334"/>
                  </a:cubicBezTo>
                  <a:lnTo>
                    <a:pt x="1464" y="119"/>
                  </a:lnTo>
                  <a:lnTo>
                    <a:pt x="15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76"/>
            <p:cNvSpPr/>
            <p:nvPr/>
          </p:nvSpPr>
          <p:spPr>
            <a:xfrm>
              <a:off x="2655972" y="1260197"/>
              <a:ext cx="131022" cy="28251"/>
            </a:xfrm>
            <a:custGeom>
              <a:avLst/>
              <a:gdLst/>
              <a:ahLst/>
              <a:cxnLst/>
              <a:rect l="l" t="t" r="r" b="b"/>
              <a:pathLst>
                <a:path w="4647" h="1002" extrusionOk="0">
                  <a:moveTo>
                    <a:pt x="371" y="0"/>
                  </a:moveTo>
                  <a:cubicBezTo>
                    <a:pt x="156" y="68"/>
                    <a:pt x="0" y="267"/>
                    <a:pt x="0" y="501"/>
                  </a:cubicBezTo>
                  <a:cubicBezTo>
                    <a:pt x="0" y="737"/>
                    <a:pt x="156" y="939"/>
                    <a:pt x="371" y="1001"/>
                  </a:cubicBezTo>
                  <a:lnTo>
                    <a:pt x="4119" y="1001"/>
                  </a:lnTo>
                  <a:cubicBezTo>
                    <a:pt x="4412" y="1001"/>
                    <a:pt x="4647" y="751"/>
                    <a:pt x="4620" y="450"/>
                  </a:cubicBezTo>
                  <a:cubicBezTo>
                    <a:pt x="4593" y="191"/>
                    <a:pt x="4364" y="0"/>
                    <a:pt x="41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76"/>
            <p:cNvSpPr/>
            <p:nvPr/>
          </p:nvSpPr>
          <p:spPr>
            <a:xfrm>
              <a:off x="2614300" y="1260197"/>
              <a:ext cx="56108" cy="28392"/>
            </a:xfrm>
            <a:custGeom>
              <a:avLst/>
              <a:gdLst/>
              <a:ahLst/>
              <a:cxnLst/>
              <a:rect l="l" t="t" r="r" b="b"/>
              <a:pathLst>
                <a:path w="1990" h="1007" extrusionOk="0">
                  <a:moveTo>
                    <a:pt x="539" y="0"/>
                  </a:moveTo>
                  <a:cubicBezTo>
                    <a:pt x="275" y="0"/>
                    <a:pt x="52" y="197"/>
                    <a:pt x="28" y="455"/>
                  </a:cubicBezTo>
                  <a:cubicBezTo>
                    <a:pt x="1" y="751"/>
                    <a:pt x="235" y="1007"/>
                    <a:pt x="528" y="1007"/>
                  </a:cubicBezTo>
                  <a:lnTo>
                    <a:pt x="1989" y="1007"/>
                  </a:lnTo>
                  <a:cubicBezTo>
                    <a:pt x="1709" y="1004"/>
                    <a:pt x="1483" y="778"/>
                    <a:pt x="1483" y="501"/>
                  </a:cubicBezTo>
                  <a:cubicBezTo>
                    <a:pt x="1483" y="226"/>
                    <a:pt x="1709" y="0"/>
                    <a:pt x="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08" name="Google Shape;3008;p76"/>
          <p:cNvGrpSpPr/>
          <p:nvPr/>
        </p:nvGrpSpPr>
        <p:grpSpPr>
          <a:xfrm>
            <a:off x="3237860" y="1179080"/>
            <a:ext cx="408546" cy="391995"/>
            <a:chOff x="3237860" y="1179080"/>
            <a:chExt cx="408546" cy="391995"/>
          </a:xfrm>
        </p:grpSpPr>
        <p:sp>
          <p:nvSpPr>
            <p:cNvPr id="3009" name="Google Shape;3009;p76"/>
            <p:cNvSpPr/>
            <p:nvPr/>
          </p:nvSpPr>
          <p:spPr>
            <a:xfrm>
              <a:off x="3281421" y="1200705"/>
              <a:ext cx="364984" cy="370370"/>
            </a:xfrm>
            <a:custGeom>
              <a:avLst/>
              <a:gdLst/>
              <a:ahLst/>
              <a:cxnLst/>
              <a:rect l="l" t="t" r="r" b="b"/>
              <a:pathLst>
                <a:path w="12945" h="13136" extrusionOk="0">
                  <a:moveTo>
                    <a:pt x="8126" y="1"/>
                  </a:moveTo>
                  <a:lnTo>
                    <a:pt x="692" y="7542"/>
                  </a:lnTo>
                  <a:lnTo>
                    <a:pt x="0" y="9714"/>
                  </a:lnTo>
                  <a:lnTo>
                    <a:pt x="0" y="11608"/>
                  </a:lnTo>
                  <a:lnTo>
                    <a:pt x="552" y="12592"/>
                  </a:lnTo>
                  <a:lnTo>
                    <a:pt x="896" y="12896"/>
                  </a:lnTo>
                  <a:cubicBezTo>
                    <a:pt x="1298" y="13057"/>
                    <a:pt x="1740" y="13135"/>
                    <a:pt x="2202" y="13135"/>
                  </a:cubicBezTo>
                  <a:cubicBezTo>
                    <a:pt x="3470" y="13135"/>
                    <a:pt x="4883" y="12541"/>
                    <a:pt x="6013" y="11411"/>
                  </a:cubicBezTo>
                  <a:lnTo>
                    <a:pt x="12855" y="4569"/>
                  </a:lnTo>
                  <a:cubicBezTo>
                    <a:pt x="12944" y="4478"/>
                    <a:pt x="12944" y="4343"/>
                    <a:pt x="12861" y="4260"/>
                  </a:cubicBezTo>
                  <a:lnTo>
                    <a:pt x="11292" y="2691"/>
                  </a:lnTo>
                  <a:lnTo>
                    <a:pt x="10905" y="2673"/>
                  </a:lnTo>
                  <a:lnTo>
                    <a:pt x="9527" y="1177"/>
                  </a:lnTo>
                  <a:lnTo>
                    <a:pt x="9465" y="870"/>
                  </a:lnTo>
                  <a:lnTo>
                    <a:pt x="8599" y="1"/>
                  </a:lnTo>
                  <a:close/>
                </a:path>
              </a:pathLst>
            </a:custGeom>
            <a:solidFill>
              <a:srgbClr val="FF9000">
                <a:alpha val="5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76"/>
            <p:cNvSpPr/>
            <p:nvPr/>
          </p:nvSpPr>
          <p:spPr>
            <a:xfrm>
              <a:off x="3237860" y="1179080"/>
              <a:ext cx="285954" cy="387146"/>
            </a:xfrm>
            <a:custGeom>
              <a:avLst/>
              <a:gdLst/>
              <a:ahLst/>
              <a:cxnLst/>
              <a:rect l="l" t="t" r="r" b="b"/>
              <a:pathLst>
                <a:path w="10142" h="13731" extrusionOk="0">
                  <a:moveTo>
                    <a:pt x="9287" y="0"/>
                  </a:moveTo>
                  <a:cubicBezTo>
                    <a:pt x="9232" y="0"/>
                    <a:pt x="9177" y="21"/>
                    <a:pt x="9135" y="63"/>
                  </a:cubicBezTo>
                  <a:lnTo>
                    <a:pt x="2290" y="6908"/>
                  </a:lnTo>
                  <a:cubicBezTo>
                    <a:pt x="375" y="8823"/>
                    <a:pt x="1" y="11554"/>
                    <a:pt x="1454" y="13007"/>
                  </a:cubicBezTo>
                  <a:cubicBezTo>
                    <a:pt x="1793" y="13346"/>
                    <a:pt x="2199" y="13585"/>
                    <a:pt x="2651" y="13731"/>
                  </a:cubicBezTo>
                  <a:cubicBezTo>
                    <a:pt x="2616" y="13693"/>
                    <a:pt x="2576" y="13661"/>
                    <a:pt x="2543" y="13623"/>
                  </a:cubicBezTo>
                  <a:cubicBezTo>
                    <a:pt x="1091" y="12170"/>
                    <a:pt x="1465" y="9439"/>
                    <a:pt x="3380" y="7521"/>
                  </a:cubicBezTo>
                  <a:lnTo>
                    <a:pt x="10141" y="763"/>
                  </a:lnTo>
                  <a:lnTo>
                    <a:pt x="9442" y="63"/>
                  </a:lnTo>
                  <a:cubicBezTo>
                    <a:pt x="9399" y="21"/>
                    <a:pt x="9343" y="0"/>
                    <a:pt x="928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76"/>
            <p:cNvSpPr/>
            <p:nvPr/>
          </p:nvSpPr>
          <p:spPr>
            <a:xfrm>
              <a:off x="3441625" y="1250413"/>
              <a:ext cx="158118" cy="153324"/>
            </a:xfrm>
            <a:custGeom>
              <a:avLst/>
              <a:gdLst/>
              <a:ahLst/>
              <a:cxnLst/>
              <a:rect l="l" t="t" r="r" b="b"/>
              <a:pathLst>
                <a:path w="5608" h="5438" extrusionOk="0">
                  <a:moveTo>
                    <a:pt x="4400" y="0"/>
                  </a:moveTo>
                  <a:lnTo>
                    <a:pt x="167" y="4324"/>
                  </a:lnTo>
                  <a:lnTo>
                    <a:pt x="1" y="4875"/>
                  </a:lnTo>
                  <a:lnTo>
                    <a:pt x="418" y="5360"/>
                  </a:lnTo>
                  <a:lnTo>
                    <a:pt x="625" y="5438"/>
                  </a:lnTo>
                  <a:cubicBezTo>
                    <a:pt x="980" y="5368"/>
                    <a:pt x="1343" y="5177"/>
                    <a:pt x="1647" y="4870"/>
                  </a:cubicBezTo>
                  <a:lnTo>
                    <a:pt x="5608" y="912"/>
                  </a:lnTo>
                  <a:lnTo>
                    <a:pt x="469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76"/>
            <p:cNvSpPr/>
            <p:nvPr/>
          </p:nvSpPr>
          <p:spPr>
            <a:xfrm>
              <a:off x="3421156" y="1224840"/>
              <a:ext cx="152873" cy="165928"/>
            </a:xfrm>
            <a:custGeom>
              <a:avLst/>
              <a:gdLst/>
              <a:ahLst/>
              <a:cxnLst/>
              <a:rect l="l" t="t" r="r" b="b"/>
              <a:pathLst>
                <a:path w="5422" h="5885" extrusionOk="0">
                  <a:moveTo>
                    <a:pt x="4507" y="0"/>
                  </a:moveTo>
                  <a:lnTo>
                    <a:pt x="549" y="3958"/>
                  </a:lnTo>
                  <a:cubicBezTo>
                    <a:pt x="266" y="4241"/>
                    <a:pt x="81" y="4572"/>
                    <a:pt x="0" y="4897"/>
                  </a:cubicBezTo>
                  <a:lnTo>
                    <a:pt x="89" y="5048"/>
                  </a:lnTo>
                  <a:lnTo>
                    <a:pt x="810" y="5885"/>
                  </a:lnTo>
                  <a:cubicBezTo>
                    <a:pt x="904" y="5567"/>
                    <a:pt x="1092" y="5244"/>
                    <a:pt x="1370" y="4967"/>
                  </a:cubicBezTo>
                  <a:lnTo>
                    <a:pt x="5421" y="915"/>
                  </a:lnTo>
                  <a:lnTo>
                    <a:pt x="450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76"/>
            <p:cNvSpPr/>
            <p:nvPr/>
          </p:nvSpPr>
          <p:spPr>
            <a:xfrm>
              <a:off x="3325039" y="1365167"/>
              <a:ext cx="141877" cy="167619"/>
            </a:xfrm>
            <a:custGeom>
              <a:avLst/>
              <a:gdLst/>
              <a:ahLst/>
              <a:cxnLst/>
              <a:rect l="l" t="t" r="r" b="b"/>
              <a:pathLst>
                <a:path w="5032" h="5945" extrusionOk="0">
                  <a:moveTo>
                    <a:pt x="3256" y="1"/>
                  </a:moveTo>
                  <a:lnTo>
                    <a:pt x="2683" y="450"/>
                  </a:lnTo>
                  <a:lnTo>
                    <a:pt x="1555" y="778"/>
                  </a:lnTo>
                  <a:lnTo>
                    <a:pt x="234" y="2420"/>
                  </a:lnTo>
                  <a:lnTo>
                    <a:pt x="460" y="3760"/>
                  </a:lnTo>
                  <a:lnTo>
                    <a:pt x="0" y="5148"/>
                  </a:lnTo>
                  <a:lnTo>
                    <a:pt x="514" y="5834"/>
                  </a:lnTo>
                  <a:lnTo>
                    <a:pt x="1055" y="5944"/>
                  </a:lnTo>
                  <a:cubicBezTo>
                    <a:pt x="1109" y="5912"/>
                    <a:pt x="1160" y="5877"/>
                    <a:pt x="1211" y="5834"/>
                  </a:cubicBezTo>
                  <a:cubicBezTo>
                    <a:pt x="1959" y="5223"/>
                    <a:pt x="3223" y="5912"/>
                    <a:pt x="3363" y="4373"/>
                  </a:cubicBezTo>
                  <a:cubicBezTo>
                    <a:pt x="3501" y="2831"/>
                    <a:pt x="4372" y="3305"/>
                    <a:pt x="4725" y="2296"/>
                  </a:cubicBezTo>
                  <a:cubicBezTo>
                    <a:pt x="5032" y="1440"/>
                    <a:pt x="4488" y="383"/>
                    <a:pt x="36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76"/>
            <p:cNvSpPr/>
            <p:nvPr/>
          </p:nvSpPr>
          <p:spPr>
            <a:xfrm>
              <a:off x="3291882" y="1361078"/>
              <a:ext cx="135449" cy="175993"/>
            </a:xfrm>
            <a:custGeom>
              <a:avLst/>
              <a:gdLst/>
              <a:ahLst/>
              <a:cxnLst/>
              <a:rect l="l" t="t" r="r" b="b"/>
              <a:pathLst>
                <a:path w="4804" h="6242" extrusionOk="0">
                  <a:moveTo>
                    <a:pt x="4117" y="1"/>
                  </a:moveTo>
                  <a:cubicBezTo>
                    <a:pt x="3213" y="1"/>
                    <a:pt x="3124" y="806"/>
                    <a:pt x="2326" y="806"/>
                  </a:cubicBezTo>
                  <a:cubicBezTo>
                    <a:pt x="2308" y="806"/>
                    <a:pt x="2290" y="806"/>
                    <a:pt x="2271" y="805"/>
                  </a:cubicBezTo>
                  <a:cubicBezTo>
                    <a:pt x="2246" y="804"/>
                    <a:pt x="2221" y="803"/>
                    <a:pt x="2197" y="803"/>
                  </a:cubicBezTo>
                  <a:cubicBezTo>
                    <a:pt x="1794" y="803"/>
                    <a:pt x="1604" y="968"/>
                    <a:pt x="1515" y="1133"/>
                  </a:cubicBezTo>
                  <a:cubicBezTo>
                    <a:pt x="1386" y="1373"/>
                    <a:pt x="1217" y="1588"/>
                    <a:pt x="991" y="1736"/>
                  </a:cubicBezTo>
                  <a:cubicBezTo>
                    <a:pt x="229" y="2234"/>
                    <a:pt x="132" y="2896"/>
                    <a:pt x="455" y="3590"/>
                  </a:cubicBezTo>
                  <a:cubicBezTo>
                    <a:pt x="832" y="4400"/>
                    <a:pt x="1" y="4674"/>
                    <a:pt x="216" y="5347"/>
                  </a:cubicBezTo>
                  <a:cubicBezTo>
                    <a:pt x="367" y="5820"/>
                    <a:pt x="1008" y="6241"/>
                    <a:pt x="1635" y="6241"/>
                  </a:cubicBezTo>
                  <a:cubicBezTo>
                    <a:pt x="1842" y="6241"/>
                    <a:pt x="2048" y="6195"/>
                    <a:pt x="2234" y="6089"/>
                  </a:cubicBezTo>
                  <a:cubicBezTo>
                    <a:pt x="1876" y="5920"/>
                    <a:pt x="1588" y="5645"/>
                    <a:pt x="1491" y="5347"/>
                  </a:cubicBezTo>
                  <a:cubicBezTo>
                    <a:pt x="1273" y="4674"/>
                    <a:pt x="2104" y="4400"/>
                    <a:pt x="1731" y="3590"/>
                  </a:cubicBezTo>
                  <a:cubicBezTo>
                    <a:pt x="1410" y="2896"/>
                    <a:pt x="1507" y="2236"/>
                    <a:pt x="2266" y="1736"/>
                  </a:cubicBezTo>
                  <a:cubicBezTo>
                    <a:pt x="2489" y="1588"/>
                    <a:pt x="2664" y="1373"/>
                    <a:pt x="2791" y="1133"/>
                  </a:cubicBezTo>
                  <a:cubicBezTo>
                    <a:pt x="2879" y="966"/>
                    <a:pt x="3069" y="803"/>
                    <a:pt x="3471" y="803"/>
                  </a:cubicBezTo>
                  <a:cubicBezTo>
                    <a:pt x="3495" y="803"/>
                    <a:pt x="3521" y="804"/>
                    <a:pt x="3547" y="805"/>
                  </a:cubicBezTo>
                  <a:cubicBezTo>
                    <a:pt x="3565" y="806"/>
                    <a:pt x="3583" y="806"/>
                    <a:pt x="3600" y="806"/>
                  </a:cubicBezTo>
                  <a:cubicBezTo>
                    <a:pt x="4180" y="806"/>
                    <a:pt x="4385" y="381"/>
                    <a:pt x="4803" y="149"/>
                  </a:cubicBezTo>
                  <a:cubicBezTo>
                    <a:pt x="4652" y="81"/>
                    <a:pt x="4494" y="38"/>
                    <a:pt x="4327" y="14"/>
                  </a:cubicBezTo>
                  <a:cubicBezTo>
                    <a:pt x="4252" y="5"/>
                    <a:pt x="4182" y="1"/>
                    <a:pt x="4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76"/>
            <p:cNvSpPr/>
            <p:nvPr/>
          </p:nvSpPr>
          <p:spPr>
            <a:xfrm>
              <a:off x="3349146" y="1417976"/>
              <a:ext cx="35526" cy="35526"/>
            </a:xfrm>
            <a:custGeom>
              <a:avLst/>
              <a:gdLst/>
              <a:ahLst/>
              <a:cxnLst/>
              <a:rect l="l" t="t" r="r" b="b"/>
              <a:pathLst>
                <a:path w="1260" h="1260" extrusionOk="0">
                  <a:moveTo>
                    <a:pt x="630" y="0"/>
                  </a:moveTo>
                  <a:cubicBezTo>
                    <a:pt x="283" y="0"/>
                    <a:pt x="1" y="283"/>
                    <a:pt x="1" y="630"/>
                  </a:cubicBezTo>
                  <a:cubicBezTo>
                    <a:pt x="1" y="977"/>
                    <a:pt x="283" y="1260"/>
                    <a:pt x="630" y="1260"/>
                  </a:cubicBezTo>
                  <a:cubicBezTo>
                    <a:pt x="977" y="1260"/>
                    <a:pt x="1260" y="977"/>
                    <a:pt x="1260" y="630"/>
                  </a:cubicBezTo>
                  <a:cubicBezTo>
                    <a:pt x="1260" y="283"/>
                    <a:pt x="977" y="0"/>
                    <a:pt x="6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76"/>
            <p:cNvSpPr/>
            <p:nvPr/>
          </p:nvSpPr>
          <p:spPr>
            <a:xfrm>
              <a:off x="3349315" y="1485024"/>
              <a:ext cx="44774" cy="42603"/>
            </a:xfrm>
            <a:custGeom>
              <a:avLst/>
              <a:gdLst/>
              <a:ahLst/>
              <a:cxnLst/>
              <a:rect l="l" t="t" r="r" b="b"/>
              <a:pathLst>
                <a:path w="1588" h="1511" extrusionOk="0">
                  <a:moveTo>
                    <a:pt x="794" y="1"/>
                  </a:moveTo>
                  <a:cubicBezTo>
                    <a:pt x="353" y="1"/>
                    <a:pt x="0" y="356"/>
                    <a:pt x="0" y="795"/>
                  </a:cubicBezTo>
                  <a:cubicBezTo>
                    <a:pt x="0" y="1109"/>
                    <a:pt x="183" y="1381"/>
                    <a:pt x="450" y="1510"/>
                  </a:cubicBezTo>
                  <a:cubicBezTo>
                    <a:pt x="748" y="1319"/>
                    <a:pt x="1111" y="1292"/>
                    <a:pt x="1453" y="1238"/>
                  </a:cubicBezTo>
                  <a:cubicBezTo>
                    <a:pt x="1537" y="1109"/>
                    <a:pt x="1588" y="959"/>
                    <a:pt x="1588" y="795"/>
                  </a:cubicBezTo>
                  <a:cubicBezTo>
                    <a:pt x="1588" y="353"/>
                    <a:pt x="1230" y="1"/>
                    <a:pt x="79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76"/>
            <p:cNvSpPr/>
            <p:nvPr/>
          </p:nvSpPr>
          <p:spPr>
            <a:xfrm>
              <a:off x="3404831" y="1414931"/>
              <a:ext cx="20047" cy="12265"/>
            </a:xfrm>
            <a:custGeom>
              <a:avLst/>
              <a:gdLst/>
              <a:ahLst/>
              <a:cxnLst/>
              <a:rect l="l" t="t" r="r" b="b"/>
              <a:pathLst>
                <a:path w="711" h="435" extrusionOk="0">
                  <a:moveTo>
                    <a:pt x="254" y="1"/>
                  </a:moveTo>
                  <a:cubicBezTo>
                    <a:pt x="111" y="1"/>
                    <a:pt x="1" y="135"/>
                    <a:pt x="49" y="286"/>
                  </a:cubicBezTo>
                  <a:cubicBezTo>
                    <a:pt x="76" y="378"/>
                    <a:pt x="159" y="434"/>
                    <a:pt x="254" y="434"/>
                  </a:cubicBezTo>
                  <a:lnTo>
                    <a:pt x="458" y="434"/>
                  </a:lnTo>
                  <a:cubicBezTo>
                    <a:pt x="601" y="434"/>
                    <a:pt x="711" y="297"/>
                    <a:pt x="663" y="149"/>
                  </a:cubicBezTo>
                  <a:cubicBezTo>
                    <a:pt x="636" y="57"/>
                    <a:pt x="552" y="1"/>
                    <a:pt x="4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8" name="Google Shape;3018;p76"/>
          <p:cNvGrpSpPr/>
          <p:nvPr/>
        </p:nvGrpSpPr>
        <p:grpSpPr>
          <a:xfrm>
            <a:off x="2577811" y="1877131"/>
            <a:ext cx="246431" cy="391629"/>
            <a:chOff x="2577811" y="1877131"/>
            <a:chExt cx="246431" cy="391629"/>
          </a:xfrm>
        </p:grpSpPr>
        <p:sp>
          <p:nvSpPr>
            <p:cNvPr id="3019" name="Google Shape;3019;p76"/>
            <p:cNvSpPr/>
            <p:nvPr/>
          </p:nvSpPr>
          <p:spPr>
            <a:xfrm>
              <a:off x="2721948" y="2066574"/>
              <a:ext cx="100769" cy="202017"/>
            </a:xfrm>
            <a:custGeom>
              <a:avLst/>
              <a:gdLst/>
              <a:ahLst/>
              <a:cxnLst/>
              <a:rect l="l" t="t" r="r" b="b"/>
              <a:pathLst>
                <a:path w="3574" h="7165" extrusionOk="0">
                  <a:moveTo>
                    <a:pt x="229" y="0"/>
                  </a:moveTo>
                  <a:lnTo>
                    <a:pt x="1" y="232"/>
                  </a:lnTo>
                  <a:lnTo>
                    <a:pt x="1284" y="6955"/>
                  </a:lnTo>
                  <a:lnTo>
                    <a:pt x="1661" y="7165"/>
                  </a:lnTo>
                  <a:lnTo>
                    <a:pt x="3342" y="7165"/>
                  </a:lnTo>
                  <a:cubicBezTo>
                    <a:pt x="3344" y="7165"/>
                    <a:pt x="3345" y="7165"/>
                    <a:pt x="3347" y="7165"/>
                  </a:cubicBezTo>
                  <a:cubicBezTo>
                    <a:pt x="3481" y="7165"/>
                    <a:pt x="3573" y="7034"/>
                    <a:pt x="3533" y="6909"/>
                  </a:cubicBezTo>
                  <a:lnTo>
                    <a:pt x="1349" y="137"/>
                  </a:lnTo>
                  <a:cubicBezTo>
                    <a:pt x="1322" y="57"/>
                    <a:pt x="1246" y="0"/>
                    <a:pt x="1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76"/>
            <p:cNvSpPr/>
            <p:nvPr/>
          </p:nvSpPr>
          <p:spPr>
            <a:xfrm>
              <a:off x="2578661" y="2066630"/>
              <a:ext cx="100854" cy="202130"/>
            </a:xfrm>
            <a:custGeom>
              <a:avLst/>
              <a:gdLst/>
              <a:ahLst/>
              <a:cxnLst/>
              <a:rect l="l" t="t" r="r" b="b"/>
              <a:pathLst>
                <a:path w="3577" h="7169" extrusionOk="0">
                  <a:moveTo>
                    <a:pt x="2414" y="1"/>
                  </a:moveTo>
                  <a:cubicBezTo>
                    <a:pt x="2330" y="1"/>
                    <a:pt x="2252" y="55"/>
                    <a:pt x="2225" y="138"/>
                  </a:cubicBezTo>
                  <a:lnTo>
                    <a:pt x="41" y="6910"/>
                  </a:lnTo>
                  <a:cubicBezTo>
                    <a:pt x="0" y="7036"/>
                    <a:pt x="95" y="7168"/>
                    <a:pt x="229" y="7168"/>
                  </a:cubicBezTo>
                  <a:lnTo>
                    <a:pt x="1913" y="7168"/>
                  </a:lnTo>
                  <a:lnTo>
                    <a:pt x="1913" y="7166"/>
                  </a:lnTo>
                  <a:lnTo>
                    <a:pt x="2269" y="6956"/>
                  </a:lnTo>
                  <a:lnTo>
                    <a:pt x="3576" y="235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76"/>
            <p:cNvSpPr/>
            <p:nvPr/>
          </p:nvSpPr>
          <p:spPr>
            <a:xfrm>
              <a:off x="2674383" y="2066574"/>
              <a:ext cx="94622" cy="202017"/>
            </a:xfrm>
            <a:custGeom>
              <a:avLst/>
              <a:gdLst/>
              <a:ahLst/>
              <a:cxnLst/>
              <a:rect l="l" t="t" r="r" b="b"/>
              <a:pathLst>
                <a:path w="3356" h="7165" extrusionOk="0">
                  <a:moveTo>
                    <a:pt x="916" y="0"/>
                  </a:moveTo>
                  <a:lnTo>
                    <a:pt x="808" y="108"/>
                  </a:lnTo>
                  <a:lnTo>
                    <a:pt x="1" y="7047"/>
                  </a:lnTo>
                  <a:lnTo>
                    <a:pt x="92" y="7165"/>
                  </a:lnTo>
                  <a:lnTo>
                    <a:pt x="3356" y="7165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76"/>
            <p:cNvSpPr/>
            <p:nvPr/>
          </p:nvSpPr>
          <p:spPr>
            <a:xfrm>
              <a:off x="2632598" y="2066630"/>
              <a:ext cx="67753" cy="202045"/>
            </a:xfrm>
            <a:custGeom>
              <a:avLst/>
              <a:gdLst/>
              <a:ahLst/>
              <a:cxnLst/>
              <a:rect l="l" t="t" r="r" b="b"/>
              <a:pathLst>
                <a:path w="2403" h="7166" extrusionOk="0">
                  <a:moveTo>
                    <a:pt x="1432" y="1"/>
                  </a:moveTo>
                  <a:lnTo>
                    <a:pt x="0" y="7166"/>
                  </a:lnTo>
                  <a:lnTo>
                    <a:pt x="1577" y="716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76"/>
            <p:cNvSpPr/>
            <p:nvPr/>
          </p:nvSpPr>
          <p:spPr>
            <a:xfrm>
              <a:off x="2723473" y="2066574"/>
              <a:ext cx="100769" cy="202017"/>
            </a:xfrm>
            <a:custGeom>
              <a:avLst/>
              <a:gdLst/>
              <a:ahLst/>
              <a:cxnLst/>
              <a:rect l="l" t="t" r="r" b="b"/>
              <a:pathLst>
                <a:path w="3574" h="7165" extrusionOk="0">
                  <a:moveTo>
                    <a:pt x="229" y="0"/>
                  </a:moveTo>
                  <a:lnTo>
                    <a:pt x="1" y="232"/>
                  </a:lnTo>
                  <a:lnTo>
                    <a:pt x="1284" y="6955"/>
                  </a:lnTo>
                  <a:lnTo>
                    <a:pt x="1661" y="7165"/>
                  </a:lnTo>
                  <a:lnTo>
                    <a:pt x="3342" y="7165"/>
                  </a:lnTo>
                  <a:cubicBezTo>
                    <a:pt x="3344" y="7165"/>
                    <a:pt x="3345" y="7165"/>
                    <a:pt x="3347" y="7165"/>
                  </a:cubicBezTo>
                  <a:cubicBezTo>
                    <a:pt x="3481" y="7165"/>
                    <a:pt x="3573" y="7034"/>
                    <a:pt x="3533" y="6909"/>
                  </a:cubicBezTo>
                  <a:lnTo>
                    <a:pt x="1349" y="137"/>
                  </a:lnTo>
                  <a:cubicBezTo>
                    <a:pt x="1322" y="57"/>
                    <a:pt x="1246" y="0"/>
                    <a:pt x="11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76"/>
            <p:cNvSpPr/>
            <p:nvPr/>
          </p:nvSpPr>
          <p:spPr>
            <a:xfrm>
              <a:off x="2577811" y="2066630"/>
              <a:ext cx="100854" cy="202130"/>
            </a:xfrm>
            <a:custGeom>
              <a:avLst/>
              <a:gdLst/>
              <a:ahLst/>
              <a:cxnLst/>
              <a:rect l="l" t="t" r="r" b="b"/>
              <a:pathLst>
                <a:path w="3577" h="7169" extrusionOk="0">
                  <a:moveTo>
                    <a:pt x="2414" y="1"/>
                  </a:moveTo>
                  <a:cubicBezTo>
                    <a:pt x="2330" y="1"/>
                    <a:pt x="2252" y="55"/>
                    <a:pt x="2225" y="138"/>
                  </a:cubicBezTo>
                  <a:lnTo>
                    <a:pt x="41" y="6910"/>
                  </a:lnTo>
                  <a:cubicBezTo>
                    <a:pt x="0" y="7036"/>
                    <a:pt x="95" y="7168"/>
                    <a:pt x="229" y="7168"/>
                  </a:cubicBezTo>
                  <a:lnTo>
                    <a:pt x="1913" y="7168"/>
                  </a:lnTo>
                  <a:lnTo>
                    <a:pt x="1913" y="7166"/>
                  </a:lnTo>
                  <a:lnTo>
                    <a:pt x="2269" y="6956"/>
                  </a:lnTo>
                  <a:lnTo>
                    <a:pt x="3576" y="235"/>
                  </a:lnTo>
                  <a:lnTo>
                    <a:pt x="3345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76"/>
            <p:cNvSpPr/>
            <p:nvPr/>
          </p:nvSpPr>
          <p:spPr>
            <a:xfrm>
              <a:off x="2675908" y="2066574"/>
              <a:ext cx="94622" cy="202017"/>
            </a:xfrm>
            <a:custGeom>
              <a:avLst/>
              <a:gdLst/>
              <a:ahLst/>
              <a:cxnLst/>
              <a:rect l="l" t="t" r="r" b="b"/>
              <a:pathLst>
                <a:path w="3356" h="7165" extrusionOk="0">
                  <a:moveTo>
                    <a:pt x="916" y="0"/>
                  </a:moveTo>
                  <a:lnTo>
                    <a:pt x="808" y="108"/>
                  </a:lnTo>
                  <a:lnTo>
                    <a:pt x="1" y="7047"/>
                  </a:lnTo>
                  <a:lnTo>
                    <a:pt x="92" y="7165"/>
                  </a:lnTo>
                  <a:lnTo>
                    <a:pt x="3356" y="7165"/>
                  </a:lnTo>
                  <a:lnTo>
                    <a:pt x="191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76"/>
            <p:cNvSpPr/>
            <p:nvPr/>
          </p:nvSpPr>
          <p:spPr>
            <a:xfrm>
              <a:off x="2634123" y="2066630"/>
              <a:ext cx="67753" cy="202045"/>
            </a:xfrm>
            <a:custGeom>
              <a:avLst/>
              <a:gdLst/>
              <a:ahLst/>
              <a:cxnLst/>
              <a:rect l="l" t="t" r="r" b="b"/>
              <a:pathLst>
                <a:path w="2403" h="7166" extrusionOk="0">
                  <a:moveTo>
                    <a:pt x="1432" y="1"/>
                  </a:moveTo>
                  <a:lnTo>
                    <a:pt x="0" y="7166"/>
                  </a:lnTo>
                  <a:lnTo>
                    <a:pt x="1577" y="7166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76"/>
            <p:cNvSpPr/>
            <p:nvPr/>
          </p:nvSpPr>
          <p:spPr>
            <a:xfrm>
              <a:off x="2694881" y="1877131"/>
              <a:ext cx="11560" cy="34172"/>
            </a:xfrm>
            <a:custGeom>
              <a:avLst/>
              <a:gdLst/>
              <a:ahLst/>
              <a:cxnLst/>
              <a:rect l="l" t="t" r="r" b="b"/>
              <a:pathLst>
                <a:path w="410" h="1212" extrusionOk="0">
                  <a:moveTo>
                    <a:pt x="200" y="1"/>
                  </a:moveTo>
                  <a:cubicBezTo>
                    <a:pt x="89" y="1"/>
                    <a:pt x="0" y="90"/>
                    <a:pt x="0" y="203"/>
                  </a:cubicBezTo>
                  <a:lnTo>
                    <a:pt x="0" y="999"/>
                  </a:lnTo>
                  <a:cubicBezTo>
                    <a:pt x="0" y="1109"/>
                    <a:pt x="89" y="1206"/>
                    <a:pt x="199" y="1212"/>
                  </a:cubicBezTo>
                  <a:cubicBezTo>
                    <a:pt x="201" y="1212"/>
                    <a:pt x="203" y="1212"/>
                    <a:pt x="204" y="1212"/>
                  </a:cubicBezTo>
                  <a:cubicBezTo>
                    <a:pt x="315" y="1212"/>
                    <a:pt x="409" y="1119"/>
                    <a:pt x="409" y="1010"/>
                  </a:cubicBezTo>
                  <a:lnTo>
                    <a:pt x="409" y="211"/>
                  </a:lnTo>
                  <a:cubicBezTo>
                    <a:pt x="409" y="101"/>
                    <a:pt x="320" y="4"/>
                    <a:pt x="210" y="1"/>
                  </a:cubicBezTo>
                  <a:cubicBezTo>
                    <a:pt x="207" y="1"/>
                    <a:pt x="204" y="1"/>
                    <a:pt x="2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76"/>
            <p:cNvSpPr/>
            <p:nvPr/>
          </p:nvSpPr>
          <p:spPr>
            <a:xfrm>
              <a:off x="2694881" y="2004065"/>
              <a:ext cx="11560" cy="46155"/>
            </a:xfrm>
            <a:custGeom>
              <a:avLst/>
              <a:gdLst/>
              <a:ahLst/>
              <a:cxnLst/>
              <a:rect l="l" t="t" r="r" b="b"/>
              <a:pathLst>
                <a:path w="410" h="1637" extrusionOk="0">
                  <a:moveTo>
                    <a:pt x="204" y="0"/>
                  </a:moveTo>
                  <a:cubicBezTo>
                    <a:pt x="203" y="0"/>
                    <a:pt x="201" y="0"/>
                    <a:pt x="199" y="0"/>
                  </a:cubicBezTo>
                  <a:cubicBezTo>
                    <a:pt x="89" y="6"/>
                    <a:pt x="0" y="102"/>
                    <a:pt x="0" y="213"/>
                  </a:cubicBezTo>
                  <a:lnTo>
                    <a:pt x="0" y="1423"/>
                  </a:lnTo>
                  <a:cubicBezTo>
                    <a:pt x="0" y="1534"/>
                    <a:pt x="89" y="1633"/>
                    <a:pt x="199" y="1636"/>
                  </a:cubicBezTo>
                  <a:cubicBezTo>
                    <a:pt x="201" y="1636"/>
                    <a:pt x="203" y="1636"/>
                    <a:pt x="204" y="1636"/>
                  </a:cubicBezTo>
                  <a:cubicBezTo>
                    <a:pt x="315" y="1636"/>
                    <a:pt x="409" y="1546"/>
                    <a:pt x="409" y="1434"/>
                  </a:cubicBezTo>
                  <a:lnTo>
                    <a:pt x="409" y="202"/>
                  </a:lnTo>
                  <a:cubicBezTo>
                    <a:pt x="409" y="93"/>
                    <a:pt x="318" y="0"/>
                    <a:pt x="2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76"/>
            <p:cNvSpPr/>
            <p:nvPr/>
          </p:nvSpPr>
          <p:spPr>
            <a:xfrm>
              <a:off x="2722117" y="2003360"/>
              <a:ext cx="36343" cy="46860"/>
            </a:xfrm>
            <a:custGeom>
              <a:avLst/>
              <a:gdLst/>
              <a:ahLst/>
              <a:cxnLst/>
              <a:rect l="l" t="t" r="r" b="b"/>
              <a:pathLst>
                <a:path w="1289" h="1662" extrusionOk="0">
                  <a:moveTo>
                    <a:pt x="229" y="0"/>
                  </a:moveTo>
                  <a:cubicBezTo>
                    <a:pt x="172" y="0"/>
                    <a:pt x="115" y="24"/>
                    <a:pt x="76" y="71"/>
                  </a:cubicBezTo>
                  <a:cubicBezTo>
                    <a:pt x="0" y="154"/>
                    <a:pt x="11" y="281"/>
                    <a:pt x="94" y="356"/>
                  </a:cubicBezTo>
                  <a:lnTo>
                    <a:pt x="883" y="1045"/>
                  </a:lnTo>
                  <a:lnTo>
                    <a:pt x="883" y="1448"/>
                  </a:lnTo>
                  <a:cubicBezTo>
                    <a:pt x="883" y="1559"/>
                    <a:pt x="966" y="1658"/>
                    <a:pt x="1079" y="1661"/>
                  </a:cubicBezTo>
                  <a:cubicBezTo>
                    <a:pt x="1081" y="1661"/>
                    <a:pt x="1082" y="1661"/>
                    <a:pt x="1084" y="1661"/>
                  </a:cubicBezTo>
                  <a:cubicBezTo>
                    <a:pt x="1197" y="1661"/>
                    <a:pt x="1289" y="1571"/>
                    <a:pt x="1289" y="1459"/>
                  </a:cubicBezTo>
                  <a:lnTo>
                    <a:pt x="1289" y="953"/>
                  </a:lnTo>
                  <a:cubicBezTo>
                    <a:pt x="1289" y="894"/>
                    <a:pt x="1262" y="840"/>
                    <a:pt x="1219" y="800"/>
                  </a:cubicBezTo>
                  <a:lnTo>
                    <a:pt x="361" y="49"/>
                  </a:lnTo>
                  <a:cubicBezTo>
                    <a:pt x="323" y="16"/>
                    <a:pt x="27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76"/>
            <p:cNvSpPr/>
            <p:nvPr/>
          </p:nvSpPr>
          <p:spPr>
            <a:xfrm>
              <a:off x="2643594" y="2003248"/>
              <a:ext cx="36372" cy="46945"/>
            </a:xfrm>
            <a:custGeom>
              <a:avLst/>
              <a:gdLst/>
              <a:ahLst/>
              <a:cxnLst/>
              <a:rect l="l" t="t" r="r" b="b"/>
              <a:pathLst>
                <a:path w="1290" h="1665" extrusionOk="0">
                  <a:moveTo>
                    <a:pt x="1063" y="1"/>
                  </a:moveTo>
                  <a:cubicBezTo>
                    <a:pt x="1016" y="1"/>
                    <a:pt x="968" y="17"/>
                    <a:pt x="929" y="51"/>
                  </a:cubicBezTo>
                  <a:lnTo>
                    <a:pt x="70" y="801"/>
                  </a:lnTo>
                  <a:cubicBezTo>
                    <a:pt x="27" y="836"/>
                    <a:pt x="1" y="896"/>
                    <a:pt x="1" y="955"/>
                  </a:cubicBezTo>
                  <a:lnTo>
                    <a:pt x="1" y="1461"/>
                  </a:lnTo>
                  <a:cubicBezTo>
                    <a:pt x="1" y="1574"/>
                    <a:pt x="95" y="1665"/>
                    <a:pt x="205" y="1665"/>
                  </a:cubicBezTo>
                  <a:cubicBezTo>
                    <a:pt x="315" y="1665"/>
                    <a:pt x="407" y="1574"/>
                    <a:pt x="407" y="1461"/>
                  </a:cubicBezTo>
                  <a:lnTo>
                    <a:pt x="407" y="1046"/>
                  </a:lnTo>
                  <a:lnTo>
                    <a:pt x="1187" y="363"/>
                  </a:lnTo>
                  <a:cubicBezTo>
                    <a:pt x="1273" y="290"/>
                    <a:pt x="1289" y="161"/>
                    <a:pt x="1219" y="75"/>
                  </a:cubicBezTo>
                  <a:cubicBezTo>
                    <a:pt x="1179" y="26"/>
                    <a:pt x="1122" y="1"/>
                    <a:pt x="10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76"/>
            <p:cNvSpPr/>
            <p:nvPr/>
          </p:nvSpPr>
          <p:spPr>
            <a:xfrm>
              <a:off x="2700322" y="2141601"/>
              <a:ext cx="16494" cy="28449"/>
            </a:xfrm>
            <a:custGeom>
              <a:avLst/>
              <a:gdLst/>
              <a:ahLst/>
              <a:cxnLst/>
              <a:rect l="l" t="t" r="r" b="b"/>
              <a:pathLst>
                <a:path w="585" h="1009" extrusionOk="0">
                  <a:moveTo>
                    <a:pt x="278" y="0"/>
                  </a:moveTo>
                  <a:cubicBezTo>
                    <a:pt x="111" y="105"/>
                    <a:pt x="1" y="293"/>
                    <a:pt x="1" y="503"/>
                  </a:cubicBezTo>
                  <a:cubicBezTo>
                    <a:pt x="1" y="716"/>
                    <a:pt x="111" y="901"/>
                    <a:pt x="278" y="1009"/>
                  </a:cubicBezTo>
                  <a:cubicBezTo>
                    <a:pt x="461" y="915"/>
                    <a:pt x="582" y="724"/>
                    <a:pt x="582" y="503"/>
                  </a:cubicBezTo>
                  <a:cubicBezTo>
                    <a:pt x="585" y="283"/>
                    <a:pt x="461" y="94"/>
                    <a:pt x="2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76"/>
            <p:cNvSpPr/>
            <p:nvPr/>
          </p:nvSpPr>
          <p:spPr>
            <a:xfrm>
              <a:off x="2684646" y="2139683"/>
              <a:ext cx="24135" cy="32058"/>
            </a:xfrm>
            <a:custGeom>
              <a:avLst/>
              <a:gdLst/>
              <a:ahLst/>
              <a:cxnLst/>
              <a:rect l="l" t="t" r="r" b="b"/>
              <a:pathLst>
                <a:path w="856" h="1137" extrusionOk="0">
                  <a:moveTo>
                    <a:pt x="570" y="1"/>
                  </a:moveTo>
                  <a:cubicBezTo>
                    <a:pt x="256" y="1"/>
                    <a:pt x="0" y="256"/>
                    <a:pt x="0" y="568"/>
                  </a:cubicBezTo>
                  <a:cubicBezTo>
                    <a:pt x="0" y="881"/>
                    <a:pt x="256" y="1136"/>
                    <a:pt x="570" y="1136"/>
                  </a:cubicBezTo>
                  <a:cubicBezTo>
                    <a:pt x="673" y="1136"/>
                    <a:pt x="772" y="1109"/>
                    <a:pt x="856" y="1061"/>
                  </a:cubicBezTo>
                  <a:cubicBezTo>
                    <a:pt x="683" y="961"/>
                    <a:pt x="570" y="781"/>
                    <a:pt x="570" y="568"/>
                  </a:cubicBezTo>
                  <a:cubicBezTo>
                    <a:pt x="570" y="356"/>
                    <a:pt x="683" y="176"/>
                    <a:pt x="856" y="79"/>
                  </a:cubicBezTo>
                  <a:cubicBezTo>
                    <a:pt x="772" y="30"/>
                    <a:pt x="673" y="1"/>
                    <a:pt x="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76"/>
            <p:cNvSpPr/>
            <p:nvPr/>
          </p:nvSpPr>
          <p:spPr>
            <a:xfrm>
              <a:off x="2670436" y="2170557"/>
              <a:ext cx="60732" cy="83232"/>
            </a:xfrm>
            <a:custGeom>
              <a:avLst/>
              <a:gdLst/>
              <a:ahLst/>
              <a:cxnLst/>
              <a:rect l="l" t="t" r="r" b="b"/>
              <a:pathLst>
                <a:path w="2154" h="2952" extrusionOk="0">
                  <a:moveTo>
                    <a:pt x="760" y="1"/>
                  </a:moveTo>
                  <a:cubicBezTo>
                    <a:pt x="695" y="1"/>
                    <a:pt x="636" y="33"/>
                    <a:pt x="598" y="81"/>
                  </a:cubicBezTo>
                  <a:lnTo>
                    <a:pt x="68" y="765"/>
                  </a:lnTo>
                  <a:cubicBezTo>
                    <a:pt x="1" y="854"/>
                    <a:pt x="6" y="983"/>
                    <a:pt x="95" y="1055"/>
                  </a:cubicBezTo>
                  <a:cubicBezTo>
                    <a:pt x="131" y="1086"/>
                    <a:pt x="176" y="1101"/>
                    <a:pt x="221" y="1101"/>
                  </a:cubicBezTo>
                  <a:cubicBezTo>
                    <a:pt x="282" y="1101"/>
                    <a:pt x="343" y="1073"/>
                    <a:pt x="383" y="1020"/>
                  </a:cubicBezTo>
                  <a:lnTo>
                    <a:pt x="857" y="410"/>
                  </a:lnTo>
                  <a:lnTo>
                    <a:pt x="870" y="410"/>
                  </a:lnTo>
                  <a:lnTo>
                    <a:pt x="870" y="1195"/>
                  </a:lnTo>
                  <a:lnTo>
                    <a:pt x="840" y="1195"/>
                  </a:lnTo>
                  <a:cubicBezTo>
                    <a:pt x="754" y="1195"/>
                    <a:pt x="676" y="1252"/>
                    <a:pt x="649" y="1333"/>
                  </a:cubicBezTo>
                  <a:lnTo>
                    <a:pt x="195" y="2681"/>
                  </a:lnTo>
                  <a:cubicBezTo>
                    <a:pt x="157" y="2791"/>
                    <a:pt x="216" y="2904"/>
                    <a:pt x="324" y="2941"/>
                  </a:cubicBezTo>
                  <a:cubicBezTo>
                    <a:pt x="345" y="2948"/>
                    <a:pt x="367" y="2952"/>
                    <a:pt x="388" y="2952"/>
                  </a:cubicBezTo>
                  <a:cubicBezTo>
                    <a:pt x="474" y="2952"/>
                    <a:pt x="552" y="2898"/>
                    <a:pt x="582" y="2812"/>
                  </a:cubicBezTo>
                  <a:lnTo>
                    <a:pt x="988" y="1602"/>
                  </a:lnTo>
                  <a:lnTo>
                    <a:pt x="1163" y="1602"/>
                  </a:lnTo>
                  <a:lnTo>
                    <a:pt x="1570" y="2812"/>
                  </a:lnTo>
                  <a:cubicBezTo>
                    <a:pt x="1602" y="2898"/>
                    <a:pt x="1677" y="2950"/>
                    <a:pt x="1763" y="2950"/>
                  </a:cubicBezTo>
                  <a:cubicBezTo>
                    <a:pt x="1782" y="2950"/>
                    <a:pt x="1806" y="2947"/>
                    <a:pt x="1825" y="2941"/>
                  </a:cubicBezTo>
                  <a:cubicBezTo>
                    <a:pt x="1933" y="2904"/>
                    <a:pt x="1992" y="2791"/>
                    <a:pt x="1954" y="2681"/>
                  </a:cubicBezTo>
                  <a:lnTo>
                    <a:pt x="1500" y="1333"/>
                  </a:lnTo>
                  <a:cubicBezTo>
                    <a:pt x="1473" y="1249"/>
                    <a:pt x="1395" y="1195"/>
                    <a:pt x="1309" y="1195"/>
                  </a:cubicBezTo>
                  <a:lnTo>
                    <a:pt x="1279" y="1195"/>
                  </a:lnTo>
                  <a:lnTo>
                    <a:pt x="1279" y="410"/>
                  </a:lnTo>
                  <a:lnTo>
                    <a:pt x="1292" y="410"/>
                  </a:lnTo>
                  <a:lnTo>
                    <a:pt x="1766" y="1020"/>
                  </a:lnTo>
                  <a:cubicBezTo>
                    <a:pt x="1805" y="1072"/>
                    <a:pt x="1865" y="1100"/>
                    <a:pt x="1926" y="1100"/>
                  </a:cubicBezTo>
                  <a:cubicBezTo>
                    <a:pt x="1969" y="1100"/>
                    <a:pt x="2013" y="1086"/>
                    <a:pt x="2051" y="1058"/>
                  </a:cubicBezTo>
                  <a:cubicBezTo>
                    <a:pt x="2137" y="991"/>
                    <a:pt x="2153" y="862"/>
                    <a:pt x="2086" y="776"/>
                  </a:cubicBezTo>
                  <a:lnTo>
                    <a:pt x="1551" y="81"/>
                  </a:lnTo>
                  <a:cubicBezTo>
                    <a:pt x="1510" y="33"/>
                    <a:pt x="1454" y="1"/>
                    <a:pt x="13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76"/>
            <p:cNvSpPr/>
            <p:nvPr/>
          </p:nvSpPr>
          <p:spPr>
            <a:xfrm>
              <a:off x="2665135" y="1902394"/>
              <a:ext cx="91126" cy="58589"/>
            </a:xfrm>
            <a:custGeom>
              <a:avLst/>
              <a:gdLst/>
              <a:ahLst/>
              <a:cxnLst/>
              <a:rect l="l" t="t" r="r" b="b"/>
              <a:pathLst>
                <a:path w="3232" h="2078" extrusionOk="0">
                  <a:moveTo>
                    <a:pt x="1252" y="1"/>
                  </a:moveTo>
                  <a:cubicBezTo>
                    <a:pt x="1106" y="1"/>
                    <a:pt x="969" y="20"/>
                    <a:pt x="835" y="47"/>
                  </a:cubicBezTo>
                  <a:cubicBezTo>
                    <a:pt x="329" y="496"/>
                    <a:pt x="1" y="1212"/>
                    <a:pt x="1" y="2011"/>
                  </a:cubicBezTo>
                  <a:lnTo>
                    <a:pt x="1" y="2032"/>
                  </a:lnTo>
                  <a:lnTo>
                    <a:pt x="33" y="2078"/>
                  </a:lnTo>
                  <a:lnTo>
                    <a:pt x="3130" y="2078"/>
                  </a:lnTo>
                  <a:lnTo>
                    <a:pt x="3232" y="1989"/>
                  </a:lnTo>
                  <a:lnTo>
                    <a:pt x="3232" y="1973"/>
                  </a:lnTo>
                  <a:cubicBezTo>
                    <a:pt x="3227" y="889"/>
                    <a:pt x="2339" y="1"/>
                    <a:pt x="125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76"/>
            <p:cNvSpPr/>
            <p:nvPr/>
          </p:nvSpPr>
          <p:spPr>
            <a:xfrm>
              <a:off x="2645117" y="1903155"/>
              <a:ext cx="47142" cy="57913"/>
            </a:xfrm>
            <a:custGeom>
              <a:avLst/>
              <a:gdLst/>
              <a:ahLst/>
              <a:cxnLst/>
              <a:rect l="l" t="t" r="r" b="b"/>
              <a:pathLst>
                <a:path w="1672" h="2054" extrusionOk="0">
                  <a:moveTo>
                    <a:pt x="1671" y="1"/>
                  </a:moveTo>
                  <a:lnTo>
                    <a:pt x="1671" y="1"/>
                  </a:lnTo>
                  <a:cubicBezTo>
                    <a:pt x="727" y="157"/>
                    <a:pt x="0" y="975"/>
                    <a:pt x="0" y="1949"/>
                  </a:cubicBezTo>
                  <a:lnTo>
                    <a:pt x="0" y="1965"/>
                  </a:lnTo>
                  <a:lnTo>
                    <a:pt x="76" y="2054"/>
                  </a:lnTo>
                  <a:lnTo>
                    <a:pt x="861" y="2054"/>
                  </a:lnTo>
                  <a:lnTo>
                    <a:pt x="789" y="1951"/>
                  </a:lnTo>
                  <a:lnTo>
                    <a:pt x="789" y="1930"/>
                  </a:lnTo>
                  <a:cubicBezTo>
                    <a:pt x="789" y="1128"/>
                    <a:pt x="1141" y="418"/>
                    <a:pt x="1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76"/>
            <p:cNvSpPr/>
            <p:nvPr/>
          </p:nvSpPr>
          <p:spPr>
            <a:xfrm>
              <a:off x="2678020" y="1902394"/>
              <a:ext cx="45253" cy="58674"/>
            </a:xfrm>
            <a:custGeom>
              <a:avLst/>
              <a:gdLst/>
              <a:ahLst/>
              <a:cxnLst/>
              <a:rect l="l" t="t" r="r" b="b"/>
              <a:pathLst>
                <a:path w="1605" h="2081" extrusionOk="0">
                  <a:moveTo>
                    <a:pt x="800" y="1"/>
                  </a:moveTo>
                  <a:cubicBezTo>
                    <a:pt x="362" y="1"/>
                    <a:pt x="1" y="889"/>
                    <a:pt x="1" y="1976"/>
                  </a:cubicBezTo>
                  <a:lnTo>
                    <a:pt x="1" y="1992"/>
                  </a:lnTo>
                  <a:lnTo>
                    <a:pt x="44" y="2081"/>
                  </a:lnTo>
                  <a:lnTo>
                    <a:pt x="1567" y="2081"/>
                  </a:lnTo>
                  <a:lnTo>
                    <a:pt x="1602" y="1992"/>
                  </a:lnTo>
                  <a:lnTo>
                    <a:pt x="1602" y="1976"/>
                  </a:lnTo>
                  <a:cubicBezTo>
                    <a:pt x="1605" y="889"/>
                    <a:pt x="1241" y="1"/>
                    <a:pt x="800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76"/>
            <p:cNvSpPr/>
            <p:nvPr/>
          </p:nvSpPr>
          <p:spPr>
            <a:xfrm>
              <a:off x="2685774" y="1983201"/>
              <a:ext cx="70488" cy="30676"/>
            </a:xfrm>
            <a:custGeom>
              <a:avLst/>
              <a:gdLst/>
              <a:ahLst/>
              <a:cxnLst/>
              <a:rect l="l" t="t" r="r" b="b"/>
              <a:pathLst>
                <a:path w="2500" h="1088" extrusionOk="0">
                  <a:moveTo>
                    <a:pt x="100" y="0"/>
                  </a:moveTo>
                  <a:lnTo>
                    <a:pt x="0" y="103"/>
                  </a:lnTo>
                  <a:lnTo>
                    <a:pt x="0" y="323"/>
                  </a:lnTo>
                  <a:cubicBezTo>
                    <a:pt x="0" y="694"/>
                    <a:pt x="261" y="1007"/>
                    <a:pt x="606" y="1087"/>
                  </a:cubicBezTo>
                  <a:lnTo>
                    <a:pt x="1741" y="1087"/>
                  </a:lnTo>
                  <a:cubicBezTo>
                    <a:pt x="2158" y="1087"/>
                    <a:pt x="2500" y="748"/>
                    <a:pt x="2500" y="329"/>
                  </a:cubicBezTo>
                  <a:lnTo>
                    <a:pt x="2500" y="116"/>
                  </a:lnTo>
                  <a:lnTo>
                    <a:pt x="23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76"/>
            <p:cNvSpPr/>
            <p:nvPr/>
          </p:nvSpPr>
          <p:spPr>
            <a:xfrm>
              <a:off x="2645117" y="1983116"/>
              <a:ext cx="62847" cy="30761"/>
            </a:xfrm>
            <a:custGeom>
              <a:avLst/>
              <a:gdLst/>
              <a:ahLst/>
              <a:cxnLst/>
              <a:rect l="l" t="t" r="r" b="b"/>
              <a:pathLst>
                <a:path w="2229" h="1091" extrusionOk="0">
                  <a:moveTo>
                    <a:pt x="116" y="1"/>
                  </a:moveTo>
                  <a:lnTo>
                    <a:pt x="0" y="119"/>
                  </a:lnTo>
                  <a:lnTo>
                    <a:pt x="0" y="329"/>
                  </a:lnTo>
                  <a:cubicBezTo>
                    <a:pt x="0" y="749"/>
                    <a:pt x="339" y="1090"/>
                    <a:pt x="762" y="1090"/>
                  </a:cubicBezTo>
                  <a:lnTo>
                    <a:pt x="2228" y="1090"/>
                  </a:lnTo>
                  <a:cubicBezTo>
                    <a:pt x="1808" y="1090"/>
                    <a:pt x="1467" y="751"/>
                    <a:pt x="1467" y="334"/>
                  </a:cubicBezTo>
                  <a:lnTo>
                    <a:pt x="1467" y="119"/>
                  </a:lnTo>
                  <a:lnTo>
                    <a:pt x="1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76"/>
            <p:cNvSpPr/>
            <p:nvPr/>
          </p:nvSpPr>
          <p:spPr>
            <a:xfrm>
              <a:off x="2655972" y="1958756"/>
              <a:ext cx="131022" cy="28251"/>
            </a:xfrm>
            <a:custGeom>
              <a:avLst/>
              <a:gdLst/>
              <a:ahLst/>
              <a:cxnLst/>
              <a:rect l="l" t="t" r="r" b="b"/>
              <a:pathLst>
                <a:path w="4647" h="1002" extrusionOk="0">
                  <a:moveTo>
                    <a:pt x="371" y="1"/>
                  </a:moveTo>
                  <a:cubicBezTo>
                    <a:pt x="156" y="68"/>
                    <a:pt x="0" y="267"/>
                    <a:pt x="0" y="501"/>
                  </a:cubicBezTo>
                  <a:cubicBezTo>
                    <a:pt x="0" y="738"/>
                    <a:pt x="156" y="940"/>
                    <a:pt x="371" y="1002"/>
                  </a:cubicBezTo>
                  <a:lnTo>
                    <a:pt x="4119" y="1002"/>
                  </a:lnTo>
                  <a:cubicBezTo>
                    <a:pt x="4412" y="1002"/>
                    <a:pt x="4647" y="752"/>
                    <a:pt x="4620" y="450"/>
                  </a:cubicBezTo>
                  <a:cubicBezTo>
                    <a:pt x="4593" y="192"/>
                    <a:pt x="4364" y="1"/>
                    <a:pt x="4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76"/>
            <p:cNvSpPr/>
            <p:nvPr/>
          </p:nvSpPr>
          <p:spPr>
            <a:xfrm>
              <a:off x="2614300" y="1958756"/>
              <a:ext cx="56108" cy="28421"/>
            </a:xfrm>
            <a:custGeom>
              <a:avLst/>
              <a:gdLst/>
              <a:ahLst/>
              <a:cxnLst/>
              <a:rect l="l" t="t" r="r" b="b"/>
              <a:pathLst>
                <a:path w="1990" h="1008" extrusionOk="0">
                  <a:moveTo>
                    <a:pt x="539" y="1"/>
                  </a:moveTo>
                  <a:cubicBezTo>
                    <a:pt x="275" y="1"/>
                    <a:pt x="52" y="195"/>
                    <a:pt x="28" y="453"/>
                  </a:cubicBezTo>
                  <a:cubicBezTo>
                    <a:pt x="1" y="749"/>
                    <a:pt x="235" y="1007"/>
                    <a:pt x="528" y="1007"/>
                  </a:cubicBezTo>
                  <a:lnTo>
                    <a:pt x="1989" y="1007"/>
                  </a:lnTo>
                  <a:cubicBezTo>
                    <a:pt x="1709" y="1002"/>
                    <a:pt x="1483" y="778"/>
                    <a:pt x="1483" y="501"/>
                  </a:cubicBezTo>
                  <a:cubicBezTo>
                    <a:pt x="1483" y="227"/>
                    <a:pt x="1709" y="1"/>
                    <a:pt x="19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1" name="Google Shape;3041;p76"/>
          <p:cNvSpPr/>
          <p:nvPr/>
        </p:nvSpPr>
        <p:spPr>
          <a:xfrm>
            <a:off x="4140749" y="2215556"/>
            <a:ext cx="139537" cy="40516"/>
          </a:xfrm>
          <a:custGeom>
            <a:avLst/>
            <a:gdLst/>
            <a:ahLst/>
            <a:cxnLst/>
            <a:rect l="l" t="t" r="r" b="b"/>
            <a:pathLst>
              <a:path w="4949" h="1437" extrusionOk="0">
                <a:moveTo>
                  <a:pt x="0" y="0"/>
                </a:moveTo>
                <a:lnTo>
                  <a:pt x="1087" y="1370"/>
                </a:lnTo>
                <a:lnTo>
                  <a:pt x="1238" y="1437"/>
                </a:lnTo>
                <a:lnTo>
                  <a:pt x="3624" y="1437"/>
                </a:lnTo>
                <a:cubicBezTo>
                  <a:pt x="3815" y="1437"/>
                  <a:pt x="3993" y="1351"/>
                  <a:pt x="4117" y="1203"/>
                </a:cubicBezTo>
                <a:lnTo>
                  <a:pt x="4948" y="202"/>
                </a:lnTo>
                <a:lnTo>
                  <a:pt x="4762" y="0"/>
                </a:lnTo>
                <a:close/>
              </a:path>
            </a:pathLst>
          </a:custGeom>
          <a:solidFill>
            <a:srgbClr val="5169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2" name="Google Shape;3042;p76"/>
          <p:cNvSpPr/>
          <p:nvPr/>
        </p:nvSpPr>
        <p:spPr>
          <a:xfrm>
            <a:off x="4086135" y="2215556"/>
            <a:ext cx="97498" cy="40601"/>
          </a:xfrm>
          <a:custGeom>
            <a:avLst/>
            <a:gdLst/>
            <a:ahLst/>
            <a:cxnLst/>
            <a:rect l="l" t="t" r="r" b="b"/>
            <a:pathLst>
              <a:path w="3458" h="1440" extrusionOk="0">
                <a:moveTo>
                  <a:pt x="161" y="0"/>
                </a:moveTo>
                <a:lnTo>
                  <a:pt x="0" y="205"/>
                </a:lnTo>
                <a:lnTo>
                  <a:pt x="831" y="1208"/>
                </a:lnTo>
                <a:cubicBezTo>
                  <a:pt x="953" y="1356"/>
                  <a:pt x="1135" y="1440"/>
                  <a:pt x="1326" y="1440"/>
                </a:cubicBezTo>
                <a:lnTo>
                  <a:pt x="3457" y="1440"/>
                </a:lnTo>
                <a:cubicBezTo>
                  <a:pt x="3266" y="1437"/>
                  <a:pt x="3089" y="1351"/>
                  <a:pt x="2968" y="1208"/>
                </a:cubicBezTo>
                <a:lnTo>
                  <a:pt x="2136" y="205"/>
                </a:lnTo>
                <a:lnTo>
                  <a:pt x="2298" y="0"/>
                </a:lnTo>
                <a:close/>
              </a:path>
            </a:pathLst>
          </a:custGeom>
          <a:solidFill>
            <a:srgbClr val="3351C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3" name="Google Shape;3043;p76"/>
          <p:cNvSpPr/>
          <p:nvPr/>
        </p:nvSpPr>
        <p:spPr>
          <a:xfrm>
            <a:off x="4102657" y="1957318"/>
            <a:ext cx="196435" cy="144246"/>
          </a:xfrm>
          <a:custGeom>
            <a:avLst/>
            <a:gdLst/>
            <a:ahLst/>
            <a:cxnLst/>
            <a:rect l="l" t="t" r="r" b="b"/>
            <a:pathLst>
              <a:path w="6967" h="5116" extrusionOk="0">
                <a:moveTo>
                  <a:pt x="2452" y="1"/>
                </a:moveTo>
                <a:cubicBezTo>
                  <a:pt x="2398" y="12"/>
                  <a:pt x="2341" y="20"/>
                  <a:pt x="2288" y="33"/>
                </a:cubicBezTo>
                <a:lnTo>
                  <a:pt x="1833" y="391"/>
                </a:lnTo>
                <a:lnTo>
                  <a:pt x="985" y="1734"/>
                </a:lnTo>
                <a:lnTo>
                  <a:pt x="259" y="3334"/>
                </a:lnTo>
                <a:lnTo>
                  <a:pt x="1" y="5115"/>
                </a:lnTo>
                <a:lnTo>
                  <a:pt x="6867" y="5115"/>
                </a:lnTo>
                <a:lnTo>
                  <a:pt x="6966" y="4941"/>
                </a:lnTo>
                <a:cubicBezTo>
                  <a:pt x="6364" y="2242"/>
                  <a:pt x="4951" y="273"/>
                  <a:pt x="3261" y="1"/>
                </a:cubicBezTo>
                <a:lnTo>
                  <a:pt x="3165" y="95"/>
                </a:lnTo>
                <a:lnTo>
                  <a:pt x="2508" y="95"/>
                </a:lnTo>
                <a:lnTo>
                  <a:pt x="2452" y="1"/>
                </a:lnTo>
                <a:close/>
              </a:path>
            </a:pathLst>
          </a:custGeom>
          <a:solidFill>
            <a:srgbClr val="FFB64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4" name="Google Shape;3044;p76"/>
          <p:cNvSpPr/>
          <p:nvPr/>
        </p:nvSpPr>
        <p:spPr>
          <a:xfrm>
            <a:off x="4067301" y="1958389"/>
            <a:ext cx="99782" cy="143174"/>
          </a:xfrm>
          <a:custGeom>
            <a:avLst/>
            <a:gdLst/>
            <a:ahLst/>
            <a:cxnLst/>
            <a:rect l="l" t="t" r="r" b="b"/>
            <a:pathLst>
              <a:path w="3539" h="5078" extrusionOk="0">
                <a:moveTo>
                  <a:pt x="3539" y="0"/>
                </a:moveTo>
                <a:cubicBezTo>
                  <a:pt x="1927" y="374"/>
                  <a:pt x="585" y="2293"/>
                  <a:pt x="1" y="4903"/>
                </a:cubicBezTo>
                <a:lnTo>
                  <a:pt x="108" y="5077"/>
                </a:lnTo>
                <a:lnTo>
                  <a:pt x="1446" y="5077"/>
                </a:lnTo>
                <a:lnTo>
                  <a:pt x="1416" y="5010"/>
                </a:lnTo>
                <a:cubicBezTo>
                  <a:pt x="1803" y="2737"/>
                  <a:pt x="2573" y="921"/>
                  <a:pt x="3539" y="0"/>
                </a:cubicBezTo>
                <a:close/>
              </a:path>
            </a:pathLst>
          </a:custGeom>
          <a:solidFill>
            <a:srgbClr val="FFA90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5" name="Google Shape;3045;p76"/>
          <p:cNvSpPr/>
          <p:nvPr/>
        </p:nvSpPr>
        <p:spPr>
          <a:xfrm>
            <a:off x="4177459" y="1907638"/>
            <a:ext cx="11475" cy="59886"/>
          </a:xfrm>
          <a:custGeom>
            <a:avLst/>
            <a:gdLst/>
            <a:ahLst/>
            <a:cxnLst/>
            <a:rect l="l" t="t" r="r" b="b"/>
            <a:pathLst>
              <a:path w="407" h="2124" extrusionOk="0">
                <a:moveTo>
                  <a:pt x="204" y="1"/>
                </a:moveTo>
                <a:cubicBezTo>
                  <a:pt x="203" y="1"/>
                  <a:pt x="201" y="1"/>
                  <a:pt x="200" y="1"/>
                </a:cubicBezTo>
                <a:cubicBezTo>
                  <a:pt x="89" y="3"/>
                  <a:pt x="0" y="103"/>
                  <a:pt x="0" y="213"/>
                </a:cubicBezTo>
                <a:lnTo>
                  <a:pt x="0" y="1911"/>
                </a:lnTo>
                <a:cubicBezTo>
                  <a:pt x="0" y="2026"/>
                  <a:pt x="84" y="2123"/>
                  <a:pt x="200" y="2123"/>
                </a:cubicBezTo>
                <a:cubicBezTo>
                  <a:pt x="313" y="2123"/>
                  <a:pt x="407" y="2032"/>
                  <a:pt x="407" y="1919"/>
                </a:cubicBezTo>
                <a:lnTo>
                  <a:pt x="407" y="202"/>
                </a:lnTo>
                <a:cubicBezTo>
                  <a:pt x="407" y="94"/>
                  <a:pt x="315" y="1"/>
                  <a:pt x="204" y="1"/>
                </a:cubicBezTo>
                <a:close/>
              </a:path>
            </a:pathLst>
          </a:custGeom>
          <a:solidFill>
            <a:srgbClr val="F9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6" name="Google Shape;3046;p76"/>
          <p:cNvSpPr/>
          <p:nvPr/>
        </p:nvSpPr>
        <p:spPr>
          <a:xfrm>
            <a:off x="4134066" y="1956416"/>
            <a:ext cx="97667" cy="145063"/>
          </a:xfrm>
          <a:custGeom>
            <a:avLst/>
            <a:gdLst/>
            <a:ahLst/>
            <a:cxnLst/>
            <a:rect l="l" t="t" r="r" b="b"/>
            <a:pathLst>
              <a:path w="3464" h="5145" extrusionOk="0">
                <a:moveTo>
                  <a:pt x="1730" y="1"/>
                </a:moveTo>
                <a:cubicBezTo>
                  <a:pt x="1593" y="1"/>
                  <a:pt x="1459" y="9"/>
                  <a:pt x="1324" y="33"/>
                </a:cubicBezTo>
                <a:cubicBezTo>
                  <a:pt x="789" y="641"/>
                  <a:pt x="323" y="2427"/>
                  <a:pt x="0" y="4938"/>
                </a:cubicBezTo>
                <a:lnTo>
                  <a:pt x="9" y="5145"/>
                </a:lnTo>
                <a:lnTo>
                  <a:pt x="3463" y="5145"/>
                </a:lnTo>
                <a:lnTo>
                  <a:pt x="3463" y="4938"/>
                </a:lnTo>
                <a:cubicBezTo>
                  <a:pt x="3138" y="2427"/>
                  <a:pt x="2669" y="641"/>
                  <a:pt x="2139" y="33"/>
                </a:cubicBezTo>
                <a:cubicBezTo>
                  <a:pt x="2005" y="14"/>
                  <a:pt x="1870" y="1"/>
                  <a:pt x="1730" y="1"/>
                </a:cubicBezTo>
                <a:close/>
              </a:path>
            </a:pathLst>
          </a:custGeom>
          <a:solidFill>
            <a:srgbClr val="FFD0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7" name="Google Shape;3047;p76"/>
          <p:cNvSpPr/>
          <p:nvPr/>
        </p:nvSpPr>
        <p:spPr>
          <a:xfrm>
            <a:off x="4105477" y="2096150"/>
            <a:ext cx="215015" cy="47424"/>
          </a:xfrm>
          <a:custGeom>
            <a:avLst/>
            <a:gdLst/>
            <a:ahLst/>
            <a:cxnLst/>
            <a:rect l="l" t="t" r="r" b="b"/>
            <a:pathLst>
              <a:path w="7626" h="1682" extrusionOk="0">
                <a:moveTo>
                  <a:pt x="611" y="0"/>
                </a:moveTo>
                <a:lnTo>
                  <a:pt x="414" y="81"/>
                </a:lnTo>
                <a:lnTo>
                  <a:pt x="0" y="434"/>
                </a:lnTo>
                <a:lnTo>
                  <a:pt x="0" y="1682"/>
                </a:lnTo>
                <a:lnTo>
                  <a:pt x="7493" y="1682"/>
                </a:lnTo>
                <a:lnTo>
                  <a:pt x="7625" y="1483"/>
                </a:lnTo>
                <a:lnTo>
                  <a:pt x="7625" y="1009"/>
                </a:lnTo>
                <a:cubicBezTo>
                  <a:pt x="7625" y="452"/>
                  <a:pt x="7176" y="0"/>
                  <a:pt x="6616" y="0"/>
                </a:cubicBezTo>
                <a:close/>
              </a:path>
            </a:pathLst>
          </a:custGeom>
          <a:solidFill>
            <a:srgbClr val="E2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8" name="Google Shape;3048;p76"/>
          <p:cNvSpPr/>
          <p:nvPr/>
        </p:nvSpPr>
        <p:spPr>
          <a:xfrm>
            <a:off x="4045844" y="2096150"/>
            <a:ext cx="89012" cy="47424"/>
          </a:xfrm>
          <a:custGeom>
            <a:avLst/>
            <a:gdLst/>
            <a:ahLst/>
            <a:cxnLst/>
            <a:rect l="l" t="t" r="r" b="b"/>
            <a:pathLst>
              <a:path w="3157" h="1682" extrusionOk="0">
                <a:moveTo>
                  <a:pt x="1009" y="0"/>
                </a:moveTo>
                <a:cubicBezTo>
                  <a:pt x="452" y="0"/>
                  <a:pt x="0" y="452"/>
                  <a:pt x="0" y="1009"/>
                </a:cubicBezTo>
                <a:lnTo>
                  <a:pt x="0" y="1483"/>
                </a:lnTo>
                <a:lnTo>
                  <a:pt x="213" y="1682"/>
                </a:lnTo>
                <a:lnTo>
                  <a:pt x="2355" y="1682"/>
                </a:lnTo>
                <a:lnTo>
                  <a:pt x="2142" y="1483"/>
                </a:lnTo>
                <a:lnTo>
                  <a:pt x="2142" y="1009"/>
                </a:lnTo>
                <a:cubicBezTo>
                  <a:pt x="2142" y="452"/>
                  <a:pt x="2597" y="0"/>
                  <a:pt x="3156" y="0"/>
                </a:cubicBezTo>
                <a:close/>
              </a:path>
            </a:pathLst>
          </a:custGeom>
          <a:solidFill>
            <a:srgbClr val="D5C6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9" name="Google Shape;3049;p76"/>
          <p:cNvSpPr/>
          <p:nvPr/>
        </p:nvSpPr>
        <p:spPr>
          <a:xfrm>
            <a:off x="4105477" y="2186431"/>
            <a:ext cx="215071" cy="34454"/>
          </a:xfrm>
          <a:custGeom>
            <a:avLst/>
            <a:gdLst/>
            <a:ahLst/>
            <a:cxnLst/>
            <a:rect l="l" t="t" r="r" b="b"/>
            <a:pathLst>
              <a:path w="7628" h="1222" extrusionOk="0">
                <a:moveTo>
                  <a:pt x="0" y="0"/>
                </a:moveTo>
                <a:lnTo>
                  <a:pt x="0" y="667"/>
                </a:lnTo>
                <a:lnTo>
                  <a:pt x="280" y="1004"/>
                </a:lnTo>
                <a:lnTo>
                  <a:pt x="692" y="1222"/>
                </a:lnTo>
                <a:lnTo>
                  <a:pt x="6619" y="1222"/>
                </a:lnTo>
                <a:cubicBezTo>
                  <a:pt x="7178" y="1222"/>
                  <a:pt x="7628" y="770"/>
                  <a:pt x="7628" y="213"/>
                </a:cubicBezTo>
                <a:lnTo>
                  <a:pt x="7628" y="172"/>
                </a:lnTo>
                <a:lnTo>
                  <a:pt x="7394" y="0"/>
                </a:lnTo>
                <a:close/>
              </a:path>
            </a:pathLst>
          </a:custGeom>
          <a:solidFill>
            <a:srgbClr val="E2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0" name="Google Shape;3050;p76"/>
          <p:cNvSpPr/>
          <p:nvPr/>
        </p:nvSpPr>
        <p:spPr>
          <a:xfrm>
            <a:off x="4045844" y="2186431"/>
            <a:ext cx="89012" cy="34454"/>
          </a:xfrm>
          <a:custGeom>
            <a:avLst/>
            <a:gdLst/>
            <a:ahLst/>
            <a:cxnLst/>
            <a:rect l="l" t="t" r="r" b="b"/>
            <a:pathLst>
              <a:path w="3157" h="1222" extrusionOk="0">
                <a:moveTo>
                  <a:pt x="210" y="0"/>
                </a:moveTo>
                <a:lnTo>
                  <a:pt x="0" y="172"/>
                </a:lnTo>
                <a:lnTo>
                  <a:pt x="0" y="213"/>
                </a:lnTo>
                <a:cubicBezTo>
                  <a:pt x="0" y="770"/>
                  <a:pt x="452" y="1222"/>
                  <a:pt x="1009" y="1222"/>
                </a:cubicBezTo>
                <a:lnTo>
                  <a:pt x="3156" y="1222"/>
                </a:lnTo>
                <a:cubicBezTo>
                  <a:pt x="2597" y="1222"/>
                  <a:pt x="2142" y="775"/>
                  <a:pt x="2142" y="218"/>
                </a:cubicBezTo>
                <a:lnTo>
                  <a:pt x="2142" y="172"/>
                </a:lnTo>
                <a:lnTo>
                  <a:pt x="2352" y="0"/>
                </a:lnTo>
                <a:close/>
              </a:path>
            </a:pathLst>
          </a:custGeom>
          <a:solidFill>
            <a:srgbClr val="D5C6E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1" name="Google Shape;3051;p76"/>
          <p:cNvSpPr/>
          <p:nvPr/>
        </p:nvSpPr>
        <p:spPr>
          <a:xfrm>
            <a:off x="4181321" y="1891173"/>
            <a:ext cx="18073" cy="26447"/>
          </a:xfrm>
          <a:custGeom>
            <a:avLst/>
            <a:gdLst/>
            <a:ahLst/>
            <a:cxnLst/>
            <a:rect l="l" t="t" r="r" b="b"/>
            <a:pathLst>
              <a:path w="641" h="938" extrusionOk="0">
                <a:moveTo>
                  <a:pt x="197" y="1"/>
                </a:moveTo>
                <a:lnTo>
                  <a:pt x="1" y="313"/>
                </a:lnTo>
                <a:lnTo>
                  <a:pt x="1" y="590"/>
                </a:lnTo>
                <a:lnTo>
                  <a:pt x="106" y="811"/>
                </a:lnTo>
                <a:lnTo>
                  <a:pt x="213" y="907"/>
                </a:lnTo>
                <a:lnTo>
                  <a:pt x="361" y="937"/>
                </a:lnTo>
                <a:cubicBezTo>
                  <a:pt x="525" y="848"/>
                  <a:pt x="641" y="673"/>
                  <a:pt x="641" y="472"/>
                </a:cubicBezTo>
                <a:cubicBezTo>
                  <a:pt x="633" y="264"/>
                  <a:pt x="523" y="87"/>
                  <a:pt x="358" y="1"/>
                </a:cubicBezTo>
                <a:close/>
              </a:path>
            </a:pathLst>
          </a:custGeom>
          <a:solidFill>
            <a:srgbClr val="8DCA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2" name="Google Shape;3052;p76"/>
          <p:cNvSpPr/>
          <p:nvPr/>
        </p:nvSpPr>
        <p:spPr>
          <a:xfrm>
            <a:off x="4168746" y="1889594"/>
            <a:ext cx="22330" cy="30225"/>
          </a:xfrm>
          <a:custGeom>
            <a:avLst/>
            <a:gdLst/>
            <a:ahLst/>
            <a:cxnLst/>
            <a:rect l="l" t="t" r="r" b="b"/>
            <a:pathLst>
              <a:path w="792" h="1072" extrusionOk="0">
                <a:moveTo>
                  <a:pt x="535" y="0"/>
                </a:moveTo>
                <a:cubicBezTo>
                  <a:pt x="239" y="0"/>
                  <a:pt x="0" y="240"/>
                  <a:pt x="0" y="536"/>
                </a:cubicBezTo>
                <a:cubicBezTo>
                  <a:pt x="0" y="832"/>
                  <a:pt x="239" y="1071"/>
                  <a:pt x="535" y="1071"/>
                </a:cubicBezTo>
                <a:cubicBezTo>
                  <a:pt x="627" y="1071"/>
                  <a:pt x="713" y="1047"/>
                  <a:pt x="791" y="1006"/>
                </a:cubicBezTo>
                <a:cubicBezTo>
                  <a:pt x="627" y="910"/>
                  <a:pt x="511" y="735"/>
                  <a:pt x="511" y="533"/>
                </a:cubicBezTo>
                <a:cubicBezTo>
                  <a:pt x="511" y="331"/>
                  <a:pt x="622" y="156"/>
                  <a:pt x="791" y="65"/>
                </a:cubicBezTo>
                <a:cubicBezTo>
                  <a:pt x="713" y="24"/>
                  <a:pt x="630" y="0"/>
                  <a:pt x="535" y="0"/>
                </a:cubicBezTo>
                <a:close/>
              </a:path>
            </a:pathLst>
          </a:custGeom>
          <a:solidFill>
            <a:srgbClr val="31A7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3" name="Google Shape;3053;p76"/>
          <p:cNvSpPr/>
          <p:nvPr/>
        </p:nvSpPr>
        <p:spPr>
          <a:xfrm>
            <a:off x="4045844" y="2137484"/>
            <a:ext cx="335633" cy="53599"/>
          </a:xfrm>
          <a:custGeom>
            <a:avLst/>
            <a:gdLst/>
            <a:ahLst/>
            <a:cxnLst/>
            <a:rect l="l" t="t" r="r" b="b"/>
            <a:pathLst>
              <a:path w="11904" h="1901" extrusionOk="0">
                <a:moveTo>
                  <a:pt x="662" y="1"/>
                </a:moveTo>
                <a:lnTo>
                  <a:pt x="469" y="95"/>
                </a:lnTo>
                <a:lnTo>
                  <a:pt x="146" y="356"/>
                </a:lnTo>
                <a:lnTo>
                  <a:pt x="0" y="698"/>
                </a:lnTo>
                <a:lnTo>
                  <a:pt x="0" y="1322"/>
                </a:lnTo>
                <a:lnTo>
                  <a:pt x="269" y="1685"/>
                </a:lnTo>
                <a:lnTo>
                  <a:pt x="509" y="1817"/>
                </a:lnTo>
                <a:lnTo>
                  <a:pt x="721" y="1900"/>
                </a:lnTo>
                <a:lnTo>
                  <a:pt x="10865" y="1900"/>
                </a:lnTo>
                <a:cubicBezTo>
                  <a:pt x="11335" y="1900"/>
                  <a:pt x="11747" y="1561"/>
                  <a:pt x="11814" y="1096"/>
                </a:cubicBezTo>
                <a:cubicBezTo>
                  <a:pt x="11903" y="509"/>
                  <a:pt x="11446" y="1"/>
                  <a:pt x="10878" y="1"/>
                </a:cubicBezTo>
                <a:close/>
              </a:path>
            </a:pathLst>
          </a:custGeom>
          <a:solidFill>
            <a:srgbClr val="F9F6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4" name="Google Shape;3054;p76"/>
          <p:cNvSpPr/>
          <p:nvPr/>
        </p:nvSpPr>
        <p:spPr>
          <a:xfrm>
            <a:off x="3985084" y="2137484"/>
            <a:ext cx="89463" cy="53599"/>
          </a:xfrm>
          <a:custGeom>
            <a:avLst/>
            <a:gdLst/>
            <a:ahLst/>
            <a:cxnLst/>
            <a:rect l="l" t="t" r="r" b="b"/>
            <a:pathLst>
              <a:path w="3173" h="1901" extrusionOk="0">
                <a:moveTo>
                  <a:pt x="1039" y="1"/>
                </a:moveTo>
                <a:cubicBezTo>
                  <a:pt x="568" y="1"/>
                  <a:pt x="154" y="340"/>
                  <a:pt x="86" y="805"/>
                </a:cubicBezTo>
                <a:cubicBezTo>
                  <a:pt x="0" y="1389"/>
                  <a:pt x="458" y="1900"/>
                  <a:pt x="1025" y="1900"/>
                </a:cubicBezTo>
                <a:lnTo>
                  <a:pt x="3172" y="1900"/>
                </a:lnTo>
                <a:cubicBezTo>
                  <a:pt x="2650" y="1900"/>
                  <a:pt x="2223" y="1470"/>
                  <a:pt x="2223" y="950"/>
                </a:cubicBezTo>
                <a:cubicBezTo>
                  <a:pt x="2223" y="429"/>
                  <a:pt x="2650" y="1"/>
                  <a:pt x="3172" y="1"/>
                </a:cubicBezTo>
                <a:close/>
              </a:path>
            </a:pathLst>
          </a:custGeom>
          <a:solidFill>
            <a:srgbClr val="E2D8E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5" name="Google Shape;3055;p76"/>
          <p:cNvGrpSpPr/>
          <p:nvPr/>
        </p:nvGrpSpPr>
        <p:grpSpPr>
          <a:xfrm>
            <a:off x="6274264" y="1876850"/>
            <a:ext cx="322353" cy="391967"/>
            <a:chOff x="6274264" y="1876850"/>
            <a:chExt cx="322353" cy="391967"/>
          </a:xfrm>
        </p:grpSpPr>
        <p:sp>
          <p:nvSpPr>
            <p:cNvPr id="3056" name="Google Shape;3056;p76"/>
            <p:cNvSpPr/>
            <p:nvPr/>
          </p:nvSpPr>
          <p:spPr>
            <a:xfrm>
              <a:off x="6500106" y="2022561"/>
              <a:ext cx="96427" cy="178982"/>
            </a:xfrm>
            <a:custGeom>
              <a:avLst/>
              <a:gdLst/>
              <a:ahLst/>
              <a:cxnLst/>
              <a:rect l="l" t="t" r="r" b="b"/>
              <a:pathLst>
                <a:path w="3420" h="6348" extrusionOk="0">
                  <a:moveTo>
                    <a:pt x="191" y="1"/>
                  </a:moveTo>
                  <a:lnTo>
                    <a:pt x="0" y="240"/>
                  </a:lnTo>
                  <a:lnTo>
                    <a:pt x="0" y="6348"/>
                  </a:lnTo>
                  <a:lnTo>
                    <a:pt x="3156" y="6348"/>
                  </a:lnTo>
                  <a:lnTo>
                    <a:pt x="3420" y="6205"/>
                  </a:lnTo>
                  <a:lnTo>
                    <a:pt x="3420" y="5524"/>
                  </a:lnTo>
                  <a:cubicBezTo>
                    <a:pt x="3420" y="4655"/>
                    <a:pt x="2360" y="3770"/>
                    <a:pt x="1620" y="3264"/>
                  </a:cubicBezTo>
                  <a:cubicBezTo>
                    <a:pt x="1165" y="2949"/>
                    <a:pt x="850" y="2476"/>
                    <a:pt x="729" y="1940"/>
                  </a:cubicBezTo>
                  <a:lnTo>
                    <a:pt x="393" y="453"/>
                  </a:lnTo>
                  <a:cubicBezTo>
                    <a:pt x="355" y="294"/>
                    <a:pt x="285" y="143"/>
                    <a:pt x="1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76"/>
            <p:cNvSpPr/>
            <p:nvPr/>
          </p:nvSpPr>
          <p:spPr>
            <a:xfrm>
              <a:off x="6471798" y="1999893"/>
              <a:ext cx="33721" cy="201651"/>
            </a:xfrm>
            <a:custGeom>
              <a:avLst/>
              <a:gdLst/>
              <a:ahLst/>
              <a:cxnLst/>
              <a:rect l="l" t="t" r="r" b="b"/>
              <a:pathLst>
                <a:path w="1196" h="7152" extrusionOk="0">
                  <a:moveTo>
                    <a:pt x="138" y="0"/>
                  </a:moveTo>
                  <a:lnTo>
                    <a:pt x="1" y="105"/>
                  </a:lnTo>
                  <a:lnTo>
                    <a:pt x="1" y="7152"/>
                  </a:lnTo>
                  <a:lnTo>
                    <a:pt x="1195" y="7152"/>
                  </a:lnTo>
                  <a:lnTo>
                    <a:pt x="1195" y="805"/>
                  </a:lnTo>
                  <a:cubicBezTo>
                    <a:pt x="950" y="444"/>
                    <a:pt x="541" y="159"/>
                    <a:pt x="1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76"/>
            <p:cNvSpPr/>
            <p:nvPr/>
          </p:nvSpPr>
          <p:spPr>
            <a:xfrm>
              <a:off x="6305138" y="2018699"/>
              <a:ext cx="94087" cy="182845"/>
            </a:xfrm>
            <a:custGeom>
              <a:avLst/>
              <a:gdLst/>
              <a:ahLst/>
              <a:cxnLst/>
              <a:rect l="l" t="t" r="r" b="b"/>
              <a:pathLst>
                <a:path w="3337" h="6485" extrusionOk="0">
                  <a:moveTo>
                    <a:pt x="3337" y="0"/>
                  </a:moveTo>
                  <a:lnTo>
                    <a:pt x="3035" y="396"/>
                  </a:lnTo>
                  <a:lnTo>
                    <a:pt x="2376" y="2753"/>
                  </a:lnTo>
                  <a:lnTo>
                    <a:pt x="1486" y="3546"/>
                  </a:lnTo>
                  <a:lnTo>
                    <a:pt x="1" y="5037"/>
                  </a:lnTo>
                  <a:lnTo>
                    <a:pt x="1" y="6485"/>
                  </a:lnTo>
                  <a:lnTo>
                    <a:pt x="3337" y="6485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76"/>
            <p:cNvSpPr/>
            <p:nvPr/>
          </p:nvSpPr>
          <p:spPr>
            <a:xfrm>
              <a:off x="6274264" y="1999893"/>
              <a:ext cx="124819" cy="201651"/>
            </a:xfrm>
            <a:custGeom>
              <a:avLst/>
              <a:gdLst/>
              <a:ahLst/>
              <a:cxnLst/>
              <a:rect l="l" t="t" r="r" b="b"/>
              <a:pathLst>
                <a:path w="4427" h="7152" extrusionOk="0">
                  <a:moveTo>
                    <a:pt x="4287" y="0"/>
                  </a:moveTo>
                  <a:cubicBezTo>
                    <a:pt x="3724" y="221"/>
                    <a:pt x="3154" y="686"/>
                    <a:pt x="3025" y="1257"/>
                  </a:cubicBezTo>
                  <a:lnTo>
                    <a:pt x="2688" y="2744"/>
                  </a:lnTo>
                  <a:cubicBezTo>
                    <a:pt x="2567" y="3283"/>
                    <a:pt x="2253" y="3753"/>
                    <a:pt x="1798" y="4066"/>
                  </a:cubicBezTo>
                  <a:cubicBezTo>
                    <a:pt x="1061" y="4574"/>
                    <a:pt x="1" y="5459"/>
                    <a:pt x="1" y="6328"/>
                  </a:cubicBezTo>
                  <a:lnTo>
                    <a:pt x="1" y="7009"/>
                  </a:lnTo>
                  <a:lnTo>
                    <a:pt x="143" y="7152"/>
                  </a:lnTo>
                  <a:lnTo>
                    <a:pt x="1195" y="7152"/>
                  </a:lnTo>
                  <a:lnTo>
                    <a:pt x="1195" y="6328"/>
                  </a:lnTo>
                  <a:lnTo>
                    <a:pt x="1198" y="6328"/>
                  </a:lnTo>
                  <a:cubicBezTo>
                    <a:pt x="1198" y="5459"/>
                    <a:pt x="2258" y="4577"/>
                    <a:pt x="2995" y="4066"/>
                  </a:cubicBezTo>
                  <a:cubicBezTo>
                    <a:pt x="3450" y="3753"/>
                    <a:pt x="3765" y="3280"/>
                    <a:pt x="3886" y="2744"/>
                  </a:cubicBezTo>
                  <a:lnTo>
                    <a:pt x="4222" y="1257"/>
                  </a:lnTo>
                  <a:cubicBezTo>
                    <a:pt x="4260" y="1095"/>
                    <a:pt x="4330" y="942"/>
                    <a:pt x="4426" y="802"/>
                  </a:cubicBezTo>
                  <a:lnTo>
                    <a:pt x="4426" y="180"/>
                  </a:lnTo>
                  <a:lnTo>
                    <a:pt x="42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76"/>
            <p:cNvSpPr/>
            <p:nvPr/>
          </p:nvSpPr>
          <p:spPr>
            <a:xfrm>
              <a:off x="6304997" y="2196891"/>
              <a:ext cx="94087" cy="32114"/>
            </a:xfrm>
            <a:custGeom>
              <a:avLst/>
              <a:gdLst/>
              <a:ahLst/>
              <a:cxnLst/>
              <a:rect l="l" t="t" r="r" b="b"/>
              <a:pathLst>
                <a:path w="3337" h="1139" extrusionOk="0">
                  <a:moveTo>
                    <a:pt x="0" y="0"/>
                  </a:moveTo>
                  <a:lnTo>
                    <a:pt x="0" y="1050"/>
                  </a:lnTo>
                  <a:lnTo>
                    <a:pt x="113" y="1138"/>
                  </a:lnTo>
                  <a:lnTo>
                    <a:pt x="3172" y="1138"/>
                  </a:lnTo>
                  <a:lnTo>
                    <a:pt x="3336" y="964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76"/>
            <p:cNvSpPr/>
            <p:nvPr/>
          </p:nvSpPr>
          <p:spPr>
            <a:xfrm>
              <a:off x="6274405" y="2196891"/>
              <a:ext cx="33637" cy="32114"/>
            </a:xfrm>
            <a:custGeom>
              <a:avLst/>
              <a:gdLst/>
              <a:ahLst/>
              <a:cxnLst/>
              <a:rect l="l" t="t" r="r" b="b"/>
              <a:pathLst>
                <a:path w="1193" h="1139" extrusionOk="0">
                  <a:moveTo>
                    <a:pt x="1" y="0"/>
                  </a:moveTo>
                  <a:lnTo>
                    <a:pt x="1" y="786"/>
                  </a:lnTo>
                  <a:cubicBezTo>
                    <a:pt x="1" y="982"/>
                    <a:pt x="157" y="1138"/>
                    <a:pt x="353" y="1138"/>
                  </a:cubicBezTo>
                  <a:lnTo>
                    <a:pt x="1193" y="1138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76"/>
            <p:cNvSpPr/>
            <p:nvPr/>
          </p:nvSpPr>
          <p:spPr>
            <a:xfrm>
              <a:off x="6500106" y="2196891"/>
              <a:ext cx="96511" cy="32114"/>
            </a:xfrm>
            <a:custGeom>
              <a:avLst/>
              <a:gdLst/>
              <a:ahLst/>
              <a:cxnLst/>
              <a:rect l="l" t="t" r="r" b="b"/>
              <a:pathLst>
                <a:path w="3423" h="1139" extrusionOk="0">
                  <a:moveTo>
                    <a:pt x="0" y="0"/>
                  </a:moveTo>
                  <a:lnTo>
                    <a:pt x="0" y="813"/>
                  </a:lnTo>
                  <a:lnTo>
                    <a:pt x="191" y="1138"/>
                  </a:lnTo>
                  <a:lnTo>
                    <a:pt x="3070" y="1138"/>
                  </a:lnTo>
                  <a:cubicBezTo>
                    <a:pt x="3264" y="1138"/>
                    <a:pt x="3422" y="982"/>
                    <a:pt x="3422" y="786"/>
                  </a:cubicBezTo>
                  <a:lnTo>
                    <a:pt x="342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76"/>
            <p:cNvSpPr/>
            <p:nvPr/>
          </p:nvSpPr>
          <p:spPr>
            <a:xfrm>
              <a:off x="6471798" y="2196891"/>
              <a:ext cx="33721" cy="32114"/>
            </a:xfrm>
            <a:custGeom>
              <a:avLst/>
              <a:gdLst/>
              <a:ahLst/>
              <a:cxnLst/>
              <a:rect l="l" t="t" r="r" b="b"/>
              <a:pathLst>
                <a:path w="1196" h="1139" extrusionOk="0">
                  <a:moveTo>
                    <a:pt x="1" y="0"/>
                  </a:moveTo>
                  <a:lnTo>
                    <a:pt x="1" y="1050"/>
                  </a:lnTo>
                  <a:lnTo>
                    <a:pt x="162" y="1138"/>
                  </a:lnTo>
                  <a:lnTo>
                    <a:pt x="1195" y="1138"/>
                  </a:lnTo>
                  <a:lnTo>
                    <a:pt x="119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76"/>
            <p:cNvSpPr/>
            <p:nvPr/>
          </p:nvSpPr>
          <p:spPr>
            <a:xfrm>
              <a:off x="6416649" y="1923653"/>
              <a:ext cx="59745" cy="261650"/>
            </a:xfrm>
            <a:custGeom>
              <a:avLst/>
              <a:gdLst/>
              <a:ahLst/>
              <a:cxnLst/>
              <a:rect l="l" t="t" r="r" b="b"/>
              <a:pathLst>
                <a:path w="2119" h="9280" extrusionOk="0">
                  <a:moveTo>
                    <a:pt x="517" y="0"/>
                  </a:moveTo>
                  <a:lnTo>
                    <a:pt x="385" y="474"/>
                  </a:lnTo>
                  <a:lnTo>
                    <a:pt x="1" y="2769"/>
                  </a:lnTo>
                  <a:lnTo>
                    <a:pt x="1" y="9280"/>
                  </a:lnTo>
                  <a:lnTo>
                    <a:pt x="1919" y="9280"/>
                  </a:lnTo>
                  <a:lnTo>
                    <a:pt x="2118" y="9143"/>
                  </a:lnTo>
                  <a:lnTo>
                    <a:pt x="2118" y="3511"/>
                  </a:lnTo>
                  <a:cubicBezTo>
                    <a:pt x="2118" y="2430"/>
                    <a:pt x="1994" y="1345"/>
                    <a:pt x="1731" y="294"/>
                  </a:cubicBezTo>
                  <a:cubicBezTo>
                    <a:pt x="1717" y="234"/>
                    <a:pt x="1701" y="175"/>
                    <a:pt x="1685" y="116"/>
                  </a:cubicBezTo>
                  <a:lnTo>
                    <a:pt x="15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76"/>
            <p:cNvSpPr/>
            <p:nvPr/>
          </p:nvSpPr>
          <p:spPr>
            <a:xfrm>
              <a:off x="6393755" y="1923653"/>
              <a:ext cx="42659" cy="261734"/>
            </a:xfrm>
            <a:custGeom>
              <a:avLst/>
              <a:gdLst/>
              <a:ahLst/>
              <a:cxnLst/>
              <a:rect l="l" t="t" r="r" b="b"/>
              <a:pathLst>
                <a:path w="1513" h="9283" extrusionOk="0">
                  <a:moveTo>
                    <a:pt x="562" y="0"/>
                  </a:moveTo>
                  <a:lnTo>
                    <a:pt x="439" y="116"/>
                  </a:lnTo>
                  <a:cubicBezTo>
                    <a:pt x="423" y="172"/>
                    <a:pt x="409" y="234"/>
                    <a:pt x="390" y="294"/>
                  </a:cubicBezTo>
                  <a:cubicBezTo>
                    <a:pt x="129" y="1345"/>
                    <a:pt x="0" y="2430"/>
                    <a:pt x="0" y="3514"/>
                  </a:cubicBezTo>
                  <a:lnTo>
                    <a:pt x="0" y="9145"/>
                  </a:lnTo>
                  <a:lnTo>
                    <a:pt x="108" y="9282"/>
                  </a:lnTo>
                  <a:lnTo>
                    <a:pt x="1057" y="9282"/>
                  </a:lnTo>
                  <a:lnTo>
                    <a:pt x="950" y="9145"/>
                  </a:lnTo>
                  <a:lnTo>
                    <a:pt x="950" y="3514"/>
                  </a:lnTo>
                  <a:cubicBezTo>
                    <a:pt x="950" y="2430"/>
                    <a:pt x="1076" y="1345"/>
                    <a:pt x="1340" y="294"/>
                  </a:cubicBezTo>
                  <a:cubicBezTo>
                    <a:pt x="1353" y="234"/>
                    <a:pt x="1370" y="175"/>
                    <a:pt x="1386" y="116"/>
                  </a:cubicBezTo>
                  <a:lnTo>
                    <a:pt x="15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76"/>
            <p:cNvSpPr/>
            <p:nvPr/>
          </p:nvSpPr>
          <p:spPr>
            <a:xfrm>
              <a:off x="6420512" y="2237323"/>
              <a:ext cx="45253" cy="31437"/>
            </a:xfrm>
            <a:custGeom>
              <a:avLst/>
              <a:gdLst/>
              <a:ahLst/>
              <a:cxnLst/>
              <a:rect l="l" t="t" r="r" b="b"/>
              <a:pathLst>
                <a:path w="1605" h="1115" extrusionOk="0">
                  <a:moveTo>
                    <a:pt x="1467" y="0"/>
                  </a:moveTo>
                  <a:lnTo>
                    <a:pt x="1" y="6"/>
                  </a:lnTo>
                  <a:lnTo>
                    <a:pt x="246" y="189"/>
                  </a:lnTo>
                  <a:lnTo>
                    <a:pt x="246" y="875"/>
                  </a:lnTo>
                  <a:lnTo>
                    <a:pt x="536" y="1114"/>
                  </a:lnTo>
                  <a:lnTo>
                    <a:pt x="1284" y="1114"/>
                  </a:lnTo>
                  <a:cubicBezTo>
                    <a:pt x="1459" y="1114"/>
                    <a:pt x="1604" y="974"/>
                    <a:pt x="1604" y="794"/>
                  </a:cubicBezTo>
                  <a:lnTo>
                    <a:pt x="1604" y="100"/>
                  </a:lnTo>
                  <a:lnTo>
                    <a:pt x="14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76"/>
            <p:cNvSpPr/>
            <p:nvPr/>
          </p:nvSpPr>
          <p:spPr>
            <a:xfrm>
              <a:off x="6404525" y="2237464"/>
              <a:ext cx="35836" cy="31353"/>
            </a:xfrm>
            <a:custGeom>
              <a:avLst/>
              <a:gdLst/>
              <a:ahLst/>
              <a:cxnLst/>
              <a:rect l="l" t="t" r="r" b="b"/>
              <a:pathLst>
                <a:path w="1271" h="1112" extrusionOk="0">
                  <a:moveTo>
                    <a:pt x="148" y="1"/>
                  </a:moveTo>
                  <a:lnTo>
                    <a:pt x="0" y="98"/>
                  </a:lnTo>
                  <a:lnTo>
                    <a:pt x="0" y="794"/>
                  </a:lnTo>
                  <a:cubicBezTo>
                    <a:pt x="0" y="969"/>
                    <a:pt x="140" y="1112"/>
                    <a:pt x="318" y="1112"/>
                  </a:cubicBezTo>
                  <a:lnTo>
                    <a:pt x="1270" y="1112"/>
                  </a:lnTo>
                  <a:cubicBezTo>
                    <a:pt x="1092" y="1112"/>
                    <a:pt x="947" y="969"/>
                    <a:pt x="947" y="789"/>
                  </a:cubicBezTo>
                  <a:lnTo>
                    <a:pt x="947" y="98"/>
                  </a:lnTo>
                  <a:lnTo>
                    <a:pt x="10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76"/>
            <p:cNvSpPr/>
            <p:nvPr/>
          </p:nvSpPr>
          <p:spPr>
            <a:xfrm>
              <a:off x="6416734" y="2181553"/>
              <a:ext cx="59661" cy="58984"/>
            </a:xfrm>
            <a:custGeom>
              <a:avLst/>
              <a:gdLst/>
              <a:ahLst/>
              <a:cxnLst/>
              <a:rect l="l" t="t" r="r" b="b"/>
              <a:pathLst>
                <a:path w="2116" h="2092" extrusionOk="0">
                  <a:moveTo>
                    <a:pt x="0" y="1"/>
                  </a:moveTo>
                  <a:lnTo>
                    <a:pt x="0" y="1882"/>
                  </a:lnTo>
                  <a:lnTo>
                    <a:pt x="264" y="2091"/>
                  </a:lnTo>
                  <a:lnTo>
                    <a:pt x="1819" y="2091"/>
                  </a:lnTo>
                  <a:cubicBezTo>
                    <a:pt x="1983" y="2091"/>
                    <a:pt x="2115" y="1957"/>
                    <a:pt x="2115" y="1795"/>
                  </a:cubicBezTo>
                  <a:lnTo>
                    <a:pt x="21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76"/>
            <p:cNvSpPr/>
            <p:nvPr/>
          </p:nvSpPr>
          <p:spPr>
            <a:xfrm>
              <a:off x="6393755" y="2181553"/>
              <a:ext cx="35216" cy="58984"/>
            </a:xfrm>
            <a:custGeom>
              <a:avLst/>
              <a:gdLst/>
              <a:ahLst/>
              <a:cxnLst/>
              <a:rect l="l" t="t" r="r" b="b"/>
              <a:pathLst>
                <a:path w="1249" h="2092" extrusionOk="0">
                  <a:moveTo>
                    <a:pt x="0" y="1"/>
                  </a:moveTo>
                  <a:lnTo>
                    <a:pt x="0" y="1795"/>
                  </a:lnTo>
                  <a:cubicBezTo>
                    <a:pt x="0" y="1960"/>
                    <a:pt x="135" y="2091"/>
                    <a:pt x="296" y="2091"/>
                  </a:cubicBezTo>
                  <a:lnTo>
                    <a:pt x="1248" y="2091"/>
                  </a:lnTo>
                  <a:cubicBezTo>
                    <a:pt x="1084" y="2091"/>
                    <a:pt x="950" y="1960"/>
                    <a:pt x="950" y="1795"/>
                  </a:cubicBezTo>
                  <a:lnTo>
                    <a:pt x="9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76"/>
            <p:cNvSpPr/>
            <p:nvPr/>
          </p:nvSpPr>
          <p:spPr>
            <a:xfrm>
              <a:off x="6430154" y="1887000"/>
              <a:ext cx="33552" cy="39868"/>
            </a:xfrm>
            <a:custGeom>
              <a:avLst/>
              <a:gdLst/>
              <a:ahLst/>
              <a:cxnLst/>
              <a:rect l="l" t="t" r="r" b="b"/>
              <a:pathLst>
                <a:path w="1190" h="1414" extrusionOk="0">
                  <a:moveTo>
                    <a:pt x="385" y="1"/>
                  </a:moveTo>
                  <a:lnTo>
                    <a:pt x="1" y="1413"/>
                  </a:lnTo>
                  <a:lnTo>
                    <a:pt x="1190" y="1413"/>
                  </a:lnTo>
                  <a:cubicBezTo>
                    <a:pt x="1023" y="781"/>
                    <a:pt x="840" y="299"/>
                    <a:pt x="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76"/>
            <p:cNvSpPr/>
            <p:nvPr/>
          </p:nvSpPr>
          <p:spPr>
            <a:xfrm>
              <a:off x="6406414" y="1876850"/>
              <a:ext cx="41982" cy="50018"/>
            </a:xfrm>
            <a:custGeom>
              <a:avLst/>
              <a:gdLst/>
              <a:ahLst/>
              <a:cxnLst/>
              <a:rect l="l" t="t" r="r" b="b"/>
              <a:pathLst>
                <a:path w="1489" h="1774" extrusionOk="0">
                  <a:moveTo>
                    <a:pt x="1017" y="0"/>
                  </a:moveTo>
                  <a:cubicBezTo>
                    <a:pt x="646" y="0"/>
                    <a:pt x="296" y="649"/>
                    <a:pt x="0" y="1773"/>
                  </a:cubicBezTo>
                  <a:lnTo>
                    <a:pt x="942" y="1773"/>
                  </a:lnTo>
                  <a:cubicBezTo>
                    <a:pt x="1109" y="1136"/>
                    <a:pt x="1292" y="651"/>
                    <a:pt x="1488" y="353"/>
                  </a:cubicBezTo>
                  <a:cubicBezTo>
                    <a:pt x="1338" y="124"/>
                    <a:pt x="1179" y="0"/>
                    <a:pt x="10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76"/>
            <p:cNvSpPr/>
            <p:nvPr/>
          </p:nvSpPr>
          <p:spPr>
            <a:xfrm>
              <a:off x="6415662" y="1955514"/>
              <a:ext cx="38796" cy="15733"/>
            </a:xfrm>
            <a:custGeom>
              <a:avLst/>
              <a:gdLst/>
              <a:ahLst/>
              <a:cxnLst/>
              <a:rect l="l" t="t" r="r" b="b"/>
              <a:pathLst>
                <a:path w="1376" h="558" extrusionOk="0">
                  <a:moveTo>
                    <a:pt x="689" y="0"/>
                  </a:moveTo>
                  <a:cubicBezTo>
                    <a:pt x="500" y="0"/>
                    <a:pt x="311" y="57"/>
                    <a:pt x="130" y="170"/>
                  </a:cubicBezTo>
                  <a:cubicBezTo>
                    <a:pt x="30" y="229"/>
                    <a:pt x="1" y="361"/>
                    <a:pt x="63" y="458"/>
                  </a:cubicBezTo>
                  <a:cubicBezTo>
                    <a:pt x="101" y="522"/>
                    <a:pt x="170" y="557"/>
                    <a:pt x="240" y="557"/>
                  </a:cubicBezTo>
                  <a:cubicBezTo>
                    <a:pt x="278" y="557"/>
                    <a:pt x="316" y="547"/>
                    <a:pt x="350" y="525"/>
                  </a:cubicBezTo>
                  <a:cubicBezTo>
                    <a:pt x="466" y="454"/>
                    <a:pt x="578" y="418"/>
                    <a:pt x="690" y="418"/>
                  </a:cubicBezTo>
                  <a:cubicBezTo>
                    <a:pt x="802" y="418"/>
                    <a:pt x="914" y="454"/>
                    <a:pt x="1031" y="525"/>
                  </a:cubicBezTo>
                  <a:cubicBezTo>
                    <a:pt x="1066" y="546"/>
                    <a:pt x="1104" y="557"/>
                    <a:pt x="1141" y="557"/>
                  </a:cubicBezTo>
                  <a:cubicBezTo>
                    <a:pt x="1209" y="557"/>
                    <a:pt x="1279" y="520"/>
                    <a:pt x="1316" y="458"/>
                  </a:cubicBezTo>
                  <a:cubicBezTo>
                    <a:pt x="1375" y="358"/>
                    <a:pt x="1346" y="229"/>
                    <a:pt x="1249" y="170"/>
                  </a:cubicBezTo>
                  <a:cubicBezTo>
                    <a:pt x="1067" y="57"/>
                    <a:pt x="878" y="0"/>
                    <a:pt x="6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76"/>
            <p:cNvSpPr/>
            <p:nvPr/>
          </p:nvSpPr>
          <p:spPr>
            <a:xfrm>
              <a:off x="6429703" y="2100295"/>
              <a:ext cx="11475" cy="146106"/>
            </a:xfrm>
            <a:custGeom>
              <a:avLst/>
              <a:gdLst/>
              <a:ahLst/>
              <a:cxnLst/>
              <a:rect l="l" t="t" r="r" b="b"/>
              <a:pathLst>
                <a:path w="407" h="5182" extrusionOk="0">
                  <a:moveTo>
                    <a:pt x="201" y="0"/>
                  </a:moveTo>
                  <a:cubicBezTo>
                    <a:pt x="194" y="0"/>
                    <a:pt x="186" y="1"/>
                    <a:pt x="178" y="1"/>
                  </a:cubicBezTo>
                  <a:cubicBezTo>
                    <a:pt x="76" y="15"/>
                    <a:pt x="0" y="109"/>
                    <a:pt x="0" y="214"/>
                  </a:cubicBezTo>
                  <a:lnTo>
                    <a:pt x="0" y="4968"/>
                  </a:lnTo>
                  <a:cubicBezTo>
                    <a:pt x="0" y="5073"/>
                    <a:pt x="76" y="5167"/>
                    <a:pt x="178" y="5181"/>
                  </a:cubicBezTo>
                  <a:cubicBezTo>
                    <a:pt x="186" y="5181"/>
                    <a:pt x="194" y="5182"/>
                    <a:pt x="201" y="5182"/>
                  </a:cubicBezTo>
                  <a:cubicBezTo>
                    <a:pt x="317" y="5182"/>
                    <a:pt x="407" y="5089"/>
                    <a:pt x="407" y="4971"/>
                  </a:cubicBezTo>
                  <a:lnTo>
                    <a:pt x="407" y="209"/>
                  </a:lnTo>
                  <a:cubicBezTo>
                    <a:pt x="407" y="93"/>
                    <a:pt x="317" y="0"/>
                    <a:pt x="2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4" name="Google Shape;3074;p76"/>
          <p:cNvGrpSpPr/>
          <p:nvPr/>
        </p:nvGrpSpPr>
        <p:grpSpPr>
          <a:xfrm>
            <a:off x="1756805" y="2586574"/>
            <a:ext cx="391770" cy="391826"/>
            <a:chOff x="1756805" y="2586574"/>
            <a:chExt cx="391770" cy="391826"/>
          </a:xfrm>
        </p:grpSpPr>
        <p:sp>
          <p:nvSpPr>
            <p:cNvPr id="3075" name="Google Shape;3075;p76"/>
            <p:cNvSpPr/>
            <p:nvPr/>
          </p:nvSpPr>
          <p:spPr>
            <a:xfrm>
              <a:off x="1829633" y="2588689"/>
              <a:ext cx="316066" cy="366507"/>
            </a:xfrm>
            <a:custGeom>
              <a:avLst/>
              <a:gdLst/>
              <a:ahLst/>
              <a:cxnLst/>
              <a:rect l="l" t="t" r="r" b="b"/>
              <a:pathLst>
                <a:path w="11210" h="12999" extrusionOk="0">
                  <a:moveTo>
                    <a:pt x="5355" y="1"/>
                  </a:moveTo>
                  <a:cubicBezTo>
                    <a:pt x="2277" y="776"/>
                    <a:pt x="0" y="3560"/>
                    <a:pt x="0" y="6880"/>
                  </a:cubicBezTo>
                  <a:cubicBezTo>
                    <a:pt x="0" y="9487"/>
                    <a:pt x="1405" y="11764"/>
                    <a:pt x="3498" y="12998"/>
                  </a:cubicBezTo>
                  <a:lnTo>
                    <a:pt x="8085" y="12046"/>
                  </a:lnTo>
                  <a:lnTo>
                    <a:pt x="8860" y="12175"/>
                  </a:lnTo>
                  <a:cubicBezTo>
                    <a:pt x="10076" y="11139"/>
                    <a:pt x="10932" y="9692"/>
                    <a:pt x="11209" y="8051"/>
                  </a:cubicBezTo>
                  <a:lnTo>
                    <a:pt x="10964" y="7174"/>
                  </a:lnTo>
                  <a:lnTo>
                    <a:pt x="9662" y="3286"/>
                  </a:lnTo>
                  <a:lnTo>
                    <a:pt x="6883" y="816"/>
                  </a:lnTo>
                  <a:lnTo>
                    <a:pt x="6479" y="259"/>
                  </a:lnTo>
                  <a:cubicBezTo>
                    <a:pt x="6116" y="143"/>
                    <a:pt x="5742" y="57"/>
                    <a:pt x="53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76"/>
            <p:cNvSpPr/>
            <p:nvPr/>
          </p:nvSpPr>
          <p:spPr>
            <a:xfrm>
              <a:off x="1756805" y="2586574"/>
              <a:ext cx="234047" cy="383424"/>
            </a:xfrm>
            <a:custGeom>
              <a:avLst/>
              <a:gdLst/>
              <a:ahLst/>
              <a:cxnLst/>
              <a:rect l="l" t="t" r="r" b="b"/>
              <a:pathLst>
                <a:path w="8301" h="13599" extrusionOk="0">
                  <a:moveTo>
                    <a:pt x="6950" y="0"/>
                  </a:moveTo>
                  <a:cubicBezTo>
                    <a:pt x="5869" y="0"/>
                    <a:pt x="4846" y="245"/>
                    <a:pt x="3937" y="686"/>
                  </a:cubicBezTo>
                  <a:lnTo>
                    <a:pt x="3748" y="1004"/>
                  </a:lnTo>
                  <a:lnTo>
                    <a:pt x="3170" y="1437"/>
                  </a:lnTo>
                  <a:lnTo>
                    <a:pt x="2667" y="1477"/>
                  </a:lnTo>
                  <a:cubicBezTo>
                    <a:pt x="2371" y="1709"/>
                    <a:pt x="2094" y="1964"/>
                    <a:pt x="1841" y="2244"/>
                  </a:cubicBezTo>
                  <a:lnTo>
                    <a:pt x="1857" y="2664"/>
                  </a:lnTo>
                  <a:lnTo>
                    <a:pt x="1316" y="3511"/>
                  </a:lnTo>
                  <a:lnTo>
                    <a:pt x="913" y="3511"/>
                  </a:lnTo>
                  <a:cubicBezTo>
                    <a:pt x="334" y="4528"/>
                    <a:pt x="1" y="5702"/>
                    <a:pt x="1" y="6953"/>
                  </a:cubicBezTo>
                  <a:cubicBezTo>
                    <a:pt x="1" y="10084"/>
                    <a:pt x="2070" y="12726"/>
                    <a:pt x="4913" y="13598"/>
                  </a:cubicBezTo>
                  <a:lnTo>
                    <a:pt x="5530" y="13186"/>
                  </a:lnTo>
                  <a:lnTo>
                    <a:pt x="6286" y="13030"/>
                  </a:lnTo>
                  <a:cubicBezTo>
                    <a:pt x="4147" y="11839"/>
                    <a:pt x="2705" y="9562"/>
                    <a:pt x="2705" y="6945"/>
                  </a:cubicBezTo>
                  <a:cubicBezTo>
                    <a:pt x="2705" y="3573"/>
                    <a:pt x="5110" y="762"/>
                    <a:pt x="8301" y="132"/>
                  </a:cubicBezTo>
                  <a:cubicBezTo>
                    <a:pt x="7865" y="43"/>
                    <a:pt x="7410" y="0"/>
                    <a:pt x="69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76"/>
            <p:cNvSpPr/>
            <p:nvPr/>
          </p:nvSpPr>
          <p:spPr>
            <a:xfrm>
              <a:off x="1822584" y="2684326"/>
              <a:ext cx="258464" cy="292185"/>
            </a:xfrm>
            <a:custGeom>
              <a:avLst/>
              <a:gdLst/>
              <a:ahLst/>
              <a:cxnLst/>
              <a:rect l="l" t="t" r="r" b="b"/>
              <a:pathLst>
                <a:path w="9167" h="10363" extrusionOk="0">
                  <a:moveTo>
                    <a:pt x="2794" y="1"/>
                  </a:moveTo>
                  <a:cubicBezTo>
                    <a:pt x="2528" y="1"/>
                    <a:pt x="2186" y="39"/>
                    <a:pt x="1722" y="39"/>
                  </a:cubicBezTo>
                  <a:cubicBezTo>
                    <a:pt x="1630" y="39"/>
                    <a:pt x="1533" y="37"/>
                    <a:pt x="1432" y="34"/>
                  </a:cubicBezTo>
                  <a:cubicBezTo>
                    <a:pt x="1383" y="34"/>
                    <a:pt x="1337" y="28"/>
                    <a:pt x="1289" y="26"/>
                  </a:cubicBezTo>
                  <a:lnTo>
                    <a:pt x="858" y="187"/>
                  </a:lnTo>
                  <a:lnTo>
                    <a:pt x="0" y="2571"/>
                  </a:lnTo>
                  <a:lnTo>
                    <a:pt x="328" y="5385"/>
                  </a:lnTo>
                  <a:lnTo>
                    <a:pt x="1076" y="7196"/>
                  </a:lnTo>
                  <a:lnTo>
                    <a:pt x="1884" y="7820"/>
                  </a:lnTo>
                  <a:cubicBezTo>
                    <a:pt x="1937" y="7833"/>
                    <a:pt x="1997" y="7850"/>
                    <a:pt x="2053" y="7868"/>
                  </a:cubicBezTo>
                  <a:cubicBezTo>
                    <a:pt x="2540" y="8016"/>
                    <a:pt x="2610" y="8264"/>
                    <a:pt x="2588" y="8573"/>
                  </a:cubicBezTo>
                  <a:lnTo>
                    <a:pt x="2710" y="9085"/>
                  </a:lnTo>
                  <a:lnTo>
                    <a:pt x="4257" y="10007"/>
                  </a:lnTo>
                  <a:lnTo>
                    <a:pt x="5570" y="10363"/>
                  </a:lnTo>
                  <a:cubicBezTo>
                    <a:pt x="6909" y="10177"/>
                    <a:pt x="8123" y="9609"/>
                    <a:pt x="9105" y="8775"/>
                  </a:cubicBezTo>
                  <a:cubicBezTo>
                    <a:pt x="9153" y="8606"/>
                    <a:pt x="9167" y="8468"/>
                    <a:pt x="9143" y="8369"/>
                  </a:cubicBezTo>
                  <a:cubicBezTo>
                    <a:pt x="8935" y="7528"/>
                    <a:pt x="8714" y="6875"/>
                    <a:pt x="8160" y="6875"/>
                  </a:cubicBezTo>
                  <a:cubicBezTo>
                    <a:pt x="8067" y="6875"/>
                    <a:pt x="7964" y="6893"/>
                    <a:pt x="7851" y="6932"/>
                  </a:cubicBezTo>
                  <a:cubicBezTo>
                    <a:pt x="7569" y="7029"/>
                    <a:pt x="7415" y="7078"/>
                    <a:pt x="7265" y="7078"/>
                  </a:cubicBezTo>
                  <a:cubicBezTo>
                    <a:pt x="6997" y="7078"/>
                    <a:pt x="6744" y="6920"/>
                    <a:pt x="5793" y="6596"/>
                  </a:cubicBezTo>
                  <a:cubicBezTo>
                    <a:pt x="5573" y="6521"/>
                    <a:pt x="5389" y="6489"/>
                    <a:pt x="5234" y="6489"/>
                  </a:cubicBezTo>
                  <a:cubicBezTo>
                    <a:pt x="4344" y="6489"/>
                    <a:pt x="4374" y="7535"/>
                    <a:pt x="3659" y="7554"/>
                  </a:cubicBezTo>
                  <a:cubicBezTo>
                    <a:pt x="3647" y="7554"/>
                    <a:pt x="3635" y="7554"/>
                    <a:pt x="3623" y="7554"/>
                  </a:cubicBezTo>
                  <a:cubicBezTo>
                    <a:pt x="2893" y="7554"/>
                    <a:pt x="2977" y="6891"/>
                    <a:pt x="2191" y="6891"/>
                  </a:cubicBezTo>
                  <a:cubicBezTo>
                    <a:pt x="2121" y="6891"/>
                    <a:pt x="2044" y="6896"/>
                    <a:pt x="1959" y="6908"/>
                  </a:cubicBezTo>
                  <a:cubicBezTo>
                    <a:pt x="1900" y="6916"/>
                    <a:pt x="1842" y="6920"/>
                    <a:pt x="1787" y="6920"/>
                  </a:cubicBezTo>
                  <a:cubicBezTo>
                    <a:pt x="863" y="6920"/>
                    <a:pt x="542" y="5819"/>
                    <a:pt x="1647" y="5208"/>
                  </a:cubicBezTo>
                  <a:cubicBezTo>
                    <a:pt x="2820" y="4562"/>
                    <a:pt x="2438" y="4156"/>
                    <a:pt x="2796" y="3650"/>
                  </a:cubicBezTo>
                  <a:cubicBezTo>
                    <a:pt x="2911" y="3489"/>
                    <a:pt x="3125" y="3449"/>
                    <a:pt x="3368" y="3449"/>
                  </a:cubicBezTo>
                  <a:cubicBezTo>
                    <a:pt x="3621" y="3449"/>
                    <a:pt x="3906" y="3493"/>
                    <a:pt x="4140" y="3493"/>
                  </a:cubicBezTo>
                  <a:cubicBezTo>
                    <a:pt x="4385" y="3493"/>
                    <a:pt x="4574" y="3444"/>
                    <a:pt x="4614" y="3243"/>
                  </a:cubicBezTo>
                  <a:cubicBezTo>
                    <a:pt x="4735" y="2668"/>
                    <a:pt x="4593" y="2738"/>
                    <a:pt x="3920" y="2286"/>
                  </a:cubicBezTo>
                  <a:cubicBezTo>
                    <a:pt x="3250" y="1831"/>
                    <a:pt x="4014" y="1279"/>
                    <a:pt x="3632" y="513"/>
                  </a:cubicBezTo>
                  <a:cubicBezTo>
                    <a:pt x="3420" y="86"/>
                    <a:pt x="3192" y="1"/>
                    <a:pt x="2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76"/>
            <p:cNvSpPr/>
            <p:nvPr/>
          </p:nvSpPr>
          <p:spPr>
            <a:xfrm>
              <a:off x="1776598" y="2649900"/>
              <a:ext cx="99331" cy="254855"/>
            </a:xfrm>
            <a:custGeom>
              <a:avLst/>
              <a:gdLst/>
              <a:ahLst/>
              <a:cxnLst/>
              <a:rect l="l" t="t" r="r" b="b"/>
              <a:pathLst>
                <a:path w="3523" h="9039" extrusionOk="0">
                  <a:moveTo>
                    <a:pt x="1136" y="1"/>
                  </a:moveTo>
                  <a:cubicBezTo>
                    <a:pt x="781" y="386"/>
                    <a:pt x="469" y="808"/>
                    <a:pt x="211" y="1265"/>
                  </a:cubicBezTo>
                  <a:cubicBezTo>
                    <a:pt x="695" y="1855"/>
                    <a:pt x="835" y="2506"/>
                    <a:pt x="431" y="3534"/>
                  </a:cubicBezTo>
                  <a:cubicBezTo>
                    <a:pt x="1" y="4637"/>
                    <a:pt x="504" y="4801"/>
                    <a:pt x="1007" y="5484"/>
                  </a:cubicBezTo>
                  <a:cubicBezTo>
                    <a:pt x="1513" y="6165"/>
                    <a:pt x="1077" y="6980"/>
                    <a:pt x="1583" y="7962"/>
                  </a:cubicBezTo>
                  <a:cubicBezTo>
                    <a:pt x="2054" y="8882"/>
                    <a:pt x="2675" y="8812"/>
                    <a:pt x="3523" y="9038"/>
                  </a:cubicBezTo>
                  <a:cubicBezTo>
                    <a:pt x="3235" y="8680"/>
                    <a:pt x="2982" y="8296"/>
                    <a:pt x="2769" y="7884"/>
                  </a:cubicBezTo>
                  <a:cubicBezTo>
                    <a:pt x="2670" y="7776"/>
                    <a:pt x="2605" y="7642"/>
                    <a:pt x="2584" y="7494"/>
                  </a:cubicBezTo>
                  <a:cubicBezTo>
                    <a:pt x="2212" y="6641"/>
                    <a:pt x="2003" y="5699"/>
                    <a:pt x="2003" y="4707"/>
                  </a:cubicBezTo>
                  <a:cubicBezTo>
                    <a:pt x="2003" y="3445"/>
                    <a:pt x="2339" y="2264"/>
                    <a:pt x="2925" y="1247"/>
                  </a:cubicBezTo>
                  <a:cubicBezTo>
                    <a:pt x="2164" y="1169"/>
                    <a:pt x="1720" y="690"/>
                    <a:pt x="1489" y="321"/>
                  </a:cubicBezTo>
                  <a:cubicBezTo>
                    <a:pt x="1397" y="176"/>
                    <a:pt x="1273" y="68"/>
                    <a:pt x="11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76"/>
            <p:cNvSpPr/>
            <p:nvPr/>
          </p:nvSpPr>
          <p:spPr>
            <a:xfrm>
              <a:off x="1892056" y="2926042"/>
              <a:ext cx="98654" cy="52358"/>
            </a:xfrm>
            <a:custGeom>
              <a:avLst/>
              <a:gdLst/>
              <a:ahLst/>
              <a:cxnLst/>
              <a:rect l="l" t="t" r="r" b="b"/>
              <a:pathLst>
                <a:path w="3499" h="1857" extrusionOk="0">
                  <a:moveTo>
                    <a:pt x="124" y="0"/>
                  </a:moveTo>
                  <a:cubicBezTo>
                    <a:pt x="103" y="286"/>
                    <a:pt x="1" y="625"/>
                    <a:pt x="71" y="993"/>
                  </a:cubicBezTo>
                  <a:cubicBezTo>
                    <a:pt x="100" y="1160"/>
                    <a:pt x="114" y="1351"/>
                    <a:pt x="114" y="1553"/>
                  </a:cubicBezTo>
                  <a:cubicBezTo>
                    <a:pt x="757" y="1749"/>
                    <a:pt x="1440" y="1857"/>
                    <a:pt x="2145" y="1857"/>
                  </a:cubicBezTo>
                  <a:cubicBezTo>
                    <a:pt x="2610" y="1857"/>
                    <a:pt x="3060" y="1808"/>
                    <a:pt x="3498" y="1725"/>
                  </a:cubicBezTo>
                  <a:cubicBezTo>
                    <a:pt x="2212" y="1469"/>
                    <a:pt x="1053" y="861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76"/>
            <p:cNvSpPr/>
            <p:nvPr/>
          </p:nvSpPr>
          <p:spPr>
            <a:xfrm>
              <a:off x="2005541" y="2595991"/>
              <a:ext cx="143033" cy="219695"/>
            </a:xfrm>
            <a:custGeom>
              <a:avLst/>
              <a:gdLst/>
              <a:ahLst/>
              <a:cxnLst/>
              <a:rect l="l" t="t" r="r" b="b"/>
              <a:pathLst>
                <a:path w="5073" h="7792" extrusionOk="0">
                  <a:moveTo>
                    <a:pt x="240" y="0"/>
                  </a:moveTo>
                  <a:lnTo>
                    <a:pt x="240" y="0"/>
                  </a:lnTo>
                  <a:cubicBezTo>
                    <a:pt x="92" y="339"/>
                    <a:pt x="1" y="885"/>
                    <a:pt x="598" y="1329"/>
                  </a:cubicBezTo>
                  <a:cubicBezTo>
                    <a:pt x="1548" y="2034"/>
                    <a:pt x="1922" y="2222"/>
                    <a:pt x="1642" y="2965"/>
                  </a:cubicBezTo>
                  <a:cubicBezTo>
                    <a:pt x="1362" y="3710"/>
                    <a:pt x="862" y="5384"/>
                    <a:pt x="2199" y="5720"/>
                  </a:cubicBezTo>
                  <a:cubicBezTo>
                    <a:pt x="3539" y="6056"/>
                    <a:pt x="3985" y="6242"/>
                    <a:pt x="4133" y="6764"/>
                  </a:cubicBezTo>
                  <a:cubicBezTo>
                    <a:pt x="4238" y="7130"/>
                    <a:pt x="4405" y="7644"/>
                    <a:pt x="4970" y="7792"/>
                  </a:cubicBezTo>
                  <a:cubicBezTo>
                    <a:pt x="5035" y="7412"/>
                    <a:pt x="5070" y="7022"/>
                    <a:pt x="5070" y="6621"/>
                  </a:cubicBezTo>
                  <a:cubicBezTo>
                    <a:pt x="5072" y="3516"/>
                    <a:pt x="3041" y="893"/>
                    <a:pt x="2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76"/>
            <p:cNvSpPr/>
            <p:nvPr/>
          </p:nvSpPr>
          <p:spPr>
            <a:xfrm>
              <a:off x="1912018" y="2613134"/>
              <a:ext cx="64059" cy="68176"/>
            </a:xfrm>
            <a:custGeom>
              <a:avLst/>
              <a:gdLst/>
              <a:ahLst/>
              <a:cxnLst/>
              <a:rect l="l" t="t" r="r" b="b"/>
              <a:pathLst>
                <a:path w="2272" h="2418" extrusionOk="0">
                  <a:moveTo>
                    <a:pt x="1389" y="0"/>
                  </a:moveTo>
                  <a:cubicBezTo>
                    <a:pt x="1302" y="0"/>
                    <a:pt x="1218" y="23"/>
                    <a:pt x="1144" y="75"/>
                  </a:cubicBezTo>
                  <a:cubicBezTo>
                    <a:pt x="816" y="307"/>
                    <a:pt x="735" y="807"/>
                    <a:pt x="267" y="936"/>
                  </a:cubicBezTo>
                  <a:cubicBezTo>
                    <a:pt x="35" y="998"/>
                    <a:pt x="0" y="1138"/>
                    <a:pt x="27" y="1259"/>
                  </a:cubicBezTo>
                  <a:cubicBezTo>
                    <a:pt x="54" y="1383"/>
                    <a:pt x="148" y="1483"/>
                    <a:pt x="269" y="1528"/>
                  </a:cubicBezTo>
                  <a:cubicBezTo>
                    <a:pt x="468" y="1598"/>
                    <a:pt x="848" y="1770"/>
                    <a:pt x="1047" y="2085"/>
                  </a:cubicBezTo>
                  <a:cubicBezTo>
                    <a:pt x="1217" y="2355"/>
                    <a:pt x="1392" y="2417"/>
                    <a:pt x="1547" y="2417"/>
                  </a:cubicBezTo>
                  <a:cubicBezTo>
                    <a:pt x="1647" y="2417"/>
                    <a:pt x="1739" y="2391"/>
                    <a:pt x="1816" y="2378"/>
                  </a:cubicBezTo>
                  <a:cubicBezTo>
                    <a:pt x="2015" y="2343"/>
                    <a:pt x="2271" y="1784"/>
                    <a:pt x="2085" y="1488"/>
                  </a:cubicBezTo>
                  <a:cubicBezTo>
                    <a:pt x="1902" y="1192"/>
                    <a:pt x="1889" y="748"/>
                    <a:pt x="1959" y="482"/>
                  </a:cubicBezTo>
                  <a:cubicBezTo>
                    <a:pt x="2013" y="273"/>
                    <a:pt x="1691" y="0"/>
                    <a:pt x="1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76"/>
            <p:cNvSpPr/>
            <p:nvPr/>
          </p:nvSpPr>
          <p:spPr>
            <a:xfrm>
              <a:off x="1831973" y="2606141"/>
              <a:ext cx="45704" cy="42152"/>
            </a:xfrm>
            <a:custGeom>
              <a:avLst/>
              <a:gdLst/>
              <a:ahLst/>
              <a:cxnLst/>
              <a:rect l="l" t="t" r="r" b="b"/>
              <a:pathLst>
                <a:path w="1621" h="1495" extrusionOk="0">
                  <a:moveTo>
                    <a:pt x="1271" y="1"/>
                  </a:moveTo>
                  <a:cubicBezTo>
                    <a:pt x="816" y="218"/>
                    <a:pt x="391" y="485"/>
                    <a:pt x="1" y="789"/>
                  </a:cubicBezTo>
                  <a:cubicBezTo>
                    <a:pt x="146" y="878"/>
                    <a:pt x="294" y="1001"/>
                    <a:pt x="396" y="1163"/>
                  </a:cubicBezTo>
                  <a:cubicBezTo>
                    <a:pt x="565" y="1433"/>
                    <a:pt x="739" y="1495"/>
                    <a:pt x="895" y="1495"/>
                  </a:cubicBezTo>
                  <a:cubicBezTo>
                    <a:pt x="995" y="1495"/>
                    <a:pt x="1088" y="1469"/>
                    <a:pt x="1166" y="1456"/>
                  </a:cubicBezTo>
                  <a:cubicBezTo>
                    <a:pt x="1365" y="1421"/>
                    <a:pt x="1621" y="862"/>
                    <a:pt x="1435" y="566"/>
                  </a:cubicBezTo>
                  <a:cubicBezTo>
                    <a:pt x="1333" y="404"/>
                    <a:pt x="1284" y="194"/>
                    <a:pt x="12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76"/>
            <p:cNvSpPr/>
            <p:nvPr/>
          </p:nvSpPr>
          <p:spPr>
            <a:xfrm>
              <a:off x="1891380" y="2611752"/>
              <a:ext cx="15282" cy="16128"/>
            </a:xfrm>
            <a:custGeom>
              <a:avLst/>
              <a:gdLst/>
              <a:ahLst/>
              <a:cxnLst/>
              <a:rect l="l" t="t" r="r" b="b"/>
              <a:pathLst>
                <a:path w="542" h="572" extrusionOk="0">
                  <a:moveTo>
                    <a:pt x="237" y="1"/>
                  </a:moveTo>
                  <a:cubicBezTo>
                    <a:pt x="208" y="1"/>
                    <a:pt x="179" y="7"/>
                    <a:pt x="151" y="19"/>
                  </a:cubicBezTo>
                  <a:cubicBezTo>
                    <a:pt x="46" y="65"/>
                    <a:pt x="0" y="192"/>
                    <a:pt x="46" y="294"/>
                  </a:cubicBezTo>
                  <a:lnTo>
                    <a:pt x="113" y="447"/>
                  </a:lnTo>
                  <a:cubicBezTo>
                    <a:pt x="151" y="523"/>
                    <a:pt x="224" y="571"/>
                    <a:pt x="307" y="571"/>
                  </a:cubicBezTo>
                  <a:cubicBezTo>
                    <a:pt x="334" y="571"/>
                    <a:pt x="364" y="563"/>
                    <a:pt x="391" y="550"/>
                  </a:cubicBezTo>
                  <a:cubicBezTo>
                    <a:pt x="493" y="504"/>
                    <a:pt x="541" y="377"/>
                    <a:pt x="493" y="275"/>
                  </a:cubicBezTo>
                  <a:lnTo>
                    <a:pt x="426" y="124"/>
                  </a:lnTo>
                  <a:cubicBezTo>
                    <a:pt x="392" y="47"/>
                    <a:pt x="316" y="1"/>
                    <a:pt x="2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76"/>
            <p:cNvSpPr/>
            <p:nvPr/>
          </p:nvSpPr>
          <p:spPr>
            <a:xfrm>
              <a:off x="1950928" y="2702568"/>
              <a:ext cx="38120" cy="31184"/>
            </a:xfrm>
            <a:custGeom>
              <a:avLst/>
              <a:gdLst/>
              <a:ahLst/>
              <a:cxnLst/>
              <a:rect l="l" t="t" r="r" b="b"/>
              <a:pathLst>
                <a:path w="1352" h="1106" extrusionOk="0">
                  <a:moveTo>
                    <a:pt x="913" y="1"/>
                  </a:moveTo>
                  <a:cubicBezTo>
                    <a:pt x="870" y="1"/>
                    <a:pt x="827" y="11"/>
                    <a:pt x="786" y="32"/>
                  </a:cubicBezTo>
                  <a:lnTo>
                    <a:pt x="200" y="342"/>
                  </a:lnTo>
                  <a:cubicBezTo>
                    <a:pt x="46" y="423"/>
                    <a:pt x="1" y="616"/>
                    <a:pt x="92" y="759"/>
                  </a:cubicBezTo>
                  <a:cubicBezTo>
                    <a:pt x="92" y="759"/>
                    <a:pt x="92" y="764"/>
                    <a:pt x="95" y="764"/>
                  </a:cubicBezTo>
                  <a:cubicBezTo>
                    <a:pt x="269" y="1041"/>
                    <a:pt x="447" y="1106"/>
                    <a:pt x="607" y="1106"/>
                  </a:cubicBezTo>
                  <a:cubicBezTo>
                    <a:pt x="711" y="1106"/>
                    <a:pt x="807" y="1078"/>
                    <a:pt x="888" y="1063"/>
                  </a:cubicBezTo>
                  <a:cubicBezTo>
                    <a:pt x="1090" y="1025"/>
                    <a:pt x="1351" y="447"/>
                    <a:pt x="1160" y="140"/>
                  </a:cubicBezTo>
                  <a:cubicBezTo>
                    <a:pt x="1104" y="52"/>
                    <a:pt x="1009" y="1"/>
                    <a:pt x="9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85" name="Google Shape;3085;p76"/>
          <p:cNvGrpSpPr/>
          <p:nvPr/>
        </p:nvGrpSpPr>
        <p:grpSpPr>
          <a:xfrm>
            <a:off x="2503268" y="2588971"/>
            <a:ext cx="393884" cy="387033"/>
            <a:chOff x="2503268" y="2588971"/>
            <a:chExt cx="393884" cy="387033"/>
          </a:xfrm>
        </p:grpSpPr>
        <p:sp>
          <p:nvSpPr>
            <p:cNvPr id="3086" name="Google Shape;3086;p76"/>
            <p:cNvSpPr/>
            <p:nvPr/>
          </p:nvSpPr>
          <p:spPr>
            <a:xfrm>
              <a:off x="2562956" y="2645868"/>
              <a:ext cx="199536" cy="198352"/>
            </a:xfrm>
            <a:custGeom>
              <a:avLst/>
              <a:gdLst/>
              <a:ahLst/>
              <a:cxnLst/>
              <a:rect l="l" t="t" r="r" b="b"/>
              <a:pathLst>
                <a:path w="7077" h="7035" extrusionOk="0">
                  <a:moveTo>
                    <a:pt x="6852" y="0"/>
                  </a:moveTo>
                  <a:cubicBezTo>
                    <a:pt x="6799" y="0"/>
                    <a:pt x="6746" y="20"/>
                    <a:pt x="6705" y="61"/>
                  </a:cubicBezTo>
                  <a:lnTo>
                    <a:pt x="81" y="6682"/>
                  </a:lnTo>
                  <a:cubicBezTo>
                    <a:pt x="0" y="6763"/>
                    <a:pt x="0" y="6894"/>
                    <a:pt x="81" y="6975"/>
                  </a:cubicBezTo>
                  <a:cubicBezTo>
                    <a:pt x="124" y="7015"/>
                    <a:pt x="173" y="7034"/>
                    <a:pt x="227" y="7034"/>
                  </a:cubicBezTo>
                  <a:cubicBezTo>
                    <a:pt x="280" y="7034"/>
                    <a:pt x="331" y="7015"/>
                    <a:pt x="374" y="6975"/>
                  </a:cubicBezTo>
                  <a:lnTo>
                    <a:pt x="6996" y="351"/>
                  </a:lnTo>
                  <a:cubicBezTo>
                    <a:pt x="7077" y="270"/>
                    <a:pt x="7077" y="141"/>
                    <a:pt x="6996" y="61"/>
                  </a:cubicBezTo>
                  <a:cubicBezTo>
                    <a:pt x="6957" y="20"/>
                    <a:pt x="6904" y="0"/>
                    <a:pt x="68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76"/>
            <p:cNvSpPr/>
            <p:nvPr/>
          </p:nvSpPr>
          <p:spPr>
            <a:xfrm>
              <a:off x="2611367" y="2592072"/>
              <a:ext cx="253529" cy="252458"/>
            </a:xfrm>
            <a:custGeom>
              <a:avLst/>
              <a:gdLst/>
              <a:ahLst/>
              <a:cxnLst/>
              <a:rect l="l" t="t" r="r" b="b"/>
              <a:pathLst>
                <a:path w="8992" h="8954" extrusionOk="0">
                  <a:moveTo>
                    <a:pt x="8767" y="0"/>
                  </a:moveTo>
                  <a:cubicBezTo>
                    <a:pt x="8714" y="0"/>
                    <a:pt x="8661" y="21"/>
                    <a:pt x="8620" y="61"/>
                  </a:cubicBezTo>
                  <a:lnTo>
                    <a:pt x="81" y="8601"/>
                  </a:lnTo>
                  <a:cubicBezTo>
                    <a:pt x="0" y="8681"/>
                    <a:pt x="0" y="8810"/>
                    <a:pt x="81" y="8891"/>
                  </a:cubicBezTo>
                  <a:cubicBezTo>
                    <a:pt x="121" y="8934"/>
                    <a:pt x="172" y="8953"/>
                    <a:pt x="226" y="8953"/>
                  </a:cubicBezTo>
                  <a:cubicBezTo>
                    <a:pt x="280" y="8953"/>
                    <a:pt x="331" y="8934"/>
                    <a:pt x="374" y="8891"/>
                  </a:cubicBezTo>
                  <a:lnTo>
                    <a:pt x="8911" y="354"/>
                  </a:lnTo>
                  <a:cubicBezTo>
                    <a:pt x="8992" y="274"/>
                    <a:pt x="8992" y="142"/>
                    <a:pt x="8911" y="61"/>
                  </a:cubicBezTo>
                  <a:cubicBezTo>
                    <a:pt x="8872" y="21"/>
                    <a:pt x="8819" y="0"/>
                    <a:pt x="8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76"/>
            <p:cNvSpPr/>
            <p:nvPr/>
          </p:nvSpPr>
          <p:spPr>
            <a:xfrm>
              <a:off x="2641085" y="2673612"/>
              <a:ext cx="191049" cy="189865"/>
            </a:xfrm>
            <a:custGeom>
              <a:avLst/>
              <a:gdLst/>
              <a:ahLst/>
              <a:cxnLst/>
              <a:rect l="l" t="t" r="r" b="b"/>
              <a:pathLst>
                <a:path w="6776" h="6734" extrusionOk="0">
                  <a:moveTo>
                    <a:pt x="6548" y="1"/>
                  </a:moveTo>
                  <a:cubicBezTo>
                    <a:pt x="6495" y="1"/>
                    <a:pt x="6442" y="21"/>
                    <a:pt x="6401" y="61"/>
                  </a:cubicBezTo>
                  <a:lnTo>
                    <a:pt x="84" y="6381"/>
                  </a:lnTo>
                  <a:cubicBezTo>
                    <a:pt x="1" y="6462"/>
                    <a:pt x="1" y="6591"/>
                    <a:pt x="84" y="6672"/>
                  </a:cubicBezTo>
                  <a:cubicBezTo>
                    <a:pt x="124" y="6715"/>
                    <a:pt x="173" y="6734"/>
                    <a:pt x="227" y="6734"/>
                  </a:cubicBezTo>
                  <a:cubicBezTo>
                    <a:pt x="281" y="6734"/>
                    <a:pt x="334" y="6715"/>
                    <a:pt x="375" y="6672"/>
                  </a:cubicBezTo>
                  <a:lnTo>
                    <a:pt x="6695" y="355"/>
                  </a:lnTo>
                  <a:cubicBezTo>
                    <a:pt x="6775" y="274"/>
                    <a:pt x="6775" y="142"/>
                    <a:pt x="6695" y="61"/>
                  </a:cubicBezTo>
                  <a:cubicBezTo>
                    <a:pt x="6654" y="21"/>
                    <a:pt x="6601" y="1"/>
                    <a:pt x="65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76"/>
            <p:cNvSpPr/>
            <p:nvPr/>
          </p:nvSpPr>
          <p:spPr>
            <a:xfrm>
              <a:off x="2551735" y="2595117"/>
              <a:ext cx="87404" cy="86305"/>
            </a:xfrm>
            <a:custGeom>
              <a:avLst/>
              <a:gdLst/>
              <a:ahLst/>
              <a:cxnLst/>
              <a:rect l="l" t="t" r="r" b="b"/>
              <a:pathLst>
                <a:path w="3100" h="3061" extrusionOk="0">
                  <a:moveTo>
                    <a:pt x="2872" y="0"/>
                  </a:moveTo>
                  <a:cubicBezTo>
                    <a:pt x="2819" y="0"/>
                    <a:pt x="2766" y="20"/>
                    <a:pt x="2726" y="61"/>
                  </a:cubicBezTo>
                  <a:lnTo>
                    <a:pt x="81" y="2708"/>
                  </a:lnTo>
                  <a:cubicBezTo>
                    <a:pt x="0" y="2789"/>
                    <a:pt x="0" y="2921"/>
                    <a:pt x="81" y="3001"/>
                  </a:cubicBezTo>
                  <a:cubicBezTo>
                    <a:pt x="121" y="3042"/>
                    <a:pt x="172" y="3061"/>
                    <a:pt x="226" y="3061"/>
                  </a:cubicBezTo>
                  <a:cubicBezTo>
                    <a:pt x="277" y="3061"/>
                    <a:pt x="334" y="3042"/>
                    <a:pt x="372" y="3001"/>
                  </a:cubicBezTo>
                  <a:lnTo>
                    <a:pt x="3019" y="354"/>
                  </a:lnTo>
                  <a:cubicBezTo>
                    <a:pt x="3100" y="273"/>
                    <a:pt x="3100" y="141"/>
                    <a:pt x="3019" y="61"/>
                  </a:cubicBezTo>
                  <a:cubicBezTo>
                    <a:pt x="2979" y="20"/>
                    <a:pt x="2926" y="0"/>
                    <a:pt x="28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76"/>
            <p:cNvSpPr/>
            <p:nvPr/>
          </p:nvSpPr>
          <p:spPr>
            <a:xfrm>
              <a:off x="2596114" y="2588971"/>
              <a:ext cx="97949" cy="96850"/>
            </a:xfrm>
            <a:custGeom>
              <a:avLst/>
              <a:gdLst/>
              <a:ahLst/>
              <a:cxnLst/>
              <a:rect l="l" t="t" r="r" b="b"/>
              <a:pathLst>
                <a:path w="3474" h="3435" extrusionOk="0">
                  <a:moveTo>
                    <a:pt x="3246" y="0"/>
                  </a:moveTo>
                  <a:cubicBezTo>
                    <a:pt x="3193" y="0"/>
                    <a:pt x="3140" y="20"/>
                    <a:pt x="3100" y="61"/>
                  </a:cubicBezTo>
                  <a:lnTo>
                    <a:pt x="81" y="3079"/>
                  </a:lnTo>
                  <a:cubicBezTo>
                    <a:pt x="0" y="3160"/>
                    <a:pt x="0" y="3292"/>
                    <a:pt x="81" y="3373"/>
                  </a:cubicBezTo>
                  <a:cubicBezTo>
                    <a:pt x="121" y="3413"/>
                    <a:pt x="172" y="3435"/>
                    <a:pt x="226" y="3435"/>
                  </a:cubicBezTo>
                  <a:cubicBezTo>
                    <a:pt x="280" y="3435"/>
                    <a:pt x="328" y="3413"/>
                    <a:pt x="372" y="3373"/>
                  </a:cubicBezTo>
                  <a:lnTo>
                    <a:pt x="3393" y="354"/>
                  </a:lnTo>
                  <a:cubicBezTo>
                    <a:pt x="3474" y="273"/>
                    <a:pt x="3474" y="141"/>
                    <a:pt x="3393" y="61"/>
                  </a:cubicBezTo>
                  <a:cubicBezTo>
                    <a:pt x="3353" y="20"/>
                    <a:pt x="3299" y="0"/>
                    <a:pt x="3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76"/>
            <p:cNvSpPr/>
            <p:nvPr/>
          </p:nvSpPr>
          <p:spPr>
            <a:xfrm>
              <a:off x="2618642" y="2635605"/>
              <a:ext cx="77395" cy="76239"/>
            </a:xfrm>
            <a:custGeom>
              <a:avLst/>
              <a:gdLst/>
              <a:ahLst/>
              <a:cxnLst/>
              <a:rect l="l" t="t" r="r" b="b"/>
              <a:pathLst>
                <a:path w="2745" h="2704" extrusionOk="0">
                  <a:moveTo>
                    <a:pt x="2517" y="1"/>
                  </a:moveTo>
                  <a:cubicBezTo>
                    <a:pt x="2464" y="1"/>
                    <a:pt x="2411" y="21"/>
                    <a:pt x="2371" y="61"/>
                  </a:cubicBezTo>
                  <a:lnTo>
                    <a:pt x="81" y="2351"/>
                  </a:lnTo>
                  <a:cubicBezTo>
                    <a:pt x="0" y="2432"/>
                    <a:pt x="0" y="2563"/>
                    <a:pt x="81" y="2644"/>
                  </a:cubicBezTo>
                  <a:cubicBezTo>
                    <a:pt x="121" y="2685"/>
                    <a:pt x="173" y="2703"/>
                    <a:pt x="226" y="2703"/>
                  </a:cubicBezTo>
                  <a:cubicBezTo>
                    <a:pt x="280" y="2703"/>
                    <a:pt x="334" y="2685"/>
                    <a:pt x="374" y="2644"/>
                  </a:cubicBezTo>
                  <a:lnTo>
                    <a:pt x="2664" y="355"/>
                  </a:lnTo>
                  <a:cubicBezTo>
                    <a:pt x="2745" y="274"/>
                    <a:pt x="2745" y="142"/>
                    <a:pt x="2664" y="61"/>
                  </a:cubicBezTo>
                  <a:cubicBezTo>
                    <a:pt x="2624" y="21"/>
                    <a:pt x="2570" y="1"/>
                    <a:pt x="251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76"/>
            <p:cNvSpPr/>
            <p:nvPr/>
          </p:nvSpPr>
          <p:spPr>
            <a:xfrm>
              <a:off x="2649656" y="2681901"/>
              <a:ext cx="222994" cy="221782"/>
            </a:xfrm>
            <a:custGeom>
              <a:avLst/>
              <a:gdLst/>
              <a:ahLst/>
              <a:cxnLst/>
              <a:rect l="l" t="t" r="r" b="b"/>
              <a:pathLst>
                <a:path w="7909" h="7866" extrusionOk="0">
                  <a:moveTo>
                    <a:pt x="7681" y="0"/>
                  </a:moveTo>
                  <a:cubicBezTo>
                    <a:pt x="7628" y="0"/>
                    <a:pt x="7575" y="20"/>
                    <a:pt x="7534" y="61"/>
                  </a:cubicBezTo>
                  <a:lnTo>
                    <a:pt x="81" y="7513"/>
                  </a:lnTo>
                  <a:cubicBezTo>
                    <a:pt x="1" y="7594"/>
                    <a:pt x="1" y="7723"/>
                    <a:pt x="81" y="7804"/>
                  </a:cubicBezTo>
                  <a:cubicBezTo>
                    <a:pt x="122" y="7847"/>
                    <a:pt x="173" y="7866"/>
                    <a:pt x="227" y="7866"/>
                  </a:cubicBezTo>
                  <a:cubicBezTo>
                    <a:pt x="281" y="7866"/>
                    <a:pt x="334" y="7847"/>
                    <a:pt x="375" y="7806"/>
                  </a:cubicBezTo>
                  <a:lnTo>
                    <a:pt x="7827" y="354"/>
                  </a:lnTo>
                  <a:cubicBezTo>
                    <a:pt x="7908" y="273"/>
                    <a:pt x="7908" y="141"/>
                    <a:pt x="7827" y="61"/>
                  </a:cubicBezTo>
                  <a:cubicBezTo>
                    <a:pt x="7787" y="20"/>
                    <a:pt x="7734" y="0"/>
                    <a:pt x="768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76"/>
            <p:cNvSpPr/>
            <p:nvPr/>
          </p:nvSpPr>
          <p:spPr>
            <a:xfrm>
              <a:off x="2527995" y="2699805"/>
              <a:ext cx="72236" cy="51710"/>
            </a:xfrm>
            <a:custGeom>
              <a:avLst/>
              <a:gdLst/>
              <a:ahLst/>
              <a:cxnLst/>
              <a:rect l="l" t="t" r="r" b="b"/>
              <a:pathLst>
                <a:path w="2562" h="1834" extrusionOk="0">
                  <a:moveTo>
                    <a:pt x="1658" y="0"/>
                  </a:moveTo>
                  <a:cubicBezTo>
                    <a:pt x="1581" y="0"/>
                    <a:pt x="1505" y="12"/>
                    <a:pt x="1432" y="34"/>
                  </a:cubicBezTo>
                  <a:cubicBezTo>
                    <a:pt x="1263" y="81"/>
                    <a:pt x="1093" y="106"/>
                    <a:pt x="921" y="106"/>
                  </a:cubicBezTo>
                  <a:cubicBezTo>
                    <a:pt x="889" y="106"/>
                    <a:pt x="858" y="105"/>
                    <a:pt x="826" y="104"/>
                  </a:cubicBezTo>
                  <a:lnTo>
                    <a:pt x="530" y="308"/>
                  </a:lnTo>
                  <a:lnTo>
                    <a:pt x="127" y="819"/>
                  </a:lnTo>
                  <a:lnTo>
                    <a:pt x="0" y="1349"/>
                  </a:lnTo>
                  <a:lnTo>
                    <a:pt x="27" y="1532"/>
                  </a:lnTo>
                  <a:lnTo>
                    <a:pt x="638" y="1659"/>
                  </a:lnTo>
                  <a:lnTo>
                    <a:pt x="1485" y="1481"/>
                  </a:lnTo>
                  <a:lnTo>
                    <a:pt x="1943" y="1834"/>
                  </a:lnTo>
                  <a:lnTo>
                    <a:pt x="2053" y="1834"/>
                  </a:lnTo>
                  <a:cubicBezTo>
                    <a:pt x="2118" y="1645"/>
                    <a:pt x="2206" y="1465"/>
                    <a:pt x="2322" y="1306"/>
                  </a:cubicBezTo>
                  <a:lnTo>
                    <a:pt x="2341" y="1274"/>
                  </a:lnTo>
                  <a:cubicBezTo>
                    <a:pt x="2562" y="935"/>
                    <a:pt x="2502" y="488"/>
                    <a:pt x="2212" y="219"/>
                  </a:cubicBezTo>
                  <a:cubicBezTo>
                    <a:pt x="2051" y="72"/>
                    <a:pt x="1854" y="0"/>
                    <a:pt x="16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76"/>
            <p:cNvSpPr/>
            <p:nvPr/>
          </p:nvSpPr>
          <p:spPr>
            <a:xfrm>
              <a:off x="2508878" y="2702174"/>
              <a:ext cx="45225" cy="40629"/>
            </a:xfrm>
            <a:custGeom>
              <a:avLst/>
              <a:gdLst/>
              <a:ahLst/>
              <a:cxnLst/>
              <a:rect l="l" t="t" r="r" b="b"/>
              <a:pathLst>
                <a:path w="1604" h="1441" extrusionOk="0">
                  <a:moveTo>
                    <a:pt x="1385" y="0"/>
                  </a:moveTo>
                  <a:cubicBezTo>
                    <a:pt x="961" y="0"/>
                    <a:pt x="538" y="191"/>
                    <a:pt x="267" y="558"/>
                  </a:cubicBezTo>
                  <a:cubicBezTo>
                    <a:pt x="113" y="765"/>
                    <a:pt x="27" y="999"/>
                    <a:pt x="0" y="1238"/>
                  </a:cubicBezTo>
                  <a:lnTo>
                    <a:pt x="121" y="1311"/>
                  </a:lnTo>
                  <a:lnTo>
                    <a:pt x="756" y="1440"/>
                  </a:lnTo>
                  <a:cubicBezTo>
                    <a:pt x="754" y="1373"/>
                    <a:pt x="754" y="1298"/>
                    <a:pt x="759" y="1228"/>
                  </a:cubicBezTo>
                  <a:cubicBezTo>
                    <a:pt x="818" y="687"/>
                    <a:pt x="1146" y="235"/>
                    <a:pt x="1604" y="6"/>
                  </a:cubicBezTo>
                  <a:cubicBezTo>
                    <a:pt x="1561" y="6"/>
                    <a:pt x="1520" y="6"/>
                    <a:pt x="1477" y="3"/>
                  </a:cubicBezTo>
                  <a:cubicBezTo>
                    <a:pt x="1447" y="1"/>
                    <a:pt x="1416" y="0"/>
                    <a:pt x="138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76"/>
            <p:cNvSpPr/>
            <p:nvPr/>
          </p:nvSpPr>
          <p:spPr>
            <a:xfrm>
              <a:off x="2527995" y="2734344"/>
              <a:ext cx="57969" cy="46071"/>
            </a:xfrm>
            <a:custGeom>
              <a:avLst/>
              <a:gdLst/>
              <a:ahLst/>
              <a:cxnLst/>
              <a:rect l="l" t="t" r="r" b="b"/>
              <a:pathLst>
                <a:path w="2056" h="1634" extrusionOk="0">
                  <a:moveTo>
                    <a:pt x="24" y="0"/>
                  </a:moveTo>
                  <a:lnTo>
                    <a:pt x="0" y="108"/>
                  </a:lnTo>
                  <a:lnTo>
                    <a:pt x="105" y="810"/>
                  </a:lnTo>
                  <a:lnTo>
                    <a:pt x="449" y="1386"/>
                  </a:lnTo>
                  <a:lnTo>
                    <a:pt x="858" y="1634"/>
                  </a:lnTo>
                  <a:cubicBezTo>
                    <a:pt x="1222" y="1593"/>
                    <a:pt x="1566" y="1413"/>
                    <a:pt x="1808" y="1098"/>
                  </a:cubicBezTo>
                  <a:cubicBezTo>
                    <a:pt x="1913" y="958"/>
                    <a:pt x="1991" y="808"/>
                    <a:pt x="2040" y="646"/>
                  </a:cubicBezTo>
                  <a:cubicBezTo>
                    <a:pt x="2045" y="627"/>
                    <a:pt x="2050" y="609"/>
                    <a:pt x="2056" y="592"/>
                  </a:cubicBezTo>
                  <a:cubicBezTo>
                    <a:pt x="1897" y="337"/>
                    <a:pt x="1647" y="135"/>
                    <a:pt x="1461" y="95"/>
                  </a:cubicBezTo>
                  <a:cubicBezTo>
                    <a:pt x="1435" y="89"/>
                    <a:pt x="1410" y="86"/>
                    <a:pt x="1386" y="86"/>
                  </a:cubicBezTo>
                  <a:cubicBezTo>
                    <a:pt x="1198" y="86"/>
                    <a:pt x="1051" y="241"/>
                    <a:pt x="783" y="241"/>
                  </a:cubicBezTo>
                  <a:cubicBezTo>
                    <a:pt x="655" y="241"/>
                    <a:pt x="498" y="205"/>
                    <a:pt x="296" y="100"/>
                  </a:cubicBezTo>
                  <a:cubicBezTo>
                    <a:pt x="202" y="54"/>
                    <a:pt x="113" y="19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76"/>
            <p:cNvSpPr/>
            <p:nvPr/>
          </p:nvSpPr>
          <p:spPr>
            <a:xfrm>
              <a:off x="2507497" y="2733696"/>
              <a:ext cx="45789" cy="46776"/>
            </a:xfrm>
            <a:custGeom>
              <a:avLst/>
              <a:gdLst/>
              <a:ahLst/>
              <a:cxnLst/>
              <a:rect l="l" t="t" r="r" b="b"/>
              <a:pathLst>
                <a:path w="1624" h="1659" extrusionOk="0">
                  <a:moveTo>
                    <a:pt x="543" y="1"/>
                  </a:moveTo>
                  <a:cubicBezTo>
                    <a:pt x="349" y="1"/>
                    <a:pt x="179" y="57"/>
                    <a:pt x="49" y="120"/>
                  </a:cubicBezTo>
                  <a:cubicBezTo>
                    <a:pt x="1" y="567"/>
                    <a:pt x="170" y="1032"/>
                    <a:pt x="539" y="1336"/>
                  </a:cubicBezTo>
                  <a:cubicBezTo>
                    <a:pt x="802" y="1555"/>
                    <a:pt x="1117" y="1659"/>
                    <a:pt x="1430" y="1659"/>
                  </a:cubicBezTo>
                  <a:cubicBezTo>
                    <a:pt x="1495" y="1659"/>
                    <a:pt x="1559" y="1655"/>
                    <a:pt x="1623" y="1646"/>
                  </a:cubicBezTo>
                  <a:cubicBezTo>
                    <a:pt x="1529" y="1600"/>
                    <a:pt x="1440" y="1544"/>
                    <a:pt x="1357" y="1471"/>
                  </a:cubicBezTo>
                  <a:cubicBezTo>
                    <a:pt x="948" y="1129"/>
                    <a:pt x="754" y="610"/>
                    <a:pt x="808" y="110"/>
                  </a:cubicBezTo>
                  <a:lnTo>
                    <a:pt x="819" y="40"/>
                  </a:lnTo>
                  <a:cubicBezTo>
                    <a:pt x="723" y="12"/>
                    <a:pt x="630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76"/>
            <p:cNvSpPr/>
            <p:nvPr/>
          </p:nvSpPr>
          <p:spPr>
            <a:xfrm>
              <a:off x="2747746" y="2779823"/>
              <a:ext cx="91436" cy="90252"/>
            </a:xfrm>
            <a:custGeom>
              <a:avLst/>
              <a:gdLst/>
              <a:ahLst/>
              <a:cxnLst/>
              <a:rect l="l" t="t" r="r" b="b"/>
              <a:pathLst>
                <a:path w="3243" h="3201" extrusionOk="0">
                  <a:moveTo>
                    <a:pt x="3015" y="0"/>
                  </a:moveTo>
                  <a:cubicBezTo>
                    <a:pt x="2962" y="0"/>
                    <a:pt x="2909" y="21"/>
                    <a:pt x="2869" y="61"/>
                  </a:cubicBezTo>
                  <a:lnTo>
                    <a:pt x="81" y="2848"/>
                  </a:lnTo>
                  <a:cubicBezTo>
                    <a:pt x="1" y="2929"/>
                    <a:pt x="1" y="3061"/>
                    <a:pt x="81" y="3142"/>
                  </a:cubicBezTo>
                  <a:cubicBezTo>
                    <a:pt x="122" y="3182"/>
                    <a:pt x="170" y="3201"/>
                    <a:pt x="224" y="3201"/>
                  </a:cubicBezTo>
                  <a:cubicBezTo>
                    <a:pt x="278" y="3201"/>
                    <a:pt x="331" y="3182"/>
                    <a:pt x="372" y="3142"/>
                  </a:cubicBezTo>
                  <a:lnTo>
                    <a:pt x="3162" y="354"/>
                  </a:lnTo>
                  <a:cubicBezTo>
                    <a:pt x="3243" y="274"/>
                    <a:pt x="3243" y="142"/>
                    <a:pt x="3162" y="61"/>
                  </a:cubicBezTo>
                  <a:cubicBezTo>
                    <a:pt x="3122" y="21"/>
                    <a:pt x="3068" y="0"/>
                    <a:pt x="3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76"/>
            <p:cNvSpPr/>
            <p:nvPr/>
          </p:nvSpPr>
          <p:spPr>
            <a:xfrm>
              <a:off x="2796608" y="2774437"/>
              <a:ext cx="98852" cy="97696"/>
            </a:xfrm>
            <a:custGeom>
              <a:avLst/>
              <a:gdLst/>
              <a:ahLst/>
              <a:cxnLst/>
              <a:rect l="l" t="t" r="r" b="b"/>
              <a:pathLst>
                <a:path w="3506" h="3465" extrusionOk="0">
                  <a:moveTo>
                    <a:pt x="3279" y="0"/>
                  </a:moveTo>
                  <a:cubicBezTo>
                    <a:pt x="3225" y="0"/>
                    <a:pt x="3172" y="21"/>
                    <a:pt x="3132" y="61"/>
                  </a:cubicBezTo>
                  <a:lnTo>
                    <a:pt x="84" y="3112"/>
                  </a:lnTo>
                  <a:cubicBezTo>
                    <a:pt x="0" y="3190"/>
                    <a:pt x="0" y="3322"/>
                    <a:pt x="84" y="3403"/>
                  </a:cubicBezTo>
                  <a:cubicBezTo>
                    <a:pt x="124" y="3443"/>
                    <a:pt x="172" y="3464"/>
                    <a:pt x="226" y="3464"/>
                  </a:cubicBezTo>
                  <a:cubicBezTo>
                    <a:pt x="280" y="3464"/>
                    <a:pt x="334" y="3443"/>
                    <a:pt x="374" y="3403"/>
                  </a:cubicBezTo>
                  <a:lnTo>
                    <a:pt x="3425" y="354"/>
                  </a:lnTo>
                  <a:cubicBezTo>
                    <a:pt x="3506" y="273"/>
                    <a:pt x="3506" y="142"/>
                    <a:pt x="3425" y="61"/>
                  </a:cubicBezTo>
                  <a:cubicBezTo>
                    <a:pt x="3385" y="21"/>
                    <a:pt x="3332" y="0"/>
                    <a:pt x="32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76"/>
            <p:cNvSpPr/>
            <p:nvPr/>
          </p:nvSpPr>
          <p:spPr>
            <a:xfrm>
              <a:off x="2812454" y="2821382"/>
              <a:ext cx="84698" cy="83514"/>
            </a:xfrm>
            <a:custGeom>
              <a:avLst/>
              <a:gdLst/>
              <a:ahLst/>
              <a:cxnLst/>
              <a:rect l="l" t="t" r="r" b="b"/>
              <a:pathLst>
                <a:path w="3004" h="2962" extrusionOk="0">
                  <a:moveTo>
                    <a:pt x="2778" y="1"/>
                  </a:moveTo>
                  <a:cubicBezTo>
                    <a:pt x="2725" y="1"/>
                    <a:pt x="2672" y="21"/>
                    <a:pt x="2632" y="61"/>
                  </a:cubicBezTo>
                  <a:lnTo>
                    <a:pt x="81" y="2609"/>
                  </a:lnTo>
                  <a:cubicBezTo>
                    <a:pt x="1" y="2690"/>
                    <a:pt x="1" y="2822"/>
                    <a:pt x="81" y="2902"/>
                  </a:cubicBezTo>
                  <a:cubicBezTo>
                    <a:pt x="122" y="2943"/>
                    <a:pt x="173" y="2962"/>
                    <a:pt x="227" y="2962"/>
                  </a:cubicBezTo>
                  <a:cubicBezTo>
                    <a:pt x="280" y="2962"/>
                    <a:pt x="334" y="2943"/>
                    <a:pt x="375" y="2902"/>
                  </a:cubicBezTo>
                  <a:lnTo>
                    <a:pt x="2922" y="352"/>
                  </a:lnTo>
                  <a:cubicBezTo>
                    <a:pt x="3003" y="271"/>
                    <a:pt x="3003" y="142"/>
                    <a:pt x="2922" y="61"/>
                  </a:cubicBezTo>
                  <a:cubicBezTo>
                    <a:pt x="2883" y="21"/>
                    <a:pt x="2831" y="1"/>
                    <a:pt x="27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76"/>
            <p:cNvSpPr/>
            <p:nvPr/>
          </p:nvSpPr>
          <p:spPr>
            <a:xfrm>
              <a:off x="2726290" y="2888007"/>
              <a:ext cx="72095" cy="51710"/>
            </a:xfrm>
            <a:custGeom>
              <a:avLst/>
              <a:gdLst/>
              <a:ahLst/>
              <a:cxnLst/>
              <a:rect l="l" t="t" r="r" b="b"/>
              <a:pathLst>
                <a:path w="2557" h="1834" extrusionOk="0">
                  <a:moveTo>
                    <a:pt x="1657" y="1"/>
                  </a:moveTo>
                  <a:cubicBezTo>
                    <a:pt x="1580" y="1"/>
                    <a:pt x="1503" y="12"/>
                    <a:pt x="1429" y="34"/>
                  </a:cubicBezTo>
                  <a:cubicBezTo>
                    <a:pt x="1263" y="81"/>
                    <a:pt x="1093" y="106"/>
                    <a:pt x="919" y="106"/>
                  </a:cubicBezTo>
                  <a:cubicBezTo>
                    <a:pt x="887" y="106"/>
                    <a:pt x="856" y="105"/>
                    <a:pt x="823" y="104"/>
                  </a:cubicBezTo>
                  <a:lnTo>
                    <a:pt x="527" y="311"/>
                  </a:lnTo>
                  <a:lnTo>
                    <a:pt x="124" y="822"/>
                  </a:lnTo>
                  <a:lnTo>
                    <a:pt x="0" y="1349"/>
                  </a:lnTo>
                  <a:lnTo>
                    <a:pt x="27" y="1535"/>
                  </a:lnTo>
                  <a:lnTo>
                    <a:pt x="635" y="1659"/>
                  </a:lnTo>
                  <a:lnTo>
                    <a:pt x="1483" y="1481"/>
                  </a:lnTo>
                  <a:lnTo>
                    <a:pt x="1940" y="1834"/>
                  </a:lnTo>
                  <a:lnTo>
                    <a:pt x="2053" y="1834"/>
                  </a:lnTo>
                  <a:cubicBezTo>
                    <a:pt x="2115" y="1645"/>
                    <a:pt x="2206" y="1468"/>
                    <a:pt x="2322" y="1306"/>
                  </a:cubicBezTo>
                  <a:lnTo>
                    <a:pt x="2341" y="1274"/>
                  </a:lnTo>
                  <a:cubicBezTo>
                    <a:pt x="2556" y="935"/>
                    <a:pt x="2502" y="486"/>
                    <a:pt x="2209" y="219"/>
                  </a:cubicBezTo>
                  <a:cubicBezTo>
                    <a:pt x="2051" y="73"/>
                    <a:pt x="1853" y="1"/>
                    <a:pt x="165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76"/>
            <p:cNvSpPr/>
            <p:nvPr/>
          </p:nvSpPr>
          <p:spPr>
            <a:xfrm>
              <a:off x="2707089" y="2890826"/>
              <a:ext cx="45309" cy="40629"/>
            </a:xfrm>
            <a:custGeom>
              <a:avLst/>
              <a:gdLst/>
              <a:ahLst/>
              <a:cxnLst/>
              <a:rect l="l" t="t" r="r" b="b"/>
              <a:pathLst>
                <a:path w="1607" h="1441" extrusionOk="0">
                  <a:moveTo>
                    <a:pt x="1387" y="1"/>
                  </a:moveTo>
                  <a:cubicBezTo>
                    <a:pt x="962" y="1"/>
                    <a:pt x="541" y="194"/>
                    <a:pt x="267" y="561"/>
                  </a:cubicBezTo>
                  <a:cubicBezTo>
                    <a:pt x="116" y="765"/>
                    <a:pt x="30" y="999"/>
                    <a:pt x="0" y="1239"/>
                  </a:cubicBezTo>
                  <a:lnTo>
                    <a:pt x="122" y="1314"/>
                  </a:lnTo>
                  <a:lnTo>
                    <a:pt x="759" y="1440"/>
                  </a:lnTo>
                  <a:cubicBezTo>
                    <a:pt x="751" y="1370"/>
                    <a:pt x="754" y="1300"/>
                    <a:pt x="762" y="1231"/>
                  </a:cubicBezTo>
                  <a:cubicBezTo>
                    <a:pt x="818" y="687"/>
                    <a:pt x="1149" y="238"/>
                    <a:pt x="1607" y="9"/>
                  </a:cubicBezTo>
                  <a:cubicBezTo>
                    <a:pt x="1561" y="9"/>
                    <a:pt x="1523" y="9"/>
                    <a:pt x="1478" y="4"/>
                  </a:cubicBezTo>
                  <a:cubicBezTo>
                    <a:pt x="1447" y="2"/>
                    <a:pt x="1417" y="1"/>
                    <a:pt x="13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76"/>
            <p:cNvSpPr/>
            <p:nvPr/>
          </p:nvSpPr>
          <p:spPr>
            <a:xfrm>
              <a:off x="2726290" y="2922940"/>
              <a:ext cx="57969" cy="46071"/>
            </a:xfrm>
            <a:custGeom>
              <a:avLst/>
              <a:gdLst/>
              <a:ahLst/>
              <a:cxnLst/>
              <a:rect l="l" t="t" r="r" b="b"/>
              <a:pathLst>
                <a:path w="2056" h="1634" extrusionOk="0">
                  <a:moveTo>
                    <a:pt x="24" y="0"/>
                  </a:moveTo>
                  <a:lnTo>
                    <a:pt x="0" y="108"/>
                  </a:lnTo>
                  <a:lnTo>
                    <a:pt x="105" y="810"/>
                  </a:lnTo>
                  <a:lnTo>
                    <a:pt x="447" y="1386"/>
                  </a:lnTo>
                  <a:lnTo>
                    <a:pt x="858" y="1633"/>
                  </a:lnTo>
                  <a:cubicBezTo>
                    <a:pt x="1222" y="1593"/>
                    <a:pt x="1563" y="1413"/>
                    <a:pt x="1805" y="1098"/>
                  </a:cubicBezTo>
                  <a:cubicBezTo>
                    <a:pt x="1913" y="958"/>
                    <a:pt x="1991" y="807"/>
                    <a:pt x="2040" y="646"/>
                  </a:cubicBezTo>
                  <a:cubicBezTo>
                    <a:pt x="2045" y="627"/>
                    <a:pt x="2048" y="608"/>
                    <a:pt x="2056" y="592"/>
                  </a:cubicBezTo>
                  <a:cubicBezTo>
                    <a:pt x="1894" y="339"/>
                    <a:pt x="1641" y="135"/>
                    <a:pt x="1461" y="94"/>
                  </a:cubicBezTo>
                  <a:cubicBezTo>
                    <a:pt x="1436" y="89"/>
                    <a:pt x="1412" y="86"/>
                    <a:pt x="1388" y="86"/>
                  </a:cubicBezTo>
                  <a:cubicBezTo>
                    <a:pt x="1200" y="86"/>
                    <a:pt x="1052" y="241"/>
                    <a:pt x="783" y="241"/>
                  </a:cubicBezTo>
                  <a:cubicBezTo>
                    <a:pt x="655" y="241"/>
                    <a:pt x="498" y="205"/>
                    <a:pt x="296" y="100"/>
                  </a:cubicBezTo>
                  <a:cubicBezTo>
                    <a:pt x="202" y="54"/>
                    <a:pt x="110" y="19"/>
                    <a:pt x="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76"/>
            <p:cNvSpPr/>
            <p:nvPr/>
          </p:nvSpPr>
          <p:spPr>
            <a:xfrm>
              <a:off x="2705792" y="2922377"/>
              <a:ext cx="45704" cy="46804"/>
            </a:xfrm>
            <a:custGeom>
              <a:avLst/>
              <a:gdLst/>
              <a:ahLst/>
              <a:cxnLst/>
              <a:rect l="l" t="t" r="r" b="b"/>
              <a:pathLst>
                <a:path w="1621" h="1660" extrusionOk="0">
                  <a:moveTo>
                    <a:pt x="543" y="1"/>
                  </a:moveTo>
                  <a:cubicBezTo>
                    <a:pt x="347" y="1"/>
                    <a:pt x="176" y="56"/>
                    <a:pt x="46" y="120"/>
                  </a:cubicBezTo>
                  <a:cubicBezTo>
                    <a:pt x="1" y="569"/>
                    <a:pt x="168" y="1032"/>
                    <a:pt x="539" y="1338"/>
                  </a:cubicBezTo>
                  <a:cubicBezTo>
                    <a:pt x="802" y="1556"/>
                    <a:pt x="1121" y="1660"/>
                    <a:pt x="1435" y="1660"/>
                  </a:cubicBezTo>
                  <a:cubicBezTo>
                    <a:pt x="1497" y="1660"/>
                    <a:pt x="1559" y="1656"/>
                    <a:pt x="1620" y="1648"/>
                  </a:cubicBezTo>
                  <a:cubicBezTo>
                    <a:pt x="1524" y="1599"/>
                    <a:pt x="1437" y="1540"/>
                    <a:pt x="1357" y="1473"/>
                  </a:cubicBezTo>
                  <a:cubicBezTo>
                    <a:pt x="945" y="1129"/>
                    <a:pt x="754" y="612"/>
                    <a:pt x="808" y="112"/>
                  </a:cubicBezTo>
                  <a:lnTo>
                    <a:pt x="819" y="39"/>
                  </a:lnTo>
                  <a:cubicBezTo>
                    <a:pt x="723" y="12"/>
                    <a:pt x="630" y="1"/>
                    <a:pt x="5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76"/>
            <p:cNvSpPr/>
            <p:nvPr/>
          </p:nvSpPr>
          <p:spPr>
            <a:xfrm>
              <a:off x="2532393" y="2860996"/>
              <a:ext cx="102517" cy="73110"/>
            </a:xfrm>
            <a:custGeom>
              <a:avLst/>
              <a:gdLst/>
              <a:ahLst/>
              <a:cxnLst/>
              <a:rect l="l" t="t" r="r" b="b"/>
              <a:pathLst>
                <a:path w="3636" h="2593" extrusionOk="0">
                  <a:moveTo>
                    <a:pt x="2350" y="1"/>
                  </a:moveTo>
                  <a:cubicBezTo>
                    <a:pt x="2243" y="1"/>
                    <a:pt x="2135" y="16"/>
                    <a:pt x="2032" y="45"/>
                  </a:cubicBezTo>
                  <a:cubicBezTo>
                    <a:pt x="1798" y="112"/>
                    <a:pt x="1556" y="146"/>
                    <a:pt x="1315" y="146"/>
                  </a:cubicBezTo>
                  <a:cubicBezTo>
                    <a:pt x="1267" y="146"/>
                    <a:pt x="1219" y="144"/>
                    <a:pt x="1171" y="141"/>
                  </a:cubicBezTo>
                  <a:lnTo>
                    <a:pt x="751" y="435"/>
                  </a:lnTo>
                  <a:lnTo>
                    <a:pt x="175" y="1161"/>
                  </a:lnTo>
                  <a:lnTo>
                    <a:pt x="0" y="1906"/>
                  </a:lnTo>
                  <a:lnTo>
                    <a:pt x="38" y="2170"/>
                  </a:lnTo>
                  <a:lnTo>
                    <a:pt x="902" y="2345"/>
                  </a:lnTo>
                  <a:lnTo>
                    <a:pt x="2104" y="2089"/>
                  </a:lnTo>
                  <a:lnTo>
                    <a:pt x="2755" y="2593"/>
                  </a:lnTo>
                  <a:lnTo>
                    <a:pt x="2911" y="2593"/>
                  </a:lnTo>
                  <a:cubicBezTo>
                    <a:pt x="3000" y="2323"/>
                    <a:pt x="3132" y="2071"/>
                    <a:pt x="3296" y="1842"/>
                  </a:cubicBezTo>
                  <a:cubicBezTo>
                    <a:pt x="3307" y="1828"/>
                    <a:pt x="3315" y="1812"/>
                    <a:pt x="3326" y="1799"/>
                  </a:cubicBezTo>
                  <a:cubicBezTo>
                    <a:pt x="3635" y="1328"/>
                    <a:pt x="3554" y="690"/>
                    <a:pt x="3140" y="311"/>
                  </a:cubicBezTo>
                  <a:cubicBezTo>
                    <a:pt x="2913" y="101"/>
                    <a:pt x="2630" y="1"/>
                    <a:pt x="235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76"/>
            <p:cNvSpPr/>
            <p:nvPr/>
          </p:nvSpPr>
          <p:spPr>
            <a:xfrm>
              <a:off x="2505157" y="2864690"/>
              <a:ext cx="64341" cy="57800"/>
            </a:xfrm>
            <a:custGeom>
              <a:avLst/>
              <a:gdLst/>
              <a:ahLst/>
              <a:cxnLst/>
              <a:rect l="l" t="t" r="r" b="b"/>
              <a:pathLst>
                <a:path w="2282" h="2050" extrusionOk="0">
                  <a:moveTo>
                    <a:pt x="1960" y="0"/>
                  </a:moveTo>
                  <a:cubicBezTo>
                    <a:pt x="1360" y="0"/>
                    <a:pt x="764" y="274"/>
                    <a:pt x="377" y="793"/>
                  </a:cubicBezTo>
                  <a:cubicBezTo>
                    <a:pt x="159" y="1087"/>
                    <a:pt x="38" y="1420"/>
                    <a:pt x="0" y="1762"/>
                  </a:cubicBezTo>
                  <a:lnTo>
                    <a:pt x="173" y="1867"/>
                  </a:lnTo>
                  <a:lnTo>
                    <a:pt x="1074" y="2050"/>
                  </a:lnTo>
                  <a:cubicBezTo>
                    <a:pt x="1071" y="1948"/>
                    <a:pt x="1074" y="1848"/>
                    <a:pt x="1085" y="1746"/>
                  </a:cubicBezTo>
                  <a:cubicBezTo>
                    <a:pt x="1165" y="976"/>
                    <a:pt x="1636" y="341"/>
                    <a:pt x="2282" y="10"/>
                  </a:cubicBezTo>
                  <a:cubicBezTo>
                    <a:pt x="2220" y="10"/>
                    <a:pt x="2161" y="10"/>
                    <a:pt x="2099" y="5"/>
                  </a:cubicBezTo>
                  <a:cubicBezTo>
                    <a:pt x="2053" y="2"/>
                    <a:pt x="2006" y="0"/>
                    <a:pt x="19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76"/>
            <p:cNvSpPr/>
            <p:nvPr/>
          </p:nvSpPr>
          <p:spPr>
            <a:xfrm>
              <a:off x="2532393" y="2910422"/>
              <a:ext cx="82245" cy="65328"/>
            </a:xfrm>
            <a:custGeom>
              <a:avLst/>
              <a:gdLst/>
              <a:ahLst/>
              <a:cxnLst/>
              <a:rect l="l" t="t" r="r" b="b"/>
              <a:pathLst>
                <a:path w="2917" h="2317" extrusionOk="0">
                  <a:moveTo>
                    <a:pt x="38" y="0"/>
                  </a:moveTo>
                  <a:lnTo>
                    <a:pt x="0" y="151"/>
                  </a:lnTo>
                  <a:lnTo>
                    <a:pt x="148" y="1149"/>
                  </a:lnTo>
                  <a:lnTo>
                    <a:pt x="635" y="1964"/>
                  </a:lnTo>
                  <a:lnTo>
                    <a:pt x="1216" y="2317"/>
                  </a:lnTo>
                  <a:cubicBezTo>
                    <a:pt x="1733" y="2260"/>
                    <a:pt x="2223" y="1999"/>
                    <a:pt x="2562" y="1561"/>
                  </a:cubicBezTo>
                  <a:cubicBezTo>
                    <a:pt x="2715" y="1361"/>
                    <a:pt x="2825" y="1144"/>
                    <a:pt x="2893" y="915"/>
                  </a:cubicBezTo>
                  <a:cubicBezTo>
                    <a:pt x="2898" y="888"/>
                    <a:pt x="2909" y="864"/>
                    <a:pt x="2917" y="837"/>
                  </a:cubicBezTo>
                  <a:cubicBezTo>
                    <a:pt x="2693" y="474"/>
                    <a:pt x="2338" y="188"/>
                    <a:pt x="2075" y="132"/>
                  </a:cubicBezTo>
                  <a:cubicBezTo>
                    <a:pt x="2038" y="124"/>
                    <a:pt x="2003" y="120"/>
                    <a:pt x="1968" y="120"/>
                  </a:cubicBezTo>
                  <a:cubicBezTo>
                    <a:pt x="1701" y="120"/>
                    <a:pt x="1494" y="340"/>
                    <a:pt x="1114" y="340"/>
                  </a:cubicBezTo>
                  <a:cubicBezTo>
                    <a:pt x="932" y="340"/>
                    <a:pt x="710" y="289"/>
                    <a:pt x="423" y="140"/>
                  </a:cubicBezTo>
                  <a:cubicBezTo>
                    <a:pt x="288" y="70"/>
                    <a:pt x="162" y="27"/>
                    <a:pt x="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76"/>
            <p:cNvSpPr/>
            <p:nvPr/>
          </p:nvSpPr>
          <p:spPr>
            <a:xfrm>
              <a:off x="2503268" y="2909548"/>
              <a:ext cx="64877" cy="66456"/>
            </a:xfrm>
            <a:custGeom>
              <a:avLst/>
              <a:gdLst/>
              <a:ahLst/>
              <a:cxnLst/>
              <a:rect l="l" t="t" r="r" b="b"/>
              <a:pathLst>
                <a:path w="2301" h="2357" extrusionOk="0">
                  <a:moveTo>
                    <a:pt x="775" y="0"/>
                  </a:moveTo>
                  <a:cubicBezTo>
                    <a:pt x="497" y="0"/>
                    <a:pt x="253" y="82"/>
                    <a:pt x="67" y="171"/>
                  </a:cubicBezTo>
                  <a:cubicBezTo>
                    <a:pt x="0" y="809"/>
                    <a:pt x="242" y="1468"/>
                    <a:pt x="764" y="1901"/>
                  </a:cubicBezTo>
                  <a:cubicBezTo>
                    <a:pt x="1132" y="2209"/>
                    <a:pt x="1579" y="2357"/>
                    <a:pt x="2020" y="2357"/>
                  </a:cubicBezTo>
                  <a:cubicBezTo>
                    <a:pt x="2114" y="2357"/>
                    <a:pt x="2208" y="2350"/>
                    <a:pt x="2300" y="2337"/>
                  </a:cubicBezTo>
                  <a:cubicBezTo>
                    <a:pt x="2169" y="2270"/>
                    <a:pt x="2045" y="2186"/>
                    <a:pt x="1926" y="2089"/>
                  </a:cubicBezTo>
                  <a:cubicBezTo>
                    <a:pt x="1345" y="1605"/>
                    <a:pt x="1074" y="868"/>
                    <a:pt x="1152" y="155"/>
                  </a:cubicBezTo>
                  <a:cubicBezTo>
                    <a:pt x="1154" y="123"/>
                    <a:pt x="1157" y="88"/>
                    <a:pt x="1165" y="55"/>
                  </a:cubicBezTo>
                  <a:cubicBezTo>
                    <a:pt x="1030" y="16"/>
                    <a:pt x="899" y="0"/>
                    <a:pt x="7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8" name="Google Shape;3108;p76"/>
          <p:cNvGrpSpPr/>
          <p:nvPr/>
        </p:nvGrpSpPr>
        <p:grpSpPr>
          <a:xfrm>
            <a:off x="3251084" y="2586687"/>
            <a:ext cx="395322" cy="391657"/>
            <a:chOff x="3251084" y="2586687"/>
            <a:chExt cx="395322" cy="391657"/>
          </a:xfrm>
        </p:grpSpPr>
        <p:sp>
          <p:nvSpPr>
            <p:cNvPr id="3109" name="Google Shape;3109;p76"/>
            <p:cNvSpPr/>
            <p:nvPr/>
          </p:nvSpPr>
          <p:spPr>
            <a:xfrm>
              <a:off x="3362651" y="2644487"/>
              <a:ext cx="146586" cy="145486"/>
            </a:xfrm>
            <a:custGeom>
              <a:avLst/>
              <a:gdLst/>
              <a:ahLst/>
              <a:cxnLst/>
              <a:rect l="l" t="t" r="r" b="b"/>
              <a:pathLst>
                <a:path w="5199" h="5160" extrusionOk="0">
                  <a:moveTo>
                    <a:pt x="4973" y="1"/>
                  </a:moveTo>
                  <a:cubicBezTo>
                    <a:pt x="4920" y="1"/>
                    <a:pt x="4868" y="21"/>
                    <a:pt x="4828" y="61"/>
                  </a:cubicBezTo>
                  <a:lnTo>
                    <a:pt x="81" y="4807"/>
                  </a:lnTo>
                  <a:cubicBezTo>
                    <a:pt x="1" y="4888"/>
                    <a:pt x="1" y="5020"/>
                    <a:pt x="81" y="5100"/>
                  </a:cubicBezTo>
                  <a:cubicBezTo>
                    <a:pt x="122" y="5141"/>
                    <a:pt x="173" y="5160"/>
                    <a:pt x="227" y="5160"/>
                  </a:cubicBezTo>
                  <a:cubicBezTo>
                    <a:pt x="281" y="5160"/>
                    <a:pt x="334" y="5141"/>
                    <a:pt x="375" y="5100"/>
                  </a:cubicBezTo>
                  <a:lnTo>
                    <a:pt x="5118" y="354"/>
                  </a:lnTo>
                  <a:cubicBezTo>
                    <a:pt x="5199" y="274"/>
                    <a:pt x="5199" y="142"/>
                    <a:pt x="5118" y="61"/>
                  </a:cubicBezTo>
                  <a:cubicBezTo>
                    <a:pt x="5078" y="21"/>
                    <a:pt x="5025" y="1"/>
                    <a:pt x="4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76"/>
            <p:cNvSpPr/>
            <p:nvPr/>
          </p:nvSpPr>
          <p:spPr>
            <a:xfrm>
              <a:off x="3355828" y="2589873"/>
              <a:ext cx="257646" cy="256546"/>
            </a:xfrm>
            <a:custGeom>
              <a:avLst/>
              <a:gdLst/>
              <a:ahLst/>
              <a:cxnLst/>
              <a:rect l="l" t="t" r="r" b="b"/>
              <a:pathLst>
                <a:path w="9138" h="9099" extrusionOk="0">
                  <a:moveTo>
                    <a:pt x="8910" y="0"/>
                  </a:moveTo>
                  <a:cubicBezTo>
                    <a:pt x="8857" y="0"/>
                    <a:pt x="8804" y="21"/>
                    <a:pt x="8764" y="61"/>
                  </a:cubicBezTo>
                  <a:lnTo>
                    <a:pt x="81" y="8746"/>
                  </a:lnTo>
                  <a:cubicBezTo>
                    <a:pt x="1" y="8827"/>
                    <a:pt x="1" y="8956"/>
                    <a:pt x="81" y="9036"/>
                  </a:cubicBezTo>
                  <a:cubicBezTo>
                    <a:pt x="122" y="9079"/>
                    <a:pt x="173" y="9098"/>
                    <a:pt x="227" y="9098"/>
                  </a:cubicBezTo>
                  <a:cubicBezTo>
                    <a:pt x="280" y="9098"/>
                    <a:pt x="329" y="9079"/>
                    <a:pt x="372" y="9036"/>
                  </a:cubicBezTo>
                  <a:lnTo>
                    <a:pt x="9057" y="354"/>
                  </a:lnTo>
                  <a:cubicBezTo>
                    <a:pt x="9138" y="274"/>
                    <a:pt x="9138" y="142"/>
                    <a:pt x="9057" y="61"/>
                  </a:cubicBezTo>
                  <a:cubicBezTo>
                    <a:pt x="9016" y="21"/>
                    <a:pt x="8963" y="0"/>
                    <a:pt x="8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76"/>
            <p:cNvSpPr/>
            <p:nvPr/>
          </p:nvSpPr>
          <p:spPr>
            <a:xfrm>
              <a:off x="3386109" y="2672794"/>
              <a:ext cx="193982" cy="192882"/>
            </a:xfrm>
            <a:custGeom>
              <a:avLst/>
              <a:gdLst/>
              <a:ahLst/>
              <a:cxnLst/>
              <a:rect l="l" t="t" r="r" b="b"/>
              <a:pathLst>
                <a:path w="6880" h="6841" extrusionOk="0">
                  <a:moveTo>
                    <a:pt x="6652" y="0"/>
                  </a:moveTo>
                  <a:cubicBezTo>
                    <a:pt x="6599" y="0"/>
                    <a:pt x="6546" y="20"/>
                    <a:pt x="6506" y="61"/>
                  </a:cubicBezTo>
                  <a:lnTo>
                    <a:pt x="81" y="6488"/>
                  </a:lnTo>
                  <a:cubicBezTo>
                    <a:pt x="0" y="6566"/>
                    <a:pt x="0" y="6698"/>
                    <a:pt x="81" y="6779"/>
                  </a:cubicBezTo>
                  <a:cubicBezTo>
                    <a:pt x="121" y="6819"/>
                    <a:pt x="170" y="6841"/>
                    <a:pt x="223" y="6841"/>
                  </a:cubicBezTo>
                  <a:cubicBezTo>
                    <a:pt x="277" y="6841"/>
                    <a:pt x="331" y="6819"/>
                    <a:pt x="371" y="6779"/>
                  </a:cubicBezTo>
                  <a:lnTo>
                    <a:pt x="6799" y="354"/>
                  </a:lnTo>
                  <a:cubicBezTo>
                    <a:pt x="6880" y="273"/>
                    <a:pt x="6880" y="141"/>
                    <a:pt x="6799" y="61"/>
                  </a:cubicBezTo>
                  <a:cubicBezTo>
                    <a:pt x="6759" y="20"/>
                    <a:pt x="6706" y="0"/>
                    <a:pt x="665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76"/>
            <p:cNvSpPr/>
            <p:nvPr/>
          </p:nvSpPr>
          <p:spPr>
            <a:xfrm>
              <a:off x="3329804" y="2593059"/>
              <a:ext cx="53965" cy="52781"/>
            </a:xfrm>
            <a:custGeom>
              <a:avLst/>
              <a:gdLst/>
              <a:ahLst/>
              <a:cxnLst/>
              <a:rect l="l" t="t" r="r" b="b"/>
              <a:pathLst>
                <a:path w="1914" h="1872" extrusionOk="0">
                  <a:moveTo>
                    <a:pt x="1689" y="0"/>
                  </a:moveTo>
                  <a:cubicBezTo>
                    <a:pt x="1636" y="0"/>
                    <a:pt x="1583" y="21"/>
                    <a:pt x="1542" y="61"/>
                  </a:cubicBezTo>
                  <a:lnTo>
                    <a:pt x="81" y="1519"/>
                  </a:lnTo>
                  <a:cubicBezTo>
                    <a:pt x="1" y="1600"/>
                    <a:pt x="1" y="1732"/>
                    <a:pt x="81" y="1812"/>
                  </a:cubicBezTo>
                  <a:cubicBezTo>
                    <a:pt x="122" y="1853"/>
                    <a:pt x="173" y="1872"/>
                    <a:pt x="227" y="1872"/>
                  </a:cubicBezTo>
                  <a:cubicBezTo>
                    <a:pt x="281" y="1872"/>
                    <a:pt x="334" y="1853"/>
                    <a:pt x="375" y="1812"/>
                  </a:cubicBezTo>
                  <a:lnTo>
                    <a:pt x="1833" y="352"/>
                  </a:lnTo>
                  <a:cubicBezTo>
                    <a:pt x="1914" y="271"/>
                    <a:pt x="1914" y="142"/>
                    <a:pt x="1833" y="61"/>
                  </a:cubicBezTo>
                  <a:cubicBezTo>
                    <a:pt x="1794" y="21"/>
                    <a:pt x="1742" y="0"/>
                    <a:pt x="16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76"/>
            <p:cNvSpPr/>
            <p:nvPr/>
          </p:nvSpPr>
          <p:spPr>
            <a:xfrm>
              <a:off x="3325096" y="2586687"/>
              <a:ext cx="114584" cy="113400"/>
            </a:xfrm>
            <a:custGeom>
              <a:avLst/>
              <a:gdLst/>
              <a:ahLst/>
              <a:cxnLst/>
              <a:rect l="l" t="t" r="r" b="b"/>
              <a:pathLst>
                <a:path w="4064" h="4022" extrusionOk="0">
                  <a:moveTo>
                    <a:pt x="3836" y="0"/>
                  </a:moveTo>
                  <a:cubicBezTo>
                    <a:pt x="3783" y="0"/>
                    <a:pt x="3730" y="21"/>
                    <a:pt x="3690" y="61"/>
                  </a:cubicBezTo>
                  <a:lnTo>
                    <a:pt x="82" y="3669"/>
                  </a:lnTo>
                  <a:cubicBezTo>
                    <a:pt x="1" y="3750"/>
                    <a:pt x="1" y="3881"/>
                    <a:pt x="82" y="3962"/>
                  </a:cubicBezTo>
                  <a:cubicBezTo>
                    <a:pt x="122" y="4003"/>
                    <a:pt x="173" y="4021"/>
                    <a:pt x="227" y="4021"/>
                  </a:cubicBezTo>
                  <a:cubicBezTo>
                    <a:pt x="281" y="4021"/>
                    <a:pt x="335" y="4003"/>
                    <a:pt x="372" y="3962"/>
                  </a:cubicBezTo>
                  <a:lnTo>
                    <a:pt x="3983" y="354"/>
                  </a:lnTo>
                  <a:cubicBezTo>
                    <a:pt x="4064" y="274"/>
                    <a:pt x="4064" y="142"/>
                    <a:pt x="3983" y="61"/>
                  </a:cubicBezTo>
                  <a:cubicBezTo>
                    <a:pt x="3943" y="21"/>
                    <a:pt x="3889" y="0"/>
                    <a:pt x="3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76"/>
            <p:cNvSpPr/>
            <p:nvPr/>
          </p:nvSpPr>
          <p:spPr>
            <a:xfrm>
              <a:off x="3353713" y="2634477"/>
              <a:ext cx="88250" cy="87066"/>
            </a:xfrm>
            <a:custGeom>
              <a:avLst/>
              <a:gdLst/>
              <a:ahLst/>
              <a:cxnLst/>
              <a:rect l="l" t="t" r="r" b="b"/>
              <a:pathLst>
                <a:path w="3130" h="3088" extrusionOk="0">
                  <a:moveTo>
                    <a:pt x="2902" y="0"/>
                  </a:moveTo>
                  <a:cubicBezTo>
                    <a:pt x="2849" y="0"/>
                    <a:pt x="2796" y="21"/>
                    <a:pt x="2755" y="61"/>
                  </a:cubicBezTo>
                  <a:lnTo>
                    <a:pt x="81" y="2735"/>
                  </a:lnTo>
                  <a:cubicBezTo>
                    <a:pt x="0" y="2816"/>
                    <a:pt x="0" y="2945"/>
                    <a:pt x="81" y="3026"/>
                  </a:cubicBezTo>
                  <a:cubicBezTo>
                    <a:pt x="121" y="3066"/>
                    <a:pt x="172" y="3088"/>
                    <a:pt x="226" y="3088"/>
                  </a:cubicBezTo>
                  <a:cubicBezTo>
                    <a:pt x="280" y="3088"/>
                    <a:pt x="334" y="3066"/>
                    <a:pt x="374" y="3026"/>
                  </a:cubicBezTo>
                  <a:lnTo>
                    <a:pt x="3049" y="354"/>
                  </a:lnTo>
                  <a:cubicBezTo>
                    <a:pt x="3129" y="274"/>
                    <a:pt x="3129" y="142"/>
                    <a:pt x="3049" y="61"/>
                  </a:cubicBezTo>
                  <a:cubicBezTo>
                    <a:pt x="3008" y="21"/>
                    <a:pt x="2955" y="0"/>
                    <a:pt x="29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76"/>
            <p:cNvSpPr/>
            <p:nvPr/>
          </p:nvSpPr>
          <p:spPr>
            <a:xfrm>
              <a:off x="3407932" y="2681140"/>
              <a:ext cx="213436" cy="212224"/>
            </a:xfrm>
            <a:custGeom>
              <a:avLst/>
              <a:gdLst/>
              <a:ahLst/>
              <a:cxnLst/>
              <a:rect l="l" t="t" r="r" b="b"/>
              <a:pathLst>
                <a:path w="7570" h="7527" extrusionOk="0">
                  <a:moveTo>
                    <a:pt x="7342" y="0"/>
                  </a:moveTo>
                  <a:cubicBezTo>
                    <a:pt x="7289" y="0"/>
                    <a:pt x="7236" y="20"/>
                    <a:pt x="7195" y="61"/>
                  </a:cubicBezTo>
                  <a:lnTo>
                    <a:pt x="82" y="7172"/>
                  </a:lnTo>
                  <a:cubicBezTo>
                    <a:pt x="1" y="7252"/>
                    <a:pt x="1" y="7384"/>
                    <a:pt x="82" y="7465"/>
                  </a:cubicBezTo>
                  <a:cubicBezTo>
                    <a:pt x="122" y="7505"/>
                    <a:pt x="173" y="7527"/>
                    <a:pt x="227" y="7527"/>
                  </a:cubicBezTo>
                  <a:cubicBezTo>
                    <a:pt x="281" y="7527"/>
                    <a:pt x="335" y="7505"/>
                    <a:pt x="375" y="7465"/>
                  </a:cubicBezTo>
                  <a:lnTo>
                    <a:pt x="7489" y="354"/>
                  </a:lnTo>
                  <a:cubicBezTo>
                    <a:pt x="7569" y="270"/>
                    <a:pt x="7569" y="141"/>
                    <a:pt x="7489" y="61"/>
                  </a:cubicBezTo>
                  <a:cubicBezTo>
                    <a:pt x="7448" y="20"/>
                    <a:pt x="7395" y="0"/>
                    <a:pt x="734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76"/>
            <p:cNvSpPr/>
            <p:nvPr/>
          </p:nvSpPr>
          <p:spPr>
            <a:xfrm>
              <a:off x="3494576" y="2780894"/>
              <a:ext cx="92733" cy="91606"/>
            </a:xfrm>
            <a:custGeom>
              <a:avLst/>
              <a:gdLst/>
              <a:ahLst/>
              <a:cxnLst/>
              <a:rect l="l" t="t" r="r" b="b"/>
              <a:pathLst>
                <a:path w="3289" h="3249" extrusionOk="0">
                  <a:moveTo>
                    <a:pt x="3061" y="0"/>
                  </a:moveTo>
                  <a:cubicBezTo>
                    <a:pt x="3008" y="0"/>
                    <a:pt x="2955" y="20"/>
                    <a:pt x="2914" y="61"/>
                  </a:cubicBezTo>
                  <a:lnTo>
                    <a:pt x="81" y="2894"/>
                  </a:lnTo>
                  <a:cubicBezTo>
                    <a:pt x="1" y="2974"/>
                    <a:pt x="1" y="3106"/>
                    <a:pt x="81" y="3187"/>
                  </a:cubicBezTo>
                  <a:cubicBezTo>
                    <a:pt x="122" y="3227"/>
                    <a:pt x="170" y="3249"/>
                    <a:pt x="224" y="3249"/>
                  </a:cubicBezTo>
                  <a:cubicBezTo>
                    <a:pt x="278" y="3249"/>
                    <a:pt x="329" y="3227"/>
                    <a:pt x="372" y="3187"/>
                  </a:cubicBezTo>
                  <a:lnTo>
                    <a:pt x="3208" y="354"/>
                  </a:lnTo>
                  <a:cubicBezTo>
                    <a:pt x="3288" y="270"/>
                    <a:pt x="3288" y="141"/>
                    <a:pt x="3208" y="61"/>
                  </a:cubicBezTo>
                  <a:cubicBezTo>
                    <a:pt x="3167" y="20"/>
                    <a:pt x="3114" y="0"/>
                    <a:pt x="30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76"/>
            <p:cNvSpPr/>
            <p:nvPr/>
          </p:nvSpPr>
          <p:spPr>
            <a:xfrm>
              <a:off x="3527507" y="2775255"/>
              <a:ext cx="117066" cy="115910"/>
            </a:xfrm>
            <a:custGeom>
              <a:avLst/>
              <a:gdLst/>
              <a:ahLst/>
              <a:cxnLst/>
              <a:rect l="l" t="t" r="r" b="b"/>
              <a:pathLst>
                <a:path w="4152" h="4111" extrusionOk="0">
                  <a:moveTo>
                    <a:pt x="3924" y="1"/>
                  </a:moveTo>
                  <a:cubicBezTo>
                    <a:pt x="3871" y="1"/>
                    <a:pt x="3818" y="21"/>
                    <a:pt x="3778" y="62"/>
                  </a:cubicBezTo>
                  <a:lnTo>
                    <a:pt x="81" y="3758"/>
                  </a:lnTo>
                  <a:cubicBezTo>
                    <a:pt x="0" y="3839"/>
                    <a:pt x="0" y="3968"/>
                    <a:pt x="81" y="4052"/>
                  </a:cubicBezTo>
                  <a:cubicBezTo>
                    <a:pt x="124" y="4092"/>
                    <a:pt x="172" y="4111"/>
                    <a:pt x="226" y="4111"/>
                  </a:cubicBezTo>
                  <a:cubicBezTo>
                    <a:pt x="280" y="4111"/>
                    <a:pt x="334" y="4092"/>
                    <a:pt x="374" y="4052"/>
                  </a:cubicBezTo>
                  <a:lnTo>
                    <a:pt x="4071" y="355"/>
                  </a:lnTo>
                  <a:cubicBezTo>
                    <a:pt x="4152" y="274"/>
                    <a:pt x="4152" y="142"/>
                    <a:pt x="4071" y="62"/>
                  </a:cubicBezTo>
                  <a:cubicBezTo>
                    <a:pt x="4031" y="21"/>
                    <a:pt x="3977" y="1"/>
                    <a:pt x="3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76"/>
            <p:cNvSpPr/>
            <p:nvPr/>
          </p:nvSpPr>
          <p:spPr>
            <a:xfrm>
              <a:off x="3560411" y="2823046"/>
              <a:ext cx="85995" cy="84811"/>
            </a:xfrm>
            <a:custGeom>
              <a:avLst/>
              <a:gdLst/>
              <a:ahLst/>
              <a:cxnLst/>
              <a:rect l="l" t="t" r="r" b="b"/>
              <a:pathLst>
                <a:path w="3050" h="3008" extrusionOk="0">
                  <a:moveTo>
                    <a:pt x="2822" y="1"/>
                  </a:moveTo>
                  <a:cubicBezTo>
                    <a:pt x="2769" y="1"/>
                    <a:pt x="2716" y="21"/>
                    <a:pt x="2675" y="62"/>
                  </a:cubicBezTo>
                  <a:lnTo>
                    <a:pt x="82" y="2655"/>
                  </a:lnTo>
                  <a:cubicBezTo>
                    <a:pt x="1" y="2736"/>
                    <a:pt x="1" y="2865"/>
                    <a:pt x="82" y="2946"/>
                  </a:cubicBezTo>
                  <a:cubicBezTo>
                    <a:pt x="122" y="2989"/>
                    <a:pt x="173" y="3008"/>
                    <a:pt x="227" y="3008"/>
                  </a:cubicBezTo>
                  <a:cubicBezTo>
                    <a:pt x="278" y="3008"/>
                    <a:pt x="332" y="2989"/>
                    <a:pt x="375" y="2948"/>
                  </a:cubicBezTo>
                  <a:lnTo>
                    <a:pt x="2969" y="355"/>
                  </a:lnTo>
                  <a:cubicBezTo>
                    <a:pt x="3049" y="274"/>
                    <a:pt x="3049" y="142"/>
                    <a:pt x="2969" y="62"/>
                  </a:cubicBezTo>
                  <a:cubicBezTo>
                    <a:pt x="2928" y="21"/>
                    <a:pt x="2875" y="1"/>
                    <a:pt x="2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76"/>
            <p:cNvSpPr/>
            <p:nvPr/>
          </p:nvSpPr>
          <p:spPr>
            <a:xfrm>
              <a:off x="3318047" y="2785010"/>
              <a:ext cx="34623" cy="34539"/>
            </a:xfrm>
            <a:custGeom>
              <a:avLst/>
              <a:gdLst/>
              <a:ahLst/>
              <a:cxnLst/>
              <a:rect l="l" t="t" r="r" b="b"/>
              <a:pathLst>
                <a:path w="1228" h="1225" extrusionOk="0">
                  <a:moveTo>
                    <a:pt x="615" y="1"/>
                  </a:moveTo>
                  <a:cubicBezTo>
                    <a:pt x="504" y="1"/>
                    <a:pt x="412" y="94"/>
                    <a:pt x="412" y="208"/>
                  </a:cubicBezTo>
                  <a:lnTo>
                    <a:pt x="412" y="412"/>
                  </a:lnTo>
                  <a:lnTo>
                    <a:pt x="216" y="412"/>
                  </a:lnTo>
                  <a:cubicBezTo>
                    <a:pt x="106" y="412"/>
                    <a:pt x="9" y="498"/>
                    <a:pt x="3" y="611"/>
                  </a:cubicBezTo>
                  <a:cubicBezTo>
                    <a:pt x="1" y="724"/>
                    <a:pt x="95" y="819"/>
                    <a:pt x="205" y="819"/>
                  </a:cubicBezTo>
                  <a:lnTo>
                    <a:pt x="412" y="819"/>
                  </a:lnTo>
                  <a:lnTo>
                    <a:pt x="412" y="1015"/>
                  </a:lnTo>
                  <a:cubicBezTo>
                    <a:pt x="412" y="1125"/>
                    <a:pt x="498" y="1222"/>
                    <a:pt x="609" y="1225"/>
                  </a:cubicBezTo>
                  <a:cubicBezTo>
                    <a:pt x="610" y="1225"/>
                    <a:pt x="612" y="1225"/>
                    <a:pt x="614" y="1225"/>
                  </a:cubicBezTo>
                  <a:cubicBezTo>
                    <a:pt x="727" y="1225"/>
                    <a:pt x="819" y="1132"/>
                    <a:pt x="819" y="1023"/>
                  </a:cubicBezTo>
                  <a:lnTo>
                    <a:pt x="819" y="819"/>
                  </a:lnTo>
                  <a:lnTo>
                    <a:pt x="1023" y="819"/>
                  </a:lnTo>
                  <a:cubicBezTo>
                    <a:pt x="1139" y="819"/>
                    <a:pt x="1228" y="724"/>
                    <a:pt x="1228" y="611"/>
                  </a:cubicBezTo>
                  <a:cubicBezTo>
                    <a:pt x="1222" y="493"/>
                    <a:pt x="1125" y="410"/>
                    <a:pt x="1015" y="410"/>
                  </a:cubicBezTo>
                  <a:lnTo>
                    <a:pt x="819" y="410"/>
                  </a:lnTo>
                  <a:lnTo>
                    <a:pt x="819" y="213"/>
                  </a:lnTo>
                  <a:cubicBezTo>
                    <a:pt x="819" y="103"/>
                    <a:pt x="733" y="6"/>
                    <a:pt x="620" y="1"/>
                  </a:cubicBezTo>
                  <a:cubicBezTo>
                    <a:pt x="618" y="1"/>
                    <a:pt x="616" y="1"/>
                    <a:pt x="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76"/>
            <p:cNvSpPr/>
            <p:nvPr/>
          </p:nvSpPr>
          <p:spPr>
            <a:xfrm>
              <a:off x="3567403" y="2917922"/>
              <a:ext cx="32030" cy="31748"/>
            </a:xfrm>
            <a:custGeom>
              <a:avLst/>
              <a:gdLst/>
              <a:ahLst/>
              <a:cxnLst/>
              <a:rect l="l" t="t" r="r" b="b"/>
              <a:pathLst>
                <a:path w="1136" h="1126" extrusionOk="0">
                  <a:moveTo>
                    <a:pt x="562" y="0"/>
                  </a:moveTo>
                  <a:cubicBezTo>
                    <a:pt x="453" y="0"/>
                    <a:pt x="364" y="92"/>
                    <a:pt x="364" y="202"/>
                  </a:cubicBezTo>
                  <a:lnTo>
                    <a:pt x="364" y="358"/>
                  </a:lnTo>
                  <a:lnTo>
                    <a:pt x="216" y="358"/>
                  </a:lnTo>
                  <a:cubicBezTo>
                    <a:pt x="103" y="358"/>
                    <a:pt x="6" y="447"/>
                    <a:pt x="3" y="557"/>
                  </a:cubicBezTo>
                  <a:cubicBezTo>
                    <a:pt x="0" y="673"/>
                    <a:pt x="95" y="765"/>
                    <a:pt x="208" y="765"/>
                  </a:cubicBezTo>
                  <a:lnTo>
                    <a:pt x="366" y="765"/>
                  </a:lnTo>
                  <a:lnTo>
                    <a:pt x="366" y="913"/>
                  </a:lnTo>
                  <a:cubicBezTo>
                    <a:pt x="366" y="1026"/>
                    <a:pt x="452" y="1122"/>
                    <a:pt x="565" y="1125"/>
                  </a:cubicBezTo>
                  <a:cubicBezTo>
                    <a:pt x="567" y="1125"/>
                    <a:pt x="569" y="1125"/>
                    <a:pt x="570" y="1125"/>
                  </a:cubicBezTo>
                  <a:cubicBezTo>
                    <a:pt x="681" y="1125"/>
                    <a:pt x="773" y="1035"/>
                    <a:pt x="773" y="921"/>
                  </a:cubicBezTo>
                  <a:lnTo>
                    <a:pt x="773" y="762"/>
                  </a:lnTo>
                  <a:lnTo>
                    <a:pt x="931" y="762"/>
                  </a:lnTo>
                  <a:cubicBezTo>
                    <a:pt x="1044" y="762"/>
                    <a:pt x="1136" y="668"/>
                    <a:pt x="1136" y="555"/>
                  </a:cubicBezTo>
                  <a:cubicBezTo>
                    <a:pt x="1125" y="447"/>
                    <a:pt x="1028" y="358"/>
                    <a:pt x="918" y="358"/>
                  </a:cubicBezTo>
                  <a:lnTo>
                    <a:pt x="770" y="358"/>
                  </a:lnTo>
                  <a:lnTo>
                    <a:pt x="770" y="210"/>
                  </a:lnTo>
                  <a:cubicBezTo>
                    <a:pt x="770" y="100"/>
                    <a:pt x="681" y="3"/>
                    <a:pt x="571" y="0"/>
                  </a:cubicBezTo>
                  <a:cubicBezTo>
                    <a:pt x="568" y="0"/>
                    <a:pt x="565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76"/>
            <p:cNvSpPr/>
            <p:nvPr/>
          </p:nvSpPr>
          <p:spPr>
            <a:xfrm>
              <a:off x="3286130" y="2641272"/>
              <a:ext cx="31184" cy="31043"/>
            </a:xfrm>
            <a:custGeom>
              <a:avLst/>
              <a:gdLst/>
              <a:ahLst/>
              <a:cxnLst/>
              <a:rect l="l" t="t" r="r" b="b"/>
              <a:pathLst>
                <a:path w="1106" h="1101" extrusionOk="0">
                  <a:moveTo>
                    <a:pt x="555" y="0"/>
                  </a:moveTo>
                  <a:cubicBezTo>
                    <a:pt x="441" y="0"/>
                    <a:pt x="350" y="93"/>
                    <a:pt x="350" y="202"/>
                  </a:cubicBezTo>
                  <a:lnTo>
                    <a:pt x="350" y="347"/>
                  </a:lnTo>
                  <a:lnTo>
                    <a:pt x="215" y="347"/>
                  </a:lnTo>
                  <a:cubicBezTo>
                    <a:pt x="105" y="347"/>
                    <a:pt x="8" y="436"/>
                    <a:pt x="3" y="546"/>
                  </a:cubicBezTo>
                  <a:cubicBezTo>
                    <a:pt x="0" y="659"/>
                    <a:pt x="94" y="754"/>
                    <a:pt x="205" y="754"/>
                  </a:cubicBezTo>
                  <a:lnTo>
                    <a:pt x="350" y="754"/>
                  </a:lnTo>
                  <a:lnTo>
                    <a:pt x="350" y="888"/>
                  </a:lnTo>
                  <a:cubicBezTo>
                    <a:pt x="350" y="1001"/>
                    <a:pt x="439" y="1098"/>
                    <a:pt x="549" y="1101"/>
                  </a:cubicBezTo>
                  <a:cubicBezTo>
                    <a:pt x="550" y="1101"/>
                    <a:pt x="552" y="1101"/>
                    <a:pt x="554" y="1101"/>
                  </a:cubicBezTo>
                  <a:cubicBezTo>
                    <a:pt x="665" y="1101"/>
                    <a:pt x="756" y="1008"/>
                    <a:pt x="756" y="899"/>
                  </a:cubicBezTo>
                  <a:lnTo>
                    <a:pt x="756" y="754"/>
                  </a:lnTo>
                  <a:lnTo>
                    <a:pt x="901" y="754"/>
                  </a:lnTo>
                  <a:cubicBezTo>
                    <a:pt x="1017" y="754"/>
                    <a:pt x="1106" y="659"/>
                    <a:pt x="1103" y="546"/>
                  </a:cubicBezTo>
                  <a:cubicBezTo>
                    <a:pt x="1100" y="436"/>
                    <a:pt x="1004" y="347"/>
                    <a:pt x="891" y="347"/>
                  </a:cubicBezTo>
                  <a:lnTo>
                    <a:pt x="756" y="347"/>
                  </a:lnTo>
                  <a:lnTo>
                    <a:pt x="756" y="213"/>
                  </a:lnTo>
                  <a:cubicBezTo>
                    <a:pt x="756" y="102"/>
                    <a:pt x="670" y="6"/>
                    <a:pt x="560" y="0"/>
                  </a:cubicBezTo>
                  <a:cubicBezTo>
                    <a:pt x="558" y="0"/>
                    <a:pt x="556" y="0"/>
                    <a:pt x="5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76"/>
            <p:cNvSpPr/>
            <p:nvPr/>
          </p:nvSpPr>
          <p:spPr>
            <a:xfrm>
              <a:off x="3276177" y="2708405"/>
              <a:ext cx="57292" cy="55403"/>
            </a:xfrm>
            <a:custGeom>
              <a:avLst/>
              <a:gdLst/>
              <a:ahLst/>
              <a:cxnLst/>
              <a:rect l="l" t="t" r="r" b="b"/>
              <a:pathLst>
                <a:path w="2032" h="1965" extrusionOk="0">
                  <a:moveTo>
                    <a:pt x="905" y="0"/>
                  </a:moveTo>
                  <a:lnTo>
                    <a:pt x="808" y="119"/>
                  </a:lnTo>
                  <a:lnTo>
                    <a:pt x="1" y="337"/>
                  </a:lnTo>
                  <a:lnTo>
                    <a:pt x="1" y="633"/>
                  </a:lnTo>
                  <a:lnTo>
                    <a:pt x="474" y="1122"/>
                  </a:lnTo>
                  <a:lnTo>
                    <a:pt x="420" y="1553"/>
                  </a:lnTo>
                  <a:lnTo>
                    <a:pt x="490" y="1714"/>
                  </a:lnTo>
                  <a:lnTo>
                    <a:pt x="587" y="1663"/>
                  </a:lnTo>
                  <a:cubicBezTo>
                    <a:pt x="603" y="1655"/>
                    <a:pt x="620" y="1651"/>
                    <a:pt x="637" y="1651"/>
                  </a:cubicBezTo>
                  <a:cubicBezTo>
                    <a:pt x="654" y="1651"/>
                    <a:pt x="671" y="1655"/>
                    <a:pt x="687" y="1663"/>
                  </a:cubicBezTo>
                  <a:lnTo>
                    <a:pt x="1217" y="1943"/>
                  </a:lnTo>
                  <a:cubicBezTo>
                    <a:pt x="1246" y="1958"/>
                    <a:pt x="1276" y="1965"/>
                    <a:pt x="1305" y="1965"/>
                  </a:cubicBezTo>
                  <a:cubicBezTo>
                    <a:pt x="1416" y="1965"/>
                    <a:pt x="1512" y="1865"/>
                    <a:pt x="1491" y="1744"/>
                  </a:cubicBezTo>
                  <a:lnTo>
                    <a:pt x="1389" y="1152"/>
                  </a:lnTo>
                  <a:cubicBezTo>
                    <a:pt x="1384" y="1117"/>
                    <a:pt x="1394" y="1085"/>
                    <a:pt x="1418" y="1060"/>
                  </a:cubicBezTo>
                  <a:lnTo>
                    <a:pt x="1975" y="522"/>
                  </a:lnTo>
                  <a:cubicBezTo>
                    <a:pt x="2032" y="458"/>
                    <a:pt x="1997" y="355"/>
                    <a:pt x="1911" y="342"/>
                  </a:cubicBezTo>
                  <a:lnTo>
                    <a:pt x="1147" y="229"/>
                  </a:lnTo>
                  <a:cubicBezTo>
                    <a:pt x="1114" y="226"/>
                    <a:pt x="1082" y="202"/>
                    <a:pt x="1069" y="173"/>
                  </a:cubicBezTo>
                  <a:lnTo>
                    <a:pt x="98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76"/>
            <p:cNvSpPr/>
            <p:nvPr/>
          </p:nvSpPr>
          <p:spPr>
            <a:xfrm>
              <a:off x="3257146" y="2695209"/>
              <a:ext cx="47198" cy="68683"/>
            </a:xfrm>
            <a:custGeom>
              <a:avLst/>
              <a:gdLst/>
              <a:ahLst/>
              <a:cxnLst/>
              <a:rect l="l" t="t" r="r" b="b"/>
              <a:pathLst>
                <a:path w="1674" h="2436" extrusionOk="0">
                  <a:moveTo>
                    <a:pt x="1323" y="0"/>
                  </a:moveTo>
                  <a:cubicBezTo>
                    <a:pt x="1255" y="0"/>
                    <a:pt x="1188" y="35"/>
                    <a:pt x="1152" y="105"/>
                  </a:cubicBezTo>
                  <a:lnTo>
                    <a:pt x="907" y="603"/>
                  </a:lnTo>
                  <a:cubicBezTo>
                    <a:pt x="880" y="662"/>
                    <a:pt x="826" y="697"/>
                    <a:pt x="767" y="708"/>
                  </a:cubicBezTo>
                  <a:lnTo>
                    <a:pt x="216" y="788"/>
                  </a:lnTo>
                  <a:cubicBezTo>
                    <a:pt x="59" y="813"/>
                    <a:pt x="0" y="1001"/>
                    <a:pt x="111" y="1111"/>
                  </a:cubicBezTo>
                  <a:lnTo>
                    <a:pt x="506" y="1499"/>
                  </a:lnTo>
                  <a:cubicBezTo>
                    <a:pt x="552" y="1542"/>
                    <a:pt x="571" y="1604"/>
                    <a:pt x="560" y="1666"/>
                  </a:cubicBezTo>
                  <a:lnTo>
                    <a:pt x="466" y="2214"/>
                  </a:lnTo>
                  <a:cubicBezTo>
                    <a:pt x="444" y="2336"/>
                    <a:pt x="541" y="2435"/>
                    <a:pt x="652" y="2435"/>
                  </a:cubicBezTo>
                  <a:cubicBezTo>
                    <a:pt x="681" y="2435"/>
                    <a:pt x="711" y="2429"/>
                    <a:pt x="740" y="2414"/>
                  </a:cubicBezTo>
                  <a:lnTo>
                    <a:pt x="1173" y="2185"/>
                  </a:lnTo>
                  <a:lnTo>
                    <a:pt x="1265" y="1671"/>
                  </a:lnTo>
                  <a:cubicBezTo>
                    <a:pt x="1273" y="1609"/>
                    <a:pt x="1254" y="1545"/>
                    <a:pt x="1211" y="1501"/>
                  </a:cubicBezTo>
                  <a:lnTo>
                    <a:pt x="813" y="1114"/>
                  </a:lnTo>
                  <a:cubicBezTo>
                    <a:pt x="702" y="1006"/>
                    <a:pt x="762" y="815"/>
                    <a:pt x="918" y="791"/>
                  </a:cubicBezTo>
                  <a:lnTo>
                    <a:pt x="1469" y="710"/>
                  </a:lnTo>
                  <a:cubicBezTo>
                    <a:pt x="1528" y="702"/>
                    <a:pt x="1582" y="665"/>
                    <a:pt x="1609" y="608"/>
                  </a:cubicBezTo>
                  <a:lnTo>
                    <a:pt x="1674" y="476"/>
                  </a:lnTo>
                  <a:lnTo>
                    <a:pt x="1493" y="105"/>
                  </a:lnTo>
                  <a:cubicBezTo>
                    <a:pt x="1457" y="35"/>
                    <a:pt x="1390" y="0"/>
                    <a:pt x="132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76"/>
            <p:cNvSpPr/>
            <p:nvPr/>
          </p:nvSpPr>
          <p:spPr>
            <a:xfrm>
              <a:off x="3485102" y="2906531"/>
              <a:ext cx="55178" cy="55347"/>
            </a:xfrm>
            <a:custGeom>
              <a:avLst/>
              <a:gdLst/>
              <a:ahLst/>
              <a:cxnLst/>
              <a:rect l="l" t="t" r="r" b="b"/>
              <a:pathLst>
                <a:path w="1957" h="1963" extrusionOk="0">
                  <a:moveTo>
                    <a:pt x="904" y="1"/>
                  </a:moveTo>
                  <a:lnTo>
                    <a:pt x="807" y="117"/>
                  </a:lnTo>
                  <a:lnTo>
                    <a:pt x="0" y="337"/>
                  </a:lnTo>
                  <a:lnTo>
                    <a:pt x="0" y="633"/>
                  </a:lnTo>
                  <a:lnTo>
                    <a:pt x="474" y="1120"/>
                  </a:lnTo>
                  <a:lnTo>
                    <a:pt x="420" y="1551"/>
                  </a:lnTo>
                  <a:lnTo>
                    <a:pt x="490" y="1712"/>
                  </a:lnTo>
                  <a:lnTo>
                    <a:pt x="587" y="1661"/>
                  </a:lnTo>
                  <a:cubicBezTo>
                    <a:pt x="603" y="1653"/>
                    <a:pt x="620" y="1649"/>
                    <a:pt x="637" y="1649"/>
                  </a:cubicBezTo>
                  <a:cubicBezTo>
                    <a:pt x="653" y="1649"/>
                    <a:pt x="670" y="1653"/>
                    <a:pt x="686" y="1661"/>
                  </a:cubicBezTo>
                  <a:lnTo>
                    <a:pt x="1216" y="1941"/>
                  </a:lnTo>
                  <a:cubicBezTo>
                    <a:pt x="1245" y="1956"/>
                    <a:pt x="1275" y="1963"/>
                    <a:pt x="1304" y="1963"/>
                  </a:cubicBezTo>
                  <a:cubicBezTo>
                    <a:pt x="1413" y="1963"/>
                    <a:pt x="1509" y="1865"/>
                    <a:pt x="1488" y="1742"/>
                  </a:cubicBezTo>
                  <a:lnTo>
                    <a:pt x="1389" y="1150"/>
                  </a:lnTo>
                  <a:cubicBezTo>
                    <a:pt x="1380" y="1117"/>
                    <a:pt x="1394" y="1082"/>
                    <a:pt x="1418" y="1058"/>
                  </a:cubicBezTo>
                  <a:lnTo>
                    <a:pt x="1846" y="639"/>
                  </a:lnTo>
                  <a:cubicBezTo>
                    <a:pt x="1956" y="531"/>
                    <a:pt x="1897" y="340"/>
                    <a:pt x="1741" y="316"/>
                  </a:cubicBezTo>
                  <a:lnTo>
                    <a:pt x="1146" y="230"/>
                  </a:lnTo>
                  <a:cubicBezTo>
                    <a:pt x="1111" y="224"/>
                    <a:pt x="1082" y="203"/>
                    <a:pt x="1068" y="170"/>
                  </a:cubicBezTo>
                  <a:lnTo>
                    <a:pt x="98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76"/>
            <p:cNvSpPr/>
            <p:nvPr/>
          </p:nvSpPr>
          <p:spPr>
            <a:xfrm>
              <a:off x="3465535" y="2893505"/>
              <a:ext cx="47198" cy="68683"/>
            </a:xfrm>
            <a:custGeom>
              <a:avLst/>
              <a:gdLst/>
              <a:ahLst/>
              <a:cxnLst/>
              <a:rect l="l" t="t" r="r" b="b"/>
              <a:pathLst>
                <a:path w="1674" h="2436" extrusionOk="0">
                  <a:moveTo>
                    <a:pt x="1324" y="0"/>
                  </a:moveTo>
                  <a:cubicBezTo>
                    <a:pt x="1257" y="0"/>
                    <a:pt x="1189" y="35"/>
                    <a:pt x="1154" y="105"/>
                  </a:cubicBezTo>
                  <a:lnTo>
                    <a:pt x="907" y="603"/>
                  </a:lnTo>
                  <a:cubicBezTo>
                    <a:pt x="880" y="659"/>
                    <a:pt x="826" y="697"/>
                    <a:pt x="767" y="708"/>
                  </a:cubicBezTo>
                  <a:lnTo>
                    <a:pt x="215" y="788"/>
                  </a:lnTo>
                  <a:cubicBezTo>
                    <a:pt x="59" y="813"/>
                    <a:pt x="0" y="1001"/>
                    <a:pt x="110" y="1111"/>
                  </a:cubicBezTo>
                  <a:lnTo>
                    <a:pt x="509" y="1499"/>
                  </a:lnTo>
                  <a:cubicBezTo>
                    <a:pt x="552" y="1542"/>
                    <a:pt x="573" y="1601"/>
                    <a:pt x="562" y="1666"/>
                  </a:cubicBezTo>
                  <a:lnTo>
                    <a:pt x="468" y="2214"/>
                  </a:lnTo>
                  <a:cubicBezTo>
                    <a:pt x="447" y="2336"/>
                    <a:pt x="544" y="2435"/>
                    <a:pt x="653" y="2435"/>
                  </a:cubicBezTo>
                  <a:cubicBezTo>
                    <a:pt x="682" y="2435"/>
                    <a:pt x="711" y="2429"/>
                    <a:pt x="740" y="2413"/>
                  </a:cubicBezTo>
                  <a:lnTo>
                    <a:pt x="1173" y="2185"/>
                  </a:lnTo>
                  <a:lnTo>
                    <a:pt x="1265" y="1668"/>
                  </a:lnTo>
                  <a:cubicBezTo>
                    <a:pt x="1275" y="1609"/>
                    <a:pt x="1254" y="1544"/>
                    <a:pt x="1211" y="1501"/>
                  </a:cubicBezTo>
                  <a:lnTo>
                    <a:pt x="815" y="1114"/>
                  </a:lnTo>
                  <a:cubicBezTo>
                    <a:pt x="702" y="1006"/>
                    <a:pt x="764" y="815"/>
                    <a:pt x="918" y="791"/>
                  </a:cubicBezTo>
                  <a:lnTo>
                    <a:pt x="1469" y="710"/>
                  </a:lnTo>
                  <a:cubicBezTo>
                    <a:pt x="1531" y="700"/>
                    <a:pt x="1585" y="665"/>
                    <a:pt x="1612" y="605"/>
                  </a:cubicBezTo>
                  <a:lnTo>
                    <a:pt x="1674" y="476"/>
                  </a:lnTo>
                  <a:lnTo>
                    <a:pt x="1493" y="105"/>
                  </a:lnTo>
                  <a:cubicBezTo>
                    <a:pt x="1458" y="35"/>
                    <a:pt x="1391" y="0"/>
                    <a:pt x="13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76"/>
            <p:cNvSpPr/>
            <p:nvPr/>
          </p:nvSpPr>
          <p:spPr>
            <a:xfrm>
              <a:off x="3277559" y="2859135"/>
              <a:ext cx="116304" cy="118786"/>
            </a:xfrm>
            <a:custGeom>
              <a:avLst/>
              <a:gdLst/>
              <a:ahLst/>
              <a:cxnLst/>
              <a:rect l="l" t="t" r="r" b="b"/>
              <a:pathLst>
                <a:path w="4125" h="4213" extrusionOk="0">
                  <a:moveTo>
                    <a:pt x="1918" y="0"/>
                  </a:moveTo>
                  <a:lnTo>
                    <a:pt x="1526" y="778"/>
                  </a:lnTo>
                  <a:lnTo>
                    <a:pt x="153" y="1044"/>
                  </a:lnTo>
                  <a:lnTo>
                    <a:pt x="0" y="1268"/>
                  </a:lnTo>
                  <a:lnTo>
                    <a:pt x="0" y="1633"/>
                  </a:lnTo>
                  <a:lnTo>
                    <a:pt x="936" y="2540"/>
                  </a:lnTo>
                  <a:lnTo>
                    <a:pt x="740" y="3872"/>
                  </a:lnTo>
                  <a:lnTo>
                    <a:pt x="861" y="3963"/>
                  </a:lnTo>
                  <a:lnTo>
                    <a:pt x="1418" y="3670"/>
                  </a:lnTo>
                  <a:cubicBezTo>
                    <a:pt x="1469" y="3643"/>
                    <a:pt x="1527" y="3630"/>
                    <a:pt x="1585" y="3630"/>
                  </a:cubicBezTo>
                  <a:cubicBezTo>
                    <a:pt x="1643" y="3630"/>
                    <a:pt x="1702" y="3643"/>
                    <a:pt x="1754" y="3670"/>
                  </a:cubicBezTo>
                  <a:lnTo>
                    <a:pt x="2699" y="4171"/>
                  </a:lnTo>
                  <a:cubicBezTo>
                    <a:pt x="2754" y="4200"/>
                    <a:pt x="2811" y="4213"/>
                    <a:pt x="2866" y="4213"/>
                  </a:cubicBezTo>
                  <a:cubicBezTo>
                    <a:pt x="3078" y="4213"/>
                    <a:pt x="3264" y="4020"/>
                    <a:pt x="3223" y="3786"/>
                  </a:cubicBezTo>
                  <a:lnTo>
                    <a:pt x="3040" y="2737"/>
                  </a:lnTo>
                  <a:cubicBezTo>
                    <a:pt x="3021" y="2618"/>
                    <a:pt x="3062" y="2497"/>
                    <a:pt x="3145" y="2416"/>
                  </a:cubicBezTo>
                  <a:lnTo>
                    <a:pt x="3909" y="1674"/>
                  </a:lnTo>
                  <a:cubicBezTo>
                    <a:pt x="4125" y="1467"/>
                    <a:pt x="4006" y="1098"/>
                    <a:pt x="3708" y="1055"/>
                  </a:cubicBezTo>
                  <a:lnTo>
                    <a:pt x="2653" y="902"/>
                  </a:lnTo>
                  <a:cubicBezTo>
                    <a:pt x="2534" y="883"/>
                    <a:pt x="2432" y="810"/>
                    <a:pt x="2378" y="703"/>
                  </a:cubicBezTo>
                  <a:lnTo>
                    <a:pt x="20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76"/>
            <p:cNvSpPr/>
            <p:nvPr/>
          </p:nvSpPr>
          <p:spPr>
            <a:xfrm>
              <a:off x="3251084" y="2846758"/>
              <a:ext cx="84303" cy="131586"/>
            </a:xfrm>
            <a:custGeom>
              <a:avLst/>
              <a:gdLst/>
              <a:ahLst/>
              <a:cxnLst/>
              <a:rect l="l" t="t" r="r" b="b"/>
              <a:pathLst>
                <a:path w="2990" h="4667" extrusionOk="0">
                  <a:moveTo>
                    <a:pt x="2540" y="1"/>
                  </a:moveTo>
                  <a:cubicBezTo>
                    <a:pt x="2410" y="1"/>
                    <a:pt x="2280" y="68"/>
                    <a:pt x="2214" y="203"/>
                  </a:cubicBezTo>
                  <a:lnTo>
                    <a:pt x="1743" y="1158"/>
                  </a:lnTo>
                  <a:cubicBezTo>
                    <a:pt x="1690" y="1265"/>
                    <a:pt x="1590" y="1341"/>
                    <a:pt x="1472" y="1357"/>
                  </a:cubicBezTo>
                  <a:lnTo>
                    <a:pt x="417" y="1510"/>
                  </a:lnTo>
                  <a:cubicBezTo>
                    <a:pt x="121" y="1556"/>
                    <a:pt x="0" y="1919"/>
                    <a:pt x="215" y="2129"/>
                  </a:cubicBezTo>
                  <a:lnTo>
                    <a:pt x="977" y="2874"/>
                  </a:lnTo>
                  <a:cubicBezTo>
                    <a:pt x="1063" y="2958"/>
                    <a:pt x="1103" y="3076"/>
                    <a:pt x="1082" y="3192"/>
                  </a:cubicBezTo>
                  <a:lnTo>
                    <a:pt x="901" y="4241"/>
                  </a:lnTo>
                  <a:cubicBezTo>
                    <a:pt x="861" y="4476"/>
                    <a:pt x="1047" y="4667"/>
                    <a:pt x="1259" y="4667"/>
                  </a:cubicBezTo>
                  <a:cubicBezTo>
                    <a:pt x="1314" y="4667"/>
                    <a:pt x="1371" y="4654"/>
                    <a:pt x="1426" y="4626"/>
                  </a:cubicBezTo>
                  <a:lnTo>
                    <a:pt x="1811" y="4421"/>
                  </a:lnTo>
                  <a:cubicBezTo>
                    <a:pt x="1795" y="4367"/>
                    <a:pt x="1789" y="4306"/>
                    <a:pt x="1797" y="4241"/>
                  </a:cubicBezTo>
                  <a:lnTo>
                    <a:pt x="1980" y="3192"/>
                  </a:lnTo>
                  <a:cubicBezTo>
                    <a:pt x="1999" y="3076"/>
                    <a:pt x="1959" y="2955"/>
                    <a:pt x="1875" y="2874"/>
                  </a:cubicBezTo>
                  <a:lnTo>
                    <a:pt x="1111" y="2129"/>
                  </a:lnTo>
                  <a:cubicBezTo>
                    <a:pt x="896" y="1922"/>
                    <a:pt x="1014" y="1556"/>
                    <a:pt x="1313" y="1510"/>
                  </a:cubicBezTo>
                  <a:lnTo>
                    <a:pt x="2370" y="1357"/>
                  </a:lnTo>
                  <a:cubicBezTo>
                    <a:pt x="2489" y="1341"/>
                    <a:pt x="2588" y="1265"/>
                    <a:pt x="2642" y="1158"/>
                  </a:cubicBezTo>
                  <a:lnTo>
                    <a:pt x="2989" y="455"/>
                  </a:lnTo>
                  <a:lnTo>
                    <a:pt x="2865" y="203"/>
                  </a:lnTo>
                  <a:cubicBezTo>
                    <a:pt x="2799" y="68"/>
                    <a:pt x="2670" y="1"/>
                    <a:pt x="2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28" name="Google Shape;3128;p76"/>
          <p:cNvGrpSpPr/>
          <p:nvPr/>
        </p:nvGrpSpPr>
        <p:grpSpPr>
          <a:xfrm>
            <a:off x="3366147" y="3293733"/>
            <a:ext cx="169283" cy="391516"/>
            <a:chOff x="3366147" y="3293733"/>
            <a:chExt cx="169283" cy="391516"/>
          </a:xfrm>
        </p:grpSpPr>
        <p:sp>
          <p:nvSpPr>
            <p:cNvPr id="3129" name="Google Shape;3129;p76"/>
            <p:cNvSpPr/>
            <p:nvPr/>
          </p:nvSpPr>
          <p:spPr>
            <a:xfrm>
              <a:off x="3445037" y="3293733"/>
              <a:ext cx="11475" cy="51371"/>
            </a:xfrm>
            <a:custGeom>
              <a:avLst/>
              <a:gdLst/>
              <a:ahLst/>
              <a:cxnLst/>
              <a:rect l="l" t="t" r="r" b="b"/>
              <a:pathLst>
                <a:path w="407" h="1822" extrusionOk="0">
                  <a:moveTo>
                    <a:pt x="204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89" y="6"/>
                    <a:pt x="1" y="102"/>
                    <a:pt x="1" y="213"/>
                  </a:cubicBezTo>
                  <a:lnTo>
                    <a:pt x="1" y="1606"/>
                  </a:lnTo>
                  <a:cubicBezTo>
                    <a:pt x="1" y="1717"/>
                    <a:pt x="84" y="1814"/>
                    <a:pt x="200" y="1822"/>
                  </a:cubicBezTo>
                  <a:cubicBezTo>
                    <a:pt x="313" y="1822"/>
                    <a:pt x="407" y="1730"/>
                    <a:pt x="407" y="1614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76"/>
            <p:cNvSpPr/>
            <p:nvPr/>
          </p:nvSpPr>
          <p:spPr>
            <a:xfrm>
              <a:off x="3426457" y="3584931"/>
              <a:ext cx="74294" cy="37499"/>
            </a:xfrm>
            <a:custGeom>
              <a:avLst/>
              <a:gdLst/>
              <a:ahLst/>
              <a:cxnLst/>
              <a:rect l="l" t="t" r="r" b="b"/>
              <a:pathLst>
                <a:path w="2635" h="1330" extrusionOk="0">
                  <a:moveTo>
                    <a:pt x="452" y="1"/>
                  </a:moveTo>
                  <a:lnTo>
                    <a:pt x="0" y="1330"/>
                  </a:lnTo>
                  <a:lnTo>
                    <a:pt x="2543" y="1330"/>
                  </a:lnTo>
                  <a:lnTo>
                    <a:pt x="2634" y="1222"/>
                  </a:lnTo>
                  <a:lnTo>
                    <a:pt x="2626" y="1222"/>
                  </a:lnTo>
                  <a:lnTo>
                    <a:pt x="2250" y="119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76"/>
            <p:cNvSpPr/>
            <p:nvPr/>
          </p:nvSpPr>
          <p:spPr>
            <a:xfrm>
              <a:off x="3400602" y="3584874"/>
              <a:ext cx="45535" cy="37499"/>
            </a:xfrm>
            <a:custGeom>
              <a:avLst/>
              <a:gdLst/>
              <a:ahLst/>
              <a:cxnLst/>
              <a:rect l="l" t="t" r="r" b="b"/>
              <a:pathLst>
                <a:path w="1615" h="1330" extrusionOk="0">
                  <a:moveTo>
                    <a:pt x="570" y="0"/>
                  </a:moveTo>
                  <a:lnTo>
                    <a:pt x="387" y="121"/>
                  </a:lnTo>
                  <a:lnTo>
                    <a:pt x="0" y="1235"/>
                  </a:lnTo>
                  <a:lnTo>
                    <a:pt x="100" y="1329"/>
                  </a:lnTo>
                  <a:lnTo>
                    <a:pt x="1143" y="1329"/>
                  </a:lnTo>
                  <a:lnTo>
                    <a:pt x="1041" y="1235"/>
                  </a:lnTo>
                  <a:lnTo>
                    <a:pt x="1429" y="121"/>
                  </a:lnTo>
                  <a:lnTo>
                    <a:pt x="1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76"/>
            <p:cNvSpPr/>
            <p:nvPr/>
          </p:nvSpPr>
          <p:spPr>
            <a:xfrm>
              <a:off x="3406269" y="3620146"/>
              <a:ext cx="105618" cy="34454"/>
            </a:xfrm>
            <a:custGeom>
              <a:avLst/>
              <a:gdLst/>
              <a:ahLst/>
              <a:cxnLst/>
              <a:rect l="l" t="t" r="r" b="b"/>
              <a:pathLst>
                <a:path w="3746" h="1222" extrusionOk="0">
                  <a:moveTo>
                    <a:pt x="746" y="0"/>
                  </a:moveTo>
                  <a:lnTo>
                    <a:pt x="388" y="1060"/>
                  </a:lnTo>
                  <a:lnTo>
                    <a:pt x="125" y="1060"/>
                  </a:lnTo>
                  <a:lnTo>
                    <a:pt x="1" y="1222"/>
                  </a:lnTo>
                  <a:lnTo>
                    <a:pt x="3679" y="1222"/>
                  </a:lnTo>
                  <a:lnTo>
                    <a:pt x="3746" y="1114"/>
                  </a:lnTo>
                  <a:lnTo>
                    <a:pt x="33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76"/>
            <p:cNvSpPr/>
            <p:nvPr/>
          </p:nvSpPr>
          <p:spPr>
            <a:xfrm>
              <a:off x="3389747" y="3620146"/>
              <a:ext cx="40375" cy="34539"/>
            </a:xfrm>
            <a:custGeom>
              <a:avLst/>
              <a:gdLst/>
              <a:ahLst/>
              <a:cxnLst/>
              <a:rect l="l" t="t" r="r" b="b"/>
              <a:pathLst>
                <a:path w="1432" h="1225" extrusionOk="0">
                  <a:moveTo>
                    <a:pt x="388" y="0"/>
                  </a:moveTo>
                  <a:lnTo>
                    <a:pt x="0" y="1117"/>
                  </a:lnTo>
                  <a:lnTo>
                    <a:pt x="94" y="1224"/>
                  </a:lnTo>
                  <a:lnTo>
                    <a:pt x="1138" y="1224"/>
                  </a:lnTo>
                  <a:lnTo>
                    <a:pt x="1044" y="1117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76"/>
            <p:cNvSpPr/>
            <p:nvPr/>
          </p:nvSpPr>
          <p:spPr>
            <a:xfrm>
              <a:off x="3394596" y="3435723"/>
              <a:ext cx="140834" cy="152281"/>
            </a:xfrm>
            <a:custGeom>
              <a:avLst/>
              <a:gdLst/>
              <a:ahLst/>
              <a:cxnLst/>
              <a:rect l="l" t="t" r="r" b="b"/>
              <a:pathLst>
                <a:path w="4995" h="5401" extrusionOk="0">
                  <a:moveTo>
                    <a:pt x="0" y="1"/>
                  </a:moveTo>
                  <a:lnTo>
                    <a:pt x="0" y="5123"/>
                  </a:lnTo>
                  <a:lnTo>
                    <a:pt x="186" y="5401"/>
                  </a:lnTo>
                  <a:lnTo>
                    <a:pt x="4660" y="5401"/>
                  </a:lnTo>
                  <a:cubicBezTo>
                    <a:pt x="4843" y="5401"/>
                    <a:pt x="4991" y="5253"/>
                    <a:pt x="4991" y="5072"/>
                  </a:cubicBezTo>
                  <a:lnTo>
                    <a:pt x="4991" y="4499"/>
                  </a:lnTo>
                  <a:lnTo>
                    <a:pt x="4830" y="4351"/>
                  </a:lnTo>
                  <a:lnTo>
                    <a:pt x="4830" y="1222"/>
                  </a:lnTo>
                  <a:lnTo>
                    <a:pt x="4991" y="1037"/>
                  </a:lnTo>
                  <a:lnTo>
                    <a:pt x="4991" y="135"/>
                  </a:lnTo>
                  <a:lnTo>
                    <a:pt x="4994" y="135"/>
                  </a:lnTo>
                  <a:lnTo>
                    <a:pt x="48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76"/>
            <p:cNvSpPr/>
            <p:nvPr/>
          </p:nvSpPr>
          <p:spPr>
            <a:xfrm>
              <a:off x="3366147" y="3435807"/>
              <a:ext cx="39163" cy="152197"/>
            </a:xfrm>
            <a:custGeom>
              <a:avLst/>
              <a:gdLst/>
              <a:ahLst/>
              <a:cxnLst/>
              <a:rect l="l" t="t" r="r" b="b"/>
              <a:pathLst>
                <a:path w="1389" h="5398" extrusionOk="0">
                  <a:moveTo>
                    <a:pt x="210" y="0"/>
                  </a:moveTo>
                  <a:lnTo>
                    <a:pt x="1" y="130"/>
                  </a:lnTo>
                  <a:lnTo>
                    <a:pt x="1" y="5069"/>
                  </a:lnTo>
                  <a:cubicBezTo>
                    <a:pt x="1" y="5250"/>
                    <a:pt x="148" y="5398"/>
                    <a:pt x="331" y="5398"/>
                  </a:cubicBezTo>
                  <a:lnTo>
                    <a:pt x="1389" y="5398"/>
                  </a:lnTo>
                  <a:cubicBezTo>
                    <a:pt x="1211" y="5398"/>
                    <a:pt x="1061" y="5250"/>
                    <a:pt x="1061" y="5069"/>
                  </a:cubicBezTo>
                  <a:lnTo>
                    <a:pt x="1061" y="130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76"/>
            <p:cNvSpPr/>
            <p:nvPr/>
          </p:nvSpPr>
          <p:spPr>
            <a:xfrm>
              <a:off x="3402942" y="3651471"/>
              <a:ext cx="123212" cy="33552"/>
            </a:xfrm>
            <a:custGeom>
              <a:avLst/>
              <a:gdLst/>
              <a:ahLst/>
              <a:cxnLst/>
              <a:rect l="l" t="t" r="r" b="b"/>
              <a:pathLst>
                <a:path w="4370" h="1190" extrusionOk="0">
                  <a:moveTo>
                    <a:pt x="213" y="0"/>
                  </a:moveTo>
                  <a:lnTo>
                    <a:pt x="0" y="272"/>
                  </a:lnTo>
                  <a:lnTo>
                    <a:pt x="0" y="1023"/>
                  </a:lnTo>
                  <a:lnTo>
                    <a:pt x="256" y="1190"/>
                  </a:lnTo>
                  <a:lnTo>
                    <a:pt x="4033" y="1190"/>
                  </a:lnTo>
                  <a:cubicBezTo>
                    <a:pt x="4219" y="1190"/>
                    <a:pt x="4370" y="1039"/>
                    <a:pt x="4370" y="853"/>
                  </a:cubicBezTo>
                  <a:lnTo>
                    <a:pt x="4370" y="337"/>
                  </a:lnTo>
                  <a:cubicBezTo>
                    <a:pt x="4370" y="154"/>
                    <a:pt x="4219" y="0"/>
                    <a:pt x="4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76"/>
            <p:cNvSpPr/>
            <p:nvPr/>
          </p:nvSpPr>
          <p:spPr>
            <a:xfrm>
              <a:off x="3375480" y="3651556"/>
              <a:ext cx="39332" cy="33693"/>
            </a:xfrm>
            <a:custGeom>
              <a:avLst/>
              <a:gdLst/>
              <a:ahLst/>
              <a:cxnLst/>
              <a:rect l="l" t="t" r="r" b="b"/>
              <a:pathLst>
                <a:path w="1395" h="1195" extrusionOk="0">
                  <a:moveTo>
                    <a:pt x="337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858"/>
                  </a:lnTo>
                  <a:cubicBezTo>
                    <a:pt x="0" y="1041"/>
                    <a:pt x="151" y="1195"/>
                    <a:pt x="337" y="1195"/>
                  </a:cubicBezTo>
                  <a:lnTo>
                    <a:pt x="1394" y="1195"/>
                  </a:lnTo>
                  <a:cubicBezTo>
                    <a:pt x="1206" y="1189"/>
                    <a:pt x="1055" y="1039"/>
                    <a:pt x="1055" y="853"/>
                  </a:cubicBezTo>
                  <a:lnTo>
                    <a:pt x="1055" y="339"/>
                  </a:lnTo>
                  <a:cubicBezTo>
                    <a:pt x="1055" y="151"/>
                    <a:pt x="1206" y="0"/>
                    <a:pt x="1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76"/>
            <p:cNvSpPr/>
            <p:nvPr/>
          </p:nvSpPr>
          <p:spPr>
            <a:xfrm>
              <a:off x="3395047" y="3338619"/>
              <a:ext cx="130740" cy="73392"/>
            </a:xfrm>
            <a:custGeom>
              <a:avLst/>
              <a:gdLst/>
              <a:ahLst/>
              <a:cxnLst/>
              <a:rect l="l" t="t" r="r" b="b"/>
              <a:pathLst>
                <a:path w="4637" h="2603" extrusionOk="0">
                  <a:moveTo>
                    <a:pt x="2476" y="1"/>
                  </a:moveTo>
                  <a:lnTo>
                    <a:pt x="2401" y="33"/>
                  </a:lnTo>
                  <a:lnTo>
                    <a:pt x="321" y="2406"/>
                  </a:lnTo>
                  <a:lnTo>
                    <a:pt x="1" y="2603"/>
                  </a:lnTo>
                  <a:lnTo>
                    <a:pt x="4410" y="2603"/>
                  </a:lnTo>
                  <a:lnTo>
                    <a:pt x="4636" y="2487"/>
                  </a:lnTo>
                  <a:lnTo>
                    <a:pt x="2535" y="57"/>
                  </a:lnTo>
                  <a:cubicBezTo>
                    <a:pt x="2516" y="39"/>
                    <a:pt x="2497" y="17"/>
                    <a:pt x="247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76"/>
            <p:cNvSpPr/>
            <p:nvPr/>
          </p:nvSpPr>
          <p:spPr>
            <a:xfrm>
              <a:off x="3375621" y="3334757"/>
              <a:ext cx="89942" cy="77254"/>
            </a:xfrm>
            <a:custGeom>
              <a:avLst/>
              <a:gdLst/>
              <a:ahLst/>
              <a:cxnLst/>
              <a:rect l="l" t="t" r="r" b="b"/>
              <a:pathLst>
                <a:path w="3190" h="2740" extrusionOk="0">
                  <a:moveTo>
                    <a:pt x="2527" y="1"/>
                  </a:moveTo>
                  <a:cubicBezTo>
                    <a:pt x="2366" y="1"/>
                    <a:pt x="2210" y="71"/>
                    <a:pt x="2102" y="194"/>
                  </a:cubicBezTo>
                  <a:lnTo>
                    <a:pt x="1" y="2624"/>
                  </a:lnTo>
                  <a:lnTo>
                    <a:pt x="197" y="2740"/>
                  </a:lnTo>
                  <a:lnTo>
                    <a:pt x="1249" y="2740"/>
                  </a:lnTo>
                  <a:lnTo>
                    <a:pt x="1053" y="2624"/>
                  </a:lnTo>
                  <a:lnTo>
                    <a:pt x="3157" y="194"/>
                  </a:lnTo>
                  <a:cubicBezTo>
                    <a:pt x="3165" y="181"/>
                    <a:pt x="3178" y="170"/>
                    <a:pt x="3189" y="157"/>
                  </a:cubicBezTo>
                  <a:cubicBezTo>
                    <a:pt x="3084" y="57"/>
                    <a:pt x="2944" y="1"/>
                    <a:pt x="27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76"/>
            <p:cNvSpPr/>
            <p:nvPr/>
          </p:nvSpPr>
          <p:spPr>
            <a:xfrm>
              <a:off x="3394596" y="3408938"/>
              <a:ext cx="140834" cy="30620"/>
            </a:xfrm>
            <a:custGeom>
              <a:avLst/>
              <a:gdLst/>
              <a:ahLst/>
              <a:cxnLst/>
              <a:rect l="l" t="t" r="r" b="b"/>
              <a:pathLst>
                <a:path w="4995" h="1086" extrusionOk="0">
                  <a:moveTo>
                    <a:pt x="218" y="1"/>
                  </a:moveTo>
                  <a:lnTo>
                    <a:pt x="0" y="135"/>
                  </a:lnTo>
                  <a:lnTo>
                    <a:pt x="0" y="1085"/>
                  </a:lnTo>
                  <a:lnTo>
                    <a:pt x="4994" y="1085"/>
                  </a:lnTo>
                  <a:lnTo>
                    <a:pt x="4994" y="329"/>
                  </a:lnTo>
                  <a:cubicBezTo>
                    <a:pt x="4991" y="149"/>
                    <a:pt x="4843" y="1"/>
                    <a:pt x="46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76"/>
            <p:cNvSpPr/>
            <p:nvPr/>
          </p:nvSpPr>
          <p:spPr>
            <a:xfrm>
              <a:off x="3366232" y="3408938"/>
              <a:ext cx="39247" cy="30620"/>
            </a:xfrm>
            <a:custGeom>
              <a:avLst/>
              <a:gdLst/>
              <a:ahLst/>
              <a:cxnLst/>
              <a:rect l="l" t="t" r="r" b="b"/>
              <a:pathLst>
                <a:path w="1392" h="1086" extrusionOk="0">
                  <a:moveTo>
                    <a:pt x="331" y="1"/>
                  </a:moveTo>
                  <a:cubicBezTo>
                    <a:pt x="148" y="1"/>
                    <a:pt x="0" y="149"/>
                    <a:pt x="0" y="332"/>
                  </a:cubicBezTo>
                  <a:lnTo>
                    <a:pt x="0" y="1085"/>
                  </a:lnTo>
                  <a:lnTo>
                    <a:pt x="1060" y="1085"/>
                  </a:lnTo>
                  <a:lnTo>
                    <a:pt x="1060" y="329"/>
                  </a:lnTo>
                  <a:cubicBezTo>
                    <a:pt x="1058" y="149"/>
                    <a:pt x="1208" y="1"/>
                    <a:pt x="139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76"/>
            <p:cNvSpPr/>
            <p:nvPr/>
          </p:nvSpPr>
          <p:spPr>
            <a:xfrm>
              <a:off x="3489331" y="3464848"/>
              <a:ext cx="45930" cy="97978"/>
            </a:xfrm>
            <a:custGeom>
              <a:avLst/>
              <a:gdLst/>
              <a:ahLst/>
              <a:cxnLst/>
              <a:rect l="l" t="t" r="r" b="b"/>
              <a:pathLst>
                <a:path w="1629" h="3475" extrusionOk="0">
                  <a:moveTo>
                    <a:pt x="152" y="1"/>
                  </a:moveTo>
                  <a:lnTo>
                    <a:pt x="1" y="216"/>
                  </a:lnTo>
                  <a:lnTo>
                    <a:pt x="1" y="3262"/>
                  </a:lnTo>
                  <a:lnTo>
                    <a:pt x="192" y="3474"/>
                  </a:lnTo>
                  <a:lnTo>
                    <a:pt x="1629" y="3474"/>
                  </a:lnTo>
                  <a:lnTo>
                    <a:pt x="1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76"/>
            <p:cNvSpPr/>
            <p:nvPr/>
          </p:nvSpPr>
          <p:spPr>
            <a:xfrm>
              <a:off x="3461193" y="3464707"/>
              <a:ext cx="39191" cy="97893"/>
            </a:xfrm>
            <a:custGeom>
              <a:avLst/>
              <a:gdLst/>
              <a:ahLst/>
              <a:cxnLst/>
              <a:rect l="l" t="t" r="r" b="b"/>
              <a:pathLst>
                <a:path w="1390" h="3472" extrusionOk="0">
                  <a:moveTo>
                    <a:pt x="329" y="0"/>
                  </a:moveTo>
                  <a:cubicBezTo>
                    <a:pt x="149" y="0"/>
                    <a:pt x="1" y="148"/>
                    <a:pt x="1" y="331"/>
                  </a:cubicBezTo>
                  <a:lnTo>
                    <a:pt x="1" y="3143"/>
                  </a:lnTo>
                  <a:cubicBezTo>
                    <a:pt x="1" y="3323"/>
                    <a:pt x="149" y="3471"/>
                    <a:pt x="329" y="3471"/>
                  </a:cubicBezTo>
                  <a:lnTo>
                    <a:pt x="1369" y="3471"/>
                  </a:lnTo>
                  <a:cubicBezTo>
                    <a:pt x="1193" y="3466"/>
                    <a:pt x="1055" y="3322"/>
                    <a:pt x="1055" y="3146"/>
                  </a:cubicBezTo>
                  <a:lnTo>
                    <a:pt x="1055" y="334"/>
                  </a:lnTo>
                  <a:cubicBezTo>
                    <a:pt x="1055" y="154"/>
                    <a:pt x="1203" y="0"/>
                    <a:pt x="1389" y="0"/>
                  </a:cubicBezTo>
                  <a:close/>
                  <a:moveTo>
                    <a:pt x="1369" y="3471"/>
                  </a:moveTo>
                  <a:cubicBezTo>
                    <a:pt x="1373" y="3471"/>
                    <a:pt x="1376" y="3471"/>
                    <a:pt x="1379" y="3471"/>
                  </a:cubicBezTo>
                  <a:cubicBezTo>
                    <a:pt x="1382" y="3471"/>
                    <a:pt x="1386" y="3471"/>
                    <a:pt x="1389" y="347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76"/>
            <p:cNvSpPr/>
            <p:nvPr/>
          </p:nvSpPr>
          <p:spPr>
            <a:xfrm>
              <a:off x="3385348" y="3463580"/>
              <a:ext cx="11475" cy="32170"/>
            </a:xfrm>
            <a:custGeom>
              <a:avLst/>
              <a:gdLst/>
              <a:ahLst/>
              <a:cxnLst/>
              <a:rect l="l" t="t" r="r" b="b"/>
              <a:pathLst>
                <a:path w="407" h="1141" extrusionOk="0">
                  <a:moveTo>
                    <a:pt x="201" y="0"/>
                  </a:moveTo>
                  <a:cubicBezTo>
                    <a:pt x="200" y="0"/>
                    <a:pt x="198" y="0"/>
                    <a:pt x="197" y="0"/>
                  </a:cubicBezTo>
                  <a:cubicBezTo>
                    <a:pt x="86" y="6"/>
                    <a:pt x="0" y="102"/>
                    <a:pt x="0" y="213"/>
                  </a:cubicBezTo>
                  <a:lnTo>
                    <a:pt x="0" y="936"/>
                  </a:lnTo>
                  <a:cubicBezTo>
                    <a:pt x="0" y="1049"/>
                    <a:pt x="94" y="1141"/>
                    <a:pt x="205" y="1141"/>
                  </a:cubicBezTo>
                  <a:cubicBezTo>
                    <a:pt x="315" y="1141"/>
                    <a:pt x="406" y="1049"/>
                    <a:pt x="406" y="936"/>
                  </a:cubicBezTo>
                  <a:lnTo>
                    <a:pt x="406" y="202"/>
                  </a:lnTo>
                  <a:cubicBezTo>
                    <a:pt x="406" y="93"/>
                    <a:pt x="315" y="0"/>
                    <a:pt x="201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76"/>
            <p:cNvSpPr/>
            <p:nvPr/>
          </p:nvSpPr>
          <p:spPr>
            <a:xfrm>
              <a:off x="3407481" y="3463580"/>
              <a:ext cx="11504" cy="32170"/>
            </a:xfrm>
            <a:custGeom>
              <a:avLst/>
              <a:gdLst/>
              <a:ahLst/>
              <a:cxnLst/>
              <a:rect l="l" t="t" r="r" b="b"/>
              <a:pathLst>
                <a:path w="408" h="1141" extrusionOk="0">
                  <a:moveTo>
                    <a:pt x="205" y="0"/>
                  </a:moveTo>
                  <a:cubicBezTo>
                    <a:pt x="203" y="0"/>
                    <a:pt x="202" y="0"/>
                    <a:pt x="200" y="0"/>
                  </a:cubicBezTo>
                  <a:cubicBezTo>
                    <a:pt x="90" y="6"/>
                    <a:pt x="1" y="102"/>
                    <a:pt x="1" y="213"/>
                  </a:cubicBezTo>
                  <a:lnTo>
                    <a:pt x="1" y="936"/>
                  </a:lnTo>
                  <a:cubicBezTo>
                    <a:pt x="1" y="1049"/>
                    <a:pt x="95" y="1141"/>
                    <a:pt x="205" y="1141"/>
                  </a:cubicBezTo>
                  <a:cubicBezTo>
                    <a:pt x="318" y="1141"/>
                    <a:pt x="407" y="1049"/>
                    <a:pt x="407" y="936"/>
                  </a:cubicBezTo>
                  <a:lnTo>
                    <a:pt x="407" y="202"/>
                  </a:lnTo>
                  <a:cubicBezTo>
                    <a:pt x="407" y="93"/>
                    <a:pt x="316" y="0"/>
                    <a:pt x="205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76"/>
            <p:cNvSpPr/>
            <p:nvPr/>
          </p:nvSpPr>
          <p:spPr>
            <a:xfrm>
              <a:off x="3430488" y="3463580"/>
              <a:ext cx="11475" cy="32170"/>
            </a:xfrm>
            <a:custGeom>
              <a:avLst/>
              <a:gdLst/>
              <a:ahLst/>
              <a:cxnLst/>
              <a:rect l="l" t="t" r="r" b="b"/>
              <a:pathLst>
                <a:path w="407" h="1141" extrusionOk="0">
                  <a:moveTo>
                    <a:pt x="201" y="0"/>
                  </a:moveTo>
                  <a:cubicBezTo>
                    <a:pt x="200" y="0"/>
                    <a:pt x="198" y="0"/>
                    <a:pt x="196" y="0"/>
                  </a:cubicBezTo>
                  <a:cubicBezTo>
                    <a:pt x="86" y="6"/>
                    <a:pt x="0" y="102"/>
                    <a:pt x="0" y="213"/>
                  </a:cubicBezTo>
                  <a:lnTo>
                    <a:pt x="0" y="936"/>
                  </a:lnTo>
                  <a:cubicBezTo>
                    <a:pt x="0" y="1049"/>
                    <a:pt x="92" y="1141"/>
                    <a:pt x="205" y="1141"/>
                  </a:cubicBezTo>
                  <a:cubicBezTo>
                    <a:pt x="315" y="1141"/>
                    <a:pt x="406" y="1049"/>
                    <a:pt x="406" y="936"/>
                  </a:cubicBezTo>
                  <a:lnTo>
                    <a:pt x="406" y="202"/>
                  </a:lnTo>
                  <a:cubicBezTo>
                    <a:pt x="406" y="93"/>
                    <a:pt x="315" y="0"/>
                    <a:pt x="201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7" name="Google Shape;3147;p76"/>
          <p:cNvGrpSpPr/>
          <p:nvPr/>
        </p:nvGrpSpPr>
        <p:grpSpPr>
          <a:xfrm>
            <a:off x="4722891" y="4000046"/>
            <a:ext cx="418301" cy="391826"/>
            <a:chOff x="4722891" y="4000046"/>
            <a:chExt cx="418301" cy="391826"/>
          </a:xfrm>
        </p:grpSpPr>
        <p:sp>
          <p:nvSpPr>
            <p:cNvPr id="3148" name="Google Shape;3148;p76"/>
            <p:cNvSpPr/>
            <p:nvPr/>
          </p:nvSpPr>
          <p:spPr>
            <a:xfrm>
              <a:off x="4722891" y="4252617"/>
              <a:ext cx="82781" cy="133729"/>
            </a:xfrm>
            <a:custGeom>
              <a:avLst/>
              <a:gdLst/>
              <a:ahLst/>
              <a:cxnLst/>
              <a:rect l="l" t="t" r="r" b="b"/>
              <a:pathLst>
                <a:path w="2936" h="4743" extrusionOk="0">
                  <a:moveTo>
                    <a:pt x="2711" y="0"/>
                  </a:moveTo>
                  <a:cubicBezTo>
                    <a:pt x="2659" y="0"/>
                    <a:pt x="2607" y="20"/>
                    <a:pt x="2567" y="61"/>
                  </a:cubicBezTo>
                  <a:lnTo>
                    <a:pt x="2118" y="507"/>
                  </a:lnTo>
                  <a:cubicBezTo>
                    <a:pt x="2109" y="518"/>
                    <a:pt x="2101" y="529"/>
                    <a:pt x="2096" y="540"/>
                  </a:cubicBezTo>
                  <a:cubicBezTo>
                    <a:pt x="1267" y="1742"/>
                    <a:pt x="0" y="3881"/>
                    <a:pt x="799" y="4680"/>
                  </a:cubicBezTo>
                  <a:cubicBezTo>
                    <a:pt x="840" y="4723"/>
                    <a:pt x="896" y="4742"/>
                    <a:pt x="944" y="4742"/>
                  </a:cubicBezTo>
                  <a:cubicBezTo>
                    <a:pt x="998" y="4742"/>
                    <a:pt x="1049" y="4723"/>
                    <a:pt x="1087" y="4680"/>
                  </a:cubicBezTo>
                  <a:cubicBezTo>
                    <a:pt x="1168" y="4600"/>
                    <a:pt x="1168" y="4473"/>
                    <a:pt x="1087" y="4392"/>
                  </a:cubicBezTo>
                  <a:cubicBezTo>
                    <a:pt x="899" y="4204"/>
                    <a:pt x="910" y="3768"/>
                    <a:pt x="1117" y="3168"/>
                  </a:cubicBezTo>
                  <a:cubicBezTo>
                    <a:pt x="1343" y="2525"/>
                    <a:pt x="1792" y="1702"/>
                    <a:pt x="2422" y="784"/>
                  </a:cubicBezTo>
                  <a:lnTo>
                    <a:pt x="2855" y="349"/>
                  </a:lnTo>
                  <a:cubicBezTo>
                    <a:pt x="2935" y="268"/>
                    <a:pt x="2935" y="141"/>
                    <a:pt x="2855" y="61"/>
                  </a:cubicBezTo>
                  <a:cubicBezTo>
                    <a:pt x="2814" y="20"/>
                    <a:pt x="2763" y="0"/>
                    <a:pt x="27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76"/>
            <p:cNvSpPr/>
            <p:nvPr/>
          </p:nvSpPr>
          <p:spPr>
            <a:xfrm>
              <a:off x="4992181" y="4000046"/>
              <a:ext cx="133080" cy="65018"/>
            </a:xfrm>
            <a:custGeom>
              <a:avLst/>
              <a:gdLst/>
              <a:ahLst/>
              <a:cxnLst/>
              <a:rect l="l" t="t" r="r" b="b"/>
              <a:pathLst>
                <a:path w="4720" h="2306" extrusionOk="0">
                  <a:moveTo>
                    <a:pt x="3923" y="0"/>
                  </a:moveTo>
                  <a:cubicBezTo>
                    <a:pt x="2925" y="0"/>
                    <a:pt x="1428" y="907"/>
                    <a:pt x="495" y="1550"/>
                  </a:cubicBezTo>
                  <a:cubicBezTo>
                    <a:pt x="482" y="1555"/>
                    <a:pt x="474" y="1563"/>
                    <a:pt x="463" y="1574"/>
                  </a:cubicBezTo>
                  <a:lnTo>
                    <a:pt x="81" y="1956"/>
                  </a:lnTo>
                  <a:cubicBezTo>
                    <a:pt x="0" y="2037"/>
                    <a:pt x="0" y="2166"/>
                    <a:pt x="81" y="2247"/>
                  </a:cubicBezTo>
                  <a:cubicBezTo>
                    <a:pt x="121" y="2287"/>
                    <a:pt x="175" y="2306"/>
                    <a:pt x="226" y="2306"/>
                  </a:cubicBezTo>
                  <a:cubicBezTo>
                    <a:pt x="278" y="2306"/>
                    <a:pt x="329" y="2287"/>
                    <a:pt x="369" y="2249"/>
                  </a:cubicBezTo>
                  <a:lnTo>
                    <a:pt x="740" y="1878"/>
                  </a:lnTo>
                  <a:cubicBezTo>
                    <a:pt x="1655" y="1251"/>
                    <a:pt x="2478" y="799"/>
                    <a:pt x="3124" y="573"/>
                  </a:cubicBezTo>
                  <a:cubicBezTo>
                    <a:pt x="3439" y="463"/>
                    <a:pt x="3708" y="408"/>
                    <a:pt x="3920" y="408"/>
                  </a:cubicBezTo>
                  <a:cubicBezTo>
                    <a:pt x="4112" y="408"/>
                    <a:pt x="4258" y="453"/>
                    <a:pt x="4348" y="544"/>
                  </a:cubicBezTo>
                  <a:cubicBezTo>
                    <a:pt x="4389" y="584"/>
                    <a:pt x="4441" y="604"/>
                    <a:pt x="4494" y="604"/>
                  </a:cubicBezTo>
                  <a:cubicBezTo>
                    <a:pt x="4546" y="604"/>
                    <a:pt x="4598" y="584"/>
                    <a:pt x="4639" y="544"/>
                  </a:cubicBezTo>
                  <a:cubicBezTo>
                    <a:pt x="4720" y="463"/>
                    <a:pt x="4720" y="337"/>
                    <a:pt x="4639" y="256"/>
                  </a:cubicBezTo>
                  <a:cubicBezTo>
                    <a:pt x="4459" y="76"/>
                    <a:pt x="4212" y="0"/>
                    <a:pt x="39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76"/>
            <p:cNvSpPr/>
            <p:nvPr/>
          </p:nvSpPr>
          <p:spPr>
            <a:xfrm>
              <a:off x="4916703" y="4226480"/>
              <a:ext cx="188766" cy="139988"/>
            </a:xfrm>
            <a:custGeom>
              <a:avLst/>
              <a:gdLst/>
              <a:ahLst/>
              <a:cxnLst/>
              <a:rect l="l" t="t" r="r" b="b"/>
              <a:pathLst>
                <a:path w="6695" h="4965" extrusionOk="0">
                  <a:moveTo>
                    <a:pt x="6694" y="0"/>
                  </a:moveTo>
                  <a:lnTo>
                    <a:pt x="6285" y="73"/>
                  </a:lnTo>
                  <a:lnTo>
                    <a:pt x="4154" y="1133"/>
                  </a:lnTo>
                  <a:lnTo>
                    <a:pt x="2164" y="2010"/>
                  </a:lnTo>
                  <a:lnTo>
                    <a:pt x="337" y="3692"/>
                  </a:lnTo>
                  <a:lnTo>
                    <a:pt x="0" y="4259"/>
                  </a:lnTo>
                  <a:cubicBezTo>
                    <a:pt x="568" y="4590"/>
                    <a:pt x="1195" y="4830"/>
                    <a:pt x="1857" y="4964"/>
                  </a:cubicBezTo>
                  <a:cubicBezTo>
                    <a:pt x="3014" y="4757"/>
                    <a:pt x="4122" y="4206"/>
                    <a:pt x="5018" y="3312"/>
                  </a:cubicBezTo>
                  <a:cubicBezTo>
                    <a:pt x="5954" y="2376"/>
                    <a:pt x="6511" y="1214"/>
                    <a:pt x="66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76"/>
            <p:cNvSpPr/>
            <p:nvPr/>
          </p:nvSpPr>
          <p:spPr>
            <a:xfrm>
              <a:off x="4911854" y="4344504"/>
              <a:ext cx="62452" cy="24642"/>
            </a:xfrm>
            <a:custGeom>
              <a:avLst/>
              <a:gdLst/>
              <a:ahLst/>
              <a:cxnLst/>
              <a:rect l="l" t="t" r="r" b="b"/>
              <a:pathLst>
                <a:path w="2215" h="874" extrusionOk="0">
                  <a:moveTo>
                    <a:pt x="215" y="1"/>
                  </a:moveTo>
                  <a:lnTo>
                    <a:pt x="0" y="369"/>
                  </a:lnTo>
                  <a:lnTo>
                    <a:pt x="41" y="800"/>
                  </a:lnTo>
                  <a:cubicBezTo>
                    <a:pt x="350" y="849"/>
                    <a:pt x="662" y="874"/>
                    <a:pt x="974" y="874"/>
                  </a:cubicBezTo>
                  <a:cubicBezTo>
                    <a:pt x="1390" y="874"/>
                    <a:pt x="1806" y="831"/>
                    <a:pt x="2214" y="746"/>
                  </a:cubicBezTo>
                  <a:cubicBezTo>
                    <a:pt x="1496" y="617"/>
                    <a:pt x="821" y="36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76"/>
            <p:cNvSpPr/>
            <p:nvPr/>
          </p:nvSpPr>
          <p:spPr>
            <a:xfrm>
              <a:off x="4911429" y="4344504"/>
              <a:ext cx="62452" cy="24642"/>
            </a:xfrm>
            <a:custGeom>
              <a:avLst/>
              <a:gdLst/>
              <a:ahLst/>
              <a:cxnLst/>
              <a:rect l="l" t="t" r="r" b="b"/>
              <a:pathLst>
                <a:path w="2215" h="874" extrusionOk="0">
                  <a:moveTo>
                    <a:pt x="215" y="1"/>
                  </a:moveTo>
                  <a:lnTo>
                    <a:pt x="0" y="369"/>
                  </a:lnTo>
                  <a:lnTo>
                    <a:pt x="41" y="800"/>
                  </a:lnTo>
                  <a:cubicBezTo>
                    <a:pt x="350" y="849"/>
                    <a:pt x="662" y="874"/>
                    <a:pt x="974" y="874"/>
                  </a:cubicBezTo>
                  <a:cubicBezTo>
                    <a:pt x="1390" y="874"/>
                    <a:pt x="1806" y="831"/>
                    <a:pt x="2214" y="746"/>
                  </a:cubicBezTo>
                  <a:cubicBezTo>
                    <a:pt x="1496" y="617"/>
                    <a:pt x="821" y="361"/>
                    <a:pt x="215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76"/>
            <p:cNvSpPr/>
            <p:nvPr/>
          </p:nvSpPr>
          <p:spPr>
            <a:xfrm>
              <a:off x="4819064" y="4289580"/>
              <a:ext cx="106774" cy="77339"/>
            </a:xfrm>
            <a:custGeom>
              <a:avLst/>
              <a:gdLst/>
              <a:ahLst/>
              <a:cxnLst/>
              <a:rect l="l" t="t" r="r" b="b"/>
              <a:pathLst>
                <a:path w="3787" h="2743" extrusionOk="0">
                  <a:moveTo>
                    <a:pt x="1497" y="1"/>
                  </a:moveTo>
                  <a:cubicBezTo>
                    <a:pt x="905" y="466"/>
                    <a:pt x="377" y="797"/>
                    <a:pt x="1" y="1010"/>
                  </a:cubicBezTo>
                  <a:cubicBezTo>
                    <a:pt x="20" y="1031"/>
                    <a:pt x="41" y="1053"/>
                    <a:pt x="63" y="1074"/>
                  </a:cubicBezTo>
                  <a:cubicBezTo>
                    <a:pt x="985" y="1994"/>
                    <a:pt x="2137" y="2554"/>
                    <a:pt x="3337" y="2742"/>
                  </a:cubicBezTo>
                  <a:cubicBezTo>
                    <a:pt x="3471" y="2538"/>
                    <a:pt x="3617" y="2317"/>
                    <a:pt x="3786" y="2099"/>
                  </a:cubicBezTo>
                  <a:cubicBezTo>
                    <a:pt x="2847" y="1612"/>
                    <a:pt x="2062" y="886"/>
                    <a:pt x="14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76"/>
            <p:cNvSpPr/>
            <p:nvPr/>
          </p:nvSpPr>
          <p:spPr>
            <a:xfrm>
              <a:off x="4819264" y="4289580"/>
              <a:ext cx="106774" cy="77339"/>
            </a:xfrm>
            <a:custGeom>
              <a:avLst/>
              <a:gdLst/>
              <a:ahLst/>
              <a:cxnLst/>
              <a:rect l="l" t="t" r="r" b="b"/>
              <a:pathLst>
                <a:path w="3787" h="2743" extrusionOk="0">
                  <a:moveTo>
                    <a:pt x="1497" y="1"/>
                  </a:moveTo>
                  <a:cubicBezTo>
                    <a:pt x="905" y="466"/>
                    <a:pt x="377" y="797"/>
                    <a:pt x="1" y="1010"/>
                  </a:cubicBezTo>
                  <a:cubicBezTo>
                    <a:pt x="20" y="1031"/>
                    <a:pt x="41" y="1053"/>
                    <a:pt x="63" y="1074"/>
                  </a:cubicBezTo>
                  <a:cubicBezTo>
                    <a:pt x="985" y="1994"/>
                    <a:pt x="2137" y="2554"/>
                    <a:pt x="3337" y="2742"/>
                  </a:cubicBezTo>
                  <a:cubicBezTo>
                    <a:pt x="3471" y="2538"/>
                    <a:pt x="3617" y="2317"/>
                    <a:pt x="3786" y="2099"/>
                  </a:cubicBezTo>
                  <a:cubicBezTo>
                    <a:pt x="2847" y="1612"/>
                    <a:pt x="2062" y="886"/>
                    <a:pt x="1497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76"/>
            <p:cNvSpPr/>
            <p:nvPr/>
          </p:nvSpPr>
          <p:spPr>
            <a:xfrm>
              <a:off x="4788416" y="4236404"/>
              <a:ext cx="74604" cy="81596"/>
            </a:xfrm>
            <a:custGeom>
              <a:avLst/>
              <a:gdLst/>
              <a:ahLst/>
              <a:cxnLst/>
              <a:rect l="l" t="t" r="r" b="b"/>
              <a:pathLst>
                <a:path w="2646" h="2894" extrusionOk="0">
                  <a:moveTo>
                    <a:pt x="1790" y="1"/>
                  </a:moveTo>
                  <a:lnTo>
                    <a:pt x="533" y="633"/>
                  </a:lnTo>
                  <a:lnTo>
                    <a:pt x="143" y="932"/>
                  </a:lnTo>
                  <a:lnTo>
                    <a:pt x="1" y="1349"/>
                  </a:lnTo>
                  <a:cubicBezTo>
                    <a:pt x="270" y="1903"/>
                    <a:pt x="633" y="2425"/>
                    <a:pt x="1082" y="2893"/>
                  </a:cubicBezTo>
                  <a:lnTo>
                    <a:pt x="1569" y="2893"/>
                  </a:lnTo>
                  <a:lnTo>
                    <a:pt x="2645" y="1989"/>
                  </a:lnTo>
                  <a:cubicBezTo>
                    <a:pt x="2253" y="1392"/>
                    <a:pt x="1957" y="725"/>
                    <a:pt x="17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76"/>
            <p:cNvSpPr/>
            <p:nvPr/>
          </p:nvSpPr>
          <p:spPr>
            <a:xfrm>
              <a:off x="4789216" y="4236404"/>
              <a:ext cx="74604" cy="81596"/>
            </a:xfrm>
            <a:custGeom>
              <a:avLst/>
              <a:gdLst/>
              <a:ahLst/>
              <a:cxnLst/>
              <a:rect l="l" t="t" r="r" b="b"/>
              <a:pathLst>
                <a:path w="2646" h="2894" extrusionOk="0">
                  <a:moveTo>
                    <a:pt x="1790" y="1"/>
                  </a:moveTo>
                  <a:lnTo>
                    <a:pt x="533" y="633"/>
                  </a:lnTo>
                  <a:lnTo>
                    <a:pt x="143" y="932"/>
                  </a:lnTo>
                  <a:lnTo>
                    <a:pt x="1" y="1349"/>
                  </a:lnTo>
                  <a:cubicBezTo>
                    <a:pt x="270" y="1903"/>
                    <a:pt x="633" y="2425"/>
                    <a:pt x="1082" y="2893"/>
                  </a:cubicBezTo>
                  <a:lnTo>
                    <a:pt x="1569" y="2893"/>
                  </a:lnTo>
                  <a:lnTo>
                    <a:pt x="2645" y="1989"/>
                  </a:lnTo>
                  <a:cubicBezTo>
                    <a:pt x="2253" y="1392"/>
                    <a:pt x="1957" y="725"/>
                    <a:pt x="1790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76"/>
            <p:cNvSpPr/>
            <p:nvPr/>
          </p:nvSpPr>
          <p:spPr>
            <a:xfrm>
              <a:off x="4772655" y="4163577"/>
              <a:ext cx="68514" cy="111088"/>
            </a:xfrm>
            <a:custGeom>
              <a:avLst/>
              <a:gdLst/>
              <a:ahLst/>
              <a:cxnLst/>
              <a:rect l="l" t="t" r="r" b="b"/>
              <a:pathLst>
                <a:path w="2430" h="39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1501" y="889"/>
                    <a:pt x="657" y="1540"/>
                    <a:pt x="0" y="1978"/>
                  </a:cubicBezTo>
                  <a:cubicBezTo>
                    <a:pt x="75" y="2651"/>
                    <a:pt x="258" y="3316"/>
                    <a:pt x="562" y="3940"/>
                  </a:cubicBezTo>
                  <a:cubicBezTo>
                    <a:pt x="1106" y="3730"/>
                    <a:pt x="1776" y="3402"/>
                    <a:pt x="2430" y="2891"/>
                  </a:cubicBezTo>
                  <a:cubicBezTo>
                    <a:pt x="2279" y="2360"/>
                    <a:pt x="2196" y="1806"/>
                    <a:pt x="2196" y="1236"/>
                  </a:cubicBezTo>
                  <a:cubicBezTo>
                    <a:pt x="2196" y="811"/>
                    <a:pt x="2241" y="396"/>
                    <a:pt x="232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76"/>
            <p:cNvSpPr/>
            <p:nvPr/>
          </p:nvSpPr>
          <p:spPr>
            <a:xfrm>
              <a:off x="4772255" y="4163577"/>
              <a:ext cx="68514" cy="111088"/>
            </a:xfrm>
            <a:custGeom>
              <a:avLst/>
              <a:gdLst/>
              <a:ahLst/>
              <a:cxnLst/>
              <a:rect l="l" t="t" r="r" b="b"/>
              <a:pathLst>
                <a:path w="2430" h="3940" extrusionOk="0">
                  <a:moveTo>
                    <a:pt x="2325" y="1"/>
                  </a:moveTo>
                  <a:lnTo>
                    <a:pt x="2325" y="1"/>
                  </a:lnTo>
                  <a:cubicBezTo>
                    <a:pt x="1501" y="889"/>
                    <a:pt x="657" y="1540"/>
                    <a:pt x="0" y="1978"/>
                  </a:cubicBezTo>
                  <a:cubicBezTo>
                    <a:pt x="75" y="2651"/>
                    <a:pt x="258" y="3316"/>
                    <a:pt x="562" y="3940"/>
                  </a:cubicBezTo>
                  <a:cubicBezTo>
                    <a:pt x="1106" y="3730"/>
                    <a:pt x="1776" y="3402"/>
                    <a:pt x="2430" y="2891"/>
                  </a:cubicBezTo>
                  <a:cubicBezTo>
                    <a:pt x="2279" y="2360"/>
                    <a:pt x="2196" y="1806"/>
                    <a:pt x="2196" y="1236"/>
                  </a:cubicBezTo>
                  <a:cubicBezTo>
                    <a:pt x="2196" y="811"/>
                    <a:pt x="2241" y="396"/>
                    <a:pt x="2325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76"/>
            <p:cNvSpPr/>
            <p:nvPr/>
          </p:nvSpPr>
          <p:spPr>
            <a:xfrm>
              <a:off x="4767270" y="4034246"/>
              <a:ext cx="158400" cy="188314"/>
            </a:xfrm>
            <a:custGeom>
              <a:avLst/>
              <a:gdLst/>
              <a:ahLst/>
              <a:cxnLst/>
              <a:rect l="l" t="t" r="r" b="b"/>
              <a:pathLst>
                <a:path w="5618" h="6679" extrusionOk="0">
                  <a:moveTo>
                    <a:pt x="5513" y="1"/>
                  </a:moveTo>
                  <a:cubicBezTo>
                    <a:pt x="4192" y="132"/>
                    <a:pt x="2909" y="703"/>
                    <a:pt x="1897" y="1714"/>
                  </a:cubicBezTo>
                  <a:cubicBezTo>
                    <a:pt x="573" y="3041"/>
                    <a:pt x="0" y="4835"/>
                    <a:pt x="188" y="6565"/>
                  </a:cubicBezTo>
                  <a:lnTo>
                    <a:pt x="560" y="6678"/>
                  </a:lnTo>
                  <a:lnTo>
                    <a:pt x="2403" y="5398"/>
                  </a:lnTo>
                  <a:cubicBezTo>
                    <a:pt x="2553" y="3259"/>
                    <a:pt x="3815" y="1432"/>
                    <a:pt x="5612" y="488"/>
                  </a:cubicBezTo>
                  <a:lnTo>
                    <a:pt x="5618" y="485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76"/>
            <p:cNvSpPr/>
            <p:nvPr/>
          </p:nvSpPr>
          <p:spPr>
            <a:xfrm>
              <a:off x="4766870" y="4034246"/>
              <a:ext cx="158400" cy="188314"/>
            </a:xfrm>
            <a:custGeom>
              <a:avLst/>
              <a:gdLst/>
              <a:ahLst/>
              <a:cxnLst/>
              <a:rect l="l" t="t" r="r" b="b"/>
              <a:pathLst>
                <a:path w="5618" h="6679" extrusionOk="0">
                  <a:moveTo>
                    <a:pt x="5513" y="1"/>
                  </a:moveTo>
                  <a:cubicBezTo>
                    <a:pt x="4192" y="132"/>
                    <a:pt x="2909" y="703"/>
                    <a:pt x="1897" y="1714"/>
                  </a:cubicBezTo>
                  <a:cubicBezTo>
                    <a:pt x="573" y="3041"/>
                    <a:pt x="0" y="4835"/>
                    <a:pt x="188" y="6565"/>
                  </a:cubicBezTo>
                  <a:lnTo>
                    <a:pt x="560" y="6678"/>
                  </a:lnTo>
                  <a:lnTo>
                    <a:pt x="2403" y="5398"/>
                  </a:lnTo>
                  <a:cubicBezTo>
                    <a:pt x="2553" y="3259"/>
                    <a:pt x="3815" y="1432"/>
                    <a:pt x="5612" y="488"/>
                  </a:cubicBezTo>
                  <a:lnTo>
                    <a:pt x="5618" y="485"/>
                  </a:lnTo>
                  <a:lnTo>
                    <a:pt x="5513" y="1"/>
                  </a:ln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76"/>
            <p:cNvSpPr/>
            <p:nvPr/>
          </p:nvSpPr>
          <p:spPr>
            <a:xfrm>
              <a:off x="4831583" y="4045327"/>
              <a:ext cx="94171" cy="143484"/>
            </a:xfrm>
            <a:custGeom>
              <a:avLst/>
              <a:gdLst/>
              <a:ahLst/>
              <a:cxnLst/>
              <a:rect l="l" t="t" r="r" b="b"/>
              <a:pathLst>
                <a:path w="3340" h="5089" extrusionOk="0">
                  <a:moveTo>
                    <a:pt x="3323" y="0"/>
                  </a:moveTo>
                  <a:cubicBezTo>
                    <a:pt x="1440" y="958"/>
                    <a:pt x="122" y="2866"/>
                    <a:pt x="1" y="5088"/>
                  </a:cubicBezTo>
                  <a:lnTo>
                    <a:pt x="1058" y="4354"/>
                  </a:lnTo>
                  <a:lnTo>
                    <a:pt x="2236" y="1921"/>
                  </a:lnTo>
                  <a:lnTo>
                    <a:pt x="3340" y="84"/>
                  </a:lnTo>
                  <a:lnTo>
                    <a:pt x="332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76"/>
            <p:cNvSpPr/>
            <p:nvPr/>
          </p:nvSpPr>
          <p:spPr>
            <a:xfrm>
              <a:off x="4835840" y="4034782"/>
              <a:ext cx="207938" cy="259845"/>
            </a:xfrm>
            <a:custGeom>
              <a:avLst/>
              <a:gdLst/>
              <a:ahLst/>
              <a:cxnLst/>
              <a:rect l="l" t="t" r="r" b="b"/>
              <a:pathLst>
                <a:path w="7375" h="9216" extrusionOk="0">
                  <a:moveTo>
                    <a:pt x="4453" y="0"/>
                  </a:moveTo>
                  <a:lnTo>
                    <a:pt x="3676" y="463"/>
                  </a:lnTo>
                  <a:lnTo>
                    <a:pt x="3148" y="923"/>
                  </a:lnTo>
                  <a:lnTo>
                    <a:pt x="2478" y="2080"/>
                  </a:lnTo>
                  <a:lnTo>
                    <a:pt x="1881" y="5013"/>
                  </a:lnTo>
                  <a:lnTo>
                    <a:pt x="665" y="6875"/>
                  </a:lnTo>
                  <a:lnTo>
                    <a:pt x="0" y="7211"/>
                  </a:lnTo>
                  <a:cubicBezTo>
                    <a:pt x="172" y="7937"/>
                    <a:pt x="474" y="8618"/>
                    <a:pt x="885" y="9215"/>
                  </a:cubicBezTo>
                  <a:lnTo>
                    <a:pt x="2949" y="7483"/>
                  </a:lnTo>
                  <a:lnTo>
                    <a:pt x="5411" y="3310"/>
                  </a:lnTo>
                  <a:lnTo>
                    <a:pt x="7130" y="1674"/>
                  </a:lnTo>
                  <a:lnTo>
                    <a:pt x="7375" y="1238"/>
                  </a:lnTo>
                  <a:cubicBezTo>
                    <a:pt x="6509" y="549"/>
                    <a:pt x="5494" y="140"/>
                    <a:pt x="4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76"/>
            <p:cNvSpPr/>
            <p:nvPr/>
          </p:nvSpPr>
          <p:spPr>
            <a:xfrm>
              <a:off x="4831272" y="4033936"/>
              <a:ext cx="130148" cy="213211"/>
            </a:xfrm>
            <a:custGeom>
              <a:avLst/>
              <a:gdLst/>
              <a:ahLst/>
              <a:cxnLst/>
              <a:rect l="l" t="t" r="r" b="b"/>
              <a:pathLst>
                <a:path w="4616" h="7562" extrusionOk="0">
                  <a:moveTo>
                    <a:pt x="4349" y="1"/>
                  </a:moveTo>
                  <a:cubicBezTo>
                    <a:pt x="3759" y="176"/>
                    <a:pt x="3208" y="439"/>
                    <a:pt x="2710" y="770"/>
                  </a:cubicBezTo>
                  <a:cubicBezTo>
                    <a:pt x="2021" y="1865"/>
                    <a:pt x="1631" y="2947"/>
                    <a:pt x="719" y="4053"/>
                  </a:cubicBezTo>
                  <a:cubicBezTo>
                    <a:pt x="515" y="4303"/>
                    <a:pt x="308" y="4537"/>
                    <a:pt x="95" y="4758"/>
                  </a:cubicBezTo>
                  <a:cubicBezTo>
                    <a:pt x="30" y="5107"/>
                    <a:pt x="1" y="5465"/>
                    <a:pt x="1" y="5834"/>
                  </a:cubicBezTo>
                  <a:cubicBezTo>
                    <a:pt x="1" y="6434"/>
                    <a:pt x="87" y="7012"/>
                    <a:pt x="248" y="7561"/>
                  </a:cubicBezTo>
                  <a:cubicBezTo>
                    <a:pt x="760" y="7174"/>
                    <a:pt x="1268" y="6676"/>
                    <a:pt x="1699" y="6041"/>
                  </a:cubicBezTo>
                  <a:cubicBezTo>
                    <a:pt x="2993" y="4128"/>
                    <a:pt x="2336" y="1637"/>
                    <a:pt x="4615" y="28"/>
                  </a:cubicBezTo>
                  <a:cubicBezTo>
                    <a:pt x="4526" y="17"/>
                    <a:pt x="4435" y="9"/>
                    <a:pt x="43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76"/>
            <p:cNvSpPr/>
            <p:nvPr/>
          </p:nvSpPr>
          <p:spPr>
            <a:xfrm>
              <a:off x="4904185" y="4033429"/>
              <a:ext cx="55319" cy="27857"/>
            </a:xfrm>
            <a:custGeom>
              <a:avLst/>
              <a:gdLst/>
              <a:ahLst/>
              <a:cxnLst/>
              <a:rect l="l" t="t" r="r" b="b"/>
              <a:pathLst>
                <a:path w="1962" h="988" extrusionOk="0">
                  <a:moveTo>
                    <a:pt x="1244" y="1"/>
                  </a:moveTo>
                  <a:cubicBezTo>
                    <a:pt x="1048" y="1"/>
                    <a:pt x="852" y="10"/>
                    <a:pt x="657" y="30"/>
                  </a:cubicBezTo>
                  <a:cubicBezTo>
                    <a:pt x="404" y="350"/>
                    <a:pt x="189" y="673"/>
                    <a:pt x="0" y="987"/>
                  </a:cubicBezTo>
                  <a:cubicBezTo>
                    <a:pt x="587" y="560"/>
                    <a:pt x="1249" y="237"/>
                    <a:pt x="1962" y="43"/>
                  </a:cubicBezTo>
                  <a:cubicBezTo>
                    <a:pt x="1724" y="15"/>
                    <a:pt x="1484" y="1"/>
                    <a:pt x="12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76"/>
            <p:cNvSpPr/>
            <p:nvPr/>
          </p:nvSpPr>
          <p:spPr>
            <a:xfrm>
              <a:off x="4858734" y="4069603"/>
              <a:ext cx="254460" cy="281161"/>
            </a:xfrm>
            <a:custGeom>
              <a:avLst/>
              <a:gdLst/>
              <a:ahLst/>
              <a:cxnLst/>
              <a:rect l="l" t="t" r="r" b="b"/>
              <a:pathLst>
                <a:path w="9025" h="9972" extrusionOk="0">
                  <a:moveTo>
                    <a:pt x="6563" y="0"/>
                  </a:moveTo>
                  <a:cubicBezTo>
                    <a:pt x="3606" y="1991"/>
                    <a:pt x="3665" y="3918"/>
                    <a:pt x="2046" y="5895"/>
                  </a:cubicBezTo>
                  <a:cubicBezTo>
                    <a:pt x="1370" y="6721"/>
                    <a:pt x="647" y="7372"/>
                    <a:pt x="1" y="7870"/>
                  </a:cubicBezTo>
                  <a:cubicBezTo>
                    <a:pt x="577" y="8758"/>
                    <a:pt x="1376" y="9484"/>
                    <a:pt x="2325" y="9971"/>
                  </a:cubicBezTo>
                  <a:cubicBezTo>
                    <a:pt x="2785" y="9353"/>
                    <a:pt x="3391" y="8691"/>
                    <a:pt x="4166" y="8088"/>
                  </a:cubicBezTo>
                  <a:cubicBezTo>
                    <a:pt x="5664" y="6926"/>
                    <a:pt x="7265" y="6807"/>
                    <a:pt x="8753" y="5564"/>
                  </a:cubicBezTo>
                  <a:cubicBezTo>
                    <a:pt x="9025" y="3762"/>
                    <a:pt x="8468" y="1851"/>
                    <a:pt x="7074" y="458"/>
                  </a:cubicBezTo>
                  <a:cubicBezTo>
                    <a:pt x="6910" y="294"/>
                    <a:pt x="6741" y="143"/>
                    <a:pt x="6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76"/>
            <p:cNvSpPr/>
            <p:nvPr/>
          </p:nvSpPr>
          <p:spPr>
            <a:xfrm>
              <a:off x="4743276" y="4005375"/>
              <a:ext cx="397916" cy="386497"/>
            </a:xfrm>
            <a:custGeom>
              <a:avLst/>
              <a:gdLst/>
              <a:ahLst/>
              <a:cxnLst/>
              <a:rect l="l" t="t" r="r" b="b"/>
              <a:pathLst>
                <a:path w="14113" h="13708" extrusionOk="0">
                  <a:moveTo>
                    <a:pt x="13326" y="1"/>
                  </a:moveTo>
                  <a:cubicBezTo>
                    <a:pt x="13274" y="1"/>
                    <a:pt x="13222" y="21"/>
                    <a:pt x="13182" y="61"/>
                  </a:cubicBezTo>
                  <a:cubicBezTo>
                    <a:pt x="13101" y="142"/>
                    <a:pt x="13101" y="271"/>
                    <a:pt x="13182" y="352"/>
                  </a:cubicBezTo>
                  <a:cubicBezTo>
                    <a:pt x="13383" y="554"/>
                    <a:pt x="13322" y="976"/>
                    <a:pt x="13238" y="1296"/>
                  </a:cubicBezTo>
                  <a:cubicBezTo>
                    <a:pt x="13104" y="1797"/>
                    <a:pt x="12810" y="2424"/>
                    <a:pt x="12366" y="3156"/>
                  </a:cubicBezTo>
                  <a:cubicBezTo>
                    <a:pt x="11441" y="4684"/>
                    <a:pt x="9975" y="6478"/>
                    <a:pt x="8236" y="8219"/>
                  </a:cubicBezTo>
                  <a:cubicBezTo>
                    <a:pt x="6501" y="9957"/>
                    <a:pt x="4701" y="11423"/>
                    <a:pt x="3176" y="12349"/>
                  </a:cubicBezTo>
                  <a:cubicBezTo>
                    <a:pt x="2447" y="12793"/>
                    <a:pt x="1817" y="13083"/>
                    <a:pt x="1317" y="13218"/>
                  </a:cubicBezTo>
                  <a:cubicBezTo>
                    <a:pt x="1156" y="13261"/>
                    <a:pt x="968" y="13298"/>
                    <a:pt x="796" y="13298"/>
                  </a:cubicBezTo>
                  <a:cubicBezTo>
                    <a:pt x="626" y="13298"/>
                    <a:pt x="470" y="13262"/>
                    <a:pt x="369" y="13161"/>
                  </a:cubicBezTo>
                  <a:cubicBezTo>
                    <a:pt x="329" y="13121"/>
                    <a:pt x="277" y="13101"/>
                    <a:pt x="226" y="13101"/>
                  </a:cubicBezTo>
                  <a:cubicBezTo>
                    <a:pt x="174" y="13101"/>
                    <a:pt x="122" y="13121"/>
                    <a:pt x="82" y="13161"/>
                  </a:cubicBezTo>
                  <a:cubicBezTo>
                    <a:pt x="1" y="13242"/>
                    <a:pt x="1" y="13371"/>
                    <a:pt x="82" y="13452"/>
                  </a:cubicBezTo>
                  <a:cubicBezTo>
                    <a:pt x="259" y="13632"/>
                    <a:pt x="509" y="13708"/>
                    <a:pt x="795" y="13708"/>
                  </a:cubicBezTo>
                  <a:cubicBezTo>
                    <a:pt x="1537" y="13708"/>
                    <a:pt x="2554" y="13204"/>
                    <a:pt x="3388" y="12693"/>
                  </a:cubicBezTo>
                  <a:cubicBezTo>
                    <a:pt x="4941" y="11752"/>
                    <a:pt x="6765" y="10264"/>
                    <a:pt x="8527" y="8504"/>
                  </a:cubicBezTo>
                  <a:cubicBezTo>
                    <a:pt x="10289" y="6745"/>
                    <a:pt x="11775" y="4918"/>
                    <a:pt x="12716" y="3365"/>
                  </a:cubicBezTo>
                  <a:cubicBezTo>
                    <a:pt x="13416" y="2214"/>
                    <a:pt x="14113" y="704"/>
                    <a:pt x="13470" y="61"/>
                  </a:cubicBezTo>
                  <a:cubicBezTo>
                    <a:pt x="13429" y="21"/>
                    <a:pt x="13377" y="1"/>
                    <a:pt x="133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7" name="Google Shape;3167;p76"/>
          <p:cNvGrpSpPr/>
          <p:nvPr/>
        </p:nvGrpSpPr>
        <p:grpSpPr>
          <a:xfrm>
            <a:off x="5456497" y="4000159"/>
            <a:ext cx="430914" cy="391713"/>
            <a:chOff x="5456497" y="4000159"/>
            <a:chExt cx="430914" cy="391713"/>
          </a:xfrm>
        </p:grpSpPr>
        <p:sp>
          <p:nvSpPr>
            <p:cNvPr id="3168" name="Google Shape;3168;p76"/>
            <p:cNvSpPr/>
            <p:nvPr/>
          </p:nvSpPr>
          <p:spPr>
            <a:xfrm>
              <a:off x="5584699" y="4077046"/>
              <a:ext cx="204019" cy="224771"/>
            </a:xfrm>
            <a:custGeom>
              <a:avLst/>
              <a:gdLst/>
              <a:ahLst/>
              <a:cxnLst/>
              <a:rect l="l" t="t" r="r" b="b"/>
              <a:pathLst>
                <a:path w="7236" h="7972" extrusionOk="0">
                  <a:moveTo>
                    <a:pt x="6221" y="0"/>
                  </a:moveTo>
                  <a:lnTo>
                    <a:pt x="5925" y="162"/>
                  </a:lnTo>
                  <a:lnTo>
                    <a:pt x="5861" y="124"/>
                  </a:lnTo>
                  <a:lnTo>
                    <a:pt x="5535" y="888"/>
                  </a:lnTo>
                  <a:lnTo>
                    <a:pt x="4303" y="2411"/>
                  </a:lnTo>
                  <a:lnTo>
                    <a:pt x="2067" y="4969"/>
                  </a:lnTo>
                  <a:lnTo>
                    <a:pt x="1" y="6554"/>
                  </a:lnTo>
                  <a:cubicBezTo>
                    <a:pt x="208" y="7071"/>
                    <a:pt x="491" y="7550"/>
                    <a:pt x="832" y="7972"/>
                  </a:cubicBezTo>
                  <a:lnTo>
                    <a:pt x="2261" y="6968"/>
                  </a:lnTo>
                  <a:lnTo>
                    <a:pt x="5229" y="4291"/>
                  </a:lnTo>
                  <a:lnTo>
                    <a:pt x="7236" y="1534"/>
                  </a:lnTo>
                  <a:lnTo>
                    <a:pt x="7236" y="874"/>
                  </a:lnTo>
                  <a:cubicBezTo>
                    <a:pt x="7179" y="810"/>
                    <a:pt x="7117" y="745"/>
                    <a:pt x="7055" y="681"/>
                  </a:cubicBezTo>
                  <a:cubicBezTo>
                    <a:pt x="6794" y="422"/>
                    <a:pt x="6517" y="194"/>
                    <a:pt x="62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76"/>
            <p:cNvSpPr/>
            <p:nvPr/>
          </p:nvSpPr>
          <p:spPr>
            <a:xfrm>
              <a:off x="5547002" y="4254759"/>
              <a:ext cx="69078" cy="64059"/>
            </a:xfrm>
            <a:custGeom>
              <a:avLst/>
              <a:gdLst/>
              <a:ahLst/>
              <a:cxnLst/>
              <a:rect l="l" t="t" r="r" b="b"/>
              <a:pathLst>
                <a:path w="2450" h="2272" extrusionOk="0">
                  <a:moveTo>
                    <a:pt x="1666" y="1"/>
                  </a:moveTo>
                  <a:lnTo>
                    <a:pt x="1249" y="321"/>
                  </a:lnTo>
                  <a:lnTo>
                    <a:pt x="84" y="961"/>
                  </a:lnTo>
                  <a:lnTo>
                    <a:pt x="1" y="1257"/>
                  </a:lnTo>
                  <a:cubicBezTo>
                    <a:pt x="194" y="1553"/>
                    <a:pt x="423" y="1830"/>
                    <a:pt x="684" y="2091"/>
                  </a:cubicBezTo>
                  <a:cubicBezTo>
                    <a:pt x="746" y="2153"/>
                    <a:pt x="811" y="2215"/>
                    <a:pt x="875" y="2272"/>
                  </a:cubicBezTo>
                  <a:lnTo>
                    <a:pt x="1316" y="2272"/>
                  </a:lnTo>
                  <a:lnTo>
                    <a:pt x="2449" y="1475"/>
                  </a:lnTo>
                  <a:cubicBezTo>
                    <a:pt x="2118" y="1029"/>
                    <a:pt x="1854" y="534"/>
                    <a:pt x="16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76"/>
            <p:cNvSpPr/>
            <p:nvPr/>
          </p:nvSpPr>
          <p:spPr>
            <a:xfrm>
              <a:off x="5633561" y="4149395"/>
              <a:ext cx="195448" cy="204865"/>
            </a:xfrm>
            <a:custGeom>
              <a:avLst/>
              <a:gdLst/>
              <a:ahLst/>
              <a:cxnLst/>
              <a:rect l="l" t="t" r="r" b="b"/>
              <a:pathLst>
                <a:path w="6932" h="7266" extrusionOk="0">
                  <a:moveTo>
                    <a:pt x="6565" y="1"/>
                  </a:moveTo>
                  <a:lnTo>
                    <a:pt x="6216" y="157"/>
                  </a:lnTo>
                  <a:lnTo>
                    <a:pt x="1" y="6286"/>
                  </a:lnTo>
                  <a:cubicBezTo>
                    <a:pt x="587" y="6743"/>
                    <a:pt x="1262" y="7079"/>
                    <a:pt x="2002" y="7265"/>
                  </a:cubicBezTo>
                  <a:lnTo>
                    <a:pt x="4623" y="5158"/>
                  </a:lnTo>
                  <a:lnTo>
                    <a:pt x="6552" y="2823"/>
                  </a:lnTo>
                  <a:lnTo>
                    <a:pt x="6931" y="1973"/>
                  </a:lnTo>
                  <a:cubicBezTo>
                    <a:pt x="6931" y="1303"/>
                    <a:pt x="6810" y="633"/>
                    <a:pt x="656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76"/>
            <p:cNvSpPr/>
            <p:nvPr/>
          </p:nvSpPr>
          <p:spPr>
            <a:xfrm>
              <a:off x="5619605" y="4321074"/>
              <a:ext cx="73927" cy="37809"/>
            </a:xfrm>
            <a:custGeom>
              <a:avLst/>
              <a:gdLst/>
              <a:ahLst/>
              <a:cxnLst/>
              <a:rect l="l" t="t" r="r" b="b"/>
              <a:pathLst>
                <a:path w="2622" h="1341" extrusionOk="0">
                  <a:moveTo>
                    <a:pt x="697" y="0"/>
                  </a:moveTo>
                  <a:lnTo>
                    <a:pt x="1" y="686"/>
                  </a:lnTo>
                  <a:lnTo>
                    <a:pt x="1" y="972"/>
                  </a:lnTo>
                  <a:cubicBezTo>
                    <a:pt x="633" y="1219"/>
                    <a:pt x="1303" y="1340"/>
                    <a:pt x="1973" y="1340"/>
                  </a:cubicBezTo>
                  <a:lnTo>
                    <a:pt x="2468" y="1206"/>
                  </a:lnTo>
                  <a:lnTo>
                    <a:pt x="2621" y="1079"/>
                  </a:lnTo>
                  <a:cubicBezTo>
                    <a:pt x="1908" y="851"/>
                    <a:pt x="1257" y="482"/>
                    <a:pt x="6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76"/>
            <p:cNvSpPr/>
            <p:nvPr/>
          </p:nvSpPr>
          <p:spPr>
            <a:xfrm>
              <a:off x="5507878" y="4002837"/>
              <a:ext cx="379533" cy="385623"/>
            </a:xfrm>
            <a:custGeom>
              <a:avLst/>
              <a:gdLst/>
              <a:ahLst/>
              <a:cxnLst/>
              <a:rect l="l" t="t" r="r" b="b"/>
              <a:pathLst>
                <a:path w="13461" h="13677" extrusionOk="0">
                  <a:moveTo>
                    <a:pt x="11822" y="1"/>
                  </a:moveTo>
                  <a:lnTo>
                    <a:pt x="11534" y="9"/>
                  </a:lnTo>
                  <a:lnTo>
                    <a:pt x="9928" y="566"/>
                  </a:lnTo>
                  <a:lnTo>
                    <a:pt x="9807" y="816"/>
                  </a:lnTo>
                  <a:cubicBezTo>
                    <a:pt x="9865" y="810"/>
                    <a:pt x="9920" y="807"/>
                    <a:pt x="9973" y="807"/>
                  </a:cubicBezTo>
                  <a:cubicBezTo>
                    <a:pt x="10208" y="807"/>
                    <a:pt x="10392" y="867"/>
                    <a:pt x="10517" y="996"/>
                  </a:cubicBezTo>
                  <a:cubicBezTo>
                    <a:pt x="11308" y="1787"/>
                    <a:pt x="9549" y="4825"/>
                    <a:pt x="6592" y="7784"/>
                  </a:cubicBezTo>
                  <a:cubicBezTo>
                    <a:pt x="4114" y="10262"/>
                    <a:pt x="1579" y="11898"/>
                    <a:pt x="358" y="11898"/>
                  </a:cubicBezTo>
                  <a:cubicBezTo>
                    <a:pt x="310" y="11898"/>
                    <a:pt x="265" y="11895"/>
                    <a:pt x="221" y="11890"/>
                  </a:cubicBezTo>
                  <a:lnTo>
                    <a:pt x="0" y="12135"/>
                  </a:lnTo>
                  <a:lnTo>
                    <a:pt x="0" y="12982"/>
                  </a:lnTo>
                  <a:lnTo>
                    <a:pt x="495" y="13677"/>
                  </a:lnTo>
                  <a:lnTo>
                    <a:pt x="955" y="13677"/>
                  </a:lnTo>
                  <a:cubicBezTo>
                    <a:pt x="2763" y="13241"/>
                    <a:pt x="5389" y="11546"/>
                    <a:pt x="7870" y="9065"/>
                  </a:cubicBezTo>
                  <a:cubicBezTo>
                    <a:pt x="11513" y="5433"/>
                    <a:pt x="13461" y="1491"/>
                    <a:pt x="12228" y="259"/>
                  </a:cubicBezTo>
                  <a:cubicBezTo>
                    <a:pt x="12115" y="146"/>
                    <a:pt x="11981" y="63"/>
                    <a:pt x="1182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76"/>
            <p:cNvSpPr/>
            <p:nvPr/>
          </p:nvSpPr>
          <p:spPr>
            <a:xfrm>
              <a:off x="5507878" y="4002837"/>
              <a:ext cx="379533" cy="385623"/>
            </a:xfrm>
            <a:custGeom>
              <a:avLst/>
              <a:gdLst/>
              <a:ahLst/>
              <a:cxnLst/>
              <a:rect l="l" t="t" r="r" b="b"/>
              <a:pathLst>
                <a:path w="13461" h="13677" extrusionOk="0">
                  <a:moveTo>
                    <a:pt x="11822" y="1"/>
                  </a:moveTo>
                  <a:lnTo>
                    <a:pt x="11534" y="9"/>
                  </a:lnTo>
                  <a:lnTo>
                    <a:pt x="9928" y="566"/>
                  </a:lnTo>
                  <a:lnTo>
                    <a:pt x="9807" y="816"/>
                  </a:lnTo>
                  <a:cubicBezTo>
                    <a:pt x="9865" y="810"/>
                    <a:pt x="9920" y="807"/>
                    <a:pt x="9973" y="807"/>
                  </a:cubicBezTo>
                  <a:cubicBezTo>
                    <a:pt x="10208" y="807"/>
                    <a:pt x="10392" y="867"/>
                    <a:pt x="10517" y="996"/>
                  </a:cubicBezTo>
                  <a:cubicBezTo>
                    <a:pt x="11308" y="1787"/>
                    <a:pt x="9549" y="4825"/>
                    <a:pt x="6592" y="7784"/>
                  </a:cubicBezTo>
                  <a:cubicBezTo>
                    <a:pt x="4114" y="10262"/>
                    <a:pt x="1579" y="11898"/>
                    <a:pt x="358" y="11898"/>
                  </a:cubicBezTo>
                  <a:cubicBezTo>
                    <a:pt x="310" y="11898"/>
                    <a:pt x="265" y="11895"/>
                    <a:pt x="221" y="11890"/>
                  </a:cubicBezTo>
                  <a:lnTo>
                    <a:pt x="0" y="12135"/>
                  </a:lnTo>
                  <a:lnTo>
                    <a:pt x="0" y="12982"/>
                  </a:lnTo>
                  <a:lnTo>
                    <a:pt x="495" y="13677"/>
                  </a:lnTo>
                  <a:lnTo>
                    <a:pt x="955" y="13677"/>
                  </a:lnTo>
                  <a:cubicBezTo>
                    <a:pt x="2763" y="13241"/>
                    <a:pt x="5389" y="11546"/>
                    <a:pt x="7870" y="9065"/>
                  </a:cubicBezTo>
                  <a:cubicBezTo>
                    <a:pt x="11513" y="5433"/>
                    <a:pt x="13461" y="1491"/>
                    <a:pt x="12228" y="259"/>
                  </a:cubicBezTo>
                  <a:cubicBezTo>
                    <a:pt x="12115" y="146"/>
                    <a:pt x="11981" y="63"/>
                    <a:pt x="11822" y="1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76"/>
            <p:cNvSpPr/>
            <p:nvPr/>
          </p:nvSpPr>
          <p:spPr>
            <a:xfrm>
              <a:off x="5689697" y="4000159"/>
              <a:ext cx="150308" cy="64905"/>
            </a:xfrm>
            <a:custGeom>
              <a:avLst/>
              <a:gdLst/>
              <a:ahLst/>
              <a:cxnLst/>
              <a:rect l="l" t="t" r="r" b="b"/>
              <a:pathLst>
                <a:path w="5331" h="2302" extrusionOk="0">
                  <a:moveTo>
                    <a:pt x="4676" y="1"/>
                  </a:moveTo>
                  <a:cubicBezTo>
                    <a:pt x="3601" y="1"/>
                    <a:pt x="2026" y="681"/>
                    <a:pt x="305" y="1874"/>
                  </a:cubicBezTo>
                  <a:lnTo>
                    <a:pt x="1" y="2060"/>
                  </a:lnTo>
                  <a:lnTo>
                    <a:pt x="568" y="2302"/>
                  </a:lnTo>
                  <a:lnTo>
                    <a:pt x="905" y="2001"/>
                  </a:lnTo>
                  <a:cubicBezTo>
                    <a:pt x="1881" y="1368"/>
                    <a:pt x="2729" y="986"/>
                    <a:pt x="3321" y="927"/>
                  </a:cubicBezTo>
                  <a:cubicBezTo>
                    <a:pt x="4058" y="529"/>
                    <a:pt x="4736" y="252"/>
                    <a:pt x="5330" y="109"/>
                  </a:cubicBezTo>
                  <a:cubicBezTo>
                    <a:pt x="5141" y="36"/>
                    <a:pt x="4922" y="1"/>
                    <a:pt x="46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76"/>
            <p:cNvSpPr/>
            <p:nvPr/>
          </p:nvSpPr>
          <p:spPr>
            <a:xfrm>
              <a:off x="5456497" y="4220023"/>
              <a:ext cx="77254" cy="171849"/>
            </a:xfrm>
            <a:custGeom>
              <a:avLst/>
              <a:gdLst/>
              <a:ahLst/>
              <a:cxnLst/>
              <a:rect l="l" t="t" r="r" b="b"/>
              <a:pathLst>
                <a:path w="2740" h="6095" extrusionOk="0">
                  <a:moveTo>
                    <a:pt x="2530" y="1"/>
                  </a:moveTo>
                  <a:lnTo>
                    <a:pt x="2355" y="291"/>
                  </a:lnTo>
                  <a:cubicBezTo>
                    <a:pt x="668" y="2734"/>
                    <a:pt x="1" y="4876"/>
                    <a:pt x="848" y="5726"/>
                  </a:cubicBezTo>
                  <a:cubicBezTo>
                    <a:pt x="1098" y="5976"/>
                    <a:pt x="1461" y="6094"/>
                    <a:pt x="1908" y="6094"/>
                  </a:cubicBezTo>
                  <a:cubicBezTo>
                    <a:pt x="2160" y="6094"/>
                    <a:pt x="2439" y="6057"/>
                    <a:pt x="2740" y="5984"/>
                  </a:cubicBezTo>
                  <a:cubicBezTo>
                    <a:pt x="2589" y="5925"/>
                    <a:pt x="2449" y="5839"/>
                    <a:pt x="2336" y="5723"/>
                  </a:cubicBezTo>
                  <a:cubicBezTo>
                    <a:pt x="2003" y="5390"/>
                    <a:pt x="1903" y="4862"/>
                    <a:pt x="2003" y="4200"/>
                  </a:cubicBezTo>
                  <a:cubicBezTo>
                    <a:pt x="1830" y="4179"/>
                    <a:pt x="1691" y="4120"/>
                    <a:pt x="1588" y="4018"/>
                  </a:cubicBezTo>
                  <a:cubicBezTo>
                    <a:pt x="1139" y="3568"/>
                    <a:pt x="1518" y="2376"/>
                    <a:pt x="2484" y="891"/>
                  </a:cubicBezTo>
                  <a:lnTo>
                    <a:pt x="2665" y="679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76"/>
            <p:cNvSpPr/>
            <p:nvPr/>
          </p:nvSpPr>
          <p:spPr>
            <a:xfrm>
              <a:off x="5689697" y="4000159"/>
              <a:ext cx="150308" cy="64905"/>
            </a:xfrm>
            <a:custGeom>
              <a:avLst/>
              <a:gdLst/>
              <a:ahLst/>
              <a:cxnLst/>
              <a:rect l="l" t="t" r="r" b="b"/>
              <a:pathLst>
                <a:path w="5331" h="2302" extrusionOk="0">
                  <a:moveTo>
                    <a:pt x="4676" y="1"/>
                  </a:moveTo>
                  <a:cubicBezTo>
                    <a:pt x="3601" y="1"/>
                    <a:pt x="2026" y="681"/>
                    <a:pt x="305" y="1874"/>
                  </a:cubicBezTo>
                  <a:lnTo>
                    <a:pt x="1" y="2060"/>
                  </a:lnTo>
                  <a:lnTo>
                    <a:pt x="568" y="2302"/>
                  </a:lnTo>
                  <a:lnTo>
                    <a:pt x="905" y="2001"/>
                  </a:lnTo>
                  <a:cubicBezTo>
                    <a:pt x="1881" y="1368"/>
                    <a:pt x="2729" y="986"/>
                    <a:pt x="3321" y="927"/>
                  </a:cubicBezTo>
                  <a:cubicBezTo>
                    <a:pt x="4058" y="529"/>
                    <a:pt x="4736" y="252"/>
                    <a:pt x="5330" y="109"/>
                  </a:cubicBezTo>
                  <a:cubicBezTo>
                    <a:pt x="5141" y="36"/>
                    <a:pt x="4922" y="1"/>
                    <a:pt x="4676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76"/>
            <p:cNvSpPr/>
            <p:nvPr/>
          </p:nvSpPr>
          <p:spPr>
            <a:xfrm>
              <a:off x="5456497" y="4220023"/>
              <a:ext cx="77254" cy="171849"/>
            </a:xfrm>
            <a:custGeom>
              <a:avLst/>
              <a:gdLst/>
              <a:ahLst/>
              <a:cxnLst/>
              <a:rect l="l" t="t" r="r" b="b"/>
              <a:pathLst>
                <a:path w="2740" h="6095" extrusionOk="0">
                  <a:moveTo>
                    <a:pt x="2530" y="1"/>
                  </a:moveTo>
                  <a:lnTo>
                    <a:pt x="2355" y="291"/>
                  </a:lnTo>
                  <a:cubicBezTo>
                    <a:pt x="668" y="2734"/>
                    <a:pt x="1" y="4876"/>
                    <a:pt x="848" y="5726"/>
                  </a:cubicBezTo>
                  <a:cubicBezTo>
                    <a:pt x="1098" y="5976"/>
                    <a:pt x="1461" y="6094"/>
                    <a:pt x="1908" y="6094"/>
                  </a:cubicBezTo>
                  <a:cubicBezTo>
                    <a:pt x="2160" y="6094"/>
                    <a:pt x="2439" y="6057"/>
                    <a:pt x="2740" y="5984"/>
                  </a:cubicBezTo>
                  <a:cubicBezTo>
                    <a:pt x="2589" y="5925"/>
                    <a:pt x="2449" y="5839"/>
                    <a:pt x="2336" y="5723"/>
                  </a:cubicBezTo>
                  <a:cubicBezTo>
                    <a:pt x="2003" y="5390"/>
                    <a:pt x="1903" y="4862"/>
                    <a:pt x="2003" y="4200"/>
                  </a:cubicBezTo>
                  <a:cubicBezTo>
                    <a:pt x="1830" y="4179"/>
                    <a:pt x="1691" y="4120"/>
                    <a:pt x="1588" y="4018"/>
                  </a:cubicBezTo>
                  <a:cubicBezTo>
                    <a:pt x="1139" y="3568"/>
                    <a:pt x="1518" y="2376"/>
                    <a:pt x="2484" y="891"/>
                  </a:cubicBezTo>
                  <a:lnTo>
                    <a:pt x="2665" y="679"/>
                  </a:lnTo>
                  <a:lnTo>
                    <a:pt x="2530" y="1"/>
                  </a:ln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76"/>
            <p:cNvSpPr/>
            <p:nvPr/>
          </p:nvSpPr>
          <p:spPr>
            <a:xfrm>
              <a:off x="5573562" y="4052376"/>
              <a:ext cx="158653" cy="186876"/>
            </a:xfrm>
            <a:custGeom>
              <a:avLst/>
              <a:gdLst/>
              <a:ahLst/>
              <a:cxnLst/>
              <a:rect l="l" t="t" r="r" b="b"/>
              <a:pathLst>
                <a:path w="5627" h="6628" extrusionOk="0">
                  <a:moveTo>
                    <a:pt x="4281" y="1"/>
                  </a:moveTo>
                  <a:cubicBezTo>
                    <a:pt x="3503" y="170"/>
                    <a:pt x="2790" y="512"/>
                    <a:pt x="2177" y="975"/>
                  </a:cubicBezTo>
                  <a:lnTo>
                    <a:pt x="974" y="2234"/>
                  </a:lnTo>
                  <a:cubicBezTo>
                    <a:pt x="361" y="3124"/>
                    <a:pt x="0" y="4203"/>
                    <a:pt x="0" y="5371"/>
                  </a:cubicBezTo>
                  <a:cubicBezTo>
                    <a:pt x="0" y="5804"/>
                    <a:pt x="52" y="6224"/>
                    <a:pt x="146" y="6627"/>
                  </a:cubicBezTo>
                  <a:lnTo>
                    <a:pt x="2306" y="4704"/>
                  </a:lnTo>
                  <a:lnTo>
                    <a:pt x="4881" y="2021"/>
                  </a:lnTo>
                  <a:lnTo>
                    <a:pt x="5626" y="646"/>
                  </a:lnTo>
                  <a:lnTo>
                    <a:pt x="5570" y="614"/>
                  </a:lnTo>
                  <a:lnTo>
                    <a:pt x="5570" y="326"/>
                  </a:lnTo>
                  <a:cubicBezTo>
                    <a:pt x="5153" y="165"/>
                    <a:pt x="4720" y="57"/>
                    <a:pt x="42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76"/>
            <p:cNvSpPr/>
            <p:nvPr/>
          </p:nvSpPr>
          <p:spPr>
            <a:xfrm>
              <a:off x="5520978" y="4050938"/>
              <a:ext cx="178164" cy="212957"/>
            </a:xfrm>
            <a:custGeom>
              <a:avLst/>
              <a:gdLst/>
              <a:ahLst/>
              <a:cxnLst/>
              <a:rect l="l" t="t" r="r" b="b"/>
              <a:pathLst>
                <a:path w="6319" h="7553" extrusionOk="0">
                  <a:moveTo>
                    <a:pt x="5467" y="0"/>
                  </a:moveTo>
                  <a:cubicBezTo>
                    <a:pt x="5450" y="0"/>
                    <a:pt x="5434" y="0"/>
                    <a:pt x="5417" y="1"/>
                  </a:cubicBezTo>
                  <a:lnTo>
                    <a:pt x="4758" y="280"/>
                  </a:lnTo>
                  <a:lnTo>
                    <a:pt x="493" y="4749"/>
                  </a:lnTo>
                  <a:lnTo>
                    <a:pt x="9" y="5408"/>
                  </a:lnTo>
                  <a:cubicBezTo>
                    <a:pt x="1" y="6097"/>
                    <a:pt x="127" y="6786"/>
                    <a:pt x="378" y="7437"/>
                  </a:cubicBezTo>
                  <a:lnTo>
                    <a:pt x="700" y="7437"/>
                  </a:lnTo>
                  <a:lnTo>
                    <a:pt x="781" y="7553"/>
                  </a:lnTo>
                  <a:lnTo>
                    <a:pt x="1946" y="6740"/>
                  </a:lnTo>
                  <a:lnTo>
                    <a:pt x="2360" y="6374"/>
                  </a:lnTo>
                  <a:cubicBezTo>
                    <a:pt x="2301" y="6054"/>
                    <a:pt x="2272" y="5729"/>
                    <a:pt x="2272" y="5392"/>
                  </a:cubicBezTo>
                  <a:cubicBezTo>
                    <a:pt x="2272" y="2852"/>
                    <a:pt x="3983" y="716"/>
                    <a:pt x="6318" y="68"/>
                  </a:cubicBezTo>
                  <a:cubicBezTo>
                    <a:pt x="6036" y="22"/>
                    <a:pt x="5752" y="0"/>
                    <a:pt x="54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76"/>
            <p:cNvSpPr/>
            <p:nvPr/>
          </p:nvSpPr>
          <p:spPr>
            <a:xfrm>
              <a:off x="5684228" y="4204995"/>
              <a:ext cx="144781" cy="151689"/>
            </a:xfrm>
            <a:custGeom>
              <a:avLst/>
              <a:gdLst/>
              <a:ahLst/>
              <a:cxnLst/>
              <a:rect l="l" t="t" r="r" b="b"/>
              <a:pathLst>
                <a:path w="5135" h="5380" extrusionOk="0">
                  <a:moveTo>
                    <a:pt x="5134" y="1"/>
                  </a:moveTo>
                  <a:cubicBezTo>
                    <a:pt x="4499" y="945"/>
                    <a:pt x="3652" y="1973"/>
                    <a:pt x="2651" y="2974"/>
                  </a:cubicBezTo>
                  <a:cubicBezTo>
                    <a:pt x="1758" y="3864"/>
                    <a:pt x="851" y="4631"/>
                    <a:pt x="1" y="5234"/>
                  </a:cubicBezTo>
                  <a:cubicBezTo>
                    <a:pt x="197" y="5296"/>
                    <a:pt x="404" y="5342"/>
                    <a:pt x="612" y="5379"/>
                  </a:cubicBezTo>
                  <a:cubicBezTo>
                    <a:pt x="1685" y="5194"/>
                    <a:pt x="2710" y="4690"/>
                    <a:pt x="3539" y="3862"/>
                  </a:cubicBezTo>
                  <a:cubicBezTo>
                    <a:pt x="4604" y="2796"/>
                    <a:pt x="5134" y="1400"/>
                    <a:pt x="51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76"/>
            <p:cNvSpPr/>
            <p:nvPr/>
          </p:nvSpPr>
          <p:spPr>
            <a:xfrm>
              <a:off x="5674980" y="4349748"/>
              <a:ext cx="32875" cy="9135"/>
            </a:xfrm>
            <a:custGeom>
              <a:avLst/>
              <a:gdLst/>
              <a:ahLst/>
              <a:cxnLst/>
              <a:rect l="l" t="t" r="r" b="b"/>
              <a:pathLst>
                <a:path w="1166" h="324" extrusionOk="0">
                  <a:moveTo>
                    <a:pt x="466" y="0"/>
                  </a:moveTo>
                  <a:cubicBezTo>
                    <a:pt x="310" y="113"/>
                    <a:pt x="154" y="221"/>
                    <a:pt x="1" y="323"/>
                  </a:cubicBezTo>
                  <a:cubicBezTo>
                    <a:pt x="391" y="323"/>
                    <a:pt x="781" y="283"/>
                    <a:pt x="1166" y="197"/>
                  </a:cubicBezTo>
                  <a:cubicBezTo>
                    <a:pt x="926" y="151"/>
                    <a:pt x="695" y="84"/>
                    <a:pt x="46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76"/>
            <p:cNvSpPr/>
            <p:nvPr/>
          </p:nvSpPr>
          <p:spPr>
            <a:xfrm>
              <a:off x="5576212" y="4061708"/>
              <a:ext cx="184001" cy="205457"/>
            </a:xfrm>
            <a:custGeom>
              <a:avLst/>
              <a:gdLst/>
              <a:ahLst/>
              <a:cxnLst/>
              <a:rect l="l" t="t" r="r" b="b"/>
              <a:pathLst>
                <a:path w="6526" h="7287" extrusionOk="0">
                  <a:moveTo>
                    <a:pt x="5478" y="1"/>
                  </a:moveTo>
                  <a:cubicBezTo>
                    <a:pt x="4962" y="1015"/>
                    <a:pt x="3824" y="2473"/>
                    <a:pt x="2355" y="3942"/>
                  </a:cubicBezTo>
                  <a:cubicBezTo>
                    <a:pt x="1540" y="4757"/>
                    <a:pt x="730" y="5468"/>
                    <a:pt x="1" y="6027"/>
                  </a:cubicBezTo>
                  <a:cubicBezTo>
                    <a:pt x="79" y="6469"/>
                    <a:pt x="208" y="6888"/>
                    <a:pt x="383" y="7286"/>
                  </a:cubicBezTo>
                  <a:cubicBezTo>
                    <a:pt x="1238" y="6684"/>
                    <a:pt x="2236" y="5836"/>
                    <a:pt x="3243" y="4830"/>
                  </a:cubicBezTo>
                  <a:cubicBezTo>
                    <a:pt x="4889" y="3183"/>
                    <a:pt x="6113" y="1553"/>
                    <a:pt x="6525" y="547"/>
                  </a:cubicBezTo>
                  <a:cubicBezTo>
                    <a:pt x="6194" y="323"/>
                    <a:pt x="5842" y="143"/>
                    <a:pt x="54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76"/>
            <p:cNvSpPr/>
            <p:nvPr/>
          </p:nvSpPr>
          <p:spPr>
            <a:xfrm>
              <a:off x="5531749" y="4223604"/>
              <a:ext cx="64369" cy="66709"/>
            </a:xfrm>
            <a:custGeom>
              <a:avLst/>
              <a:gdLst/>
              <a:ahLst/>
              <a:cxnLst/>
              <a:rect l="l" t="t" r="r" b="b"/>
              <a:pathLst>
                <a:path w="2283" h="2366" extrusionOk="0">
                  <a:moveTo>
                    <a:pt x="1941" y="0"/>
                  </a:moveTo>
                  <a:cubicBezTo>
                    <a:pt x="1212" y="589"/>
                    <a:pt x="542" y="1044"/>
                    <a:pt x="1" y="1318"/>
                  </a:cubicBezTo>
                  <a:cubicBezTo>
                    <a:pt x="141" y="1682"/>
                    <a:pt x="324" y="2031"/>
                    <a:pt x="544" y="2365"/>
                  </a:cubicBezTo>
                  <a:cubicBezTo>
                    <a:pt x="1010" y="2174"/>
                    <a:pt x="1610" y="1808"/>
                    <a:pt x="2282" y="1308"/>
                  </a:cubicBezTo>
                  <a:cubicBezTo>
                    <a:pt x="2116" y="899"/>
                    <a:pt x="2000" y="457"/>
                    <a:pt x="194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76"/>
            <p:cNvSpPr/>
            <p:nvPr/>
          </p:nvSpPr>
          <p:spPr>
            <a:xfrm>
              <a:off x="5582049" y="4061708"/>
              <a:ext cx="84021" cy="92113"/>
            </a:xfrm>
            <a:custGeom>
              <a:avLst/>
              <a:gdLst/>
              <a:ahLst/>
              <a:cxnLst/>
              <a:rect l="l" t="t" r="r" b="b"/>
              <a:pathLst>
                <a:path w="2980" h="3267" extrusionOk="0">
                  <a:moveTo>
                    <a:pt x="2979" y="1"/>
                  </a:moveTo>
                  <a:lnTo>
                    <a:pt x="2979" y="1"/>
                  </a:lnTo>
                  <a:cubicBezTo>
                    <a:pt x="1585" y="617"/>
                    <a:pt x="496" y="1803"/>
                    <a:pt x="1" y="3267"/>
                  </a:cubicBezTo>
                  <a:cubicBezTo>
                    <a:pt x="251" y="3035"/>
                    <a:pt x="504" y="2793"/>
                    <a:pt x="754" y="2540"/>
                  </a:cubicBezTo>
                  <a:cubicBezTo>
                    <a:pt x="1637" y="1661"/>
                    <a:pt x="2395" y="781"/>
                    <a:pt x="29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76"/>
            <p:cNvSpPr/>
            <p:nvPr/>
          </p:nvSpPr>
          <p:spPr>
            <a:xfrm>
              <a:off x="5521289" y="4051248"/>
              <a:ext cx="152422" cy="152338"/>
            </a:xfrm>
            <a:custGeom>
              <a:avLst/>
              <a:gdLst/>
              <a:ahLst/>
              <a:cxnLst/>
              <a:rect l="l" t="t" r="r" b="b"/>
              <a:pathLst>
                <a:path w="5406" h="5403" extrusionOk="0">
                  <a:moveTo>
                    <a:pt x="5406" y="0"/>
                  </a:moveTo>
                  <a:cubicBezTo>
                    <a:pt x="4026" y="14"/>
                    <a:pt x="2651" y="544"/>
                    <a:pt x="1599" y="1596"/>
                  </a:cubicBezTo>
                  <a:cubicBezTo>
                    <a:pt x="547" y="2650"/>
                    <a:pt x="14" y="4025"/>
                    <a:pt x="1" y="5403"/>
                  </a:cubicBezTo>
                  <a:cubicBezTo>
                    <a:pt x="832" y="4824"/>
                    <a:pt x="1806" y="4009"/>
                    <a:pt x="2788" y="3035"/>
                  </a:cubicBezTo>
                  <a:cubicBezTo>
                    <a:pt x="3251" y="2059"/>
                    <a:pt x="3991" y="1238"/>
                    <a:pt x="4908" y="676"/>
                  </a:cubicBezTo>
                  <a:cubicBezTo>
                    <a:pt x="5088" y="444"/>
                    <a:pt x="5258" y="218"/>
                    <a:pt x="54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86" name="Google Shape;3186;p76"/>
          <p:cNvSpPr/>
          <p:nvPr/>
        </p:nvSpPr>
        <p:spPr>
          <a:xfrm rot="10800000" flipH="1">
            <a:off x="8419101" y="202894"/>
            <a:ext cx="119529" cy="119477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7" name="Google Shape;3187;p76"/>
          <p:cNvGrpSpPr/>
          <p:nvPr/>
        </p:nvGrpSpPr>
        <p:grpSpPr>
          <a:xfrm>
            <a:off x="3987424" y="1178910"/>
            <a:ext cx="392305" cy="392023"/>
            <a:chOff x="3987424" y="1178910"/>
            <a:chExt cx="392305" cy="392023"/>
          </a:xfrm>
        </p:grpSpPr>
        <p:sp>
          <p:nvSpPr>
            <p:cNvPr id="3188" name="Google Shape;3188;p76"/>
            <p:cNvSpPr/>
            <p:nvPr/>
          </p:nvSpPr>
          <p:spPr>
            <a:xfrm>
              <a:off x="4266893" y="1233637"/>
              <a:ext cx="61409" cy="77029"/>
            </a:xfrm>
            <a:custGeom>
              <a:avLst/>
              <a:gdLst/>
              <a:ahLst/>
              <a:cxnLst/>
              <a:rect l="l" t="t" r="r" b="b"/>
              <a:pathLst>
                <a:path w="2178" h="2732" extrusionOk="0">
                  <a:moveTo>
                    <a:pt x="1222" y="1"/>
                  </a:moveTo>
                  <a:lnTo>
                    <a:pt x="891" y="124"/>
                  </a:lnTo>
                  <a:lnTo>
                    <a:pt x="87" y="808"/>
                  </a:lnTo>
                  <a:lnTo>
                    <a:pt x="1" y="2322"/>
                  </a:lnTo>
                  <a:lnTo>
                    <a:pt x="192" y="2731"/>
                  </a:lnTo>
                  <a:lnTo>
                    <a:pt x="582" y="2731"/>
                  </a:lnTo>
                  <a:cubicBezTo>
                    <a:pt x="923" y="2653"/>
                    <a:pt x="1311" y="2726"/>
                    <a:pt x="1365" y="2137"/>
                  </a:cubicBezTo>
                  <a:cubicBezTo>
                    <a:pt x="1432" y="1375"/>
                    <a:pt x="1860" y="1612"/>
                    <a:pt x="2037" y="1114"/>
                  </a:cubicBezTo>
                  <a:cubicBezTo>
                    <a:pt x="2177" y="724"/>
                    <a:pt x="1948" y="237"/>
                    <a:pt x="1564" y="25"/>
                  </a:cubicBezTo>
                  <a:lnTo>
                    <a:pt x="1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76"/>
            <p:cNvSpPr/>
            <p:nvPr/>
          </p:nvSpPr>
          <p:spPr>
            <a:xfrm>
              <a:off x="4033410" y="1293269"/>
              <a:ext cx="230410" cy="260071"/>
            </a:xfrm>
            <a:custGeom>
              <a:avLst/>
              <a:gdLst/>
              <a:ahLst/>
              <a:cxnLst/>
              <a:rect l="l" t="t" r="r" b="b"/>
              <a:pathLst>
                <a:path w="8172" h="9224" extrusionOk="0">
                  <a:moveTo>
                    <a:pt x="3872" y="0"/>
                  </a:moveTo>
                  <a:cubicBezTo>
                    <a:pt x="1652" y="536"/>
                    <a:pt x="0" y="2537"/>
                    <a:pt x="0" y="4921"/>
                  </a:cubicBezTo>
                  <a:cubicBezTo>
                    <a:pt x="0" y="6377"/>
                    <a:pt x="616" y="7692"/>
                    <a:pt x="1601" y="8613"/>
                  </a:cubicBezTo>
                  <a:lnTo>
                    <a:pt x="3194" y="9223"/>
                  </a:lnTo>
                  <a:lnTo>
                    <a:pt x="5440" y="8680"/>
                  </a:lnTo>
                  <a:lnTo>
                    <a:pt x="6519" y="8639"/>
                  </a:lnTo>
                  <a:cubicBezTo>
                    <a:pt x="7372" y="7908"/>
                    <a:pt x="7972" y="6885"/>
                    <a:pt x="8171" y="5728"/>
                  </a:cubicBezTo>
                  <a:lnTo>
                    <a:pt x="7999" y="5029"/>
                  </a:lnTo>
                  <a:lnTo>
                    <a:pt x="7749" y="3310"/>
                  </a:lnTo>
                  <a:lnTo>
                    <a:pt x="6869" y="1819"/>
                  </a:lnTo>
                  <a:lnTo>
                    <a:pt x="4996" y="538"/>
                  </a:lnTo>
                  <a:lnTo>
                    <a:pt x="4803" y="202"/>
                  </a:lnTo>
                  <a:cubicBezTo>
                    <a:pt x="4504" y="108"/>
                    <a:pt x="4192" y="38"/>
                    <a:pt x="3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76"/>
            <p:cNvSpPr/>
            <p:nvPr/>
          </p:nvSpPr>
          <p:spPr>
            <a:xfrm>
              <a:off x="4010939" y="1292367"/>
              <a:ext cx="141060" cy="247693"/>
            </a:xfrm>
            <a:custGeom>
              <a:avLst/>
              <a:gdLst/>
              <a:ahLst/>
              <a:cxnLst/>
              <a:rect l="l" t="t" r="r" b="b"/>
              <a:pathLst>
                <a:path w="5003" h="8785" extrusionOk="0">
                  <a:moveTo>
                    <a:pt x="4101" y="0"/>
                  </a:moveTo>
                  <a:cubicBezTo>
                    <a:pt x="3985" y="0"/>
                    <a:pt x="3872" y="3"/>
                    <a:pt x="3762" y="13"/>
                  </a:cubicBezTo>
                  <a:lnTo>
                    <a:pt x="3482" y="361"/>
                  </a:lnTo>
                  <a:lnTo>
                    <a:pt x="2489" y="568"/>
                  </a:lnTo>
                  <a:lnTo>
                    <a:pt x="1935" y="500"/>
                  </a:lnTo>
                  <a:cubicBezTo>
                    <a:pt x="1314" y="807"/>
                    <a:pt x="760" y="1240"/>
                    <a:pt x="321" y="1765"/>
                  </a:cubicBezTo>
                  <a:lnTo>
                    <a:pt x="342" y="2594"/>
                  </a:lnTo>
                  <a:lnTo>
                    <a:pt x="1" y="6489"/>
                  </a:lnTo>
                  <a:lnTo>
                    <a:pt x="1117" y="8155"/>
                  </a:lnTo>
                  <a:lnTo>
                    <a:pt x="2764" y="8784"/>
                  </a:lnTo>
                  <a:cubicBezTo>
                    <a:pt x="1629" y="7886"/>
                    <a:pt x="910" y="6498"/>
                    <a:pt x="910" y="4940"/>
                  </a:cubicBezTo>
                  <a:cubicBezTo>
                    <a:pt x="910" y="2505"/>
                    <a:pt x="2678" y="482"/>
                    <a:pt x="5002" y="83"/>
                  </a:cubicBezTo>
                  <a:cubicBezTo>
                    <a:pt x="4709" y="30"/>
                    <a:pt x="4408" y="0"/>
                    <a:pt x="4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76"/>
            <p:cNvSpPr/>
            <p:nvPr/>
          </p:nvSpPr>
          <p:spPr>
            <a:xfrm>
              <a:off x="4057517" y="1495879"/>
              <a:ext cx="159725" cy="73927"/>
            </a:xfrm>
            <a:custGeom>
              <a:avLst/>
              <a:gdLst/>
              <a:ahLst/>
              <a:cxnLst/>
              <a:rect l="l" t="t" r="r" b="b"/>
              <a:pathLst>
                <a:path w="5665" h="2622" extrusionOk="0">
                  <a:moveTo>
                    <a:pt x="2584" y="1"/>
                  </a:moveTo>
                  <a:cubicBezTo>
                    <a:pt x="1887" y="1"/>
                    <a:pt x="1911" y="819"/>
                    <a:pt x="1351" y="835"/>
                  </a:cubicBezTo>
                  <a:cubicBezTo>
                    <a:pt x="1341" y="835"/>
                    <a:pt x="1330" y="835"/>
                    <a:pt x="1319" y="835"/>
                  </a:cubicBezTo>
                  <a:cubicBezTo>
                    <a:pt x="749" y="835"/>
                    <a:pt x="815" y="315"/>
                    <a:pt x="201" y="315"/>
                  </a:cubicBezTo>
                  <a:cubicBezTo>
                    <a:pt x="145" y="315"/>
                    <a:pt x="83" y="319"/>
                    <a:pt x="14" y="329"/>
                  </a:cubicBezTo>
                  <a:cubicBezTo>
                    <a:pt x="12" y="329"/>
                    <a:pt x="3" y="329"/>
                    <a:pt x="1" y="332"/>
                  </a:cubicBezTo>
                  <a:lnTo>
                    <a:pt x="184" y="1300"/>
                  </a:lnTo>
                  <a:lnTo>
                    <a:pt x="1930" y="2419"/>
                  </a:lnTo>
                  <a:lnTo>
                    <a:pt x="3044" y="2621"/>
                  </a:lnTo>
                  <a:cubicBezTo>
                    <a:pt x="4036" y="2503"/>
                    <a:pt x="4941" y="2086"/>
                    <a:pt x="5664" y="1467"/>
                  </a:cubicBezTo>
                  <a:cubicBezTo>
                    <a:pt x="5503" y="809"/>
                    <a:pt x="5325" y="304"/>
                    <a:pt x="4891" y="304"/>
                  </a:cubicBezTo>
                  <a:cubicBezTo>
                    <a:pt x="4819" y="304"/>
                    <a:pt x="4740" y="318"/>
                    <a:pt x="4653" y="348"/>
                  </a:cubicBezTo>
                  <a:cubicBezTo>
                    <a:pt x="4431" y="424"/>
                    <a:pt x="4310" y="462"/>
                    <a:pt x="4192" y="462"/>
                  </a:cubicBezTo>
                  <a:cubicBezTo>
                    <a:pt x="3982" y="462"/>
                    <a:pt x="3781" y="339"/>
                    <a:pt x="3030" y="87"/>
                  </a:cubicBezTo>
                  <a:cubicBezTo>
                    <a:pt x="2854" y="26"/>
                    <a:pt x="2708" y="1"/>
                    <a:pt x="25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76"/>
            <p:cNvSpPr/>
            <p:nvPr/>
          </p:nvSpPr>
          <p:spPr>
            <a:xfrm>
              <a:off x="4022160" y="1352028"/>
              <a:ext cx="97357" cy="121210"/>
            </a:xfrm>
            <a:custGeom>
              <a:avLst/>
              <a:gdLst/>
              <a:ahLst/>
              <a:cxnLst/>
              <a:rect l="l" t="t" r="r" b="b"/>
              <a:pathLst>
                <a:path w="3453" h="4299" extrusionOk="0">
                  <a:moveTo>
                    <a:pt x="1927" y="0"/>
                  </a:moveTo>
                  <a:cubicBezTo>
                    <a:pt x="1782" y="0"/>
                    <a:pt x="1607" y="14"/>
                    <a:pt x="1392" y="23"/>
                  </a:cubicBezTo>
                  <a:lnTo>
                    <a:pt x="566" y="577"/>
                  </a:lnTo>
                  <a:lnTo>
                    <a:pt x="1" y="2821"/>
                  </a:lnTo>
                  <a:cubicBezTo>
                    <a:pt x="1" y="2821"/>
                    <a:pt x="192" y="3617"/>
                    <a:pt x="235" y="3652"/>
                  </a:cubicBezTo>
                  <a:cubicBezTo>
                    <a:pt x="275" y="3687"/>
                    <a:pt x="741" y="4298"/>
                    <a:pt x="741" y="4298"/>
                  </a:cubicBezTo>
                  <a:cubicBezTo>
                    <a:pt x="816" y="4223"/>
                    <a:pt x="916" y="4153"/>
                    <a:pt x="1029" y="4088"/>
                  </a:cubicBezTo>
                  <a:cubicBezTo>
                    <a:pt x="1946" y="3582"/>
                    <a:pt x="1645" y="3265"/>
                    <a:pt x="1927" y="2867"/>
                  </a:cubicBezTo>
                  <a:cubicBezTo>
                    <a:pt x="2018" y="2741"/>
                    <a:pt x="2186" y="2708"/>
                    <a:pt x="2377" y="2708"/>
                  </a:cubicBezTo>
                  <a:cubicBezTo>
                    <a:pt x="2577" y="2708"/>
                    <a:pt x="2801" y="2744"/>
                    <a:pt x="2986" y="2744"/>
                  </a:cubicBezTo>
                  <a:cubicBezTo>
                    <a:pt x="3177" y="2744"/>
                    <a:pt x="3326" y="2705"/>
                    <a:pt x="3359" y="2549"/>
                  </a:cubicBezTo>
                  <a:cubicBezTo>
                    <a:pt x="3453" y="2097"/>
                    <a:pt x="3340" y="2151"/>
                    <a:pt x="2815" y="1796"/>
                  </a:cubicBezTo>
                  <a:cubicBezTo>
                    <a:pt x="2288" y="1438"/>
                    <a:pt x="2888" y="1005"/>
                    <a:pt x="2589" y="402"/>
                  </a:cubicBezTo>
                  <a:cubicBezTo>
                    <a:pt x="2422" y="67"/>
                    <a:pt x="2243" y="0"/>
                    <a:pt x="19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76"/>
            <p:cNvSpPr/>
            <p:nvPr/>
          </p:nvSpPr>
          <p:spPr>
            <a:xfrm>
              <a:off x="3987424" y="1342498"/>
              <a:ext cx="163587" cy="228436"/>
            </a:xfrm>
            <a:custGeom>
              <a:avLst/>
              <a:gdLst/>
              <a:ahLst/>
              <a:cxnLst/>
              <a:rect l="l" t="t" r="r" b="b"/>
              <a:pathLst>
                <a:path w="5802" h="8102" extrusionOk="0">
                  <a:moveTo>
                    <a:pt x="1152" y="0"/>
                  </a:moveTo>
                  <a:cubicBezTo>
                    <a:pt x="431" y="859"/>
                    <a:pt x="1" y="1962"/>
                    <a:pt x="1" y="3170"/>
                  </a:cubicBezTo>
                  <a:cubicBezTo>
                    <a:pt x="1" y="5893"/>
                    <a:pt x="2210" y="8101"/>
                    <a:pt x="4935" y="8101"/>
                  </a:cubicBezTo>
                  <a:cubicBezTo>
                    <a:pt x="5231" y="8101"/>
                    <a:pt x="5519" y="8075"/>
                    <a:pt x="5801" y="8026"/>
                  </a:cubicBezTo>
                  <a:cubicBezTo>
                    <a:pt x="4402" y="7776"/>
                    <a:pt x="3210" y="6939"/>
                    <a:pt x="2487" y="5780"/>
                  </a:cubicBezTo>
                  <a:cubicBezTo>
                    <a:pt x="2446" y="5784"/>
                    <a:pt x="2407" y="5787"/>
                    <a:pt x="2369" y="5787"/>
                  </a:cubicBezTo>
                  <a:cubicBezTo>
                    <a:pt x="1735" y="5787"/>
                    <a:pt x="1460" y="5134"/>
                    <a:pt x="1967" y="4650"/>
                  </a:cubicBezTo>
                  <a:cubicBezTo>
                    <a:pt x="1825" y="4184"/>
                    <a:pt x="1744" y="3689"/>
                    <a:pt x="1744" y="3175"/>
                  </a:cubicBezTo>
                  <a:cubicBezTo>
                    <a:pt x="1744" y="2134"/>
                    <a:pt x="2067" y="1165"/>
                    <a:pt x="2621" y="366"/>
                  </a:cubicBezTo>
                  <a:lnTo>
                    <a:pt x="2621" y="366"/>
                  </a:lnTo>
                  <a:cubicBezTo>
                    <a:pt x="2521" y="372"/>
                    <a:pt x="2411" y="375"/>
                    <a:pt x="2291" y="375"/>
                  </a:cubicBezTo>
                  <a:cubicBezTo>
                    <a:pt x="2226" y="375"/>
                    <a:pt x="2157" y="374"/>
                    <a:pt x="2086" y="372"/>
                  </a:cubicBezTo>
                  <a:cubicBezTo>
                    <a:pt x="1672" y="358"/>
                    <a:pt x="1370" y="197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76"/>
            <p:cNvSpPr/>
            <p:nvPr/>
          </p:nvSpPr>
          <p:spPr>
            <a:xfrm>
              <a:off x="4164094" y="1299106"/>
              <a:ext cx="101615" cy="156003"/>
            </a:xfrm>
            <a:custGeom>
              <a:avLst/>
              <a:gdLst/>
              <a:ahLst/>
              <a:cxnLst/>
              <a:rect l="l" t="t" r="r" b="b"/>
              <a:pathLst>
                <a:path w="3604" h="5533" extrusionOk="0">
                  <a:moveTo>
                    <a:pt x="168" y="0"/>
                  </a:moveTo>
                  <a:lnTo>
                    <a:pt x="168" y="0"/>
                  </a:lnTo>
                  <a:cubicBezTo>
                    <a:pt x="65" y="243"/>
                    <a:pt x="1" y="627"/>
                    <a:pt x="423" y="945"/>
                  </a:cubicBezTo>
                  <a:cubicBezTo>
                    <a:pt x="1096" y="1445"/>
                    <a:pt x="1362" y="1580"/>
                    <a:pt x="1163" y="2107"/>
                  </a:cubicBezTo>
                  <a:cubicBezTo>
                    <a:pt x="967" y="2637"/>
                    <a:pt x="609" y="3826"/>
                    <a:pt x="1561" y="4063"/>
                  </a:cubicBezTo>
                  <a:cubicBezTo>
                    <a:pt x="2514" y="4300"/>
                    <a:pt x="2829" y="4432"/>
                    <a:pt x="2936" y="4803"/>
                  </a:cubicBezTo>
                  <a:cubicBezTo>
                    <a:pt x="3012" y="5061"/>
                    <a:pt x="3133" y="5427"/>
                    <a:pt x="3531" y="5532"/>
                  </a:cubicBezTo>
                  <a:cubicBezTo>
                    <a:pt x="3579" y="5263"/>
                    <a:pt x="3603" y="4983"/>
                    <a:pt x="3603" y="4701"/>
                  </a:cubicBezTo>
                  <a:cubicBezTo>
                    <a:pt x="3598" y="2497"/>
                    <a:pt x="2159" y="635"/>
                    <a:pt x="1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76"/>
            <p:cNvSpPr/>
            <p:nvPr/>
          </p:nvSpPr>
          <p:spPr>
            <a:xfrm>
              <a:off x="4089462" y="1304632"/>
              <a:ext cx="37274" cy="31466"/>
            </a:xfrm>
            <a:custGeom>
              <a:avLst/>
              <a:gdLst/>
              <a:ahLst/>
              <a:cxnLst/>
              <a:rect l="l" t="t" r="r" b="b"/>
              <a:pathLst>
                <a:path w="1322" h="1116" extrusionOk="0">
                  <a:moveTo>
                    <a:pt x="789" y="1"/>
                  </a:moveTo>
                  <a:lnTo>
                    <a:pt x="54" y="418"/>
                  </a:lnTo>
                  <a:lnTo>
                    <a:pt x="0" y="639"/>
                  </a:lnTo>
                  <a:cubicBezTo>
                    <a:pt x="43" y="684"/>
                    <a:pt x="84" y="735"/>
                    <a:pt x="119" y="789"/>
                  </a:cubicBezTo>
                  <a:cubicBezTo>
                    <a:pt x="285" y="1053"/>
                    <a:pt x="456" y="1116"/>
                    <a:pt x="608" y="1116"/>
                  </a:cubicBezTo>
                  <a:cubicBezTo>
                    <a:pt x="707" y="1116"/>
                    <a:pt x="798" y="1089"/>
                    <a:pt x="875" y="1074"/>
                  </a:cubicBezTo>
                  <a:cubicBezTo>
                    <a:pt x="1071" y="1042"/>
                    <a:pt x="1321" y="491"/>
                    <a:pt x="1139" y="197"/>
                  </a:cubicBezTo>
                  <a:cubicBezTo>
                    <a:pt x="1101" y="135"/>
                    <a:pt x="1071" y="74"/>
                    <a:pt x="10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76"/>
            <p:cNvSpPr/>
            <p:nvPr/>
          </p:nvSpPr>
          <p:spPr>
            <a:xfrm>
              <a:off x="4065412" y="1292875"/>
              <a:ext cx="53599" cy="29915"/>
            </a:xfrm>
            <a:custGeom>
              <a:avLst/>
              <a:gdLst/>
              <a:ahLst/>
              <a:cxnLst/>
              <a:rect l="l" t="t" r="r" b="b"/>
              <a:pathLst>
                <a:path w="1901" h="1061" extrusionOk="0">
                  <a:moveTo>
                    <a:pt x="1825" y="1"/>
                  </a:moveTo>
                  <a:cubicBezTo>
                    <a:pt x="1174" y="47"/>
                    <a:pt x="557" y="216"/>
                    <a:pt x="1" y="491"/>
                  </a:cubicBezTo>
                  <a:cubicBezTo>
                    <a:pt x="44" y="566"/>
                    <a:pt x="116" y="628"/>
                    <a:pt x="205" y="660"/>
                  </a:cubicBezTo>
                  <a:cubicBezTo>
                    <a:pt x="366" y="719"/>
                    <a:pt x="649" y="843"/>
                    <a:pt x="851" y="1061"/>
                  </a:cubicBezTo>
                  <a:cubicBezTo>
                    <a:pt x="1171" y="808"/>
                    <a:pt x="1523" y="593"/>
                    <a:pt x="1900" y="426"/>
                  </a:cubicBezTo>
                  <a:cubicBezTo>
                    <a:pt x="1852" y="291"/>
                    <a:pt x="1830" y="143"/>
                    <a:pt x="18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76"/>
            <p:cNvSpPr/>
            <p:nvPr/>
          </p:nvSpPr>
          <p:spPr>
            <a:xfrm>
              <a:off x="4242307" y="1231410"/>
              <a:ext cx="68768" cy="86530"/>
            </a:xfrm>
            <a:custGeom>
              <a:avLst/>
              <a:gdLst/>
              <a:ahLst/>
              <a:cxnLst/>
              <a:rect l="l" t="t" r="r" b="b"/>
              <a:pathLst>
                <a:path w="2439" h="3069" extrusionOk="0">
                  <a:moveTo>
                    <a:pt x="2030" y="0"/>
                  </a:moveTo>
                  <a:cubicBezTo>
                    <a:pt x="1582" y="0"/>
                    <a:pt x="1538" y="397"/>
                    <a:pt x="1142" y="397"/>
                  </a:cubicBezTo>
                  <a:cubicBezTo>
                    <a:pt x="1135" y="397"/>
                    <a:pt x="1128" y="397"/>
                    <a:pt x="1120" y="397"/>
                  </a:cubicBezTo>
                  <a:cubicBezTo>
                    <a:pt x="1107" y="396"/>
                    <a:pt x="1094" y="396"/>
                    <a:pt x="1082" y="396"/>
                  </a:cubicBezTo>
                  <a:cubicBezTo>
                    <a:pt x="885" y="396"/>
                    <a:pt x="792" y="475"/>
                    <a:pt x="749" y="558"/>
                  </a:cubicBezTo>
                  <a:cubicBezTo>
                    <a:pt x="684" y="674"/>
                    <a:pt x="601" y="779"/>
                    <a:pt x="488" y="854"/>
                  </a:cubicBezTo>
                  <a:cubicBezTo>
                    <a:pt x="116" y="1099"/>
                    <a:pt x="68" y="1425"/>
                    <a:pt x="227" y="1764"/>
                  </a:cubicBezTo>
                  <a:cubicBezTo>
                    <a:pt x="412" y="2165"/>
                    <a:pt x="1" y="2299"/>
                    <a:pt x="108" y="2630"/>
                  </a:cubicBezTo>
                  <a:cubicBezTo>
                    <a:pt x="184" y="2861"/>
                    <a:pt x="498" y="3069"/>
                    <a:pt x="807" y="3069"/>
                  </a:cubicBezTo>
                  <a:cubicBezTo>
                    <a:pt x="939" y="3069"/>
                    <a:pt x="1069" y="3031"/>
                    <a:pt x="1179" y="2942"/>
                  </a:cubicBezTo>
                  <a:cubicBezTo>
                    <a:pt x="1263" y="2875"/>
                    <a:pt x="1357" y="2837"/>
                    <a:pt x="1456" y="2819"/>
                  </a:cubicBezTo>
                  <a:cubicBezTo>
                    <a:pt x="1279" y="2730"/>
                    <a:pt x="1134" y="2593"/>
                    <a:pt x="1088" y="2447"/>
                  </a:cubicBezTo>
                  <a:cubicBezTo>
                    <a:pt x="980" y="2119"/>
                    <a:pt x="1389" y="1979"/>
                    <a:pt x="1206" y="1584"/>
                  </a:cubicBezTo>
                  <a:cubicBezTo>
                    <a:pt x="1047" y="1245"/>
                    <a:pt x="1093" y="916"/>
                    <a:pt x="1467" y="671"/>
                  </a:cubicBezTo>
                  <a:cubicBezTo>
                    <a:pt x="1577" y="599"/>
                    <a:pt x="1664" y="494"/>
                    <a:pt x="1725" y="376"/>
                  </a:cubicBezTo>
                  <a:cubicBezTo>
                    <a:pt x="1771" y="294"/>
                    <a:pt x="1862" y="213"/>
                    <a:pt x="2062" y="213"/>
                  </a:cubicBezTo>
                  <a:cubicBezTo>
                    <a:pt x="2074" y="213"/>
                    <a:pt x="2086" y="214"/>
                    <a:pt x="2099" y="214"/>
                  </a:cubicBezTo>
                  <a:cubicBezTo>
                    <a:pt x="2110" y="215"/>
                    <a:pt x="2120" y="215"/>
                    <a:pt x="2130" y="215"/>
                  </a:cubicBezTo>
                  <a:cubicBezTo>
                    <a:pt x="2264" y="215"/>
                    <a:pt x="2358" y="167"/>
                    <a:pt x="2438" y="106"/>
                  </a:cubicBezTo>
                  <a:cubicBezTo>
                    <a:pt x="2344" y="55"/>
                    <a:pt x="2245" y="20"/>
                    <a:pt x="2134" y="7"/>
                  </a:cubicBezTo>
                  <a:cubicBezTo>
                    <a:pt x="2097" y="2"/>
                    <a:pt x="2063" y="0"/>
                    <a:pt x="20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76"/>
            <p:cNvSpPr/>
            <p:nvPr/>
          </p:nvSpPr>
          <p:spPr>
            <a:xfrm>
              <a:off x="4344429" y="1220019"/>
              <a:ext cx="35300" cy="34144"/>
            </a:xfrm>
            <a:custGeom>
              <a:avLst/>
              <a:gdLst/>
              <a:ahLst/>
              <a:cxnLst/>
              <a:rect l="l" t="t" r="r" b="b"/>
              <a:pathLst>
                <a:path w="1252" h="1211" extrusionOk="0">
                  <a:moveTo>
                    <a:pt x="1024" y="1"/>
                  </a:moveTo>
                  <a:cubicBezTo>
                    <a:pt x="971" y="1"/>
                    <a:pt x="918" y="21"/>
                    <a:pt x="877" y="61"/>
                  </a:cubicBezTo>
                  <a:lnTo>
                    <a:pt x="81" y="858"/>
                  </a:lnTo>
                  <a:cubicBezTo>
                    <a:pt x="0" y="938"/>
                    <a:pt x="0" y="1070"/>
                    <a:pt x="81" y="1151"/>
                  </a:cubicBezTo>
                  <a:cubicBezTo>
                    <a:pt x="121" y="1191"/>
                    <a:pt x="172" y="1210"/>
                    <a:pt x="226" y="1210"/>
                  </a:cubicBezTo>
                  <a:cubicBezTo>
                    <a:pt x="280" y="1210"/>
                    <a:pt x="334" y="1191"/>
                    <a:pt x="374" y="1151"/>
                  </a:cubicBezTo>
                  <a:lnTo>
                    <a:pt x="1171" y="352"/>
                  </a:lnTo>
                  <a:cubicBezTo>
                    <a:pt x="1251" y="271"/>
                    <a:pt x="1251" y="142"/>
                    <a:pt x="1171" y="61"/>
                  </a:cubicBezTo>
                  <a:cubicBezTo>
                    <a:pt x="1130" y="21"/>
                    <a:pt x="1077" y="1"/>
                    <a:pt x="10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76"/>
            <p:cNvSpPr/>
            <p:nvPr/>
          </p:nvSpPr>
          <p:spPr>
            <a:xfrm>
              <a:off x="4303377" y="1178910"/>
              <a:ext cx="35300" cy="34201"/>
            </a:xfrm>
            <a:custGeom>
              <a:avLst/>
              <a:gdLst/>
              <a:ahLst/>
              <a:cxnLst/>
              <a:rect l="l" t="t" r="r" b="b"/>
              <a:pathLst>
                <a:path w="1252" h="1213" extrusionOk="0">
                  <a:moveTo>
                    <a:pt x="1024" y="0"/>
                  </a:moveTo>
                  <a:cubicBezTo>
                    <a:pt x="971" y="0"/>
                    <a:pt x="918" y="21"/>
                    <a:pt x="878" y="61"/>
                  </a:cubicBezTo>
                  <a:lnTo>
                    <a:pt x="81" y="860"/>
                  </a:lnTo>
                  <a:cubicBezTo>
                    <a:pt x="1" y="938"/>
                    <a:pt x="1" y="1070"/>
                    <a:pt x="81" y="1151"/>
                  </a:cubicBezTo>
                  <a:cubicBezTo>
                    <a:pt x="122" y="1191"/>
                    <a:pt x="173" y="1212"/>
                    <a:pt x="227" y="1212"/>
                  </a:cubicBezTo>
                  <a:cubicBezTo>
                    <a:pt x="280" y="1212"/>
                    <a:pt x="334" y="1191"/>
                    <a:pt x="375" y="1151"/>
                  </a:cubicBezTo>
                  <a:lnTo>
                    <a:pt x="1171" y="354"/>
                  </a:lnTo>
                  <a:cubicBezTo>
                    <a:pt x="1252" y="273"/>
                    <a:pt x="1252" y="142"/>
                    <a:pt x="1171" y="61"/>
                  </a:cubicBezTo>
                  <a:cubicBezTo>
                    <a:pt x="1131" y="21"/>
                    <a:pt x="1078" y="0"/>
                    <a:pt x="102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76"/>
            <p:cNvSpPr/>
            <p:nvPr/>
          </p:nvSpPr>
          <p:spPr>
            <a:xfrm>
              <a:off x="4332813" y="1190668"/>
              <a:ext cx="35216" cy="34201"/>
            </a:xfrm>
            <a:custGeom>
              <a:avLst/>
              <a:gdLst/>
              <a:ahLst/>
              <a:cxnLst/>
              <a:rect l="l" t="t" r="r" b="b"/>
              <a:pathLst>
                <a:path w="1249" h="1213" extrusionOk="0">
                  <a:moveTo>
                    <a:pt x="1024" y="0"/>
                  </a:moveTo>
                  <a:cubicBezTo>
                    <a:pt x="971" y="0"/>
                    <a:pt x="918" y="21"/>
                    <a:pt x="878" y="61"/>
                  </a:cubicBezTo>
                  <a:lnTo>
                    <a:pt x="81" y="860"/>
                  </a:lnTo>
                  <a:cubicBezTo>
                    <a:pt x="1" y="941"/>
                    <a:pt x="1" y="1070"/>
                    <a:pt x="81" y="1151"/>
                  </a:cubicBezTo>
                  <a:cubicBezTo>
                    <a:pt x="122" y="1191"/>
                    <a:pt x="170" y="1212"/>
                    <a:pt x="224" y="1212"/>
                  </a:cubicBezTo>
                  <a:cubicBezTo>
                    <a:pt x="275" y="1212"/>
                    <a:pt x="329" y="1191"/>
                    <a:pt x="372" y="1151"/>
                  </a:cubicBezTo>
                  <a:lnTo>
                    <a:pt x="1168" y="354"/>
                  </a:lnTo>
                  <a:cubicBezTo>
                    <a:pt x="1249" y="274"/>
                    <a:pt x="1249" y="142"/>
                    <a:pt x="1168" y="61"/>
                  </a:cubicBezTo>
                  <a:cubicBezTo>
                    <a:pt x="1129" y="21"/>
                    <a:pt x="1077" y="0"/>
                    <a:pt x="102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76"/>
            <p:cNvSpPr/>
            <p:nvPr/>
          </p:nvSpPr>
          <p:spPr>
            <a:xfrm>
              <a:off x="4268782" y="1262283"/>
              <a:ext cx="15592" cy="14464"/>
            </a:xfrm>
            <a:custGeom>
              <a:avLst/>
              <a:gdLst/>
              <a:ahLst/>
              <a:cxnLst/>
              <a:rect l="l" t="t" r="r" b="b"/>
              <a:pathLst>
                <a:path w="553" h="513" extrusionOk="0">
                  <a:moveTo>
                    <a:pt x="325" y="0"/>
                  </a:moveTo>
                  <a:cubicBezTo>
                    <a:pt x="272" y="0"/>
                    <a:pt x="219" y="20"/>
                    <a:pt x="178" y="61"/>
                  </a:cubicBezTo>
                  <a:lnTo>
                    <a:pt x="82" y="158"/>
                  </a:lnTo>
                  <a:cubicBezTo>
                    <a:pt x="1" y="238"/>
                    <a:pt x="1" y="370"/>
                    <a:pt x="82" y="451"/>
                  </a:cubicBezTo>
                  <a:cubicBezTo>
                    <a:pt x="122" y="491"/>
                    <a:pt x="173" y="513"/>
                    <a:pt x="227" y="513"/>
                  </a:cubicBezTo>
                  <a:cubicBezTo>
                    <a:pt x="281" y="513"/>
                    <a:pt x="334" y="491"/>
                    <a:pt x="375" y="451"/>
                  </a:cubicBezTo>
                  <a:lnTo>
                    <a:pt x="472" y="354"/>
                  </a:lnTo>
                  <a:cubicBezTo>
                    <a:pt x="552" y="273"/>
                    <a:pt x="552" y="142"/>
                    <a:pt x="472" y="61"/>
                  </a:cubicBezTo>
                  <a:cubicBezTo>
                    <a:pt x="431" y="20"/>
                    <a:pt x="378" y="0"/>
                    <a:pt x="3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76"/>
            <p:cNvSpPr/>
            <p:nvPr/>
          </p:nvSpPr>
          <p:spPr>
            <a:xfrm>
              <a:off x="4263543" y="1233637"/>
              <a:ext cx="61409" cy="77029"/>
            </a:xfrm>
            <a:custGeom>
              <a:avLst/>
              <a:gdLst/>
              <a:ahLst/>
              <a:cxnLst/>
              <a:rect l="l" t="t" r="r" b="b"/>
              <a:pathLst>
                <a:path w="2178" h="2732" extrusionOk="0">
                  <a:moveTo>
                    <a:pt x="1222" y="1"/>
                  </a:moveTo>
                  <a:lnTo>
                    <a:pt x="891" y="124"/>
                  </a:lnTo>
                  <a:lnTo>
                    <a:pt x="87" y="808"/>
                  </a:lnTo>
                  <a:lnTo>
                    <a:pt x="1" y="2322"/>
                  </a:lnTo>
                  <a:lnTo>
                    <a:pt x="192" y="2731"/>
                  </a:lnTo>
                  <a:lnTo>
                    <a:pt x="582" y="2731"/>
                  </a:lnTo>
                  <a:cubicBezTo>
                    <a:pt x="923" y="2653"/>
                    <a:pt x="1311" y="2726"/>
                    <a:pt x="1365" y="2137"/>
                  </a:cubicBezTo>
                  <a:cubicBezTo>
                    <a:pt x="1432" y="1375"/>
                    <a:pt x="1860" y="1612"/>
                    <a:pt x="2037" y="1114"/>
                  </a:cubicBezTo>
                  <a:cubicBezTo>
                    <a:pt x="2177" y="724"/>
                    <a:pt x="1948" y="237"/>
                    <a:pt x="1564" y="25"/>
                  </a:cubicBezTo>
                  <a:lnTo>
                    <a:pt x="122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76"/>
            <p:cNvSpPr/>
            <p:nvPr/>
          </p:nvSpPr>
          <p:spPr>
            <a:xfrm>
              <a:off x="4243607" y="1231410"/>
              <a:ext cx="68768" cy="86530"/>
            </a:xfrm>
            <a:custGeom>
              <a:avLst/>
              <a:gdLst/>
              <a:ahLst/>
              <a:cxnLst/>
              <a:rect l="l" t="t" r="r" b="b"/>
              <a:pathLst>
                <a:path w="2439" h="3069" extrusionOk="0">
                  <a:moveTo>
                    <a:pt x="2030" y="0"/>
                  </a:moveTo>
                  <a:cubicBezTo>
                    <a:pt x="1582" y="0"/>
                    <a:pt x="1538" y="397"/>
                    <a:pt x="1142" y="397"/>
                  </a:cubicBezTo>
                  <a:cubicBezTo>
                    <a:pt x="1135" y="397"/>
                    <a:pt x="1128" y="397"/>
                    <a:pt x="1120" y="397"/>
                  </a:cubicBezTo>
                  <a:cubicBezTo>
                    <a:pt x="1107" y="396"/>
                    <a:pt x="1094" y="396"/>
                    <a:pt x="1082" y="396"/>
                  </a:cubicBezTo>
                  <a:cubicBezTo>
                    <a:pt x="885" y="396"/>
                    <a:pt x="792" y="475"/>
                    <a:pt x="749" y="558"/>
                  </a:cubicBezTo>
                  <a:cubicBezTo>
                    <a:pt x="684" y="674"/>
                    <a:pt x="601" y="779"/>
                    <a:pt x="488" y="854"/>
                  </a:cubicBezTo>
                  <a:cubicBezTo>
                    <a:pt x="116" y="1099"/>
                    <a:pt x="68" y="1425"/>
                    <a:pt x="227" y="1764"/>
                  </a:cubicBezTo>
                  <a:cubicBezTo>
                    <a:pt x="412" y="2165"/>
                    <a:pt x="1" y="2299"/>
                    <a:pt x="108" y="2630"/>
                  </a:cubicBezTo>
                  <a:cubicBezTo>
                    <a:pt x="184" y="2861"/>
                    <a:pt x="498" y="3069"/>
                    <a:pt x="807" y="3069"/>
                  </a:cubicBezTo>
                  <a:cubicBezTo>
                    <a:pt x="939" y="3069"/>
                    <a:pt x="1069" y="3031"/>
                    <a:pt x="1179" y="2942"/>
                  </a:cubicBezTo>
                  <a:cubicBezTo>
                    <a:pt x="1263" y="2875"/>
                    <a:pt x="1357" y="2837"/>
                    <a:pt x="1456" y="2819"/>
                  </a:cubicBezTo>
                  <a:cubicBezTo>
                    <a:pt x="1279" y="2730"/>
                    <a:pt x="1134" y="2593"/>
                    <a:pt x="1088" y="2447"/>
                  </a:cubicBezTo>
                  <a:cubicBezTo>
                    <a:pt x="980" y="2119"/>
                    <a:pt x="1389" y="1979"/>
                    <a:pt x="1206" y="1584"/>
                  </a:cubicBezTo>
                  <a:cubicBezTo>
                    <a:pt x="1047" y="1245"/>
                    <a:pt x="1093" y="916"/>
                    <a:pt x="1467" y="671"/>
                  </a:cubicBezTo>
                  <a:cubicBezTo>
                    <a:pt x="1577" y="599"/>
                    <a:pt x="1664" y="494"/>
                    <a:pt x="1725" y="376"/>
                  </a:cubicBezTo>
                  <a:cubicBezTo>
                    <a:pt x="1771" y="294"/>
                    <a:pt x="1862" y="213"/>
                    <a:pt x="2062" y="213"/>
                  </a:cubicBezTo>
                  <a:cubicBezTo>
                    <a:pt x="2074" y="213"/>
                    <a:pt x="2086" y="214"/>
                    <a:pt x="2099" y="214"/>
                  </a:cubicBezTo>
                  <a:cubicBezTo>
                    <a:pt x="2110" y="215"/>
                    <a:pt x="2120" y="215"/>
                    <a:pt x="2130" y="215"/>
                  </a:cubicBezTo>
                  <a:cubicBezTo>
                    <a:pt x="2264" y="215"/>
                    <a:pt x="2358" y="167"/>
                    <a:pt x="2438" y="106"/>
                  </a:cubicBezTo>
                  <a:cubicBezTo>
                    <a:pt x="2344" y="55"/>
                    <a:pt x="2245" y="20"/>
                    <a:pt x="2134" y="7"/>
                  </a:cubicBezTo>
                  <a:cubicBezTo>
                    <a:pt x="2097" y="2"/>
                    <a:pt x="2063" y="0"/>
                    <a:pt x="203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76"/>
            <p:cNvSpPr/>
            <p:nvPr/>
          </p:nvSpPr>
          <p:spPr>
            <a:xfrm>
              <a:off x="4265432" y="1262283"/>
              <a:ext cx="15592" cy="14464"/>
            </a:xfrm>
            <a:custGeom>
              <a:avLst/>
              <a:gdLst/>
              <a:ahLst/>
              <a:cxnLst/>
              <a:rect l="l" t="t" r="r" b="b"/>
              <a:pathLst>
                <a:path w="553" h="513" extrusionOk="0">
                  <a:moveTo>
                    <a:pt x="325" y="0"/>
                  </a:moveTo>
                  <a:cubicBezTo>
                    <a:pt x="272" y="0"/>
                    <a:pt x="219" y="20"/>
                    <a:pt x="178" y="61"/>
                  </a:cubicBezTo>
                  <a:lnTo>
                    <a:pt x="82" y="158"/>
                  </a:lnTo>
                  <a:cubicBezTo>
                    <a:pt x="1" y="238"/>
                    <a:pt x="1" y="370"/>
                    <a:pt x="82" y="451"/>
                  </a:cubicBezTo>
                  <a:cubicBezTo>
                    <a:pt x="122" y="491"/>
                    <a:pt x="173" y="513"/>
                    <a:pt x="227" y="513"/>
                  </a:cubicBezTo>
                  <a:cubicBezTo>
                    <a:pt x="281" y="513"/>
                    <a:pt x="334" y="491"/>
                    <a:pt x="375" y="451"/>
                  </a:cubicBezTo>
                  <a:lnTo>
                    <a:pt x="472" y="354"/>
                  </a:lnTo>
                  <a:cubicBezTo>
                    <a:pt x="552" y="273"/>
                    <a:pt x="552" y="142"/>
                    <a:pt x="472" y="61"/>
                  </a:cubicBezTo>
                  <a:cubicBezTo>
                    <a:pt x="431" y="20"/>
                    <a:pt x="378" y="0"/>
                    <a:pt x="3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5" name="Google Shape;3205;p76"/>
          <p:cNvGrpSpPr/>
          <p:nvPr/>
        </p:nvGrpSpPr>
        <p:grpSpPr>
          <a:xfrm>
            <a:off x="4738201" y="1179023"/>
            <a:ext cx="391995" cy="391910"/>
            <a:chOff x="4738201" y="1179023"/>
            <a:chExt cx="391995" cy="391910"/>
          </a:xfrm>
        </p:grpSpPr>
        <p:sp>
          <p:nvSpPr>
            <p:cNvPr id="3206" name="Google Shape;3206;p76"/>
            <p:cNvSpPr/>
            <p:nvPr/>
          </p:nvSpPr>
          <p:spPr>
            <a:xfrm>
              <a:off x="5036870" y="1248721"/>
              <a:ext cx="22923" cy="28421"/>
            </a:xfrm>
            <a:custGeom>
              <a:avLst/>
              <a:gdLst/>
              <a:ahLst/>
              <a:cxnLst/>
              <a:rect l="l" t="t" r="r" b="b"/>
              <a:pathLst>
                <a:path w="813" h="1008" extrusionOk="0">
                  <a:moveTo>
                    <a:pt x="70" y="1"/>
                  </a:moveTo>
                  <a:lnTo>
                    <a:pt x="0" y="84"/>
                  </a:lnTo>
                  <a:lnTo>
                    <a:pt x="0" y="967"/>
                  </a:lnTo>
                  <a:lnTo>
                    <a:pt x="43" y="1007"/>
                  </a:lnTo>
                  <a:lnTo>
                    <a:pt x="772" y="1007"/>
                  </a:lnTo>
                  <a:lnTo>
                    <a:pt x="813" y="967"/>
                  </a:lnTo>
                  <a:lnTo>
                    <a:pt x="813" y="84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76"/>
            <p:cNvSpPr/>
            <p:nvPr/>
          </p:nvSpPr>
          <p:spPr>
            <a:xfrm>
              <a:off x="4994916" y="1200480"/>
              <a:ext cx="47057" cy="11504"/>
            </a:xfrm>
            <a:custGeom>
              <a:avLst/>
              <a:gdLst/>
              <a:ahLst/>
              <a:cxnLst/>
              <a:rect l="l" t="t" r="r" b="b"/>
              <a:pathLst>
                <a:path w="1669" h="408" extrusionOk="0">
                  <a:moveTo>
                    <a:pt x="205" y="1"/>
                  </a:moveTo>
                  <a:cubicBezTo>
                    <a:pt x="94" y="1"/>
                    <a:pt x="0" y="95"/>
                    <a:pt x="3" y="208"/>
                  </a:cubicBezTo>
                  <a:cubicBezTo>
                    <a:pt x="8" y="318"/>
                    <a:pt x="105" y="407"/>
                    <a:pt x="216" y="407"/>
                  </a:cubicBezTo>
                  <a:lnTo>
                    <a:pt x="1464" y="407"/>
                  </a:lnTo>
                  <a:cubicBezTo>
                    <a:pt x="1577" y="407"/>
                    <a:pt x="1668" y="313"/>
                    <a:pt x="1666" y="197"/>
                  </a:cubicBezTo>
                  <a:cubicBezTo>
                    <a:pt x="1663" y="87"/>
                    <a:pt x="1566" y="1"/>
                    <a:pt x="14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76"/>
            <p:cNvSpPr/>
            <p:nvPr/>
          </p:nvSpPr>
          <p:spPr>
            <a:xfrm>
              <a:off x="4994916" y="1224925"/>
              <a:ext cx="47057" cy="11475"/>
            </a:xfrm>
            <a:custGeom>
              <a:avLst/>
              <a:gdLst/>
              <a:ahLst/>
              <a:cxnLst/>
              <a:rect l="l" t="t" r="r" b="b"/>
              <a:pathLst>
                <a:path w="1669" h="407" extrusionOk="0">
                  <a:moveTo>
                    <a:pt x="205" y="0"/>
                  </a:moveTo>
                  <a:cubicBezTo>
                    <a:pt x="94" y="0"/>
                    <a:pt x="0" y="94"/>
                    <a:pt x="3" y="210"/>
                  </a:cubicBezTo>
                  <a:cubicBezTo>
                    <a:pt x="8" y="320"/>
                    <a:pt x="105" y="406"/>
                    <a:pt x="216" y="406"/>
                  </a:cubicBezTo>
                  <a:lnTo>
                    <a:pt x="1464" y="406"/>
                  </a:lnTo>
                  <a:cubicBezTo>
                    <a:pt x="1577" y="406"/>
                    <a:pt x="1668" y="318"/>
                    <a:pt x="1666" y="199"/>
                  </a:cubicBezTo>
                  <a:cubicBezTo>
                    <a:pt x="1663" y="89"/>
                    <a:pt x="1566" y="0"/>
                    <a:pt x="14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76"/>
            <p:cNvSpPr/>
            <p:nvPr/>
          </p:nvSpPr>
          <p:spPr>
            <a:xfrm>
              <a:off x="5054379" y="1200480"/>
              <a:ext cx="46381" cy="11504"/>
            </a:xfrm>
            <a:custGeom>
              <a:avLst/>
              <a:gdLst/>
              <a:ahLst/>
              <a:cxnLst/>
              <a:rect l="l" t="t" r="r" b="b"/>
              <a:pathLst>
                <a:path w="1645" h="408" extrusionOk="0">
                  <a:moveTo>
                    <a:pt x="205" y="1"/>
                  </a:moveTo>
                  <a:cubicBezTo>
                    <a:pt x="95" y="1"/>
                    <a:pt x="1" y="95"/>
                    <a:pt x="3" y="208"/>
                  </a:cubicBezTo>
                  <a:cubicBezTo>
                    <a:pt x="6" y="318"/>
                    <a:pt x="106" y="407"/>
                    <a:pt x="216" y="407"/>
                  </a:cubicBezTo>
                  <a:lnTo>
                    <a:pt x="1437" y="407"/>
                  </a:lnTo>
                  <a:cubicBezTo>
                    <a:pt x="1550" y="407"/>
                    <a:pt x="1645" y="313"/>
                    <a:pt x="1639" y="197"/>
                  </a:cubicBezTo>
                  <a:cubicBezTo>
                    <a:pt x="1634" y="87"/>
                    <a:pt x="1537" y="1"/>
                    <a:pt x="14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76"/>
            <p:cNvSpPr/>
            <p:nvPr/>
          </p:nvSpPr>
          <p:spPr>
            <a:xfrm>
              <a:off x="5054379" y="1224925"/>
              <a:ext cx="46381" cy="11475"/>
            </a:xfrm>
            <a:custGeom>
              <a:avLst/>
              <a:gdLst/>
              <a:ahLst/>
              <a:cxnLst/>
              <a:rect l="l" t="t" r="r" b="b"/>
              <a:pathLst>
                <a:path w="1645" h="407" extrusionOk="0">
                  <a:moveTo>
                    <a:pt x="205" y="0"/>
                  </a:moveTo>
                  <a:cubicBezTo>
                    <a:pt x="95" y="0"/>
                    <a:pt x="1" y="94"/>
                    <a:pt x="3" y="210"/>
                  </a:cubicBezTo>
                  <a:cubicBezTo>
                    <a:pt x="6" y="320"/>
                    <a:pt x="106" y="406"/>
                    <a:pt x="216" y="406"/>
                  </a:cubicBezTo>
                  <a:lnTo>
                    <a:pt x="1437" y="406"/>
                  </a:lnTo>
                  <a:cubicBezTo>
                    <a:pt x="1550" y="406"/>
                    <a:pt x="1645" y="318"/>
                    <a:pt x="1639" y="199"/>
                  </a:cubicBezTo>
                  <a:cubicBezTo>
                    <a:pt x="1634" y="89"/>
                    <a:pt x="1537" y="0"/>
                    <a:pt x="1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76"/>
            <p:cNvSpPr/>
            <p:nvPr/>
          </p:nvSpPr>
          <p:spPr>
            <a:xfrm>
              <a:off x="5044680" y="1299360"/>
              <a:ext cx="40601" cy="43082"/>
            </a:xfrm>
            <a:custGeom>
              <a:avLst/>
              <a:gdLst/>
              <a:ahLst/>
              <a:cxnLst/>
              <a:rect l="l" t="t" r="r" b="b"/>
              <a:pathLst>
                <a:path w="1440" h="1528" extrusionOk="0">
                  <a:moveTo>
                    <a:pt x="1208" y="0"/>
                  </a:moveTo>
                  <a:cubicBezTo>
                    <a:pt x="1150" y="0"/>
                    <a:pt x="1092" y="24"/>
                    <a:pt x="1050" y="72"/>
                  </a:cubicBezTo>
                  <a:lnTo>
                    <a:pt x="76" y="1178"/>
                  </a:lnTo>
                  <a:cubicBezTo>
                    <a:pt x="0" y="1264"/>
                    <a:pt x="8" y="1396"/>
                    <a:pt x="94" y="1474"/>
                  </a:cubicBezTo>
                  <a:cubicBezTo>
                    <a:pt x="137" y="1512"/>
                    <a:pt x="183" y="1528"/>
                    <a:pt x="234" y="1528"/>
                  </a:cubicBezTo>
                  <a:cubicBezTo>
                    <a:pt x="293" y="1528"/>
                    <a:pt x="350" y="1504"/>
                    <a:pt x="390" y="1452"/>
                  </a:cubicBezTo>
                  <a:lnTo>
                    <a:pt x="1367" y="347"/>
                  </a:lnTo>
                  <a:cubicBezTo>
                    <a:pt x="1440" y="261"/>
                    <a:pt x="1434" y="129"/>
                    <a:pt x="1345" y="51"/>
                  </a:cubicBezTo>
                  <a:cubicBezTo>
                    <a:pt x="1306" y="17"/>
                    <a:pt x="1257" y="0"/>
                    <a:pt x="12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76"/>
            <p:cNvSpPr/>
            <p:nvPr/>
          </p:nvSpPr>
          <p:spPr>
            <a:xfrm>
              <a:off x="5010846" y="1299303"/>
              <a:ext cx="40826" cy="43082"/>
            </a:xfrm>
            <a:custGeom>
              <a:avLst/>
              <a:gdLst/>
              <a:ahLst/>
              <a:cxnLst/>
              <a:rect l="l" t="t" r="r" b="b"/>
              <a:pathLst>
                <a:path w="1448" h="1528" extrusionOk="0">
                  <a:moveTo>
                    <a:pt x="235" y="0"/>
                  </a:moveTo>
                  <a:cubicBezTo>
                    <a:pt x="187" y="0"/>
                    <a:pt x="139" y="17"/>
                    <a:pt x="100" y="53"/>
                  </a:cubicBezTo>
                  <a:cubicBezTo>
                    <a:pt x="11" y="131"/>
                    <a:pt x="0" y="263"/>
                    <a:pt x="78" y="349"/>
                  </a:cubicBezTo>
                  <a:lnTo>
                    <a:pt x="1055" y="1454"/>
                  </a:lnTo>
                  <a:cubicBezTo>
                    <a:pt x="1098" y="1503"/>
                    <a:pt x="1154" y="1527"/>
                    <a:pt x="1211" y="1527"/>
                  </a:cubicBezTo>
                  <a:cubicBezTo>
                    <a:pt x="1259" y="1527"/>
                    <a:pt x="1311" y="1508"/>
                    <a:pt x="1351" y="1476"/>
                  </a:cubicBezTo>
                  <a:cubicBezTo>
                    <a:pt x="1437" y="1398"/>
                    <a:pt x="1448" y="1266"/>
                    <a:pt x="1370" y="1180"/>
                  </a:cubicBezTo>
                  <a:lnTo>
                    <a:pt x="396" y="74"/>
                  </a:lnTo>
                  <a:cubicBezTo>
                    <a:pt x="353" y="26"/>
                    <a:pt x="294" y="0"/>
                    <a:pt x="2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76"/>
            <p:cNvSpPr/>
            <p:nvPr/>
          </p:nvSpPr>
          <p:spPr>
            <a:xfrm>
              <a:off x="5034897" y="1329077"/>
              <a:ext cx="26560" cy="26560"/>
            </a:xfrm>
            <a:custGeom>
              <a:avLst/>
              <a:gdLst/>
              <a:ahLst/>
              <a:cxnLst/>
              <a:rect l="l" t="t" r="r" b="b"/>
              <a:pathLst>
                <a:path w="942" h="942" extrusionOk="0">
                  <a:moveTo>
                    <a:pt x="471" y="0"/>
                  </a:moveTo>
                  <a:cubicBezTo>
                    <a:pt x="210" y="0"/>
                    <a:pt x="0" y="210"/>
                    <a:pt x="0" y="471"/>
                  </a:cubicBezTo>
                  <a:cubicBezTo>
                    <a:pt x="0" y="729"/>
                    <a:pt x="210" y="942"/>
                    <a:pt x="471" y="942"/>
                  </a:cubicBezTo>
                  <a:cubicBezTo>
                    <a:pt x="729" y="942"/>
                    <a:pt x="942" y="729"/>
                    <a:pt x="942" y="471"/>
                  </a:cubicBezTo>
                  <a:cubicBezTo>
                    <a:pt x="942" y="210"/>
                    <a:pt x="729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76"/>
            <p:cNvSpPr/>
            <p:nvPr/>
          </p:nvSpPr>
          <p:spPr>
            <a:xfrm>
              <a:off x="4784779" y="1289238"/>
              <a:ext cx="233680" cy="264103"/>
            </a:xfrm>
            <a:custGeom>
              <a:avLst/>
              <a:gdLst/>
              <a:ahLst/>
              <a:cxnLst/>
              <a:rect l="l" t="t" r="r" b="b"/>
              <a:pathLst>
                <a:path w="8288" h="9367" extrusionOk="0">
                  <a:moveTo>
                    <a:pt x="3931" y="1"/>
                  </a:moveTo>
                  <a:cubicBezTo>
                    <a:pt x="1679" y="544"/>
                    <a:pt x="1" y="2573"/>
                    <a:pt x="1" y="4997"/>
                  </a:cubicBezTo>
                  <a:cubicBezTo>
                    <a:pt x="1" y="6477"/>
                    <a:pt x="627" y="7809"/>
                    <a:pt x="1626" y="8747"/>
                  </a:cubicBezTo>
                  <a:lnTo>
                    <a:pt x="3240" y="9366"/>
                  </a:lnTo>
                  <a:lnTo>
                    <a:pt x="5521" y="8817"/>
                  </a:lnTo>
                  <a:lnTo>
                    <a:pt x="6614" y="8777"/>
                  </a:lnTo>
                  <a:cubicBezTo>
                    <a:pt x="7480" y="8035"/>
                    <a:pt x="8088" y="6999"/>
                    <a:pt x="8287" y="5820"/>
                  </a:cubicBezTo>
                  <a:lnTo>
                    <a:pt x="8123" y="5102"/>
                  </a:lnTo>
                  <a:lnTo>
                    <a:pt x="7870" y="3358"/>
                  </a:lnTo>
                  <a:lnTo>
                    <a:pt x="6977" y="1846"/>
                  </a:lnTo>
                  <a:lnTo>
                    <a:pt x="5075" y="544"/>
                  </a:lnTo>
                  <a:lnTo>
                    <a:pt x="4881" y="205"/>
                  </a:lnTo>
                  <a:cubicBezTo>
                    <a:pt x="4577" y="108"/>
                    <a:pt x="4260" y="41"/>
                    <a:pt x="3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76"/>
            <p:cNvSpPr/>
            <p:nvPr/>
          </p:nvSpPr>
          <p:spPr>
            <a:xfrm>
              <a:off x="4761941" y="1288420"/>
              <a:ext cx="143343" cy="251415"/>
            </a:xfrm>
            <a:custGeom>
              <a:avLst/>
              <a:gdLst/>
              <a:ahLst/>
              <a:cxnLst/>
              <a:rect l="l" t="t" r="r" b="b"/>
              <a:pathLst>
                <a:path w="5084" h="8917" extrusionOk="0">
                  <a:moveTo>
                    <a:pt x="4168" y="0"/>
                  </a:moveTo>
                  <a:cubicBezTo>
                    <a:pt x="4050" y="0"/>
                    <a:pt x="3937" y="6"/>
                    <a:pt x="3821" y="14"/>
                  </a:cubicBezTo>
                  <a:lnTo>
                    <a:pt x="3539" y="366"/>
                  </a:lnTo>
                  <a:lnTo>
                    <a:pt x="2532" y="576"/>
                  </a:lnTo>
                  <a:lnTo>
                    <a:pt x="1967" y="509"/>
                  </a:lnTo>
                  <a:cubicBezTo>
                    <a:pt x="1335" y="818"/>
                    <a:pt x="778" y="1259"/>
                    <a:pt x="326" y="1795"/>
                  </a:cubicBezTo>
                  <a:lnTo>
                    <a:pt x="351" y="2631"/>
                  </a:lnTo>
                  <a:lnTo>
                    <a:pt x="1" y="6586"/>
                  </a:lnTo>
                  <a:lnTo>
                    <a:pt x="1133" y="8279"/>
                  </a:lnTo>
                  <a:lnTo>
                    <a:pt x="2807" y="8916"/>
                  </a:lnTo>
                  <a:cubicBezTo>
                    <a:pt x="1663" y="8002"/>
                    <a:pt x="929" y="6597"/>
                    <a:pt x="929" y="5015"/>
                  </a:cubicBezTo>
                  <a:cubicBezTo>
                    <a:pt x="929" y="2543"/>
                    <a:pt x="2724" y="490"/>
                    <a:pt x="5083" y="86"/>
                  </a:cubicBezTo>
                  <a:cubicBezTo>
                    <a:pt x="4787" y="32"/>
                    <a:pt x="4480" y="0"/>
                    <a:pt x="41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76"/>
            <p:cNvSpPr/>
            <p:nvPr/>
          </p:nvSpPr>
          <p:spPr>
            <a:xfrm>
              <a:off x="4809365" y="1494835"/>
              <a:ext cx="161980" cy="75111"/>
            </a:xfrm>
            <a:custGeom>
              <a:avLst/>
              <a:gdLst/>
              <a:ahLst/>
              <a:cxnLst/>
              <a:rect l="l" t="t" r="r" b="b"/>
              <a:pathLst>
                <a:path w="5745" h="2664" extrusionOk="0">
                  <a:moveTo>
                    <a:pt x="2624" y="0"/>
                  </a:moveTo>
                  <a:cubicBezTo>
                    <a:pt x="1918" y="0"/>
                    <a:pt x="1942" y="832"/>
                    <a:pt x="1372" y="850"/>
                  </a:cubicBezTo>
                  <a:cubicBezTo>
                    <a:pt x="1363" y="850"/>
                    <a:pt x="1353" y="851"/>
                    <a:pt x="1344" y="851"/>
                  </a:cubicBezTo>
                  <a:cubicBezTo>
                    <a:pt x="761" y="851"/>
                    <a:pt x="828" y="322"/>
                    <a:pt x="205" y="322"/>
                  </a:cubicBezTo>
                  <a:cubicBezTo>
                    <a:pt x="148" y="322"/>
                    <a:pt x="84" y="326"/>
                    <a:pt x="14" y="336"/>
                  </a:cubicBezTo>
                  <a:cubicBezTo>
                    <a:pt x="11" y="336"/>
                    <a:pt x="3" y="336"/>
                    <a:pt x="0" y="339"/>
                  </a:cubicBezTo>
                  <a:lnTo>
                    <a:pt x="189" y="1321"/>
                  </a:lnTo>
                  <a:lnTo>
                    <a:pt x="1959" y="2456"/>
                  </a:lnTo>
                  <a:lnTo>
                    <a:pt x="3089" y="2664"/>
                  </a:lnTo>
                  <a:cubicBezTo>
                    <a:pt x="4098" y="2542"/>
                    <a:pt x="5013" y="2120"/>
                    <a:pt x="5745" y="1493"/>
                  </a:cubicBezTo>
                  <a:cubicBezTo>
                    <a:pt x="5581" y="827"/>
                    <a:pt x="5401" y="310"/>
                    <a:pt x="4960" y="310"/>
                  </a:cubicBezTo>
                  <a:cubicBezTo>
                    <a:pt x="4887" y="310"/>
                    <a:pt x="4806" y="325"/>
                    <a:pt x="4717" y="355"/>
                  </a:cubicBezTo>
                  <a:cubicBezTo>
                    <a:pt x="4491" y="432"/>
                    <a:pt x="4369" y="471"/>
                    <a:pt x="4250" y="471"/>
                  </a:cubicBezTo>
                  <a:cubicBezTo>
                    <a:pt x="4036" y="471"/>
                    <a:pt x="3834" y="345"/>
                    <a:pt x="3070" y="86"/>
                  </a:cubicBezTo>
                  <a:cubicBezTo>
                    <a:pt x="2894" y="26"/>
                    <a:pt x="2748" y="0"/>
                    <a:pt x="2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76"/>
            <p:cNvSpPr/>
            <p:nvPr/>
          </p:nvSpPr>
          <p:spPr>
            <a:xfrm>
              <a:off x="4773416" y="1348701"/>
              <a:ext cx="98936" cy="123156"/>
            </a:xfrm>
            <a:custGeom>
              <a:avLst/>
              <a:gdLst/>
              <a:ahLst/>
              <a:cxnLst/>
              <a:rect l="l" t="t" r="r" b="b"/>
              <a:pathLst>
                <a:path w="3509" h="4368" extrusionOk="0">
                  <a:moveTo>
                    <a:pt x="1952" y="0"/>
                  </a:moveTo>
                  <a:cubicBezTo>
                    <a:pt x="1805" y="0"/>
                    <a:pt x="1629" y="14"/>
                    <a:pt x="1413" y="23"/>
                  </a:cubicBezTo>
                  <a:lnTo>
                    <a:pt x="573" y="588"/>
                  </a:lnTo>
                  <a:lnTo>
                    <a:pt x="0" y="2866"/>
                  </a:lnTo>
                  <a:cubicBezTo>
                    <a:pt x="0" y="2866"/>
                    <a:pt x="196" y="3674"/>
                    <a:pt x="239" y="3711"/>
                  </a:cubicBezTo>
                  <a:cubicBezTo>
                    <a:pt x="280" y="3749"/>
                    <a:pt x="751" y="4368"/>
                    <a:pt x="751" y="4368"/>
                  </a:cubicBezTo>
                  <a:cubicBezTo>
                    <a:pt x="829" y="4292"/>
                    <a:pt x="926" y="4220"/>
                    <a:pt x="1044" y="4155"/>
                  </a:cubicBezTo>
                  <a:cubicBezTo>
                    <a:pt x="1983" y="3641"/>
                    <a:pt x="1676" y="3316"/>
                    <a:pt x="1961" y="2915"/>
                  </a:cubicBezTo>
                  <a:cubicBezTo>
                    <a:pt x="2052" y="2787"/>
                    <a:pt x="2224" y="2754"/>
                    <a:pt x="2418" y="2754"/>
                  </a:cubicBezTo>
                  <a:cubicBezTo>
                    <a:pt x="2619" y="2754"/>
                    <a:pt x="2845" y="2789"/>
                    <a:pt x="3032" y="2789"/>
                  </a:cubicBezTo>
                  <a:cubicBezTo>
                    <a:pt x="3229" y="2789"/>
                    <a:pt x="3381" y="2750"/>
                    <a:pt x="3414" y="2589"/>
                  </a:cubicBezTo>
                  <a:cubicBezTo>
                    <a:pt x="3508" y="2132"/>
                    <a:pt x="3393" y="2188"/>
                    <a:pt x="2860" y="1825"/>
                  </a:cubicBezTo>
                  <a:cubicBezTo>
                    <a:pt x="2325" y="1462"/>
                    <a:pt x="2938" y="1021"/>
                    <a:pt x="2631" y="410"/>
                  </a:cubicBezTo>
                  <a:cubicBezTo>
                    <a:pt x="2459" y="68"/>
                    <a:pt x="2276" y="0"/>
                    <a:pt x="19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76"/>
            <p:cNvSpPr/>
            <p:nvPr/>
          </p:nvSpPr>
          <p:spPr>
            <a:xfrm>
              <a:off x="4738201" y="1339086"/>
              <a:ext cx="166097" cy="231847"/>
            </a:xfrm>
            <a:custGeom>
              <a:avLst/>
              <a:gdLst/>
              <a:ahLst/>
              <a:cxnLst/>
              <a:rect l="l" t="t" r="r" b="b"/>
              <a:pathLst>
                <a:path w="5891" h="8223" extrusionOk="0">
                  <a:moveTo>
                    <a:pt x="1171" y="0"/>
                  </a:moveTo>
                  <a:cubicBezTo>
                    <a:pt x="442" y="872"/>
                    <a:pt x="1" y="1991"/>
                    <a:pt x="1" y="3216"/>
                  </a:cubicBezTo>
                  <a:cubicBezTo>
                    <a:pt x="1" y="5981"/>
                    <a:pt x="2244" y="8222"/>
                    <a:pt x="5010" y="8222"/>
                  </a:cubicBezTo>
                  <a:cubicBezTo>
                    <a:pt x="5309" y="8222"/>
                    <a:pt x="5605" y="8196"/>
                    <a:pt x="5890" y="8147"/>
                  </a:cubicBezTo>
                  <a:cubicBezTo>
                    <a:pt x="4472" y="7886"/>
                    <a:pt x="3261" y="7036"/>
                    <a:pt x="2527" y="5858"/>
                  </a:cubicBezTo>
                  <a:cubicBezTo>
                    <a:pt x="2485" y="5863"/>
                    <a:pt x="2445" y="5865"/>
                    <a:pt x="2405" y="5865"/>
                  </a:cubicBezTo>
                  <a:cubicBezTo>
                    <a:pt x="1764" y="5865"/>
                    <a:pt x="1487" y="5206"/>
                    <a:pt x="2000" y="4711"/>
                  </a:cubicBezTo>
                  <a:cubicBezTo>
                    <a:pt x="1852" y="4241"/>
                    <a:pt x="1771" y="3737"/>
                    <a:pt x="1771" y="3218"/>
                  </a:cubicBezTo>
                  <a:cubicBezTo>
                    <a:pt x="1771" y="2158"/>
                    <a:pt x="2102" y="1179"/>
                    <a:pt x="2662" y="372"/>
                  </a:cubicBezTo>
                  <a:lnTo>
                    <a:pt x="2662" y="372"/>
                  </a:lnTo>
                  <a:cubicBezTo>
                    <a:pt x="2565" y="375"/>
                    <a:pt x="2459" y="377"/>
                    <a:pt x="2344" y="377"/>
                  </a:cubicBezTo>
                  <a:cubicBezTo>
                    <a:pt x="2273" y="377"/>
                    <a:pt x="2199" y="376"/>
                    <a:pt x="2121" y="374"/>
                  </a:cubicBezTo>
                  <a:cubicBezTo>
                    <a:pt x="1701" y="361"/>
                    <a:pt x="1392" y="197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76"/>
            <p:cNvSpPr/>
            <p:nvPr/>
          </p:nvSpPr>
          <p:spPr>
            <a:xfrm>
              <a:off x="4917521" y="1295074"/>
              <a:ext cx="103137" cy="158287"/>
            </a:xfrm>
            <a:custGeom>
              <a:avLst/>
              <a:gdLst/>
              <a:ahLst/>
              <a:cxnLst/>
              <a:rect l="l" t="t" r="r" b="b"/>
              <a:pathLst>
                <a:path w="3658" h="5614" extrusionOk="0">
                  <a:moveTo>
                    <a:pt x="173" y="1"/>
                  </a:moveTo>
                  <a:lnTo>
                    <a:pt x="173" y="1"/>
                  </a:lnTo>
                  <a:cubicBezTo>
                    <a:pt x="66" y="246"/>
                    <a:pt x="1" y="636"/>
                    <a:pt x="431" y="959"/>
                  </a:cubicBezTo>
                  <a:cubicBezTo>
                    <a:pt x="1115" y="1470"/>
                    <a:pt x="1384" y="1602"/>
                    <a:pt x="1182" y="2140"/>
                  </a:cubicBezTo>
                  <a:cubicBezTo>
                    <a:pt x="980" y="2675"/>
                    <a:pt x="620" y="3883"/>
                    <a:pt x="1586" y="4123"/>
                  </a:cubicBezTo>
                  <a:cubicBezTo>
                    <a:pt x="2552" y="4368"/>
                    <a:pt x="2874" y="4502"/>
                    <a:pt x="2982" y="4873"/>
                  </a:cubicBezTo>
                  <a:cubicBezTo>
                    <a:pt x="3055" y="5140"/>
                    <a:pt x="3178" y="5508"/>
                    <a:pt x="3587" y="5613"/>
                  </a:cubicBezTo>
                  <a:cubicBezTo>
                    <a:pt x="3633" y="5339"/>
                    <a:pt x="3657" y="5059"/>
                    <a:pt x="3657" y="4768"/>
                  </a:cubicBezTo>
                  <a:cubicBezTo>
                    <a:pt x="3657" y="2538"/>
                    <a:pt x="2194" y="647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76"/>
            <p:cNvSpPr/>
            <p:nvPr/>
          </p:nvSpPr>
          <p:spPr>
            <a:xfrm>
              <a:off x="4842043" y="1300685"/>
              <a:ext cx="37979" cy="31860"/>
            </a:xfrm>
            <a:custGeom>
              <a:avLst/>
              <a:gdLst/>
              <a:ahLst/>
              <a:cxnLst/>
              <a:rect l="l" t="t" r="r" b="b"/>
              <a:pathLst>
                <a:path w="1347" h="1130" extrusionOk="0">
                  <a:moveTo>
                    <a:pt x="803" y="1"/>
                  </a:moveTo>
                  <a:lnTo>
                    <a:pt x="55" y="421"/>
                  </a:lnTo>
                  <a:lnTo>
                    <a:pt x="1" y="644"/>
                  </a:lnTo>
                  <a:cubicBezTo>
                    <a:pt x="47" y="690"/>
                    <a:pt x="87" y="741"/>
                    <a:pt x="122" y="797"/>
                  </a:cubicBezTo>
                  <a:cubicBezTo>
                    <a:pt x="292" y="1067"/>
                    <a:pt x="467" y="1129"/>
                    <a:pt x="623" y="1129"/>
                  </a:cubicBezTo>
                  <a:cubicBezTo>
                    <a:pt x="723" y="1129"/>
                    <a:pt x="816" y="1103"/>
                    <a:pt x="894" y="1091"/>
                  </a:cubicBezTo>
                  <a:cubicBezTo>
                    <a:pt x="1091" y="1056"/>
                    <a:pt x="1346" y="496"/>
                    <a:pt x="1163" y="200"/>
                  </a:cubicBezTo>
                  <a:cubicBezTo>
                    <a:pt x="1126" y="138"/>
                    <a:pt x="1096" y="71"/>
                    <a:pt x="10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76"/>
            <p:cNvSpPr/>
            <p:nvPr/>
          </p:nvSpPr>
          <p:spPr>
            <a:xfrm>
              <a:off x="4817485" y="1288645"/>
              <a:ext cx="54416" cy="30366"/>
            </a:xfrm>
            <a:custGeom>
              <a:avLst/>
              <a:gdLst/>
              <a:ahLst/>
              <a:cxnLst/>
              <a:rect l="l" t="t" r="r" b="b"/>
              <a:pathLst>
                <a:path w="1930" h="1077" extrusionOk="0">
                  <a:moveTo>
                    <a:pt x="1854" y="0"/>
                  </a:moveTo>
                  <a:cubicBezTo>
                    <a:pt x="1192" y="43"/>
                    <a:pt x="568" y="218"/>
                    <a:pt x="0" y="495"/>
                  </a:cubicBezTo>
                  <a:cubicBezTo>
                    <a:pt x="43" y="579"/>
                    <a:pt x="116" y="643"/>
                    <a:pt x="207" y="673"/>
                  </a:cubicBezTo>
                  <a:cubicBezTo>
                    <a:pt x="371" y="735"/>
                    <a:pt x="657" y="858"/>
                    <a:pt x="864" y="1076"/>
                  </a:cubicBezTo>
                  <a:cubicBezTo>
                    <a:pt x="1189" y="821"/>
                    <a:pt x="1545" y="603"/>
                    <a:pt x="1929" y="431"/>
                  </a:cubicBezTo>
                  <a:cubicBezTo>
                    <a:pt x="1881" y="293"/>
                    <a:pt x="1857" y="143"/>
                    <a:pt x="18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76"/>
            <p:cNvSpPr/>
            <p:nvPr/>
          </p:nvSpPr>
          <p:spPr>
            <a:xfrm>
              <a:off x="5040056" y="1276127"/>
              <a:ext cx="39022" cy="28392"/>
            </a:xfrm>
            <a:custGeom>
              <a:avLst/>
              <a:gdLst/>
              <a:ahLst/>
              <a:cxnLst/>
              <a:rect l="l" t="t" r="r" b="b"/>
              <a:pathLst>
                <a:path w="1384" h="1007" extrusionOk="0">
                  <a:moveTo>
                    <a:pt x="735" y="0"/>
                  </a:moveTo>
                  <a:lnTo>
                    <a:pt x="605" y="3"/>
                  </a:lnTo>
                  <a:lnTo>
                    <a:pt x="183" y="337"/>
                  </a:lnTo>
                  <a:lnTo>
                    <a:pt x="0" y="1007"/>
                  </a:lnTo>
                  <a:lnTo>
                    <a:pt x="1383" y="1007"/>
                  </a:lnTo>
                  <a:cubicBezTo>
                    <a:pt x="1383" y="557"/>
                    <a:pt x="1117" y="175"/>
                    <a:pt x="7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76"/>
            <p:cNvSpPr/>
            <p:nvPr/>
          </p:nvSpPr>
          <p:spPr>
            <a:xfrm>
              <a:off x="5017529" y="1273928"/>
              <a:ext cx="43167" cy="30676"/>
            </a:xfrm>
            <a:custGeom>
              <a:avLst/>
              <a:gdLst/>
              <a:ahLst/>
              <a:cxnLst/>
              <a:rect l="l" t="t" r="r" b="b"/>
              <a:pathLst>
                <a:path w="1531" h="1088" extrusionOk="0">
                  <a:moveTo>
                    <a:pt x="1087" y="0"/>
                  </a:moveTo>
                  <a:cubicBezTo>
                    <a:pt x="487" y="0"/>
                    <a:pt x="0" y="490"/>
                    <a:pt x="0" y="1087"/>
                  </a:cubicBezTo>
                  <a:lnTo>
                    <a:pt x="888" y="1087"/>
                  </a:lnTo>
                  <a:cubicBezTo>
                    <a:pt x="891" y="643"/>
                    <a:pt x="1154" y="264"/>
                    <a:pt x="1531" y="94"/>
                  </a:cubicBezTo>
                  <a:cubicBezTo>
                    <a:pt x="1396" y="35"/>
                    <a:pt x="1243" y="0"/>
                    <a:pt x="10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76"/>
            <p:cNvSpPr/>
            <p:nvPr/>
          </p:nvSpPr>
          <p:spPr>
            <a:xfrm>
              <a:off x="5004531" y="1298429"/>
              <a:ext cx="87292" cy="11475"/>
            </a:xfrm>
            <a:custGeom>
              <a:avLst/>
              <a:gdLst/>
              <a:ahLst/>
              <a:cxnLst/>
              <a:rect l="l" t="t" r="r" b="b"/>
              <a:pathLst>
                <a:path w="3096" h="407" extrusionOk="0">
                  <a:moveTo>
                    <a:pt x="222" y="0"/>
                  </a:moveTo>
                  <a:cubicBezTo>
                    <a:pt x="98" y="0"/>
                    <a:pt x="1" y="105"/>
                    <a:pt x="14" y="229"/>
                  </a:cubicBezTo>
                  <a:cubicBezTo>
                    <a:pt x="28" y="334"/>
                    <a:pt x="122" y="407"/>
                    <a:pt x="224" y="407"/>
                  </a:cubicBezTo>
                  <a:lnTo>
                    <a:pt x="2872" y="407"/>
                  </a:lnTo>
                  <a:cubicBezTo>
                    <a:pt x="2995" y="407"/>
                    <a:pt x="3095" y="302"/>
                    <a:pt x="3082" y="178"/>
                  </a:cubicBezTo>
                  <a:cubicBezTo>
                    <a:pt x="3065" y="73"/>
                    <a:pt x="2974" y="0"/>
                    <a:pt x="2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76"/>
            <p:cNvSpPr/>
            <p:nvPr/>
          </p:nvSpPr>
          <p:spPr>
            <a:xfrm>
              <a:off x="4984822" y="1179023"/>
              <a:ext cx="21428" cy="78833"/>
            </a:xfrm>
            <a:custGeom>
              <a:avLst/>
              <a:gdLst/>
              <a:ahLst/>
              <a:cxnLst/>
              <a:rect l="l" t="t" r="r" b="b"/>
              <a:pathLst>
                <a:path w="760" h="2796" extrusionOk="0">
                  <a:moveTo>
                    <a:pt x="135" y="0"/>
                  </a:moveTo>
                  <a:lnTo>
                    <a:pt x="0" y="146"/>
                  </a:lnTo>
                  <a:lnTo>
                    <a:pt x="0" y="2675"/>
                  </a:lnTo>
                  <a:lnTo>
                    <a:pt x="148" y="2796"/>
                  </a:lnTo>
                  <a:lnTo>
                    <a:pt x="512" y="2796"/>
                  </a:lnTo>
                  <a:cubicBezTo>
                    <a:pt x="646" y="2796"/>
                    <a:pt x="756" y="2686"/>
                    <a:pt x="756" y="2551"/>
                  </a:cubicBezTo>
                  <a:lnTo>
                    <a:pt x="756" y="245"/>
                  </a:lnTo>
                  <a:cubicBezTo>
                    <a:pt x="759" y="111"/>
                    <a:pt x="649" y="0"/>
                    <a:pt x="5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76"/>
            <p:cNvSpPr/>
            <p:nvPr/>
          </p:nvSpPr>
          <p:spPr>
            <a:xfrm>
              <a:off x="4966383" y="1179023"/>
              <a:ext cx="26729" cy="78777"/>
            </a:xfrm>
            <a:custGeom>
              <a:avLst/>
              <a:gdLst/>
              <a:ahLst/>
              <a:cxnLst/>
              <a:rect l="l" t="t" r="r" b="b"/>
              <a:pathLst>
                <a:path w="948" h="2794" extrusionOk="0">
                  <a:moveTo>
                    <a:pt x="245" y="0"/>
                  </a:moveTo>
                  <a:cubicBezTo>
                    <a:pt x="111" y="0"/>
                    <a:pt x="1" y="111"/>
                    <a:pt x="1" y="245"/>
                  </a:cubicBezTo>
                  <a:lnTo>
                    <a:pt x="1" y="2546"/>
                  </a:lnTo>
                  <a:cubicBezTo>
                    <a:pt x="1" y="2680"/>
                    <a:pt x="111" y="2793"/>
                    <a:pt x="245" y="2793"/>
                  </a:cubicBezTo>
                  <a:lnTo>
                    <a:pt x="938" y="2793"/>
                  </a:lnTo>
                  <a:cubicBezTo>
                    <a:pt x="813" y="2791"/>
                    <a:pt x="706" y="2682"/>
                    <a:pt x="706" y="2551"/>
                  </a:cubicBezTo>
                  <a:lnTo>
                    <a:pt x="706" y="245"/>
                  </a:lnTo>
                  <a:cubicBezTo>
                    <a:pt x="706" y="111"/>
                    <a:pt x="819" y="0"/>
                    <a:pt x="948" y="0"/>
                  </a:cubicBezTo>
                  <a:close/>
                  <a:moveTo>
                    <a:pt x="938" y="2793"/>
                  </a:moveTo>
                  <a:cubicBezTo>
                    <a:pt x="940" y="2793"/>
                    <a:pt x="942" y="2793"/>
                    <a:pt x="943" y="2793"/>
                  </a:cubicBezTo>
                  <a:cubicBezTo>
                    <a:pt x="945" y="2793"/>
                    <a:pt x="946" y="2793"/>
                    <a:pt x="948" y="27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76"/>
            <p:cNvSpPr/>
            <p:nvPr/>
          </p:nvSpPr>
          <p:spPr>
            <a:xfrm>
              <a:off x="5107950" y="1179023"/>
              <a:ext cx="22246" cy="78833"/>
            </a:xfrm>
            <a:custGeom>
              <a:avLst/>
              <a:gdLst/>
              <a:ahLst/>
              <a:cxnLst/>
              <a:rect l="l" t="t" r="r" b="b"/>
              <a:pathLst>
                <a:path w="789" h="2796" extrusionOk="0">
                  <a:moveTo>
                    <a:pt x="188" y="0"/>
                  </a:moveTo>
                  <a:lnTo>
                    <a:pt x="0" y="105"/>
                  </a:lnTo>
                  <a:lnTo>
                    <a:pt x="0" y="2648"/>
                  </a:lnTo>
                  <a:lnTo>
                    <a:pt x="151" y="2796"/>
                  </a:lnTo>
                  <a:lnTo>
                    <a:pt x="541" y="2796"/>
                  </a:lnTo>
                  <a:cubicBezTo>
                    <a:pt x="675" y="2796"/>
                    <a:pt x="788" y="2686"/>
                    <a:pt x="788" y="2551"/>
                  </a:cubicBezTo>
                  <a:lnTo>
                    <a:pt x="788" y="245"/>
                  </a:lnTo>
                  <a:cubicBezTo>
                    <a:pt x="788" y="111"/>
                    <a:pt x="681" y="0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76"/>
            <p:cNvSpPr/>
            <p:nvPr/>
          </p:nvSpPr>
          <p:spPr>
            <a:xfrm>
              <a:off x="5089595" y="1179023"/>
              <a:ext cx="26729" cy="78777"/>
            </a:xfrm>
            <a:custGeom>
              <a:avLst/>
              <a:gdLst/>
              <a:ahLst/>
              <a:cxnLst/>
              <a:rect l="l" t="t" r="r" b="b"/>
              <a:pathLst>
                <a:path w="948" h="2794" extrusionOk="0">
                  <a:moveTo>
                    <a:pt x="245" y="0"/>
                  </a:moveTo>
                  <a:cubicBezTo>
                    <a:pt x="110" y="0"/>
                    <a:pt x="0" y="111"/>
                    <a:pt x="0" y="245"/>
                  </a:cubicBezTo>
                  <a:lnTo>
                    <a:pt x="0" y="2546"/>
                  </a:lnTo>
                  <a:cubicBezTo>
                    <a:pt x="0" y="2680"/>
                    <a:pt x="110" y="2793"/>
                    <a:pt x="245" y="2793"/>
                  </a:cubicBezTo>
                  <a:lnTo>
                    <a:pt x="938" y="2793"/>
                  </a:lnTo>
                  <a:cubicBezTo>
                    <a:pt x="813" y="2791"/>
                    <a:pt x="705" y="2682"/>
                    <a:pt x="705" y="2551"/>
                  </a:cubicBezTo>
                  <a:lnTo>
                    <a:pt x="705" y="245"/>
                  </a:lnTo>
                  <a:cubicBezTo>
                    <a:pt x="705" y="111"/>
                    <a:pt x="818" y="0"/>
                    <a:pt x="947" y="0"/>
                  </a:cubicBezTo>
                  <a:close/>
                  <a:moveTo>
                    <a:pt x="938" y="2793"/>
                  </a:moveTo>
                  <a:cubicBezTo>
                    <a:pt x="939" y="2793"/>
                    <a:pt x="941" y="2793"/>
                    <a:pt x="942" y="2793"/>
                  </a:cubicBezTo>
                  <a:cubicBezTo>
                    <a:pt x="944" y="2793"/>
                    <a:pt x="946" y="2793"/>
                    <a:pt x="947" y="279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76"/>
            <p:cNvSpPr/>
            <p:nvPr/>
          </p:nvSpPr>
          <p:spPr>
            <a:xfrm>
              <a:off x="5046034" y="1185931"/>
              <a:ext cx="19906" cy="65102"/>
            </a:xfrm>
            <a:custGeom>
              <a:avLst/>
              <a:gdLst/>
              <a:ahLst/>
              <a:cxnLst/>
              <a:rect l="l" t="t" r="r" b="b"/>
              <a:pathLst>
                <a:path w="706" h="2309" extrusionOk="0">
                  <a:moveTo>
                    <a:pt x="200" y="0"/>
                  </a:moveTo>
                  <a:lnTo>
                    <a:pt x="1" y="172"/>
                  </a:lnTo>
                  <a:lnTo>
                    <a:pt x="1" y="2225"/>
                  </a:lnTo>
                  <a:lnTo>
                    <a:pt x="146" y="2309"/>
                  </a:lnTo>
                  <a:lnTo>
                    <a:pt x="493" y="2309"/>
                  </a:lnTo>
                  <a:cubicBezTo>
                    <a:pt x="609" y="2309"/>
                    <a:pt x="706" y="2212"/>
                    <a:pt x="706" y="2093"/>
                  </a:cubicBezTo>
                  <a:lnTo>
                    <a:pt x="706" y="213"/>
                  </a:lnTo>
                  <a:cubicBezTo>
                    <a:pt x="703" y="100"/>
                    <a:pt x="606" y="0"/>
                    <a:pt x="4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76"/>
            <p:cNvSpPr/>
            <p:nvPr/>
          </p:nvSpPr>
          <p:spPr>
            <a:xfrm>
              <a:off x="5030724" y="1185846"/>
              <a:ext cx="24530" cy="65130"/>
            </a:xfrm>
            <a:custGeom>
              <a:avLst/>
              <a:gdLst/>
              <a:ahLst/>
              <a:cxnLst/>
              <a:rect l="l" t="t" r="r" b="b"/>
              <a:pathLst>
                <a:path w="870" h="2310" extrusionOk="0">
                  <a:moveTo>
                    <a:pt x="215" y="1"/>
                  </a:moveTo>
                  <a:cubicBezTo>
                    <a:pt x="97" y="1"/>
                    <a:pt x="0" y="97"/>
                    <a:pt x="0" y="216"/>
                  </a:cubicBezTo>
                  <a:lnTo>
                    <a:pt x="0" y="2094"/>
                  </a:lnTo>
                  <a:cubicBezTo>
                    <a:pt x="0" y="2209"/>
                    <a:pt x="97" y="2309"/>
                    <a:pt x="215" y="2309"/>
                  </a:cubicBezTo>
                  <a:lnTo>
                    <a:pt x="859" y="2309"/>
                  </a:lnTo>
                  <a:cubicBezTo>
                    <a:pt x="743" y="2306"/>
                    <a:pt x="651" y="2212"/>
                    <a:pt x="651" y="2096"/>
                  </a:cubicBezTo>
                  <a:lnTo>
                    <a:pt x="651" y="216"/>
                  </a:lnTo>
                  <a:cubicBezTo>
                    <a:pt x="651" y="97"/>
                    <a:pt x="748" y="1"/>
                    <a:pt x="869" y="1"/>
                  </a:cubicBezTo>
                  <a:close/>
                  <a:moveTo>
                    <a:pt x="859" y="2309"/>
                  </a:moveTo>
                  <a:lnTo>
                    <a:pt x="859" y="2309"/>
                  </a:lnTo>
                  <a:cubicBezTo>
                    <a:pt x="861" y="2309"/>
                    <a:pt x="863" y="2309"/>
                    <a:pt x="864" y="2309"/>
                  </a:cubicBezTo>
                  <a:cubicBezTo>
                    <a:pt x="866" y="2309"/>
                    <a:pt x="868" y="2309"/>
                    <a:pt x="869" y="23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76"/>
            <p:cNvSpPr/>
            <p:nvPr/>
          </p:nvSpPr>
          <p:spPr>
            <a:xfrm>
              <a:off x="4965858" y="1179023"/>
              <a:ext cx="26729" cy="78777"/>
            </a:xfrm>
            <a:custGeom>
              <a:avLst/>
              <a:gdLst/>
              <a:ahLst/>
              <a:cxnLst/>
              <a:rect l="l" t="t" r="r" b="b"/>
              <a:pathLst>
                <a:path w="948" h="2794" extrusionOk="0">
                  <a:moveTo>
                    <a:pt x="245" y="0"/>
                  </a:moveTo>
                  <a:cubicBezTo>
                    <a:pt x="111" y="0"/>
                    <a:pt x="1" y="111"/>
                    <a:pt x="1" y="245"/>
                  </a:cubicBezTo>
                  <a:lnTo>
                    <a:pt x="1" y="2546"/>
                  </a:lnTo>
                  <a:cubicBezTo>
                    <a:pt x="1" y="2680"/>
                    <a:pt x="111" y="2793"/>
                    <a:pt x="245" y="2793"/>
                  </a:cubicBezTo>
                  <a:lnTo>
                    <a:pt x="938" y="2793"/>
                  </a:lnTo>
                  <a:cubicBezTo>
                    <a:pt x="813" y="2791"/>
                    <a:pt x="706" y="2682"/>
                    <a:pt x="706" y="2551"/>
                  </a:cubicBezTo>
                  <a:lnTo>
                    <a:pt x="706" y="245"/>
                  </a:lnTo>
                  <a:cubicBezTo>
                    <a:pt x="706" y="111"/>
                    <a:pt x="819" y="0"/>
                    <a:pt x="948" y="0"/>
                  </a:cubicBezTo>
                  <a:close/>
                  <a:moveTo>
                    <a:pt x="938" y="2793"/>
                  </a:moveTo>
                  <a:cubicBezTo>
                    <a:pt x="940" y="2793"/>
                    <a:pt x="942" y="2793"/>
                    <a:pt x="943" y="2793"/>
                  </a:cubicBezTo>
                  <a:cubicBezTo>
                    <a:pt x="945" y="2793"/>
                    <a:pt x="946" y="2793"/>
                    <a:pt x="948" y="2793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76"/>
            <p:cNvSpPr/>
            <p:nvPr/>
          </p:nvSpPr>
          <p:spPr>
            <a:xfrm>
              <a:off x="5089070" y="1179023"/>
              <a:ext cx="26729" cy="78777"/>
            </a:xfrm>
            <a:custGeom>
              <a:avLst/>
              <a:gdLst/>
              <a:ahLst/>
              <a:cxnLst/>
              <a:rect l="l" t="t" r="r" b="b"/>
              <a:pathLst>
                <a:path w="948" h="2794" extrusionOk="0">
                  <a:moveTo>
                    <a:pt x="245" y="0"/>
                  </a:moveTo>
                  <a:cubicBezTo>
                    <a:pt x="110" y="0"/>
                    <a:pt x="0" y="111"/>
                    <a:pt x="0" y="245"/>
                  </a:cubicBezTo>
                  <a:lnTo>
                    <a:pt x="0" y="2546"/>
                  </a:lnTo>
                  <a:cubicBezTo>
                    <a:pt x="0" y="2680"/>
                    <a:pt x="110" y="2793"/>
                    <a:pt x="245" y="2793"/>
                  </a:cubicBezTo>
                  <a:lnTo>
                    <a:pt x="938" y="2793"/>
                  </a:lnTo>
                  <a:cubicBezTo>
                    <a:pt x="813" y="2791"/>
                    <a:pt x="705" y="2682"/>
                    <a:pt x="705" y="2551"/>
                  </a:cubicBezTo>
                  <a:lnTo>
                    <a:pt x="705" y="245"/>
                  </a:lnTo>
                  <a:cubicBezTo>
                    <a:pt x="705" y="111"/>
                    <a:pt x="818" y="0"/>
                    <a:pt x="947" y="0"/>
                  </a:cubicBezTo>
                  <a:close/>
                  <a:moveTo>
                    <a:pt x="938" y="2793"/>
                  </a:moveTo>
                  <a:cubicBezTo>
                    <a:pt x="939" y="2793"/>
                    <a:pt x="941" y="2793"/>
                    <a:pt x="942" y="2793"/>
                  </a:cubicBezTo>
                  <a:cubicBezTo>
                    <a:pt x="944" y="2793"/>
                    <a:pt x="946" y="2793"/>
                    <a:pt x="947" y="2793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76"/>
            <p:cNvSpPr/>
            <p:nvPr/>
          </p:nvSpPr>
          <p:spPr>
            <a:xfrm>
              <a:off x="5030199" y="1185846"/>
              <a:ext cx="24530" cy="65130"/>
            </a:xfrm>
            <a:custGeom>
              <a:avLst/>
              <a:gdLst/>
              <a:ahLst/>
              <a:cxnLst/>
              <a:rect l="l" t="t" r="r" b="b"/>
              <a:pathLst>
                <a:path w="870" h="2310" extrusionOk="0">
                  <a:moveTo>
                    <a:pt x="215" y="1"/>
                  </a:moveTo>
                  <a:cubicBezTo>
                    <a:pt x="97" y="1"/>
                    <a:pt x="0" y="97"/>
                    <a:pt x="0" y="216"/>
                  </a:cubicBezTo>
                  <a:lnTo>
                    <a:pt x="0" y="2094"/>
                  </a:lnTo>
                  <a:cubicBezTo>
                    <a:pt x="0" y="2209"/>
                    <a:pt x="97" y="2309"/>
                    <a:pt x="215" y="2309"/>
                  </a:cubicBezTo>
                  <a:lnTo>
                    <a:pt x="859" y="2309"/>
                  </a:lnTo>
                  <a:cubicBezTo>
                    <a:pt x="743" y="2306"/>
                    <a:pt x="651" y="2212"/>
                    <a:pt x="651" y="2096"/>
                  </a:cubicBezTo>
                  <a:lnTo>
                    <a:pt x="651" y="216"/>
                  </a:lnTo>
                  <a:cubicBezTo>
                    <a:pt x="651" y="97"/>
                    <a:pt x="748" y="1"/>
                    <a:pt x="869" y="1"/>
                  </a:cubicBezTo>
                  <a:close/>
                  <a:moveTo>
                    <a:pt x="859" y="2309"/>
                  </a:moveTo>
                  <a:lnTo>
                    <a:pt x="859" y="2309"/>
                  </a:lnTo>
                  <a:cubicBezTo>
                    <a:pt x="861" y="2309"/>
                    <a:pt x="863" y="2309"/>
                    <a:pt x="864" y="2309"/>
                  </a:cubicBezTo>
                  <a:cubicBezTo>
                    <a:pt x="866" y="2309"/>
                    <a:pt x="868" y="2309"/>
                    <a:pt x="869" y="2309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76"/>
            <p:cNvSpPr/>
            <p:nvPr/>
          </p:nvSpPr>
          <p:spPr>
            <a:xfrm>
              <a:off x="5017529" y="1273928"/>
              <a:ext cx="43167" cy="30676"/>
            </a:xfrm>
            <a:custGeom>
              <a:avLst/>
              <a:gdLst/>
              <a:ahLst/>
              <a:cxnLst/>
              <a:rect l="l" t="t" r="r" b="b"/>
              <a:pathLst>
                <a:path w="1531" h="1088" extrusionOk="0">
                  <a:moveTo>
                    <a:pt x="1087" y="0"/>
                  </a:moveTo>
                  <a:cubicBezTo>
                    <a:pt x="487" y="0"/>
                    <a:pt x="0" y="490"/>
                    <a:pt x="0" y="1087"/>
                  </a:cubicBezTo>
                  <a:lnTo>
                    <a:pt x="888" y="1087"/>
                  </a:lnTo>
                  <a:cubicBezTo>
                    <a:pt x="891" y="643"/>
                    <a:pt x="1154" y="264"/>
                    <a:pt x="1531" y="94"/>
                  </a:cubicBezTo>
                  <a:cubicBezTo>
                    <a:pt x="1396" y="35"/>
                    <a:pt x="1243" y="0"/>
                    <a:pt x="1087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35" name="Google Shape;3235;p76"/>
          <p:cNvGrpSpPr/>
          <p:nvPr/>
        </p:nvGrpSpPr>
        <p:grpSpPr>
          <a:xfrm>
            <a:off x="5531749" y="1179051"/>
            <a:ext cx="268811" cy="391882"/>
            <a:chOff x="5531749" y="1179051"/>
            <a:chExt cx="268811" cy="391882"/>
          </a:xfrm>
        </p:grpSpPr>
        <p:sp>
          <p:nvSpPr>
            <p:cNvPr id="3236" name="Google Shape;3236;p76"/>
            <p:cNvSpPr/>
            <p:nvPr/>
          </p:nvSpPr>
          <p:spPr>
            <a:xfrm>
              <a:off x="5606719" y="1394546"/>
              <a:ext cx="44774" cy="101812"/>
            </a:xfrm>
            <a:custGeom>
              <a:avLst/>
              <a:gdLst/>
              <a:ahLst/>
              <a:cxnLst/>
              <a:rect l="l" t="t" r="r" b="b"/>
              <a:pathLst>
                <a:path w="1588" h="3611" extrusionOk="0">
                  <a:moveTo>
                    <a:pt x="1351" y="1"/>
                  </a:moveTo>
                  <a:cubicBezTo>
                    <a:pt x="1265" y="1"/>
                    <a:pt x="1184" y="56"/>
                    <a:pt x="1154" y="143"/>
                  </a:cubicBezTo>
                  <a:lnTo>
                    <a:pt x="41" y="3334"/>
                  </a:lnTo>
                  <a:cubicBezTo>
                    <a:pt x="0" y="3441"/>
                    <a:pt x="59" y="3562"/>
                    <a:pt x="170" y="3600"/>
                  </a:cubicBezTo>
                  <a:cubicBezTo>
                    <a:pt x="194" y="3605"/>
                    <a:pt x="215" y="3611"/>
                    <a:pt x="240" y="3611"/>
                  </a:cubicBezTo>
                  <a:cubicBezTo>
                    <a:pt x="328" y="3611"/>
                    <a:pt x="409" y="3554"/>
                    <a:pt x="436" y="3471"/>
                  </a:cubicBezTo>
                  <a:lnTo>
                    <a:pt x="1547" y="280"/>
                  </a:lnTo>
                  <a:cubicBezTo>
                    <a:pt x="1588" y="172"/>
                    <a:pt x="1531" y="51"/>
                    <a:pt x="1421" y="14"/>
                  </a:cubicBezTo>
                  <a:cubicBezTo>
                    <a:pt x="1398" y="5"/>
                    <a:pt x="1374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76"/>
            <p:cNvSpPr/>
            <p:nvPr/>
          </p:nvSpPr>
          <p:spPr>
            <a:xfrm>
              <a:off x="5616193" y="1505550"/>
              <a:ext cx="85149" cy="42941"/>
            </a:xfrm>
            <a:custGeom>
              <a:avLst/>
              <a:gdLst/>
              <a:ahLst/>
              <a:cxnLst/>
              <a:rect l="l" t="t" r="r" b="b"/>
              <a:pathLst>
                <a:path w="3020" h="1523" extrusionOk="0">
                  <a:moveTo>
                    <a:pt x="238" y="0"/>
                  </a:moveTo>
                  <a:cubicBezTo>
                    <a:pt x="158" y="0"/>
                    <a:pt x="83" y="46"/>
                    <a:pt x="49" y="126"/>
                  </a:cubicBezTo>
                  <a:cubicBezTo>
                    <a:pt x="0" y="233"/>
                    <a:pt x="49" y="354"/>
                    <a:pt x="157" y="403"/>
                  </a:cubicBezTo>
                  <a:lnTo>
                    <a:pt x="2696" y="1506"/>
                  </a:lnTo>
                  <a:cubicBezTo>
                    <a:pt x="2723" y="1517"/>
                    <a:pt x="2753" y="1522"/>
                    <a:pt x="2780" y="1522"/>
                  </a:cubicBezTo>
                  <a:cubicBezTo>
                    <a:pt x="2860" y="1522"/>
                    <a:pt x="2938" y="1476"/>
                    <a:pt x="2971" y="1398"/>
                  </a:cubicBezTo>
                  <a:cubicBezTo>
                    <a:pt x="3019" y="1291"/>
                    <a:pt x="2971" y="1170"/>
                    <a:pt x="2863" y="1121"/>
                  </a:cubicBezTo>
                  <a:lnTo>
                    <a:pt x="323" y="18"/>
                  </a:lnTo>
                  <a:cubicBezTo>
                    <a:pt x="295" y="6"/>
                    <a:pt x="266" y="0"/>
                    <a:pt x="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76"/>
            <p:cNvSpPr/>
            <p:nvPr/>
          </p:nvSpPr>
          <p:spPr>
            <a:xfrm>
              <a:off x="5711238" y="1458041"/>
              <a:ext cx="50187" cy="84218"/>
            </a:xfrm>
            <a:custGeom>
              <a:avLst/>
              <a:gdLst/>
              <a:ahLst/>
              <a:cxnLst/>
              <a:rect l="l" t="t" r="r" b="b"/>
              <a:pathLst>
                <a:path w="1780" h="2987" extrusionOk="0">
                  <a:moveTo>
                    <a:pt x="1538" y="0"/>
                  </a:moveTo>
                  <a:cubicBezTo>
                    <a:pt x="1462" y="0"/>
                    <a:pt x="1389" y="42"/>
                    <a:pt x="1351" y="116"/>
                  </a:cubicBezTo>
                  <a:lnTo>
                    <a:pt x="54" y="2680"/>
                  </a:lnTo>
                  <a:cubicBezTo>
                    <a:pt x="1" y="2785"/>
                    <a:pt x="41" y="2908"/>
                    <a:pt x="146" y="2962"/>
                  </a:cubicBezTo>
                  <a:cubicBezTo>
                    <a:pt x="176" y="2978"/>
                    <a:pt x="208" y="2986"/>
                    <a:pt x="240" y="2986"/>
                  </a:cubicBezTo>
                  <a:cubicBezTo>
                    <a:pt x="313" y="2986"/>
                    <a:pt x="388" y="2946"/>
                    <a:pt x="428" y="2871"/>
                  </a:cubicBezTo>
                  <a:lnTo>
                    <a:pt x="1725" y="307"/>
                  </a:lnTo>
                  <a:cubicBezTo>
                    <a:pt x="1779" y="205"/>
                    <a:pt x="1739" y="78"/>
                    <a:pt x="1634" y="24"/>
                  </a:cubicBezTo>
                  <a:cubicBezTo>
                    <a:pt x="1603" y="8"/>
                    <a:pt x="1570" y="0"/>
                    <a:pt x="15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76"/>
            <p:cNvSpPr/>
            <p:nvPr/>
          </p:nvSpPr>
          <p:spPr>
            <a:xfrm>
              <a:off x="5657160" y="1384960"/>
              <a:ext cx="97724" cy="62396"/>
            </a:xfrm>
            <a:custGeom>
              <a:avLst/>
              <a:gdLst/>
              <a:ahLst/>
              <a:cxnLst/>
              <a:rect l="l" t="t" r="r" b="b"/>
              <a:pathLst>
                <a:path w="3466" h="2213" extrusionOk="0">
                  <a:moveTo>
                    <a:pt x="241" y="0"/>
                  </a:moveTo>
                  <a:cubicBezTo>
                    <a:pt x="170" y="0"/>
                    <a:pt x="101" y="36"/>
                    <a:pt x="62" y="103"/>
                  </a:cubicBezTo>
                  <a:cubicBezTo>
                    <a:pt x="0" y="203"/>
                    <a:pt x="33" y="332"/>
                    <a:pt x="132" y="391"/>
                  </a:cubicBezTo>
                  <a:lnTo>
                    <a:pt x="3116" y="2183"/>
                  </a:lnTo>
                  <a:cubicBezTo>
                    <a:pt x="3148" y="2205"/>
                    <a:pt x="3186" y="2213"/>
                    <a:pt x="3224" y="2213"/>
                  </a:cubicBezTo>
                  <a:cubicBezTo>
                    <a:pt x="3294" y="2213"/>
                    <a:pt x="3363" y="2178"/>
                    <a:pt x="3404" y="2113"/>
                  </a:cubicBezTo>
                  <a:cubicBezTo>
                    <a:pt x="3466" y="2011"/>
                    <a:pt x="3436" y="1884"/>
                    <a:pt x="3334" y="1823"/>
                  </a:cubicBezTo>
                  <a:lnTo>
                    <a:pt x="350" y="31"/>
                  </a:lnTo>
                  <a:cubicBezTo>
                    <a:pt x="316" y="10"/>
                    <a:pt x="278" y="0"/>
                    <a:pt x="2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76"/>
            <p:cNvSpPr/>
            <p:nvPr/>
          </p:nvSpPr>
          <p:spPr>
            <a:xfrm>
              <a:off x="5594201" y="1311060"/>
              <a:ext cx="52584" cy="63552"/>
            </a:xfrm>
            <a:custGeom>
              <a:avLst/>
              <a:gdLst/>
              <a:ahLst/>
              <a:cxnLst/>
              <a:rect l="l" t="t" r="r" b="b"/>
              <a:pathLst>
                <a:path w="1865" h="2254" extrusionOk="0">
                  <a:moveTo>
                    <a:pt x="235" y="0"/>
                  </a:moveTo>
                  <a:cubicBezTo>
                    <a:pt x="191" y="0"/>
                    <a:pt x="147" y="14"/>
                    <a:pt x="111" y="42"/>
                  </a:cubicBezTo>
                  <a:cubicBezTo>
                    <a:pt x="22" y="109"/>
                    <a:pt x="0" y="244"/>
                    <a:pt x="73" y="335"/>
                  </a:cubicBezTo>
                  <a:lnTo>
                    <a:pt x="1461" y="2167"/>
                  </a:lnTo>
                  <a:cubicBezTo>
                    <a:pt x="1504" y="2221"/>
                    <a:pt x="1566" y="2254"/>
                    <a:pt x="1628" y="2254"/>
                  </a:cubicBezTo>
                  <a:cubicBezTo>
                    <a:pt x="1674" y="2254"/>
                    <a:pt x="1717" y="2240"/>
                    <a:pt x="1754" y="2208"/>
                  </a:cubicBezTo>
                  <a:cubicBezTo>
                    <a:pt x="1843" y="2141"/>
                    <a:pt x="1865" y="2006"/>
                    <a:pt x="1792" y="1917"/>
                  </a:cubicBezTo>
                  <a:lnTo>
                    <a:pt x="404" y="82"/>
                  </a:lnTo>
                  <a:cubicBezTo>
                    <a:pt x="364" y="29"/>
                    <a:pt x="300" y="0"/>
                    <a:pt x="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76"/>
            <p:cNvSpPr/>
            <p:nvPr/>
          </p:nvSpPr>
          <p:spPr>
            <a:xfrm>
              <a:off x="5588872" y="1211899"/>
              <a:ext cx="32819" cy="80863"/>
            </a:xfrm>
            <a:custGeom>
              <a:avLst/>
              <a:gdLst/>
              <a:ahLst/>
              <a:cxnLst/>
              <a:rect l="l" t="t" r="r" b="b"/>
              <a:pathLst>
                <a:path w="1164" h="2868" extrusionOk="0">
                  <a:moveTo>
                    <a:pt x="933" y="0"/>
                  </a:moveTo>
                  <a:cubicBezTo>
                    <a:pt x="840" y="0"/>
                    <a:pt x="754" y="61"/>
                    <a:pt x="727" y="153"/>
                  </a:cubicBezTo>
                  <a:lnTo>
                    <a:pt x="33" y="2601"/>
                  </a:lnTo>
                  <a:cubicBezTo>
                    <a:pt x="1" y="2711"/>
                    <a:pt x="65" y="2830"/>
                    <a:pt x="176" y="2859"/>
                  </a:cubicBezTo>
                  <a:cubicBezTo>
                    <a:pt x="197" y="2865"/>
                    <a:pt x="213" y="2867"/>
                    <a:pt x="235" y="2867"/>
                  </a:cubicBezTo>
                  <a:cubicBezTo>
                    <a:pt x="324" y="2867"/>
                    <a:pt x="410" y="2811"/>
                    <a:pt x="437" y="2717"/>
                  </a:cubicBezTo>
                  <a:lnTo>
                    <a:pt x="1131" y="268"/>
                  </a:lnTo>
                  <a:cubicBezTo>
                    <a:pt x="1163" y="155"/>
                    <a:pt x="1099" y="40"/>
                    <a:pt x="988" y="7"/>
                  </a:cubicBezTo>
                  <a:cubicBezTo>
                    <a:pt x="970" y="3"/>
                    <a:pt x="951" y="0"/>
                    <a:pt x="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76"/>
            <p:cNvSpPr/>
            <p:nvPr/>
          </p:nvSpPr>
          <p:spPr>
            <a:xfrm>
              <a:off x="5732244" y="1315656"/>
              <a:ext cx="28336" cy="28308"/>
            </a:xfrm>
            <a:custGeom>
              <a:avLst/>
              <a:gdLst/>
              <a:ahLst/>
              <a:cxnLst/>
              <a:rect l="l" t="t" r="r" b="b"/>
              <a:pathLst>
                <a:path w="1005" h="1004" extrusionOk="0">
                  <a:moveTo>
                    <a:pt x="504" y="0"/>
                  </a:moveTo>
                  <a:cubicBezTo>
                    <a:pt x="227" y="0"/>
                    <a:pt x="1" y="226"/>
                    <a:pt x="1" y="500"/>
                  </a:cubicBezTo>
                  <a:cubicBezTo>
                    <a:pt x="1" y="778"/>
                    <a:pt x="227" y="1004"/>
                    <a:pt x="504" y="1004"/>
                  </a:cubicBezTo>
                  <a:cubicBezTo>
                    <a:pt x="778" y="1004"/>
                    <a:pt x="1004" y="778"/>
                    <a:pt x="1004" y="500"/>
                  </a:cubicBezTo>
                  <a:cubicBezTo>
                    <a:pt x="1004" y="226"/>
                    <a:pt x="778" y="0"/>
                    <a:pt x="504" y="0"/>
                  </a:cubicBezTo>
                  <a:close/>
                </a:path>
              </a:pathLst>
            </a:custGeom>
            <a:solidFill>
              <a:srgbClr val="FF9000">
                <a:alpha val="50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76"/>
            <p:cNvSpPr/>
            <p:nvPr/>
          </p:nvSpPr>
          <p:spPr>
            <a:xfrm>
              <a:off x="5774198" y="1516433"/>
              <a:ext cx="26362" cy="26362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469" y="1"/>
                  </a:moveTo>
                  <a:cubicBezTo>
                    <a:pt x="211" y="1"/>
                    <a:pt x="1" y="208"/>
                    <a:pt x="1" y="466"/>
                  </a:cubicBezTo>
                  <a:cubicBezTo>
                    <a:pt x="1" y="724"/>
                    <a:pt x="211" y="934"/>
                    <a:pt x="469" y="934"/>
                  </a:cubicBezTo>
                  <a:cubicBezTo>
                    <a:pt x="725" y="934"/>
                    <a:pt x="934" y="724"/>
                    <a:pt x="934" y="466"/>
                  </a:cubicBezTo>
                  <a:cubicBezTo>
                    <a:pt x="934" y="208"/>
                    <a:pt x="725" y="1"/>
                    <a:pt x="4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76"/>
            <p:cNvSpPr/>
            <p:nvPr/>
          </p:nvSpPr>
          <p:spPr>
            <a:xfrm>
              <a:off x="5531749" y="1370101"/>
              <a:ext cx="26362" cy="26362"/>
            </a:xfrm>
            <a:custGeom>
              <a:avLst/>
              <a:gdLst/>
              <a:ahLst/>
              <a:cxnLst/>
              <a:rect l="l" t="t" r="r" b="b"/>
              <a:pathLst>
                <a:path w="935" h="935" extrusionOk="0">
                  <a:moveTo>
                    <a:pt x="466" y="1"/>
                  </a:moveTo>
                  <a:cubicBezTo>
                    <a:pt x="208" y="1"/>
                    <a:pt x="1" y="211"/>
                    <a:pt x="1" y="469"/>
                  </a:cubicBezTo>
                  <a:cubicBezTo>
                    <a:pt x="1" y="725"/>
                    <a:pt x="208" y="934"/>
                    <a:pt x="466" y="934"/>
                  </a:cubicBezTo>
                  <a:cubicBezTo>
                    <a:pt x="725" y="934"/>
                    <a:pt x="935" y="725"/>
                    <a:pt x="935" y="469"/>
                  </a:cubicBezTo>
                  <a:cubicBezTo>
                    <a:pt x="935" y="211"/>
                    <a:pt x="725" y="1"/>
                    <a:pt x="46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76"/>
            <p:cNvSpPr/>
            <p:nvPr/>
          </p:nvSpPr>
          <p:spPr>
            <a:xfrm>
              <a:off x="5662235" y="1239248"/>
              <a:ext cx="31212" cy="31071"/>
            </a:xfrm>
            <a:custGeom>
              <a:avLst/>
              <a:gdLst/>
              <a:ahLst/>
              <a:cxnLst/>
              <a:rect l="l" t="t" r="r" b="b"/>
              <a:pathLst>
                <a:path w="1107" h="1102" extrusionOk="0">
                  <a:moveTo>
                    <a:pt x="553" y="1"/>
                  </a:moveTo>
                  <a:cubicBezTo>
                    <a:pt x="442" y="1"/>
                    <a:pt x="350" y="94"/>
                    <a:pt x="350" y="202"/>
                  </a:cubicBezTo>
                  <a:lnTo>
                    <a:pt x="350" y="348"/>
                  </a:lnTo>
                  <a:lnTo>
                    <a:pt x="216" y="348"/>
                  </a:lnTo>
                  <a:cubicBezTo>
                    <a:pt x="103" y="348"/>
                    <a:pt x="6" y="434"/>
                    <a:pt x="3" y="544"/>
                  </a:cubicBezTo>
                  <a:cubicBezTo>
                    <a:pt x="1" y="660"/>
                    <a:pt x="95" y="754"/>
                    <a:pt x="205" y="754"/>
                  </a:cubicBezTo>
                  <a:lnTo>
                    <a:pt x="350" y="754"/>
                  </a:lnTo>
                  <a:lnTo>
                    <a:pt x="350" y="889"/>
                  </a:lnTo>
                  <a:cubicBezTo>
                    <a:pt x="350" y="999"/>
                    <a:pt x="436" y="1096"/>
                    <a:pt x="547" y="1101"/>
                  </a:cubicBezTo>
                  <a:cubicBezTo>
                    <a:pt x="548" y="1101"/>
                    <a:pt x="550" y="1101"/>
                    <a:pt x="552" y="1101"/>
                  </a:cubicBezTo>
                  <a:cubicBezTo>
                    <a:pt x="665" y="1101"/>
                    <a:pt x="757" y="1008"/>
                    <a:pt x="757" y="899"/>
                  </a:cubicBezTo>
                  <a:lnTo>
                    <a:pt x="757" y="754"/>
                  </a:lnTo>
                  <a:lnTo>
                    <a:pt x="902" y="754"/>
                  </a:lnTo>
                  <a:cubicBezTo>
                    <a:pt x="1015" y="754"/>
                    <a:pt x="1106" y="660"/>
                    <a:pt x="1104" y="544"/>
                  </a:cubicBezTo>
                  <a:cubicBezTo>
                    <a:pt x="1104" y="434"/>
                    <a:pt x="1004" y="348"/>
                    <a:pt x="891" y="348"/>
                  </a:cubicBezTo>
                  <a:lnTo>
                    <a:pt x="757" y="348"/>
                  </a:lnTo>
                  <a:lnTo>
                    <a:pt x="757" y="213"/>
                  </a:lnTo>
                  <a:cubicBezTo>
                    <a:pt x="757" y="100"/>
                    <a:pt x="668" y="3"/>
                    <a:pt x="558" y="1"/>
                  </a:cubicBezTo>
                  <a:cubicBezTo>
                    <a:pt x="556" y="1"/>
                    <a:pt x="554" y="1"/>
                    <a:pt x="5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76"/>
            <p:cNvSpPr/>
            <p:nvPr/>
          </p:nvSpPr>
          <p:spPr>
            <a:xfrm>
              <a:off x="5544352" y="1423587"/>
              <a:ext cx="38937" cy="38796"/>
            </a:xfrm>
            <a:custGeom>
              <a:avLst/>
              <a:gdLst/>
              <a:ahLst/>
              <a:cxnLst/>
              <a:rect l="l" t="t" r="r" b="b"/>
              <a:pathLst>
                <a:path w="1381" h="1376" extrusionOk="0">
                  <a:moveTo>
                    <a:pt x="693" y="1"/>
                  </a:moveTo>
                  <a:cubicBezTo>
                    <a:pt x="579" y="1"/>
                    <a:pt x="488" y="94"/>
                    <a:pt x="488" y="202"/>
                  </a:cubicBezTo>
                  <a:lnTo>
                    <a:pt x="488" y="485"/>
                  </a:lnTo>
                  <a:lnTo>
                    <a:pt x="216" y="485"/>
                  </a:lnTo>
                  <a:cubicBezTo>
                    <a:pt x="105" y="485"/>
                    <a:pt x="6" y="571"/>
                    <a:pt x="3" y="684"/>
                  </a:cubicBezTo>
                  <a:cubicBezTo>
                    <a:pt x="1" y="797"/>
                    <a:pt x="95" y="891"/>
                    <a:pt x="205" y="891"/>
                  </a:cubicBezTo>
                  <a:lnTo>
                    <a:pt x="488" y="891"/>
                  </a:lnTo>
                  <a:lnTo>
                    <a:pt x="488" y="1163"/>
                  </a:lnTo>
                  <a:cubicBezTo>
                    <a:pt x="488" y="1276"/>
                    <a:pt x="576" y="1373"/>
                    <a:pt x="687" y="1375"/>
                  </a:cubicBezTo>
                  <a:cubicBezTo>
                    <a:pt x="688" y="1375"/>
                    <a:pt x="690" y="1375"/>
                    <a:pt x="691" y="1375"/>
                  </a:cubicBezTo>
                  <a:cubicBezTo>
                    <a:pt x="802" y="1375"/>
                    <a:pt x="894" y="1282"/>
                    <a:pt x="894" y="1174"/>
                  </a:cubicBezTo>
                  <a:lnTo>
                    <a:pt x="894" y="891"/>
                  </a:lnTo>
                  <a:lnTo>
                    <a:pt x="1176" y="891"/>
                  </a:lnTo>
                  <a:cubicBezTo>
                    <a:pt x="1292" y="891"/>
                    <a:pt x="1381" y="797"/>
                    <a:pt x="1378" y="684"/>
                  </a:cubicBezTo>
                  <a:cubicBezTo>
                    <a:pt x="1375" y="571"/>
                    <a:pt x="1279" y="485"/>
                    <a:pt x="1168" y="485"/>
                  </a:cubicBezTo>
                  <a:lnTo>
                    <a:pt x="894" y="485"/>
                  </a:lnTo>
                  <a:lnTo>
                    <a:pt x="894" y="213"/>
                  </a:lnTo>
                  <a:cubicBezTo>
                    <a:pt x="894" y="100"/>
                    <a:pt x="808" y="3"/>
                    <a:pt x="697" y="1"/>
                  </a:cubicBezTo>
                  <a:cubicBezTo>
                    <a:pt x="696" y="1"/>
                    <a:pt x="694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76"/>
            <p:cNvSpPr/>
            <p:nvPr/>
          </p:nvSpPr>
          <p:spPr>
            <a:xfrm>
              <a:off x="5613909" y="1180912"/>
              <a:ext cx="29774" cy="38261"/>
            </a:xfrm>
            <a:custGeom>
              <a:avLst/>
              <a:gdLst/>
              <a:ahLst/>
              <a:cxnLst/>
              <a:rect l="l" t="t" r="r" b="b"/>
              <a:pathLst>
                <a:path w="1056" h="1357" extrusionOk="0">
                  <a:moveTo>
                    <a:pt x="385" y="1"/>
                  </a:moveTo>
                  <a:lnTo>
                    <a:pt x="41" y="380"/>
                  </a:lnTo>
                  <a:lnTo>
                    <a:pt x="1" y="915"/>
                  </a:lnTo>
                  <a:lnTo>
                    <a:pt x="170" y="1171"/>
                  </a:lnTo>
                  <a:lnTo>
                    <a:pt x="361" y="1349"/>
                  </a:lnTo>
                  <a:lnTo>
                    <a:pt x="533" y="1357"/>
                  </a:lnTo>
                  <a:cubicBezTo>
                    <a:pt x="883" y="1198"/>
                    <a:pt x="1055" y="794"/>
                    <a:pt x="924" y="423"/>
                  </a:cubicBezTo>
                  <a:cubicBezTo>
                    <a:pt x="854" y="229"/>
                    <a:pt x="708" y="81"/>
                    <a:pt x="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76"/>
            <p:cNvSpPr/>
            <p:nvPr/>
          </p:nvSpPr>
          <p:spPr>
            <a:xfrm>
              <a:off x="5596316" y="1179051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9" y="0"/>
                  </a:moveTo>
                  <a:cubicBezTo>
                    <a:pt x="763" y="0"/>
                    <a:pt x="676" y="16"/>
                    <a:pt x="590" y="48"/>
                  </a:cubicBezTo>
                  <a:cubicBezTo>
                    <a:pt x="200" y="188"/>
                    <a:pt x="1" y="616"/>
                    <a:pt x="138" y="1006"/>
                  </a:cubicBezTo>
                  <a:cubicBezTo>
                    <a:pt x="245" y="1311"/>
                    <a:pt x="533" y="1500"/>
                    <a:pt x="840" y="1500"/>
                  </a:cubicBezTo>
                  <a:cubicBezTo>
                    <a:pt x="925" y="1500"/>
                    <a:pt x="1011" y="1485"/>
                    <a:pt x="1096" y="1455"/>
                  </a:cubicBezTo>
                  <a:cubicBezTo>
                    <a:pt x="1117" y="1450"/>
                    <a:pt x="1136" y="1439"/>
                    <a:pt x="1157" y="1433"/>
                  </a:cubicBezTo>
                  <a:cubicBezTo>
                    <a:pt x="983" y="1345"/>
                    <a:pt x="837" y="1197"/>
                    <a:pt x="767" y="1003"/>
                  </a:cubicBezTo>
                  <a:cubicBezTo>
                    <a:pt x="636" y="634"/>
                    <a:pt x="808" y="231"/>
                    <a:pt x="1157" y="69"/>
                  </a:cubicBezTo>
                  <a:cubicBezTo>
                    <a:pt x="1062" y="24"/>
                    <a:pt x="957" y="0"/>
                    <a:pt x="8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76"/>
            <p:cNvSpPr/>
            <p:nvPr/>
          </p:nvSpPr>
          <p:spPr>
            <a:xfrm>
              <a:off x="5584868" y="1284247"/>
              <a:ext cx="29746" cy="38261"/>
            </a:xfrm>
            <a:custGeom>
              <a:avLst/>
              <a:gdLst/>
              <a:ahLst/>
              <a:cxnLst/>
              <a:rect l="l" t="t" r="r" b="b"/>
              <a:pathLst>
                <a:path w="1055" h="1357" extrusionOk="0">
                  <a:moveTo>
                    <a:pt x="369" y="0"/>
                  </a:moveTo>
                  <a:lnTo>
                    <a:pt x="124" y="301"/>
                  </a:lnTo>
                  <a:lnTo>
                    <a:pt x="0" y="619"/>
                  </a:lnTo>
                  <a:lnTo>
                    <a:pt x="0" y="947"/>
                  </a:lnTo>
                  <a:lnTo>
                    <a:pt x="299" y="1297"/>
                  </a:lnTo>
                  <a:lnTo>
                    <a:pt x="369" y="1343"/>
                  </a:lnTo>
                  <a:lnTo>
                    <a:pt x="530" y="1356"/>
                  </a:lnTo>
                  <a:cubicBezTo>
                    <a:pt x="880" y="1195"/>
                    <a:pt x="1055" y="791"/>
                    <a:pt x="920" y="425"/>
                  </a:cubicBezTo>
                  <a:cubicBezTo>
                    <a:pt x="850" y="232"/>
                    <a:pt x="705" y="84"/>
                    <a:pt x="5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76"/>
            <p:cNvSpPr/>
            <p:nvPr/>
          </p:nvSpPr>
          <p:spPr>
            <a:xfrm>
              <a:off x="5566880" y="1282358"/>
              <a:ext cx="32650" cy="42264"/>
            </a:xfrm>
            <a:custGeom>
              <a:avLst/>
              <a:gdLst/>
              <a:ahLst/>
              <a:cxnLst/>
              <a:rect l="l" t="t" r="r" b="b"/>
              <a:pathLst>
                <a:path w="1158" h="1499" extrusionOk="0">
                  <a:moveTo>
                    <a:pt x="848" y="0"/>
                  </a:moveTo>
                  <a:cubicBezTo>
                    <a:pt x="763" y="0"/>
                    <a:pt x="676" y="15"/>
                    <a:pt x="590" y="46"/>
                  </a:cubicBezTo>
                  <a:cubicBezTo>
                    <a:pt x="200" y="186"/>
                    <a:pt x="1" y="613"/>
                    <a:pt x="141" y="1003"/>
                  </a:cubicBezTo>
                  <a:cubicBezTo>
                    <a:pt x="251" y="1310"/>
                    <a:pt x="538" y="1499"/>
                    <a:pt x="846" y="1499"/>
                  </a:cubicBezTo>
                  <a:cubicBezTo>
                    <a:pt x="930" y="1499"/>
                    <a:pt x="1015" y="1485"/>
                    <a:pt x="1098" y="1455"/>
                  </a:cubicBezTo>
                  <a:cubicBezTo>
                    <a:pt x="1117" y="1447"/>
                    <a:pt x="1139" y="1437"/>
                    <a:pt x="1158" y="1431"/>
                  </a:cubicBezTo>
                  <a:cubicBezTo>
                    <a:pt x="983" y="1348"/>
                    <a:pt x="840" y="1200"/>
                    <a:pt x="767" y="1001"/>
                  </a:cubicBezTo>
                  <a:cubicBezTo>
                    <a:pt x="638" y="635"/>
                    <a:pt x="808" y="231"/>
                    <a:pt x="1158" y="70"/>
                  </a:cubicBezTo>
                  <a:cubicBezTo>
                    <a:pt x="1062" y="24"/>
                    <a:pt x="957" y="0"/>
                    <a:pt x="84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76"/>
            <p:cNvSpPr/>
            <p:nvPr/>
          </p:nvSpPr>
          <p:spPr>
            <a:xfrm>
              <a:off x="5645318" y="1363813"/>
              <a:ext cx="29689" cy="38345"/>
            </a:xfrm>
            <a:custGeom>
              <a:avLst/>
              <a:gdLst/>
              <a:ahLst/>
              <a:cxnLst/>
              <a:rect l="l" t="t" r="r" b="b"/>
              <a:pathLst>
                <a:path w="1053" h="1360" extrusionOk="0">
                  <a:moveTo>
                    <a:pt x="418" y="0"/>
                  </a:moveTo>
                  <a:lnTo>
                    <a:pt x="92" y="329"/>
                  </a:lnTo>
                  <a:lnTo>
                    <a:pt x="1" y="654"/>
                  </a:lnTo>
                  <a:lnTo>
                    <a:pt x="1" y="1012"/>
                  </a:lnTo>
                  <a:lnTo>
                    <a:pt x="264" y="1276"/>
                  </a:lnTo>
                  <a:lnTo>
                    <a:pt x="393" y="1340"/>
                  </a:lnTo>
                  <a:lnTo>
                    <a:pt x="528" y="1359"/>
                  </a:lnTo>
                  <a:cubicBezTo>
                    <a:pt x="883" y="1195"/>
                    <a:pt x="1053" y="791"/>
                    <a:pt x="923" y="426"/>
                  </a:cubicBezTo>
                  <a:cubicBezTo>
                    <a:pt x="851" y="229"/>
                    <a:pt x="708" y="81"/>
                    <a:pt x="5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76"/>
            <p:cNvSpPr/>
            <p:nvPr/>
          </p:nvSpPr>
          <p:spPr>
            <a:xfrm>
              <a:off x="5627415" y="1362150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6" y="1"/>
                  </a:moveTo>
                  <a:cubicBezTo>
                    <a:pt x="761" y="1"/>
                    <a:pt x="675" y="15"/>
                    <a:pt x="590" y="46"/>
                  </a:cubicBezTo>
                  <a:cubicBezTo>
                    <a:pt x="200" y="189"/>
                    <a:pt x="1" y="616"/>
                    <a:pt x="138" y="1007"/>
                  </a:cubicBezTo>
                  <a:cubicBezTo>
                    <a:pt x="250" y="1313"/>
                    <a:pt x="536" y="1499"/>
                    <a:pt x="842" y="1499"/>
                  </a:cubicBezTo>
                  <a:cubicBezTo>
                    <a:pt x="926" y="1499"/>
                    <a:pt x="1012" y="1485"/>
                    <a:pt x="1096" y="1456"/>
                  </a:cubicBezTo>
                  <a:cubicBezTo>
                    <a:pt x="1117" y="1450"/>
                    <a:pt x="1136" y="1440"/>
                    <a:pt x="1158" y="1432"/>
                  </a:cubicBezTo>
                  <a:cubicBezTo>
                    <a:pt x="983" y="1346"/>
                    <a:pt x="837" y="1198"/>
                    <a:pt x="767" y="1001"/>
                  </a:cubicBezTo>
                  <a:cubicBezTo>
                    <a:pt x="636" y="635"/>
                    <a:pt x="808" y="232"/>
                    <a:pt x="1158" y="70"/>
                  </a:cubicBezTo>
                  <a:cubicBezTo>
                    <a:pt x="1061" y="25"/>
                    <a:pt x="955" y="1"/>
                    <a:pt x="8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76"/>
            <p:cNvSpPr/>
            <p:nvPr/>
          </p:nvSpPr>
          <p:spPr>
            <a:xfrm>
              <a:off x="5602462" y="1486236"/>
              <a:ext cx="29689" cy="38345"/>
            </a:xfrm>
            <a:custGeom>
              <a:avLst/>
              <a:gdLst/>
              <a:ahLst/>
              <a:cxnLst/>
              <a:rect l="l" t="t" r="r" b="b"/>
              <a:pathLst>
                <a:path w="1053" h="1360" extrusionOk="0">
                  <a:moveTo>
                    <a:pt x="418" y="1"/>
                  </a:moveTo>
                  <a:lnTo>
                    <a:pt x="92" y="326"/>
                  </a:lnTo>
                  <a:lnTo>
                    <a:pt x="0" y="655"/>
                  </a:lnTo>
                  <a:lnTo>
                    <a:pt x="0" y="1013"/>
                  </a:lnTo>
                  <a:lnTo>
                    <a:pt x="264" y="1276"/>
                  </a:lnTo>
                  <a:lnTo>
                    <a:pt x="393" y="1341"/>
                  </a:lnTo>
                  <a:lnTo>
                    <a:pt x="528" y="1360"/>
                  </a:lnTo>
                  <a:cubicBezTo>
                    <a:pt x="883" y="1195"/>
                    <a:pt x="1052" y="792"/>
                    <a:pt x="923" y="426"/>
                  </a:cubicBezTo>
                  <a:cubicBezTo>
                    <a:pt x="851" y="230"/>
                    <a:pt x="708" y="82"/>
                    <a:pt x="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76"/>
            <p:cNvSpPr/>
            <p:nvPr/>
          </p:nvSpPr>
          <p:spPr>
            <a:xfrm>
              <a:off x="5584643" y="1483896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5" y="1"/>
                  </a:moveTo>
                  <a:cubicBezTo>
                    <a:pt x="761" y="1"/>
                    <a:pt x="674" y="16"/>
                    <a:pt x="589" y="46"/>
                  </a:cubicBezTo>
                  <a:cubicBezTo>
                    <a:pt x="199" y="189"/>
                    <a:pt x="0" y="614"/>
                    <a:pt x="137" y="1004"/>
                  </a:cubicBezTo>
                  <a:cubicBezTo>
                    <a:pt x="249" y="1312"/>
                    <a:pt x="537" y="1500"/>
                    <a:pt x="844" y="1500"/>
                  </a:cubicBezTo>
                  <a:cubicBezTo>
                    <a:pt x="928" y="1500"/>
                    <a:pt x="1014" y="1486"/>
                    <a:pt x="1098" y="1456"/>
                  </a:cubicBezTo>
                  <a:cubicBezTo>
                    <a:pt x="1117" y="1448"/>
                    <a:pt x="1138" y="1440"/>
                    <a:pt x="1157" y="1432"/>
                  </a:cubicBezTo>
                  <a:cubicBezTo>
                    <a:pt x="980" y="1348"/>
                    <a:pt x="837" y="1198"/>
                    <a:pt x="767" y="1001"/>
                  </a:cubicBezTo>
                  <a:cubicBezTo>
                    <a:pt x="635" y="635"/>
                    <a:pt x="807" y="232"/>
                    <a:pt x="1157" y="70"/>
                  </a:cubicBezTo>
                  <a:cubicBezTo>
                    <a:pt x="1060" y="25"/>
                    <a:pt x="954" y="1"/>
                    <a:pt x="84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76"/>
            <p:cNvSpPr/>
            <p:nvPr/>
          </p:nvSpPr>
          <p:spPr>
            <a:xfrm>
              <a:off x="5704951" y="1530615"/>
              <a:ext cx="29830" cy="38345"/>
            </a:xfrm>
            <a:custGeom>
              <a:avLst/>
              <a:gdLst/>
              <a:ahLst/>
              <a:cxnLst/>
              <a:rect l="l" t="t" r="r" b="b"/>
              <a:pathLst>
                <a:path w="1058" h="1360" extrusionOk="0">
                  <a:moveTo>
                    <a:pt x="417" y="1"/>
                  </a:moveTo>
                  <a:lnTo>
                    <a:pt x="92" y="326"/>
                  </a:lnTo>
                  <a:lnTo>
                    <a:pt x="0" y="655"/>
                  </a:lnTo>
                  <a:lnTo>
                    <a:pt x="0" y="1012"/>
                  </a:lnTo>
                  <a:lnTo>
                    <a:pt x="264" y="1276"/>
                  </a:lnTo>
                  <a:lnTo>
                    <a:pt x="396" y="1341"/>
                  </a:lnTo>
                  <a:lnTo>
                    <a:pt x="530" y="1360"/>
                  </a:lnTo>
                  <a:cubicBezTo>
                    <a:pt x="883" y="1195"/>
                    <a:pt x="1058" y="792"/>
                    <a:pt x="923" y="426"/>
                  </a:cubicBezTo>
                  <a:cubicBezTo>
                    <a:pt x="853" y="230"/>
                    <a:pt x="708" y="82"/>
                    <a:pt x="5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76"/>
            <p:cNvSpPr/>
            <p:nvPr/>
          </p:nvSpPr>
          <p:spPr>
            <a:xfrm>
              <a:off x="5687414" y="1528669"/>
              <a:ext cx="32650" cy="42264"/>
            </a:xfrm>
            <a:custGeom>
              <a:avLst/>
              <a:gdLst/>
              <a:ahLst/>
              <a:cxnLst/>
              <a:rect l="l" t="t" r="r" b="b"/>
              <a:pathLst>
                <a:path w="1158" h="1499" extrusionOk="0">
                  <a:moveTo>
                    <a:pt x="846" y="0"/>
                  </a:moveTo>
                  <a:cubicBezTo>
                    <a:pt x="761" y="0"/>
                    <a:pt x="675" y="15"/>
                    <a:pt x="590" y="46"/>
                  </a:cubicBezTo>
                  <a:cubicBezTo>
                    <a:pt x="200" y="188"/>
                    <a:pt x="1" y="613"/>
                    <a:pt x="138" y="1003"/>
                  </a:cubicBezTo>
                  <a:cubicBezTo>
                    <a:pt x="250" y="1310"/>
                    <a:pt x="538" y="1499"/>
                    <a:pt x="846" y="1499"/>
                  </a:cubicBezTo>
                  <a:cubicBezTo>
                    <a:pt x="930" y="1499"/>
                    <a:pt x="1015" y="1485"/>
                    <a:pt x="1099" y="1455"/>
                  </a:cubicBezTo>
                  <a:cubicBezTo>
                    <a:pt x="1117" y="1447"/>
                    <a:pt x="1139" y="1439"/>
                    <a:pt x="1158" y="1431"/>
                  </a:cubicBezTo>
                  <a:cubicBezTo>
                    <a:pt x="980" y="1345"/>
                    <a:pt x="838" y="1197"/>
                    <a:pt x="768" y="1001"/>
                  </a:cubicBezTo>
                  <a:cubicBezTo>
                    <a:pt x="636" y="635"/>
                    <a:pt x="808" y="231"/>
                    <a:pt x="1158" y="70"/>
                  </a:cubicBezTo>
                  <a:cubicBezTo>
                    <a:pt x="1061" y="24"/>
                    <a:pt x="955" y="0"/>
                    <a:pt x="8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76"/>
            <p:cNvSpPr/>
            <p:nvPr/>
          </p:nvSpPr>
          <p:spPr>
            <a:xfrm>
              <a:off x="5755533" y="1430410"/>
              <a:ext cx="29689" cy="38204"/>
            </a:xfrm>
            <a:custGeom>
              <a:avLst/>
              <a:gdLst/>
              <a:ahLst/>
              <a:cxnLst/>
              <a:rect l="l" t="t" r="r" b="b"/>
              <a:pathLst>
                <a:path w="1053" h="1355" extrusionOk="0">
                  <a:moveTo>
                    <a:pt x="370" y="1"/>
                  </a:moveTo>
                  <a:lnTo>
                    <a:pt x="125" y="299"/>
                  </a:lnTo>
                  <a:lnTo>
                    <a:pt x="1" y="620"/>
                  </a:lnTo>
                  <a:lnTo>
                    <a:pt x="1" y="945"/>
                  </a:lnTo>
                  <a:lnTo>
                    <a:pt x="300" y="1295"/>
                  </a:lnTo>
                  <a:lnTo>
                    <a:pt x="370" y="1341"/>
                  </a:lnTo>
                  <a:lnTo>
                    <a:pt x="531" y="1354"/>
                  </a:lnTo>
                  <a:cubicBezTo>
                    <a:pt x="881" y="1195"/>
                    <a:pt x="1053" y="792"/>
                    <a:pt x="921" y="423"/>
                  </a:cubicBezTo>
                  <a:cubicBezTo>
                    <a:pt x="851" y="229"/>
                    <a:pt x="706" y="81"/>
                    <a:pt x="53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76"/>
            <p:cNvSpPr/>
            <p:nvPr/>
          </p:nvSpPr>
          <p:spPr>
            <a:xfrm>
              <a:off x="5737939" y="1428605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8" y="1"/>
                  </a:moveTo>
                  <a:cubicBezTo>
                    <a:pt x="763" y="1"/>
                    <a:pt x="676" y="15"/>
                    <a:pt x="590" y="46"/>
                  </a:cubicBezTo>
                  <a:cubicBezTo>
                    <a:pt x="200" y="188"/>
                    <a:pt x="1" y="616"/>
                    <a:pt x="141" y="1006"/>
                  </a:cubicBezTo>
                  <a:cubicBezTo>
                    <a:pt x="250" y="1312"/>
                    <a:pt x="537" y="1499"/>
                    <a:pt x="844" y="1499"/>
                  </a:cubicBezTo>
                  <a:cubicBezTo>
                    <a:pt x="929" y="1499"/>
                    <a:pt x="1014" y="1485"/>
                    <a:pt x="1098" y="1456"/>
                  </a:cubicBezTo>
                  <a:cubicBezTo>
                    <a:pt x="1117" y="1450"/>
                    <a:pt x="1139" y="1440"/>
                    <a:pt x="1158" y="1431"/>
                  </a:cubicBezTo>
                  <a:cubicBezTo>
                    <a:pt x="983" y="1345"/>
                    <a:pt x="840" y="1197"/>
                    <a:pt x="768" y="1001"/>
                  </a:cubicBezTo>
                  <a:cubicBezTo>
                    <a:pt x="638" y="635"/>
                    <a:pt x="808" y="232"/>
                    <a:pt x="1158" y="70"/>
                  </a:cubicBezTo>
                  <a:cubicBezTo>
                    <a:pt x="1062" y="25"/>
                    <a:pt x="957" y="1"/>
                    <a:pt x="84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76"/>
            <p:cNvSpPr/>
            <p:nvPr/>
          </p:nvSpPr>
          <p:spPr>
            <a:xfrm>
              <a:off x="5596103" y="1179051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9" y="0"/>
                  </a:moveTo>
                  <a:cubicBezTo>
                    <a:pt x="763" y="0"/>
                    <a:pt x="676" y="16"/>
                    <a:pt x="590" y="48"/>
                  </a:cubicBezTo>
                  <a:cubicBezTo>
                    <a:pt x="200" y="188"/>
                    <a:pt x="1" y="616"/>
                    <a:pt x="138" y="1006"/>
                  </a:cubicBezTo>
                  <a:cubicBezTo>
                    <a:pt x="245" y="1311"/>
                    <a:pt x="533" y="1500"/>
                    <a:pt x="840" y="1500"/>
                  </a:cubicBezTo>
                  <a:cubicBezTo>
                    <a:pt x="925" y="1500"/>
                    <a:pt x="1011" y="1485"/>
                    <a:pt x="1096" y="1455"/>
                  </a:cubicBezTo>
                  <a:cubicBezTo>
                    <a:pt x="1117" y="1450"/>
                    <a:pt x="1136" y="1439"/>
                    <a:pt x="1157" y="1433"/>
                  </a:cubicBezTo>
                  <a:cubicBezTo>
                    <a:pt x="983" y="1345"/>
                    <a:pt x="837" y="1197"/>
                    <a:pt x="767" y="1003"/>
                  </a:cubicBezTo>
                  <a:cubicBezTo>
                    <a:pt x="636" y="634"/>
                    <a:pt x="808" y="231"/>
                    <a:pt x="1157" y="69"/>
                  </a:cubicBezTo>
                  <a:cubicBezTo>
                    <a:pt x="1062" y="24"/>
                    <a:pt x="957" y="0"/>
                    <a:pt x="849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76"/>
            <p:cNvSpPr/>
            <p:nvPr/>
          </p:nvSpPr>
          <p:spPr>
            <a:xfrm>
              <a:off x="5566667" y="1282358"/>
              <a:ext cx="32650" cy="42264"/>
            </a:xfrm>
            <a:custGeom>
              <a:avLst/>
              <a:gdLst/>
              <a:ahLst/>
              <a:cxnLst/>
              <a:rect l="l" t="t" r="r" b="b"/>
              <a:pathLst>
                <a:path w="1158" h="1499" extrusionOk="0">
                  <a:moveTo>
                    <a:pt x="848" y="0"/>
                  </a:moveTo>
                  <a:cubicBezTo>
                    <a:pt x="763" y="0"/>
                    <a:pt x="676" y="15"/>
                    <a:pt x="590" y="46"/>
                  </a:cubicBezTo>
                  <a:cubicBezTo>
                    <a:pt x="200" y="186"/>
                    <a:pt x="1" y="613"/>
                    <a:pt x="141" y="1003"/>
                  </a:cubicBezTo>
                  <a:cubicBezTo>
                    <a:pt x="251" y="1310"/>
                    <a:pt x="538" y="1499"/>
                    <a:pt x="846" y="1499"/>
                  </a:cubicBezTo>
                  <a:cubicBezTo>
                    <a:pt x="930" y="1499"/>
                    <a:pt x="1015" y="1485"/>
                    <a:pt x="1098" y="1455"/>
                  </a:cubicBezTo>
                  <a:cubicBezTo>
                    <a:pt x="1117" y="1447"/>
                    <a:pt x="1139" y="1437"/>
                    <a:pt x="1158" y="1431"/>
                  </a:cubicBezTo>
                  <a:cubicBezTo>
                    <a:pt x="983" y="1348"/>
                    <a:pt x="840" y="1200"/>
                    <a:pt x="767" y="1001"/>
                  </a:cubicBezTo>
                  <a:cubicBezTo>
                    <a:pt x="638" y="635"/>
                    <a:pt x="808" y="231"/>
                    <a:pt x="1158" y="70"/>
                  </a:cubicBezTo>
                  <a:cubicBezTo>
                    <a:pt x="1062" y="24"/>
                    <a:pt x="957" y="0"/>
                    <a:pt x="848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76"/>
            <p:cNvSpPr/>
            <p:nvPr/>
          </p:nvSpPr>
          <p:spPr>
            <a:xfrm>
              <a:off x="5627202" y="1362150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6" y="1"/>
                  </a:moveTo>
                  <a:cubicBezTo>
                    <a:pt x="761" y="1"/>
                    <a:pt x="675" y="15"/>
                    <a:pt x="590" y="46"/>
                  </a:cubicBezTo>
                  <a:cubicBezTo>
                    <a:pt x="200" y="189"/>
                    <a:pt x="1" y="616"/>
                    <a:pt x="138" y="1007"/>
                  </a:cubicBezTo>
                  <a:cubicBezTo>
                    <a:pt x="250" y="1313"/>
                    <a:pt x="536" y="1499"/>
                    <a:pt x="842" y="1499"/>
                  </a:cubicBezTo>
                  <a:cubicBezTo>
                    <a:pt x="926" y="1499"/>
                    <a:pt x="1012" y="1485"/>
                    <a:pt x="1096" y="1456"/>
                  </a:cubicBezTo>
                  <a:cubicBezTo>
                    <a:pt x="1117" y="1450"/>
                    <a:pt x="1136" y="1440"/>
                    <a:pt x="1158" y="1432"/>
                  </a:cubicBezTo>
                  <a:cubicBezTo>
                    <a:pt x="983" y="1346"/>
                    <a:pt x="837" y="1198"/>
                    <a:pt x="767" y="1001"/>
                  </a:cubicBezTo>
                  <a:cubicBezTo>
                    <a:pt x="636" y="635"/>
                    <a:pt x="808" y="232"/>
                    <a:pt x="1158" y="70"/>
                  </a:cubicBezTo>
                  <a:cubicBezTo>
                    <a:pt x="1061" y="25"/>
                    <a:pt x="955" y="1"/>
                    <a:pt x="846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76"/>
            <p:cNvSpPr/>
            <p:nvPr/>
          </p:nvSpPr>
          <p:spPr>
            <a:xfrm>
              <a:off x="5584430" y="1483896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5" y="1"/>
                  </a:moveTo>
                  <a:cubicBezTo>
                    <a:pt x="761" y="1"/>
                    <a:pt x="674" y="16"/>
                    <a:pt x="589" y="46"/>
                  </a:cubicBezTo>
                  <a:cubicBezTo>
                    <a:pt x="199" y="189"/>
                    <a:pt x="0" y="614"/>
                    <a:pt x="137" y="1004"/>
                  </a:cubicBezTo>
                  <a:cubicBezTo>
                    <a:pt x="249" y="1312"/>
                    <a:pt x="537" y="1500"/>
                    <a:pt x="844" y="1500"/>
                  </a:cubicBezTo>
                  <a:cubicBezTo>
                    <a:pt x="928" y="1500"/>
                    <a:pt x="1014" y="1486"/>
                    <a:pt x="1098" y="1456"/>
                  </a:cubicBezTo>
                  <a:cubicBezTo>
                    <a:pt x="1117" y="1448"/>
                    <a:pt x="1138" y="1440"/>
                    <a:pt x="1157" y="1432"/>
                  </a:cubicBezTo>
                  <a:cubicBezTo>
                    <a:pt x="980" y="1348"/>
                    <a:pt x="837" y="1198"/>
                    <a:pt x="767" y="1001"/>
                  </a:cubicBezTo>
                  <a:cubicBezTo>
                    <a:pt x="635" y="635"/>
                    <a:pt x="807" y="232"/>
                    <a:pt x="1157" y="70"/>
                  </a:cubicBezTo>
                  <a:cubicBezTo>
                    <a:pt x="1060" y="25"/>
                    <a:pt x="954" y="1"/>
                    <a:pt x="845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76"/>
            <p:cNvSpPr/>
            <p:nvPr/>
          </p:nvSpPr>
          <p:spPr>
            <a:xfrm>
              <a:off x="5687201" y="1528669"/>
              <a:ext cx="32650" cy="42264"/>
            </a:xfrm>
            <a:custGeom>
              <a:avLst/>
              <a:gdLst/>
              <a:ahLst/>
              <a:cxnLst/>
              <a:rect l="l" t="t" r="r" b="b"/>
              <a:pathLst>
                <a:path w="1158" h="1499" extrusionOk="0">
                  <a:moveTo>
                    <a:pt x="846" y="0"/>
                  </a:moveTo>
                  <a:cubicBezTo>
                    <a:pt x="761" y="0"/>
                    <a:pt x="675" y="15"/>
                    <a:pt x="590" y="46"/>
                  </a:cubicBezTo>
                  <a:cubicBezTo>
                    <a:pt x="200" y="188"/>
                    <a:pt x="1" y="613"/>
                    <a:pt x="138" y="1003"/>
                  </a:cubicBezTo>
                  <a:cubicBezTo>
                    <a:pt x="250" y="1310"/>
                    <a:pt x="538" y="1499"/>
                    <a:pt x="846" y="1499"/>
                  </a:cubicBezTo>
                  <a:cubicBezTo>
                    <a:pt x="930" y="1499"/>
                    <a:pt x="1015" y="1485"/>
                    <a:pt x="1099" y="1455"/>
                  </a:cubicBezTo>
                  <a:cubicBezTo>
                    <a:pt x="1117" y="1447"/>
                    <a:pt x="1139" y="1439"/>
                    <a:pt x="1158" y="1431"/>
                  </a:cubicBezTo>
                  <a:cubicBezTo>
                    <a:pt x="980" y="1345"/>
                    <a:pt x="838" y="1197"/>
                    <a:pt x="768" y="1001"/>
                  </a:cubicBezTo>
                  <a:cubicBezTo>
                    <a:pt x="636" y="635"/>
                    <a:pt x="808" y="231"/>
                    <a:pt x="1158" y="70"/>
                  </a:cubicBezTo>
                  <a:cubicBezTo>
                    <a:pt x="1061" y="24"/>
                    <a:pt x="955" y="0"/>
                    <a:pt x="846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76"/>
            <p:cNvSpPr/>
            <p:nvPr/>
          </p:nvSpPr>
          <p:spPr>
            <a:xfrm>
              <a:off x="5737727" y="1428605"/>
              <a:ext cx="32650" cy="42292"/>
            </a:xfrm>
            <a:custGeom>
              <a:avLst/>
              <a:gdLst/>
              <a:ahLst/>
              <a:cxnLst/>
              <a:rect l="l" t="t" r="r" b="b"/>
              <a:pathLst>
                <a:path w="1158" h="1500" extrusionOk="0">
                  <a:moveTo>
                    <a:pt x="848" y="1"/>
                  </a:moveTo>
                  <a:cubicBezTo>
                    <a:pt x="763" y="1"/>
                    <a:pt x="676" y="15"/>
                    <a:pt x="590" y="46"/>
                  </a:cubicBezTo>
                  <a:cubicBezTo>
                    <a:pt x="200" y="188"/>
                    <a:pt x="1" y="616"/>
                    <a:pt x="141" y="1006"/>
                  </a:cubicBezTo>
                  <a:cubicBezTo>
                    <a:pt x="250" y="1312"/>
                    <a:pt x="537" y="1499"/>
                    <a:pt x="844" y="1499"/>
                  </a:cubicBezTo>
                  <a:cubicBezTo>
                    <a:pt x="929" y="1499"/>
                    <a:pt x="1014" y="1485"/>
                    <a:pt x="1098" y="1456"/>
                  </a:cubicBezTo>
                  <a:cubicBezTo>
                    <a:pt x="1117" y="1450"/>
                    <a:pt x="1139" y="1440"/>
                    <a:pt x="1158" y="1431"/>
                  </a:cubicBezTo>
                  <a:cubicBezTo>
                    <a:pt x="983" y="1345"/>
                    <a:pt x="840" y="1197"/>
                    <a:pt x="768" y="1001"/>
                  </a:cubicBezTo>
                  <a:cubicBezTo>
                    <a:pt x="638" y="635"/>
                    <a:pt x="808" y="232"/>
                    <a:pt x="1158" y="70"/>
                  </a:cubicBezTo>
                  <a:cubicBezTo>
                    <a:pt x="1062" y="25"/>
                    <a:pt x="957" y="1"/>
                    <a:pt x="848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5" name="Google Shape;3265;p76"/>
          <p:cNvGrpSpPr/>
          <p:nvPr/>
        </p:nvGrpSpPr>
        <p:grpSpPr>
          <a:xfrm>
            <a:off x="6282751" y="1179390"/>
            <a:ext cx="306198" cy="391177"/>
            <a:chOff x="6282751" y="1179390"/>
            <a:chExt cx="306198" cy="391177"/>
          </a:xfrm>
        </p:grpSpPr>
        <p:sp>
          <p:nvSpPr>
            <p:cNvPr id="3266" name="Google Shape;3266;p76"/>
            <p:cNvSpPr/>
            <p:nvPr/>
          </p:nvSpPr>
          <p:spPr>
            <a:xfrm>
              <a:off x="6495172" y="1418822"/>
              <a:ext cx="86192" cy="78467"/>
            </a:xfrm>
            <a:custGeom>
              <a:avLst/>
              <a:gdLst/>
              <a:ahLst/>
              <a:cxnLst/>
              <a:rect l="l" t="t" r="r" b="b"/>
              <a:pathLst>
                <a:path w="3057" h="2783" extrusionOk="0">
                  <a:moveTo>
                    <a:pt x="178" y="0"/>
                  </a:moveTo>
                  <a:lnTo>
                    <a:pt x="0" y="178"/>
                  </a:lnTo>
                  <a:lnTo>
                    <a:pt x="0" y="1504"/>
                  </a:lnTo>
                  <a:lnTo>
                    <a:pt x="1173" y="1504"/>
                  </a:lnTo>
                  <a:lnTo>
                    <a:pt x="1456" y="1649"/>
                  </a:lnTo>
                  <a:lnTo>
                    <a:pt x="1964" y="2376"/>
                  </a:lnTo>
                  <a:lnTo>
                    <a:pt x="2481" y="2699"/>
                  </a:lnTo>
                  <a:lnTo>
                    <a:pt x="2887" y="2782"/>
                  </a:lnTo>
                  <a:lnTo>
                    <a:pt x="3057" y="2707"/>
                  </a:lnTo>
                  <a:lnTo>
                    <a:pt x="2521" y="1184"/>
                  </a:lnTo>
                  <a:cubicBezTo>
                    <a:pt x="2411" y="869"/>
                    <a:pt x="2155" y="622"/>
                    <a:pt x="1835" y="522"/>
                  </a:cubicBezTo>
                  <a:lnTo>
                    <a:pt x="1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76"/>
            <p:cNvSpPr/>
            <p:nvPr/>
          </p:nvSpPr>
          <p:spPr>
            <a:xfrm>
              <a:off x="6291632" y="1418737"/>
              <a:ext cx="85741" cy="78467"/>
            </a:xfrm>
            <a:custGeom>
              <a:avLst/>
              <a:gdLst/>
              <a:ahLst/>
              <a:cxnLst/>
              <a:rect l="l" t="t" r="r" b="b"/>
              <a:pathLst>
                <a:path w="3041" h="2783" extrusionOk="0">
                  <a:moveTo>
                    <a:pt x="2855" y="0"/>
                  </a:moveTo>
                  <a:lnTo>
                    <a:pt x="1201" y="522"/>
                  </a:lnTo>
                  <a:cubicBezTo>
                    <a:pt x="883" y="622"/>
                    <a:pt x="630" y="867"/>
                    <a:pt x="520" y="1184"/>
                  </a:cubicBezTo>
                  <a:lnTo>
                    <a:pt x="1" y="2667"/>
                  </a:lnTo>
                  <a:lnTo>
                    <a:pt x="1" y="2782"/>
                  </a:lnTo>
                  <a:lnTo>
                    <a:pt x="453" y="2782"/>
                  </a:lnTo>
                  <a:lnTo>
                    <a:pt x="1117" y="2411"/>
                  </a:lnTo>
                  <a:lnTo>
                    <a:pt x="1750" y="1507"/>
                  </a:lnTo>
                  <a:lnTo>
                    <a:pt x="3041" y="1507"/>
                  </a:lnTo>
                  <a:lnTo>
                    <a:pt x="3041" y="221"/>
                  </a:lnTo>
                  <a:lnTo>
                    <a:pt x="2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76"/>
            <p:cNvSpPr/>
            <p:nvPr/>
          </p:nvSpPr>
          <p:spPr>
            <a:xfrm>
              <a:off x="6495172" y="1451274"/>
              <a:ext cx="93777" cy="69895"/>
            </a:xfrm>
            <a:custGeom>
              <a:avLst/>
              <a:gdLst/>
              <a:ahLst/>
              <a:cxnLst/>
              <a:rect l="l" t="t" r="r" b="b"/>
              <a:pathLst>
                <a:path w="3326" h="2479" extrusionOk="0">
                  <a:moveTo>
                    <a:pt x="0" y="1"/>
                  </a:moveTo>
                  <a:lnTo>
                    <a:pt x="0" y="921"/>
                  </a:lnTo>
                  <a:lnTo>
                    <a:pt x="181" y="1166"/>
                  </a:lnTo>
                  <a:lnTo>
                    <a:pt x="1106" y="1166"/>
                  </a:lnTo>
                  <a:cubicBezTo>
                    <a:pt x="1308" y="1166"/>
                    <a:pt x="1496" y="1273"/>
                    <a:pt x="1596" y="1453"/>
                  </a:cubicBezTo>
                  <a:lnTo>
                    <a:pt x="1811" y="1825"/>
                  </a:lnTo>
                  <a:cubicBezTo>
                    <a:pt x="2045" y="2228"/>
                    <a:pt x="2478" y="2479"/>
                    <a:pt x="2946" y="2479"/>
                  </a:cubicBezTo>
                  <a:cubicBezTo>
                    <a:pt x="3167" y="2479"/>
                    <a:pt x="3326" y="2261"/>
                    <a:pt x="3250" y="2048"/>
                  </a:cubicBezTo>
                  <a:lnTo>
                    <a:pt x="3070" y="1531"/>
                  </a:lnTo>
                  <a:cubicBezTo>
                    <a:pt x="3032" y="1548"/>
                    <a:pt x="2989" y="1556"/>
                    <a:pt x="2941" y="1556"/>
                  </a:cubicBezTo>
                  <a:cubicBezTo>
                    <a:pt x="2476" y="1556"/>
                    <a:pt x="2045" y="1308"/>
                    <a:pt x="1811" y="905"/>
                  </a:cubicBezTo>
                  <a:lnTo>
                    <a:pt x="1596" y="531"/>
                  </a:lnTo>
                  <a:cubicBezTo>
                    <a:pt x="1496" y="356"/>
                    <a:pt x="1308" y="245"/>
                    <a:pt x="1106" y="245"/>
                  </a:cubicBezTo>
                  <a:lnTo>
                    <a:pt x="181" y="2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76"/>
            <p:cNvSpPr/>
            <p:nvPr/>
          </p:nvSpPr>
          <p:spPr>
            <a:xfrm>
              <a:off x="6282751" y="1453107"/>
              <a:ext cx="94566" cy="67922"/>
            </a:xfrm>
            <a:custGeom>
              <a:avLst/>
              <a:gdLst/>
              <a:ahLst/>
              <a:cxnLst/>
              <a:rect l="l" t="t" r="r" b="b"/>
              <a:pathLst>
                <a:path w="3354" h="2409" extrusionOk="0">
                  <a:moveTo>
                    <a:pt x="3353" y="0"/>
                  </a:moveTo>
                  <a:lnTo>
                    <a:pt x="3165" y="178"/>
                  </a:lnTo>
                  <a:lnTo>
                    <a:pt x="2102" y="178"/>
                  </a:lnTo>
                  <a:cubicBezTo>
                    <a:pt x="1986" y="178"/>
                    <a:pt x="1879" y="237"/>
                    <a:pt x="1822" y="339"/>
                  </a:cubicBezTo>
                  <a:lnTo>
                    <a:pt x="1537" y="837"/>
                  </a:lnTo>
                  <a:cubicBezTo>
                    <a:pt x="1306" y="1240"/>
                    <a:pt x="875" y="1488"/>
                    <a:pt x="407" y="1488"/>
                  </a:cubicBezTo>
                  <a:cubicBezTo>
                    <a:pt x="359" y="1488"/>
                    <a:pt x="318" y="1477"/>
                    <a:pt x="278" y="1461"/>
                  </a:cubicBezTo>
                  <a:lnTo>
                    <a:pt x="36" y="2150"/>
                  </a:lnTo>
                  <a:cubicBezTo>
                    <a:pt x="1" y="2260"/>
                    <a:pt x="68" y="2373"/>
                    <a:pt x="178" y="2389"/>
                  </a:cubicBezTo>
                  <a:cubicBezTo>
                    <a:pt x="254" y="2402"/>
                    <a:pt x="329" y="2409"/>
                    <a:pt x="403" y="2409"/>
                  </a:cubicBezTo>
                  <a:cubicBezTo>
                    <a:pt x="870" y="2409"/>
                    <a:pt x="1302" y="2161"/>
                    <a:pt x="1534" y="1757"/>
                  </a:cubicBezTo>
                  <a:lnTo>
                    <a:pt x="1820" y="1259"/>
                  </a:lnTo>
                  <a:cubicBezTo>
                    <a:pt x="1876" y="1160"/>
                    <a:pt x="1984" y="1098"/>
                    <a:pt x="2099" y="1098"/>
                  </a:cubicBezTo>
                  <a:lnTo>
                    <a:pt x="3165" y="1098"/>
                  </a:lnTo>
                  <a:lnTo>
                    <a:pt x="3353" y="920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76"/>
            <p:cNvSpPr/>
            <p:nvPr/>
          </p:nvSpPr>
          <p:spPr>
            <a:xfrm>
              <a:off x="6495172" y="1451149"/>
              <a:ext cx="93777" cy="69895"/>
            </a:xfrm>
            <a:custGeom>
              <a:avLst/>
              <a:gdLst/>
              <a:ahLst/>
              <a:cxnLst/>
              <a:rect l="l" t="t" r="r" b="b"/>
              <a:pathLst>
                <a:path w="3326" h="2479" extrusionOk="0">
                  <a:moveTo>
                    <a:pt x="0" y="1"/>
                  </a:moveTo>
                  <a:lnTo>
                    <a:pt x="0" y="921"/>
                  </a:lnTo>
                  <a:lnTo>
                    <a:pt x="181" y="1166"/>
                  </a:lnTo>
                  <a:lnTo>
                    <a:pt x="1106" y="1166"/>
                  </a:lnTo>
                  <a:cubicBezTo>
                    <a:pt x="1308" y="1166"/>
                    <a:pt x="1496" y="1273"/>
                    <a:pt x="1596" y="1453"/>
                  </a:cubicBezTo>
                  <a:lnTo>
                    <a:pt x="1811" y="1825"/>
                  </a:lnTo>
                  <a:cubicBezTo>
                    <a:pt x="2045" y="2228"/>
                    <a:pt x="2478" y="2479"/>
                    <a:pt x="2946" y="2479"/>
                  </a:cubicBezTo>
                  <a:cubicBezTo>
                    <a:pt x="3167" y="2479"/>
                    <a:pt x="3326" y="2261"/>
                    <a:pt x="3250" y="2048"/>
                  </a:cubicBezTo>
                  <a:lnTo>
                    <a:pt x="3070" y="1531"/>
                  </a:lnTo>
                  <a:cubicBezTo>
                    <a:pt x="3032" y="1548"/>
                    <a:pt x="2989" y="1556"/>
                    <a:pt x="2941" y="1556"/>
                  </a:cubicBezTo>
                  <a:cubicBezTo>
                    <a:pt x="2476" y="1556"/>
                    <a:pt x="2045" y="1308"/>
                    <a:pt x="1811" y="905"/>
                  </a:cubicBezTo>
                  <a:lnTo>
                    <a:pt x="1596" y="531"/>
                  </a:lnTo>
                  <a:cubicBezTo>
                    <a:pt x="1496" y="356"/>
                    <a:pt x="1308" y="245"/>
                    <a:pt x="1106" y="245"/>
                  </a:cubicBezTo>
                  <a:lnTo>
                    <a:pt x="181" y="24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76"/>
            <p:cNvSpPr/>
            <p:nvPr/>
          </p:nvSpPr>
          <p:spPr>
            <a:xfrm>
              <a:off x="6282751" y="1452982"/>
              <a:ext cx="94566" cy="67922"/>
            </a:xfrm>
            <a:custGeom>
              <a:avLst/>
              <a:gdLst/>
              <a:ahLst/>
              <a:cxnLst/>
              <a:rect l="l" t="t" r="r" b="b"/>
              <a:pathLst>
                <a:path w="3354" h="2409" extrusionOk="0">
                  <a:moveTo>
                    <a:pt x="3353" y="0"/>
                  </a:moveTo>
                  <a:lnTo>
                    <a:pt x="3165" y="178"/>
                  </a:lnTo>
                  <a:lnTo>
                    <a:pt x="2102" y="178"/>
                  </a:lnTo>
                  <a:cubicBezTo>
                    <a:pt x="1986" y="178"/>
                    <a:pt x="1879" y="237"/>
                    <a:pt x="1822" y="339"/>
                  </a:cubicBezTo>
                  <a:lnTo>
                    <a:pt x="1537" y="837"/>
                  </a:lnTo>
                  <a:cubicBezTo>
                    <a:pt x="1306" y="1240"/>
                    <a:pt x="875" y="1488"/>
                    <a:pt x="407" y="1488"/>
                  </a:cubicBezTo>
                  <a:cubicBezTo>
                    <a:pt x="359" y="1488"/>
                    <a:pt x="318" y="1477"/>
                    <a:pt x="278" y="1461"/>
                  </a:cubicBezTo>
                  <a:lnTo>
                    <a:pt x="36" y="2150"/>
                  </a:lnTo>
                  <a:cubicBezTo>
                    <a:pt x="1" y="2260"/>
                    <a:pt x="68" y="2373"/>
                    <a:pt x="178" y="2389"/>
                  </a:cubicBezTo>
                  <a:cubicBezTo>
                    <a:pt x="254" y="2402"/>
                    <a:pt x="329" y="2409"/>
                    <a:pt x="403" y="2409"/>
                  </a:cubicBezTo>
                  <a:cubicBezTo>
                    <a:pt x="870" y="2409"/>
                    <a:pt x="1302" y="2161"/>
                    <a:pt x="1534" y="1757"/>
                  </a:cubicBezTo>
                  <a:lnTo>
                    <a:pt x="1820" y="1259"/>
                  </a:lnTo>
                  <a:cubicBezTo>
                    <a:pt x="1876" y="1160"/>
                    <a:pt x="1984" y="1098"/>
                    <a:pt x="2099" y="1098"/>
                  </a:cubicBezTo>
                  <a:lnTo>
                    <a:pt x="3165" y="1098"/>
                  </a:lnTo>
                  <a:lnTo>
                    <a:pt x="3353" y="920"/>
                  </a:lnTo>
                  <a:lnTo>
                    <a:pt x="3353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76"/>
            <p:cNvSpPr/>
            <p:nvPr/>
          </p:nvSpPr>
          <p:spPr>
            <a:xfrm>
              <a:off x="6433200" y="1506339"/>
              <a:ext cx="32932" cy="42152"/>
            </a:xfrm>
            <a:custGeom>
              <a:avLst/>
              <a:gdLst/>
              <a:ahLst/>
              <a:cxnLst/>
              <a:rect l="l" t="t" r="r" b="b"/>
              <a:pathLst>
                <a:path w="1168" h="1495" extrusionOk="0">
                  <a:moveTo>
                    <a:pt x="0" y="1"/>
                  </a:moveTo>
                  <a:lnTo>
                    <a:pt x="0" y="1494"/>
                  </a:lnTo>
                  <a:lnTo>
                    <a:pt x="1168" y="1494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76"/>
            <p:cNvSpPr/>
            <p:nvPr/>
          </p:nvSpPr>
          <p:spPr>
            <a:xfrm>
              <a:off x="6406499" y="1506339"/>
              <a:ext cx="27490" cy="42152"/>
            </a:xfrm>
            <a:custGeom>
              <a:avLst/>
              <a:gdLst/>
              <a:ahLst/>
              <a:cxnLst/>
              <a:rect l="l" t="t" r="r" b="b"/>
              <a:pathLst>
                <a:path w="975" h="1495" extrusionOk="0">
                  <a:moveTo>
                    <a:pt x="0" y="1"/>
                  </a:moveTo>
                  <a:lnTo>
                    <a:pt x="0" y="1494"/>
                  </a:lnTo>
                  <a:lnTo>
                    <a:pt x="974" y="1494"/>
                  </a:lnTo>
                  <a:lnTo>
                    <a:pt x="97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76"/>
            <p:cNvSpPr/>
            <p:nvPr/>
          </p:nvSpPr>
          <p:spPr>
            <a:xfrm>
              <a:off x="6430916" y="1179390"/>
              <a:ext cx="11560" cy="54586"/>
            </a:xfrm>
            <a:custGeom>
              <a:avLst/>
              <a:gdLst/>
              <a:ahLst/>
              <a:cxnLst/>
              <a:rect l="l" t="t" r="r" b="b"/>
              <a:pathLst>
                <a:path w="410" h="1936" extrusionOk="0">
                  <a:moveTo>
                    <a:pt x="205" y="1"/>
                  </a:moveTo>
                  <a:cubicBezTo>
                    <a:pt x="92" y="1"/>
                    <a:pt x="0" y="91"/>
                    <a:pt x="0" y="203"/>
                  </a:cubicBezTo>
                  <a:lnTo>
                    <a:pt x="0" y="1723"/>
                  </a:lnTo>
                  <a:cubicBezTo>
                    <a:pt x="0" y="1833"/>
                    <a:pt x="89" y="1933"/>
                    <a:pt x="200" y="1935"/>
                  </a:cubicBezTo>
                  <a:cubicBezTo>
                    <a:pt x="315" y="1935"/>
                    <a:pt x="409" y="1844"/>
                    <a:pt x="409" y="1734"/>
                  </a:cubicBezTo>
                  <a:lnTo>
                    <a:pt x="409" y="213"/>
                  </a:lnTo>
                  <a:cubicBezTo>
                    <a:pt x="409" y="103"/>
                    <a:pt x="321" y="4"/>
                    <a:pt x="210" y="1"/>
                  </a:cubicBezTo>
                  <a:cubicBezTo>
                    <a:pt x="209" y="1"/>
                    <a:pt x="207" y="1"/>
                    <a:pt x="205" y="1"/>
                  </a:cubicBezTo>
                  <a:close/>
                </a:path>
              </a:pathLst>
            </a:custGeom>
            <a:solidFill>
              <a:srgbClr val="F9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76"/>
            <p:cNvSpPr/>
            <p:nvPr/>
          </p:nvSpPr>
          <p:spPr>
            <a:xfrm>
              <a:off x="6397307" y="1298965"/>
              <a:ext cx="102602" cy="210447"/>
            </a:xfrm>
            <a:custGeom>
              <a:avLst/>
              <a:gdLst/>
              <a:ahLst/>
              <a:cxnLst/>
              <a:rect l="l" t="t" r="r" b="b"/>
              <a:pathLst>
                <a:path w="3639" h="7464" extrusionOk="0">
                  <a:moveTo>
                    <a:pt x="3" y="0"/>
                  </a:moveTo>
                  <a:lnTo>
                    <a:pt x="1" y="54"/>
                  </a:lnTo>
                  <a:lnTo>
                    <a:pt x="1" y="7076"/>
                  </a:lnTo>
                  <a:lnTo>
                    <a:pt x="143" y="7332"/>
                  </a:lnTo>
                  <a:lnTo>
                    <a:pt x="345" y="7464"/>
                  </a:lnTo>
                  <a:lnTo>
                    <a:pt x="3122" y="7464"/>
                  </a:lnTo>
                  <a:cubicBezTo>
                    <a:pt x="3407" y="7464"/>
                    <a:pt x="3638" y="7232"/>
                    <a:pt x="3638" y="6947"/>
                  </a:cubicBezTo>
                  <a:lnTo>
                    <a:pt x="3638" y="170"/>
                  </a:lnTo>
                  <a:lnTo>
                    <a:pt x="34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76"/>
            <p:cNvSpPr/>
            <p:nvPr/>
          </p:nvSpPr>
          <p:spPr>
            <a:xfrm>
              <a:off x="6372045" y="1298965"/>
              <a:ext cx="42433" cy="210447"/>
            </a:xfrm>
            <a:custGeom>
              <a:avLst/>
              <a:gdLst/>
              <a:ahLst/>
              <a:cxnLst/>
              <a:rect l="l" t="t" r="r" b="b"/>
              <a:pathLst>
                <a:path w="1505" h="7464" extrusionOk="0">
                  <a:moveTo>
                    <a:pt x="189" y="0"/>
                  </a:moveTo>
                  <a:lnTo>
                    <a:pt x="1" y="170"/>
                  </a:lnTo>
                  <a:lnTo>
                    <a:pt x="1" y="6944"/>
                  </a:lnTo>
                  <a:cubicBezTo>
                    <a:pt x="1" y="7232"/>
                    <a:pt x="232" y="7464"/>
                    <a:pt x="520" y="7464"/>
                  </a:cubicBezTo>
                  <a:lnTo>
                    <a:pt x="1505" y="7464"/>
                  </a:lnTo>
                  <a:cubicBezTo>
                    <a:pt x="1211" y="7464"/>
                    <a:pt x="977" y="7232"/>
                    <a:pt x="977" y="6944"/>
                  </a:cubicBezTo>
                  <a:lnTo>
                    <a:pt x="977" y="170"/>
                  </a:lnTo>
                  <a:lnTo>
                    <a:pt x="1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76"/>
            <p:cNvSpPr/>
            <p:nvPr/>
          </p:nvSpPr>
          <p:spPr>
            <a:xfrm>
              <a:off x="6372806" y="1370862"/>
              <a:ext cx="127836" cy="11475"/>
            </a:xfrm>
            <a:custGeom>
              <a:avLst/>
              <a:gdLst/>
              <a:ahLst/>
              <a:cxnLst/>
              <a:rect l="l" t="t" r="r" b="b"/>
              <a:pathLst>
                <a:path w="4534" h="407" extrusionOk="0">
                  <a:moveTo>
                    <a:pt x="1" y="1"/>
                  </a:moveTo>
                  <a:lnTo>
                    <a:pt x="1" y="407"/>
                  </a:lnTo>
                  <a:lnTo>
                    <a:pt x="4534" y="407"/>
                  </a:lnTo>
                  <a:lnTo>
                    <a:pt x="45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76"/>
            <p:cNvSpPr/>
            <p:nvPr/>
          </p:nvSpPr>
          <p:spPr>
            <a:xfrm>
              <a:off x="6430916" y="1432299"/>
              <a:ext cx="11475" cy="93720"/>
            </a:xfrm>
            <a:custGeom>
              <a:avLst/>
              <a:gdLst/>
              <a:ahLst/>
              <a:cxnLst/>
              <a:rect l="l" t="t" r="r" b="b"/>
              <a:pathLst>
                <a:path w="407" h="3324" extrusionOk="0">
                  <a:moveTo>
                    <a:pt x="204" y="1"/>
                  </a:moveTo>
                  <a:cubicBezTo>
                    <a:pt x="203" y="1"/>
                    <a:pt x="201" y="1"/>
                    <a:pt x="200" y="1"/>
                  </a:cubicBezTo>
                  <a:cubicBezTo>
                    <a:pt x="89" y="4"/>
                    <a:pt x="0" y="101"/>
                    <a:pt x="0" y="214"/>
                  </a:cubicBezTo>
                  <a:lnTo>
                    <a:pt x="0" y="3106"/>
                  </a:lnTo>
                  <a:cubicBezTo>
                    <a:pt x="0" y="3219"/>
                    <a:pt x="89" y="3316"/>
                    <a:pt x="200" y="3324"/>
                  </a:cubicBezTo>
                  <a:cubicBezTo>
                    <a:pt x="313" y="3324"/>
                    <a:pt x="407" y="3232"/>
                    <a:pt x="407" y="3119"/>
                  </a:cubicBezTo>
                  <a:lnTo>
                    <a:pt x="407" y="205"/>
                  </a:lnTo>
                  <a:cubicBezTo>
                    <a:pt x="407" y="94"/>
                    <a:pt x="315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76"/>
            <p:cNvSpPr/>
            <p:nvPr/>
          </p:nvSpPr>
          <p:spPr>
            <a:xfrm>
              <a:off x="6397307" y="1222190"/>
              <a:ext cx="102743" cy="81343"/>
            </a:xfrm>
            <a:custGeom>
              <a:avLst/>
              <a:gdLst/>
              <a:ahLst/>
              <a:cxnLst/>
              <a:rect l="l" t="t" r="r" b="b"/>
              <a:pathLst>
                <a:path w="3644" h="2885" extrusionOk="0">
                  <a:moveTo>
                    <a:pt x="1860" y="0"/>
                  </a:moveTo>
                  <a:lnTo>
                    <a:pt x="1566" y="25"/>
                  </a:lnTo>
                  <a:lnTo>
                    <a:pt x="891" y="455"/>
                  </a:lnTo>
                  <a:lnTo>
                    <a:pt x="383" y="1211"/>
                  </a:lnTo>
                  <a:lnTo>
                    <a:pt x="41" y="2207"/>
                  </a:lnTo>
                  <a:lnTo>
                    <a:pt x="1" y="2769"/>
                  </a:lnTo>
                  <a:lnTo>
                    <a:pt x="1" y="2885"/>
                  </a:lnTo>
                  <a:lnTo>
                    <a:pt x="3643" y="2885"/>
                  </a:lnTo>
                  <a:cubicBezTo>
                    <a:pt x="3643" y="1469"/>
                    <a:pt x="2882" y="286"/>
                    <a:pt x="18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76"/>
            <p:cNvSpPr/>
            <p:nvPr/>
          </p:nvSpPr>
          <p:spPr>
            <a:xfrm>
              <a:off x="6372439" y="1220301"/>
              <a:ext cx="77480" cy="83232"/>
            </a:xfrm>
            <a:custGeom>
              <a:avLst/>
              <a:gdLst/>
              <a:ahLst/>
              <a:cxnLst/>
              <a:rect l="l" t="t" r="r" b="b"/>
              <a:pathLst>
                <a:path w="2748" h="2952" extrusionOk="0">
                  <a:moveTo>
                    <a:pt x="2268" y="0"/>
                  </a:moveTo>
                  <a:cubicBezTo>
                    <a:pt x="1017" y="0"/>
                    <a:pt x="0" y="1321"/>
                    <a:pt x="0" y="2952"/>
                  </a:cubicBezTo>
                  <a:lnTo>
                    <a:pt x="966" y="2952"/>
                  </a:lnTo>
                  <a:cubicBezTo>
                    <a:pt x="966" y="1536"/>
                    <a:pt x="1730" y="355"/>
                    <a:pt x="2747" y="67"/>
                  </a:cubicBezTo>
                  <a:cubicBezTo>
                    <a:pt x="2594" y="24"/>
                    <a:pt x="2432" y="0"/>
                    <a:pt x="22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76"/>
            <p:cNvSpPr/>
            <p:nvPr/>
          </p:nvSpPr>
          <p:spPr>
            <a:xfrm>
              <a:off x="6416057" y="1543077"/>
              <a:ext cx="67978" cy="27490"/>
            </a:xfrm>
            <a:custGeom>
              <a:avLst/>
              <a:gdLst/>
              <a:ahLst/>
              <a:cxnLst/>
              <a:rect l="l" t="t" r="r" b="b"/>
              <a:pathLst>
                <a:path w="2411" h="975" extrusionOk="0">
                  <a:moveTo>
                    <a:pt x="374" y="0"/>
                  </a:moveTo>
                  <a:lnTo>
                    <a:pt x="159" y="83"/>
                  </a:lnTo>
                  <a:lnTo>
                    <a:pt x="0" y="374"/>
                  </a:lnTo>
                  <a:lnTo>
                    <a:pt x="27" y="665"/>
                  </a:lnTo>
                  <a:lnTo>
                    <a:pt x="218" y="904"/>
                  </a:lnTo>
                  <a:lnTo>
                    <a:pt x="312" y="974"/>
                  </a:lnTo>
                  <a:lnTo>
                    <a:pt x="1846" y="974"/>
                  </a:lnTo>
                  <a:cubicBezTo>
                    <a:pt x="2069" y="974"/>
                    <a:pt x="2268" y="831"/>
                    <a:pt x="2325" y="619"/>
                  </a:cubicBezTo>
                  <a:cubicBezTo>
                    <a:pt x="2411" y="296"/>
                    <a:pt x="2166" y="0"/>
                    <a:pt x="18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76"/>
            <p:cNvSpPr/>
            <p:nvPr/>
          </p:nvSpPr>
          <p:spPr>
            <a:xfrm>
              <a:off x="6388736" y="1543077"/>
              <a:ext cx="43279" cy="27490"/>
            </a:xfrm>
            <a:custGeom>
              <a:avLst/>
              <a:gdLst/>
              <a:ahLst/>
              <a:cxnLst/>
              <a:rect l="l" t="t" r="r" b="b"/>
              <a:pathLst>
                <a:path w="1535" h="975" extrusionOk="0">
                  <a:moveTo>
                    <a:pt x="566" y="0"/>
                  </a:moveTo>
                  <a:cubicBezTo>
                    <a:pt x="345" y="0"/>
                    <a:pt x="146" y="145"/>
                    <a:pt x="89" y="355"/>
                  </a:cubicBezTo>
                  <a:cubicBezTo>
                    <a:pt x="1" y="678"/>
                    <a:pt x="251" y="974"/>
                    <a:pt x="560" y="974"/>
                  </a:cubicBezTo>
                  <a:lnTo>
                    <a:pt x="1534" y="974"/>
                  </a:lnTo>
                  <a:cubicBezTo>
                    <a:pt x="1265" y="974"/>
                    <a:pt x="1047" y="756"/>
                    <a:pt x="1047" y="487"/>
                  </a:cubicBezTo>
                  <a:cubicBezTo>
                    <a:pt x="1047" y="218"/>
                    <a:pt x="1265" y="0"/>
                    <a:pt x="15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76"/>
            <p:cNvSpPr/>
            <p:nvPr/>
          </p:nvSpPr>
          <p:spPr>
            <a:xfrm>
              <a:off x="6427053" y="1348644"/>
              <a:ext cx="39699" cy="55939"/>
            </a:xfrm>
            <a:custGeom>
              <a:avLst/>
              <a:gdLst/>
              <a:ahLst/>
              <a:cxnLst/>
              <a:rect l="l" t="t" r="r" b="b"/>
              <a:pathLst>
                <a:path w="1408" h="1984" extrusionOk="0">
                  <a:moveTo>
                    <a:pt x="595" y="0"/>
                  </a:moveTo>
                  <a:lnTo>
                    <a:pt x="175" y="342"/>
                  </a:lnTo>
                  <a:lnTo>
                    <a:pt x="0" y="859"/>
                  </a:lnTo>
                  <a:lnTo>
                    <a:pt x="0" y="1356"/>
                  </a:lnTo>
                  <a:lnTo>
                    <a:pt x="366" y="1838"/>
                  </a:lnTo>
                  <a:lnTo>
                    <a:pt x="528" y="1943"/>
                  </a:lnTo>
                  <a:lnTo>
                    <a:pt x="762" y="1983"/>
                  </a:lnTo>
                  <a:cubicBezTo>
                    <a:pt x="1141" y="1814"/>
                    <a:pt x="1402" y="1434"/>
                    <a:pt x="1402" y="993"/>
                  </a:cubicBezTo>
                  <a:cubicBezTo>
                    <a:pt x="1407" y="549"/>
                    <a:pt x="1141" y="170"/>
                    <a:pt x="7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76"/>
            <p:cNvSpPr/>
            <p:nvPr/>
          </p:nvSpPr>
          <p:spPr>
            <a:xfrm>
              <a:off x="6405794" y="1345909"/>
              <a:ext cx="42913" cy="61099"/>
            </a:xfrm>
            <a:custGeom>
              <a:avLst/>
              <a:gdLst/>
              <a:ahLst/>
              <a:cxnLst/>
              <a:rect l="l" t="t" r="r" b="b"/>
              <a:pathLst>
                <a:path w="1522" h="2167" extrusionOk="0">
                  <a:moveTo>
                    <a:pt x="1085" y="1"/>
                  </a:moveTo>
                  <a:cubicBezTo>
                    <a:pt x="485" y="1"/>
                    <a:pt x="1" y="485"/>
                    <a:pt x="1" y="1085"/>
                  </a:cubicBezTo>
                  <a:cubicBezTo>
                    <a:pt x="1" y="1682"/>
                    <a:pt x="485" y="2166"/>
                    <a:pt x="1085" y="2166"/>
                  </a:cubicBezTo>
                  <a:cubicBezTo>
                    <a:pt x="1239" y="2166"/>
                    <a:pt x="1386" y="2134"/>
                    <a:pt x="1521" y="2075"/>
                  </a:cubicBezTo>
                  <a:cubicBezTo>
                    <a:pt x="1142" y="1900"/>
                    <a:pt x="878" y="1521"/>
                    <a:pt x="878" y="1079"/>
                  </a:cubicBezTo>
                  <a:cubicBezTo>
                    <a:pt x="878" y="638"/>
                    <a:pt x="1144" y="259"/>
                    <a:pt x="1521" y="92"/>
                  </a:cubicBezTo>
                  <a:cubicBezTo>
                    <a:pt x="1386" y="30"/>
                    <a:pt x="1239" y="1"/>
                    <a:pt x="1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76"/>
            <p:cNvSpPr/>
            <p:nvPr/>
          </p:nvSpPr>
          <p:spPr>
            <a:xfrm>
              <a:off x="6387899" y="1543077"/>
              <a:ext cx="43279" cy="27490"/>
            </a:xfrm>
            <a:custGeom>
              <a:avLst/>
              <a:gdLst/>
              <a:ahLst/>
              <a:cxnLst/>
              <a:rect l="l" t="t" r="r" b="b"/>
              <a:pathLst>
                <a:path w="1535" h="975" extrusionOk="0">
                  <a:moveTo>
                    <a:pt x="566" y="0"/>
                  </a:moveTo>
                  <a:cubicBezTo>
                    <a:pt x="345" y="0"/>
                    <a:pt x="146" y="145"/>
                    <a:pt x="89" y="355"/>
                  </a:cubicBezTo>
                  <a:cubicBezTo>
                    <a:pt x="1" y="678"/>
                    <a:pt x="251" y="974"/>
                    <a:pt x="560" y="974"/>
                  </a:cubicBezTo>
                  <a:lnTo>
                    <a:pt x="1534" y="974"/>
                  </a:lnTo>
                  <a:cubicBezTo>
                    <a:pt x="1265" y="974"/>
                    <a:pt x="1047" y="756"/>
                    <a:pt x="1047" y="487"/>
                  </a:cubicBezTo>
                  <a:cubicBezTo>
                    <a:pt x="1047" y="218"/>
                    <a:pt x="1265" y="0"/>
                    <a:pt x="153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76"/>
            <p:cNvSpPr/>
            <p:nvPr/>
          </p:nvSpPr>
          <p:spPr>
            <a:xfrm>
              <a:off x="6405556" y="1345909"/>
              <a:ext cx="42913" cy="61099"/>
            </a:xfrm>
            <a:custGeom>
              <a:avLst/>
              <a:gdLst/>
              <a:ahLst/>
              <a:cxnLst/>
              <a:rect l="l" t="t" r="r" b="b"/>
              <a:pathLst>
                <a:path w="1522" h="2167" extrusionOk="0">
                  <a:moveTo>
                    <a:pt x="1085" y="1"/>
                  </a:moveTo>
                  <a:cubicBezTo>
                    <a:pt x="485" y="1"/>
                    <a:pt x="1" y="485"/>
                    <a:pt x="1" y="1085"/>
                  </a:cubicBezTo>
                  <a:cubicBezTo>
                    <a:pt x="1" y="1682"/>
                    <a:pt x="485" y="2166"/>
                    <a:pt x="1085" y="2166"/>
                  </a:cubicBezTo>
                  <a:cubicBezTo>
                    <a:pt x="1239" y="2166"/>
                    <a:pt x="1386" y="2134"/>
                    <a:pt x="1521" y="2075"/>
                  </a:cubicBezTo>
                  <a:cubicBezTo>
                    <a:pt x="1142" y="1900"/>
                    <a:pt x="878" y="1521"/>
                    <a:pt x="878" y="1079"/>
                  </a:cubicBezTo>
                  <a:cubicBezTo>
                    <a:pt x="878" y="638"/>
                    <a:pt x="1144" y="259"/>
                    <a:pt x="1521" y="92"/>
                  </a:cubicBezTo>
                  <a:cubicBezTo>
                    <a:pt x="1386" y="30"/>
                    <a:pt x="1239" y="1"/>
                    <a:pt x="1085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87" name="Google Shape;3287;p76"/>
          <p:cNvGrpSpPr/>
          <p:nvPr/>
        </p:nvGrpSpPr>
        <p:grpSpPr>
          <a:xfrm>
            <a:off x="7022842" y="1178770"/>
            <a:ext cx="341160" cy="392305"/>
            <a:chOff x="7022842" y="1178770"/>
            <a:chExt cx="341160" cy="392305"/>
          </a:xfrm>
        </p:grpSpPr>
        <p:sp>
          <p:nvSpPr>
            <p:cNvPr id="3288" name="Google Shape;3288;p76"/>
            <p:cNvSpPr/>
            <p:nvPr/>
          </p:nvSpPr>
          <p:spPr>
            <a:xfrm>
              <a:off x="7110077" y="1412675"/>
              <a:ext cx="80046" cy="88786"/>
            </a:xfrm>
            <a:custGeom>
              <a:avLst/>
              <a:gdLst/>
              <a:ahLst/>
              <a:cxnLst/>
              <a:rect l="l" t="t" r="r" b="b"/>
              <a:pathLst>
                <a:path w="2839" h="3149" extrusionOk="0">
                  <a:moveTo>
                    <a:pt x="1338" y="0"/>
                  </a:moveTo>
                  <a:lnTo>
                    <a:pt x="592" y="2933"/>
                  </a:lnTo>
                  <a:lnTo>
                    <a:pt x="19" y="3135"/>
                  </a:lnTo>
                  <a:lnTo>
                    <a:pt x="0" y="3148"/>
                  </a:lnTo>
                  <a:lnTo>
                    <a:pt x="2723" y="3148"/>
                  </a:lnTo>
                  <a:lnTo>
                    <a:pt x="2839" y="3013"/>
                  </a:lnTo>
                  <a:lnTo>
                    <a:pt x="2126" y="84"/>
                  </a:lnTo>
                  <a:lnTo>
                    <a:pt x="20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76"/>
            <p:cNvSpPr/>
            <p:nvPr/>
          </p:nvSpPr>
          <p:spPr>
            <a:xfrm>
              <a:off x="7102492" y="1412675"/>
              <a:ext cx="48495" cy="88786"/>
            </a:xfrm>
            <a:custGeom>
              <a:avLst/>
              <a:gdLst/>
              <a:ahLst/>
              <a:cxnLst/>
              <a:rect l="l" t="t" r="r" b="b"/>
              <a:pathLst>
                <a:path w="1720" h="3149" extrusionOk="0">
                  <a:moveTo>
                    <a:pt x="794" y="0"/>
                  </a:moveTo>
                  <a:lnTo>
                    <a:pt x="713" y="84"/>
                  </a:lnTo>
                  <a:lnTo>
                    <a:pt x="0" y="3013"/>
                  </a:lnTo>
                  <a:lnTo>
                    <a:pt x="132" y="3148"/>
                  </a:lnTo>
                  <a:lnTo>
                    <a:pt x="1055" y="3148"/>
                  </a:lnTo>
                  <a:lnTo>
                    <a:pt x="926" y="3013"/>
                  </a:lnTo>
                  <a:lnTo>
                    <a:pt x="1639" y="84"/>
                  </a:lnTo>
                  <a:lnTo>
                    <a:pt x="1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76"/>
            <p:cNvSpPr/>
            <p:nvPr/>
          </p:nvSpPr>
          <p:spPr>
            <a:xfrm>
              <a:off x="7094682" y="1498303"/>
              <a:ext cx="127075" cy="35836"/>
            </a:xfrm>
            <a:custGeom>
              <a:avLst/>
              <a:gdLst/>
              <a:ahLst/>
              <a:cxnLst/>
              <a:rect l="l" t="t" r="r" b="b"/>
              <a:pathLst>
                <a:path w="4507" h="1271" extrusionOk="0">
                  <a:moveTo>
                    <a:pt x="902" y="1"/>
                  </a:moveTo>
                  <a:lnTo>
                    <a:pt x="565" y="119"/>
                  </a:lnTo>
                  <a:lnTo>
                    <a:pt x="280" y="334"/>
                  </a:lnTo>
                  <a:lnTo>
                    <a:pt x="60" y="730"/>
                  </a:lnTo>
                  <a:lnTo>
                    <a:pt x="0" y="1063"/>
                  </a:lnTo>
                  <a:lnTo>
                    <a:pt x="0" y="1271"/>
                  </a:lnTo>
                  <a:lnTo>
                    <a:pt x="4319" y="1271"/>
                  </a:lnTo>
                  <a:lnTo>
                    <a:pt x="4507" y="1109"/>
                  </a:lnTo>
                  <a:lnTo>
                    <a:pt x="4507" y="1096"/>
                  </a:lnTo>
                  <a:cubicBezTo>
                    <a:pt x="4507" y="498"/>
                    <a:pt x="4009" y="1"/>
                    <a:pt x="3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76"/>
            <p:cNvSpPr/>
            <p:nvPr/>
          </p:nvSpPr>
          <p:spPr>
            <a:xfrm>
              <a:off x="7071083" y="1498303"/>
              <a:ext cx="57151" cy="35920"/>
            </a:xfrm>
            <a:custGeom>
              <a:avLst/>
              <a:gdLst/>
              <a:ahLst/>
              <a:cxnLst/>
              <a:rect l="l" t="t" r="r" b="b"/>
              <a:pathLst>
                <a:path w="2027" h="1274" extrusionOk="0">
                  <a:moveTo>
                    <a:pt x="1104" y="1"/>
                  </a:moveTo>
                  <a:cubicBezTo>
                    <a:pt x="496" y="1"/>
                    <a:pt x="1" y="498"/>
                    <a:pt x="1" y="1104"/>
                  </a:cubicBezTo>
                  <a:lnTo>
                    <a:pt x="1" y="1112"/>
                  </a:lnTo>
                  <a:lnTo>
                    <a:pt x="159" y="1273"/>
                  </a:lnTo>
                  <a:lnTo>
                    <a:pt x="1079" y="1273"/>
                  </a:lnTo>
                  <a:lnTo>
                    <a:pt x="923" y="1112"/>
                  </a:lnTo>
                  <a:lnTo>
                    <a:pt x="923" y="1101"/>
                  </a:lnTo>
                  <a:cubicBezTo>
                    <a:pt x="923" y="496"/>
                    <a:pt x="1421" y="1"/>
                    <a:pt x="20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76"/>
            <p:cNvSpPr/>
            <p:nvPr/>
          </p:nvSpPr>
          <p:spPr>
            <a:xfrm>
              <a:off x="7072183" y="1498303"/>
              <a:ext cx="57151" cy="35920"/>
            </a:xfrm>
            <a:custGeom>
              <a:avLst/>
              <a:gdLst/>
              <a:ahLst/>
              <a:cxnLst/>
              <a:rect l="l" t="t" r="r" b="b"/>
              <a:pathLst>
                <a:path w="2027" h="1274" extrusionOk="0">
                  <a:moveTo>
                    <a:pt x="1104" y="1"/>
                  </a:moveTo>
                  <a:cubicBezTo>
                    <a:pt x="496" y="1"/>
                    <a:pt x="1" y="498"/>
                    <a:pt x="1" y="1104"/>
                  </a:cubicBezTo>
                  <a:lnTo>
                    <a:pt x="1" y="1112"/>
                  </a:lnTo>
                  <a:lnTo>
                    <a:pt x="159" y="1273"/>
                  </a:lnTo>
                  <a:lnTo>
                    <a:pt x="1079" y="1273"/>
                  </a:lnTo>
                  <a:lnTo>
                    <a:pt x="923" y="1112"/>
                  </a:lnTo>
                  <a:lnTo>
                    <a:pt x="923" y="1101"/>
                  </a:lnTo>
                  <a:cubicBezTo>
                    <a:pt x="923" y="496"/>
                    <a:pt x="1421" y="1"/>
                    <a:pt x="2027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76"/>
            <p:cNvSpPr/>
            <p:nvPr/>
          </p:nvSpPr>
          <p:spPr>
            <a:xfrm>
              <a:off x="7290553" y="1211814"/>
              <a:ext cx="58420" cy="177967"/>
            </a:xfrm>
            <a:custGeom>
              <a:avLst/>
              <a:gdLst/>
              <a:ahLst/>
              <a:cxnLst/>
              <a:rect l="l" t="t" r="r" b="b"/>
              <a:pathLst>
                <a:path w="2072" h="6312" extrusionOk="0">
                  <a:moveTo>
                    <a:pt x="1838" y="1"/>
                  </a:moveTo>
                  <a:cubicBezTo>
                    <a:pt x="1744" y="1"/>
                    <a:pt x="1658" y="63"/>
                    <a:pt x="1633" y="156"/>
                  </a:cubicBezTo>
                  <a:lnTo>
                    <a:pt x="30" y="6045"/>
                  </a:lnTo>
                  <a:cubicBezTo>
                    <a:pt x="0" y="6158"/>
                    <a:pt x="67" y="6274"/>
                    <a:pt x="178" y="6304"/>
                  </a:cubicBezTo>
                  <a:cubicBezTo>
                    <a:pt x="194" y="6306"/>
                    <a:pt x="215" y="6312"/>
                    <a:pt x="232" y="6312"/>
                  </a:cubicBezTo>
                  <a:cubicBezTo>
                    <a:pt x="326" y="6312"/>
                    <a:pt x="409" y="6250"/>
                    <a:pt x="436" y="6156"/>
                  </a:cubicBezTo>
                  <a:lnTo>
                    <a:pt x="2040" y="266"/>
                  </a:lnTo>
                  <a:cubicBezTo>
                    <a:pt x="2072" y="153"/>
                    <a:pt x="2005" y="37"/>
                    <a:pt x="1892" y="8"/>
                  </a:cubicBezTo>
                  <a:cubicBezTo>
                    <a:pt x="1874" y="3"/>
                    <a:pt x="1855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76"/>
            <p:cNvSpPr/>
            <p:nvPr/>
          </p:nvSpPr>
          <p:spPr>
            <a:xfrm>
              <a:off x="7150960" y="1192867"/>
              <a:ext cx="179884" cy="57349"/>
            </a:xfrm>
            <a:custGeom>
              <a:avLst/>
              <a:gdLst/>
              <a:ahLst/>
              <a:cxnLst/>
              <a:rect l="l" t="t" r="r" b="b"/>
              <a:pathLst>
                <a:path w="6380" h="2034" extrusionOk="0">
                  <a:moveTo>
                    <a:pt x="6143" y="0"/>
                  </a:moveTo>
                  <a:cubicBezTo>
                    <a:pt x="6125" y="0"/>
                    <a:pt x="6107" y="2"/>
                    <a:pt x="6089" y="7"/>
                  </a:cubicBezTo>
                  <a:lnTo>
                    <a:pt x="178" y="1619"/>
                  </a:lnTo>
                  <a:cubicBezTo>
                    <a:pt x="68" y="1651"/>
                    <a:pt x="1" y="1767"/>
                    <a:pt x="30" y="1877"/>
                  </a:cubicBezTo>
                  <a:cubicBezTo>
                    <a:pt x="54" y="1971"/>
                    <a:pt x="141" y="2033"/>
                    <a:pt x="232" y="2033"/>
                  </a:cubicBezTo>
                  <a:cubicBezTo>
                    <a:pt x="251" y="2033"/>
                    <a:pt x="270" y="2028"/>
                    <a:pt x="289" y="2025"/>
                  </a:cubicBezTo>
                  <a:lnTo>
                    <a:pt x="6202" y="413"/>
                  </a:lnTo>
                  <a:cubicBezTo>
                    <a:pt x="6313" y="381"/>
                    <a:pt x="6380" y="265"/>
                    <a:pt x="6350" y="155"/>
                  </a:cubicBezTo>
                  <a:cubicBezTo>
                    <a:pt x="6321" y="62"/>
                    <a:pt x="6236" y="0"/>
                    <a:pt x="6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76"/>
            <p:cNvSpPr/>
            <p:nvPr/>
          </p:nvSpPr>
          <p:spPr>
            <a:xfrm>
              <a:off x="7220235" y="1206908"/>
              <a:ext cx="115712" cy="113541"/>
            </a:xfrm>
            <a:custGeom>
              <a:avLst/>
              <a:gdLst/>
              <a:ahLst/>
              <a:cxnLst/>
              <a:rect l="l" t="t" r="r" b="b"/>
              <a:pathLst>
                <a:path w="4104" h="4027" extrusionOk="0">
                  <a:moveTo>
                    <a:pt x="3874" y="0"/>
                  </a:moveTo>
                  <a:cubicBezTo>
                    <a:pt x="3821" y="0"/>
                    <a:pt x="3767" y="20"/>
                    <a:pt x="3726" y="61"/>
                  </a:cubicBezTo>
                  <a:lnTo>
                    <a:pt x="81" y="3669"/>
                  </a:lnTo>
                  <a:cubicBezTo>
                    <a:pt x="0" y="3749"/>
                    <a:pt x="0" y="3884"/>
                    <a:pt x="81" y="3965"/>
                  </a:cubicBezTo>
                  <a:cubicBezTo>
                    <a:pt x="121" y="4005"/>
                    <a:pt x="175" y="4027"/>
                    <a:pt x="229" y="4027"/>
                  </a:cubicBezTo>
                  <a:cubicBezTo>
                    <a:pt x="283" y="4027"/>
                    <a:pt x="336" y="4005"/>
                    <a:pt x="377" y="3965"/>
                  </a:cubicBezTo>
                  <a:lnTo>
                    <a:pt x="4022" y="357"/>
                  </a:lnTo>
                  <a:cubicBezTo>
                    <a:pt x="4103" y="276"/>
                    <a:pt x="4103" y="141"/>
                    <a:pt x="4022" y="61"/>
                  </a:cubicBezTo>
                  <a:cubicBezTo>
                    <a:pt x="3982" y="20"/>
                    <a:pt x="3928" y="0"/>
                    <a:pt x="38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76"/>
            <p:cNvSpPr/>
            <p:nvPr/>
          </p:nvSpPr>
          <p:spPr>
            <a:xfrm>
              <a:off x="7130716" y="1270516"/>
              <a:ext cx="158118" cy="159161"/>
            </a:xfrm>
            <a:custGeom>
              <a:avLst/>
              <a:gdLst/>
              <a:ahLst/>
              <a:cxnLst/>
              <a:rect l="l" t="t" r="r" b="b"/>
              <a:pathLst>
                <a:path w="5608" h="5645" extrusionOk="0">
                  <a:moveTo>
                    <a:pt x="627" y="0"/>
                  </a:moveTo>
                  <a:lnTo>
                    <a:pt x="415" y="388"/>
                  </a:lnTo>
                  <a:lnTo>
                    <a:pt x="0" y="1466"/>
                  </a:lnTo>
                  <a:lnTo>
                    <a:pt x="0" y="2513"/>
                  </a:lnTo>
                  <a:lnTo>
                    <a:pt x="189" y="3549"/>
                  </a:lnTo>
                  <a:lnTo>
                    <a:pt x="1405" y="4803"/>
                  </a:lnTo>
                  <a:lnTo>
                    <a:pt x="1448" y="5058"/>
                  </a:lnTo>
                  <a:cubicBezTo>
                    <a:pt x="2117" y="5449"/>
                    <a:pt x="2868" y="5644"/>
                    <a:pt x="3619" y="5644"/>
                  </a:cubicBezTo>
                  <a:cubicBezTo>
                    <a:pt x="4291" y="5644"/>
                    <a:pt x="4963" y="5488"/>
                    <a:pt x="5575" y="5174"/>
                  </a:cubicBezTo>
                  <a:lnTo>
                    <a:pt x="5607" y="5002"/>
                  </a:lnTo>
                  <a:lnTo>
                    <a:pt x="6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76"/>
            <p:cNvSpPr/>
            <p:nvPr/>
          </p:nvSpPr>
          <p:spPr>
            <a:xfrm>
              <a:off x="7105989" y="1253430"/>
              <a:ext cx="44238" cy="121267"/>
            </a:xfrm>
            <a:custGeom>
              <a:avLst/>
              <a:gdLst/>
              <a:ahLst/>
              <a:cxnLst/>
              <a:rect l="l" t="t" r="r" b="b"/>
              <a:pathLst>
                <a:path w="1569" h="4301" extrusionOk="0">
                  <a:moveTo>
                    <a:pt x="670" y="1"/>
                  </a:moveTo>
                  <a:cubicBezTo>
                    <a:pt x="0" y="1306"/>
                    <a:pt x="49" y="2885"/>
                    <a:pt x="805" y="4155"/>
                  </a:cubicBezTo>
                  <a:lnTo>
                    <a:pt x="1066" y="4155"/>
                  </a:lnTo>
                  <a:lnTo>
                    <a:pt x="1208" y="4300"/>
                  </a:lnTo>
                  <a:cubicBezTo>
                    <a:pt x="842" y="3168"/>
                    <a:pt x="928" y="1916"/>
                    <a:pt x="1480" y="840"/>
                  </a:cubicBezTo>
                  <a:cubicBezTo>
                    <a:pt x="1507" y="786"/>
                    <a:pt x="1536" y="727"/>
                    <a:pt x="1569" y="673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76"/>
            <p:cNvSpPr/>
            <p:nvPr/>
          </p:nvSpPr>
          <p:spPr>
            <a:xfrm>
              <a:off x="7140584" y="1368212"/>
              <a:ext cx="36569" cy="55798"/>
            </a:xfrm>
            <a:custGeom>
              <a:avLst/>
              <a:gdLst/>
              <a:ahLst/>
              <a:cxnLst/>
              <a:rect l="l" t="t" r="r" b="b"/>
              <a:pathLst>
                <a:path w="1297" h="1979" extrusionOk="0">
                  <a:moveTo>
                    <a:pt x="463" y="1"/>
                  </a:moveTo>
                  <a:lnTo>
                    <a:pt x="0" y="482"/>
                  </a:lnTo>
                  <a:lnTo>
                    <a:pt x="0" y="1370"/>
                  </a:lnTo>
                  <a:lnTo>
                    <a:pt x="248" y="1830"/>
                  </a:lnTo>
                  <a:lnTo>
                    <a:pt x="525" y="1956"/>
                  </a:lnTo>
                  <a:lnTo>
                    <a:pt x="667" y="1978"/>
                  </a:lnTo>
                  <a:cubicBezTo>
                    <a:pt x="1036" y="1803"/>
                    <a:pt x="1297" y="1426"/>
                    <a:pt x="1297" y="988"/>
                  </a:cubicBezTo>
                  <a:cubicBezTo>
                    <a:pt x="1297" y="552"/>
                    <a:pt x="1041" y="175"/>
                    <a:pt x="6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76"/>
            <p:cNvSpPr/>
            <p:nvPr/>
          </p:nvSpPr>
          <p:spPr>
            <a:xfrm>
              <a:off x="7115688" y="1365110"/>
              <a:ext cx="43730" cy="61381"/>
            </a:xfrm>
            <a:custGeom>
              <a:avLst/>
              <a:gdLst/>
              <a:ahLst/>
              <a:cxnLst/>
              <a:rect l="l" t="t" r="r" b="b"/>
              <a:pathLst>
                <a:path w="1551" h="2177" extrusionOk="0">
                  <a:moveTo>
                    <a:pt x="1090" y="0"/>
                  </a:moveTo>
                  <a:cubicBezTo>
                    <a:pt x="488" y="0"/>
                    <a:pt x="1" y="487"/>
                    <a:pt x="1" y="1090"/>
                  </a:cubicBezTo>
                  <a:cubicBezTo>
                    <a:pt x="1" y="1690"/>
                    <a:pt x="488" y="2177"/>
                    <a:pt x="1090" y="2177"/>
                  </a:cubicBezTo>
                  <a:cubicBezTo>
                    <a:pt x="1254" y="2177"/>
                    <a:pt x="1408" y="2142"/>
                    <a:pt x="1550" y="2077"/>
                  </a:cubicBezTo>
                  <a:cubicBezTo>
                    <a:pt x="1176" y="1902"/>
                    <a:pt x="921" y="1526"/>
                    <a:pt x="921" y="1090"/>
                  </a:cubicBezTo>
                  <a:cubicBezTo>
                    <a:pt x="921" y="651"/>
                    <a:pt x="1179" y="275"/>
                    <a:pt x="1550" y="100"/>
                  </a:cubicBezTo>
                  <a:cubicBezTo>
                    <a:pt x="1408" y="35"/>
                    <a:pt x="1254" y="0"/>
                    <a:pt x="10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76"/>
            <p:cNvSpPr/>
            <p:nvPr/>
          </p:nvSpPr>
          <p:spPr>
            <a:xfrm>
              <a:off x="7137539" y="1390373"/>
              <a:ext cx="17706" cy="11475"/>
            </a:xfrm>
            <a:custGeom>
              <a:avLst/>
              <a:gdLst/>
              <a:ahLst/>
              <a:cxnLst/>
              <a:rect l="l" t="t" r="r" b="b"/>
              <a:pathLst>
                <a:path w="628" h="407" extrusionOk="0">
                  <a:moveTo>
                    <a:pt x="208" y="0"/>
                  </a:moveTo>
                  <a:cubicBezTo>
                    <a:pt x="95" y="0"/>
                    <a:pt x="0" y="94"/>
                    <a:pt x="6" y="210"/>
                  </a:cubicBezTo>
                  <a:cubicBezTo>
                    <a:pt x="9" y="320"/>
                    <a:pt x="105" y="406"/>
                    <a:pt x="216" y="406"/>
                  </a:cubicBezTo>
                  <a:lnTo>
                    <a:pt x="423" y="406"/>
                  </a:lnTo>
                  <a:cubicBezTo>
                    <a:pt x="536" y="406"/>
                    <a:pt x="627" y="315"/>
                    <a:pt x="625" y="199"/>
                  </a:cubicBezTo>
                  <a:cubicBezTo>
                    <a:pt x="619" y="89"/>
                    <a:pt x="522" y="0"/>
                    <a:pt x="4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76"/>
            <p:cNvSpPr/>
            <p:nvPr/>
          </p:nvSpPr>
          <p:spPr>
            <a:xfrm>
              <a:off x="7146420" y="1246156"/>
              <a:ext cx="172215" cy="170185"/>
            </a:xfrm>
            <a:custGeom>
              <a:avLst/>
              <a:gdLst/>
              <a:ahLst/>
              <a:cxnLst/>
              <a:rect l="l" t="t" r="r" b="b"/>
              <a:pathLst>
                <a:path w="6108" h="6036" extrusionOk="0">
                  <a:moveTo>
                    <a:pt x="861" y="1"/>
                  </a:moveTo>
                  <a:lnTo>
                    <a:pt x="721" y="22"/>
                  </a:lnTo>
                  <a:lnTo>
                    <a:pt x="318" y="431"/>
                  </a:lnTo>
                  <a:lnTo>
                    <a:pt x="0" y="1009"/>
                  </a:lnTo>
                  <a:lnTo>
                    <a:pt x="5026" y="6035"/>
                  </a:lnTo>
                  <a:cubicBezTo>
                    <a:pt x="5416" y="5836"/>
                    <a:pt x="5779" y="5573"/>
                    <a:pt x="6108" y="5247"/>
                  </a:cubicBezTo>
                  <a:lnTo>
                    <a:pt x="86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76"/>
            <p:cNvSpPr/>
            <p:nvPr/>
          </p:nvSpPr>
          <p:spPr>
            <a:xfrm>
              <a:off x="7125020" y="1222726"/>
              <a:ext cx="45309" cy="53655"/>
            </a:xfrm>
            <a:custGeom>
              <a:avLst/>
              <a:gdLst/>
              <a:ahLst/>
              <a:cxnLst/>
              <a:rect l="l" t="t" r="r" b="b"/>
              <a:pathLst>
                <a:path w="1607" h="1903" extrusionOk="0">
                  <a:moveTo>
                    <a:pt x="789" y="0"/>
                  </a:moveTo>
                  <a:cubicBezTo>
                    <a:pt x="463" y="328"/>
                    <a:pt x="200" y="694"/>
                    <a:pt x="1" y="1082"/>
                  </a:cubicBezTo>
                  <a:lnTo>
                    <a:pt x="821" y="1902"/>
                  </a:lnTo>
                  <a:cubicBezTo>
                    <a:pt x="1020" y="1512"/>
                    <a:pt x="1284" y="1144"/>
                    <a:pt x="1607" y="818"/>
                  </a:cubicBezTo>
                  <a:lnTo>
                    <a:pt x="78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76"/>
            <p:cNvSpPr/>
            <p:nvPr/>
          </p:nvSpPr>
          <p:spPr>
            <a:xfrm>
              <a:off x="7129193" y="1205301"/>
              <a:ext cx="207431" cy="206246"/>
            </a:xfrm>
            <a:custGeom>
              <a:avLst/>
              <a:gdLst/>
              <a:ahLst/>
              <a:cxnLst/>
              <a:rect l="l" t="t" r="r" b="b"/>
              <a:pathLst>
                <a:path w="7357" h="7315" extrusionOk="0">
                  <a:moveTo>
                    <a:pt x="229" y="1"/>
                  </a:moveTo>
                  <a:cubicBezTo>
                    <a:pt x="175" y="1"/>
                    <a:pt x="122" y="21"/>
                    <a:pt x="81" y="61"/>
                  </a:cubicBezTo>
                  <a:cubicBezTo>
                    <a:pt x="0" y="142"/>
                    <a:pt x="0" y="276"/>
                    <a:pt x="81" y="357"/>
                  </a:cubicBezTo>
                  <a:lnTo>
                    <a:pt x="6980" y="7256"/>
                  </a:lnTo>
                  <a:cubicBezTo>
                    <a:pt x="7020" y="7296"/>
                    <a:pt x="7074" y="7315"/>
                    <a:pt x="7128" y="7315"/>
                  </a:cubicBezTo>
                  <a:cubicBezTo>
                    <a:pt x="7181" y="7315"/>
                    <a:pt x="7235" y="7296"/>
                    <a:pt x="7276" y="7253"/>
                  </a:cubicBezTo>
                  <a:cubicBezTo>
                    <a:pt x="7356" y="7172"/>
                    <a:pt x="7356" y="7038"/>
                    <a:pt x="7276" y="6960"/>
                  </a:cubicBezTo>
                  <a:lnTo>
                    <a:pt x="377" y="61"/>
                  </a:lnTo>
                  <a:cubicBezTo>
                    <a:pt x="337" y="21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76"/>
            <p:cNvSpPr/>
            <p:nvPr/>
          </p:nvSpPr>
          <p:spPr>
            <a:xfrm>
              <a:off x="7329603" y="1180856"/>
              <a:ext cx="34398" cy="45591"/>
            </a:xfrm>
            <a:custGeom>
              <a:avLst/>
              <a:gdLst/>
              <a:ahLst/>
              <a:cxnLst/>
              <a:rect l="l" t="t" r="r" b="b"/>
              <a:pathLst>
                <a:path w="1220" h="1617" extrusionOk="0">
                  <a:moveTo>
                    <a:pt x="418" y="0"/>
                  </a:moveTo>
                  <a:lnTo>
                    <a:pt x="114" y="272"/>
                  </a:lnTo>
                  <a:lnTo>
                    <a:pt x="1" y="584"/>
                  </a:lnTo>
                  <a:lnTo>
                    <a:pt x="1" y="1154"/>
                  </a:lnTo>
                  <a:lnTo>
                    <a:pt x="278" y="1536"/>
                  </a:lnTo>
                  <a:lnTo>
                    <a:pt x="445" y="1593"/>
                  </a:lnTo>
                  <a:lnTo>
                    <a:pt x="612" y="1617"/>
                  </a:lnTo>
                  <a:cubicBezTo>
                    <a:pt x="741" y="1563"/>
                    <a:pt x="856" y="1480"/>
                    <a:pt x="956" y="1361"/>
                  </a:cubicBezTo>
                  <a:cubicBezTo>
                    <a:pt x="1220" y="1041"/>
                    <a:pt x="1220" y="576"/>
                    <a:pt x="959" y="256"/>
                  </a:cubicBezTo>
                  <a:cubicBezTo>
                    <a:pt x="862" y="137"/>
                    <a:pt x="743" y="54"/>
                    <a:pt x="61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76"/>
            <p:cNvSpPr/>
            <p:nvPr/>
          </p:nvSpPr>
          <p:spPr>
            <a:xfrm>
              <a:off x="7310797" y="1178770"/>
              <a:ext cx="36372" cy="49313"/>
            </a:xfrm>
            <a:custGeom>
              <a:avLst/>
              <a:gdLst/>
              <a:ahLst/>
              <a:cxnLst/>
              <a:rect l="l" t="t" r="r" b="b"/>
              <a:pathLst>
                <a:path w="1290" h="1749" extrusionOk="0">
                  <a:moveTo>
                    <a:pt x="956" y="1"/>
                  </a:moveTo>
                  <a:cubicBezTo>
                    <a:pt x="733" y="1"/>
                    <a:pt x="509" y="86"/>
                    <a:pt x="340" y="260"/>
                  </a:cubicBezTo>
                  <a:cubicBezTo>
                    <a:pt x="1" y="599"/>
                    <a:pt x="1" y="1153"/>
                    <a:pt x="340" y="1492"/>
                  </a:cubicBezTo>
                  <a:cubicBezTo>
                    <a:pt x="511" y="1663"/>
                    <a:pt x="736" y="1748"/>
                    <a:pt x="961" y="1748"/>
                  </a:cubicBezTo>
                  <a:cubicBezTo>
                    <a:pt x="1073" y="1748"/>
                    <a:pt x="1184" y="1727"/>
                    <a:pt x="1289" y="1686"/>
                  </a:cubicBezTo>
                  <a:cubicBezTo>
                    <a:pt x="1184" y="1640"/>
                    <a:pt x="1090" y="1581"/>
                    <a:pt x="1004" y="1492"/>
                  </a:cubicBezTo>
                  <a:cubicBezTo>
                    <a:pt x="662" y="1153"/>
                    <a:pt x="662" y="599"/>
                    <a:pt x="1004" y="260"/>
                  </a:cubicBezTo>
                  <a:cubicBezTo>
                    <a:pt x="1088" y="174"/>
                    <a:pt x="1184" y="112"/>
                    <a:pt x="1289" y="66"/>
                  </a:cubicBezTo>
                  <a:cubicBezTo>
                    <a:pt x="1183" y="23"/>
                    <a:pt x="1070" y="1"/>
                    <a:pt x="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76"/>
            <p:cNvSpPr/>
            <p:nvPr/>
          </p:nvSpPr>
          <p:spPr>
            <a:xfrm>
              <a:off x="7054927" y="1529713"/>
              <a:ext cx="215015" cy="41362"/>
            </a:xfrm>
            <a:custGeom>
              <a:avLst/>
              <a:gdLst/>
              <a:ahLst/>
              <a:cxnLst/>
              <a:rect l="l" t="t" r="r" b="b"/>
              <a:pathLst>
                <a:path w="7626" h="1467" extrusionOk="0">
                  <a:moveTo>
                    <a:pt x="267" y="1"/>
                  </a:moveTo>
                  <a:lnTo>
                    <a:pt x="113" y="89"/>
                  </a:lnTo>
                  <a:lnTo>
                    <a:pt x="0" y="313"/>
                  </a:lnTo>
                  <a:lnTo>
                    <a:pt x="0" y="1176"/>
                  </a:lnTo>
                  <a:lnTo>
                    <a:pt x="95" y="1365"/>
                  </a:lnTo>
                  <a:lnTo>
                    <a:pt x="280" y="1467"/>
                  </a:lnTo>
                  <a:lnTo>
                    <a:pt x="7233" y="1467"/>
                  </a:lnTo>
                  <a:cubicBezTo>
                    <a:pt x="7450" y="1467"/>
                    <a:pt x="7625" y="1292"/>
                    <a:pt x="7625" y="1071"/>
                  </a:cubicBezTo>
                  <a:lnTo>
                    <a:pt x="7625" y="393"/>
                  </a:lnTo>
                  <a:cubicBezTo>
                    <a:pt x="7625" y="175"/>
                    <a:pt x="7450" y="1"/>
                    <a:pt x="72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76"/>
            <p:cNvSpPr/>
            <p:nvPr/>
          </p:nvSpPr>
          <p:spPr>
            <a:xfrm>
              <a:off x="7022842" y="1529628"/>
              <a:ext cx="43956" cy="41447"/>
            </a:xfrm>
            <a:custGeom>
              <a:avLst/>
              <a:gdLst/>
              <a:ahLst/>
              <a:cxnLst/>
              <a:rect l="l" t="t" r="r" b="b"/>
              <a:pathLst>
                <a:path w="1559" h="1470" extrusionOk="0">
                  <a:moveTo>
                    <a:pt x="393" y="1"/>
                  </a:moveTo>
                  <a:cubicBezTo>
                    <a:pt x="175" y="1"/>
                    <a:pt x="0" y="178"/>
                    <a:pt x="0" y="396"/>
                  </a:cubicBezTo>
                  <a:lnTo>
                    <a:pt x="0" y="1074"/>
                  </a:lnTo>
                  <a:cubicBezTo>
                    <a:pt x="0" y="1295"/>
                    <a:pt x="175" y="1470"/>
                    <a:pt x="393" y="1470"/>
                  </a:cubicBezTo>
                  <a:lnTo>
                    <a:pt x="1558" y="1470"/>
                  </a:lnTo>
                  <a:cubicBezTo>
                    <a:pt x="1343" y="1470"/>
                    <a:pt x="1168" y="1290"/>
                    <a:pt x="1168" y="1072"/>
                  </a:cubicBezTo>
                  <a:lnTo>
                    <a:pt x="1168" y="396"/>
                  </a:lnTo>
                  <a:cubicBezTo>
                    <a:pt x="1168" y="178"/>
                    <a:pt x="1343" y="1"/>
                    <a:pt x="1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76"/>
            <p:cNvSpPr/>
            <p:nvPr/>
          </p:nvSpPr>
          <p:spPr>
            <a:xfrm>
              <a:off x="7116788" y="1365110"/>
              <a:ext cx="43730" cy="61381"/>
            </a:xfrm>
            <a:custGeom>
              <a:avLst/>
              <a:gdLst/>
              <a:ahLst/>
              <a:cxnLst/>
              <a:rect l="l" t="t" r="r" b="b"/>
              <a:pathLst>
                <a:path w="1551" h="2177" extrusionOk="0">
                  <a:moveTo>
                    <a:pt x="1090" y="0"/>
                  </a:moveTo>
                  <a:cubicBezTo>
                    <a:pt x="488" y="0"/>
                    <a:pt x="1" y="487"/>
                    <a:pt x="1" y="1090"/>
                  </a:cubicBezTo>
                  <a:cubicBezTo>
                    <a:pt x="1" y="1690"/>
                    <a:pt x="488" y="2177"/>
                    <a:pt x="1090" y="2177"/>
                  </a:cubicBezTo>
                  <a:cubicBezTo>
                    <a:pt x="1254" y="2177"/>
                    <a:pt x="1408" y="2142"/>
                    <a:pt x="1550" y="2077"/>
                  </a:cubicBezTo>
                  <a:cubicBezTo>
                    <a:pt x="1176" y="1902"/>
                    <a:pt x="921" y="1526"/>
                    <a:pt x="921" y="1090"/>
                  </a:cubicBezTo>
                  <a:cubicBezTo>
                    <a:pt x="921" y="651"/>
                    <a:pt x="1179" y="275"/>
                    <a:pt x="1550" y="100"/>
                  </a:cubicBezTo>
                  <a:cubicBezTo>
                    <a:pt x="1408" y="35"/>
                    <a:pt x="1254" y="0"/>
                    <a:pt x="109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76"/>
            <p:cNvSpPr/>
            <p:nvPr/>
          </p:nvSpPr>
          <p:spPr>
            <a:xfrm>
              <a:off x="7311897" y="1178770"/>
              <a:ext cx="36372" cy="49313"/>
            </a:xfrm>
            <a:custGeom>
              <a:avLst/>
              <a:gdLst/>
              <a:ahLst/>
              <a:cxnLst/>
              <a:rect l="l" t="t" r="r" b="b"/>
              <a:pathLst>
                <a:path w="1290" h="1749" extrusionOk="0">
                  <a:moveTo>
                    <a:pt x="956" y="1"/>
                  </a:moveTo>
                  <a:cubicBezTo>
                    <a:pt x="733" y="1"/>
                    <a:pt x="509" y="86"/>
                    <a:pt x="340" y="260"/>
                  </a:cubicBezTo>
                  <a:cubicBezTo>
                    <a:pt x="1" y="599"/>
                    <a:pt x="1" y="1153"/>
                    <a:pt x="340" y="1492"/>
                  </a:cubicBezTo>
                  <a:cubicBezTo>
                    <a:pt x="511" y="1663"/>
                    <a:pt x="736" y="1748"/>
                    <a:pt x="961" y="1748"/>
                  </a:cubicBezTo>
                  <a:cubicBezTo>
                    <a:pt x="1073" y="1748"/>
                    <a:pt x="1184" y="1727"/>
                    <a:pt x="1289" y="1686"/>
                  </a:cubicBezTo>
                  <a:cubicBezTo>
                    <a:pt x="1184" y="1640"/>
                    <a:pt x="1090" y="1581"/>
                    <a:pt x="1004" y="1492"/>
                  </a:cubicBezTo>
                  <a:cubicBezTo>
                    <a:pt x="662" y="1153"/>
                    <a:pt x="662" y="599"/>
                    <a:pt x="1004" y="260"/>
                  </a:cubicBezTo>
                  <a:cubicBezTo>
                    <a:pt x="1088" y="174"/>
                    <a:pt x="1184" y="112"/>
                    <a:pt x="1289" y="66"/>
                  </a:cubicBezTo>
                  <a:cubicBezTo>
                    <a:pt x="1183" y="23"/>
                    <a:pt x="1070" y="1"/>
                    <a:pt x="956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76"/>
            <p:cNvSpPr/>
            <p:nvPr/>
          </p:nvSpPr>
          <p:spPr>
            <a:xfrm>
              <a:off x="7023942" y="1529628"/>
              <a:ext cx="43956" cy="41447"/>
            </a:xfrm>
            <a:custGeom>
              <a:avLst/>
              <a:gdLst/>
              <a:ahLst/>
              <a:cxnLst/>
              <a:rect l="l" t="t" r="r" b="b"/>
              <a:pathLst>
                <a:path w="1559" h="1470" extrusionOk="0">
                  <a:moveTo>
                    <a:pt x="393" y="1"/>
                  </a:moveTo>
                  <a:cubicBezTo>
                    <a:pt x="175" y="1"/>
                    <a:pt x="0" y="178"/>
                    <a:pt x="0" y="396"/>
                  </a:cubicBezTo>
                  <a:lnTo>
                    <a:pt x="0" y="1074"/>
                  </a:lnTo>
                  <a:cubicBezTo>
                    <a:pt x="0" y="1295"/>
                    <a:pt x="175" y="1470"/>
                    <a:pt x="393" y="1470"/>
                  </a:cubicBezTo>
                  <a:lnTo>
                    <a:pt x="1558" y="1470"/>
                  </a:lnTo>
                  <a:cubicBezTo>
                    <a:pt x="1343" y="1470"/>
                    <a:pt x="1168" y="1290"/>
                    <a:pt x="1168" y="1072"/>
                  </a:cubicBezTo>
                  <a:lnTo>
                    <a:pt x="1168" y="396"/>
                  </a:lnTo>
                  <a:cubicBezTo>
                    <a:pt x="1168" y="178"/>
                    <a:pt x="1343" y="1"/>
                    <a:pt x="1558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1" name="Google Shape;3311;p76"/>
          <p:cNvGrpSpPr/>
          <p:nvPr/>
        </p:nvGrpSpPr>
        <p:grpSpPr>
          <a:xfrm>
            <a:off x="7762904" y="1179108"/>
            <a:ext cx="373499" cy="391741"/>
            <a:chOff x="7762904" y="1179108"/>
            <a:chExt cx="373499" cy="391741"/>
          </a:xfrm>
        </p:grpSpPr>
        <p:sp>
          <p:nvSpPr>
            <p:cNvPr id="3312" name="Google Shape;3312;p76"/>
            <p:cNvSpPr/>
            <p:nvPr/>
          </p:nvSpPr>
          <p:spPr>
            <a:xfrm>
              <a:off x="7938164" y="1485108"/>
              <a:ext cx="23684" cy="30592"/>
            </a:xfrm>
            <a:custGeom>
              <a:avLst/>
              <a:gdLst/>
              <a:ahLst/>
              <a:cxnLst/>
              <a:rect l="l" t="t" r="r" b="b"/>
              <a:pathLst>
                <a:path w="840" h="1085" extrusionOk="0">
                  <a:moveTo>
                    <a:pt x="81" y="1"/>
                  </a:moveTo>
                  <a:lnTo>
                    <a:pt x="0" y="132"/>
                  </a:lnTo>
                  <a:lnTo>
                    <a:pt x="0" y="996"/>
                  </a:lnTo>
                  <a:lnTo>
                    <a:pt x="97" y="1085"/>
                  </a:lnTo>
                  <a:lnTo>
                    <a:pt x="759" y="1085"/>
                  </a:lnTo>
                  <a:lnTo>
                    <a:pt x="839" y="996"/>
                  </a:lnTo>
                  <a:lnTo>
                    <a:pt x="839" y="132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76"/>
            <p:cNvSpPr/>
            <p:nvPr/>
          </p:nvSpPr>
          <p:spPr>
            <a:xfrm>
              <a:off x="7938079" y="1512655"/>
              <a:ext cx="54416" cy="32114"/>
            </a:xfrm>
            <a:custGeom>
              <a:avLst/>
              <a:gdLst/>
              <a:ahLst/>
              <a:cxnLst/>
              <a:rect l="l" t="t" r="r" b="b"/>
              <a:pathLst>
                <a:path w="1930" h="1139" extrusionOk="0">
                  <a:moveTo>
                    <a:pt x="259" y="0"/>
                  </a:moveTo>
                  <a:lnTo>
                    <a:pt x="51" y="162"/>
                  </a:lnTo>
                  <a:lnTo>
                    <a:pt x="0" y="304"/>
                  </a:lnTo>
                  <a:lnTo>
                    <a:pt x="0" y="1138"/>
                  </a:lnTo>
                  <a:lnTo>
                    <a:pt x="1733" y="1138"/>
                  </a:lnTo>
                  <a:lnTo>
                    <a:pt x="1924" y="1020"/>
                  </a:lnTo>
                  <a:lnTo>
                    <a:pt x="1924" y="425"/>
                  </a:lnTo>
                  <a:cubicBezTo>
                    <a:pt x="1929" y="191"/>
                    <a:pt x="1738" y="0"/>
                    <a:pt x="1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76"/>
            <p:cNvSpPr/>
            <p:nvPr/>
          </p:nvSpPr>
          <p:spPr>
            <a:xfrm>
              <a:off x="7906755" y="1512655"/>
              <a:ext cx="44153" cy="32114"/>
            </a:xfrm>
            <a:custGeom>
              <a:avLst/>
              <a:gdLst/>
              <a:ahLst/>
              <a:cxnLst/>
              <a:rect l="l" t="t" r="r" b="b"/>
              <a:pathLst>
                <a:path w="1566" h="1139" extrusionOk="0">
                  <a:moveTo>
                    <a:pt x="428" y="0"/>
                  </a:moveTo>
                  <a:cubicBezTo>
                    <a:pt x="194" y="0"/>
                    <a:pt x="0" y="191"/>
                    <a:pt x="0" y="425"/>
                  </a:cubicBezTo>
                  <a:lnTo>
                    <a:pt x="0" y="1023"/>
                  </a:lnTo>
                  <a:lnTo>
                    <a:pt x="135" y="1138"/>
                  </a:lnTo>
                  <a:lnTo>
                    <a:pt x="1275" y="1138"/>
                  </a:lnTo>
                  <a:lnTo>
                    <a:pt x="1141" y="1023"/>
                  </a:lnTo>
                  <a:lnTo>
                    <a:pt x="1141" y="423"/>
                  </a:lnTo>
                  <a:cubicBezTo>
                    <a:pt x="1141" y="191"/>
                    <a:pt x="1332" y="0"/>
                    <a:pt x="1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76"/>
            <p:cNvSpPr/>
            <p:nvPr/>
          </p:nvSpPr>
          <p:spPr>
            <a:xfrm>
              <a:off x="7907142" y="1512655"/>
              <a:ext cx="44153" cy="32114"/>
            </a:xfrm>
            <a:custGeom>
              <a:avLst/>
              <a:gdLst/>
              <a:ahLst/>
              <a:cxnLst/>
              <a:rect l="l" t="t" r="r" b="b"/>
              <a:pathLst>
                <a:path w="1566" h="1139" extrusionOk="0">
                  <a:moveTo>
                    <a:pt x="428" y="0"/>
                  </a:moveTo>
                  <a:cubicBezTo>
                    <a:pt x="194" y="0"/>
                    <a:pt x="0" y="191"/>
                    <a:pt x="0" y="425"/>
                  </a:cubicBezTo>
                  <a:lnTo>
                    <a:pt x="0" y="1023"/>
                  </a:lnTo>
                  <a:lnTo>
                    <a:pt x="135" y="1138"/>
                  </a:lnTo>
                  <a:lnTo>
                    <a:pt x="1275" y="1138"/>
                  </a:lnTo>
                  <a:lnTo>
                    <a:pt x="1141" y="1023"/>
                  </a:lnTo>
                  <a:lnTo>
                    <a:pt x="1141" y="423"/>
                  </a:lnTo>
                  <a:cubicBezTo>
                    <a:pt x="1141" y="191"/>
                    <a:pt x="1332" y="0"/>
                    <a:pt x="1566" y="0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76"/>
            <p:cNvSpPr/>
            <p:nvPr/>
          </p:nvSpPr>
          <p:spPr>
            <a:xfrm>
              <a:off x="7949442" y="1192980"/>
              <a:ext cx="61775" cy="56841"/>
            </a:xfrm>
            <a:custGeom>
              <a:avLst/>
              <a:gdLst/>
              <a:ahLst/>
              <a:cxnLst/>
              <a:rect l="l" t="t" r="r" b="b"/>
              <a:pathLst>
                <a:path w="2191" h="2016" extrusionOk="0">
                  <a:moveTo>
                    <a:pt x="234" y="0"/>
                  </a:moveTo>
                  <a:cubicBezTo>
                    <a:pt x="176" y="0"/>
                    <a:pt x="119" y="23"/>
                    <a:pt x="79" y="68"/>
                  </a:cubicBezTo>
                  <a:cubicBezTo>
                    <a:pt x="1" y="151"/>
                    <a:pt x="6" y="286"/>
                    <a:pt x="92" y="364"/>
                  </a:cubicBezTo>
                  <a:lnTo>
                    <a:pt x="1817" y="1956"/>
                  </a:lnTo>
                  <a:cubicBezTo>
                    <a:pt x="1857" y="1997"/>
                    <a:pt x="1908" y="2016"/>
                    <a:pt x="1957" y="2016"/>
                  </a:cubicBezTo>
                  <a:cubicBezTo>
                    <a:pt x="2011" y="2016"/>
                    <a:pt x="2070" y="1991"/>
                    <a:pt x="2113" y="1943"/>
                  </a:cubicBezTo>
                  <a:cubicBezTo>
                    <a:pt x="2191" y="1860"/>
                    <a:pt x="2183" y="1725"/>
                    <a:pt x="2099" y="1647"/>
                  </a:cubicBezTo>
                  <a:lnTo>
                    <a:pt x="375" y="54"/>
                  </a:lnTo>
                  <a:cubicBezTo>
                    <a:pt x="335" y="18"/>
                    <a:pt x="284" y="0"/>
                    <a:pt x="234" y="0"/>
                  </a:cubicBezTo>
                  <a:close/>
                </a:path>
              </a:pathLst>
            </a:custGeom>
            <a:solidFill>
              <a:srgbClr val="E2D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76"/>
            <p:cNvSpPr/>
            <p:nvPr/>
          </p:nvSpPr>
          <p:spPr>
            <a:xfrm>
              <a:off x="7888682" y="1193008"/>
              <a:ext cx="61719" cy="56813"/>
            </a:xfrm>
            <a:custGeom>
              <a:avLst/>
              <a:gdLst/>
              <a:ahLst/>
              <a:cxnLst/>
              <a:rect l="l" t="t" r="r" b="b"/>
              <a:pathLst>
                <a:path w="2189" h="2015" extrusionOk="0">
                  <a:moveTo>
                    <a:pt x="1958" y="1"/>
                  </a:moveTo>
                  <a:cubicBezTo>
                    <a:pt x="1907" y="1"/>
                    <a:pt x="1856" y="19"/>
                    <a:pt x="1817" y="56"/>
                  </a:cubicBezTo>
                  <a:lnTo>
                    <a:pt x="90" y="1651"/>
                  </a:lnTo>
                  <a:cubicBezTo>
                    <a:pt x="3" y="1727"/>
                    <a:pt x="1" y="1861"/>
                    <a:pt x="76" y="1947"/>
                  </a:cubicBezTo>
                  <a:cubicBezTo>
                    <a:pt x="116" y="1990"/>
                    <a:pt x="176" y="2015"/>
                    <a:pt x="232" y="2015"/>
                  </a:cubicBezTo>
                  <a:cubicBezTo>
                    <a:pt x="283" y="2015"/>
                    <a:pt x="332" y="1993"/>
                    <a:pt x="372" y="1958"/>
                  </a:cubicBezTo>
                  <a:lnTo>
                    <a:pt x="2099" y="365"/>
                  </a:lnTo>
                  <a:cubicBezTo>
                    <a:pt x="2185" y="287"/>
                    <a:pt x="2188" y="153"/>
                    <a:pt x="2113" y="69"/>
                  </a:cubicBezTo>
                  <a:cubicBezTo>
                    <a:pt x="2072" y="24"/>
                    <a:pt x="2015" y="1"/>
                    <a:pt x="1958" y="1"/>
                  </a:cubicBezTo>
                  <a:close/>
                </a:path>
              </a:pathLst>
            </a:custGeom>
            <a:solidFill>
              <a:srgbClr val="E2D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76"/>
            <p:cNvSpPr/>
            <p:nvPr/>
          </p:nvSpPr>
          <p:spPr>
            <a:xfrm>
              <a:off x="7938079" y="1294623"/>
              <a:ext cx="23684" cy="29774"/>
            </a:xfrm>
            <a:custGeom>
              <a:avLst/>
              <a:gdLst/>
              <a:ahLst/>
              <a:cxnLst/>
              <a:rect l="l" t="t" r="r" b="b"/>
              <a:pathLst>
                <a:path w="840" h="1056" extrusionOk="0">
                  <a:moveTo>
                    <a:pt x="70" y="1"/>
                  </a:moveTo>
                  <a:lnTo>
                    <a:pt x="0" y="87"/>
                  </a:lnTo>
                  <a:lnTo>
                    <a:pt x="0" y="985"/>
                  </a:lnTo>
                  <a:lnTo>
                    <a:pt x="57" y="1055"/>
                  </a:lnTo>
                  <a:lnTo>
                    <a:pt x="751" y="1055"/>
                  </a:lnTo>
                  <a:lnTo>
                    <a:pt x="840" y="985"/>
                  </a:lnTo>
                  <a:lnTo>
                    <a:pt x="840" y="84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76"/>
            <p:cNvSpPr/>
            <p:nvPr/>
          </p:nvSpPr>
          <p:spPr>
            <a:xfrm>
              <a:off x="7985644" y="1355721"/>
              <a:ext cx="51992" cy="27011"/>
            </a:xfrm>
            <a:custGeom>
              <a:avLst/>
              <a:gdLst/>
              <a:ahLst/>
              <a:cxnLst/>
              <a:rect l="l" t="t" r="r" b="b"/>
              <a:pathLst>
                <a:path w="1844" h="958" extrusionOk="0">
                  <a:moveTo>
                    <a:pt x="1605" y="1"/>
                  </a:moveTo>
                  <a:cubicBezTo>
                    <a:pt x="1580" y="1"/>
                    <a:pt x="1554" y="6"/>
                    <a:pt x="1528" y="16"/>
                  </a:cubicBezTo>
                  <a:lnTo>
                    <a:pt x="162" y="551"/>
                  </a:lnTo>
                  <a:cubicBezTo>
                    <a:pt x="54" y="594"/>
                    <a:pt x="0" y="715"/>
                    <a:pt x="46" y="823"/>
                  </a:cubicBezTo>
                  <a:cubicBezTo>
                    <a:pt x="78" y="906"/>
                    <a:pt x="156" y="957"/>
                    <a:pt x="240" y="957"/>
                  </a:cubicBezTo>
                  <a:cubicBezTo>
                    <a:pt x="264" y="957"/>
                    <a:pt x="291" y="955"/>
                    <a:pt x="318" y="941"/>
                  </a:cubicBezTo>
                  <a:lnTo>
                    <a:pt x="1682" y="406"/>
                  </a:lnTo>
                  <a:cubicBezTo>
                    <a:pt x="1789" y="363"/>
                    <a:pt x="1843" y="242"/>
                    <a:pt x="1800" y="134"/>
                  </a:cubicBezTo>
                  <a:cubicBezTo>
                    <a:pt x="1767" y="52"/>
                    <a:pt x="1689" y="1"/>
                    <a:pt x="16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76"/>
            <p:cNvSpPr/>
            <p:nvPr/>
          </p:nvSpPr>
          <p:spPr>
            <a:xfrm>
              <a:off x="7985560" y="1404273"/>
              <a:ext cx="51992" cy="26926"/>
            </a:xfrm>
            <a:custGeom>
              <a:avLst/>
              <a:gdLst/>
              <a:ahLst/>
              <a:cxnLst/>
              <a:rect l="l" t="t" r="r" b="b"/>
              <a:pathLst>
                <a:path w="1844" h="955" extrusionOk="0">
                  <a:moveTo>
                    <a:pt x="241" y="1"/>
                  </a:moveTo>
                  <a:cubicBezTo>
                    <a:pt x="158" y="1"/>
                    <a:pt x="79" y="52"/>
                    <a:pt x="44" y="134"/>
                  </a:cubicBezTo>
                  <a:cubicBezTo>
                    <a:pt x="1" y="242"/>
                    <a:pt x="54" y="363"/>
                    <a:pt x="162" y="406"/>
                  </a:cubicBezTo>
                  <a:lnTo>
                    <a:pt x="1529" y="941"/>
                  </a:lnTo>
                  <a:cubicBezTo>
                    <a:pt x="1556" y="952"/>
                    <a:pt x="1577" y="955"/>
                    <a:pt x="1604" y="955"/>
                  </a:cubicBezTo>
                  <a:cubicBezTo>
                    <a:pt x="1690" y="955"/>
                    <a:pt x="1771" y="904"/>
                    <a:pt x="1801" y="823"/>
                  </a:cubicBezTo>
                  <a:cubicBezTo>
                    <a:pt x="1844" y="715"/>
                    <a:pt x="1790" y="594"/>
                    <a:pt x="1682" y="551"/>
                  </a:cubicBezTo>
                  <a:lnTo>
                    <a:pt x="318" y="16"/>
                  </a:lnTo>
                  <a:cubicBezTo>
                    <a:pt x="293" y="6"/>
                    <a:pt x="267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76"/>
            <p:cNvSpPr/>
            <p:nvPr/>
          </p:nvSpPr>
          <p:spPr>
            <a:xfrm>
              <a:off x="7862207" y="1355806"/>
              <a:ext cx="51992" cy="26926"/>
            </a:xfrm>
            <a:custGeom>
              <a:avLst/>
              <a:gdLst/>
              <a:ahLst/>
              <a:cxnLst/>
              <a:rect l="l" t="t" r="r" b="b"/>
              <a:pathLst>
                <a:path w="1844" h="955" extrusionOk="0">
                  <a:moveTo>
                    <a:pt x="239" y="1"/>
                  </a:moveTo>
                  <a:cubicBezTo>
                    <a:pt x="156" y="1"/>
                    <a:pt x="77" y="51"/>
                    <a:pt x="44" y="134"/>
                  </a:cubicBezTo>
                  <a:cubicBezTo>
                    <a:pt x="1" y="241"/>
                    <a:pt x="55" y="362"/>
                    <a:pt x="162" y="406"/>
                  </a:cubicBezTo>
                  <a:lnTo>
                    <a:pt x="1526" y="941"/>
                  </a:lnTo>
                  <a:cubicBezTo>
                    <a:pt x="1553" y="952"/>
                    <a:pt x="1577" y="954"/>
                    <a:pt x="1604" y="954"/>
                  </a:cubicBezTo>
                  <a:cubicBezTo>
                    <a:pt x="1688" y="954"/>
                    <a:pt x="1766" y="903"/>
                    <a:pt x="1801" y="823"/>
                  </a:cubicBezTo>
                  <a:cubicBezTo>
                    <a:pt x="1844" y="715"/>
                    <a:pt x="1790" y="594"/>
                    <a:pt x="1682" y="551"/>
                  </a:cubicBezTo>
                  <a:lnTo>
                    <a:pt x="316" y="15"/>
                  </a:lnTo>
                  <a:cubicBezTo>
                    <a:pt x="290" y="5"/>
                    <a:pt x="264" y="1"/>
                    <a:pt x="2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76"/>
            <p:cNvSpPr/>
            <p:nvPr/>
          </p:nvSpPr>
          <p:spPr>
            <a:xfrm>
              <a:off x="7862207" y="1404217"/>
              <a:ext cx="51992" cy="26983"/>
            </a:xfrm>
            <a:custGeom>
              <a:avLst/>
              <a:gdLst/>
              <a:ahLst/>
              <a:cxnLst/>
              <a:rect l="l" t="t" r="r" b="b"/>
              <a:pathLst>
                <a:path w="1844" h="957" extrusionOk="0">
                  <a:moveTo>
                    <a:pt x="1603" y="0"/>
                  </a:moveTo>
                  <a:cubicBezTo>
                    <a:pt x="1578" y="0"/>
                    <a:pt x="1552" y="5"/>
                    <a:pt x="1526" y="15"/>
                  </a:cubicBezTo>
                  <a:lnTo>
                    <a:pt x="162" y="550"/>
                  </a:lnTo>
                  <a:cubicBezTo>
                    <a:pt x="55" y="593"/>
                    <a:pt x="1" y="714"/>
                    <a:pt x="44" y="822"/>
                  </a:cubicBezTo>
                  <a:cubicBezTo>
                    <a:pt x="79" y="906"/>
                    <a:pt x="154" y="957"/>
                    <a:pt x="240" y="957"/>
                  </a:cubicBezTo>
                  <a:cubicBezTo>
                    <a:pt x="262" y="957"/>
                    <a:pt x="289" y="949"/>
                    <a:pt x="316" y="940"/>
                  </a:cubicBezTo>
                  <a:lnTo>
                    <a:pt x="1682" y="405"/>
                  </a:lnTo>
                  <a:cubicBezTo>
                    <a:pt x="1790" y="362"/>
                    <a:pt x="1844" y="241"/>
                    <a:pt x="1801" y="133"/>
                  </a:cubicBezTo>
                  <a:cubicBezTo>
                    <a:pt x="1766" y="51"/>
                    <a:pt x="1687" y="0"/>
                    <a:pt x="16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76"/>
            <p:cNvSpPr/>
            <p:nvPr/>
          </p:nvSpPr>
          <p:spPr>
            <a:xfrm>
              <a:off x="7923672" y="1244097"/>
              <a:ext cx="81117" cy="52471"/>
            </a:xfrm>
            <a:custGeom>
              <a:avLst/>
              <a:gdLst/>
              <a:ahLst/>
              <a:cxnLst/>
              <a:rect l="l" t="t" r="r" b="b"/>
              <a:pathLst>
                <a:path w="2877" h="1861" extrusionOk="0">
                  <a:moveTo>
                    <a:pt x="0" y="1"/>
                  </a:moveTo>
                  <a:lnTo>
                    <a:pt x="0" y="318"/>
                  </a:lnTo>
                  <a:lnTo>
                    <a:pt x="611" y="1529"/>
                  </a:lnTo>
                  <a:lnTo>
                    <a:pt x="1101" y="1760"/>
                  </a:lnTo>
                  <a:lnTo>
                    <a:pt x="1249" y="1833"/>
                  </a:lnTo>
                  <a:lnTo>
                    <a:pt x="1507" y="1860"/>
                  </a:lnTo>
                  <a:cubicBezTo>
                    <a:pt x="2300" y="1618"/>
                    <a:pt x="2876" y="878"/>
                    <a:pt x="2876" y="4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76"/>
            <p:cNvSpPr/>
            <p:nvPr/>
          </p:nvSpPr>
          <p:spPr>
            <a:xfrm>
              <a:off x="7895223" y="1244097"/>
              <a:ext cx="70882" cy="54726"/>
            </a:xfrm>
            <a:custGeom>
              <a:avLst/>
              <a:gdLst/>
              <a:ahLst/>
              <a:cxnLst/>
              <a:rect l="l" t="t" r="r" b="b"/>
              <a:pathLst>
                <a:path w="2514" h="1941" extrusionOk="0">
                  <a:moveTo>
                    <a:pt x="0" y="1"/>
                  </a:moveTo>
                  <a:cubicBezTo>
                    <a:pt x="0" y="1072"/>
                    <a:pt x="867" y="1941"/>
                    <a:pt x="1940" y="1941"/>
                  </a:cubicBezTo>
                  <a:cubicBezTo>
                    <a:pt x="2139" y="1941"/>
                    <a:pt x="2330" y="1911"/>
                    <a:pt x="2513" y="1857"/>
                  </a:cubicBezTo>
                  <a:cubicBezTo>
                    <a:pt x="1714" y="1610"/>
                    <a:pt x="1141" y="875"/>
                    <a:pt x="11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76"/>
            <p:cNvSpPr/>
            <p:nvPr/>
          </p:nvSpPr>
          <p:spPr>
            <a:xfrm>
              <a:off x="7769050" y="1309961"/>
              <a:ext cx="97132" cy="169029"/>
            </a:xfrm>
            <a:custGeom>
              <a:avLst/>
              <a:gdLst/>
              <a:ahLst/>
              <a:cxnLst/>
              <a:rect l="l" t="t" r="r" b="b"/>
              <a:pathLst>
                <a:path w="3445" h="5995" extrusionOk="0">
                  <a:moveTo>
                    <a:pt x="480" y="0"/>
                  </a:moveTo>
                  <a:cubicBezTo>
                    <a:pt x="213" y="0"/>
                    <a:pt x="1" y="217"/>
                    <a:pt x="1" y="482"/>
                  </a:cubicBezTo>
                  <a:lnTo>
                    <a:pt x="1" y="5513"/>
                  </a:lnTo>
                  <a:cubicBezTo>
                    <a:pt x="1" y="5779"/>
                    <a:pt x="221" y="5995"/>
                    <a:pt x="482" y="5995"/>
                  </a:cubicBezTo>
                  <a:lnTo>
                    <a:pt x="2966" y="5995"/>
                  </a:lnTo>
                  <a:cubicBezTo>
                    <a:pt x="3229" y="5995"/>
                    <a:pt x="3445" y="5774"/>
                    <a:pt x="3445" y="5513"/>
                  </a:cubicBezTo>
                  <a:lnTo>
                    <a:pt x="3445" y="482"/>
                  </a:lnTo>
                  <a:cubicBezTo>
                    <a:pt x="3445" y="215"/>
                    <a:pt x="3227" y="0"/>
                    <a:pt x="2966" y="0"/>
                  </a:cubicBezTo>
                  <a:lnTo>
                    <a:pt x="485" y="0"/>
                  </a:lnTo>
                  <a:cubicBezTo>
                    <a:pt x="484" y="0"/>
                    <a:pt x="482" y="0"/>
                    <a:pt x="48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76"/>
            <p:cNvSpPr/>
            <p:nvPr/>
          </p:nvSpPr>
          <p:spPr>
            <a:xfrm>
              <a:off x="8033801" y="1309961"/>
              <a:ext cx="97132" cy="169029"/>
            </a:xfrm>
            <a:custGeom>
              <a:avLst/>
              <a:gdLst/>
              <a:ahLst/>
              <a:cxnLst/>
              <a:rect l="l" t="t" r="r" b="b"/>
              <a:pathLst>
                <a:path w="3445" h="5995" extrusionOk="0">
                  <a:moveTo>
                    <a:pt x="477" y="0"/>
                  </a:moveTo>
                  <a:cubicBezTo>
                    <a:pt x="213" y="0"/>
                    <a:pt x="1" y="217"/>
                    <a:pt x="1" y="482"/>
                  </a:cubicBezTo>
                  <a:lnTo>
                    <a:pt x="1" y="5513"/>
                  </a:lnTo>
                  <a:cubicBezTo>
                    <a:pt x="1" y="5779"/>
                    <a:pt x="221" y="5995"/>
                    <a:pt x="482" y="5995"/>
                  </a:cubicBezTo>
                  <a:lnTo>
                    <a:pt x="2966" y="5995"/>
                  </a:lnTo>
                  <a:cubicBezTo>
                    <a:pt x="3229" y="5995"/>
                    <a:pt x="3445" y="5774"/>
                    <a:pt x="3445" y="5513"/>
                  </a:cubicBezTo>
                  <a:lnTo>
                    <a:pt x="3445" y="482"/>
                  </a:lnTo>
                  <a:cubicBezTo>
                    <a:pt x="3445" y="215"/>
                    <a:pt x="3227" y="0"/>
                    <a:pt x="2966" y="0"/>
                  </a:cubicBezTo>
                  <a:lnTo>
                    <a:pt x="482" y="0"/>
                  </a:lnTo>
                  <a:cubicBezTo>
                    <a:pt x="481" y="0"/>
                    <a:pt x="479" y="0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76"/>
            <p:cNvSpPr/>
            <p:nvPr/>
          </p:nvSpPr>
          <p:spPr>
            <a:xfrm>
              <a:off x="7769050" y="1309961"/>
              <a:ext cx="44351" cy="169029"/>
            </a:xfrm>
            <a:custGeom>
              <a:avLst/>
              <a:gdLst/>
              <a:ahLst/>
              <a:cxnLst/>
              <a:rect l="l" t="t" r="r" b="b"/>
              <a:pathLst>
                <a:path w="1573" h="5995" extrusionOk="0">
                  <a:moveTo>
                    <a:pt x="482" y="0"/>
                  </a:moveTo>
                  <a:cubicBezTo>
                    <a:pt x="216" y="0"/>
                    <a:pt x="1" y="221"/>
                    <a:pt x="1" y="482"/>
                  </a:cubicBezTo>
                  <a:lnTo>
                    <a:pt x="1" y="5513"/>
                  </a:lnTo>
                  <a:cubicBezTo>
                    <a:pt x="1" y="5779"/>
                    <a:pt x="221" y="5995"/>
                    <a:pt x="482" y="5995"/>
                  </a:cubicBezTo>
                  <a:lnTo>
                    <a:pt x="1572" y="5995"/>
                  </a:lnTo>
                  <a:cubicBezTo>
                    <a:pt x="1303" y="5995"/>
                    <a:pt x="1085" y="5779"/>
                    <a:pt x="1085" y="5513"/>
                  </a:cubicBezTo>
                  <a:lnTo>
                    <a:pt x="1085" y="482"/>
                  </a:lnTo>
                  <a:cubicBezTo>
                    <a:pt x="1085" y="215"/>
                    <a:pt x="1303" y="0"/>
                    <a:pt x="1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76"/>
            <p:cNvSpPr/>
            <p:nvPr/>
          </p:nvSpPr>
          <p:spPr>
            <a:xfrm>
              <a:off x="8033801" y="1309961"/>
              <a:ext cx="44323" cy="169029"/>
            </a:xfrm>
            <a:custGeom>
              <a:avLst/>
              <a:gdLst/>
              <a:ahLst/>
              <a:cxnLst/>
              <a:rect l="l" t="t" r="r" b="b"/>
              <a:pathLst>
                <a:path w="1572" h="5995" extrusionOk="0">
                  <a:moveTo>
                    <a:pt x="482" y="0"/>
                  </a:moveTo>
                  <a:cubicBezTo>
                    <a:pt x="216" y="0"/>
                    <a:pt x="1" y="221"/>
                    <a:pt x="1" y="482"/>
                  </a:cubicBezTo>
                  <a:lnTo>
                    <a:pt x="1" y="5513"/>
                  </a:lnTo>
                  <a:cubicBezTo>
                    <a:pt x="1" y="5779"/>
                    <a:pt x="221" y="5995"/>
                    <a:pt x="482" y="5995"/>
                  </a:cubicBezTo>
                  <a:lnTo>
                    <a:pt x="1572" y="5995"/>
                  </a:lnTo>
                  <a:cubicBezTo>
                    <a:pt x="1303" y="5995"/>
                    <a:pt x="1085" y="5779"/>
                    <a:pt x="1085" y="5513"/>
                  </a:cubicBezTo>
                  <a:lnTo>
                    <a:pt x="1085" y="482"/>
                  </a:lnTo>
                  <a:cubicBezTo>
                    <a:pt x="1085" y="215"/>
                    <a:pt x="1303" y="0"/>
                    <a:pt x="15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76"/>
            <p:cNvSpPr/>
            <p:nvPr/>
          </p:nvSpPr>
          <p:spPr>
            <a:xfrm>
              <a:off x="7762904" y="1304576"/>
              <a:ext cx="108748" cy="180561"/>
            </a:xfrm>
            <a:custGeom>
              <a:avLst/>
              <a:gdLst/>
              <a:ahLst/>
              <a:cxnLst/>
              <a:rect l="l" t="t" r="r" b="b"/>
              <a:pathLst>
                <a:path w="3857" h="6404" extrusionOk="0">
                  <a:moveTo>
                    <a:pt x="3176" y="404"/>
                  </a:moveTo>
                  <a:cubicBezTo>
                    <a:pt x="3326" y="406"/>
                    <a:pt x="3447" y="528"/>
                    <a:pt x="3447" y="681"/>
                  </a:cubicBezTo>
                  <a:lnTo>
                    <a:pt x="3447" y="1491"/>
                  </a:lnTo>
                  <a:lnTo>
                    <a:pt x="2148" y="1491"/>
                  </a:lnTo>
                  <a:lnTo>
                    <a:pt x="2148" y="404"/>
                  </a:lnTo>
                  <a:close/>
                  <a:moveTo>
                    <a:pt x="1736" y="406"/>
                  </a:moveTo>
                  <a:lnTo>
                    <a:pt x="1736" y="1493"/>
                  </a:lnTo>
                  <a:lnTo>
                    <a:pt x="434" y="1493"/>
                  </a:lnTo>
                  <a:lnTo>
                    <a:pt x="434" y="681"/>
                  </a:lnTo>
                  <a:cubicBezTo>
                    <a:pt x="434" y="528"/>
                    <a:pt x="561" y="406"/>
                    <a:pt x="709" y="406"/>
                  </a:cubicBezTo>
                  <a:close/>
                  <a:moveTo>
                    <a:pt x="1739" y="1897"/>
                  </a:moveTo>
                  <a:lnTo>
                    <a:pt x="1739" y="2984"/>
                  </a:lnTo>
                  <a:lnTo>
                    <a:pt x="439" y="2984"/>
                  </a:lnTo>
                  <a:lnTo>
                    <a:pt x="439" y="1897"/>
                  </a:lnTo>
                  <a:close/>
                  <a:moveTo>
                    <a:pt x="3447" y="1897"/>
                  </a:moveTo>
                  <a:lnTo>
                    <a:pt x="3447" y="2984"/>
                  </a:lnTo>
                  <a:lnTo>
                    <a:pt x="2148" y="2984"/>
                  </a:lnTo>
                  <a:lnTo>
                    <a:pt x="2148" y="1897"/>
                  </a:lnTo>
                  <a:close/>
                  <a:moveTo>
                    <a:pt x="1736" y="3417"/>
                  </a:moveTo>
                  <a:lnTo>
                    <a:pt x="1736" y="4477"/>
                  </a:lnTo>
                  <a:lnTo>
                    <a:pt x="434" y="4477"/>
                  </a:lnTo>
                  <a:lnTo>
                    <a:pt x="434" y="3417"/>
                  </a:lnTo>
                  <a:close/>
                  <a:moveTo>
                    <a:pt x="3447" y="3417"/>
                  </a:moveTo>
                  <a:lnTo>
                    <a:pt x="3447" y="4477"/>
                  </a:lnTo>
                  <a:lnTo>
                    <a:pt x="2148" y="4477"/>
                  </a:lnTo>
                  <a:lnTo>
                    <a:pt x="2148" y="3417"/>
                  </a:lnTo>
                  <a:close/>
                  <a:moveTo>
                    <a:pt x="1736" y="4883"/>
                  </a:moveTo>
                  <a:lnTo>
                    <a:pt x="1736" y="5970"/>
                  </a:lnTo>
                  <a:lnTo>
                    <a:pt x="709" y="5970"/>
                  </a:lnTo>
                  <a:cubicBezTo>
                    <a:pt x="561" y="5970"/>
                    <a:pt x="434" y="5847"/>
                    <a:pt x="434" y="5699"/>
                  </a:cubicBezTo>
                  <a:lnTo>
                    <a:pt x="434" y="4883"/>
                  </a:lnTo>
                  <a:close/>
                  <a:moveTo>
                    <a:pt x="3447" y="4883"/>
                  </a:moveTo>
                  <a:lnTo>
                    <a:pt x="3447" y="5699"/>
                  </a:lnTo>
                  <a:cubicBezTo>
                    <a:pt x="3447" y="5847"/>
                    <a:pt x="3326" y="5970"/>
                    <a:pt x="3176" y="5970"/>
                  </a:cubicBezTo>
                  <a:lnTo>
                    <a:pt x="2148" y="5970"/>
                  </a:lnTo>
                  <a:lnTo>
                    <a:pt x="2148" y="4883"/>
                  </a:lnTo>
                  <a:close/>
                  <a:moveTo>
                    <a:pt x="695" y="0"/>
                  </a:moveTo>
                  <a:cubicBezTo>
                    <a:pt x="310" y="0"/>
                    <a:pt x="1" y="310"/>
                    <a:pt x="1" y="694"/>
                  </a:cubicBezTo>
                  <a:lnTo>
                    <a:pt x="1" y="5712"/>
                  </a:lnTo>
                  <a:cubicBezTo>
                    <a:pt x="1" y="6094"/>
                    <a:pt x="310" y="6404"/>
                    <a:pt x="695" y="6404"/>
                  </a:cubicBezTo>
                  <a:lnTo>
                    <a:pt x="3162" y="6404"/>
                  </a:lnTo>
                  <a:cubicBezTo>
                    <a:pt x="3547" y="6404"/>
                    <a:pt x="3856" y="6094"/>
                    <a:pt x="3856" y="5712"/>
                  </a:cubicBezTo>
                  <a:lnTo>
                    <a:pt x="3856" y="689"/>
                  </a:lnTo>
                  <a:cubicBezTo>
                    <a:pt x="3856" y="310"/>
                    <a:pt x="3547" y="0"/>
                    <a:pt x="3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76"/>
            <p:cNvSpPr/>
            <p:nvPr/>
          </p:nvSpPr>
          <p:spPr>
            <a:xfrm>
              <a:off x="8027655" y="1304576"/>
              <a:ext cx="108748" cy="180561"/>
            </a:xfrm>
            <a:custGeom>
              <a:avLst/>
              <a:gdLst/>
              <a:ahLst/>
              <a:cxnLst/>
              <a:rect l="l" t="t" r="r" b="b"/>
              <a:pathLst>
                <a:path w="3857" h="6404" extrusionOk="0">
                  <a:moveTo>
                    <a:pt x="3176" y="404"/>
                  </a:moveTo>
                  <a:cubicBezTo>
                    <a:pt x="3324" y="406"/>
                    <a:pt x="3447" y="528"/>
                    <a:pt x="3447" y="681"/>
                  </a:cubicBezTo>
                  <a:lnTo>
                    <a:pt x="3447" y="1491"/>
                  </a:lnTo>
                  <a:lnTo>
                    <a:pt x="2148" y="1491"/>
                  </a:lnTo>
                  <a:lnTo>
                    <a:pt x="2148" y="404"/>
                  </a:lnTo>
                  <a:close/>
                  <a:moveTo>
                    <a:pt x="1736" y="406"/>
                  </a:moveTo>
                  <a:lnTo>
                    <a:pt x="1736" y="1493"/>
                  </a:lnTo>
                  <a:lnTo>
                    <a:pt x="434" y="1493"/>
                  </a:lnTo>
                  <a:lnTo>
                    <a:pt x="434" y="681"/>
                  </a:lnTo>
                  <a:cubicBezTo>
                    <a:pt x="434" y="528"/>
                    <a:pt x="555" y="406"/>
                    <a:pt x="708" y="406"/>
                  </a:cubicBezTo>
                  <a:close/>
                  <a:moveTo>
                    <a:pt x="1736" y="1897"/>
                  </a:moveTo>
                  <a:lnTo>
                    <a:pt x="1736" y="2984"/>
                  </a:lnTo>
                  <a:lnTo>
                    <a:pt x="434" y="2984"/>
                  </a:lnTo>
                  <a:lnTo>
                    <a:pt x="434" y="1897"/>
                  </a:lnTo>
                  <a:close/>
                  <a:moveTo>
                    <a:pt x="3447" y="1897"/>
                  </a:moveTo>
                  <a:lnTo>
                    <a:pt x="3447" y="2984"/>
                  </a:lnTo>
                  <a:lnTo>
                    <a:pt x="2148" y="2984"/>
                  </a:lnTo>
                  <a:lnTo>
                    <a:pt x="2148" y="1897"/>
                  </a:lnTo>
                  <a:close/>
                  <a:moveTo>
                    <a:pt x="1736" y="3417"/>
                  </a:moveTo>
                  <a:lnTo>
                    <a:pt x="1736" y="4477"/>
                  </a:lnTo>
                  <a:lnTo>
                    <a:pt x="434" y="4477"/>
                  </a:lnTo>
                  <a:lnTo>
                    <a:pt x="434" y="3417"/>
                  </a:lnTo>
                  <a:close/>
                  <a:moveTo>
                    <a:pt x="3445" y="3417"/>
                  </a:moveTo>
                  <a:lnTo>
                    <a:pt x="3445" y="4477"/>
                  </a:lnTo>
                  <a:lnTo>
                    <a:pt x="2142" y="4477"/>
                  </a:lnTo>
                  <a:lnTo>
                    <a:pt x="2142" y="3417"/>
                  </a:lnTo>
                  <a:close/>
                  <a:moveTo>
                    <a:pt x="1736" y="4883"/>
                  </a:moveTo>
                  <a:lnTo>
                    <a:pt x="1736" y="5970"/>
                  </a:lnTo>
                  <a:lnTo>
                    <a:pt x="706" y="5970"/>
                  </a:lnTo>
                  <a:cubicBezTo>
                    <a:pt x="560" y="5970"/>
                    <a:pt x="434" y="5849"/>
                    <a:pt x="434" y="5699"/>
                  </a:cubicBezTo>
                  <a:lnTo>
                    <a:pt x="434" y="4883"/>
                  </a:lnTo>
                  <a:close/>
                  <a:moveTo>
                    <a:pt x="3445" y="4883"/>
                  </a:moveTo>
                  <a:lnTo>
                    <a:pt x="3445" y="5699"/>
                  </a:lnTo>
                  <a:cubicBezTo>
                    <a:pt x="3447" y="5849"/>
                    <a:pt x="3324" y="5970"/>
                    <a:pt x="3173" y="5970"/>
                  </a:cubicBezTo>
                  <a:lnTo>
                    <a:pt x="2142" y="5970"/>
                  </a:lnTo>
                  <a:lnTo>
                    <a:pt x="2142" y="4883"/>
                  </a:lnTo>
                  <a:close/>
                  <a:moveTo>
                    <a:pt x="695" y="0"/>
                  </a:moveTo>
                  <a:cubicBezTo>
                    <a:pt x="310" y="0"/>
                    <a:pt x="1" y="310"/>
                    <a:pt x="1" y="694"/>
                  </a:cubicBezTo>
                  <a:lnTo>
                    <a:pt x="1" y="5712"/>
                  </a:lnTo>
                  <a:cubicBezTo>
                    <a:pt x="1" y="6094"/>
                    <a:pt x="310" y="6404"/>
                    <a:pt x="695" y="6404"/>
                  </a:cubicBezTo>
                  <a:lnTo>
                    <a:pt x="3162" y="6404"/>
                  </a:lnTo>
                  <a:cubicBezTo>
                    <a:pt x="3547" y="6404"/>
                    <a:pt x="3856" y="6094"/>
                    <a:pt x="3856" y="5712"/>
                  </a:cubicBezTo>
                  <a:lnTo>
                    <a:pt x="3856" y="689"/>
                  </a:lnTo>
                  <a:cubicBezTo>
                    <a:pt x="3856" y="310"/>
                    <a:pt x="3547" y="0"/>
                    <a:pt x="3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76"/>
            <p:cNvSpPr/>
            <p:nvPr/>
          </p:nvSpPr>
          <p:spPr>
            <a:xfrm>
              <a:off x="7930495" y="1322846"/>
              <a:ext cx="68204" cy="139396"/>
            </a:xfrm>
            <a:custGeom>
              <a:avLst/>
              <a:gdLst/>
              <a:ahLst/>
              <a:cxnLst/>
              <a:rect l="l" t="t" r="r" b="b"/>
              <a:pathLst>
                <a:path w="2419" h="4944" extrusionOk="0">
                  <a:moveTo>
                    <a:pt x="296" y="1"/>
                  </a:moveTo>
                  <a:lnTo>
                    <a:pt x="84" y="173"/>
                  </a:lnTo>
                  <a:lnTo>
                    <a:pt x="0" y="388"/>
                  </a:lnTo>
                  <a:lnTo>
                    <a:pt x="0" y="4943"/>
                  </a:lnTo>
                  <a:lnTo>
                    <a:pt x="2212" y="4943"/>
                  </a:lnTo>
                  <a:lnTo>
                    <a:pt x="2419" y="4798"/>
                  </a:lnTo>
                  <a:lnTo>
                    <a:pt x="2419" y="485"/>
                  </a:lnTo>
                  <a:cubicBezTo>
                    <a:pt x="2414" y="221"/>
                    <a:pt x="2196" y="1"/>
                    <a:pt x="19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76"/>
            <p:cNvSpPr/>
            <p:nvPr/>
          </p:nvSpPr>
          <p:spPr>
            <a:xfrm>
              <a:off x="7901426" y="1322987"/>
              <a:ext cx="45704" cy="139171"/>
            </a:xfrm>
            <a:custGeom>
              <a:avLst/>
              <a:gdLst/>
              <a:ahLst/>
              <a:cxnLst/>
              <a:rect l="l" t="t" r="r" b="b"/>
              <a:pathLst>
                <a:path w="1621" h="4936" extrusionOk="0">
                  <a:moveTo>
                    <a:pt x="482" y="1"/>
                  </a:moveTo>
                  <a:cubicBezTo>
                    <a:pt x="216" y="1"/>
                    <a:pt x="1" y="219"/>
                    <a:pt x="1" y="480"/>
                  </a:cubicBezTo>
                  <a:lnTo>
                    <a:pt x="1" y="4793"/>
                  </a:lnTo>
                  <a:lnTo>
                    <a:pt x="168" y="4935"/>
                  </a:lnTo>
                  <a:lnTo>
                    <a:pt x="1306" y="4935"/>
                  </a:lnTo>
                  <a:lnTo>
                    <a:pt x="1142" y="4793"/>
                  </a:lnTo>
                  <a:lnTo>
                    <a:pt x="1142" y="480"/>
                  </a:lnTo>
                  <a:lnTo>
                    <a:pt x="1139" y="480"/>
                  </a:lnTo>
                  <a:cubicBezTo>
                    <a:pt x="1139" y="216"/>
                    <a:pt x="1357" y="1"/>
                    <a:pt x="16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76"/>
            <p:cNvSpPr/>
            <p:nvPr/>
          </p:nvSpPr>
          <p:spPr>
            <a:xfrm>
              <a:off x="7901426" y="1387948"/>
              <a:ext cx="97273" cy="11475"/>
            </a:xfrm>
            <a:custGeom>
              <a:avLst/>
              <a:gdLst/>
              <a:ahLst/>
              <a:cxnLst/>
              <a:rect l="l" t="t" r="r" b="b"/>
              <a:pathLst>
                <a:path w="3450" h="407" extrusionOk="0">
                  <a:moveTo>
                    <a:pt x="1" y="0"/>
                  </a:moveTo>
                  <a:lnTo>
                    <a:pt x="1" y="406"/>
                  </a:lnTo>
                  <a:lnTo>
                    <a:pt x="3450" y="406"/>
                  </a:lnTo>
                  <a:lnTo>
                    <a:pt x="34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76"/>
            <p:cNvSpPr/>
            <p:nvPr/>
          </p:nvSpPr>
          <p:spPr>
            <a:xfrm>
              <a:off x="7930495" y="1458182"/>
              <a:ext cx="68204" cy="30676"/>
            </a:xfrm>
            <a:custGeom>
              <a:avLst/>
              <a:gdLst/>
              <a:ahLst/>
              <a:cxnLst/>
              <a:rect l="l" t="t" r="r" b="b"/>
              <a:pathLst>
                <a:path w="2419" h="1088" extrusionOk="0">
                  <a:moveTo>
                    <a:pt x="0" y="0"/>
                  </a:moveTo>
                  <a:lnTo>
                    <a:pt x="0" y="3"/>
                  </a:lnTo>
                  <a:lnTo>
                    <a:pt x="0" y="547"/>
                  </a:lnTo>
                  <a:lnTo>
                    <a:pt x="248" y="861"/>
                  </a:lnTo>
                  <a:lnTo>
                    <a:pt x="611" y="1087"/>
                  </a:lnTo>
                  <a:lnTo>
                    <a:pt x="1585" y="1087"/>
                  </a:lnTo>
                  <a:cubicBezTo>
                    <a:pt x="2045" y="1087"/>
                    <a:pt x="2419" y="711"/>
                    <a:pt x="2419" y="253"/>
                  </a:cubicBezTo>
                  <a:lnTo>
                    <a:pt x="24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76"/>
            <p:cNvSpPr/>
            <p:nvPr/>
          </p:nvSpPr>
          <p:spPr>
            <a:xfrm>
              <a:off x="7901370" y="1458408"/>
              <a:ext cx="55685" cy="30592"/>
            </a:xfrm>
            <a:custGeom>
              <a:avLst/>
              <a:gdLst/>
              <a:ahLst/>
              <a:cxnLst/>
              <a:rect l="l" t="t" r="r" b="b"/>
              <a:pathLst>
                <a:path w="1975" h="1085" extrusionOk="0">
                  <a:moveTo>
                    <a:pt x="0" y="1"/>
                  </a:moveTo>
                  <a:lnTo>
                    <a:pt x="0" y="251"/>
                  </a:lnTo>
                  <a:cubicBezTo>
                    <a:pt x="0" y="713"/>
                    <a:pt x="377" y="1085"/>
                    <a:pt x="834" y="1085"/>
                  </a:cubicBezTo>
                  <a:lnTo>
                    <a:pt x="1975" y="1085"/>
                  </a:lnTo>
                  <a:cubicBezTo>
                    <a:pt x="1518" y="1082"/>
                    <a:pt x="1141" y="708"/>
                    <a:pt x="1141" y="256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76"/>
            <p:cNvSpPr/>
            <p:nvPr/>
          </p:nvSpPr>
          <p:spPr>
            <a:xfrm>
              <a:off x="7881548" y="1238035"/>
              <a:ext cx="136746" cy="11475"/>
            </a:xfrm>
            <a:custGeom>
              <a:avLst/>
              <a:gdLst/>
              <a:ahLst/>
              <a:cxnLst/>
              <a:rect l="l" t="t" r="r" b="b"/>
              <a:pathLst>
                <a:path w="4850" h="407" extrusionOk="0">
                  <a:moveTo>
                    <a:pt x="222" y="1"/>
                  </a:moveTo>
                  <a:cubicBezTo>
                    <a:pt x="98" y="1"/>
                    <a:pt x="1" y="103"/>
                    <a:pt x="14" y="229"/>
                  </a:cubicBezTo>
                  <a:cubicBezTo>
                    <a:pt x="28" y="332"/>
                    <a:pt x="122" y="407"/>
                    <a:pt x="227" y="407"/>
                  </a:cubicBezTo>
                  <a:lnTo>
                    <a:pt x="4626" y="407"/>
                  </a:lnTo>
                  <a:cubicBezTo>
                    <a:pt x="4750" y="407"/>
                    <a:pt x="4849" y="299"/>
                    <a:pt x="4833" y="178"/>
                  </a:cubicBezTo>
                  <a:cubicBezTo>
                    <a:pt x="4820" y="73"/>
                    <a:pt x="4725" y="1"/>
                    <a:pt x="46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76"/>
            <p:cNvSpPr/>
            <p:nvPr/>
          </p:nvSpPr>
          <p:spPr>
            <a:xfrm>
              <a:off x="7938164" y="1541696"/>
              <a:ext cx="54416" cy="29154"/>
            </a:xfrm>
            <a:custGeom>
              <a:avLst/>
              <a:gdLst/>
              <a:ahLst/>
              <a:cxnLst/>
              <a:rect l="l" t="t" r="r" b="b"/>
              <a:pathLst>
                <a:path w="1930" h="1034" extrusionOk="0">
                  <a:moveTo>
                    <a:pt x="0" y="1"/>
                  </a:moveTo>
                  <a:lnTo>
                    <a:pt x="0" y="759"/>
                  </a:lnTo>
                  <a:lnTo>
                    <a:pt x="83" y="923"/>
                  </a:lnTo>
                  <a:lnTo>
                    <a:pt x="331" y="1034"/>
                  </a:lnTo>
                  <a:lnTo>
                    <a:pt x="1504" y="1034"/>
                  </a:lnTo>
                  <a:cubicBezTo>
                    <a:pt x="1738" y="1034"/>
                    <a:pt x="1929" y="843"/>
                    <a:pt x="1929" y="606"/>
                  </a:cubicBezTo>
                  <a:lnTo>
                    <a:pt x="19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76"/>
            <p:cNvSpPr/>
            <p:nvPr/>
          </p:nvSpPr>
          <p:spPr>
            <a:xfrm>
              <a:off x="7906755" y="1541696"/>
              <a:ext cx="44238" cy="29154"/>
            </a:xfrm>
            <a:custGeom>
              <a:avLst/>
              <a:gdLst/>
              <a:ahLst/>
              <a:cxnLst/>
              <a:rect l="l" t="t" r="r" b="b"/>
              <a:pathLst>
                <a:path w="1569" h="1034" extrusionOk="0">
                  <a:moveTo>
                    <a:pt x="0" y="1"/>
                  </a:moveTo>
                  <a:lnTo>
                    <a:pt x="0" y="606"/>
                  </a:lnTo>
                  <a:cubicBezTo>
                    <a:pt x="0" y="843"/>
                    <a:pt x="194" y="1034"/>
                    <a:pt x="428" y="1034"/>
                  </a:cubicBezTo>
                  <a:lnTo>
                    <a:pt x="1569" y="1034"/>
                  </a:lnTo>
                  <a:cubicBezTo>
                    <a:pt x="1332" y="1034"/>
                    <a:pt x="1141" y="840"/>
                    <a:pt x="1141" y="603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76"/>
            <p:cNvSpPr/>
            <p:nvPr/>
          </p:nvSpPr>
          <p:spPr>
            <a:xfrm>
              <a:off x="7937995" y="1368747"/>
              <a:ext cx="38345" cy="49116"/>
            </a:xfrm>
            <a:custGeom>
              <a:avLst/>
              <a:gdLst/>
              <a:ahLst/>
              <a:cxnLst/>
              <a:rect l="l" t="t" r="r" b="b"/>
              <a:pathLst>
                <a:path w="1360" h="1742" extrusionOk="0">
                  <a:moveTo>
                    <a:pt x="528" y="0"/>
                  </a:moveTo>
                  <a:lnTo>
                    <a:pt x="124" y="452"/>
                  </a:lnTo>
                  <a:lnTo>
                    <a:pt x="1" y="910"/>
                  </a:lnTo>
                  <a:lnTo>
                    <a:pt x="124" y="1165"/>
                  </a:lnTo>
                  <a:lnTo>
                    <a:pt x="466" y="1682"/>
                  </a:lnTo>
                  <a:lnTo>
                    <a:pt x="762" y="1741"/>
                  </a:lnTo>
                  <a:cubicBezTo>
                    <a:pt x="1109" y="1601"/>
                    <a:pt x="1354" y="1265"/>
                    <a:pt x="1354" y="869"/>
                  </a:cubicBezTo>
                  <a:cubicBezTo>
                    <a:pt x="1359" y="479"/>
                    <a:pt x="1112" y="140"/>
                    <a:pt x="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76"/>
            <p:cNvSpPr/>
            <p:nvPr/>
          </p:nvSpPr>
          <p:spPr>
            <a:xfrm>
              <a:off x="7923587" y="1367084"/>
              <a:ext cx="36146" cy="52753"/>
            </a:xfrm>
            <a:custGeom>
              <a:avLst/>
              <a:gdLst/>
              <a:ahLst/>
              <a:cxnLst/>
              <a:rect l="l" t="t" r="r" b="b"/>
              <a:pathLst>
                <a:path w="1282" h="1871" extrusionOk="0">
                  <a:moveTo>
                    <a:pt x="934" y="0"/>
                  </a:moveTo>
                  <a:cubicBezTo>
                    <a:pt x="417" y="0"/>
                    <a:pt x="0" y="420"/>
                    <a:pt x="0" y="934"/>
                  </a:cubicBezTo>
                  <a:cubicBezTo>
                    <a:pt x="0" y="1453"/>
                    <a:pt x="420" y="1870"/>
                    <a:pt x="934" y="1870"/>
                  </a:cubicBezTo>
                  <a:cubicBezTo>
                    <a:pt x="1055" y="1870"/>
                    <a:pt x="1173" y="1846"/>
                    <a:pt x="1281" y="1803"/>
                  </a:cubicBezTo>
                  <a:cubicBezTo>
                    <a:pt x="934" y="1668"/>
                    <a:pt x="689" y="1332"/>
                    <a:pt x="689" y="939"/>
                  </a:cubicBezTo>
                  <a:cubicBezTo>
                    <a:pt x="689" y="544"/>
                    <a:pt x="934" y="205"/>
                    <a:pt x="1281" y="67"/>
                  </a:cubicBezTo>
                  <a:cubicBezTo>
                    <a:pt x="1173" y="24"/>
                    <a:pt x="1055" y="0"/>
                    <a:pt x="9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76"/>
            <p:cNvSpPr/>
            <p:nvPr/>
          </p:nvSpPr>
          <p:spPr>
            <a:xfrm>
              <a:off x="7948850" y="1181363"/>
              <a:ext cx="15423" cy="24699"/>
            </a:xfrm>
            <a:custGeom>
              <a:avLst/>
              <a:gdLst/>
              <a:ahLst/>
              <a:cxnLst/>
              <a:rect l="l" t="t" r="r" b="b"/>
              <a:pathLst>
                <a:path w="547" h="876" extrusionOk="0">
                  <a:moveTo>
                    <a:pt x="186" y="1"/>
                  </a:moveTo>
                  <a:lnTo>
                    <a:pt x="0" y="297"/>
                  </a:lnTo>
                  <a:lnTo>
                    <a:pt x="0" y="604"/>
                  </a:lnTo>
                  <a:lnTo>
                    <a:pt x="121" y="813"/>
                  </a:lnTo>
                  <a:lnTo>
                    <a:pt x="294" y="875"/>
                  </a:lnTo>
                  <a:cubicBezTo>
                    <a:pt x="444" y="789"/>
                    <a:pt x="547" y="625"/>
                    <a:pt x="547" y="439"/>
                  </a:cubicBezTo>
                  <a:cubicBezTo>
                    <a:pt x="547" y="254"/>
                    <a:pt x="450" y="90"/>
                    <a:pt x="2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76"/>
            <p:cNvSpPr/>
            <p:nvPr/>
          </p:nvSpPr>
          <p:spPr>
            <a:xfrm>
              <a:off x="7935570" y="1179108"/>
              <a:ext cx="21485" cy="28703"/>
            </a:xfrm>
            <a:custGeom>
              <a:avLst/>
              <a:gdLst/>
              <a:ahLst/>
              <a:cxnLst/>
              <a:rect l="l" t="t" r="r" b="b"/>
              <a:pathLst>
                <a:path w="762" h="1018" extrusionOk="0">
                  <a:moveTo>
                    <a:pt x="509" y="0"/>
                  </a:moveTo>
                  <a:cubicBezTo>
                    <a:pt x="229" y="0"/>
                    <a:pt x="1" y="229"/>
                    <a:pt x="1" y="509"/>
                  </a:cubicBezTo>
                  <a:cubicBezTo>
                    <a:pt x="1" y="788"/>
                    <a:pt x="229" y="1017"/>
                    <a:pt x="509" y="1017"/>
                  </a:cubicBezTo>
                  <a:cubicBezTo>
                    <a:pt x="603" y="1017"/>
                    <a:pt x="687" y="993"/>
                    <a:pt x="762" y="950"/>
                  </a:cubicBezTo>
                  <a:cubicBezTo>
                    <a:pt x="611" y="856"/>
                    <a:pt x="509" y="694"/>
                    <a:pt x="509" y="506"/>
                  </a:cubicBezTo>
                  <a:cubicBezTo>
                    <a:pt x="509" y="318"/>
                    <a:pt x="611" y="156"/>
                    <a:pt x="762" y="67"/>
                  </a:cubicBezTo>
                  <a:cubicBezTo>
                    <a:pt x="687" y="24"/>
                    <a:pt x="601" y="0"/>
                    <a:pt x="5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76"/>
            <p:cNvSpPr/>
            <p:nvPr/>
          </p:nvSpPr>
          <p:spPr>
            <a:xfrm>
              <a:off x="7895611" y="1244097"/>
              <a:ext cx="70882" cy="54726"/>
            </a:xfrm>
            <a:custGeom>
              <a:avLst/>
              <a:gdLst/>
              <a:ahLst/>
              <a:cxnLst/>
              <a:rect l="l" t="t" r="r" b="b"/>
              <a:pathLst>
                <a:path w="2514" h="1941" extrusionOk="0">
                  <a:moveTo>
                    <a:pt x="0" y="1"/>
                  </a:moveTo>
                  <a:cubicBezTo>
                    <a:pt x="0" y="1072"/>
                    <a:pt x="867" y="1941"/>
                    <a:pt x="1940" y="1941"/>
                  </a:cubicBezTo>
                  <a:cubicBezTo>
                    <a:pt x="2139" y="1941"/>
                    <a:pt x="2330" y="1911"/>
                    <a:pt x="2513" y="1857"/>
                  </a:cubicBezTo>
                  <a:cubicBezTo>
                    <a:pt x="1714" y="1610"/>
                    <a:pt x="1141" y="875"/>
                    <a:pt x="1141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76"/>
            <p:cNvSpPr/>
            <p:nvPr/>
          </p:nvSpPr>
          <p:spPr>
            <a:xfrm>
              <a:off x="7907142" y="1541696"/>
              <a:ext cx="44238" cy="29154"/>
            </a:xfrm>
            <a:custGeom>
              <a:avLst/>
              <a:gdLst/>
              <a:ahLst/>
              <a:cxnLst/>
              <a:rect l="l" t="t" r="r" b="b"/>
              <a:pathLst>
                <a:path w="1569" h="1034" extrusionOk="0">
                  <a:moveTo>
                    <a:pt x="0" y="1"/>
                  </a:moveTo>
                  <a:lnTo>
                    <a:pt x="0" y="606"/>
                  </a:lnTo>
                  <a:cubicBezTo>
                    <a:pt x="0" y="843"/>
                    <a:pt x="194" y="1034"/>
                    <a:pt x="428" y="1034"/>
                  </a:cubicBezTo>
                  <a:lnTo>
                    <a:pt x="1569" y="1034"/>
                  </a:lnTo>
                  <a:cubicBezTo>
                    <a:pt x="1332" y="1034"/>
                    <a:pt x="1141" y="840"/>
                    <a:pt x="1141" y="603"/>
                  </a:cubicBezTo>
                  <a:lnTo>
                    <a:pt x="1141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76"/>
            <p:cNvSpPr/>
            <p:nvPr/>
          </p:nvSpPr>
          <p:spPr>
            <a:xfrm>
              <a:off x="7923975" y="1367084"/>
              <a:ext cx="36146" cy="52753"/>
            </a:xfrm>
            <a:custGeom>
              <a:avLst/>
              <a:gdLst/>
              <a:ahLst/>
              <a:cxnLst/>
              <a:rect l="l" t="t" r="r" b="b"/>
              <a:pathLst>
                <a:path w="1282" h="1871" extrusionOk="0">
                  <a:moveTo>
                    <a:pt x="934" y="0"/>
                  </a:moveTo>
                  <a:cubicBezTo>
                    <a:pt x="417" y="0"/>
                    <a:pt x="0" y="420"/>
                    <a:pt x="0" y="934"/>
                  </a:cubicBezTo>
                  <a:cubicBezTo>
                    <a:pt x="0" y="1453"/>
                    <a:pt x="420" y="1870"/>
                    <a:pt x="934" y="1870"/>
                  </a:cubicBezTo>
                  <a:cubicBezTo>
                    <a:pt x="1055" y="1870"/>
                    <a:pt x="1173" y="1846"/>
                    <a:pt x="1281" y="1803"/>
                  </a:cubicBezTo>
                  <a:cubicBezTo>
                    <a:pt x="934" y="1668"/>
                    <a:pt x="689" y="1332"/>
                    <a:pt x="689" y="939"/>
                  </a:cubicBezTo>
                  <a:cubicBezTo>
                    <a:pt x="689" y="544"/>
                    <a:pt x="934" y="205"/>
                    <a:pt x="1281" y="67"/>
                  </a:cubicBezTo>
                  <a:cubicBezTo>
                    <a:pt x="1173" y="24"/>
                    <a:pt x="1055" y="0"/>
                    <a:pt x="934" y="0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76"/>
            <p:cNvSpPr/>
            <p:nvPr/>
          </p:nvSpPr>
          <p:spPr>
            <a:xfrm>
              <a:off x="7935958" y="1179108"/>
              <a:ext cx="21485" cy="28703"/>
            </a:xfrm>
            <a:custGeom>
              <a:avLst/>
              <a:gdLst/>
              <a:ahLst/>
              <a:cxnLst/>
              <a:rect l="l" t="t" r="r" b="b"/>
              <a:pathLst>
                <a:path w="762" h="1018" extrusionOk="0">
                  <a:moveTo>
                    <a:pt x="509" y="0"/>
                  </a:moveTo>
                  <a:cubicBezTo>
                    <a:pt x="229" y="0"/>
                    <a:pt x="1" y="229"/>
                    <a:pt x="1" y="509"/>
                  </a:cubicBezTo>
                  <a:cubicBezTo>
                    <a:pt x="1" y="788"/>
                    <a:pt x="229" y="1017"/>
                    <a:pt x="509" y="1017"/>
                  </a:cubicBezTo>
                  <a:cubicBezTo>
                    <a:pt x="603" y="1017"/>
                    <a:pt x="687" y="993"/>
                    <a:pt x="762" y="950"/>
                  </a:cubicBezTo>
                  <a:cubicBezTo>
                    <a:pt x="611" y="856"/>
                    <a:pt x="509" y="694"/>
                    <a:pt x="509" y="506"/>
                  </a:cubicBezTo>
                  <a:cubicBezTo>
                    <a:pt x="509" y="318"/>
                    <a:pt x="611" y="156"/>
                    <a:pt x="762" y="67"/>
                  </a:cubicBezTo>
                  <a:cubicBezTo>
                    <a:pt x="687" y="24"/>
                    <a:pt x="601" y="0"/>
                    <a:pt x="509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47" name="Google Shape;3347;p76"/>
          <p:cNvGrpSpPr/>
          <p:nvPr/>
        </p:nvGrpSpPr>
        <p:grpSpPr>
          <a:xfrm>
            <a:off x="1007085" y="1875271"/>
            <a:ext cx="394576" cy="394843"/>
            <a:chOff x="1007085" y="1875271"/>
            <a:chExt cx="394576" cy="394843"/>
          </a:xfrm>
        </p:grpSpPr>
        <p:sp>
          <p:nvSpPr>
            <p:cNvPr id="3348" name="Google Shape;3348;p76"/>
            <p:cNvSpPr/>
            <p:nvPr/>
          </p:nvSpPr>
          <p:spPr>
            <a:xfrm>
              <a:off x="1079082" y="1875271"/>
              <a:ext cx="322579" cy="394843"/>
            </a:xfrm>
            <a:custGeom>
              <a:avLst/>
              <a:gdLst/>
              <a:ahLst/>
              <a:cxnLst/>
              <a:rect l="l" t="t" r="r" b="b"/>
              <a:pathLst>
                <a:path w="11441" h="14004" extrusionOk="0">
                  <a:moveTo>
                    <a:pt x="5769" y="0"/>
                  </a:moveTo>
                  <a:cubicBezTo>
                    <a:pt x="5706" y="0"/>
                    <a:pt x="5643" y="22"/>
                    <a:pt x="5591" y="70"/>
                  </a:cubicBezTo>
                  <a:lnTo>
                    <a:pt x="5174" y="460"/>
                  </a:lnTo>
                  <a:cubicBezTo>
                    <a:pt x="4968" y="652"/>
                    <a:pt x="4705" y="747"/>
                    <a:pt x="4442" y="747"/>
                  </a:cubicBezTo>
                  <a:cubicBezTo>
                    <a:pt x="4311" y="747"/>
                    <a:pt x="4179" y="723"/>
                    <a:pt x="4055" y="675"/>
                  </a:cubicBezTo>
                  <a:lnTo>
                    <a:pt x="3522" y="675"/>
                  </a:lnTo>
                  <a:lnTo>
                    <a:pt x="1440" y="2079"/>
                  </a:lnTo>
                  <a:lnTo>
                    <a:pt x="1" y="4458"/>
                  </a:lnTo>
                  <a:lnTo>
                    <a:pt x="1" y="10374"/>
                  </a:lnTo>
                  <a:lnTo>
                    <a:pt x="2917" y="12917"/>
                  </a:lnTo>
                  <a:lnTo>
                    <a:pt x="4055" y="13213"/>
                  </a:lnTo>
                  <a:cubicBezTo>
                    <a:pt x="4180" y="13164"/>
                    <a:pt x="4312" y="13139"/>
                    <a:pt x="4445" y="13139"/>
                  </a:cubicBezTo>
                  <a:cubicBezTo>
                    <a:pt x="4707" y="13139"/>
                    <a:pt x="4969" y="13235"/>
                    <a:pt x="5174" y="13428"/>
                  </a:cubicBezTo>
                  <a:lnTo>
                    <a:pt x="5766" y="13979"/>
                  </a:lnTo>
                  <a:cubicBezTo>
                    <a:pt x="5783" y="13996"/>
                    <a:pt x="5805" y="14004"/>
                    <a:pt x="5826" y="14004"/>
                  </a:cubicBezTo>
                  <a:cubicBezTo>
                    <a:pt x="5861" y="14004"/>
                    <a:pt x="5895" y="13984"/>
                    <a:pt x="5912" y="13950"/>
                  </a:cubicBezTo>
                  <a:lnTo>
                    <a:pt x="6520" y="12618"/>
                  </a:lnTo>
                  <a:cubicBezTo>
                    <a:pt x="6582" y="12480"/>
                    <a:pt x="6716" y="12399"/>
                    <a:pt x="6858" y="12399"/>
                  </a:cubicBezTo>
                  <a:cubicBezTo>
                    <a:pt x="6901" y="12399"/>
                    <a:pt x="6945" y="12406"/>
                    <a:pt x="6988" y="12422"/>
                  </a:cubicBezTo>
                  <a:lnTo>
                    <a:pt x="8137" y="12849"/>
                  </a:lnTo>
                  <a:cubicBezTo>
                    <a:pt x="8168" y="12861"/>
                    <a:pt x="8200" y="12867"/>
                    <a:pt x="8231" y="12867"/>
                  </a:cubicBezTo>
                  <a:cubicBezTo>
                    <a:pt x="8366" y="12867"/>
                    <a:pt x="8485" y="12760"/>
                    <a:pt x="8489" y="12613"/>
                  </a:cubicBezTo>
                  <a:lnTo>
                    <a:pt x="8511" y="12042"/>
                  </a:lnTo>
                  <a:cubicBezTo>
                    <a:pt x="8530" y="11477"/>
                    <a:pt x="8982" y="11025"/>
                    <a:pt x="9547" y="11007"/>
                  </a:cubicBezTo>
                  <a:lnTo>
                    <a:pt x="10356" y="10980"/>
                  </a:lnTo>
                  <a:cubicBezTo>
                    <a:pt x="10418" y="10977"/>
                    <a:pt x="10461" y="10915"/>
                    <a:pt x="10437" y="10859"/>
                  </a:cubicBezTo>
                  <a:lnTo>
                    <a:pt x="9926" y="9486"/>
                  </a:lnTo>
                  <a:cubicBezTo>
                    <a:pt x="9859" y="9303"/>
                    <a:pt x="9942" y="9099"/>
                    <a:pt x="10122" y="9018"/>
                  </a:cubicBezTo>
                  <a:lnTo>
                    <a:pt x="11239" y="8507"/>
                  </a:lnTo>
                  <a:cubicBezTo>
                    <a:pt x="11400" y="8442"/>
                    <a:pt x="11441" y="8233"/>
                    <a:pt x="11320" y="8101"/>
                  </a:cubicBezTo>
                  <a:lnTo>
                    <a:pt x="10480" y="7202"/>
                  </a:lnTo>
                  <a:cubicBezTo>
                    <a:pt x="10346" y="7062"/>
                    <a:pt x="10346" y="6839"/>
                    <a:pt x="10480" y="6694"/>
                  </a:cubicBezTo>
                  <a:lnTo>
                    <a:pt x="11320" y="5798"/>
                  </a:lnTo>
                  <a:cubicBezTo>
                    <a:pt x="11441" y="5666"/>
                    <a:pt x="11400" y="5453"/>
                    <a:pt x="11233" y="5381"/>
                  </a:cubicBezTo>
                  <a:lnTo>
                    <a:pt x="10117" y="4870"/>
                  </a:lnTo>
                  <a:cubicBezTo>
                    <a:pt x="9939" y="4786"/>
                    <a:pt x="9856" y="4582"/>
                    <a:pt x="9923" y="4401"/>
                  </a:cubicBezTo>
                  <a:lnTo>
                    <a:pt x="10434" y="3029"/>
                  </a:lnTo>
                  <a:cubicBezTo>
                    <a:pt x="10453" y="2970"/>
                    <a:pt x="10413" y="2908"/>
                    <a:pt x="10354" y="2908"/>
                  </a:cubicBezTo>
                  <a:lnTo>
                    <a:pt x="8890" y="2857"/>
                  </a:lnTo>
                  <a:cubicBezTo>
                    <a:pt x="8696" y="2852"/>
                    <a:pt x="8538" y="2693"/>
                    <a:pt x="8530" y="2496"/>
                  </a:cubicBezTo>
                  <a:lnTo>
                    <a:pt x="8481" y="1036"/>
                  </a:lnTo>
                  <a:cubicBezTo>
                    <a:pt x="8477" y="985"/>
                    <a:pt x="8436" y="947"/>
                    <a:pt x="8390" y="947"/>
                  </a:cubicBezTo>
                  <a:cubicBezTo>
                    <a:pt x="8380" y="947"/>
                    <a:pt x="8370" y="948"/>
                    <a:pt x="8360" y="952"/>
                  </a:cubicBezTo>
                  <a:lnTo>
                    <a:pt x="6988" y="1463"/>
                  </a:lnTo>
                  <a:cubicBezTo>
                    <a:pt x="6945" y="1479"/>
                    <a:pt x="6901" y="1487"/>
                    <a:pt x="6858" y="1487"/>
                  </a:cubicBezTo>
                  <a:cubicBezTo>
                    <a:pt x="6716" y="1487"/>
                    <a:pt x="6582" y="1406"/>
                    <a:pt x="6520" y="1270"/>
                  </a:cubicBezTo>
                  <a:lnTo>
                    <a:pt x="6009" y="153"/>
                  </a:lnTo>
                  <a:cubicBezTo>
                    <a:pt x="5963" y="55"/>
                    <a:pt x="5867" y="0"/>
                    <a:pt x="576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76"/>
            <p:cNvSpPr/>
            <p:nvPr/>
          </p:nvSpPr>
          <p:spPr>
            <a:xfrm>
              <a:off x="1007410" y="1875327"/>
              <a:ext cx="186397" cy="391741"/>
            </a:xfrm>
            <a:custGeom>
              <a:avLst/>
              <a:gdLst/>
              <a:ahLst/>
              <a:cxnLst/>
              <a:rect l="l" t="t" r="r" b="b"/>
              <a:pathLst>
                <a:path w="6611" h="13894" extrusionOk="0">
                  <a:moveTo>
                    <a:pt x="5671" y="0"/>
                  </a:moveTo>
                  <a:cubicBezTo>
                    <a:pt x="5573" y="0"/>
                    <a:pt x="5478" y="54"/>
                    <a:pt x="5432" y="154"/>
                  </a:cubicBezTo>
                  <a:lnTo>
                    <a:pt x="5193" y="676"/>
                  </a:lnTo>
                  <a:cubicBezTo>
                    <a:pt x="5013" y="1069"/>
                    <a:pt x="4623" y="1304"/>
                    <a:pt x="4213" y="1304"/>
                  </a:cubicBezTo>
                  <a:cubicBezTo>
                    <a:pt x="4089" y="1304"/>
                    <a:pt x="3964" y="1283"/>
                    <a:pt x="3842" y="1238"/>
                  </a:cubicBezTo>
                  <a:lnTo>
                    <a:pt x="3304" y="1036"/>
                  </a:lnTo>
                  <a:cubicBezTo>
                    <a:pt x="3273" y="1024"/>
                    <a:pt x="3241" y="1019"/>
                    <a:pt x="3210" y="1019"/>
                  </a:cubicBezTo>
                  <a:cubicBezTo>
                    <a:pt x="3074" y="1019"/>
                    <a:pt x="2956" y="1126"/>
                    <a:pt x="2952" y="1270"/>
                  </a:cubicBezTo>
                  <a:lnTo>
                    <a:pt x="2930" y="1843"/>
                  </a:lnTo>
                  <a:cubicBezTo>
                    <a:pt x="2909" y="2408"/>
                    <a:pt x="2459" y="2858"/>
                    <a:pt x="1894" y="2879"/>
                  </a:cubicBezTo>
                  <a:lnTo>
                    <a:pt x="1324" y="2898"/>
                  </a:lnTo>
                  <a:cubicBezTo>
                    <a:pt x="1144" y="2906"/>
                    <a:pt x="1022" y="3084"/>
                    <a:pt x="1087" y="3251"/>
                  </a:cubicBezTo>
                  <a:lnTo>
                    <a:pt x="1289" y="3789"/>
                  </a:lnTo>
                  <a:cubicBezTo>
                    <a:pt x="1488" y="4319"/>
                    <a:pt x="1243" y="4905"/>
                    <a:pt x="727" y="5142"/>
                  </a:cubicBezTo>
                  <a:lnTo>
                    <a:pt x="207" y="5381"/>
                  </a:lnTo>
                  <a:cubicBezTo>
                    <a:pt x="46" y="5454"/>
                    <a:pt x="0" y="5667"/>
                    <a:pt x="121" y="5798"/>
                  </a:cubicBezTo>
                  <a:lnTo>
                    <a:pt x="511" y="6215"/>
                  </a:lnTo>
                  <a:cubicBezTo>
                    <a:pt x="896" y="6627"/>
                    <a:pt x="896" y="7267"/>
                    <a:pt x="511" y="7682"/>
                  </a:cubicBezTo>
                  <a:lnTo>
                    <a:pt x="121" y="8099"/>
                  </a:lnTo>
                  <a:cubicBezTo>
                    <a:pt x="0" y="8231"/>
                    <a:pt x="40" y="8440"/>
                    <a:pt x="207" y="8516"/>
                  </a:cubicBezTo>
                  <a:lnTo>
                    <a:pt x="727" y="8753"/>
                  </a:lnTo>
                  <a:cubicBezTo>
                    <a:pt x="1238" y="8989"/>
                    <a:pt x="1485" y="9579"/>
                    <a:pt x="1289" y="10106"/>
                  </a:cubicBezTo>
                  <a:lnTo>
                    <a:pt x="1087" y="10644"/>
                  </a:lnTo>
                  <a:cubicBezTo>
                    <a:pt x="1022" y="10813"/>
                    <a:pt x="1144" y="10991"/>
                    <a:pt x="1324" y="10996"/>
                  </a:cubicBezTo>
                  <a:lnTo>
                    <a:pt x="1894" y="11018"/>
                  </a:lnTo>
                  <a:cubicBezTo>
                    <a:pt x="2459" y="11037"/>
                    <a:pt x="2911" y="11489"/>
                    <a:pt x="2930" y="12054"/>
                  </a:cubicBezTo>
                  <a:lnTo>
                    <a:pt x="2952" y="12624"/>
                  </a:lnTo>
                  <a:cubicBezTo>
                    <a:pt x="2956" y="12769"/>
                    <a:pt x="3075" y="12878"/>
                    <a:pt x="3211" y="12878"/>
                  </a:cubicBezTo>
                  <a:cubicBezTo>
                    <a:pt x="3242" y="12878"/>
                    <a:pt x="3273" y="12873"/>
                    <a:pt x="3304" y="12861"/>
                  </a:cubicBezTo>
                  <a:lnTo>
                    <a:pt x="3842" y="12659"/>
                  </a:lnTo>
                  <a:cubicBezTo>
                    <a:pt x="3966" y="12612"/>
                    <a:pt x="4094" y="12590"/>
                    <a:pt x="4219" y="12590"/>
                  </a:cubicBezTo>
                  <a:cubicBezTo>
                    <a:pt x="4627" y="12590"/>
                    <a:pt x="5014" y="12826"/>
                    <a:pt x="5193" y="13219"/>
                  </a:cubicBezTo>
                  <a:lnTo>
                    <a:pt x="5432" y="13741"/>
                  </a:lnTo>
                  <a:cubicBezTo>
                    <a:pt x="5478" y="13839"/>
                    <a:pt x="5574" y="13894"/>
                    <a:pt x="5672" y="13894"/>
                  </a:cubicBezTo>
                  <a:cubicBezTo>
                    <a:pt x="5735" y="13894"/>
                    <a:pt x="5798" y="13871"/>
                    <a:pt x="5849" y="13824"/>
                  </a:cubicBezTo>
                  <a:lnTo>
                    <a:pt x="6266" y="13437"/>
                  </a:lnTo>
                  <a:cubicBezTo>
                    <a:pt x="6371" y="13337"/>
                    <a:pt x="6484" y="13267"/>
                    <a:pt x="6611" y="13219"/>
                  </a:cubicBezTo>
                  <a:cubicBezTo>
                    <a:pt x="4141" y="12204"/>
                    <a:pt x="2403" y="9778"/>
                    <a:pt x="2403" y="6945"/>
                  </a:cubicBezTo>
                  <a:cubicBezTo>
                    <a:pt x="2403" y="4111"/>
                    <a:pt x="4141" y="1685"/>
                    <a:pt x="6611" y="676"/>
                  </a:cubicBezTo>
                  <a:cubicBezTo>
                    <a:pt x="6484" y="627"/>
                    <a:pt x="6369" y="555"/>
                    <a:pt x="6266" y="460"/>
                  </a:cubicBezTo>
                  <a:lnTo>
                    <a:pt x="5849" y="70"/>
                  </a:lnTo>
                  <a:cubicBezTo>
                    <a:pt x="5797" y="23"/>
                    <a:pt x="5734" y="0"/>
                    <a:pt x="567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76"/>
            <p:cNvSpPr/>
            <p:nvPr/>
          </p:nvSpPr>
          <p:spPr>
            <a:xfrm>
              <a:off x="1007085" y="1875327"/>
              <a:ext cx="186397" cy="391741"/>
            </a:xfrm>
            <a:custGeom>
              <a:avLst/>
              <a:gdLst/>
              <a:ahLst/>
              <a:cxnLst/>
              <a:rect l="l" t="t" r="r" b="b"/>
              <a:pathLst>
                <a:path w="6611" h="13894" extrusionOk="0">
                  <a:moveTo>
                    <a:pt x="5671" y="0"/>
                  </a:moveTo>
                  <a:cubicBezTo>
                    <a:pt x="5573" y="0"/>
                    <a:pt x="5478" y="54"/>
                    <a:pt x="5432" y="154"/>
                  </a:cubicBezTo>
                  <a:lnTo>
                    <a:pt x="5193" y="676"/>
                  </a:lnTo>
                  <a:cubicBezTo>
                    <a:pt x="5013" y="1069"/>
                    <a:pt x="4623" y="1304"/>
                    <a:pt x="4213" y="1304"/>
                  </a:cubicBezTo>
                  <a:cubicBezTo>
                    <a:pt x="4089" y="1304"/>
                    <a:pt x="3964" y="1283"/>
                    <a:pt x="3842" y="1238"/>
                  </a:cubicBezTo>
                  <a:lnTo>
                    <a:pt x="3304" y="1036"/>
                  </a:lnTo>
                  <a:cubicBezTo>
                    <a:pt x="3273" y="1024"/>
                    <a:pt x="3241" y="1019"/>
                    <a:pt x="3210" y="1019"/>
                  </a:cubicBezTo>
                  <a:cubicBezTo>
                    <a:pt x="3074" y="1019"/>
                    <a:pt x="2956" y="1126"/>
                    <a:pt x="2952" y="1270"/>
                  </a:cubicBezTo>
                  <a:lnTo>
                    <a:pt x="2930" y="1843"/>
                  </a:lnTo>
                  <a:cubicBezTo>
                    <a:pt x="2909" y="2408"/>
                    <a:pt x="2459" y="2858"/>
                    <a:pt x="1894" y="2879"/>
                  </a:cubicBezTo>
                  <a:lnTo>
                    <a:pt x="1324" y="2898"/>
                  </a:lnTo>
                  <a:cubicBezTo>
                    <a:pt x="1144" y="2906"/>
                    <a:pt x="1022" y="3084"/>
                    <a:pt x="1087" y="3251"/>
                  </a:cubicBezTo>
                  <a:lnTo>
                    <a:pt x="1289" y="3789"/>
                  </a:lnTo>
                  <a:cubicBezTo>
                    <a:pt x="1488" y="4319"/>
                    <a:pt x="1243" y="4905"/>
                    <a:pt x="727" y="5142"/>
                  </a:cubicBezTo>
                  <a:lnTo>
                    <a:pt x="207" y="5381"/>
                  </a:lnTo>
                  <a:cubicBezTo>
                    <a:pt x="46" y="5454"/>
                    <a:pt x="0" y="5667"/>
                    <a:pt x="121" y="5798"/>
                  </a:cubicBezTo>
                  <a:lnTo>
                    <a:pt x="511" y="6215"/>
                  </a:lnTo>
                  <a:cubicBezTo>
                    <a:pt x="896" y="6627"/>
                    <a:pt x="896" y="7267"/>
                    <a:pt x="511" y="7682"/>
                  </a:cubicBezTo>
                  <a:lnTo>
                    <a:pt x="121" y="8099"/>
                  </a:lnTo>
                  <a:cubicBezTo>
                    <a:pt x="0" y="8231"/>
                    <a:pt x="40" y="8440"/>
                    <a:pt x="207" y="8516"/>
                  </a:cubicBezTo>
                  <a:lnTo>
                    <a:pt x="727" y="8753"/>
                  </a:lnTo>
                  <a:cubicBezTo>
                    <a:pt x="1238" y="8989"/>
                    <a:pt x="1485" y="9579"/>
                    <a:pt x="1289" y="10106"/>
                  </a:cubicBezTo>
                  <a:lnTo>
                    <a:pt x="1087" y="10644"/>
                  </a:lnTo>
                  <a:cubicBezTo>
                    <a:pt x="1022" y="10813"/>
                    <a:pt x="1144" y="10991"/>
                    <a:pt x="1324" y="10996"/>
                  </a:cubicBezTo>
                  <a:lnTo>
                    <a:pt x="1894" y="11018"/>
                  </a:lnTo>
                  <a:cubicBezTo>
                    <a:pt x="2459" y="11037"/>
                    <a:pt x="2911" y="11489"/>
                    <a:pt x="2930" y="12054"/>
                  </a:cubicBezTo>
                  <a:lnTo>
                    <a:pt x="2952" y="12624"/>
                  </a:lnTo>
                  <a:cubicBezTo>
                    <a:pt x="2956" y="12769"/>
                    <a:pt x="3075" y="12878"/>
                    <a:pt x="3211" y="12878"/>
                  </a:cubicBezTo>
                  <a:cubicBezTo>
                    <a:pt x="3242" y="12878"/>
                    <a:pt x="3273" y="12873"/>
                    <a:pt x="3304" y="12861"/>
                  </a:cubicBezTo>
                  <a:lnTo>
                    <a:pt x="3842" y="12659"/>
                  </a:lnTo>
                  <a:cubicBezTo>
                    <a:pt x="3966" y="12612"/>
                    <a:pt x="4094" y="12590"/>
                    <a:pt x="4219" y="12590"/>
                  </a:cubicBezTo>
                  <a:cubicBezTo>
                    <a:pt x="4627" y="12590"/>
                    <a:pt x="5014" y="12826"/>
                    <a:pt x="5193" y="13219"/>
                  </a:cubicBezTo>
                  <a:lnTo>
                    <a:pt x="5432" y="13741"/>
                  </a:lnTo>
                  <a:cubicBezTo>
                    <a:pt x="5478" y="13839"/>
                    <a:pt x="5574" y="13894"/>
                    <a:pt x="5672" y="13894"/>
                  </a:cubicBezTo>
                  <a:cubicBezTo>
                    <a:pt x="5735" y="13894"/>
                    <a:pt x="5798" y="13871"/>
                    <a:pt x="5849" y="13824"/>
                  </a:cubicBezTo>
                  <a:lnTo>
                    <a:pt x="6266" y="13437"/>
                  </a:lnTo>
                  <a:cubicBezTo>
                    <a:pt x="6371" y="13337"/>
                    <a:pt x="6484" y="13267"/>
                    <a:pt x="6611" y="13219"/>
                  </a:cubicBezTo>
                  <a:cubicBezTo>
                    <a:pt x="4141" y="12204"/>
                    <a:pt x="2403" y="9778"/>
                    <a:pt x="2403" y="6945"/>
                  </a:cubicBezTo>
                  <a:cubicBezTo>
                    <a:pt x="2403" y="4111"/>
                    <a:pt x="4141" y="1685"/>
                    <a:pt x="6611" y="676"/>
                  </a:cubicBezTo>
                  <a:cubicBezTo>
                    <a:pt x="6484" y="627"/>
                    <a:pt x="6369" y="555"/>
                    <a:pt x="6266" y="460"/>
                  </a:cubicBezTo>
                  <a:lnTo>
                    <a:pt x="5849" y="70"/>
                  </a:lnTo>
                  <a:cubicBezTo>
                    <a:pt x="5797" y="23"/>
                    <a:pt x="5734" y="0"/>
                    <a:pt x="5671" y="0"/>
                  </a:cubicBezTo>
                  <a:close/>
                </a:path>
              </a:pathLst>
            </a:custGeom>
            <a:solidFill>
              <a:srgbClr val="FF3121">
                <a:alpha val="50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76"/>
            <p:cNvSpPr/>
            <p:nvPr/>
          </p:nvSpPr>
          <p:spPr>
            <a:xfrm>
              <a:off x="1128705" y="1933803"/>
              <a:ext cx="215833" cy="274873"/>
            </a:xfrm>
            <a:custGeom>
              <a:avLst/>
              <a:gdLst/>
              <a:ahLst/>
              <a:cxnLst/>
              <a:rect l="l" t="t" r="r" b="b"/>
              <a:pathLst>
                <a:path w="7655" h="9749" extrusionOk="0">
                  <a:moveTo>
                    <a:pt x="3630" y="1"/>
                  </a:moveTo>
                  <a:cubicBezTo>
                    <a:pt x="1531" y="625"/>
                    <a:pt x="0" y="2570"/>
                    <a:pt x="0" y="4873"/>
                  </a:cubicBezTo>
                  <a:cubicBezTo>
                    <a:pt x="0" y="7179"/>
                    <a:pt x="1531" y="9122"/>
                    <a:pt x="3630" y="9748"/>
                  </a:cubicBezTo>
                  <a:cubicBezTo>
                    <a:pt x="5922" y="9310"/>
                    <a:pt x="7655" y="7295"/>
                    <a:pt x="7655" y="4873"/>
                  </a:cubicBezTo>
                  <a:cubicBezTo>
                    <a:pt x="7655" y="2452"/>
                    <a:pt x="5919" y="434"/>
                    <a:pt x="36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76"/>
            <p:cNvSpPr/>
            <p:nvPr/>
          </p:nvSpPr>
          <p:spPr>
            <a:xfrm>
              <a:off x="1064759" y="1931238"/>
              <a:ext cx="173117" cy="279779"/>
            </a:xfrm>
            <a:custGeom>
              <a:avLst/>
              <a:gdLst/>
              <a:ahLst/>
              <a:cxnLst/>
              <a:rect l="l" t="t" r="r" b="b"/>
              <a:pathLst>
                <a:path w="6140" h="9923" extrusionOk="0">
                  <a:moveTo>
                    <a:pt x="4961" y="0"/>
                  </a:moveTo>
                  <a:cubicBezTo>
                    <a:pt x="2225" y="0"/>
                    <a:pt x="0" y="2220"/>
                    <a:pt x="0" y="4962"/>
                  </a:cubicBezTo>
                  <a:cubicBezTo>
                    <a:pt x="0" y="7703"/>
                    <a:pt x="2220" y="9923"/>
                    <a:pt x="4961" y="9923"/>
                  </a:cubicBezTo>
                  <a:cubicBezTo>
                    <a:pt x="5370" y="9923"/>
                    <a:pt x="5763" y="9872"/>
                    <a:pt x="6140" y="9780"/>
                  </a:cubicBezTo>
                  <a:cubicBezTo>
                    <a:pt x="3971" y="9253"/>
                    <a:pt x="2360" y="7297"/>
                    <a:pt x="2360" y="4962"/>
                  </a:cubicBezTo>
                  <a:cubicBezTo>
                    <a:pt x="2360" y="2626"/>
                    <a:pt x="3971" y="673"/>
                    <a:pt x="6140" y="143"/>
                  </a:cubicBezTo>
                  <a:cubicBezTo>
                    <a:pt x="5763" y="51"/>
                    <a:pt x="5365" y="0"/>
                    <a:pt x="49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76"/>
            <p:cNvSpPr/>
            <p:nvPr/>
          </p:nvSpPr>
          <p:spPr>
            <a:xfrm>
              <a:off x="1127955" y="1933803"/>
              <a:ext cx="215833" cy="274873"/>
            </a:xfrm>
            <a:custGeom>
              <a:avLst/>
              <a:gdLst/>
              <a:ahLst/>
              <a:cxnLst/>
              <a:rect l="l" t="t" r="r" b="b"/>
              <a:pathLst>
                <a:path w="7655" h="9749" extrusionOk="0">
                  <a:moveTo>
                    <a:pt x="3630" y="1"/>
                  </a:moveTo>
                  <a:cubicBezTo>
                    <a:pt x="1531" y="625"/>
                    <a:pt x="0" y="2570"/>
                    <a:pt x="0" y="4873"/>
                  </a:cubicBezTo>
                  <a:cubicBezTo>
                    <a:pt x="0" y="7179"/>
                    <a:pt x="1531" y="9122"/>
                    <a:pt x="3630" y="9748"/>
                  </a:cubicBezTo>
                  <a:cubicBezTo>
                    <a:pt x="5922" y="9310"/>
                    <a:pt x="7655" y="7295"/>
                    <a:pt x="7655" y="4873"/>
                  </a:cubicBezTo>
                  <a:cubicBezTo>
                    <a:pt x="7655" y="2452"/>
                    <a:pt x="5919" y="434"/>
                    <a:pt x="3630" y="1"/>
                  </a:cubicBezTo>
                  <a:close/>
                </a:path>
              </a:pathLst>
            </a:custGeom>
            <a:solidFill>
              <a:srgbClr val="FF3121">
                <a:alpha val="26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76"/>
            <p:cNvSpPr/>
            <p:nvPr/>
          </p:nvSpPr>
          <p:spPr>
            <a:xfrm>
              <a:off x="1064009" y="1931238"/>
              <a:ext cx="173117" cy="279779"/>
            </a:xfrm>
            <a:custGeom>
              <a:avLst/>
              <a:gdLst/>
              <a:ahLst/>
              <a:cxnLst/>
              <a:rect l="l" t="t" r="r" b="b"/>
              <a:pathLst>
                <a:path w="6140" h="9923" extrusionOk="0">
                  <a:moveTo>
                    <a:pt x="4961" y="0"/>
                  </a:moveTo>
                  <a:cubicBezTo>
                    <a:pt x="2225" y="0"/>
                    <a:pt x="0" y="2220"/>
                    <a:pt x="0" y="4962"/>
                  </a:cubicBezTo>
                  <a:cubicBezTo>
                    <a:pt x="0" y="7703"/>
                    <a:pt x="2220" y="9923"/>
                    <a:pt x="4961" y="9923"/>
                  </a:cubicBezTo>
                  <a:cubicBezTo>
                    <a:pt x="5370" y="9923"/>
                    <a:pt x="5763" y="9872"/>
                    <a:pt x="6140" y="9780"/>
                  </a:cubicBezTo>
                  <a:cubicBezTo>
                    <a:pt x="3971" y="9253"/>
                    <a:pt x="2360" y="7297"/>
                    <a:pt x="2360" y="4962"/>
                  </a:cubicBezTo>
                  <a:cubicBezTo>
                    <a:pt x="2360" y="2626"/>
                    <a:pt x="3971" y="673"/>
                    <a:pt x="6140" y="143"/>
                  </a:cubicBezTo>
                  <a:cubicBezTo>
                    <a:pt x="5763" y="51"/>
                    <a:pt x="5365" y="0"/>
                    <a:pt x="4961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5" name="Google Shape;3355;p76"/>
          <p:cNvGrpSpPr/>
          <p:nvPr/>
        </p:nvGrpSpPr>
        <p:grpSpPr>
          <a:xfrm>
            <a:off x="1757115" y="1881925"/>
            <a:ext cx="391065" cy="381901"/>
            <a:chOff x="1757115" y="1881925"/>
            <a:chExt cx="391065" cy="381901"/>
          </a:xfrm>
        </p:grpSpPr>
        <p:sp>
          <p:nvSpPr>
            <p:cNvPr id="3356" name="Google Shape;3356;p76"/>
            <p:cNvSpPr/>
            <p:nvPr/>
          </p:nvSpPr>
          <p:spPr>
            <a:xfrm>
              <a:off x="1941510" y="1965297"/>
              <a:ext cx="22274" cy="29915"/>
            </a:xfrm>
            <a:custGeom>
              <a:avLst/>
              <a:gdLst/>
              <a:ahLst/>
              <a:cxnLst/>
              <a:rect l="l" t="t" r="r" b="b"/>
              <a:pathLst>
                <a:path w="790" h="1061" extrusionOk="0">
                  <a:moveTo>
                    <a:pt x="1" y="0"/>
                  </a:moveTo>
                  <a:lnTo>
                    <a:pt x="1" y="1060"/>
                  </a:lnTo>
                  <a:lnTo>
                    <a:pt x="789" y="1060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rgbClr val="E2D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76"/>
            <p:cNvSpPr/>
            <p:nvPr/>
          </p:nvSpPr>
          <p:spPr>
            <a:xfrm>
              <a:off x="1941510" y="2083942"/>
              <a:ext cx="22274" cy="29154"/>
            </a:xfrm>
            <a:custGeom>
              <a:avLst/>
              <a:gdLst/>
              <a:ahLst/>
              <a:cxnLst/>
              <a:rect l="l" t="t" r="r" b="b"/>
              <a:pathLst>
                <a:path w="790" h="1034" extrusionOk="0">
                  <a:moveTo>
                    <a:pt x="1" y="0"/>
                  </a:moveTo>
                  <a:lnTo>
                    <a:pt x="1" y="1033"/>
                  </a:lnTo>
                  <a:lnTo>
                    <a:pt x="789" y="1033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rgbClr val="E2D8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76"/>
            <p:cNvSpPr/>
            <p:nvPr/>
          </p:nvSpPr>
          <p:spPr>
            <a:xfrm>
              <a:off x="1944640" y="2109881"/>
              <a:ext cx="42123" cy="28392"/>
            </a:xfrm>
            <a:custGeom>
              <a:avLst/>
              <a:gdLst/>
              <a:ahLst/>
              <a:cxnLst/>
              <a:rect l="l" t="t" r="r" b="b"/>
              <a:pathLst>
                <a:path w="1494" h="1007" extrusionOk="0">
                  <a:moveTo>
                    <a:pt x="441" y="0"/>
                  </a:moveTo>
                  <a:lnTo>
                    <a:pt x="197" y="138"/>
                  </a:lnTo>
                  <a:lnTo>
                    <a:pt x="0" y="482"/>
                  </a:lnTo>
                  <a:lnTo>
                    <a:pt x="0" y="1007"/>
                  </a:lnTo>
                  <a:lnTo>
                    <a:pt x="1493" y="1007"/>
                  </a:lnTo>
                  <a:lnTo>
                    <a:pt x="1493" y="635"/>
                  </a:lnTo>
                  <a:cubicBezTo>
                    <a:pt x="1491" y="288"/>
                    <a:pt x="1206" y="0"/>
                    <a:pt x="8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76"/>
            <p:cNvSpPr/>
            <p:nvPr/>
          </p:nvSpPr>
          <p:spPr>
            <a:xfrm>
              <a:off x="1917855" y="2109881"/>
              <a:ext cx="46381" cy="28308"/>
            </a:xfrm>
            <a:custGeom>
              <a:avLst/>
              <a:gdLst/>
              <a:ahLst/>
              <a:cxnLst/>
              <a:rect l="l" t="t" r="r" b="b"/>
              <a:pathLst>
                <a:path w="1645" h="1004" extrusionOk="0">
                  <a:moveTo>
                    <a:pt x="633" y="0"/>
                  </a:moveTo>
                  <a:cubicBezTo>
                    <a:pt x="283" y="0"/>
                    <a:pt x="0" y="288"/>
                    <a:pt x="0" y="633"/>
                  </a:cubicBezTo>
                  <a:lnTo>
                    <a:pt x="0" y="1004"/>
                  </a:lnTo>
                  <a:lnTo>
                    <a:pt x="1004" y="1004"/>
                  </a:lnTo>
                  <a:lnTo>
                    <a:pt x="1004" y="635"/>
                  </a:lnTo>
                  <a:cubicBezTo>
                    <a:pt x="1001" y="291"/>
                    <a:pt x="1292" y="0"/>
                    <a:pt x="16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76"/>
            <p:cNvSpPr/>
            <p:nvPr/>
          </p:nvSpPr>
          <p:spPr>
            <a:xfrm>
              <a:off x="1945317" y="1939414"/>
              <a:ext cx="42123" cy="28251"/>
            </a:xfrm>
            <a:custGeom>
              <a:avLst/>
              <a:gdLst/>
              <a:ahLst/>
              <a:cxnLst/>
              <a:rect l="l" t="t" r="r" b="b"/>
              <a:pathLst>
                <a:path w="1494" h="1002" extrusionOk="0">
                  <a:moveTo>
                    <a:pt x="0" y="1"/>
                  </a:moveTo>
                  <a:lnTo>
                    <a:pt x="0" y="647"/>
                  </a:lnTo>
                  <a:lnTo>
                    <a:pt x="210" y="889"/>
                  </a:lnTo>
                  <a:lnTo>
                    <a:pt x="452" y="1002"/>
                  </a:lnTo>
                  <a:lnTo>
                    <a:pt x="861" y="1002"/>
                  </a:lnTo>
                  <a:cubicBezTo>
                    <a:pt x="1211" y="1002"/>
                    <a:pt x="1494" y="717"/>
                    <a:pt x="1494" y="369"/>
                  </a:cubicBezTo>
                  <a:lnTo>
                    <a:pt x="149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76"/>
            <p:cNvSpPr/>
            <p:nvPr/>
          </p:nvSpPr>
          <p:spPr>
            <a:xfrm>
              <a:off x="1917714" y="1939189"/>
              <a:ext cx="46353" cy="28336"/>
            </a:xfrm>
            <a:custGeom>
              <a:avLst/>
              <a:gdLst/>
              <a:ahLst/>
              <a:cxnLst/>
              <a:rect l="l" t="t" r="r" b="b"/>
              <a:pathLst>
                <a:path w="1644" h="1005" extrusionOk="0">
                  <a:moveTo>
                    <a:pt x="0" y="1"/>
                  </a:moveTo>
                  <a:lnTo>
                    <a:pt x="0" y="372"/>
                  </a:lnTo>
                  <a:cubicBezTo>
                    <a:pt x="0" y="722"/>
                    <a:pt x="288" y="1004"/>
                    <a:pt x="632" y="1004"/>
                  </a:cubicBezTo>
                  <a:lnTo>
                    <a:pt x="1634" y="1004"/>
                  </a:lnTo>
                  <a:cubicBezTo>
                    <a:pt x="1292" y="1002"/>
                    <a:pt x="1006" y="719"/>
                    <a:pt x="1006" y="369"/>
                  </a:cubicBezTo>
                  <a:lnTo>
                    <a:pt x="1006" y="1"/>
                  </a:lnTo>
                  <a:close/>
                  <a:moveTo>
                    <a:pt x="1634" y="1004"/>
                  </a:moveTo>
                  <a:cubicBezTo>
                    <a:pt x="1636" y="1004"/>
                    <a:pt x="1638" y="1004"/>
                    <a:pt x="1639" y="1004"/>
                  </a:cubicBezTo>
                  <a:cubicBezTo>
                    <a:pt x="1641" y="1004"/>
                    <a:pt x="1642" y="1004"/>
                    <a:pt x="1644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76"/>
            <p:cNvSpPr/>
            <p:nvPr/>
          </p:nvSpPr>
          <p:spPr>
            <a:xfrm>
              <a:off x="1917767" y="2109881"/>
              <a:ext cx="46381" cy="28308"/>
            </a:xfrm>
            <a:custGeom>
              <a:avLst/>
              <a:gdLst/>
              <a:ahLst/>
              <a:cxnLst/>
              <a:rect l="l" t="t" r="r" b="b"/>
              <a:pathLst>
                <a:path w="1645" h="1004" extrusionOk="0">
                  <a:moveTo>
                    <a:pt x="633" y="0"/>
                  </a:moveTo>
                  <a:cubicBezTo>
                    <a:pt x="283" y="0"/>
                    <a:pt x="0" y="288"/>
                    <a:pt x="0" y="633"/>
                  </a:cubicBezTo>
                  <a:lnTo>
                    <a:pt x="0" y="1004"/>
                  </a:lnTo>
                  <a:lnTo>
                    <a:pt x="1004" y="1004"/>
                  </a:lnTo>
                  <a:lnTo>
                    <a:pt x="1004" y="635"/>
                  </a:lnTo>
                  <a:cubicBezTo>
                    <a:pt x="1001" y="291"/>
                    <a:pt x="1292" y="0"/>
                    <a:pt x="164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76"/>
            <p:cNvSpPr/>
            <p:nvPr/>
          </p:nvSpPr>
          <p:spPr>
            <a:xfrm>
              <a:off x="1917626" y="1939189"/>
              <a:ext cx="46353" cy="28336"/>
            </a:xfrm>
            <a:custGeom>
              <a:avLst/>
              <a:gdLst/>
              <a:ahLst/>
              <a:cxnLst/>
              <a:rect l="l" t="t" r="r" b="b"/>
              <a:pathLst>
                <a:path w="1644" h="1005" extrusionOk="0">
                  <a:moveTo>
                    <a:pt x="0" y="1"/>
                  </a:moveTo>
                  <a:lnTo>
                    <a:pt x="0" y="372"/>
                  </a:lnTo>
                  <a:cubicBezTo>
                    <a:pt x="0" y="722"/>
                    <a:pt x="288" y="1004"/>
                    <a:pt x="632" y="1004"/>
                  </a:cubicBezTo>
                  <a:lnTo>
                    <a:pt x="1634" y="1004"/>
                  </a:lnTo>
                  <a:cubicBezTo>
                    <a:pt x="1292" y="1002"/>
                    <a:pt x="1006" y="719"/>
                    <a:pt x="1006" y="369"/>
                  </a:cubicBezTo>
                  <a:lnTo>
                    <a:pt x="1006" y="1"/>
                  </a:lnTo>
                  <a:close/>
                  <a:moveTo>
                    <a:pt x="1634" y="1004"/>
                  </a:moveTo>
                  <a:cubicBezTo>
                    <a:pt x="1636" y="1004"/>
                    <a:pt x="1638" y="1004"/>
                    <a:pt x="1639" y="1004"/>
                  </a:cubicBezTo>
                  <a:cubicBezTo>
                    <a:pt x="1641" y="1004"/>
                    <a:pt x="1642" y="1004"/>
                    <a:pt x="1644" y="1004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76"/>
            <p:cNvSpPr/>
            <p:nvPr/>
          </p:nvSpPr>
          <p:spPr>
            <a:xfrm>
              <a:off x="1876521" y="2167314"/>
              <a:ext cx="46663" cy="16015"/>
            </a:xfrm>
            <a:custGeom>
              <a:avLst/>
              <a:gdLst/>
              <a:ahLst/>
              <a:cxnLst/>
              <a:rect l="l" t="t" r="r" b="b"/>
              <a:pathLst>
                <a:path w="1655" h="568" extrusionOk="0">
                  <a:moveTo>
                    <a:pt x="0" y="0"/>
                  </a:moveTo>
                  <a:lnTo>
                    <a:pt x="0" y="568"/>
                  </a:lnTo>
                  <a:lnTo>
                    <a:pt x="1655" y="568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76"/>
            <p:cNvSpPr/>
            <p:nvPr/>
          </p:nvSpPr>
          <p:spPr>
            <a:xfrm>
              <a:off x="1981350" y="2167314"/>
              <a:ext cx="47424" cy="16015"/>
            </a:xfrm>
            <a:custGeom>
              <a:avLst/>
              <a:gdLst/>
              <a:ahLst/>
              <a:cxnLst/>
              <a:rect l="l" t="t" r="r" b="b"/>
              <a:pathLst>
                <a:path w="1682" h="568" extrusionOk="0">
                  <a:moveTo>
                    <a:pt x="0" y="0"/>
                  </a:moveTo>
                  <a:lnTo>
                    <a:pt x="0" y="568"/>
                  </a:lnTo>
                  <a:lnTo>
                    <a:pt x="1682" y="568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76"/>
            <p:cNvSpPr/>
            <p:nvPr/>
          </p:nvSpPr>
          <p:spPr>
            <a:xfrm>
              <a:off x="1876521" y="2182624"/>
              <a:ext cx="46663" cy="14520"/>
            </a:xfrm>
            <a:custGeom>
              <a:avLst/>
              <a:gdLst/>
              <a:ahLst/>
              <a:cxnLst/>
              <a:rect l="l" t="t" r="r" b="b"/>
              <a:pathLst>
                <a:path w="1655" h="515" extrusionOk="0">
                  <a:moveTo>
                    <a:pt x="0" y="1"/>
                  </a:moveTo>
                  <a:lnTo>
                    <a:pt x="0" y="514"/>
                  </a:lnTo>
                  <a:lnTo>
                    <a:pt x="1655" y="514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76"/>
            <p:cNvSpPr/>
            <p:nvPr/>
          </p:nvSpPr>
          <p:spPr>
            <a:xfrm>
              <a:off x="1981350" y="2182624"/>
              <a:ext cx="47424" cy="14520"/>
            </a:xfrm>
            <a:custGeom>
              <a:avLst/>
              <a:gdLst/>
              <a:ahLst/>
              <a:cxnLst/>
              <a:rect l="l" t="t" r="r" b="b"/>
              <a:pathLst>
                <a:path w="1682" h="515" extrusionOk="0">
                  <a:moveTo>
                    <a:pt x="0" y="1"/>
                  </a:moveTo>
                  <a:lnTo>
                    <a:pt x="0" y="514"/>
                  </a:lnTo>
                  <a:lnTo>
                    <a:pt x="1682" y="514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76"/>
            <p:cNvSpPr/>
            <p:nvPr/>
          </p:nvSpPr>
          <p:spPr>
            <a:xfrm>
              <a:off x="1876521" y="1905665"/>
              <a:ext cx="46663" cy="16043"/>
            </a:xfrm>
            <a:custGeom>
              <a:avLst/>
              <a:gdLst/>
              <a:ahLst/>
              <a:cxnLst/>
              <a:rect l="l" t="t" r="r" b="b"/>
              <a:pathLst>
                <a:path w="1655" h="569" extrusionOk="0">
                  <a:moveTo>
                    <a:pt x="0" y="1"/>
                  </a:moveTo>
                  <a:lnTo>
                    <a:pt x="0" y="568"/>
                  </a:lnTo>
                  <a:lnTo>
                    <a:pt x="1655" y="568"/>
                  </a:lnTo>
                  <a:lnTo>
                    <a:pt x="16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76"/>
            <p:cNvSpPr/>
            <p:nvPr/>
          </p:nvSpPr>
          <p:spPr>
            <a:xfrm>
              <a:off x="1981350" y="1905665"/>
              <a:ext cx="47424" cy="16043"/>
            </a:xfrm>
            <a:custGeom>
              <a:avLst/>
              <a:gdLst/>
              <a:ahLst/>
              <a:cxnLst/>
              <a:rect l="l" t="t" r="r" b="b"/>
              <a:pathLst>
                <a:path w="1682" h="569" extrusionOk="0">
                  <a:moveTo>
                    <a:pt x="0" y="1"/>
                  </a:moveTo>
                  <a:lnTo>
                    <a:pt x="0" y="568"/>
                  </a:lnTo>
                  <a:lnTo>
                    <a:pt x="1682" y="568"/>
                  </a:lnTo>
                  <a:lnTo>
                    <a:pt x="16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76"/>
            <p:cNvSpPr/>
            <p:nvPr/>
          </p:nvSpPr>
          <p:spPr>
            <a:xfrm>
              <a:off x="1876521" y="1920157"/>
              <a:ext cx="46663" cy="14520"/>
            </a:xfrm>
            <a:custGeom>
              <a:avLst/>
              <a:gdLst/>
              <a:ahLst/>
              <a:cxnLst/>
              <a:rect l="l" t="t" r="r" b="b"/>
              <a:pathLst>
                <a:path w="1655" h="515" extrusionOk="0">
                  <a:moveTo>
                    <a:pt x="0" y="0"/>
                  </a:moveTo>
                  <a:lnTo>
                    <a:pt x="0" y="514"/>
                  </a:lnTo>
                  <a:lnTo>
                    <a:pt x="1655" y="514"/>
                  </a:lnTo>
                  <a:lnTo>
                    <a:pt x="1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76"/>
            <p:cNvSpPr/>
            <p:nvPr/>
          </p:nvSpPr>
          <p:spPr>
            <a:xfrm>
              <a:off x="1981350" y="1920157"/>
              <a:ext cx="47424" cy="14520"/>
            </a:xfrm>
            <a:custGeom>
              <a:avLst/>
              <a:gdLst/>
              <a:ahLst/>
              <a:cxnLst/>
              <a:rect l="l" t="t" r="r" b="b"/>
              <a:pathLst>
                <a:path w="1682" h="515" extrusionOk="0">
                  <a:moveTo>
                    <a:pt x="0" y="0"/>
                  </a:moveTo>
                  <a:lnTo>
                    <a:pt x="0" y="514"/>
                  </a:lnTo>
                  <a:lnTo>
                    <a:pt x="1682" y="514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76"/>
            <p:cNvSpPr/>
            <p:nvPr/>
          </p:nvSpPr>
          <p:spPr>
            <a:xfrm>
              <a:off x="1951463" y="2234672"/>
              <a:ext cx="19962" cy="29154"/>
            </a:xfrm>
            <a:custGeom>
              <a:avLst/>
              <a:gdLst/>
              <a:ahLst/>
              <a:cxnLst/>
              <a:rect l="l" t="t" r="r" b="b"/>
              <a:pathLst>
                <a:path w="708" h="1034" extrusionOk="0">
                  <a:moveTo>
                    <a:pt x="0" y="0"/>
                  </a:moveTo>
                  <a:lnTo>
                    <a:pt x="0" y="748"/>
                  </a:lnTo>
                  <a:lnTo>
                    <a:pt x="113" y="961"/>
                  </a:lnTo>
                  <a:lnTo>
                    <a:pt x="216" y="1033"/>
                  </a:lnTo>
                  <a:lnTo>
                    <a:pt x="361" y="1033"/>
                  </a:lnTo>
                  <a:cubicBezTo>
                    <a:pt x="552" y="1033"/>
                    <a:pt x="708" y="880"/>
                    <a:pt x="708" y="686"/>
                  </a:cubicBezTo>
                  <a:lnTo>
                    <a:pt x="708" y="113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76"/>
            <p:cNvSpPr/>
            <p:nvPr/>
          </p:nvSpPr>
          <p:spPr>
            <a:xfrm>
              <a:off x="1933870" y="2234588"/>
              <a:ext cx="28759" cy="29154"/>
            </a:xfrm>
            <a:custGeom>
              <a:avLst/>
              <a:gdLst/>
              <a:ahLst/>
              <a:cxnLst/>
              <a:rect l="l" t="t" r="r" b="b"/>
              <a:pathLst>
                <a:path w="1020" h="1034" extrusionOk="0">
                  <a:moveTo>
                    <a:pt x="124" y="1"/>
                  </a:moveTo>
                  <a:lnTo>
                    <a:pt x="0" y="111"/>
                  </a:lnTo>
                  <a:lnTo>
                    <a:pt x="0" y="687"/>
                  </a:lnTo>
                  <a:cubicBezTo>
                    <a:pt x="0" y="878"/>
                    <a:pt x="154" y="1034"/>
                    <a:pt x="347" y="1034"/>
                  </a:cubicBezTo>
                  <a:lnTo>
                    <a:pt x="1020" y="1034"/>
                  </a:lnTo>
                  <a:cubicBezTo>
                    <a:pt x="832" y="1026"/>
                    <a:pt x="678" y="872"/>
                    <a:pt x="678" y="687"/>
                  </a:cubicBezTo>
                  <a:lnTo>
                    <a:pt x="678" y="111"/>
                  </a:lnTo>
                  <a:lnTo>
                    <a:pt x="8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76"/>
            <p:cNvSpPr/>
            <p:nvPr/>
          </p:nvSpPr>
          <p:spPr>
            <a:xfrm>
              <a:off x="2028689" y="2149693"/>
              <a:ext cx="114105" cy="65130"/>
            </a:xfrm>
            <a:custGeom>
              <a:avLst/>
              <a:gdLst/>
              <a:ahLst/>
              <a:cxnLst/>
              <a:rect l="l" t="t" r="r" b="b"/>
              <a:pathLst>
                <a:path w="4047" h="2310" extrusionOk="0">
                  <a:moveTo>
                    <a:pt x="326" y="1"/>
                  </a:moveTo>
                  <a:cubicBezTo>
                    <a:pt x="148" y="1"/>
                    <a:pt x="0" y="149"/>
                    <a:pt x="0" y="329"/>
                  </a:cubicBezTo>
                  <a:lnTo>
                    <a:pt x="0" y="1984"/>
                  </a:lnTo>
                  <a:cubicBezTo>
                    <a:pt x="0" y="2161"/>
                    <a:pt x="148" y="2309"/>
                    <a:pt x="326" y="2309"/>
                  </a:cubicBezTo>
                  <a:lnTo>
                    <a:pt x="3719" y="2309"/>
                  </a:lnTo>
                  <a:cubicBezTo>
                    <a:pt x="3899" y="2309"/>
                    <a:pt x="4047" y="2161"/>
                    <a:pt x="4047" y="1984"/>
                  </a:cubicBezTo>
                  <a:lnTo>
                    <a:pt x="4047" y="329"/>
                  </a:lnTo>
                  <a:cubicBezTo>
                    <a:pt x="4047" y="146"/>
                    <a:pt x="3902" y="1"/>
                    <a:pt x="3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76"/>
            <p:cNvSpPr/>
            <p:nvPr/>
          </p:nvSpPr>
          <p:spPr>
            <a:xfrm>
              <a:off x="1762416" y="2149693"/>
              <a:ext cx="114133" cy="65130"/>
            </a:xfrm>
            <a:custGeom>
              <a:avLst/>
              <a:gdLst/>
              <a:ahLst/>
              <a:cxnLst/>
              <a:rect l="l" t="t" r="r" b="b"/>
              <a:pathLst>
                <a:path w="4048" h="2310" extrusionOk="0">
                  <a:moveTo>
                    <a:pt x="326" y="1"/>
                  </a:moveTo>
                  <a:cubicBezTo>
                    <a:pt x="149" y="1"/>
                    <a:pt x="1" y="149"/>
                    <a:pt x="1" y="329"/>
                  </a:cubicBezTo>
                  <a:lnTo>
                    <a:pt x="1" y="1984"/>
                  </a:lnTo>
                  <a:cubicBezTo>
                    <a:pt x="1" y="2161"/>
                    <a:pt x="149" y="2309"/>
                    <a:pt x="326" y="2309"/>
                  </a:cubicBezTo>
                  <a:lnTo>
                    <a:pt x="3719" y="2309"/>
                  </a:lnTo>
                  <a:cubicBezTo>
                    <a:pt x="3899" y="2309"/>
                    <a:pt x="4047" y="2161"/>
                    <a:pt x="4047" y="1984"/>
                  </a:cubicBezTo>
                  <a:lnTo>
                    <a:pt x="4047" y="329"/>
                  </a:lnTo>
                  <a:cubicBezTo>
                    <a:pt x="4047" y="146"/>
                    <a:pt x="3902" y="1"/>
                    <a:pt x="3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76"/>
            <p:cNvSpPr/>
            <p:nvPr/>
          </p:nvSpPr>
          <p:spPr>
            <a:xfrm>
              <a:off x="2028689" y="1887987"/>
              <a:ext cx="114105" cy="65130"/>
            </a:xfrm>
            <a:custGeom>
              <a:avLst/>
              <a:gdLst/>
              <a:ahLst/>
              <a:cxnLst/>
              <a:rect l="l" t="t" r="r" b="b"/>
              <a:pathLst>
                <a:path w="4047" h="2310" extrusionOk="0">
                  <a:moveTo>
                    <a:pt x="326" y="1"/>
                  </a:moveTo>
                  <a:cubicBezTo>
                    <a:pt x="148" y="1"/>
                    <a:pt x="0" y="149"/>
                    <a:pt x="0" y="329"/>
                  </a:cubicBezTo>
                  <a:lnTo>
                    <a:pt x="0" y="1984"/>
                  </a:lnTo>
                  <a:cubicBezTo>
                    <a:pt x="0" y="2161"/>
                    <a:pt x="148" y="2309"/>
                    <a:pt x="326" y="2309"/>
                  </a:cubicBezTo>
                  <a:lnTo>
                    <a:pt x="3719" y="2309"/>
                  </a:lnTo>
                  <a:cubicBezTo>
                    <a:pt x="3899" y="2309"/>
                    <a:pt x="4047" y="2161"/>
                    <a:pt x="4047" y="1984"/>
                  </a:cubicBezTo>
                  <a:lnTo>
                    <a:pt x="4047" y="329"/>
                  </a:lnTo>
                  <a:cubicBezTo>
                    <a:pt x="4047" y="149"/>
                    <a:pt x="3902" y="1"/>
                    <a:pt x="3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76"/>
            <p:cNvSpPr/>
            <p:nvPr/>
          </p:nvSpPr>
          <p:spPr>
            <a:xfrm>
              <a:off x="1762416" y="1887987"/>
              <a:ext cx="114133" cy="65130"/>
            </a:xfrm>
            <a:custGeom>
              <a:avLst/>
              <a:gdLst/>
              <a:ahLst/>
              <a:cxnLst/>
              <a:rect l="l" t="t" r="r" b="b"/>
              <a:pathLst>
                <a:path w="4048" h="2310" extrusionOk="0">
                  <a:moveTo>
                    <a:pt x="326" y="1"/>
                  </a:moveTo>
                  <a:cubicBezTo>
                    <a:pt x="149" y="1"/>
                    <a:pt x="1" y="149"/>
                    <a:pt x="1" y="329"/>
                  </a:cubicBezTo>
                  <a:lnTo>
                    <a:pt x="1" y="1984"/>
                  </a:lnTo>
                  <a:cubicBezTo>
                    <a:pt x="1" y="2161"/>
                    <a:pt x="149" y="2309"/>
                    <a:pt x="326" y="2309"/>
                  </a:cubicBezTo>
                  <a:lnTo>
                    <a:pt x="3719" y="2309"/>
                  </a:lnTo>
                  <a:cubicBezTo>
                    <a:pt x="3899" y="2309"/>
                    <a:pt x="4047" y="2161"/>
                    <a:pt x="4047" y="1984"/>
                  </a:cubicBezTo>
                  <a:lnTo>
                    <a:pt x="4047" y="329"/>
                  </a:lnTo>
                  <a:cubicBezTo>
                    <a:pt x="4047" y="149"/>
                    <a:pt x="3902" y="1"/>
                    <a:pt x="37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76"/>
            <p:cNvSpPr/>
            <p:nvPr/>
          </p:nvSpPr>
          <p:spPr>
            <a:xfrm>
              <a:off x="2028746" y="2149693"/>
              <a:ext cx="51484" cy="65130"/>
            </a:xfrm>
            <a:custGeom>
              <a:avLst/>
              <a:gdLst/>
              <a:ahLst/>
              <a:cxnLst/>
              <a:rect l="l" t="t" r="r" b="b"/>
              <a:pathLst>
                <a:path w="1826" h="2310" extrusionOk="0">
                  <a:moveTo>
                    <a:pt x="327" y="1"/>
                  </a:moveTo>
                  <a:cubicBezTo>
                    <a:pt x="149" y="1"/>
                    <a:pt x="1" y="149"/>
                    <a:pt x="1" y="329"/>
                  </a:cubicBezTo>
                  <a:lnTo>
                    <a:pt x="1" y="1984"/>
                  </a:lnTo>
                  <a:cubicBezTo>
                    <a:pt x="1" y="2161"/>
                    <a:pt x="149" y="2309"/>
                    <a:pt x="327" y="2309"/>
                  </a:cubicBezTo>
                  <a:lnTo>
                    <a:pt x="1825" y="2309"/>
                  </a:lnTo>
                  <a:cubicBezTo>
                    <a:pt x="1642" y="2309"/>
                    <a:pt x="1494" y="2161"/>
                    <a:pt x="1494" y="1984"/>
                  </a:cubicBezTo>
                  <a:lnTo>
                    <a:pt x="1494" y="324"/>
                  </a:lnTo>
                  <a:cubicBezTo>
                    <a:pt x="1494" y="146"/>
                    <a:pt x="1642" y="1"/>
                    <a:pt x="1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76"/>
            <p:cNvSpPr/>
            <p:nvPr/>
          </p:nvSpPr>
          <p:spPr>
            <a:xfrm>
              <a:off x="1762500" y="2149693"/>
              <a:ext cx="51456" cy="65130"/>
            </a:xfrm>
            <a:custGeom>
              <a:avLst/>
              <a:gdLst/>
              <a:ahLst/>
              <a:cxnLst/>
              <a:rect l="l" t="t" r="r" b="b"/>
              <a:pathLst>
                <a:path w="1825" h="2310" extrusionOk="0">
                  <a:moveTo>
                    <a:pt x="326" y="1"/>
                  </a:moveTo>
                  <a:cubicBezTo>
                    <a:pt x="148" y="1"/>
                    <a:pt x="0" y="149"/>
                    <a:pt x="0" y="329"/>
                  </a:cubicBezTo>
                  <a:lnTo>
                    <a:pt x="0" y="1984"/>
                  </a:lnTo>
                  <a:cubicBezTo>
                    <a:pt x="0" y="2161"/>
                    <a:pt x="148" y="2309"/>
                    <a:pt x="326" y="2309"/>
                  </a:cubicBezTo>
                  <a:lnTo>
                    <a:pt x="1824" y="2309"/>
                  </a:lnTo>
                  <a:cubicBezTo>
                    <a:pt x="1642" y="2309"/>
                    <a:pt x="1494" y="2161"/>
                    <a:pt x="1494" y="1984"/>
                  </a:cubicBezTo>
                  <a:lnTo>
                    <a:pt x="1494" y="324"/>
                  </a:lnTo>
                  <a:cubicBezTo>
                    <a:pt x="1494" y="146"/>
                    <a:pt x="1642" y="1"/>
                    <a:pt x="18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76"/>
            <p:cNvSpPr/>
            <p:nvPr/>
          </p:nvSpPr>
          <p:spPr>
            <a:xfrm>
              <a:off x="2028746" y="1888156"/>
              <a:ext cx="51484" cy="65018"/>
            </a:xfrm>
            <a:custGeom>
              <a:avLst/>
              <a:gdLst/>
              <a:ahLst/>
              <a:cxnLst/>
              <a:rect l="l" t="t" r="r" b="b"/>
              <a:pathLst>
                <a:path w="1826" h="2306" extrusionOk="0">
                  <a:moveTo>
                    <a:pt x="327" y="0"/>
                  </a:moveTo>
                  <a:cubicBezTo>
                    <a:pt x="149" y="0"/>
                    <a:pt x="1" y="148"/>
                    <a:pt x="1" y="326"/>
                  </a:cubicBezTo>
                  <a:lnTo>
                    <a:pt x="1" y="1980"/>
                  </a:lnTo>
                  <a:cubicBezTo>
                    <a:pt x="1" y="2158"/>
                    <a:pt x="149" y="2306"/>
                    <a:pt x="327" y="2306"/>
                  </a:cubicBezTo>
                  <a:lnTo>
                    <a:pt x="1825" y="2306"/>
                  </a:lnTo>
                  <a:cubicBezTo>
                    <a:pt x="1642" y="2303"/>
                    <a:pt x="1494" y="2158"/>
                    <a:pt x="1494" y="1980"/>
                  </a:cubicBezTo>
                  <a:lnTo>
                    <a:pt x="1494" y="323"/>
                  </a:lnTo>
                  <a:cubicBezTo>
                    <a:pt x="1494" y="143"/>
                    <a:pt x="1642" y="0"/>
                    <a:pt x="18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76"/>
            <p:cNvSpPr/>
            <p:nvPr/>
          </p:nvSpPr>
          <p:spPr>
            <a:xfrm>
              <a:off x="1762500" y="1888156"/>
              <a:ext cx="51456" cy="65018"/>
            </a:xfrm>
            <a:custGeom>
              <a:avLst/>
              <a:gdLst/>
              <a:ahLst/>
              <a:cxnLst/>
              <a:rect l="l" t="t" r="r" b="b"/>
              <a:pathLst>
                <a:path w="1825" h="2306" extrusionOk="0">
                  <a:moveTo>
                    <a:pt x="326" y="0"/>
                  </a:moveTo>
                  <a:cubicBezTo>
                    <a:pt x="148" y="0"/>
                    <a:pt x="0" y="148"/>
                    <a:pt x="0" y="326"/>
                  </a:cubicBezTo>
                  <a:lnTo>
                    <a:pt x="0" y="1980"/>
                  </a:lnTo>
                  <a:cubicBezTo>
                    <a:pt x="0" y="2158"/>
                    <a:pt x="148" y="2306"/>
                    <a:pt x="326" y="2306"/>
                  </a:cubicBezTo>
                  <a:lnTo>
                    <a:pt x="1824" y="2306"/>
                  </a:lnTo>
                  <a:cubicBezTo>
                    <a:pt x="1642" y="2303"/>
                    <a:pt x="1494" y="2158"/>
                    <a:pt x="1494" y="1980"/>
                  </a:cubicBezTo>
                  <a:lnTo>
                    <a:pt x="1494" y="323"/>
                  </a:lnTo>
                  <a:cubicBezTo>
                    <a:pt x="1494" y="143"/>
                    <a:pt x="1642" y="0"/>
                    <a:pt x="18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76"/>
            <p:cNvSpPr/>
            <p:nvPr/>
          </p:nvSpPr>
          <p:spPr>
            <a:xfrm>
              <a:off x="1923240" y="1992139"/>
              <a:ext cx="84218" cy="94087"/>
            </a:xfrm>
            <a:custGeom>
              <a:avLst/>
              <a:gdLst/>
              <a:ahLst/>
              <a:cxnLst/>
              <a:rect l="l" t="t" r="r" b="b"/>
              <a:pathLst>
                <a:path w="2987" h="3337" extrusionOk="0">
                  <a:moveTo>
                    <a:pt x="754" y="1"/>
                  </a:moveTo>
                  <a:lnTo>
                    <a:pt x="477" y="98"/>
                  </a:lnTo>
                  <a:lnTo>
                    <a:pt x="87" y="582"/>
                  </a:lnTo>
                  <a:lnTo>
                    <a:pt x="1" y="913"/>
                  </a:lnTo>
                  <a:lnTo>
                    <a:pt x="1" y="2721"/>
                  </a:lnTo>
                  <a:lnTo>
                    <a:pt x="275" y="3135"/>
                  </a:lnTo>
                  <a:lnTo>
                    <a:pt x="563" y="3267"/>
                  </a:lnTo>
                  <a:lnTo>
                    <a:pt x="783" y="3337"/>
                  </a:lnTo>
                  <a:lnTo>
                    <a:pt x="1981" y="3337"/>
                  </a:lnTo>
                  <a:cubicBezTo>
                    <a:pt x="2532" y="3337"/>
                    <a:pt x="2987" y="2885"/>
                    <a:pt x="2987" y="2331"/>
                  </a:cubicBezTo>
                  <a:lnTo>
                    <a:pt x="2987" y="1004"/>
                  </a:lnTo>
                  <a:cubicBezTo>
                    <a:pt x="2984" y="450"/>
                    <a:pt x="2532" y="1"/>
                    <a:pt x="1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76"/>
            <p:cNvSpPr/>
            <p:nvPr/>
          </p:nvSpPr>
          <p:spPr>
            <a:xfrm>
              <a:off x="1897132" y="1992139"/>
              <a:ext cx="57010" cy="94171"/>
            </a:xfrm>
            <a:custGeom>
              <a:avLst/>
              <a:gdLst/>
              <a:ahLst/>
              <a:cxnLst/>
              <a:rect l="l" t="t" r="r" b="b"/>
              <a:pathLst>
                <a:path w="2022" h="3340" extrusionOk="0">
                  <a:moveTo>
                    <a:pt x="1007" y="1"/>
                  </a:moveTo>
                  <a:cubicBezTo>
                    <a:pt x="456" y="1"/>
                    <a:pt x="1" y="450"/>
                    <a:pt x="1" y="1004"/>
                  </a:cubicBezTo>
                  <a:lnTo>
                    <a:pt x="1" y="2333"/>
                  </a:lnTo>
                  <a:cubicBezTo>
                    <a:pt x="1" y="2885"/>
                    <a:pt x="453" y="3340"/>
                    <a:pt x="1007" y="3340"/>
                  </a:cubicBezTo>
                  <a:lnTo>
                    <a:pt x="2022" y="3340"/>
                  </a:lnTo>
                  <a:cubicBezTo>
                    <a:pt x="1465" y="3337"/>
                    <a:pt x="1007" y="2882"/>
                    <a:pt x="1007" y="2331"/>
                  </a:cubicBezTo>
                  <a:lnTo>
                    <a:pt x="1007" y="1004"/>
                  </a:lnTo>
                  <a:cubicBezTo>
                    <a:pt x="1007" y="450"/>
                    <a:pt x="1465" y="1"/>
                    <a:pt x="20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76"/>
            <p:cNvSpPr/>
            <p:nvPr/>
          </p:nvSpPr>
          <p:spPr>
            <a:xfrm>
              <a:off x="1897893" y="2033416"/>
              <a:ext cx="110271" cy="11475"/>
            </a:xfrm>
            <a:custGeom>
              <a:avLst/>
              <a:gdLst/>
              <a:ahLst/>
              <a:cxnLst/>
              <a:rect l="l" t="t" r="r" b="b"/>
              <a:pathLst>
                <a:path w="3911" h="407" extrusionOk="0">
                  <a:moveTo>
                    <a:pt x="1" y="0"/>
                  </a:moveTo>
                  <a:lnTo>
                    <a:pt x="1" y="407"/>
                  </a:lnTo>
                  <a:lnTo>
                    <a:pt x="3910" y="407"/>
                  </a:lnTo>
                  <a:lnTo>
                    <a:pt x="39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76"/>
            <p:cNvSpPr/>
            <p:nvPr/>
          </p:nvSpPr>
          <p:spPr>
            <a:xfrm>
              <a:off x="2022627" y="2144307"/>
              <a:ext cx="125552" cy="76493"/>
            </a:xfrm>
            <a:custGeom>
              <a:avLst/>
              <a:gdLst/>
              <a:ahLst/>
              <a:cxnLst/>
              <a:rect l="l" t="t" r="r" b="b"/>
              <a:pathLst>
                <a:path w="4453" h="2713" extrusionOk="0">
                  <a:moveTo>
                    <a:pt x="1033" y="380"/>
                  </a:moveTo>
                  <a:lnTo>
                    <a:pt x="1033" y="1142"/>
                  </a:lnTo>
                  <a:lnTo>
                    <a:pt x="406" y="1142"/>
                  </a:lnTo>
                  <a:lnTo>
                    <a:pt x="406" y="501"/>
                  </a:lnTo>
                  <a:cubicBezTo>
                    <a:pt x="406" y="439"/>
                    <a:pt x="463" y="380"/>
                    <a:pt x="530" y="380"/>
                  </a:cubicBezTo>
                  <a:close/>
                  <a:moveTo>
                    <a:pt x="2037" y="380"/>
                  </a:moveTo>
                  <a:lnTo>
                    <a:pt x="2037" y="1142"/>
                  </a:lnTo>
                  <a:lnTo>
                    <a:pt x="1439" y="1142"/>
                  </a:lnTo>
                  <a:lnTo>
                    <a:pt x="1439" y="380"/>
                  </a:lnTo>
                  <a:close/>
                  <a:moveTo>
                    <a:pt x="3040" y="380"/>
                  </a:moveTo>
                  <a:lnTo>
                    <a:pt x="3040" y="1142"/>
                  </a:lnTo>
                  <a:lnTo>
                    <a:pt x="2440" y="1142"/>
                  </a:lnTo>
                  <a:lnTo>
                    <a:pt x="2440" y="380"/>
                  </a:lnTo>
                  <a:close/>
                  <a:moveTo>
                    <a:pt x="3929" y="385"/>
                  </a:moveTo>
                  <a:cubicBezTo>
                    <a:pt x="3992" y="385"/>
                    <a:pt x="4047" y="442"/>
                    <a:pt x="4047" y="507"/>
                  </a:cubicBezTo>
                  <a:lnTo>
                    <a:pt x="4047" y="1144"/>
                  </a:lnTo>
                  <a:lnTo>
                    <a:pt x="3447" y="1144"/>
                  </a:lnTo>
                  <a:lnTo>
                    <a:pt x="3447" y="386"/>
                  </a:lnTo>
                  <a:lnTo>
                    <a:pt x="3920" y="386"/>
                  </a:lnTo>
                  <a:cubicBezTo>
                    <a:pt x="3923" y="385"/>
                    <a:pt x="3926" y="385"/>
                    <a:pt x="3929" y="385"/>
                  </a:cubicBezTo>
                  <a:close/>
                  <a:moveTo>
                    <a:pt x="1033" y="1548"/>
                  </a:moveTo>
                  <a:lnTo>
                    <a:pt x="1033" y="2309"/>
                  </a:lnTo>
                  <a:lnTo>
                    <a:pt x="530" y="2309"/>
                  </a:lnTo>
                  <a:cubicBezTo>
                    <a:pt x="463" y="2309"/>
                    <a:pt x="406" y="2256"/>
                    <a:pt x="406" y="2188"/>
                  </a:cubicBezTo>
                  <a:lnTo>
                    <a:pt x="406" y="1548"/>
                  </a:lnTo>
                  <a:close/>
                  <a:moveTo>
                    <a:pt x="2034" y="1548"/>
                  </a:moveTo>
                  <a:lnTo>
                    <a:pt x="2034" y="2309"/>
                  </a:lnTo>
                  <a:lnTo>
                    <a:pt x="1437" y="2309"/>
                  </a:lnTo>
                  <a:lnTo>
                    <a:pt x="1437" y="1548"/>
                  </a:lnTo>
                  <a:close/>
                  <a:moveTo>
                    <a:pt x="3040" y="1548"/>
                  </a:moveTo>
                  <a:lnTo>
                    <a:pt x="3040" y="2309"/>
                  </a:lnTo>
                  <a:lnTo>
                    <a:pt x="2440" y="2309"/>
                  </a:lnTo>
                  <a:lnTo>
                    <a:pt x="2440" y="1548"/>
                  </a:lnTo>
                  <a:close/>
                  <a:moveTo>
                    <a:pt x="4047" y="1548"/>
                  </a:moveTo>
                  <a:lnTo>
                    <a:pt x="4047" y="2188"/>
                  </a:lnTo>
                  <a:cubicBezTo>
                    <a:pt x="4047" y="2256"/>
                    <a:pt x="3987" y="2309"/>
                    <a:pt x="3920" y="2309"/>
                  </a:cubicBezTo>
                  <a:lnTo>
                    <a:pt x="3447" y="2309"/>
                  </a:lnTo>
                  <a:lnTo>
                    <a:pt x="3447" y="1548"/>
                  </a:lnTo>
                  <a:close/>
                  <a:moveTo>
                    <a:pt x="527" y="1"/>
                  </a:moveTo>
                  <a:cubicBezTo>
                    <a:pt x="234" y="1"/>
                    <a:pt x="0" y="238"/>
                    <a:pt x="0" y="528"/>
                  </a:cubicBezTo>
                  <a:lnTo>
                    <a:pt x="0" y="2183"/>
                  </a:lnTo>
                  <a:cubicBezTo>
                    <a:pt x="0" y="2476"/>
                    <a:pt x="234" y="2713"/>
                    <a:pt x="527" y="2713"/>
                  </a:cubicBezTo>
                  <a:lnTo>
                    <a:pt x="3920" y="2713"/>
                  </a:lnTo>
                  <a:cubicBezTo>
                    <a:pt x="4213" y="2713"/>
                    <a:pt x="4450" y="2476"/>
                    <a:pt x="4450" y="2183"/>
                  </a:cubicBezTo>
                  <a:lnTo>
                    <a:pt x="4450" y="528"/>
                  </a:lnTo>
                  <a:cubicBezTo>
                    <a:pt x="4453" y="240"/>
                    <a:pt x="4213" y="1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76"/>
            <p:cNvSpPr/>
            <p:nvPr/>
          </p:nvSpPr>
          <p:spPr>
            <a:xfrm>
              <a:off x="1757115" y="2144307"/>
              <a:ext cx="125581" cy="76493"/>
            </a:xfrm>
            <a:custGeom>
              <a:avLst/>
              <a:gdLst/>
              <a:ahLst/>
              <a:cxnLst/>
              <a:rect l="l" t="t" r="r" b="b"/>
              <a:pathLst>
                <a:path w="4454" h="2713" extrusionOk="0">
                  <a:moveTo>
                    <a:pt x="1007" y="380"/>
                  </a:moveTo>
                  <a:lnTo>
                    <a:pt x="1007" y="1142"/>
                  </a:lnTo>
                  <a:lnTo>
                    <a:pt x="380" y="1142"/>
                  </a:lnTo>
                  <a:lnTo>
                    <a:pt x="380" y="501"/>
                  </a:lnTo>
                  <a:cubicBezTo>
                    <a:pt x="380" y="439"/>
                    <a:pt x="436" y="380"/>
                    <a:pt x="503" y="380"/>
                  </a:cubicBezTo>
                  <a:close/>
                  <a:moveTo>
                    <a:pt x="2010" y="380"/>
                  </a:moveTo>
                  <a:lnTo>
                    <a:pt x="2010" y="1142"/>
                  </a:lnTo>
                  <a:lnTo>
                    <a:pt x="1413" y="1142"/>
                  </a:lnTo>
                  <a:lnTo>
                    <a:pt x="1413" y="380"/>
                  </a:lnTo>
                  <a:close/>
                  <a:moveTo>
                    <a:pt x="3014" y="380"/>
                  </a:moveTo>
                  <a:lnTo>
                    <a:pt x="3014" y="1142"/>
                  </a:lnTo>
                  <a:lnTo>
                    <a:pt x="2414" y="1142"/>
                  </a:lnTo>
                  <a:lnTo>
                    <a:pt x="2414" y="380"/>
                  </a:lnTo>
                  <a:close/>
                  <a:moveTo>
                    <a:pt x="3929" y="385"/>
                  </a:moveTo>
                  <a:cubicBezTo>
                    <a:pt x="3993" y="385"/>
                    <a:pt x="4047" y="442"/>
                    <a:pt x="4047" y="507"/>
                  </a:cubicBezTo>
                  <a:lnTo>
                    <a:pt x="4047" y="1144"/>
                  </a:lnTo>
                  <a:lnTo>
                    <a:pt x="3447" y="1144"/>
                  </a:lnTo>
                  <a:lnTo>
                    <a:pt x="3447" y="386"/>
                  </a:lnTo>
                  <a:lnTo>
                    <a:pt x="3920" y="386"/>
                  </a:lnTo>
                  <a:cubicBezTo>
                    <a:pt x="3923" y="385"/>
                    <a:pt x="3926" y="385"/>
                    <a:pt x="3929" y="385"/>
                  </a:cubicBezTo>
                  <a:close/>
                  <a:moveTo>
                    <a:pt x="1007" y="1548"/>
                  </a:moveTo>
                  <a:lnTo>
                    <a:pt x="1007" y="2309"/>
                  </a:lnTo>
                  <a:lnTo>
                    <a:pt x="503" y="2309"/>
                  </a:lnTo>
                  <a:cubicBezTo>
                    <a:pt x="436" y="2309"/>
                    <a:pt x="380" y="2256"/>
                    <a:pt x="380" y="2188"/>
                  </a:cubicBezTo>
                  <a:lnTo>
                    <a:pt x="380" y="1548"/>
                  </a:lnTo>
                  <a:close/>
                  <a:moveTo>
                    <a:pt x="2007" y="1548"/>
                  </a:moveTo>
                  <a:lnTo>
                    <a:pt x="2007" y="2309"/>
                  </a:lnTo>
                  <a:lnTo>
                    <a:pt x="1410" y="2309"/>
                  </a:lnTo>
                  <a:lnTo>
                    <a:pt x="1410" y="1548"/>
                  </a:lnTo>
                  <a:close/>
                  <a:moveTo>
                    <a:pt x="3014" y="1548"/>
                  </a:moveTo>
                  <a:lnTo>
                    <a:pt x="3014" y="2309"/>
                  </a:lnTo>
                  <a:lnTo>
                    <a:pt x="2414" y="2309"/>
                  </a:lnTo>
                  <a:lnTo>
                    <a:pt x="2414" y="1548"/>
                  </a:lnTo>
                  <a:close/>
                  <a:moveTo>
                    <a:pt x="4047" y="1548"/>
                  </a:moveTo>
                  <a:lnTo>
                    <a:pt x="4047" y="2188"/>
                  </a:lnTo>
                  <a:cubicBezTo>
                    <a:pt x="4047" y="2256"/>
                    <a:pt x="3988" y="2309"/>
                    <a:pt x="3920" y="2309"/>
                  </a:cubicBezTo>
                  <a:lnTo>
                    <a:pt x="3447" y="2309"/>
                  </a:lnTo>
                  <a:lnTo>
                    <a:pt x="3447" y="1548"/>
                  </a:lnTo>
                  <a:close/>
                  <a:moveTo>
                    <a:pt x="528" y="1"/>
                  </a:moveTo>
                  <a:cubicBezTo>
                    <a:pt x="234" y="1"/>
                    <a:pt x="0" y="238"/>
                    <a:pt x="0" y="528"/>
                  </a:cubicBezTo>
                  <a:lnTo>
                    <a:pt x="0" y="2183"/>
                  </a:lnTo>
                  <a:cubicBezTo>
                    <a:pt x="0" y="2476"/>
                    <a:pt x="234" y="2713"/>
                    <a:pt x="528" y="2713"/>
                  </a:cubicBezTo>
                  <a:lnTo>
                    <a:pt x="3920" y="2713"/>
                  </a:lnTo>
                  <a:cubicBezTo>
                    <a:pt x="4214" y="2713"/>
                    <a:pt x="4450" y="2476"/>
                    <a:pt x="4450" y="2183"/>
                  </a:cubicBezTo>
                  <a:lnTo>
                    <a:pt x="4450" y="528"/>
                  </a:lnTo>
                  <a:cubicBezTo>
                    <a:pt x="4453" y="240"/>
                    <a:pt x="4214" y="1"/>
                    <a:pt x="39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76"/>
            <p:cNvSpPr/>
            <p:nvPr/>
          </p:nvSpPr>
          <p:spPr>
            <a:xfrm>
              <a:off x="2022627" y="1881925"/>
              <a:ext cx="125552" cy="76493"/>
            </a:xfrm>
            <a:custGeom>
              <a:avLst/>
              <a:gdLst/>
              <a:ahLst/>
              <a:cxnLst/>
              <a:rect l="l" t="t" r="r" b="b"/>
              <a:pathLst>
                <a:path w="4453" h="2713" extrusionOk="0">
                  <a:moveTo>
                    <a:pt x="1033" y="409"/>
                  </a:moveTo>
                  <a:lnTo>
                    <a:pt x="1033" y="1168"/>
                  </a:lnTo>
                  <a:lnTo>
                    <a:pt x="406" y="1168"/>
                  </a:lnTo>
                  <a:lnTo>
                    <a:pt x="406" y="531"/>
                  </a:lnTo>
                  <a:cubicBezTo>
                    <a:pt x="406" y="463"/>
                    <a:pt x="463" y="409"/>
                    <a:pt x="530" y="409"/>
                  </a:cubicBezTo>
                  <a:close/>
                  <a:moveTo>
                    <a:pt x="2037" y="409"/>
                  </a:moveTo>
                  <a:lnTo>
                    <a:pt x="2037" y="1168"/>
                  </a:lnTo>
                  <a:lnTo>
                    <a:pt x="1439" y="1168"/>
                  </a:lnTo>
                  <a:lnTo>
                    <a:pt x="1439" y="409"/>
                  </a:lnTo>
                  <a:close/>
                  <a:moveTo>
                    <a:pt x="3040" y="409"/>
                  </a:moveTo>
                  <a:lnTo>
                    <a:pt x="3040" y="1168"/>
                  </a:lnTo>
                  <a:lnTo>
                    <a:pt x="2440" y="1168"/>
                  </a:lnTo>
                  <a:lnTo>
                    <a:pt x="2440" y="409"/>
                  </a:lnTo>
                  <a:close/>
                  <a:moveTo>
                    <a:pt x="3920" y="409"/>
                  </a:moveTo>
                  <a:cubicBezTo>
                    <a:pt x="3987" y="409"/>
                    <a:pt x="4047" y="463"/>
                    <a:pt x="4047" y="531"/>
                  </a:cubicBezTo>
                  <a:lnTo>
                    <a:pt x="4047" y="1168"/>
                  </a:lnTo>
                  <a:lnTo>
                    <a:pt x="3447" y="1168"/>
                  </a:lnTo>
                  <a:lnTo>
                    <a:pt x="3447" y="409"/>
                  </a:lnTo>
                  <a:close/>
                  <a:moveTo>
                    <a:pt x="1033" y="1572"/>
                  </a:moveTo>
                  <a:lnTo>
                    <a:pt x="1033" y="2330"/>
                  </a:lnTo>
                  <a:lnTo>
                    <a:pt x="530" y="2330"/>
                  </a:lnTo>
                  <a:cubicBezTo>
                    <a:pt x="527" y="2331"/>
                    <a:pt x="524" y="2331"/>
                    <a:pt x="521" y="2331"/>
                  </a:cubicBezTo>
                  <a:cubicBezTo>
                    <a:pt x="458" y="2331"/>
                    <a:pt x="406" y="2276"/>
                    <a:pt x="406" y="2212"/>
                  </a:cubicBezTo>
                  <a:lnTo>
                    <a:pt x="406" y="1572"/>
                  </a:lnTo>
                  <a:close/>
                  <a:moveTo>
                    <a:pt x="2034" y="1574"/>
                  </a:moveTo>
                  <a:lnTo>
                    <a:pt x="2034" y="2336"/>
                  </a:lnTo>
                  <a:lnTo>
                    <a:pt x="1437" y="2336"/>
                  </a:lnTo>
                  <a:lnTo>
                    <a:pt x="1437" y="1574"/>
                  </a:lnTo>
                  <a:close/>
                  <a:moveTo>
                    <a:pt x="3040" y="1574"/>
                  </a:moveTo>
                  <a:lnTo>
                    <a:pt x="3040" y="2336"/>
                  </a:lnTo>
                  <a:lnTo>
                    <a:pt x="2440" y="2336"/>
                  </a:lnTo>
                  <a:lnTo>
                    <a:pt x="2440" y="1574"/>
                  </a:lnTo>
                  <a:close/>
                  <a:moveTo>
                    <a:pt x="4047" y="1574"/>
                  </a:moveTo>
                  <a:lnTo>
                    <a:pt x="4047" y="2215"/>
                  </a:lnTo>
                  <a:cubicBezTo>
                    <a:pt x="4047" y="2279"/>
                    <a:pt x="3987" y="2336"/>
                    <a:pt x="3920" y="2336"/>
                  </a:cubicBezTo>
                  <a:lnTo>
                    <a:pt x="3447" y="2336"/>
                  </a:lnTo>
                  <a:lnTo>
                    <a:pt x="3447" y="1574"/>
                  </a:lnTo>
                  <a:close/>
                  <a:moveTo>
                    <a:pt x="527" y="0"/>
                  </a:moveTo>
                  <a:cubicBezTo>
                    <a:pt x="234" y="0"/>
                    <a:pt x="0" y="237"/>
                    <a:pt x="0" y="531"/>
                  </a:cubicBezTo>
                  <a:lnTo>
                    <a:pt x="0" y="2185"/>
                  </a:lnTo>
                  <a:cubicBezTo>
                    <a:pt x="0" y="2476"/>
                    <a:pt x="234" y="2712"/>
                    <a:pt x="527" y="2712"/>
                  </a:cubicBezTo>
                  <a:lnTo>
                    <a:pt x="3920" y="2712"/>
                  </a:lnTo>
                  <a:cubicBezTo>
                    <a:pt x="4213" y="2712"/>
                    <a:pt x="4450" y="2476"/>
                    <a:pt x="4450" y="2185"/>
                  </a:cubicBezTo>
                  <a:lnTo>
                    <a:pt x="4450" y="531"/>
                  </a:lnTo>
                  <a:cubicBezTo>
                    <a:pt x="4453" y="237"/>
                    <a:pt x="4213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76"/>
            <p:cNvSpPr/>
            <p:nvPr/>
          </p:nvSpPr>
          <p:spPr>
            <a:xfrm>
              <a:off x="1757115" y="1881925"/>
              <a:ext cx="125581" cy="76493"/>
            </a:xfrm>
            <a:custGeom>
              <a:avLst/>
              <a:gdLst/>
              <a:ahLst/>
              <a:cxnLst/>
              <a:rect l="l" t="t" r="r" b="b"/>
              <a:pathLst>
                <a:path w="4454" h="2713" extrusionOk="0">
                  <a:moveTo>
                    <a:pt x="1007" y="409"/>
                  </a:moveTo>
                  <a:lnTo>
                    <a:pt x="1007" y="1168"/>
                  </a:lnTo>
                  <a:lnTo>
                    <a:pt x="380" y="1168"/>
                  </a:lnTo>
                  <a:lnTo>
                    <a:pt x="380" y="531"/>
                  </a:lnTo>
                  <a:cubicBezTo>
                    <a:pt x="380" y="463"/>
                    <a:pt x="436" y="409"/>
                    <a:pt x="503" y="409"/>
                  </a:cubicBezTo>
                  <a:close/>
                  <a:moveTo>
                    <a:pt x="2010" y="409"/>
                  </a:moveTo>
                  <a:lnTo>
                    <a:pt x="2010" y="1168"/>
                  </a:lnTo>
                  <a:lnTo>
                    <a:pt x="1413" y="1168"/>
                  </a:lnTo>
                  <a:lnTo>
                    <a:pt x="1413" y="409"/>
                  </a:lnTo>
                  <a:close/>
                  <a:moveTo>
                    <a:pt x="3014" y="409"/>
                  </a:moveTo>
                  <a:lnTo>
                    <a:pt x="3014" y="1168"/>
                  </a:lnTo>
                  <a:lnTo>
                    <a:pt x="2414" y="1168"/>
                  </a:lnTo>
                  <a:lnTo>
                    <a:pt x="2414" y="409"/>
                  </a:lnTo>
                  <a:close/>
                  <a:moveTo>
                    <a:pt x="3920" y="409"/>
                  </a:moveTo>
                  <a:cubicBezTo>
                    <a:pt x="3988" y="409"/>
                    <a:pt x="4047" y="463"/>
                    <a:pt x="4047" y="531"/>
                  </a:cubicBezTo>
                  <a:lnTo>
                    <a:pt x="4047" y="1168"/>
                  </a:lnTo>
                  <a:lnTo>
                    <a:pt x="3447" y="1168"/>
                  </a:lnTo>
                  <a:lnTo>
                    <a:pt x="3447" y="409"/>
                  </a:lnTo>
                  <a:close/>
                  <a:moveTo>
                    <a:pt x="1007" y="1572"/>
                  </a:moveTo>
                  <a:lnTo>
                    <a:pt x="1007" y="2330"/>
                  </a:lnTo>
                  <a:lnTo>
                    <a:pt x="503" y="2330"/>
                  </a:lnTo>
                  <a:cubicBezTo>
                    <a:pt x="500" y="2331"/>
                    <a:pt x="497" y="2331"/>
                    <a:pt x="495" y="2331"/>
                  </a:cubicBezTo>
                  <a:cubicBezTo>
                    <a:pt x="431" y="2331"/>
                    <a:pt x="380" y="2276"/>
                    <a:pt x="380" y="2212"/>
                  </a:cubicBezTo>
                  <a:lnTo>
                    <a:pt x="380" y="1572"/>
                  </a:lnTo>
                  <a:close/>
                  <a:moveTo>
                    <a:pt x="2007" y="1574"/>
                  </a:moveTo>
                  <a:lnTo>
                    <a:pt x="2007" y="2336"/>
                  </a:lnTo>
                  <a:lnTo>
                    <a:pt x="1410" y="2336"/>
                  </a:lnTo>
                  <a:lnTo>
                    <a:pt x="1410" y="1574"/>
                  </a:lnTo>
                  <a:close/>
                  <a:moveTo>
                    <a:pt x="3014" y="1574"/>
                  </a:moveTo>
                  <a:lnTo>
                    <a:pt x="3014" y="2336"/>
                  </a:lnTo>
                  <a:lnTo>
                    <a:pt x="2414" y="2336"/>
                  </a:lnTo>
                  <a:lnTo>
                    <a:pt x="2414" y="1574"/>
                  </a:lnTo>
                  <a:close/>
                  <a:moveTo>
                    <a:pt x="4047" y="1574"/>
                  </a:moveTo>
                  <a:lnTo>
                    <a:pt x="4047" y="2215"/>
                  </a:lnTo>
                  <a:cubicBezTo>
                    <a:pt x="4047" y="2279"/>
                    <a:pt x="3988" y="2336"/>
                    <a:pt x="3920" y="2336"/>
                  </a:cubicBezTo>
                  <a:lnTo>
                    <a:pt x="3447" y="2336"/>
                  </a:lnTo>
                  <a:lnTo>
                    <a:pt x="3447" y="1574"/>
                  </a:lnTo>
                  <a:close/>
                  <a:moveTo>
                    <a:pt x="528" y="0"/>
                  </a:moveTo>
                  <a:cubicBezTo>
                    <a:pt x="234" y="0"/>
                    <a:pt x="0" y="237"/>
                    <a:pt x="0" y="531"/>
                  </a:cubicBezTo>
                  <a:lnTo>
                    <a:pt x="0" y="2185"/>
                  </a:lnTo>
                  <a:cubicBezTo>
                    <a:pt x="0" y="2476"/>
                    <a:pt x="234" y="2712"/>
                    <a:pt x="528" y="2712"/>
                  </a:cubicBezTo>
                  <a:lnTo>
                    <a:pt x="3920" y="2712"/>
                  </a:lnTo>
                  <a:cubicBezTo>
                    <a:pt x="4214" y="2712"/>
                    <a:pt x="4450" y="2476"/>
                    <a:pt x="4450" y="2185"/>
                  </a:cubicBezTo>
                  <a:lnTo>
                    <a:pt x="4450" y="531"/>
                  </a:lnTo>
                  <a:cubicBezTo>
                    <a:pt x="4453" y="237"/>
                    <a:pt x="4214" y="0"/>
                    <a:pt x="3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76"/>
            <p:cNvSpPr/>
            <p:nvPr/>
          </p:nvSpPr>
          <p:spPr>
            <a:xfrm>
              <a:off x="1944556" y="2134383"/>
              <a:ext cx="42123" cy="103278"/>
            </a:xfrm>
            <a:custGeom>
              <a:avLst/>
              <a:gdLst/>
              <a:ahLst/>
              <a:cxnLst/>
              <a:rect l="l" t="t" r="r" b="b"/>
              <a:pathLst>
                <a:path w="1494" h="3663" extrusionOk="0">
                  <a:moveTo>
                    <a:pt x="1" y="0"/>
                  </a:moveTo>
                  <a:lnTo>
                    <a:pt x="1" y="3447"/>
                  </a:lnTo>
                  <a:lnTo>
                    <a:pt x="79" y="3595"/>
                  </a:lnTo>
                  <a:lnTo>
                    <a:pt x="227" y="3662"/>
                  </a:lnTo>
                  <a:lnTo>
                    <a:pt x="1168" y="3662"/>
                  </a:lnTo>
                  <a:cubicBezTo>
                    <a:pt x="1346" y="3662"/>
                    <a:pt x="1494" y="3514"/>
                    <a:pt x="1494" y="3337"/>
                  </a:cubicBezTo>
                  <a:lnTo>
                    <a:pt x="1494" y="124"/>
                  </a:lnTo>
                  <a:lnTo>
                    <a:pt x="139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76"/>
            <p:cNvSpPr/>
            <p:nvPr/>
          </p:nvSpPr>
          <p:spPr>
            <a:xfrm>
              <a:off x="1917714" y="2134383"/>
              <a:ext cx="37725" cy="103278"/>
            </a:xfrm>
            <a:custGeom>
              <a:avLst/>
              <a:gdLst/>
              <a:ahLst/>
              <a:cxnLst/>
              <a:rect l="l" t="t" r="r" b="b"/>
              <a:pathLst>
                <a:path w="1338" h="3663" extrusionOk="0">
                  <a:moveTo>
                    <a:pt x="89" y="0"/>
                  </a:moveTo>
                  <a:lnTo>
                    <a:pt x="0" y="124"/>
                  </a:lnTo>
                  <a:lnTo>
                    <a:pt x="0" y="3337"/>
                  </a:lnTo>
                  <a:cubicBezTo>
                    <a:pt x="0" y="3514"/>
                    <a:pt x="148" y="3662"/>
                    <a:pt x="328" y="3662"/>
                  </a:cubicBezTo>
                  <a:lnTo>
                    <a:pt x="1327" y="3662"/>
                  </a:lnTo>
                  <a:cubicBezTo>
                    <a:pt x="1149" y="3660"/>
                    <a:pt x="1006" y="3514"/>
                    <a:pt x="1006" y="3339"/>
                  </a:cubicBezTo>
                  <a:lnTo>
                    <a:pt x="1006" y="124"/>
                  </a:lnTo>
                  <a:lnTo>
                    <a:pt x="1095" y="0"/>
                  </a:lnTo>
                  <a:close/>
                  <a:moveTo>
                    <a:pt x="1327" y="3662"/>
                  </a:moveTo>
                  <a:lnTo>
                    <a:pt x="1327" y="3662"/>
                  </a:lnTo>
                  <a:cubicBezTo>
                    <a:pt x="1329" y="3662"/>
                    <a:pt x="1331" y="3662"/>
                    <a:pt x="1332" y="3662"/>
                  </a:cubicBezTo>
                  <a:cubicBezTo>
                    <a:pt x="1334" y="3662"/>
                    <a:pt x="1336" y="3662"/>
                    <a:pt x="1337" y="36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76"/>
            <p:cNvSpPr/>
            <p:nvPr/>
          </p:nvSpPr>
          <p:spPr>
            <a:xfrm>
              <a:off x="1945401" y="1883447"/>
              <a:ext cx="42123" cy="59040"/>
            </a:xfrm>
            <a:custGeom>
              <a:avLst/>
              <a:gdLst/>
              <a:ahLst/>
              <a:cxnLst/>
              <a:rect l="l" t="t" r="r" b="b"/>
              <a:pathLst>
                <a:path w="1494" h="2094" extrusionOk="0">
                  <a:moveTo>
                    <a:pt x="186" y="0"/>
                  </a:moveTo>
                  <a:lnTo>
                    <a:pt x="105" y="33"/>
                  </a:lnTo>
                  <a:lnTo>
                    <a:pt x="0" y="226"/>
                  </a:lnTo>
                  <a:lnTo>
                    <a:pt x="0" y="2093"/>
                  </a:lnTo>
                  <a:lnTo>
                    <a:pt x="1343" y="2093"/>
                  </a:lnTo>
                  <a:lnTo>
                    <a:pt x="1493" y="1999"/>
                  </a:lnTo>
                  <a:lnTo>
                    <a:pt x="1493" y="361"/>
                  </a:lnTo>
                  <a:cubicBezTo>
                    <a:pt x="1491" y="181"/>
                    <a:pt x="1345" y="19"/>
                    <a:pt x="1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76"/>
            <p:cNvSpPr/>
            <p:nvPr/>
          </p:nvSpPr>
          <p:spPr>
            <a:xfrm>
              <a:off x="1917714" y="1883447"/>
              <a:ext cx="37556" cy="58956"/>
            </a:xfrm>
            <a:custGeom>
              <a:avLst/>
              <a:gdLst/>
              <a:ahLst/>
              <a:cxnLst/>
              <a:rect l="l" t="t" r="r" b="b"/>
              <a:pathLst>
                <a:path w="1332" h="2091" extrusionOk="0">
                  <a:moveTo>
                    <a:pt x="328" y="0"/>
                  </a:moveTo>
                  <a:cubicBezTo>
                    <a:pt x="148" y="0"/>
                    <a:pt x="0" y="148"/>
                    <a:pt x="0" y="329"/>
                  </a:cubicBezTo>
                  <a:lnTo>
                    <a:pt x="0" y="1997"/>
                  </a:lnTo>
                  <a:lnTo>
                    <a:pt x="81" y="2091"/>
                  </a:lnTo>
                  <a:lnTo>
                    <a:pt x="1087" y="2091"/>
                  </a:lnTo>
                  <a:lnTo>
                    <a:pt x="1006" y="1997"/>
                  </a:lnTo>
                  <a:lnTo>
                    <a:pt x="1006" y="329"/>
                  </a:lnTo>
                  <a:cubicBezTo>
                    <a:pt x="1006" y="148"/>
                    <a:pt x="1154" y="0"/>
                    <a:pt x="13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76"/>
            <p:cNvSpPr/>
            <p:nvPr/>
          </p:nvSpPr>
          <p:spPr>
            <a:xfrm>
              <a:off x="1948362" y="2020362"/>
              <a:ext cx="24360" cy="36964"/>
            </a:xfrm>
            <a:custGeom>
              <a:avLst/>
              <a:gdLst/>
              <a:ahLst/>
              <a:cxnLst/>
              <a:rect l="l" t="t" r="r" b="b"/>
              <a:pathLst>
                <a:path w="864" h="1311" extrusionOk="0">
                  <a:moveTo>
                    <a:pt x="307" y="1"/>
                  </a:moveTo>
                  <a:lnTo>
                    <a:pt x="0" y="353"/>
                  </a:lnTo>
                  <a:lnTo>
                    <a:pt x="0" y="859"/>
                  </a:lnTo>
                  <a:lnTo>
                    <a:pt x="137" y="1209"/>
                  </a:lnTo>
                  <a:lnTo>
                    <a:pt x="444" y="1311"/>
                  </a:lnTo>
                  <a:cubicBezTo>
                    <a:pt x="689" y="1193"/>
                    <a:pt x="861" y="942"/>
                    <a:pt x="861" y="654"/>
                  </a:cubicBezTo>
                  <a:cubicBezTo>
                    <a:pt x="864" y="369"/>
                    <a:pt x="694" y="119"/>
                    <a:pt x="44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76"/>
            <p:cNvSpPr/>
            <p:nvPr/>
          </p:nvSpPr>
          <p:spPr>
            <a:xfrm>
              <a:off x="1932347" y="2018388"/>
              <a:ext cx="29013" cy="40855"/>
            </a:xfrm>
            <a:custGeom>
              <a:avLst/>
              <a:gdLst/>
              <a:ahLst/>
              <a:cxnLst/>
              <a:rect l="l" t="t" r="r" b="b"/>
              <a:pathLst>
                <a:path w="1029" h="1449" extrusionOk="0">
                  <a:moveTo>
                    <a:pt x="724" y="1"/>
                  </a:moveTo>
                  <a:cubicBezTo>
                    <a:pt x="326" y="1"/>
                    <a:pt x="0" y="326"/>
                    <a:pt x="0" y="724"/>
                  </a:cubicBezTo>
                  <a:cubicBezTo>
                    <a:pt x="0" y="1120"/>
                    <a:pt x="326" y="1448"/>
                    <a:pt x="724" y="1448"/>
                  </a:cubicBezTo>
                  <a:cubicBezTo>
                    <a:pt x="834" y="1448"/>
                    <a:pt x="939" y="1424"/>
                    <a:pt x="1028" y="1376"/>
                  </a:cubicBezTo>
                  <a:cubicBezTo>
                    <a:pt x="783" y="1265"/>
                    <a:pt x="611" y="1018"/>
                    <a:pt x="611" y="727"/>
                  </a:cubicBezTo>
                  <a:cubicBezTo>
                    <a:pt x="611" y="439"/>
                    <a:pt x="783" y="189"/>
                    <a:pt x="1028" y="71"/>
                  </a:cubicBezTo>
                  <a:cubicBezTo>
                    <a:pt x="934" y="28"/>
                    <a:pt x="832" y="1"/>
                    <a:pt x="72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76"/>
            <p:cNvSpPr/>
            <p:nvPr/>
          </p:nvSpPr>
          <p:spPr>
            <a:xfrm>
              <a:off x="1917626" y="2134383"/>
              <a:ext cx="37725" cy="103278"/>
            </a:xfrm>
            <a:custGeom>
              <a:avLst/>
              <a:gdLst/>
              <a:ahLst/>
              <a:cxnLst/>
              <a:rect l="l" t="t" r="r" b="b"/>
              <a:pathLst>
                <a:path w="1338" h="3663" extrusionOk="0">
                  <a:moveTo>
                    <a:pt x="89" y="0"/>
                  </a:moveTo>
                  <a:lnTo>
                    <a:pt x="0" y="124"/>
                  </a:lnTo>
                  <a:lnTo>
                    <a:pt x="0" y="3337"/>
                  </a:lnTo>
                  <a:cubicBezTo>
                    <a:pt x="0" y="3514"/>
                    <a:pt x="148" y="3662"/>
                    <a:pt x="328" y="3662"/>
                  </a:cubicBezTo>
                  <a:lnTo>
                    <a:pt x="1327" y="3662"/>
                  </a:lnTo>
                  <a:cubicBezTo>
                    <a:pt x="1149" y="3660"/>
                    <a:pt x="1006" y="3514"/>
                    <a:pt x="1006" y="3339"/>
                  </a:cubicBezTo>
                  <a:lnTo>
                    <a:pt x="1006" y="124"/>
                  </a:lnTo>
                  <a:lnTo>
                    <a:pt x="1095" y="0"/>
                  </a:lnTo>
                  <a:close/>
                  <a:moveTo>
                    <a:pt x="1327" y="3662"/>
                  </a:moveTo>
                  <a:lnTo>
                    <a:pt x="1327" y="3662"/>
                  </a:lnTo>
                  <a:cubicBezTo>
                    <a:pt x="1329" y="3662"/>
                    <a:pt x="1331" y="3662"/>
                    <a:pt x="1332" y="3662"/>
                  </a:cubicBezTo>
                  <a:cubicBezTo>
                    <a:pt x="1334" y="3662"/>
                    <a:pt x="1336" y="3662"/>
                    <a:pt x="1337" y="3662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76"/>
            <p:cNvSpPr/>
            <p:nvPr/>
          </p:nvSpPr>
          <p:spPr>
            <a:xfrm>
              <a:off x="1917626" y="1883447"/>
              <a:ext cx="37556" cy="58956"/>
            </a:xfrm>
            <a:custGeom>
              <a:avLst/>
              <a:gdLst/>
              <a:ahLst/>
              <a:cxnLst/>
              <a:rect l="l" t="t" r="r" b="b"/>
              <a:pathLst>
                <a:path w="1332" h="2091" extrusionOk="0">
                  <a:moveTo>
                    <a:pt x="328" y="0"/>
                  </a:moveTo>
                  <a:cubicBezTo>
                    <a:pt x="148" y="0"/>
                    <a:pt x="0" y="148"/>
                    <a:pt x="0" y="329"/>
                  </a:cubicBezTo>
                  <a:lnTo>
                    <a:pt x="0" y="1997"/>
                  </a:lnTo>
                  <a:lnTo>
                    <a:pt x="81" y="2091"/>
                  </a:lnTo>
                  <a:lnTo>
                    <a:pt x="1087" y="2091"/>
                  </a:lnTo>
                  <a:lnTo>
                    <a:pt x="1006" y="1997"/>
                  </a:lnTo>
                  <a:lnTo>
                    <a:pt x="1006" y="329"/>
                  </a:lnTo>
                  <a:cubicBezTo>
                    <a:pt x="1006" y="148"/>
                    <a:pt x="1154" y="0"/>
                    <a:pt x="1332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76"/>
            <p:cNvSpPr/>
            <p:nvPr/>
          </p:nvSpPr>
          <p:spPr>
            <a:xfrm>
              <a:off x="1932260" y="2018388"/>
              <a:ext cx="29013" cy="40855"/>
            </a:xfrm>
            <a:custGeom>
              <a:avLst/>
              <a:gdLst/>
              <a:ahLst/>
              <a:cxnLst/>
              <a:rect l="l" t="t" r="r" b="b"/>
              <a:pathLst>
                <a:path w="1029" h="1449" extrusionOk="0">
                  <a:moveTo>
                    <a:pt x="724" y="1"/>
                  </a:moveTo>
                  <a:cubicBezTo>
                    <a:pt x="326" y="1"/>
                    <a:pt x="0" y="326"/>
                    <a:pt x="0" y="724"/>
                  </a:cubicBezTo>
                  <a:cubicBezTo>
                    <a:pt x="0" y="1120"/>
                    <a:pt x="326" y="1448"/>
                    <a:pt x="724" y="1448"/>
                  </a:cubicBezTo>
                  <a:cubicBezTo>
                    <a:pt x="834" y="1448"/>
                    <a:pt x="939" y="1424"/>
                    <a:pt x="1028" y="1376"/>
                  </a:cubicBezTo>
                  <a:cubicBezTo>
                    <a:pt x="783" y="1265"/>
                    <a:pt x="611" y="1018"/>
                    <a:pt x="611" y="727"/>
                  </a:cubicBezTo>
                  <a:cubicBezTo>
                    <a:pt x="611" y="439"/>
                    <a:pt x="783" y="189"/>
                    <a:pt x="1028" y="71"/>
                  </a:cubicBezTo>
                  <a:cubicBezTo>
                    <a:pt x="934" y="28"/>
                    <a:pt x="832" y="1"/>
                    <a:pt x="724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76"/>
            <p:cNvSpPr/>
            <p:nvPr/>
          </p:nvSpPr>
          <p:spPr>
            <a:xfrm>
              <a:off x="1897057" y="1992139"/>
              <a:ext cx="57010" cy="94171"/>
            </a:xfrm>
            <a:custGeom>
              <a:avLst/>
              <a:gdLst/>
              <a:ahLst/>
              <a:cxnLst/>
              <a:rect l="l" t="t" r="r" b="b"/>
              <a:pathLst>
                <a:path w="2022" h="3340" extrusionOk="0">
                  <a:moveTo>
                    <a:pt x="1007" y="1"/>
                  </a:moveTo>
                  <a:cubicBezTo>
                    <a:pt x="456" y="1"/>
                    <a:pt x="1" y="450"/>
                    <a:pt x="1" y="1004"/>
                  </a:cubicBezTo>
                  <a:lnTo>
                    <a:pt x="1" y="2333"/>
                  </a:lnTo>
                  <a:cubicBezTo>
                    <a:pt x="1" y="2885"/>
                    <a:pt x="453" y="3340"/>
                    <a:pt x="1007" y="3340"/>
                  </a:cubicBezTo>
                  <a:lnTo>
                    <a:pt x="2022" y="3340"/>
                  </a:lnTo>
                  <a:cubicBezTo>
                    <a:pt x="1465" y="3337"/>
                    <a:pt x="1007" y="2882"/>
                    <a:pt x="1007" y="2331"/>
                  </a:cubicBezTo>
                  <a:lnTo>
                    <a:pt x="1007" y="1004"/>
                  </a:lnTo>
                  <a:cubicBezTo>
                    <a:pt x="1007" y="450"/>
                    <a:pt x="1465" y="1"/>
                    <a:pt x="2022" y="1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99" name="Google Shape;3399;p76"/>
          <p:cNvGrpSpPr/>
          <p:nvPr/>
        </p:nvGrpSpPr>
        <p:grpSpPr>
          <a:xfrm>
            <a:off x="3259486" y="1875730"/>
            <a:ext cx="380379" cy="393142"/>
            <a:chOff x="3259486" y="1875730"/>
            <a:chExt cx="380379" cy="393142"/>
          </a:xfrm>
        </p:grpSpPr>
        <p:sp>
          <p:nvSpPr>
            <p:cNvPr id="3400" name="Google Shape;3400;p76"/>
            <p:cNvSpPr/>
            <p:nvPr/>
          </p:nvSpPr>
          <p:spPr>
            <a:xfrm>
              <a:off x="3601237" y="1908484"/>
              <a:ext cx="38627" cy="51061"/>
            </a:xfrm>
            <a:custGeom>
              <a:avLst/>
              <a:gdLst/>
              <a:ahLst/>
              <a:cxnLst/>
              <a:rect l="l" t="t" r="r" b="b"/>
              <a:pathLst>
                <a:path w="1370" h="1811" extrusionOk="0">
                  <a:moveTo>
                    <a:pt x="396" y="0"/>
                  </a:moveTo>
                  <a:lnTo>
                    <a:pt x="0" y="102"/>
                  </a:lnTo>
                  <a:lnTo>
                    <a:pt x="730" y="1762"/>
                  </a:lnTo>
                  <a:lnTo>
                    <a:pt x="875" y="1811"/>
                  </a:lnTo>
                  <a:cubicBezTo>
                    <a:pt x="1200" y="1488"/>
                    <a:pt x="1370" y="1033"/>
                    <a:pt x="1335" y="579"/>
                  </a:cubicBezTo>
                  <a:lnTo>
                    <a:pt x="1254" y="425"/>
                  </a:lnTo>
                  <a:lnTo>
                    <a:pt x="805" y="132"/>
                  </a:lnTo>
                  <a:lnTo>
                    <a:pt x="3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76"/>
            <p:cNvSpPr/>
            <p:nvPr/>
          </p:nvSpPr>
          <p:spPr>
            <a:xfrm>
              <a:off x="3306459" y="2032796"/>
              <a:ext cx="56982" cy="39106"/>
            </a:xfrm>
            <a:custGeom>
              <a:avLst/>
              <a:gdLst/>
              <a:ahLst/>
              <a:cxnLst/>
              <a:rect l="l" t="t" r="r" b="b"/>
              <a:pathLst>
                <a:path w="2021" h="1387" extrusionOk="0">
                  <a:moveTo>
                    <a:pt x="1695" y="1"/>
                  </a:moveTo>
                  <a:lnTo>
                    <a:pt x="0" y="752"/>
                  </a:lnTo>
                  <a:lnTo>
                    <a:pt x="250" y="1346"/>
                  </a:lnTo>
                  <a:lnTo>
                    <a:pt x="404" y="1386"/>
                  </a:lnTo>
                  <a:lnTo>
                    <a:pt x="1967" y="698"/>
                  </a:lnTo>
                  <a:lnTo>
                    <a:pt x="2021" y="526"/>
                  </a:lnTo>
                  <a:lnTo>
                    <a:pt x="17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76"/>
            <p:cNvSpPr/>
            <p:nvPr/>
          </p:nvSpPr>
          <p:spPr>
            <a:xfrm>
              <a:off x="3300228" y="2016415"/>
              <a:ext cx="56841" cy="38881"/>
            </a:xfrm>
            <a:custGeom>
              <a:avLst/>
              <a:gdLst/>
              <a:ahLst/>
              <a:cxnLst/>
              <a:rect l="l" t="t" r="r" b="b"/>
              <a:pathLst>
                <a:path w="2016" h="1379" extrusionOk="0">
                  <a:moveTo>
                    <a:pt x="1620" y="1"/>
                  </a:moveTo>
                  <a:lnTo>
                    <a:pt x="54" y="689"/>
                  </a:lnTo>
                  <a:lnTo>
                    <a:pt x="0" y="835"/>
                  </a:lnTo>
                  <a:lnTo>
                    <a:pt x="229" y="1378"/>
                  </a:lnTo>
                  <a:lnTo>
                    <a:pt x="2016" y="590"/>
                  </a:lnTo>
                  <a:lnTo>
                    <a:pt x="1776" y="30"/>
                  </a:lnTo>
                  <a:lnTo>
                    <a:pt x="16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76"/>
            <p:cNvSpPr/>
            <p:nvPr/>
          </p:nvSpPr>
          <p:spPr>
            <a:xfrm>
              <a:off x="3444360" y="2049995"/>
              <a:ext cx="11560" cy="153776"/>
            </a:xfrm>
            <a:custGeom>
              <a:avLst/>
              <a:gdLst/>
              <a:ahLst/>
              <a:cxnLst/>
              <a:rect l="l" t="t" r="r" b="b"/>
              <a:pathLst>
                <a:path w="410" h="5454" extrusionOk="0">
                  <a:moveTo>
                    <a:pt x="203" y="0"/>
                  </a:moveTo>
                  <a:cubicBezTo>
                    <a:pt x="196" y="0"/>
                    <a:pt x="188" y="1"/>
                    <a:pt x="181" y="2"/>
                  </a:cubicBezTo>
                  <a:cubicBezTo>
                    <a:pt x="76" y="15"/>
                    <a:pt x="0" y="109"/>
                    <a:pt x="0" y="214"/>
                  </a:cubicBezTo>
                  <a:lnTo>
                    <a:pt x="0" y="5240"/>
                  </a:lnTo>
                  <a:cubicBezTo>
                    <a:pt x="0" y="5345"/>
                    <a:pt x="76" y="5439"/>
                    <a:pt x="181" y="5453"/>
                  </a:cubicBezTo>
                  <a:cubicBezTo>
                    <a:pt x="187" y="5453"/>
                    <a:pt x="193" y="5453"/>
                    <a:pt x="199" y="5453"/>
                  </a:cubicBezTo>
                  <a:cubicBezTo>
                    <a:pt x="315" y="5453"/>
                    <a:pt x="409" y="5360"/>
                    <a:pt x="409" y="5243"/>
                  </a:cubicBezTo>
                  <a:lnTo>
                    <a:pt x="409" y="211"/>
                  </a:lnTo>
                  <a:cubicBezTo>
                    <a:pt x="409" y="95"/>
                    <a:pt x="317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76"/>
            <p:cNvSpPr/>
            <p:nvPr/>
          </p:nvSpPr>
          <p:spPr>
            <a:xfrm>
              <a:off x="3383910" y="2042552"/>
              <a:ext cx="55093" cy="161275"/>
            </a:xfrm>
            <a:custGeom>
              <a:avLst/>
              <a:gdLst/>
              <a:ahLst/>
              <a:cxnLst/>
              <a:rect l="l" t="t" r="r" b="b"/>
              <a:pathLst>
                <a:path w="1954" h="5720" extrusionOk="0">
                  <a:moveTo>
                    <a:pt x="1724" y="0"/>
                  </a:moveTo>
                  <a:cubicBezTo>
                    <a:pt x="1632" y="0"/>
                    <a:pt x="1545" y="60"/>
                    <a:pt x="1520" y="153"/>
                  </a:cubicBezTo>
                  <a:lnTo>
                    <a:pt x="30" y="5453"/>
                  </a:lnTo>
                  <a:cubicBezTo>
                    <a:pt x="0" y="5563"/>
                    <a:pt x="65" y="5682"/>
                    <a:pt x="175" y="5711"/>
                  </a:cubicBezTo>
                  <a:cubicBezTo>
                    <a:pt x="194" y="5717"/>
                    <a:pt x="213" y="5719"/>
                    <a:pt x="231" y="5719"/>
                  </a:cubicBezTo>
                  <a:cubicBezTo>
                    <a:pt x="323" y="5719"/>
                    <a:pt x="406" y="5657"/>
                    <a:pt x="433" y="5569"/>
                  </a:cubicBezTo>
                  <a:lnTo>
                    <a:pt x="1924" y="268"/>
                  </a:lnTo>
                  <a:cubicBezTo>
                    <a:pt x="1953" y="155"/>
                    <a:pt x="1889" y="40"/>
                    <a:pt x="1779" y="7"/>
                  </a:cubicBezTo>
                  <a:cubicBezTo>
                    <a:pt x="1760" y="2"/>
                    <a:pt x="1742" y="0"/>
                    <a:pt x="17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76"/>
            <p:cNvSpPr/>
            <p:nvPr/>
          </p:nvSpPr>
          <p:spPr>
            <a:xfrm>
              <a:off x="3459896" y="2039732"/>
              <a:ext cx="56418" cy="165674"/>
            </a:xfrm>
            <a:custGeom>
              <a:avLst/>
              <a:gdLst/>
              <a:ahLst/>
              <a:cxnLst/>
              <a:rect l="l" t="t" r="r" b="b"/>
              <a:pathLst>
                <a:path w="2001" h="5876" extrusionOk="0">
                  <a:moveTo>
                    <a:pt x="233" y="0"/>
                  </a:moveTo>
                  <a:cubicBezTo>
                    <a:pt x="214" y="0"/>
                    <a:pt x="195" y="3"/>
                    <a:pt x="176" y="8"/>
                  </a:cubicBezTo>
                  <a:cubicBezTo>
                    <a:pt x="66" y="37"/>
                    <a:pt x="1" y="156"/>
                    <a:pt x="33" y="266"/>
                  </a:cubicBezTo>
                  <a:lnTo>
                    <a:pt x="1567" y="5725"/>
                  </a:lnTo>
                  <a:cubicBezTo>
                    <a:pt x="1594" y="5817"/>
                    <a:pt x="1677" y="5876"/>
                    <a:pt x="1769" y="5876"/>
                  </a:cubicBezTo>
                  <a:cubicBezTo>
                    <a:pt x="1785" y="5876"/>
                    <a:pt x="1804" y="5876"/>
                    <a:pt x="1825" y="5870"/>
                  </a:cubicBezTo>
                  <a:cubicBezTo>
                    <a:pt x="1935" y="5838"/>
                    <a:pt x="2000" y="5722"/>
                    <a:pt x="1970" y="5609"/>
                  </a:cubicBezTo>
                  <a:lnTo>
                    <a:pt x="437" y="153"/>
                  </a:lnTo>
                  <a:cubicBezTo>
                    <a:pt x="410" y="59"/>
                    <a:pt x="325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76"/>
            <p:cNvSpPr/>
            <p:nvPr/>
          </p:nvSpPr>
          <p:spPr>
            <a:xfrm>
              <a:off x="3591510" y="1884519"/>
              <a:ext cx="47368" cy="40291"/>
            </a:xfrm>
            <a:custGeom>
              <a:avLst/>
              <a:gdLst/>
              <a:ahLst/>
              <a:cxnLst/>
              <a:rect l="l" t="t" r="r" b="b"/>
              <a:pathLst>
                <a:path w="1680" h="1429" extrusionOk="0">
                  <a:moveTo>
                    <a:pt x="129" y="1"/>
                  </a:moveTo>
                  <a:cubicBezTo>
                    <a:pt x="103" y="1"/>
                    <a:pt x="76" y="1"/>
                    <a:pt x="49" y="3"/>
                  </a:cubicBezTo>
                  <a:lnTo>
                    <a:pt x="1" y="169"/>
                  </a:lnTo>
                  <a:lnTo>
                    <a:pt x="343" y="942"/>
                  </a:lnTo>
                  <a:cubicBezTo>
                    <a:pt x="360" y="941"/>
                    <a:pt x="378" y="941"/>
                    <a:pt x="395" y="941"/>
                  </a:cubicBezTo>
                  <a:cubicBezTo>
                    <a:pt x="867" y="941"/>
                    <a:pt x="1327" y="1115"/>
                    <a:pt x="1680" y="1429"/>
                  </a:cubicBezTo>
                  <a:cubicBezTo>
                    <a:pt x="1666" y="1262"/>
                    <a:pt x="1626" y="1090"/>
                    <a:pt x="1553" y="925"/>
                  </a:cubicBezTo>
                  <a:cubicBezTo>
                    <a:pt x="1298" y="346"/>
                    <a:pt x="725" y="1"/>
                    <a:pt x="1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76"/>
            <p:cNvSpPr/>
            <p:nvPr/>
          </p:nvSpPr>
          <p:spPr>
            <a:xfrm>
              <a:off x="3375706" y="1939724"/>
              <a:ext cx="175260" cy="119744"/>
            </a:xfrm>
            <a:custGeom>
              <a:avLst/>
              <a:gdLst/>
              <a:ahLst/>
              <a:cxnLst/>
              <a:rect l="l" t="t" r="r" b="b"/>
              <a:pathLst>
                <a:path w="6216" h="4247" extrusionOk="0">
                  <a:moveTo>
                    <a:pt x="5454" y="1"/>
                  </a:moveTo>
                  <a:lnTo>
                    <a:pt x="1" y="2422"/>
                  </a:lnTo>
                  <a:lnTo>
                    <a:pt x="781" y="4211"/>
                  </a:lnTo>
                  <a:lnTo>
                    <a:pt x="966" y="4246"/>
                  </a:lnTo>
                  <a:lnTo>
                    <a:pt x="1722" y="3913"/>
                  </a:lnTo>
                  <a:lnTo>
                    <a:pt x="1787" y="3743"/>
                  </a:lnTo>
                  <a:lnTo>
                    <a:pt x="3334" y="3060"/>
                  </a:lnTo>
                  <a:lnTo>
                    <a:pt x="3495" y="3135"/>
                  </a:lnTo>
                  <a:lnTo>
                    <a:pt x="6183" y="1951"/>
                  </a:lnTo>
                  <a:lnTo>
                    <a:pt x="6216" y="1661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76"/>
            <p:cNvSpPr/>
            <p:nvPr/>
          </p:nvSpPr>
          <p:spPr>
            <a:xfrm>
              <a:off x="3366514" y="1916830"/>
              <a:ext cx="163813" cy="92480"/>
            </a:xfrm>
            <a:custGeom>
              <a:avLst/>
              <a:gdLst/>
              <a:ahLst/>
              <a:cxnLst/>
              <a:rect l="l" t="t" r="r" b="b"/>
              <a:pathLst>
                <a:path w="5810" h="3280" extrusionOk="0">
                  <a:moveTo>
                    <a:pt x="5285" y="0"/>
                  </a:moveTo>
                  <a:lnTo>
                    <a:pt x="71" y="2298"/>
                  </a:lnTo>
                  <a:lnTo>
                    <a:pt x="1" y="2489"/>
                  </a:lnTo>
                  <a:lnTo>
                    <a:pt x="345" y="3280"/>
                  </a:lnTo>
                  <a:lnTo>
                    <a:pt x="5810" y="875"/>
                  </a:lnTo>
                  <a:lnTo>
                    <a:pt x="5460" y="113"/>
                  </a:lnTo>
                  <a:lnTo>
                    <a:pt x="52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76"/>
            <p:cNvSpPr/>
            <p:nvPr/>
          </p:nvSpPr>
          <p:spPr>
            <a:xfrm>
              <a:off x="3448308" y="2191196"/>
              <a:ext cx="13759" cy="75732"/>
            </a:xfrm>
            <a:custGeom>
              <a:avLst/>
              <a:gdLst/>
              <a:ahLst/>
              <a:cxnLst/>
              <a:rect l="l" t="t" r="r" b="b"/>
              <a:pathLst>
                <a:path w="488" h="2686" extrusionOk="0">
                  <a:moveTo>
                    <a:pt x="183" y="1"/>
                  </a:moveTo>
                  <a:lnTo>
                    <a:pt x="46" y="205"/>
                  </a:lnTo>
                  <a:lnTo>
                    <a:pt x="0" y="372"/>
                  </a:lnTo>
                  <a:lnTo>
                    <a:pt x="0" y="2511"/>
                  </a:lnTo>
                  <a:lnTo>
                    <a:pt x="127" y="2659"/>
                  </a:lnTo>
                  <a:lnTo>
                    <a:pt x="264" y="2686"/>
                  </a:lnTo>
                  <a:cubicBezTo>
                    <a:pt x="396" y="2613"/>
                    <a:pt x="485" y="2476"/>
                    <a:pt x="485" y="2317"/>
                  </a:cubicBezTo>
                  <a:lnTo>
                    <a:pt x="485" y="369"/>
                  </a:lnTo>
                  <a:cubicBezTo>
                    <a:pt x="487" y="210"/>
                    <a:pt x="396" y="73"/>
                    <a:pt x="26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76"/>
            <p:cNvSpPr/>
            <p:nvPr/>
          </p:nvSpPr>
          <p:spPr>
            <a:xfrm>
              <a:off x="3372604" y="2191196"/>
              <a:ext cx="29971" cy="75732"/>
            </a:xfrm>
            <a:custGeom>
              <a:avLst/>
              <a:gdLst/>
              <a:ahLst/>
              <a:cxnLst/>
              <a:rect l="l" t="t" r="r" b="b"/>
              <a:pathLst>
                <a:path w="1063" h="2686" extrusionOk="0">
                  <a:moveTo>
                    <a:pt x="740" y="1"/>
                  </a:moveTo>
                  <a:lnTo>
                    <a:pt x="595" y="149"/>
                  </a:lnTo>
                  <a:lnTo>
                    <a:pt x="0" y="2301"/>
                  </a:lnTo>
                  <a:lnTo>
                    <a:pt x="35" y="2519"/>
                  </a:lnTo>
                  <a:lnTo>
                    <a:pt x="97" y="2640"/>
                  </a:lnTo>
                  <a:lnTo>
                    <a:pt x="267" y="2686"/>
                  </a:lnTo>
                  <a:cubicBezTo>
                    <a:pt x="361" y="2632"/>
                    <a:pt x="433" y="2546"/>
                    <a:pt x="466" y="2430"/>
                  </a:cubicBezTo>
                  <a:lnTo>
                    <a:pt x="1012" y="485"/>
                  </a:lnTo>
                  <a:cubicBezTo>
                    <a:pt x="1063" y="297"/>
                    <a:pt x="977" y="97"/>
                    <a:pt x="8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76"/>
            <p:cNvSpPr/>
            <p:nvPr/>
          </p:nvSpPr>
          <p:spPr>
            <a:xfrm>
              <a:off x="3509434" y="2191196"/>
              <a:ext cx="29774" cy="75732"/>
            </a:xfrm>
            <a:custGeom>
              <a:avLst/>
              <a:gdLst/>
              <a:ahLst/>
              <a:cxnLst/>
              <a:rect l="l" t="t" r="r" b="b"/>
              <a:pathLst>
                <a:path w="1056" h="2686" extrusionOk="0">
                  <a:moveTo>
                    <a:pt x="154" y="1"/>
                  </a:moveTo>
                  <a:lnTo>
                    <a:pt x="1" y="221"/>
                  </a:lnTo>
                  <a:lnTo>
                    <a:pt x="1" y="450"/>
                  </a:lnTo>
                  <a:lnTo>
                    <a:pt x="595" y="2570"/>
                  </a:lnTo>
                  <a:lnTo>
                    <a:pt x="676" y="2653"/>
                  </a:lnTo>
                  <a:lnTo>
                    <a:pt x="805" y="2686"/>
                  </a:lnTo>
                  <a:cubicBezTo>
                    <a:pt x="969" y="2592"/>
                    <a:pt x="1056" y="2395"/>
                    <a:pt x="1002" y="2199"/>
                  </a:cubicBezTo>
                  <a:lnTo>
                    <a:pt x="456" y="251"/>
                  </a:lnTo>
                  <a:cubicBezTo>
                    <a:pt x="423" y="143"/>
                    <a:pt x="351" y="54"/>
                    <a:pt x="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76"/>
            <p:cNvSpPr/>
            <p:nvPr/>
          </p:nvSpPr>
          <p:spPr>
            <a:xfrm>
              <a:off x="3437453" y="2188771"/>
              <a:ext cx="18468" cy="80102"/>
            </a:xfrm>
            <a:custGeom>
              <a:avLst/>
              <a:gdLst/>
              <a:ahLst/>
              <a:cxnLst/>
              <a:rect l="l" t="t" r="r" b="b"/>
              <a:pathLst>
                <a:path w="655" h="2841" extrusionOk="0">
                  <a:moveTo>
                    <a:pt x="432" y="1"/>
                  </a:moveTo>
                  <a:cubicBezTo>
                    <a:pt x="396" y="1"/>
                    <a:pt x="359" y="5"/>
                    <a:pt x="321" y="14"/>
                  </a:cubicBezTo>
                  <a:cubicBezTo>
                    <a:pt x="130" y="65"/>
                    <a:pt x="1" y="243"/>
                    <a:pt x="1" y="439"/>
                  </a:cubicBezTo>
                  <a:lnTo>
                    <a:pt x="1" y="2403"/>
                  </a:lnTo>
                  <a:cubicBezTo>
                    <a:pt x="1" y="2602"/>
                    <a:pt x="130" y="2774"/>
                    <a:pt x="321" y="2826"/>
                  </a:cubicBezTo>
                  <a:cubicBezTo>
                    <a:pt x="360" y="2836"/>
                    <a:pt x="398" y="2841"/>
                    <a:pt x="436" y="2841"/>
                  </a:cubicBezTo>
                  <a:cubicBezTo>
                    <a:pt x="515" y="2841"/>
                    <a:pt x="590" y="2819"/>
                    <a:pt x="654" y="2782"/>
                  </a:cubicBezTo>
                  <a:cubicBezTo>
                    <a:pt x="523" y="2713"/>
                    <a:pt x="434" y="2570"/>
                    <a:pt x="434" y="2408"/>
                  </a:cubicBezTo>
                  <a:lnTo>
                    <a:pt x="434" y="436"/>
                  </a:lnTo>
                  <a:cubicBezTo>
                    <a:pt x="434" y="275"/>
                    <a:pt x="523" y="135"/>
                    <a:pt x="654" y="60"/>
                  </a:cubicBezTo>
                  <a:cubicBezTo>
                    <a:pt x="589" y="22"/>
                    <a:pt x="513" y="1"/>
                    <a:pt x="4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76"/>
            <p:cNvSpPr/>
            <p:nvPr/>
          </p:nvSpPr>
          <p:spPr>
            <a:xfrm>
              <a:off x="3360537" y="2189363"/>
              <a:ext cx="34934" cy="79087"/>
            </a:xfrm>
            <a:custGeom>
              <a:avLst/>
              <a:gdLst/>
              <a:ahLst/>
              <a:cxnLst/>
              <a:rect l="l" t="t" r="r" b="b"/>
              <a:pathLst>
                <a:path w="1239" h="2805" extrusionOk="0">
                  <a:moveTo>
                    <a:pt x="1024" y="1"/>
                  </a:moveTo>
                  <a:cubicBezTo>
                    <a:pt x="837" y="1"/>
                    <a:pt x="667" y="124"/>
                    <a:pt x="614" y="313"/>
                  </a:cubicBezTo>
                  <a:lnTo>
                    <a:pt x="65" y="2261"/>
                  </a:lnTo>
                  <a:cubicBezTo>
                    <a:pt x="0" y="2490"/>
                    <a:pt x="132" y="2724"/>
                    <a:pt x="361" y="2788"/>
                  </a:cubicBezTo>
                  <a:cubicBezTo>
                    <a:pt x="401" y="2799"/>
                    <a:pt x="439" y="2805"/>
                    <a:pt x="479" y="2805"/>
                  </a:cubicBezTo>
                  <a:cubicBezTo>
                    <a:pt x="557" y="2805"/>
                    <a:pt x="630" y="2786"/>
                    <a:pt x="695" y="2748"/>
                  </a:cubicBezTo>
                  <a:cubicBezTo>
                    <a:pt x="525" y="2651"/>
                    <a:pt x="439" y="2452"/>
                    <a:pt x="493" y="2261"/>
                  </a:cubicBezTo>
                  <a:lnTo>
                    <a:pt x="1042" y="313"/>
                  </a:lnTo>
                  <a:cubicBezTo>
                    <a:pt x="1071" y="203"/>
                    <a:pt x="1144" y="111"/>
                    <a:pt x="1238" y="58"/>
                  </a:cubicBezTo>
                  <a:cubicBezTo>
                    <a:pt x="1208" y="41"/>
                    <a:pt x="1176" y="28"/>
                    <a:pt x="1141" y="17"/>
                  </a:cubicBezTo>
                  <a:cubicBezTo>
                    <a:pt x="1102" y="6"/>
                    <a:pt x="1062" y="1"/>
                    <a:pt x="10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76"/>
            <p:cNvSpPr/>
            <p:nvPr/>
          </p:nvSpPr>
          <p:spPr>
            <a:xfrm>
              <a:off x="3496859" y="2189363"/>
              <a:ext cx="34990" cy="79087"/>
            </a:xfrm>
            <a:custGeom>
              <a:avLst/>
              <a:gdLst/>
              <a:ahLst/>
              <a:cxnLst/>
              <a:rect l="l" t="t" r="r" b="b"/>
              <a:pathLst>
                <a:path w="1241" h="2805" extrusionOk="0">
                  <a:moveTo>
                    <a:pt x="477" y="1"/>
                  </a:moveTo>
                  <a:cubicBezTo>
                    <a:pt x="438" y="1"/>
                    <a:pt x="398" y="6"/>
                    <a:pt x="358" y="17"/>
                  </a:cubicBezTo>
                  <a:cubicBezTo>
                    <a:pt x="129" y="82"/>
                    <a:pt x="0" y="316"/>
                    <a:pt x="62" y="545"/>
                  </a:cubicBezTo>
                  <a:lnTo>
                    <a:pt x="611" y="2492"/>
                  </a:lnTo>
                  <a:cubicBezTo>
                    <a:pt x="665" y="2681"/>
                    <a:pt x="837" y="2805"/>
                    <a:pt x="1025" y="2805"/>
                  </a:cubicBezTo>
                  <a:cubicBezTo>
                    <a:pt x="1063" y="2805"/>
                    <a:pt x="1103" y="2799"/>
                    <a:pt x="1144" y="2788"/>
                  </a:cubicBezTo>
                  <a:cubicBezTo>
                    <a:pt x="1176" y="2778"/>
                    <a:pt x="1211" y="2764"/>
                    <a:pt x="1241" y="2748"/>
                  </a:cubicBezTo>
                  <a:cubicBezTo>
                    <a:pt x="1144" y="2692"/>
                    <a:pt x="1068" y="2603"/>
                    <a:pt x="1039" y="2492"/>
                  </a:cubicBezTo>
                  <a:lnTo>
                    <a:pt x="490" y="545"/>
                  </a:lnTo>
                  <a:cubicBezTo>
                    <a:pt x="436" y="353"/>
                    <a:pt x="525" y="154"/>
                    <a:pt x="689" y="58"/>
                  </a:cubicBezTo>
                  <a:cubicBezTo>
                    <a:pt x="625" y="20"/>
                    <a:pt x="552" y="1"/>
                    <a:pt x="4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76"/>
            <p:cNvSpPr/>
            <p:nvPr/>
          </p:nvSpPr>
          <p:spPr>
            <a:xfrm>
              <a:off x="3349371" y="2006321"/>
              <a:ext cx="53514" cy="64059"/>
            </a:xfrm>
            <a:custGeom>
              <a:avLst/>
              <a:gdLst/>
              <a:ahLst/>
              <a:cxnLst/>
              <a:rect l="l" t="t" r="r" b="b"/>
              <a:pathLst>
                <a:path w="1898" h="2272" extrusionOk="0">
                  <a:moveTo>
                    <a:pt x="1066" y="1"/>
                  </a:moveTo>
                  <a:lnTo>
                    <a:pt x="82" y="439"/>
                  </a:lnTo>
                  <a:lnTo>
                    <a:pt x="1" y="639"/>
                  </a:lnTo>
                  <a:lnTo>
                    <a:pt x="625" y="2059"/>
                  </a:lnTo>
                  <a:cubicBezTo>
                    <a:pt x="683" y="2193"/>
                    <a:pt x="815" y="2272"/>
                    <a:pt x="952" y="2272"/>
                  </a:cubicBezTo>
                  <a:cubicBezTo>
                    <a:pt x="999" y="2272"/>
                    <a:pt x="1047" y="2262"/>
                    <a:pt x="1093" y="2242"/>
                  </a:cubicBezTo>
                  <a:lnTo>
                    <a:pt x="1898" y="1884"/>
                  </a:lnTo>
                  <a:lnTo>
                    <a:pt x="106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76"/>
            <p:cNvSpPr/>
            <p:nvPr/>
          </p:nvSpPr>
          <p:spPr>
            <a:xfrm>
              <a:off x="3338685" y="1981594"/>
              <a:ext cx="41447" cy="43956"/>
            </a:xfrm>
            <a:custGeom>
              <a:avLst/>
              <a:gdLst/>
              <a:ahLst/>
              <a:cxnLst/>
              <a:rect l="l" t="t" r="r" b="b"/>
              <a:pathLst>
                <a:path w="1470" h="1559" extrusionOk="0">
                  <a:moveTo>
                    <a:pt x="1063" y="1"/>
                  </a:moveTo>
                  <a:lnTo>
                    <a:pt x="259" y="359"/>
                  </a:lnTo>
                  <a:cubicBezTo>
                    <a:pt x="81" y="434"/>
                    <a:pt x="1" y="647"/>
                    <a:pt x="76" y="824"/>
                  </a:cubicBezTo>
                  <a:lnTo>
                    <a:pt x="399" y="1559"/>
                  </a:lnTo>
                  <a:cubicBezTo>
                    <a:pt x="423" y="1451"/>
                    <a:pt x="498" y="1357"/>
                    <a:pt x="606" y="1306"/>
                  </a:cubicBezTo>
                  <a:lnTo>
                    <a:pt x="1470" y="926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76"/>
            <p:cNvSpPr/>
            <p:nvPr/>
          </p:nvSpPr>
          <p:spPr>
            <a:xfrm>
              <a:off x="3526295" y="1925993"/>
              <a:ext cx="56841" cy="68824"/>
            </a:xfrm>
            <a:custGeom>
              <a:avLst/>
              <a:gdLst/>
              <a:ahLst/>
              <a:cxnLst/>
              <a:rect l="l" t="t" r="r" b="b"/>
              <a:pathLst>
                <a:path w="2016" h="2441" extrusionOk="0">
                  <a:moveTo>
                    <a:pt x="1208" y="1"/>
                  </a:moveTo>
                  <a:lnTo>
                    <a:pt x="0" y="539"/>
                  </a:lnTo>
                  <a:lnTo>
                    <a:pt x="840" y="2441"/>
                  </a:lnTo>
                  <a:lnTo>
                    <a:pt x="1970" y="1943"/>
                  </a:lnTo>
                  <a:lnTo>
                    <a:pt x="2015" y="1801"/>
                  </a:lnTo>
                  <a:lnTo>
                    <a:pt x="12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76"/>
            <p:cNvSpPr/>
            <p:nvPr/>
          </p:nvSpPr>
          <p:spPr>
            <a:xfrm>
              <a:off x="3515581" y="1902930"/>
              <a:ext cx="45620" cy="40093"/>
            </a:xfrm>
            <a:custGeom>
              <a:avLst/>
              <a:gdLst/>
              <a:ahLst/>
              <a:cxnLst/>
              <a:rect l="l" t="t" r="r" b="b"/>
              <a:pathLst>
                <a:path w="1618" h="1422" extrusionOk="0">
                  <a:moveTo>
                    <a:pt x="1131" y="1"/>
                  </a:moveTo>
                  <a:lnTo>
                    <a:pt x="1" y="498"/>
                  </a:lnTo>
                  <a:lnTo>
                    <a:pt x="407" y="1421"/>
                  </a:lnTo>
                  <a:lnTo>
                    <a:pt x="1618" y="886"/>
                  </a:lnTo>
                  <a:lnTo>
                    <a:pt x="1241" y="44"/>
                  </a:lnTo>
                  <a:lnTo>
                    <a:pt x="113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76"/>
            <p:cNvSpPr/>
            <p:nvPr/>
          </p:nvSpPr>
          <p:spPr>
            <a:xfrm>
              <a:off x="3443966" y="2016048"/>
              <a:ext cx="33411" cy="48947"/>
            </a:xfrm>
            <a:custGeom>
              <a:avLst/>
              <a:gdLst/>
              <a:ahLst/>
              <a:cxnLst/>
              <a:rect l="l" t="t" r="r" b="b"/>
              <a:pathLst>
                <a:path w="1185" h="1736" extrusionOk="0">
                  <a:moveTo>
                    <a:pt x="641" y="0"/>
                  </a:moveTo>
                  <a:lnTo>
                    <a:pt x="418" y="68"/>
                  </a:lnTo>
                  <a:lnTo>
                    <a:pt x="176" y="296"/>
                  </a:lnTo>
                  <a:lnTo>
                    <a:pt x="1" y="649"/>
                  </a:lnTo>
                  <a:lnTo>
                    <a:pt x="63" y="1130"/>
                  </a:lnTo>
                  <a:lnTo>
                    <a:pt x="214" y="1502"/>
                  </a:lnTo>
                  <a:lnTo>
                    <a:pt x="531" y="1736"/>
                  </a:lnTo>
                  <a:lnTo>
                    <a:pt x="647" y="1736"/>
                  </a:lnTo>
                  <a:cubicBezTo>
                    <a:pt x="967" y="1577"/>
                    <a:pt x="1185" y="1246"/>
                    <a:pt x="1185" y="867"/>
                  </a:cubicBezTo>
                  <a:cubicBezTo>
                    <a:pt x="1179" y="487"/>
                    <a:pt x="956" y="159"/>
                    <a:pt x="6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76"/>
            <p:cNvSpPr/>
            <p:nvPr/>
          </p:nvSpPr>
          <p:spPr>
            <a:xfrm>
              <a:off x="3422594" y="2013313"/>
              <a:ext cx="39473" cy="54642"/>
            </a:xfrm>
            <a:custGeom>
              <a:avLst/>
              <a:gdLst/>
              <a:ahLst/>
              <a:cxnLst/>
              <a:rect l="l" t="t" r="r" b="b"/>
              <a:pathLst>
                <a:path w="1400" h="1938" extrusionOk="0">
                  <a:moveTo>
                    <a:pt x="969" y="0"/>
                  </a:moveTo>
                  <a:cubicBezTo>
                    <a:pt x="433" y="0"/>
                    <a:pt x="0" y="434"/>
                    <a:pt x="0" y="969"/>
                  </a:cubicBezTo>
                  <a:cubicBezTo>
                    <a:pt x="0" y="1502"/>
                    <a:pt x="433" y="1938"/>
                    <a:pt x="969" y="1938"/>
                  </a:cubicBezTo>
                  <a:cubicBezTo>
                    <a:pt x="1122" y="1938"/>
                    <a:pt x="1270" y="1900"/>
                    <a:pt x="1399" y="1835"/>
                  </a:cubicBezTo>
                  <a:cubicBezTo>
                    <a:pt x="1079" y="1677"/>
                    <a:pt x="861" y="1348"/>
                    <a:pt x="861" y="969"/>
                  </a:cubicBezTo>
                  <a:cubicBezTo>
                    <a:pt x="861" y="587"/>
                    <a:pt x="1079" y="259"/>
                    <a:pt x="1399" y="100"/>
                  </a:cubicBezTo>
                  <a:cubicBezTo>
                    <a:pt x="1267" y="35"/>
                    <a:pt x="1122" y="0"/>
                    <a:pt x="9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76"/>
            <p:cNvSpPr/>
            <p:nvPr/>
          </p:nvSpPr>
          <p:spPr>
            <a:xfrm>
              <a:off x="3558071" y="1904593"/>
              <a:ext cx="70967" cy="82499"/>
            </a:xfrm>
            <a:custGeom>
              <a:avLst/>
              <a:gdLst/>
              <a:ahLst/>
              <a:cxnLst/>
              <a:rect l="l" t="t" r="r" b="b"/>
              <a:pathLst>
                <a:path w="2517" h="2926" extrusionOk="0">
                  <a:moveTo>
                    <a:pt x="1322" y="1"/>
                  </a:moveTo>
                  <a:lnTo>
                    <a:pt x="143" y="501"/>
                  </a:lnTo>
                  <a:lnTo>
                    <a:pt x="27" y="644"/>
                  </a:lnTo>
                  <a:lnTo>
                    <a:pt x="0" y="803"/>
                  </a:lnTo>
                  <a:lnTo>
                    <a:pt x="845" y="2716"/>
                  </a:lnTo>
                  <a:cubicBezTo>
                    <a:pt x="903" y="2847"/>
                    <a:pt x="1033" y="2926"/>
                    <a:pt x="1170" y="2926"/>
                  </a:cubicBezTo>
                  <a:cubicBezTo>
                    <a:pt x="1218" y="2926"/>
                    <a:pt x="1267" y="2916"/>
                    <a:pt x="1313" y="2896"/>
                  </a:cubicBezTo>
                  <a:lnTo>
                    <a:pt x="2255" y="2484"/>
                  </a:lnTo>
                  <a:cubicBezTo>
                    <a:pt x="2433" y="2404"/>
                    <a:pt x="2516" y="2194"/>
                    <a:pt x="2435" y="2013"/>
                  </a:cubicBezTo>
                  <a:lnTo>
                    <a:pt x="1588" y="84"/>
                  </a:lnTo>
                  <a:lnTo>
                    <a:pt x="1531" y="3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76"/>
            <p:cNvSpPr/>
            <p:nvPr/>
          </p:nvSpPr>
          <p:spPr>
            <a:xfrm>
              <a:off x="3545017" y="1876680"/>
              <a:ext cx="58307" cy="51315"/>
            </a:xfrm>
            <a:custGeom>
              <a:avLst/>
              <a:gdLst/>
              <a:ahLst/>
              <a:cxnLst/>
              <a:rect l="l" t="t" r="r" b="b"/>
              <a:pathLst>
                <a:path w="2068" h="1820" extrusionOk="0">
                  <a:moveTo>
                    <a:pt x="1343" y="1"/>
                  </a:moveTo>
                  <a:cubicBezTo>
                    <a:pt x="1295" y="1"/>
                    <a:pt x="1247" y="10"/>
                    <a:pt x="1201" y="30"/>
                  </a:cubicBezTo>
                  <a:lnTo>
                    <a:pt x="259" y="442"/>
                  </a:lnTo>
                  <a:cubicBezTo>
                    <a:pt x="81" y="520"/>
                    <a:pt x="1" y="733"/>
                    <a:pt x="76" y="910"/>
                  </a:cubicBezTo>
                  <a:lnTo>
                    <a:pt x="477" y="1820"/>
                  </a:lnTo>
                  <a:cubicBezTo>
                    <a:pt x="490" y="1688"/>
                    <a:pt x="571" y="1567"/>
                    <a:pt x="700" y="1510"/>
                  </a:cubicBezTo>
                  <a:lnTo>
                    <a:pt x="1688" y="1072"/>
                  </a:lnTo>
                  <a:cubicBezTo>
                    <a:pt x="1737" y="1051"/>
                    <a:pt x="1787" y="1041"/>
                    <a:pt x="1837" y="1041"/>
                  </a:cubicBezTo>
                  <a:cubicBezTo>
                    <a:pt x="1921" y="1041"/>
                    <a:pt x="2003" y="1069"/>
                    <a:pt x="2067" y="1120"/>
                  </a:cubicBezTo>
                  <a:lnTo>
                    <a:pt x="1669" y="211"/>
                  </a:lnTo>
                  <a:cubicBezTo>
                    <a:pt x="1611" y="79"/>
                    <a:pt x="1479" y="1"/>
                    <a:pt x="1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76"/>
            <p:cNvSpPr/>
            <p:nvPr/>
          </p:nvSpPr>
          <p:spPr>
            <a:xfrm>
              <a:off x="3272145" y="2052222"/>
              <a:ext cx="50497" cy="48157"/>
            </a:xfrm>
            <a:custGeom>
              <a:avLst/>
              <a:gdLst/>
              <a:ahLst/>
              <a:cxnLst/>
              <a:rect l="l" t="t" r="r" b="b"/>
              <a:pathLst>
                <a:path w="1791" h="1708" extrusionOk="0">
                  <a:moveTo>
                    <a:pt x="1118" y="1"/>
                  </a:moveTo>
                  <a:lnTo>
                    <a:pt x="136" y="436"/>
                  </a:lnTo>
                  <a:lnTo>
                    <a:pt x="52" y="558"/>
                  </a:lnTo>
                  <a:lnTo>
                    <a:pt x="1" y="638"/>
                  </a:lnTo>
                  <a:lnTo>
                    <a:pt x="396" y="1532"/>
                  </a:lnTo>
                  <a:cubicBezTo>
                    <a:pt x="446" y="1641"/>
                    <a:pt x="555" y="1708"/>
                    <a:pt x="668" y="1708"/>
                  </a:cubicBezTo>
                  <a:cubicBezTo>
                    <a:pt x="708" y="1708"/>
                    <a:pt x="748" y="1700"/>
                    <a:pt x="787" y="1682"/>
                  </a:cubicBezTo>
                  <a:lnTo>
                    <a:pt x="1572" y="1338"/>
                  </a:lnTo>
                  <a:cubicBezTo>
                    <a:pt x="1723" y="1271"/>
                    <a:pt x="1790" y="1096"/>
                    <a:pt x="1723" y="948"/>
                  </a:cubicBezTo>
                  <a:lnTo>
                    <a:pt x="1333" y="63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76"/>
            <p:cNvSpPr/>
            <p:nvPr/>
          </p:nvSpPr>
          <p:spPr>
            <a:xfrm>
              <a:off x="3259486" y="2024112"/>
              <a:ext cx="51315" cy="48636"/>
            </a:xfrm>
            <a:custGeom>
              <a:avLst/>
              <a:gdLst/>
              <a:ahLst/>
              <a:cxnLst/>
              <a:rect l="l" t="t" r="r" b="b"/>
              <a:pathLst>
                <a:path w="1820" h="1725" extrusionOk="0">
                  <a:moveTo>
                    <a:pt x="1125" y="1"/>
                  </a:moveTo>
                  <a:cubicBezTo>
                    <a:pt x="1086" y="1"/>
                    <a:pt x="1045" y="9"/>
                    <a:pt x="1007" y="26"/>
                  </a:cubicBezTo>
                  <a:lnTo>
                    <a:pt x="219" y="373"/>
                  </a:lnTo>
                  <a:cubicBezTo>
                    <a:pt x="71" y="441"/>
                    <a:pt x="1" y="616"/>
                    <a:pt x="68" y="764"/>
                  </a:cubicBezTo>
                  <a:lnTo>
                    <a:pt x="490" y="1724"/>
                  </a:lnTo>
                  <a:cubicBezTo>
                    <a:pt x="496" y="1611"/>
                    <a:pt x="563" y="1498"/>
                    <a:pt x="676" y="1450"/>
                  </a:cubicBezTo>
                  <a:lnTo>
                    <a:pt x="1494" y="1089"/>
                  </a:lnTo>
                  <a:cubicBezTo>
                    <a:pt x="1534" y="1071"/>
                    <a:pt x="1576" y="1062"/>
                    <a:pt x="1618" y="1062"/>
                  </a:cubicBezTo>
                  <a:cubicBezTo>
                    <a:pt x="1692" y="1062"/>
                    <a:pt x="1764" y="1090"/>
                    <a:pt x="1819" y="1140"/>
                  </a:cubicBezTo>
                  <a:lnTo>
                    <a:pt x="1397" y="177"/>
                  </a:lnTo>
                  <a:cubicBezTo>
                    <a:pt x="1347" y="67"/>
                    <a:pt x="1238" y="1"/>
                    <a:pt x="11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76"/>
            <p:cNvSpPr/>
            <p:nvPr/>
          </p:nvSpPr>
          <p:spPr>
            <a:xfrm>
              <a:off x="3591498" y="1884256"/>
              <a:ext cx="47368" cy="40291"/>
            </a:xfrm>
            <a:custGeom>
              <a:avLst/>
              <a:gdLst/>
              <a:ahLst/>
              <a:cxnLst/>
              <a:rect l="l" t="t" r="r" b="b"/>
              <a:pathLst>
                <a:path w="1680" h="1429" extrusionOk="0">
                  <a:moveTo>
                    <a:pt x="129" y="1"/>
                  </a:moveTo>
                  <a:cubicBezTo>
                    <a:pt x="103" y="1"/>
                    <a:pt x="76" y="1"/>
                    <a:pt x="49" y="3"/>
                  </a:cubicBezTo>
                  <a:lnTo>
                    <a:pt x="1" y="169"/>
                  </a:lnTo>
                  <a:lnTo>
                    <a:pt x="343" y="942"/>
                  </a:lnTo>
                  <a:cubicBezTo>
                    <a:pt x="360" y="941"/>
                    <a:pt x="378" y="941"/>
                    <a:pt x="395" y="941"/>
                  </a:cubicBezTo>
                  <a:cubicBezTo>
                    <a:pt x="867" y="941"/>
                    <a:pt x="1327" y="1115"/>
                    <a:pt x="1680" y="1429"/>
                  </a:cubicBezTo>
                  <a:cubicBezTo>
                    <a:pt x="1666" y="1262"/>
                    <a:pt x="1626" y="1090"/>
                    <a:pt x="1553" y="925"/>
                  </a:cubicBezTo>
                  <a:cubicBezTo>
                    <a:pt x="1298" y="346"/>
                    <a:pt x="725" y="1"/>
                    <a:pt x="129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76"/>
            <p:cNvSpPr/>
            <p:nvPr/>
          </p:nvSpPr>
          <p:spPr>
            <a:xfrm>
              <a:off x="3545017" y="1875730"/>
              <a:ext cx="58307" cy="51315"/>
            </a:xfrm>
            <a:custGeom>
              <a:avLst/>
              <a:gdLst/>
              <a:ahLst/>
              <a:cxnLst/>
              <a:rect l="l" t="t" r="r" b="b"/>
              <a:pathLst>
                <a:path w="2068" h="1820" extrusionOk="0">
                  <a:moveTo>
                    <a:pt x="1343" y="1"/>
                  </a:moveTo>
                  <a:cubicBezTo>
                    <a:pt x="1295" y="1"/>
                    <a:pt x="1247" y="10"/>
                    <a:pt x="1201" y="30"/>
                  </a:cubicBezTo>
                  <a:lnTo>
                    <a:pt x="259" y="442"/>
                  </a:lnTo>
                  <a:cubicBezTo>
                    <a:pt x="81" y="520"/>
                    <a:pt x="1" y="733"/>
                    <a:pt x="76" y="910"/>
                  </a:cubicBezTo>
                  <a:lnTo>
                    <a:pt x="477" y="1820"/>
                  </a:lnTo>
                  <a:cubicBezTo>
                    <a:pt x="490" y="1688"/>
                    <a:pt x="571" y="1567"/>
                    <a:pt x="700" y="1510"/>
                  </a:cubicBezTo>
                  <a:lnTo>
                    <a:pt x="1688" y="1072"/>
                  </a:lnTo>
                  <a:cubicBezTo>
                    <a:pt x="1737" y="1051"/>
                    <a:pt x="1787" y="1041"/>
                    <a:pt x="1837" y="1041"/>
                  </a:cubicBezTo>
                  <a:cubicBezTo>
                    <a:pt x="1921" y="1041"/>
                    <a:pt x="2003" y="1069"/>
                    <a:pt x="2067" y="1120"/>
                  </a:cubicBezTo>
                  <a:lnTo>
                    <a:pt x="1669" y="211"/>
                  </a:lnTo>
                  <a:cubicBezTo>
                    <a:pt x="1611" y="79"/>
                    <a:pt x="1479" y="1"/>
                    <a:pt x="1343" y="1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76"/>
            <p:cNvSpPr/>
            <p:nvPr/>
          </p:nvSpPr>
          <p:spPr>
            <a:xfrm>
              <a:off x="3338685" y="1983569"/>
              <a:ext cx="41447" cy="43956"/>
            </a:xfrm>
            <a:custGeom>
              <a:avLst/>
              <a:gdLst/>
              <a:ahLst/>
              <a:cxnLst/>
              <a:rect l="l" t="t" r="r" b="b"/>
              <a:pathLst>
                <a:path w="1470" h="1559" extrusionOk="0">
                  <a:moveTo>
                    <a:pt x="1063" y="1"/>
                  </a:moveTo>
                  <a:lnTo>
                    <a:pt x="259" y="359"/>
                  </a:lnTo>
                  <a:cubicBezTo>
                    <a:pt x="81" y="434"/>
                    <a:pt x="1" y="647"/>
                    <a:pt x="76" y="824"/>
                  </a:cubicBezTo>
                  <a:lnTo>
                    <a:pt x="399" y="1559"/>
                  </a:lnTo>
                  <a:cubicBezTo>
                    <a:pt x="423" y="1451"/>
                    <a:pt x="498" y="1357"/>
                    <a:pt x="606" y="1306"/>
                  </a:cubicBezTo>
                  <a:lnTo>
                    <a:pt x="1470" y="926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76"/>
            <p:cNvSpPr/>
            <p:nvPr/>
          </p:nvSpPr>
          <p:spPr>
            <a:xfrm>
              <a:off x="3422331" y="2013313"/>
              <a:ext cx="39473" cy="54642"/>
            </a:xfrm>
            <a:custGeom>
              <a:avLst/>
              <a:gdLst/>
              <a:ahLst/>
              <a:cxnLst/>
              <a:rect l="l" t="t" r="r" b="b"/>
              <a:pathLst>
                <a:path w="1400" h="1938" extrusionOk="0">
                  <a:moveTo>
                    <a:pt x="969" y="0"/>
                  </a:moveTo>
                  <a:cubicBezTo>
                    <a:pt x="433" y="0"/>
                    <a:pt x="0" y="434"/>
                    <a:pt x="0" y="969"/>
                  </a:cubicBezTo>
                  <a:cubicBezTo>
                    <a:pt x="0" y="1502"/>
                    <a:pt x="433" y="1938"/>
                    <a:pt x="969" y="1938"/>
                  </a:cubicBezTo>
                  <a:cubicBezTo>
                    <a:pt x="1122" y="1938"/>
                    <a:pt x="1270" y="1900"/>
                    <a:pt x="1399" y="1835"/>
                  </a:cubicBezTo>
                  <a:cubicBezTo>
                    <a:pt x="1079" y="1677"/>
                    <a:pt x="861" y="1348"/>
                    <a:pt x="861" y="969"/>
                  </a:cubicBezTo>
                  <a:cubicBezTo>
                    <a:pt x="861" y="587"/>
                    <a:pt x="1079" y="259"/>
                    <a:pt x="1399" y="100"/>
                  </a:cubicBezTo>
                  <a:cubicBezTo>
                    <a:pt x="1267" y="35"/>
                    <a:pt x="1122" y="0"/>
                    <a:pt x="969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29" name="Google Shape;3429;p76"/>
          <p:cNvGrpSpPr/>
          <p:nvPr/>
        </p:nvGrpSpPr>
        <p:grpSpPr>
          <a:xfrm>
            <a:off x="4757712" y="1876850"/>
            <a:ext cx="353142" cy="391967"/>
            <a:chOff x="4757712" y="1876850"/>
            <a:chExt cx="353142" cy="391967"/>
          </a:xfrm>
        </p:grpSpPr>
        <p:sp>
          <p:nvSpPr>
            <p:cNvPr id="3430" name="Google Shape;3430;p76"/>
            <p:cNvSpPr/>
            <p:nvPr/>
          </p:nvSpPr>
          <p:spPr>
            <a:xfrm>
              <a:off x="4928771" y="1903155"/>
              <a:ext cx="11475" cy="70347"/>
            </a:xfrm>
            <a:custGeom>
              <a:avLst/>
              <a:gdLst/>
              <a:ahLst/>
              <a:cxnLst/>
              <a:rect l="l" t="t" r="r" b="b"/>
              <a:pathLst>
                <a:path w="407" h="2495" extrusionOk="0">
                  <a:moveTo>
                    <a:pt x="201" y="1"/>
                  </a:moveTo>
                  <a:cubicBezTo>
                    <a:pt x="200" y="1"/>
                    <a:pt x="198" y="1"/>
                    <a:pt x="197" y="1"/>
                  </a:cubicBezTo>
                  <a:cubicBezTo>
                    <a:pt x="86" y="6"/>
                    <a:pt x="0" y="103"/>
                    <a:pt x="0" y="213"/>
                  </a:cubicBezTo>
                  <a:lnTo>
                    <a:pt x="0" y="2285"/>
                  </a:lnTo>
                  <a:cubicBezTo>
                    <a:pt x="0" y="2395"/>
                    <a:pt x="86" y="2492"/>
                    <a:pt x="197" y="2495"/>
                  </a:cubicBezTo>
                  <a:cubicBezTo>
                    <a:pt x="198" y="2495"/>
                    <a:pt x="200" y="2495"/>
                    <a:pt x="202" y="2495"/>
                  </a:cubicBezTo>
                  <a:cubicBezTo>
                    <a:pt x="315" y="2495"/>
                    <a:pt x="406" y="2404"/>
                    <a:pt x="406" y="2293"/>
                  </a:cubicBezTo>
                  <a:lnTo>
                    <a:pt x="406" y="203"/>
                  </a:lnTo>
                  <a:cubicBezTo>
                    <a:pt x="406" y="94"/>
                    <a:pt x="315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76"/>
            <p:cNvSpPr/>
            <p:nvPr/>
          </p:nvSpPr>
          <p:spPr>
            <a:xfrm>
              <a:off x="4905764" y="1961209"/>
              <a:ext cx="98795" cy="37556"/>
            </a:xfrm>
            <a:custGeom>
              <a:avLst/>
              <a:gdLst/>
              <a:ahLst/>
              <a:cxnLst/>
              <a:rect l="l" t="t" r="r" b="b"/>
              <a:pathLst>
                <a:path w="3504" h="1332" extrusionOk="0">
                  <a:moveTo>
                    <a:pt x="388" y="0"/>
                  </a:moveTo>
                  <a:lnTo>
                    <a:pt x="254" y="86"/>
                  </a:lnTo>
                  <a:lnTo>
                    <a:pt x="1" y="377"/>
                  </a:lnTo>
                  <a:lnTo>
                    <a:pt x="1" y="1332"/>
                  </a:lnTo>
                  <a:lnTo>
                    <a:pt x="3302" y="1332"/>
                  </a:lnTo>
                  <a:lnTo>
                    <a:pt x="3504" y="1224"/>
                  </a:lnTo>
                  <a:lnTo>
                    <a:pt x="3504" y="638"/>
                  </a:lnTo>
                  <a:cubicBezTo>
                    <a:pt x="3504" y="288"/>
                    <a:pt x="3213" y="0"/>
                    <a:pt x="2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76"/>
            <p:cNvSpPr/>
            <p:nvPr/>
          </p:nvSpPr>
          <p:spPr>
            <a:xfrm>
              <a:off x="4865191" y="1961209"/>
              <a:ext cx="60196" cy="37556"/>
            </a:xfrm>
            <a:custGeom>
              <a:avLst/>
              <a:gdLst/>
              <a:ahLst/>
              <a:cxnLst/>
              <a:rect l="l" t="t" r="r" b="b"/>
              <a:pathLst>
                <a:path w="2135" h="1332" extrusionOk="0">
                  <a:moveTo>
                    <a:pt x="641" y="0"/>
                  </a:moveTo>
                  <a:cubicBezTo>
                    <a:pt x="291" y="0"/>
                    <a:pt x="1" y="288"/>
                    <a:pt x="1" y="640"/>
                  </a:cubicBezTo>
                  <a:lnTo>
                    <a:pt x="1" y="1224"/>
                  </a:lnTo>
                  <a:lnTo>
                    <a:pt x="140" y="1332"/>
                  </a:lnTo>
                  <a:lnTo>
                    <a:pt x="1634" y="1332"/>
                  </a:lnTo>
                  <a:lnTo>
                    <a:pt x="1494" y="1224"/>
                  </a:lnTo>
                  <a:lnTo>
                    <a:pt x="1494" y="632"/>
                  </a:lnTo>
                  <a:cubicBezTo>
                    <a:pt x="1494" y="283"/>
                    <a:pt x="1784" y="0"/>
                    <a:pt x="2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76"/>
            <p:cNvSpPr/>
            <p:nvPr/>
          </p:nvSpPr>
          <p:spPr>
            <a:xfrm>
              <a:off x="4829158" y="2221392"/>
              <a:ext cx="250597" cy="47424"/>
            </a:xfrm>
            <a:custGeom>
              <a:avLst/>
              <a:gdLst/>
              <a:ahLst/>
              <a:cxnLst/>
              <a:rect l="l" t="t" r="r" b="b"/>
              <a:pathLst>
                <a:path w="8888" h="1682" extrusionOk="0">
                  <a:moveTo>
                    <a:pt x="1" y="0"/>
                  </a:moveTo>
                  <a:lnTo>
                    <a:pt x="592" y="1477"/>
                  </a:lnTo>
                  <a:lnTo>
                    <a:pt x="894" y="1682"/>
                  </a:lnTo>
                  <a:lnTo>
                    <a:pt x="7865" y="1682"/>
                  </a:lnTo>
                  <a:cubicBezTo>
                    <a:pt x="8126" y="1682"/>
                    <a:pt x="8365" y="1529"/>
                    <a:pt x="8470" y="1286"/>
                  </a:cubicBezTo>
                  <a:cubicBezTo>
                    <a:pt x="8621" y="942"/>
                    <a:pt x="8758" y="606"/>
                    <a:pt x="8887" y="278"/>
                  </a:cubicBezTo>
                  <a:lnTo>
                    <a:pt x="84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76"/>
            <p:cNvSpPr/>
            <p:nvPr/>
          </p:nvSpPr>
          <p:spPr>
            <a:xfrm>
              <a:off x="4789713" y="2221308"/>
              <a:ext cx="74604" cy="47509"/>
            </a:xfrm>
            <a:custGeom>
              <a:avLst/>
              <a:gdLst/>
              <a:ahLst/>
              <a:cxnLst/>
              <a:rect l="l" t="t" r="r" b="b"/>
              <a:pathLst>
                <a:path w="2646" h="1685" extrusionOk="0">
                  <a:moveTo>
                    <a:pt x="342" y="1"/>
                  </a:moveTo>
                  <a:lnTo>
                    <a:pt x="0" y="281"/>
                  </a:lnTo>
                  <a:cubicBezTo>
                    <a:pt x="130" y="609"/>
                    <a:pt x="267" y="945"/>
                    <a:pt x="417" y="1289"/>
                  </a:cubicBezTo>
                  <a:cubicBezTo>
                    <a:pt x="522" y="1529"/>
                    <a:pt x="762" y="1685"/>
                    <a:pt x="1023" y="1685"/>
                  </a:cubicBezTo>
                  <a:lnTo>
                    <a:pt x="2645" y="1685"/>
                  </a:lnTo>
                  <a:cubicBezTo>
                    <a:pt x="2382" y="1685"/>
                    <a:pt x="2145" y="1532"/>
                    <a:pt x="2040" y="1289"/>
                  </a:cubicBezTo>
                  <a:cubicBezTo>
                    <a:pt x="1889" y="945"/>
                    <a:pt x="1749" y="609"/>
                    <a:pt x="1623" y="281"/>
                  </a:cubicBezTo>
                  <a:lnTo>
                    <a:pt x="19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76"/>
            <p:cNvSpPr/>
            <p:nvPr/>
          </p:nvSpPr>
          <p:spPr>
            <a:xfrm>
              <a:off x="4944081" y="2221392"/>
              <a:ext cx="11560" cy="47424"/>
            </a:xfrm>
            <a:custGeom>
              <a:avLst/>
              <a:gdLst/>
              <a:ahLst/>
              <a:cxnLst/>
              <a:rect l="l" t="t" r="r" b="b"/>
              <a:pathLst>
                <a:path w="410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410" y="1682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76"/>
            <p:cNvSpPr/>
            <p:nvPr/>
          </p:nvSpPr>
          <p:spPr>
            <a:xfrm>
              <a:off x="4974644" y="2221392"/>
              <a:ext cx="11504" cy="47424"/>
            </a:xfrm>
            <a:custGeom>
              <a:avLst/>
              <a:gdLst/>
              <a:ahLst/>
              <a:cxnLst/>
              <a:rect l="l" t="t" r="r" b="b"/>
              <a:pathLst>
                <a:path w="408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407" y="168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76"/>
            <p:cNvSpPr/>
            <p:nvPr/>
          </p:nvSpPr>
          <p:spPr>
            <a:xfrm>
              <a:off x="5005236" y="2221392"/>
              <a:ext cx="11560" cy="47424"/>
            </a:xfrm>
            <a:custGeom>
              <a:avLst/>
              <a:gdLst/>
              <a:ahLst/>
              <a:cxnLst/>
              <a:rect l="l" t="t" r="r" b="b"/>
              <a:pathLst>
                <a:path w="410" h="1682" extrusionOk="0">
                  <a:moveTo>
                    <a:pt x="0" y="0"/>
                  </a:moveTo>
                  <a:lnTo>
                    <a:pt x="0" y="1682"/>
                  </a:lnTo>
                  <a:lnTo>
                    <a:pt x="409" y="168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76"/>
            <p:cNvSpPr/>
            <p:nvPr/>
          </p:nvSpPr>
          <p:spPr>
            <a:xfrm>
              <a:off x="4913517" y="2221392"/>
              <a:ext cx="11475" cy="47424"/>
            </a:xfrm>
            <a:custGeom>
              <a:avLst/>
              <a:gdLst/>
              <a:ahLst/>
              <a:cxnLst/>
              <a:rect l="l" t="t" r="r" b="b"/>
              <a:pathLst>
                <a:path w="407" h="1682" extrusionOk="0">
                  <a:moveTo>
                    <a:pt x="0" y="0"/>
                  </a:moveTo>
                  <a:lnTo>
                    <a:pt x="0" y="1682"/>
                  </a:lnTo>
                  <a:lnTo>
                    <a:pt x="407" y="168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76"/>
            <p:cNvSpPr/>
            <p:nvPr/>
          </p:nvSpPr>
          <p:spPr>
            <a:xfrm>
              <a:off x="5035884" y="2221392"/>
              <a:ext cx="11560" cy="47424"/>
            </a:xfrm>
            <a:custGeom>
              <a:avLst/>
              <a:gdLst/>
              <a:ahLst/>
              <a:cxnLst/>
              <a:rect l="l" t="t" r="r" b="b"/>
              <a:pathLst>
                <a:path w="410" h="1682" extrusionOk="0">
                  <a:moveTo>
                    <a:pt x="0" y="0"/>
                  </a:moveTo>
                  <a:lnTo>
                    <a:pt x="0" y="1682"/>
                  </a:lnTo>
                  <a:lnTo>
                    <a:pt x="409" y="1682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76"/>
            <p:cNvSpPr/>
            <p:nvPr/>
          </p:nvSpPr>
          <p:spPr>
            <a:xfrm>
              <a:off x="4821714" y="2221392"/>
              <a:ext cx="11504" cy="47424"/>
            </a:xfrm>
            <a:custGeom>
              <a:avLst/>
              <a:gdLst/>
              <a:ahLst/>
              <a:cxnLst/>
              <a:rect l="l" t="t" r="r" b="b"/>
              <a:pathLst>
                <a:path w="408" h="1682" extrusionOk="0">
                  <a:moveTo>
                    <a:pt x="1" y="0"/>
                  </a:moveTo>
                  <a:lnTo>
                    <a:pt x="1" y="1682"/>
                  </a:lnTo>
                  <a:lnTo>
                    <a:pt x="407" y="168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76"/>
            <p:cNvSpPr/>
            <p:nvPr/>
          </p:nvSpPr>
          <p:spPr>
            <a:xfrm>
              <a:off x="4882869" y="2221392"/>
              <a:ext cx="11475" cy="47424"/>
            </a:xfrm>
            <a:custGeom>
              <a:avLst/>
              <a:gdLst/>
              <a:ahLst/>
              <a:cxnLst/>
              <a:rect l="l" t="t" r="r" b="b"/>
              <a:pathLst>
                <a:path w="407" h="1682" extrusionOk="0">
                  <a:moveTo>
                    <a:pt x="0" y="0"/>
                  </a:moveTo>
                  <a:lnTo>
                    <a:pt x="0" y="1682"/>
                  </a:lnTo>
                  <a:lnTo>
                    <a:pt x="407" y="168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76"/>
            <p:cNvSpPr/>
            <p:nvPr/>
          </p:nvSpPr>
          <p:spPr>
            <a:xfrm>
              <a:off x="4852221" y="2221392"/>
              <a:ext cx="11475" cy="47424"/>
            </a:xfrm>
            <a:custGeom>
              <a:avLst/>
              <a:gdLst/>
              <a:ahLst/>
              <a:cxnLst/>
              <a:rect l="l" t="t" r="r" b="b"/>
              <a:pathLst>
                <a:path w="407" h="1682" extrusionOk="0">
                  <a:moveTo>
                    <a:pt x="0" y="0"/>
                  </a:moveTo>
                  <a:lnTo>
                    <a:pt x="0" y="1682"/>
                  </a:lnTo>
                  <a:lnTo>
                    <a:pt x="407" y="1682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76"/>
            <p:cNvSpPr/>
            <p:nvPr/>
          </p:nvSpPr>
          <p:spPr>
            <a:xfrm>
              <a:off x="4803049" y="1995635"/>
              <a:ext cx="301348" cy="201284"/>
            </a:xfrm>
            <a:custGeom>
              <a:avLst/>
              <a:gdLst/>
              <a:ahLst/>
              <a:cxnLst/>
              <a:rect l="l" t="t" r="r" b="b"/>
              <a:pathLst>
                <a:path w="10688" h="7139" extrusionOk="0">
                  <a:moveTo>
                    <a:pt x="3281" y="1"/>
                  </a:moveTo>
                  <a:lnTo>
                    <a:pt x="3036" y="132"/>
                  </a:lnTo>
                  <a:lnTo>
                    <a:pt x="2756" y="496"/>
                  </a:lnTo>
                  <a:lnTo>
                    <a:pt x="1957" y="1819"/>
                  </a:lnTo>
                  <a:lnTo>
                    <a:pt x="518" y="4892"/>
                  </a:lnTo>
                  <a:lnTo>
                    <a:pt x="1" y="7138"/>
                  </a:lnTo>
                  <a:lnTo>
                    <a:pt x="10263" y="7138"/>
                  </a:lnTo>
                  <a:lnTo>
                    <a:pt x="10688" y="6902"/>
                  </a:lnTo>
                  <a:cubicBezTo>
                    <a:pt x="10281" y="5341"/>
                    <a:pt x="9423" y="2694"/>
                    <a:pt x="7908" y="372"/>
                  </a:cubicBezTo>
                  <a:cubicBezTo>
                    <a:pt x="7758" y="138"/>
                    <a:pt x="7502" y="1"/>
                    <a:pt x="7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76"/>
            <p:cNvSpPr/>
            <p:nvPr/>
          </p:nvSpPr>
          <p:spPr>
            <a:xfrm>
              <a:off x="4764591" y="1995635"/>
              <a:ext cx="139847" cy="201284"/>
            </a:xfrm>
            <a:custGeom>
              <a:avLst/>
              <a:gdLst/>
              <a:ahLst/>
              <a:cxnLst/>
              <a:rect l="l" t="t" r="r" b="b"/>
              <a:pathLst>
                <a:path w="4960" h="7139" extrusionOk="0">
                  <a:moveTo>
                    <a:pt x="3469" y="1"/>
                  </a:moveTo>
                  <a:cubicBezTo>
                    <a:pt x="3192" y="1"/>
                    <a:pt x="2936" y="138"/>
                    <a:pt x="2786" y="372"/>
                  </a:cubicBezTo>
                  <a:cubicBezTo>
                    <a:pt x="1271" y="2694"/>
                    <a:pt x="415" y="5341"/>
                    <a:pt x="1" y="6902"/>
                  </a:cubicBezTo>
                  <a:lnTo>
                    <a:pt x="281" y="7138"/>
                  </a:lnTo>
                  <a:lnTo>
                    <a:pt x="1771" y="7138"/>
                  </a:lnTo>
                  <a:lnTo>
                    <a:pt x="1491" y="6902"/>
                  </a:lnTo>
                  <a:cubicBezTo>
                    <a:pt x="1906" y="5341"/>
                    <a:pt x="2761" y="2694"/>
                    <a:pt x="4276" y="372"/>
                  </a:cubicBezTo>
                  <a:cubicBezTo>
                    <a:pt x="4427" y="138"/>
                    <a:pt x="4682" y="1"/>
                    <a:pt x="49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76"/>
            <p:cNvSpPr/>
            <p:nvPr/>
          </p:nvSpPr>
          <p:spPr>
            <a:xfrm>
              <a:off x="4795098" y="2087438"/>
              <a:ext cx="89604" cy="11475"/>
            </a:xfrm>
            <a:custGeom>
              <a:avLst/>
              <a:gdLst/>
              <a:ahLst/>
              <a:cxnLst/>
              <a:rect l="l" t="t" r="r" b="b"/>
              <a:pathLst>
                <a:path w="3178" h="407" extrusionOk="0">
                  <a:moveTo>
                    <a:pt x="181" y="0"/>
                  </a:moveTo>
                  <a:cubicBezTo>
                    <a:pt x="119" y="137"/>
                    <a:pt x="60" y="272"/>
                    <a:pt x="0" y="406"/>
                  </a:cubicBezTo>
                  <a:lnTo>
                    <a:pt x="3175" y="406"/>
                  </a:lnTo>
                  <a:cubicBezTo>
                    <a:pt x="3170" y="344"/>
                    <a:pt x="3165" y="277"/>
                    <a:pt x="3165" y="204"/>
                  </a:cubicBezTo>
                  <a:cubicBezTo>
                    <a:pt x="3165" y="137"/>
                    <a:pt x="3167" y="67"/>
                    <a:pt x="31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76"/>
            <p:cNvSpPr/>
            <p:nvPr/>
          </p:nvSpPr>
          <p:spPr>
            <a:xfrm>
              <a:off x="4987473" y="2087494"/>
              <a:ext cx="86587" cy="11560"/>
            </a:xfrm>
            <a:custGeom>
              <a:avLst/>
              <a:gdLst/>
              <a:ahLst/>
              <a:cxnLst/>
              <a:rect l="l" t="t" r="r" b="b"/>
              <a:pathLst>
                <a:path w="3071" h="410" extrusionOk="0">
                  <a:moveTo>
                    <a:pt x="1" y="1"/>
                  </a:moveTo>
                  <a:cubicBezTo>
                    <a:pt x="14" y="65"/>
                    <a:pt x="17" y="135"/>
                    <a:pt x="17" y="202"/>
                  </a:cubicBezTo>
                  <a:cubicBezTo>
                    <a:pt x="17" y="270"/>
                    <a:pt x="14" y="342"/>
                    <a:pt x="3" y="410"/>
                  </a:cubicBezTo>
                  <a:lnTo>
                    <a:pt x="3070" y="410"/>
                  </a:lnTo>
                  <a:cubicBezTo>
                    <a:pt x="3014" y="275"/>
                    <a:pt x="2955" y="141"/>
                    <a:pt x="2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76"/>
            <p:cNvSpPr/>
            <p:nvPr/>
          </p:nvSpPr>
          <p:spPr>
            <a:xfrm>
              <a:off x="4901985" y="2036969"/>
              <a:ext cx="90224" cy="111934"/>
            </a:xfrm>
            <a:custGeom>
              <a:avLst/>
              <a:gdLst/>
              <a:ahLst/>
              <a:cxnLst/>
              <a:rect l="l" t="t" r="r" b="b"/>
              <a:pathLst>
                <a:path w="3200" h="3970" extrusionOk="0">
                  <a:moveTo>
                    <a:pt x="1340" y="1"/>
                  </a:moveTo>
                  <a:lnTo>
                    <a:pt x="517" y="539"/>
                  </a:lnTo>
                  <a:lnTo>
                    <a:pt x="154" y="1160"/>
                  </a:lnTo>
                  <a:lnTo>
                    <a:pt x="0" y="1774"/>
                  </a:lnTo>
                  <a:lnTo>
                    <a:pt x="0" y="2465"/>
                  </a:lnTo>
                  <a:lnTo>
                    <a:pt x="377" y="3321"/>
                  </a:lnTo>
                  <a:lnTo>
                    <a:pt x="899" y="3762"/>
                  </a:lnTo>
                  <a:lnTo>
                    <a:pt x="1386" y="3956"/>
                  </a:lnTo>
                  <a:lnTo>
                    <a:pt x="1642" y="3969"/>
                  </a:lnTo>
                  <a:cubicBezTo>
                    <a:pt x="2538" y="3751"/>
                    <a:pt x="3199" y="2947"/>
                    <a:pt x="3199" y="1984"/>
                  </a:cubicBezTo>
                  <a:cubicBezTo>
                    <a:pt x="3197" y="1023"/>
                    <a:pt x="2535" y="219"/>
                    <a:pt x="16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76"/>
            <p:cNvSpPr/>
            <p:nvPr/>
          </p:nvSpPr>
          <p:spPr>
            <a:xfrm>
              <a:off x="4877174" y="2035531"/>
              <a:ext cx="71249" cy="115177"/>
            </a:xfrm>
            <a:custGeom>
              <a:avLst/>
              <a:gdLst/>
              <a:ahLst/>
              <a:cxnLst/>
              <a:rect l="l" t="t" r="r" b="b"/>
              <a:pathLst>
                <a:path w="2527" h="4085" extrusionOk="0">
                  <a:moveTo>
                    <a:pt x="2043" y="1"/>
                  </a:moveTo>
                  <a:cubicBezTo>
                    <a:pt x="915" y="1"/>
                    <a:pt x="1" y="915"/>
                    <a:pt x="1" y="2043"/>
                  </a:cubicBezTo>
                  <a:cubicBezTo>
                    <a:pt x="1" y="3170"/>
                    <a:pt x="915" y="4085"/>
                    <a:pt x="2043" y="4085"/>
                  </a:cubicBezTo>
                  <a:cubicBezTo>
                    <a:pt x="2210" y="4085"/>
                    <a:pt x="2371" y="4063"/>
                    <a:pt x="2527" y="4028"/>
                  </a:cubicBezTo>
                  <a:cubicBezTo>
                    <a:pt x="1631" y="3808"/>
                    <a:pt x="969" y="3001"/>
                    <a:pt x="969" y="2043"/>
                  </a:cubicBezTo>
                  <a:cubicBezTo>
                    <a:pt x="969" y="1082"/>
                    <a:pt x="1631" y="278"/>
                    <a:pt x="2527" y="60"/>
                  </a:cubicBezTo>
                  <a:cubicBezTo>
                    <a:pt x="2371" y="22"/>
                    <a:pt x="2207" y="1"/>
                    <a:pt x="20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76"/>
            <p:cNvSpPr/>
            <p:nvPr/>
          </p:nvSpPr>
          <p:spPr>
            <a:xfrm>
              <a:off x="4799807" y="2190829"/>
              <a:ext cx="311047" cy="38176"/>
            </a:xfrm>
            <a:custGeom>
              <a:avLst/>
              <a:gdLst/>
              <a:ahLst/>
              <a:cxnLst/>
              <a:rect l="l" t="t" r="r" b="b"/>
              <a:pathLst>
                <a:path w="11032" h="1354" extrusionOk="0">
                  <a:moveTo>
                    <a:pt x="207" y="0"/>
                  </a:moveTo>
                  <a:lnTo>
                    <a:pt x="146" y="283"/>
                  </a:lnTo>
                  <a:lnTo>
                    <a:pt x="0" y="856"/>
                  </a:lnTo>
                  <a:lnTo>
                    <a:pt x="175" y="1203"/>
                  </a:lnTo>
                  <a:lnTo>
                    <a:pt x="455" y="1353"/>
                  </a:lnTo>
                  <a:lnTo>
                    <a:pt x="10399" y="1353"/>
                  </a:lnTo>
                  <a:cubicBezTo>
                    <a:pt x="10760" y="1353"/>
                    <a:pt x="11031" y="1014"/>
                    <a:pt x="10948" y="659"/>
                  </a:cubicBezTo>
                  <a:cubicBezTo>
                    <a:pt x="10902" y="471"/>
                    <a:pt x="10848" y="248"/>
                    <a:pt x="10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76"/>
            <p:cNvSpPr/>
            <p:nvPr/>
          </p:nvSpPr>
          <p:spPr>
            <a:xfrm>
              <a:off x="4757712" y="2190829"/>
              <a:ext cx="59632" cy="38176"/>
            </a:xfrm>
            <a:custGeom>
              <a:avLst/>
              <a:gdLst/>
              <a:ahLst/>
              <a:cxnLst/>
              <a:rect l="l" t="t" r="r" b="b"/>
              <a:pathLst>
                <a:path w="2115" h="1354" extrusionOk="0">
                  <a:moveTo>
                    <a:pt x="248" y="0"/>
                  </a:moveTo>
                  <a:cubicBezTo>
                    <a:pt x="180" y="248"/>
                    <a:pt x="127" y="471"/>
                    <a:pt x="83" y="659"/>
                  </a:cubicBezTo>
                  <a:cubicBezTo>
                    <a:pt x="0" y="1014"/>
                    <a:pt x="272" y="1353"/>
                    <a:pt x="635" y="1353"/>
                  </a:cubicBezTo>
                  <a:lnTo>
                    <a:pt x="2115" y="1353"/>
                  </a:lnTo>
                  <a:cubicBezTo>
                    <a:pt x="1749" y="1353"/>
                    <a:pt x="1480" y="1014"/>
                    <a:pt x="1563" y="659"/>
                  </a:cubicBezTo>
                  <a:cubicBezTo>
                    <a:pt x="1606" y="471"/>
                    <a:pt x="1660" y="248"/>
                    <a:pt x="17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76"/>
            <p:cNvSpPr/>
            <p:nvPr/>
          </p:nvSpPr>
          <p:spPr>
            <a:xfrm>
              <a:off x="4928771" y="1878598"/>
              <a:ext cx="25122" cy="35526"/>
            </a:xfrm>
            <a:custGeom>
              <a:avLst/>
              <a:gdLst/>
              <a:ahLst/>
              <a:cxnLst/>
              <a:rect l="l" t="t" r="r" b="b"/>
              <a:pathLst>
                <a:path w="891" h="1260" extrusionOk="0">
                  <a:moveTo>
                    <a:pt x="377" y="0"/>
                  </a:moveTo>
                  <a:lnTo>
                    <a:pt x="148" y="194"/>
                  </a:lnTo>
                  <a:lnTo>
                    <a:pt x="0" y="495"/>
                  </a:lnTo>
                  <a:lnTo>
                    <a:pt x="0" y="893"/>
                  </a:lnTo>
                  <a:lnTo>
                    <a:pt x="256" y="1160"/>
                  </a:lnTo>
                  <a:lnTo>
                    <a:pt x="380" y="1257"/>
                  </a:lnTo>
                  <a:lnTo>
                    <a:pt x="482" y="1259"/>
                  </a:lnTo>
                  <a:cubicBezTo>
                    <a:pt x="724" y="1154"/>
                    <a:pt x="891" y="912"/>
                    <a:pt x="891" y="630"/>
                  </a:cubicBezTo>
                  <a:cubicBezTo>
                    <a:pt x="891" y="347"/>
                    <a:pt x="724" y="105"/>
                    <a:pt x="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76"/>
            <p:cNvSpPr/>
            <p:nvPr/>
          </p:nvSpPr>
          <p:spPr>
            <a:xfrm>
              <a:off x="4915265" y="1876850"/>
              <a:ext cx="27180" cy="38712"/>
            </a:xfrm>
            <a:custGeom>
              <a:avLst/>
              <a:gdLst/>
              <a:ahLst/>
              <a:cxnLst/>
              <a:rect l="l" t="t" r="r" b="b"/>
              <a:pathLst>
                <a:path w="964" h="1373" extrusionOk="0">
                  <a:moveTo>
                    <a:pt x="686" y="0"/>
                  </a:moveTo>
                  <a:cubicBezTo>
                    <a:pt x="310" y="0"/>
                    <a:pt x="0" y="304"/>
                    <a:pt x="0" y="686"/>
                  </a:cubicBezTo>
                  <a:cubicBezTo>
                    <a:pt x="0" y="1063"/>
                    <a:pt x="307" y="1372"/>
                    <a:pt x="686" y="1372"/>
                  </a:cubicBezTo>
                  <a:cubicBezTo>
                    <a:pt x="783" y="1372"/>
                    <a:pt x="877" y="1351"/>
                    <a:pt x="963" y="1316"/>
                  </a:cubicBezTo>
                  <a:cubicBezTo>
                    <a:pt x="721" y="1206"/>
                    <a:pt x="552" y="966"/>
                    <a:pt x="552" y="686"/>
                  </a:cubicBezTo>
                  <a:cubicBezTo>
                    <a:pt x="552" y="406"/>
                    <a:pt x="721" y="164"/>
                    <a:pt x="963" y="57"/>
                  </a:cubicBezTo>
                  <a:cubicBezTo>
                    <a:pt x="877" y="19"/>
                    <a:pt x="783" y="0"/>
                    <a:pt x="6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76"/>
            <p:cNvSpPr/>
            <p:nvPr/>
          </p:nvSpPr>
          <p:spPr>
            <a:xfrm>
              <a:off x="4877624" y="2035531"/>
              <a:ext cx="71249" cy="115177"/>
            </a:xfrm>
            <a:custGeom>
              <a:avLst/>
              <a:gdLst/>
              <a:ahLst/>
              <a:cxnLst/>
              <a:rect l="l" t="t" r="r" b="b"/>
              <a:pathLst>
                <a:path w="2527" h="4085" extrusionOk="0">
                  <a:moveTo>
                    <a:pt x="2043" y="1"/>
                  </a:moveTo>
                  <a:cubicBezTo>
                    <a:pt x="915" y="1"/>
                    <a:pt x="1" y="915"/>
                    <a:pt x="1" y="2043"/>
                  </a:cubicBezTo>
                  <a:cubicBezTo>
                    <a:pt x="1" y="3170"/>
                    <a:pt x="915" y="4085"/>
                    <a:pt x="2043" y="4085"/>
                  </a:cubicBezTo>
                  <a:cubicBezTo>
                    <a:pt x="2210" y="4085"/>
                    <a:pt x="2371" y="4063"/>
                    <a:pt x="2527" y="4028"/>
                  </a:cubicBezTo>
                  <a:cubicBezTo>
                    <a:pt x="1631" y="3808"/>
                    <a:pt x="969" y="3001"/>
                    <a:pt x="969" y="2043"/>
                  </a:cubicBezTo>
                  <a:cubicBezTo>
                    <a:pt x="969" y="1082"/>
                    <a:pt x="1631" y="278"/>
                    <a:pt x="2527" y="60"/>
                  </a:cubicBezTo>
                  <a:cubicBezTo>
                    <a:pt x="2371" y="22"/>
                    <a:pt x="2207" y="1"/>
                    <a:pt x="2043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76"/>
            <p:cNvSpPr/>
            <p:nvPr/>
          </p:nvSpPr>
          <p:spPr>
            <a:xfrm>
              <a:off x="4927248" y="2062993"/>
              <a:ext cx="40009" cy="59802"/>
            </a:xfrm>
            <a:custGeom>
              <a:avLst/>
              <a:gdLst/>
              <a:ahLst/>
              <a:cxnLst/>
              <a:rect l="l" t="t" r="r" b="b"/>
              <a:pathLst>
                <a:path w="1419" h="2121" extrusionOk="0">
                  <a:moveTo>
                    <a:pt x="571" y="1"/>
                  </a:moveTo>
                  <a:lnTo>
                    <a:pt x="159" y="383"/>
                  </a:lnTo>
                  <a:lnTo>
                    <a:pt x="0" y="770"/>
                  </a:lnTo>
                  <a:lnTo>
                    <a:pt x="0" y="1427"/>
                  </a:lnTo>
                  <a:lnTo>
                    <a:pt x="253" y="1860"/>
                  </a:lnTo>
                  <a:lnTo>
                    <a:pt x="541" y="2091"/>
                  </a:lnTo>
                  <a:lnTo>
                    <a:pt x="738" y="2121"/>
                  </a:lnTo>
                  <a:cubicBezTo>
                    <a:pt x="1141" y="1938"/>
                    <a:pt x="1418" y="1534"/>
                    <a:pt x="1418" y="1058"/>
                  </a:cubicBezTo>
                  <a:cubicBezTo>
                    <a:pt x="1418" y="590"/>
                    <a:pt x="1141" y="184"/>
                    <a:pt x="7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76"/>
            <p:cNvSpPr/>
            <p:nvPr/>
          </p:nvSpPr>
          <p:spPr>
            <a:xfrm>
              <a:off x="4901591" y="2060202"/>
              <a:ext cx="46606" cy="65864"/>
            </a:xfrm>
            <a:custGeom>
              <a:avLst/>
              <a:gdLst/>
              <a:ahLst/>
              <a:cxnLst/>
              <a:rect l="l" t="t" r="r" b="b"/>
              <a:pathLst>
                <a:path w="1653" h="2336" extrusionOk="0">
                  <a:moveTo>
                    <a:pt x="1169" y="0"/>
                  </a:moveTo>
                  <a:cubicBezTo>
                    <a:pt x="523" y="0"/>
                    <a:pt x="1" y="522"/>
                    <a:pt x="1" y="1168"/>
                  </a:cubicBezTo>
                  <a:cubicBezTo>
                    <a:pt x="1" y="1814"/>
                    <a:pt x="523" y="2335"/>
                    <a:pt x="1169" y="2335"/>
                  </a:cubicBezTo>
                  <a:cubicBezTo>
                    <a:pt x="1344" y="2335"/>
                    <a:pt x="1505" y="2298"/>
                    <a:pt x="1653" y="2231"/>
                  </a:cubicBezTo>
                  <a:cubicBezTo>
                    <a:pt x="1249" y="2042"/>
                    <a:pt x="970" y="1639"/>
                    <a:pt x="970" y="1168"/>
                  </a:cubicBezTo>
                  <a:cubicBezTo>
                    <a:pt x="970" y="697"/>
                    <a:pt x="1249" y="291"/>
                    <a:pt x="1653" y="105"/>
                  </a:cubicBezTo>
                  <a:cubicBezTo>
                    <a:pt x="1505" y="38"/>
                    <a:pt x="1341" y="0"/>
                    <a:pt x="11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76"/>
            <p:cNvSpPr/>
            <p:nvPr/>
          </p:nvSpPr>
          <p:spPr>
            <a:xfrm>
              <a:off x="4901703" y="2060202"/>
              <a:ext cx="46606" cy="65864"/>
            </a:xfrm>
            <a:custGeom>
              <a:avLst/>
              <a:gdLst/>
              <a:ahLst/>
              <a:cxnLst/>
              <a:rect l="l" t="t" r="r" b="b"/>
              <a:pathLst>
                <a:path w="1653" h="2336" extrusionOk="0">
                  <a:moveTo>
                    <a:pt x="1169" y="0"/>
                  </a:moveTo>
                  <a:cubicBezTo>
                    <a:pt x="523" y="0"/>
                    <a:pt x="1" y="522"/>
                    <a:pt x="1" y="1168"/>
                  </a:cubicBezTo>
                  <a:cubicBezTo>
                    <a:pt x="1" y="1814"/>
                    <a:pt x="523" y="2335"/>
                    <a:pt x="1169" y="2335"/>
                  </a:cubicBezTo>
                  <a:cubicBezTo>
                    <a:pt x="1344" y="2335"/>
                    <a:pt x="1505" y="2298"/>
                    <a:pt x="1653" y="2231"/>
                  </a:cubicBezTo>
                  <a:cubicBezTo>
                    <a:pt x="1249" y="2042"/>
                    <a:pt x="970" y="1639"/>
                    <a:pt x="970" y="1168"/>
                  </a:cubicBezTo>
                  <a:cubicBezTo>
                    <a:pt x="970" y="697"/>
                    <a:pt x="1249" y="291"/>
                    <a:pt x="1653" y="105"/>
                  </a:cubicBezTo>
                  <a:cubicBezTo>
                    <a:pt x="1505" y="38"/>
                    <a:pt x="1341" y="0"/>
                    <a:pt x="1169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76"/>
            <p:cNvSpPr/>
            <p:nvPr/>
          </p:nvSpPr>
          <p:spPr>
            <a:xfrm>
              <a:off x="4916478" y="1876850"/>
              <a:ext cx="27180" cy="38712"/>
            </a:xfrm>
            <a:custGeom>
              <a:avLst/>
              <a:gdLst/>
              <a:ahLst/>
              <a:cxnLst/>
              <a:rect l="l" t="t" r="r" b="b"/>
              <a:pathLst>
                <a:path w="964" h="1373" extrusionOk="0">
                  <a:moveTo>
                    <a:pt x="686" y="0"/>
                  </a:moveTo>
                  <a:cubicBezTo>
                    <a:pt x="310" y="0"/>
                    <a:pt x="0" y="304"/>
                    <a:pt x="0" y="686"/>
                  </a:cubicBezTo>
                  <a:cubicBezTo>
                    <a:pt x="0" y="1063"/>
                    <a:pt x="307" y="1372"/>
                    <a:pt x="686" y="1372"/>
                  </a:cubicBezTo>
                  <a:cubicBezTo>
                    <a:pt x="783" y="1372"/>
                    <a:pt x="877" y="1351"/>
                    <a:pt x="963" y="1316"/>
                  </a:cubicBezTo>
                  <a:cubicBezTo>
                    <a:pt x="721" y="1206"/>
                    <a:pt x="552" y="966"/>
                    <a:pt x="552" y="686"/>
                  </a:cubicBezTo>
                  <a:cubicBezTo>
                    <a:pt x="552" y="406"/>
                    <a:pt x="721" y="164"/>
                    <a:pt x="963" y="57"/>
                  </a:cubicBezTo>
                  <a:cubicBezTo>
                    <a:pt x="877" y="19"/>
                    <a:pt x="783" y="0"/>
                    <a:pt x="686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76"/>
          <p:cNvGrpSpPr/>
          <p:nvPr/>
        </p:nvGrpSpPr>
        <p:grpSpPr>
          <a:xfrm>
            <a:off x="5536683" y="1876906"/>
            <a:ext cx="259084" cy="391911"/>
            <a:chOff x="5536683" y="1876906"/>
            <a:chExt cx="259084" cy="391911"/>
          </a:xfrm>
        </p:grpSpPr>
        <p:sp>
          <p:nvSpPr>
            <p:cNvPr id="3459" name="Google Shape;3459;p76"/>
            <p:cNvSpPr/>
            <p:nvPr/>
          </p:nvSpPr>
          <p:spPr>
            <a:xfrm>
              <a:off x="5613853" y="1879500"/>
              <a:ext cx="143766" cy="71869"/>
            </a:xfrm>
            <a:custGeom>
              <a:avLst/>
              <a:gdLst/>
              <a:ahLst/>
              <a:cxnLst/>
              <a:rect l="l" t="t" r="r" b="b"/>
              <a:pathLst>
                <a:path w="5099" h="2549" extrusionOk="0">
                  <a:moveTo>
                    <a:pt x="2177" y="0"/>
                  </a:moveTo>
                  <a:lnTo>
                    <a:pt x="971" y="743"/>
                  </a:lnTo>
                  <a:lnTo>
                    <a:pt x="226" y="1916"/>
                  </a:lnTo>
                  <a:lnTo>
                    <a:pt x="0" y="2548"/>
                  </a:lnTo>
                  <a:lnTo>
                    <a:pt x="4972" y="2548"/>
                  </a:lnTo>
                  <a:lnTo>
                    <a:pt x="5099" y="2438"/>
                  </a:lnTo>
                  <a:cubicBezTo>
                    <a:pt x="4792" y="1230"/>
                    <a:pt x="3834" y="283"/>
                    <a:pt x="262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76"/>
            <p:cNvSpPr/>
            <p:nvPr/>
          </p:nvSpPr>
          <p:spPr>
            <a:xfrm>
              <a:off x="5574775" y="1876906"/>
              <a:ext cx="112977" cy="74463"/>
            </a:xfrm>
            <a:custGeom>
              <a:avLst/>
              <a:gdLst/>
              <a:ahLst/>
              <a:cxnLst/>
              <a:rect l="l" t="t" r="r" b="b"/>
              <a:pathLst>
                <a:path w="4007" h="2641" extrusionOk="0">
                  <a:moveTo>
                    <a:pt x="3243" y="1"/>
                  </a:moveTo>
                  <a:cubicBezTo>
                    <a:pt x="1674" y="1"/>
                    <a:pt x="364" y="1077"/>
                    <a:pt x="0" y="2530"/>
                  </a:cubicBezTo>
                  <a:lnTo>
                    <a:pt x="178" y="2640"/>
                  </a:lnTo>
                  <a:lnTo>
                    <a:pt x="1706" y="2640"/>
                  </a:lnTo>
                  <a:lnTo>
                    <a:pt x="1529" y="2530"/>
                  </a:lnTo>
                  <a:cubicBezTo>
                    <a:pt x="1830" y="1319"/>
                    <a:pt x="2793" y="372"/>
                    <a:pt x="4007" y="90"/>
                  </a:cubicBezTo>
                  <a:cubicBezTo>
                    <a:pt x="3759" y="31"/>
                    <a:pt x="3506" y="1"/>
                    <a:pt x="32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76"/>
            <p:cNvSpPr/>
            <p:nvPr/>
          </p:nvSpPr>
          <p:spPr>
            <a:xfrm>
              <a:off x="5574875" y="1876906"/>
              <a:ext cx="112977" cy="74463"/>
            </a:xfrm>
            <a:custGeom>
              <a:avLst/>
              <a:gdLst/>
              <a:ahLst/>
              <a:cxnLst/>
              <a:rect l="l" t="t" r="r" b="b"/>
              <a:pathLst>
                <a:path w="4007" h="2641" extrusionOk="0">
                  <a:moveTo>
                    <a:pt x="3243" y="1"/>
                  </a:moveTo>
                  <a:cubicBezTo>
                    <a:pt x="1674" y="1"/>
                    <a:pt x="364" y="1077"/>
                    <a:pt x="0" y="2530"/>
                  </a:cubicBezTo>
                  <a:lnTo>
                    <a:pt x="178" y="2640"/>
                  </a:lnTo>
                  <a:lnTo>
                    <a:pt x="1706" y="2640"/>
                  </a:lnTo>
                  <a:lnTo>
                    <a:pt x="1529" y="2530"/>
                  </a:lnTo>
                  <a:cubicBezTo>
                    <a:pt x="1830" y="1319"/>
                    <a:pt x="2793" y="372"/>
                    <a:pt x="4007" y="90"/>
                  </a:cubicBezTo>
                  <a:cubicBezTo>
                    <a:pt x="3759" y="31"/>
                    <a:pt x="3506" y="1"/>
                    <a:pt x="3243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76"/>
            <p:cNvSpPr/>
            <p:nvPr/>
          </p:nvSpPr>
          <p:spPr>
            <a:xfrm>
              <a:off x="5734161" y="2086902"/>
              <a:ext cx="61606" cy="181914"/>
            </a:xfrm>
            <a:custGeom>
              <a:avLst/>
              <a:gdLst/>
              <a:ahLst/>
              <a:cxnLst/>
              <a:rect l="l" t="t" r="r" b="b"/>
              <a:pathLst>
                <a:path w="2185" h="6452" extrusionOk="0">
                  <a:moveTo>
                    <a:pt x="228" y="1"/>
                  </a:moveTo>
                  <a:cubicBezTo>
                    <a:pt x="210" y="1"/>
                    <a:pt x="191" y="3"/>
                    <a:pt x="172" y="8"/>
                  </a:cubicBezTo>
                  <a:cubicBezTo>
                    <a:pt x="62" y="41"/>
                    <a:pt x="0" y="154"/>
                    <a:pt x="32" y="264"/>
                  </a:cubicBezTo>
                  <a:lnTo>
                    <a:pt x="1757" y="6301"/>
                  </a:lnTo>
                  <a:cubicBezTo>
                    <a:pt x="1784" y="6393"/>
                    <a:pt x="1865" y="6452"/>
                    <a:pt x="1956" y="6452"/>
                  </a:cubicBezTo>
                  <a:cubicBezTo>
                    <a:pt x="1975" y="6452"/>
                    <a:pt x="1991" y="6449"/>
                    <a:pt x="2013" y="6447"/>
                  </a:cubicBezTo>
                  <a:cubicBezTo>
                    <a:pt x="2120" y="6409"/>
                    <a:pt x="2185" y="6296"/>
                    <a:pt x="2153" y="6188"/>
                  </a:cubicBezTo>
                  <a:lnTo>
                    <a:pt x="428" y="151"/>
                  </a:lnTo>
                  <a:cubicBezTo>
                    <a:pt x="403" y="59"/>
                    <a:pt x="319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76"/>
            <p:cNvSpPr/>
            <p:nvPr/>
          </p:nvSpPr>
          <p:spPr>
            <a:xfrm>
              <a:off x="5536683" y="2088566"/>
              <a:ext cx="61099" cy="180194"/>
            </a:xfrm>
            <a:custGeom>
              <a:avLst/>
              <a:gdLst/>
              <a:ahLst/>
              <a:cxnLst/>
              <a:rect l="l" t="t" r="r" b="b"/>
              <a:pathLst>
                <a:path w="2167" h="6391" extrusionOk="0">
                  <a:moveTo>
                    <a:pt x="1936" y="0"/>
                  </a:moveTo>
                  <a:cubicBezTo>
                    <a:pt x="1846" y="0"/>
                    <a:pt x="1763" y="60"/>
                    <a:pt x="1739" y="148"/>
                  </a:cubicBezTo>
                  <a:lnTo>
                    <a:pt x="30" y="6129"/>
                  </a:lnTo>
                  <a:cubicBezTo>
                    <a:pt x="1" y="6240"/>
                    <a:pt x="63" y="6353"/>
                    <a:pt x="170" y="6385"/>
                  </a:cubicBezTo>
                  <a:cubicBezTo>
                    <a:pt x="192" y="6390"/>
                    <a:pt x="208" y="6390"/>
                    <a:pt x="230" y="6390"/>
                  </a:cubicBezTo>
                  <a:cubicBezTo>
                    <a:pt x="318" y="6390"/>
                    <a:pt x="399" y="6331"/>
                    <a:pt x="426" y="6240"/>
                  </a:cubicBezTo>
                  <a:lnTo>
                    <a:pt x="2134" y="259"/>
                  </a:lnTo>
                  <a:cubicBezTo>
                    <a:pt x="2167" y="151"/>
                    <a:pt x="2102" y="41"/>
                    <a:pt x="1994" y="8"/>
                  </a:cubicBezTo>
                  <a:cubicBezTo>
                    <a:pt x="1975" y="3"/>
                    <a:pt x="1956" y="0"/>
                    <a:pt x="1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76"/>
            <p:cNvSpPr/>
            <p:nvPr/>
          </p:nvSpPr>
          <p:spPr>
            <a:xfrm>
              <a:off x="5729593" y="2052222"/>
              <a:ext cx="23938" cy="49877"/>
            </a:xfrm>
            <a:custGeom>
              <a:avLst/>
              <a:gdLst/>
              <a:ahLst/>
              <a:cxnLst/>
              <a:rect l="l" t="t" r="r" b="b"/>
              <a:pathLst>
                <a:path w="849" h="1769" extrusionOk="0">
                  <a:moveTo>
                    <a:pt x="316" y="1"/>
                  </a:moveTo>
                  <a:lnTo>
                    <a:pt x="1" y="181"/>
                  </a:lnTo>
                  <a:lnTo>
                    <a:pt x="391" y="1569"/>
                  </a:lnTo>
                  <a:lnTo>
                    <a:pt x="552" y="1768"/>
                  </a:lnTo>
                  <a:lnTo>
                    <a:pt x="606" y="1768"/>
                  </a:lnTo>
                  <a:cubicBezTo>
                    <a:pt x="765" y="1666"/>
                    <a:pt x="848" y="1472"/>
                    <a:pt x="792" y="1279"/>
                  </a:cubicBezTo>
                  <a:lnTo>
                    <a:pt x="4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76"/>
            <p:cNvSpPr/>
            <p:nvPr/>
          </p:nvSpPr>
          <p:spPr>
            <a:xfrm>
              <a:off x="5590028" y="2054281"/>
              <a:ext cx="22020" cy="47875"/>
            </a:xfrm>
            <a:custGeom>
              <a:avLst/>
              <a:gdLst/>
              <a:ahLst/>
              <a:cxnLst/>
              <a:rect l="l" t="t" r="r" b="b"/>
              <a:pathLst>
                <a:path w="781" h="1698" extrusionOk="0">
                  <a:moveTo>
                    <a:pt x="382" y="0"/>
                  </a:moveTo>
                  <a:lnTo>
                    <a:pt x="0" y="1259"/>
                  </a:lnTo>
                  <a:lnTo>
                    <a:pt x="0" y="1407"/>
                  </a:lnTo>
                  <a:lnTo>
                    <a:pt x="202" y="1698"/>
                  </a:lnTo>
                  <a:lnTo>
                    <a:pt x="291" y="1698"/>
                  </a:lnTo>
                  <a:cubicBezTo>
                    <a:pt x="377" y="1644"/>
                    <a:pt x="450" y="1555"/>
                    <a:pt x="479" y="1448"/>
                  </a:cubicBezTo>
                  <a:lnTo>
                    <a:pt x="780" y="385"/>
                  </a:lnTo>
                  <a:lnTo>
                    <a:pt x="740" y="272"/>
                  </a:lnTo>
                  <a:lnTo>
                    <a:pt x="3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76"/>
            <p:cNvSpPr/>
            <p:nvPr/>
          </p:nvSpPr>
          <p:spPr>
            <a:xfrm>
              <a:off x="5719894" y="2056536"/>
              <a:ext cx="26813" cy="47565"/>
            </a:xfrm>
            <a:custGeom>
              <a:avLst/>
              <a:gdLst/>
              <a:ahLst/>
              <a:cxnLst/>
              <a:rect l="l" t="t" r="r" b="b"/>
              <a:pathLst>
                <a:path w="951" h="1687" extrusionOk="0">
                  <a:moveTo>
                    <a:pt x="390" y="1"/>
                  </a:moveTo>
                  <a:lnTo>
                    <a:pt x="33" y="205"/>
                  </a:lnTo>
                  <a:lnTo>
                    <a:pt x="0" y="305"/>
                  </a:lnTo>
                  <a:lnTo>
                    <a:pt x="302" y="1368"/>
                  </a:lnTo>
                  <a:cubicBezTo>
                    <a:pt x="357" y="1561"/>
                    <a:pt x="530" y="1686"/>
                    <a:pt x="719" y="1686"/>
                  </a:cubicBezTo>
                  <a:cubicBezTo>
                    <a:pt x="759" y="1686"/>
                    <a:pt x="799" y="1681"/>
                    <a:pt x="840" y="1669"/>
                  </a:cubicBezTo>
                  <a:cubicBezTo>
                    <a:pt x="880" y="1658"/>
                    <a:pt x="918" y="1637"/>
                    <a:pt x="950" y="1618"/>
                  </a:cubicBezTo>
                  <a:cubicBezTo>
                    <a:pt x="867" y="1559"/>
                    <a:pt x="797" y="1473"/>
                    <a:pt x="767" y="1365"/>
                  </a:cubicBezTo>
                  <a:lnTo>
                    <a:pt x="39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76"/>
            <p:cNvSpPr/>
            <p:nvPr/>
          </p:nvSpPr>
          <p:spPr>
            <a:xfrm>
              <a:off x="5578271" y="2050249"/>
              <a:ext cx="24445" cy="53514"/>
            </a:xfrm>
            <a:custGeom>
              <a:avLst/>
              <a:gdLst/>
              <a:ahLst/>
              <a:cxnLst/>
              <a:rect l="l" t="t" r="r" b="b"/>
              <a:pathLst>
                <a:path w="867" h="1898" extrusionOk="0">
                  <a:moveTo>
                    <a:pt x="630" y="1"/>
                  </a:moveTo>
                  <a:lnTo>
                    <a:pt x="436" y="60"/>
                  </a:lnTo>
                  <a:lnTo>
                    <a:pt x="67" y="1343"/>
                  </a:lnTo>
                  <a:cubicBezTo>
                    <a:pt x="0" y="1575"/>
                    <a:pt x="135" y="1817"/>
                    <a:pt x="369" y="1881"/>
                  </a:cubicBezTo>
                  <a:cubicBezTo>
                    <a:pt x="409" y="1893"/>
                    <a:pt x="448" y="1898"/>
                    <a:pt x="488" y="1898"/>
                  </a:cubicBezTo>
                  <a:cubicBezTo>
                    <a:pt x="570" y="1898"/>
                    <a:pt x="650" y="1874"/>
                    <a:pt x="721" y="1830"/>
                  </a:cubicBezTo>
                  <a:cubicBezTo>
                    <a:pt x="563" y="1736"/>
                    <a:pt x="479" y="1537"/>
                    <a:pt x="533" y="1346"/>
                  </a:cubicBezTo>
                  <a:lnTo>
                    <a:pt x="867" y="178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76"/>
            <p:cNvSpPr/>
            <p:nvPr/>
          </p:nvSpPr>
          <p:spPr>
            <a:xfrm>
              <a:off x="5612246" y="2012637"/>
              <a:ext cx="149913" cy="63664"/>
            </a:xfrm>
            <a:custGeom>
              <a:avLst/>
              <a:gdLst/>
              <a:ahLst/>
              <a:cxnLst/>
              <a:rect l="l" t="t" r="r" b="b"/>
              <a:pathLst>
                <a:path w="5317" h="2258" extrusionOk="0">
                  <a:moveTo>
                    <a:pt x="1" y="0"/>
                  </a:moveTo>
                  <a:lnTo>
                    <a:pt x="1" y="783"/>
                  </a:lnTo>
                  <a:lnTo>
                    <a:pt x="146" y="1001"/>
                  </a:lnTo>
                  <a:lnTo>
                    <a:pt x="1227" y="1840"/>
                  </a:lnTo>
                  <a:lnTo>
                    <a:pt x="2274" y="2206"/>
                  </a:lnTo>
                  <a:lnTo>
                    <a:pt x="2481" y="2258"/>
                  </a:lnTo>
                  <a:cubicBezTo>
                    <a:pt x="3485" y="2128"/>
                    <a:pt x="4386" y="1674"/>
                    <a:pt x="5072" y="1001"/>
                  </a:cubicBezTo>
                  <a:cubicBezTo>
                    <a:pt x="5231" y="848"/>
                    <a:pt x="5317" y="632"/>
                    <a:pt x="5317" y="409"/>
                  </a:cubicBezTo>
                  <a:lnTo>
                    <a:pt x="5317" y="121"/>
                  </a:lnTo>
                  <a:lnTo>
                    <a:pt x="51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76"/>
            <p:cNvSpPr/>
            <p:nvPr/>
          </p:nvSpPr>
          <p:spPr>
            <a:xfrm>
              <a:off x="5570151" y="2011791"/>
              <a:ext cx="117150" cy="64285"/>
            </a:xfrm>
            <a:custGeom>
              <a:avLst/>
              <a:gdLst/>
              <a:ahLst/>
              <a:cxnLst/>
              <a:rect l="l" t="t" r="r" b="b"/>
              <a:pathLst>
                <a:path w="4155" h="2280" extrusionOk="0">
                  <a:moveTo>
                    <a:pt x="151" y="1"/>
                  </a:moveTo>
                  <a:lnTo>
                    <a:pt x="0" y="116"/>
                  </a:lnTo>
                  <a:lnTo>
                    <a:pt x="0" y="410"/>
                  </a:lnTo>
                  <a:cubicBezTo>
                    <a:pt x="0" y="633"/>
                    <a:pt x="86" y="848"/>
                    <a:pt x="245" y="1004"/>
                  </a:cubicBezTo>
                  <a:cubicBezTo>
                    <a:pt x="958" y="1712"/>
                    <a:pt x="1908" y="2180"/>
                    <a:pt x="2960" y="2279"/>
                  </a:cubicBezTo>
                  <a:lnTo>
                    <a:pt x="3826" y="2279"/>
                  </a:lnTo>
                  <a:cubicBezTo>
                    <a:pt x="3939" y="2269"/>
                    <a:pt x="4047" y="2253"/>
                    <a:pt x="4154" y="2236"/>
                  </a:cubicBezTo>
                  <a:cubicBezTo>
                    <a:pt x="3232" y="2078"/>
                    <a:pt x="2406" y="1636"/>
                    <a:pt x="1765" y="1004"/>
                  </a:cubicBezTo>
                  <a:cubicBezTo>
                    <a:pt x="1607" y="851"/>
                    <a:pt x="1520" y="636"/>
                    <a:pt x="1520" y="410"/>
                  </a:cubicBezTo>
                  <a:lnTo>
                    <a:pt x="1520" y="116"/>
                  </a:lnTo>
                  <a:lnTo>
                    <a:pt x="16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76"/>
            <p:cNvSpPr/>
            <p:nvPr/>
          </p:nvSpPr>
          <p:spPr>
            <a:xfrm>
              <a:off x="5612246" y="1948296"/>
              <a:ext cx="146501" cy="32199"/>
            </a:xfrm>
            <a:custGeom>
              <a:avLst/>
              <a:gdLst/>
              <a:ahLst/>
              <a:cxnLst/>
              <a:rect l="l" t="t" r="r" b="b"/>
              <a:pathLst>
                <a:path w="5196" h="1142" extrusionOk="0">
                  <a:moveTo>
                    <a:pt x="81" y="1"/>
                  </a:moveTo>
                  <a:lnTo>
                    <a:pt x="1" y="229"/>
                  </a:lnTo>
                  <a:lnTo>
                    <a:pt x="1" y="1141"/>
                  </a:lnTo>
                  <a:lnTo>
                    <a:pt x="5072" y="1141"/>
                  </a:lnTo>
                  <a:lnTo>
                    <a:pt x="5191" y="1010"/>
                  </a:lnTo>
                  <a:cubicBezTo>
                    <a:pt x="5193" y="942"/>
                    <a:pt x="5196" y="875"/>
                    <a:pt x="5196" y="808"/>
                  </a:cubicBezTo>
                  <a:cubicBezTo>
                    <a:pt x="5196" y="531"/>
                    <a:pt x="5158" y="262"/>
                    <a:pt x="50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76"/>
            <p:cNvSpPr/>
            <p:nvPr/>
          </p:nvSpPr>
          <p:spPr>
            <a:xfrm>
              <a:off x="5572124" y="1948296"/>
              <a:ext cx="47734" cy="32114"/>
            </a:xfrm>
            <a:custGeom>
              <a:avLst/>
              <a:gdLst/>
              <a:ahLst/>
              <a:cxnLst/>
              <a:rect l="l" t="t" r="r" b="b"/>
              <a:pathLst>
                <a:path w="1693" h="1139" extrusionOk="0">
                  <a:moveTo>
                    <a:pt x="97" y="1"/>
                  </a:moveTo>
                  <a:cubicBezTo>
                    <a:pt x="35" y="262"/>
                    <a:pt x="0" y="531"/>
                    <a:pt x="0" y="805"/>
                  </a:cubicBezTo>
                  <a:cubicBezTo>
                    <a:pt x="0" y="872"/>
                    <a:pt x="3" y="940"/>
                    <a:pt x="8" y="1007"/>
                  </a:cubicBezTo>
                  <a:lnTo>
                    <a:pt x="178" y="1139"/>
                  </a:lnTo>
                  <a:lnTo>
                    <a:pt x="1693" y="1139"/>
                  </a:lnTo>
                  <a:lnTo>
                    <a:pt x="1520" y="1007"/>
                  </a:lnTo>
                  <a:cubicBezTo>
                    <a:pt x="1518" y="942"/>
                    <a:pt x="1515" y="872"/>
                    <a:pt x="1515" y="805"/>
                  </a:cubicBezTo>
                  <a:cubicBezTo>
                    <a:pt x="1515" y="525"/>
                    <a:pt x="1547" y="256"/>
                    <a:pt x="16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76"/>
            <p:cNvSpPr/>
            <p:nvPr/>
          </p:nvSpPr>
          <p:spPr>
            <a:xfrm>
              <a:off x="5660431" y="2088566"/>
              <a:ext cx="11475" cy="180222"/>
            </a:xfrm>
            <a:custGeom>
              <a:avLst/>
              <a:gdLst/>
              <a:ahLst/>
              <a:cxnLst/>
              <a:rect l="l" t="t" r="r" b="b"/>
              <a:pathLst>
                <a:path w="407" h="6392" extrusionOk="0">
                  <a:moveTo>
                    <a:pt x="205" y="0"/>
                  </a:moveTo>
                  <a:cubicBezTo>
                    <a:pt x="94" y="0"/>
                    <a:pt x="0" y="92"/>
                    <a:pt x="0" y="205"/>
                  </a:cubicBezTo>
                  <a:lnTo>
                    <a:pt x="0" y="6178"/>
                  </a:lnTo>
                  <a:cubicBezTo>
                    <a:pt x="0" y="6283"/>
                    <a:pt x="73" y="6377"/>
                    <a:pt x="178" y="6390"/>
                  </a:cubicBezTo>
                  <a:cubicBezTo>
                    <a:pt x="185" y="6391"/>
                    <a:pt x="193" y="6392"/>
                    <a:pt x="201" y="6392"/>
                  </a:cubicBezTo>
                  <a:cubicBezTo>
                    <a:pt x="314" y="6392"/>
                    <a:pt x="406" y="6299"/>
                    <a:pt x="406" y="6186"/>
                  </a:cubicBezTo>
                  <a:lnTo>
                    <a:pt x="406" y="205"/>
                  </a:lnTo>
                  <a:cubicBezTo>
                    <a:pt x="406" y="92"/>
                    <a:pt x="315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76"/>
            <p:cNvSpPr/>
            <p:nvPr/>
          </p:nvSpPr>
          <p:spPr>
            <a:xfrm>
              <a:off x="5665055" y="2042354"/>
              <a:ext cx="13054" cy="59745"/>
            </a:xfrm>
            <a:custGeom>
              <a:avLst/>
              <a:gdLst/>
              <a:ahLst/>
              <a:cxnLst/>
              <a:rect l="l" t="t" r="r" b="b"/>
              <a:pathLst>
                <a:path w="463" h="2119" extrusionOk="0">
                  <a:moveTo>
                    <a:pt x="172" y="1"/>
                  </a:moveTo>
                  <a:lnTo>
                    <a:pt x="0" y="283"/>
                  </a:lnTo>
                  <a:lnTo>
                    <a:pt x="0" y="1898"/>
                  </a:lnTo>
                  <a:lnTo>
                    <a:pt x="92" y="2059"/>
                  </a:lnTo>
                  <a:lnTo>
                    <a:pt x="261" y="2118"/>
                  </a:lnTo>
                  <a:cubicBezTo>
                    <a:pt x="385" y="2040"/>
                    <a:pt x="463" y="1906"/>
                    <a:pt x="463" y="1747"/>
                  </a:cubicBezTo>
                  <a:lnTo>
                    <a:pt x="463" y="369"/>
                  </a:lnTo>
                  <a:cubicBezTo>
                    <a:pt x="460" y="216"/>
                    <a:pt x="380" y="79"/>
                    <a:pt x="2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76"/>
            <p:cNvSpPr/>
            <p:nvPr/>
          </p:nvSpPr>
          <p:spPr>
            <a:xfrm>
              <a:off x="5653523" y="2040662"/>
              <a:ext cx="18750" cy="63100"/>
            </a:xfrm>
            <a:custGeom>
              <a:avLst/>
              <a:gdLst/>
              <a:ahLst/>
              <a:cxnLst/>
              <a:rect l="l" t="t" r="r" b="b"/>
              <a:pathLst>
                <a:path w="665" h="2238" extrusionOk="0">
                  <a:moveTo>
                    <a:pt x="435" y="1"/>
                  </a:moveTo>
                  <a:cubicBezTo>
                    <a:pt x="426" y="1"/>
                    <a:pt x="418" y="1"/>
                    <a:pt x="409" y="2"/>
                  </a:cubicBezTo>
                  <a:cubicBezTo>
                    <a:pt x="178" y="15"/>
                    <a:pt x="0" y="217"/>
                    <a:pt x="0" y="448"/>
                  </a:cubicBezTo>
                  <a:lnTo>
                    <a:pt x="0" y="1791"/>
                  </a:lnTo>
                  <a:cubicBezTo>
                    <a:pt x="0" y="2022"/>
                    <a:pt x="178" y="2224"/>
                    <a:pt x="409" y="2237"/>
                  </a:cubicBezTo>
                  <a:cubicBezTo>
                    <a:pt x="414" y="2238"/>
                    <a:pt x="419" y="2238"/>
                    <a:pt x="423" y="2238"/>
                  </a:cubicBezTo>
                  <a:cubicBezTo>
                    <a:pt x="512" y="2238"/>
                    <a:pt x="596" y="2214"/>
                    <a:pt x="665" y="2170"/>
                  </a:cubicBezTo>
                  <a:cubicBezTo>
                    <a:pt x="544" y="2092"/>
                    <a:pt x="463" y="1958"/>
                    <a:pt x="463" y="1804"/>
                  </a:cubicBezTo>
                  <a:lnTo>
                    <a:pt x="463" y="435"/>
                  </a:lnTo>
                  <a:cubicBezTo>
                    <a:pt x="463" y="281"/>
                    <a:pt x="544" y="147"/>
                    <a:pt x="665" y="69"/>
                  </a:cubicBezTo>
                  <a:cubicBezTo>
                    <a:pt x="599" y="25"/>
                    <a:pt x="519" y="1"/>
                    <a:pt x="4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76"/>
            <p:cNvSpPr/>
            <p:nvPr/>
          </p:nvSpPr>
          <p:spPr>
            <a:xfrm>
              <a:off x="5586898" y="1977365"/>
              <a:ext cx="200607" cy="38317"/>
            </a:xfrm>
            <a:custGeom>
              <a:avLst/>
              <a:gdLst/>
              <a:ahLst/>
              <a:cxnLst/>
              <a:rect l="l" t="t" r="r" b="b"/>
              <a:pathLst>
                <a:path w="7115" h="1359" extrusionOk="0">
                  <a:moveTo>
                    <a:pt x="278" y="0"/>
                  </a:moveTo>
                  <a:lnTo>
                    <a:pt x="149" y="54"/>
                  </a:lnTo>
                  <a:lnTo>
                    <a:pt x="1" y="234"/>
                  </a:lnTo>
                  <a:lnTo>
                    <a:pt x="1" y="1133"/>
                  </a:lnTo>
                  <a:lnTo>
                    <a:pt x="84" y="1257"/>
                  </a:lnTo>
                  <a:lnTo>
                    <a:pt x="254" y="1359"/>
                  </a:lnTo>
                  <a:lnTo>
                    <a:pt x="6751" y="1359"/>
                  </a:lnTo>
                  <a:cubicBezTo>
                    <a:pt x="6950" y="1359"/>
                    <a:pt x="7112" y="1197"/>
                    <a:pt x="7112" y="998"/>
                  </a:cubicBezTo>
                  <a:lnTo>
                    <a:pt x="7112" y="361"/>
                  </a:lnTo>
                  <a:cubicBezTo>
                    <a:pt x="7115" y="162"/>
                    <a:pt x="6953" y="0"/>
                    <a:pt x="6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76"/>
            <p:cNvSpPr/>
            <p:nvPr/>
          </p:nvSpPr>
          <p:spPr>
            <a:xfrm>
              <a:off x="5545649" y="1977421"/>
              <a:ext cx="52978" cy="38345"/>
            </a:xfrm>
            <a:custGeom>
              <a:avLst/>
              <a:gdLst/>
              <a:ahLst/>
              <a:cxnLst/>
              <a:rect l="l" t="t" r="r" b="b"/>
              <a:pathLst>
                <a:path w="1879" h="1360" extrusionOk="0">
                  <a:moveTo>
                    <a:pt x="361" y="1"/>
                  </a:moveTo>
                  <a:cubicBezTo>
                    <a:pt x="162" y="1"/>
                    <a:pt x="0" y="162"/>
                    <a:pt x="0" y="361"/>
                  </a:cubicBezTo>
                  <a:lnTo>
                    <a:pt x="0" y="999"/>
                  </a:lnTo>
                  <a:cubicBezTo>
                    <a:pt x="0" y="1198"/>
                    <a:pt x="162" y="1360"/>
                    <a:pt x="361" y="1360"/>
                  </a:cubicBezTo>
                  <a:lnTo>
                    <a:pt x="1878" y="1360"/>
                  </a:lnTo>
                  <a:cubicBezTo>
                    <a:pt x="1679" y="1357"/>
                    <a:pt x="1520" y="1195"/>
                    <a:pt x="1520" y="999"/>
                  </a:cubicBezTo>
                  <a:lnTo>
                    <a:pt x="1520" y="359"/>
                  </a:lnTo>
                  <a:cubicBezTo>
                    <a:pt x="1520" y="160"/>
                    <a:pt x="1682" y="1"/>
                    <a:pt x="18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76"/>
            <p:cNvSpPr/>
            <p:nvPr/>
          </p:nvSpPr>
          <p:spPr>
            <a:xfrm>
              <a:off x="5653623" y="2040662"/>
              <a:ext cx="18750" cy="63100"/>
            </a:xfrm>
            <a:custGeom>
              <a:avLst/>
              <a:gdLst/>
              <a:ahLst/>
              <a:cxnLst/>
              <a:rect l="l" t="t" r="r" b="b"/>
              <a:pathLst>
                <a:path w="665" h="2238" extrusionOk="0">
                  <a:moveTo>
                    <a:pt x="435" y="1"/>
                  </a:moveTo>
                  <a:cubicBezTo>
                    <a:pt x="426" y="1"/>
                    <a:pt x="418" y="1"/>
                    <a:pt x="409" y="2"/>
                  </a:cubicBezTo>
                  <a:cubicBezTo>
                    <a:pt x="178" y="15"/>
                    <a:pt x="0" y="217"/>
                    <a:pt x="0" y="448"/>
                  </a:cubicBezTo>
                  <a:lnTo>
                    <a:pt x="0" y="1791"/>
                  </a:lnTo>
                  <a:cubicBezTo>
                    <a:pt x="0" y="2022"/>
                    <a:pt x="178" y="2224"/>
                    <a:pt x="409" y="2237"/>
                  </a:cubicBezTo>
                  <a:cubicBezTo>
                    <a:pt x="414" y="2238"/>
                    <a:pt x="419" y="2238"/>
                    <a:pt x="423" y="2238"/>
                  </a:cubicBezTo>
                  <a:cubicBezTo>
                    <a:pt x="512" y="2238"/>
                    <a:pt x="596" y="2214"/>
                    <a:pt x="665" y="2170"/>
                  </a:cubicBezTo>
                  <a:cubicBezTo>
                    <a:pt x="544" y="2092"/>
                    <a:pt x="463" y="1958"/>
                    <a:pt x="463" y="1804"/>
                  </a:cubicBezTo>
                  <a:lnTo>
                    <a:pt x="463" y="435"/>
                  </a:lnTo>
                  <a:cubicBezTo>
                    <a:pt x="463" y="281"/>
                    <a:pt x="544" y="147"/>
                    <a:pt x="665" y="69"/>
                  </a:cubicBezTo>
                  <a:cubicBezTo>
                    <a:pt x="599" y="25"/>
                    <a:pt x="519" y="1"/>
                    <a:pt x="435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76"/>
            <p:cNvSpPr/>
            <p:nvPr/>
          </p:nvSpPr>
          <p:spPr>
            <a:xfrm>
              <a:off x="5545749" y="1977421"/>
              <a:ext cx="52978" cy="38345"/>
            </a:xfrm>
            <a:custGeom>
              <a:avLst/>
              <a:gdLst/>
              <a:ahLst/>
              <a:cxnLst/>
              <a:rect l="l" t="t" r="r" b="b"/>
              <a:pathLst>
                <a:path w="1879" h="1360" extrusionOk="0">
                  <a:moveTo>
                    <a:pt x="361" y="1"/>
                  </a:moveTo>
                  <a:cubicBezTo>
                    <a:pt x="162" y="1"/>
                    <a:pt x="0" y="162"/>
                    <a:pt x="0" y="361"/>
                  </a:cubicBezTo>
                  <a:lnTo>
                    <a:pt x="0" y="999"/>
                  </a:lnTo>
                  <a:cubicBezTo>
                    <a:pt x="0" y="1198"/>
                    <a:pt x="162" y="1360"/>
                    <a:pt x="361" y="1360"/>
                  </a:cubicBezTo>
                  <a:lnTo>
                    <a:pt x="1878" y="1360"/>
                  </a:lnTo>
                  <a:cubicBezTo>
                    <a:pt x="1679" y="1357"/>
                    <a:pt x="1520" y="1195"/>
                    <a:pt x="1520" y="999"/>
                  </a:cubicBezTo>
                  <a:lnTo>
                    <a:pt x="1520" y="359"/>
                  </a:lnTo>
                  <a:cubicBezTo>
                    <a:pt x="1520" y="160"/>
                    <a:pt x="1682" y="1"/>
                    <a:pt x="1878" y="1"/>
                  </a:cubicBezTo>
                  <a:close/>
                </a:path>
              </a:pathLst>
            </a:custGeom>
            <a:solidFill>
              <a:srgbClr val="052E3A">
                <a:alpha val="21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9" name="Google Shape;3479;p76"/>
          <p:cNvGrpSpPr/>
          <p:nvPr/>
        </p:nvGrpSpPr>
        <p:grpSpPr>
          <a:xfrm>
            <a:off x="7088987" y="1877301"/>
            <a:ext cx="207036" cy="391008"/>
            <a:chOff x="7088987" y="1877301"/>
            <a:chExt cx="207036" cy="391008"/>
          </a:xfrm>
        </p:grpSpPr>
        <p:sp>
          <p:nvSpPr>
            <p:cNvPr id="3480" name="Google Shape;3480;p76"/>
            <p:cNvSpPr/>
            <p:nvPr/>
          </p:nvSpPr>
          <p:spPr>
            <a:xfrm>
              <a:off x="7106214" y="2024394"/>
              <a:ext cx="25968" cy="39078"/>
            </a:xfrm>
            <a:custGeom>
              <a:avLst/>
              <a:gdLst/>
              <a:ahLst/>
              <a:cxnLst/>
              <a:rect l="l" t="t" r="r" b="b"/>
              <a:pathLst>
                <a:path w="921" h="1386" extrusionOk="0">
                  <a:moveTo>
                    <a:pt x="0" y="0"/>
                  </a:moveTo>
                  <a:lnTo>
                    <a:pt x="0" y="1386"/>
                  </a:lnTo>
                  <a:lnTo>
                    <a:pt x="920" y="1386"/>
                  </a:lnTo>
                  <a:lnTo>
                    <a:pt x="920" y="199"/>
                  </a:lnTo>
                  <a:lnTo>
                    <a:pt x="783" y="76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76"/>
            <p:cNvSpPr/>
            <p:nvPr/>
          </p:nvSpPr>
          <p:spPr>
            <a:xfrm>
              <a:off x="7089297" y="2024394"/>
              <a:ext cx="18468" cy="38937"/>
            </a:xfrm>
            <a:custGeom>
              <a:avLst/>
              <a:gdLst/>
              <a:ahLst/>
              <a:cxnLst/>
              <a:rect l="l" t="t" r="r" b="b"/>
              <a:pathLst>
                <a:path w="655" h="1381" extrusionOk="0">
                  <a:moveTo>
                    <a:pt x="94" y="0"/>
                  </a:moveTo>
                  <a:lnTo>
                    <a:pt x="0" y="76"/>
                  </a:lnTo>
                  <a:lnTo>
                    <a:pt x="0" y="1380"/>
                  </a:lnTo>
                  <a:lnTo>
                    <a:pt x="654" y="1380"/>
                  </a:lnTo>
                  <a:lnTo>
                    <a:pt x="6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76"/>
            <p:cNvSpPr/>
            <p:nvPr/>
          </p:nvSpPr>
          <p:spPr>
            <a:xfrm>
              <a:off x="7106214" y="2090906"/>
              <a:ext cx="25968" cy="119885"/>
            </a:xfrm>
            <a:custGeom>
              <a:avLst/>
              <a:gdLst/>
              <a:ahLst/>
              <a:cxnLst/>
              <a:rect l="l" t="t" r="r" b="b"/>
              <a:pathLst>
                <a:path w="921" h="4252" extrusionOk="0">
                  <a:moveTo>
                    <a:pt x="0" y="1"/>
                  </a:moveTo>
                  <a:lnTo>
                    <a:pt x="0" y="4252"/>
                  </a:lnTo>
                  <a:lnTo>
                    <a:pt x="920" y="3167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76"/>
            <p:cNvSpPr/>
            <p:nvPr/>
          </p:nvSpPr>
          <p:spPr>
            <a:xfrm>
              <a:off x="7089297" y="2091667"/>
              <a:ext cx="18468" cy="131642"/>
            </a:xfrm>
            <a:custGeom>
              <a:avLst/>
              <a:gdLst/>
              <a:ahLst/>
              <a:cxnLst/>
              <a:rect l="l" t="t" r="r" b="b"/>
              <a:pathLst>
                <a:path w="655" h="4669" extrusionOk="0">
                  <a:moveTo>
                    <a:pt x="0" y="1"/>
                  </a:moveTo>
                  <a:lnTo>
                    <a:pt x="0" y="3617"/>
                  </a:lnTo>
                  <a:lnTo>
                    <a:pt x="0" y="4669"/>
                  </a:lnTo>
                  <a:lnTo>
                    <a:pt x="240" y="4669"/>
                  </a:lnTo>
                  <a:lnTo>
                    <a:pt x="654" y="4179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76"/>
            <p:cNvSpPr/>
            <p:nvPr/>
          </p:nvSpPr>
          <p:spPr>
            <a:xfrm>
              <a:off x="7106214" y="2062542"/>
              <a:ext cx="25968" cy="29915"/>
            </a:xfrm>
            <a:custGeom>
              <a:avLst/>
              <a:gdLst/>
              <a:ahLst/>
              <a:cxnLst/>
              <a:rect l="l" t="t" r="r" b="b"/>
              <a:pathLst>
                <a:path w="921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920" y="1061"/>
                  </a:lnTo>
                  <a:lnTo>
                    <a:pt x="9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76"/>
            <p:cNvSpPr/>
            <p:nvPr/>
          </p:nvSpPr>
          <p:spPr>
            <a:xfrm>
              <a:off x="7089297" y="2062542"/>
              <a:ext cx="18468" cy="29915"/>
            </a:xfrm>
            <a:custGeom>
              <a:avLst/>
              <a:gdLst/>
              <a:ahLst/>
              <a:cxnLst/>
              <a:rect l="l" t="t" r="r" b="b"/>
              <a:pathLst>
                <a:path w="655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654" y="1061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76"/>
            <p:cNvSpPr/>
            <p:nvPr/>
          </p:nvSpPr>
          <p:spPr>
            <a:xfrm>
              <a:off x="7105819" y="1990786"/>
              <a:ext cx="22105" cy="35977"/>
            </a:xfrm>
            <a:custGeom>
              <a:avLst/>
              <a:gdLst/>
              <a:ahLst/>
              <a:cxnLst/>
              <a:rect l="l" t="t" r="r" b="b"/>
              <a:pathLst>
                <a:path w="784" h="1276" extrusionOk="0">
                  <a:moveTo>
                    <a:pt x="423" y="0"/>
                  </a:moveTo>
                  <a:lnTo>
                    <a:pt x="353" y="68"/>
                  </a:lnTo>
                  <a:lnTo>
                    <a:pt x="1" y="1276"/>
                  </a:lnTo>
                  <a:lnTo>
                    <a:pt x="784" y="1276"/>
                  </a:lnTo>
                  <a:lnTo>
                    <a:pt x="4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76"/>
            <p:cNvSpPr/>
            <p:nvPr/>
          </p:nvSpPr>
          <p:spPr>
            <a:xfrm>
              <a:off x="7088987" y="1978605"/>
              <a:ext cx="28618" cy="48072"/>
            </a:xfrm>
            <a:custGeom>
              <a:avLst/>
              <a:gdLst/>
              <a:ahLst/>
              <a:cxnLst/>
              <a:rect l="l" t="t" r="r" b="b"/>
              <a:pathLst>
                <a:path w="1015" h="1705" extrusionOk="0">
                  <a:moveTo>
                    <a:pt x="689" y="1"/>
                  </a:moveTo>
                  <a:cubicBezTo>
                    <a:pt x="578" y="1"/>
                    <a:pt x="466" y="66"/>
                    <a:pt x="428" y="198"/>
                  </a:cubicBezTo>
                  <a:lnTo>
                    <a:pt x="1" y="1705"/>
                  </a:lnTo>
                  <a:lnTo>
                    <a:pt x="654" y="1705"/>
                  </a:lnTo>
                  <a:lnTo>
                    <a:pt x="1015" y="430"/>
                  </a:lnTo>
                  <a:lnTo>
                    <a:pt x="950" y="198"/>
                  </a:lnTo>
                  <a:cubicBezTo>
                    <a:pt x="913" y="66"/>
                    <a:pt x="801" y="1"/>
                    <a:pt x="6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76"/>
            <p:cNvSpPr/>
            <p:nvPr/>
          </p:nvSpPr>
          <p:spPr>
            <a:xfrm>
              <a:off x="7272931" y="2024394"/>
              <a:ext cx="23035" cy="39078"/>
            </a:xfrm>
            <a:custGeom>
              <a:avLst/>
              <a:gdLst/>
              <a:ahLst/>
              <a:cxnLst/>
              <a:rect l="l" t="t" r="r" b="b"/>
              <a:pathLst>
                <a:path w="817" h="1386" extrusionOk="0">
                  <a:moveTo>
                    <a:pt x="1" y="0"/>
                  </a:moveTo>
                  <a:lnTo>
                    <a:pt x="1" y="1386"/>
                  </a:lnTo>
                  <a:lnTo>
                    <a:pt x="816" y="1386"/>
                  </a:lnTo>
                  <a:lnTo>
                    <a:pt x="816" y="81"/>
                  </a:lnTo>
                  <a:lnTo>
                    <a:pt x="72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76"/>
            <p:cNvSpPr/>
            <p:nvPr/>
          </p:nvSpPr>
          <p:spPr>
            <a:xfrm>
              <a:off x="7253082" y="2024394"/>
              <a:ext cx="22161" cy="39078"/>
            </a:xfrm>
            <a:custGeom>
              <a:avLst/>
              <a:gdLst/>
              <a:ahLst/>
              <a:cxnLst/>
              <a:rect l="l" t="t" r="r" b="b"/>
              <a:pathLst>
                <a:path w="786" h="1386" extrusionOk="0">
                  <a:moveTo>
                    <a:pt x="234" y="0"/>
                  </a:moveTo>
                  <a:lnTo>
                    <a:pt x="135" y="76"/>
                  </a:lnTo>
                  <a:lnTo>
                    <a:pt x="0" y="197"/>
                  </a:lnTo>
                  <a:lnTo>
                    <a:pt x="0" y="1386"/>
                  </a:lnTo>
                  <a:lnTo>
                    <a:pt x="786" y="1386"/>
                  </a:lnTo>
                  <a:lnTo>
                    <a:pt x="7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76"/>
            <p:cNvSpPr/>
            <p:nvPr/>
          </p:nvSpPr>
          <p:spPr>
            <a:xfrm>
              <a:off x="7272931" y="2091667"/>
              <a:ext cx="23092" cy="131642"/>
            </a:xfrm>
            <a:custGeom>
              <a:avLst/>
              <a:gdLst/>
              <a:ahLst/>
              <a:cxnLst/>
              <a:rect l="l" t="t" r="r" b="b"/>
              <a:pathLst>
                <a:path w="819" h="4669" extrusionOk="0">
                  <a:moveTo>
                    <a:pt x="1" y="1"/>
                  </a:moveTo>
                  <a:lnTo>
                    <a:pt x="1" y="3996"/>
                  </a:lnTo>
                  <a:lnTo>
                    <a:pt x="577" y="4669"/>
                  </a:lnTo>
                  <a:lnTo>
                    <a:pt x="819" y="4669"/>
                  </a:lnTo>
                  <a:lnTo>
                    <a:pt x="819" y="3617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76"/>
            <p:cNvSpPr/>
            <p:nvPr/>
          </p:nvSpPr>
          <p:spPr>
            <a:xfrm>
              <a:off x="7253082" y="2090906"/>
              <a:ext cx="22161" cy="115712"/>
            </a:xfrm>
            <a:custGeom>
              <a:avLst/>
              <a:gdLst/>
              <a:ahLst/>
              <a:cxnLst/>
              <a:rect l="l" t="t" r="r" b="b"/>
              <a:pathLst>
                <a:path w="786" h="4104" extrusionOk="0">
                  <a:moveTo>
                    <a:pt x="0" y="1"/>
                  </a:moveTo>
                  <a:lnTo>
                    <a:pt x="0" y="3167"/>
                  </a:lnTo>
                  <a:lnTo>
                    <a:pt x="786" y="4104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76"/>
            <p:cNvSpPr/>
            <p:nvPr/>
          </p:nvSpPr>
          <p:spPr>
            <a:xfrm>
              <a:off x="7272931" y="2062542"/>
              <a:ext cx="23035" cy="29915"/>
            </a:xfrm>
            <a:custGeom>
              <a:avLst/>
              <a:gdLst/>
              <a:ahLst/>
              <a:cxnLst/>
              <a:rect l="l" t="t" r="r" b="b"/>
              <a:pathLst>
                <a:path w="817" h="1061" extrusionOk="0">
                  <a:moveTo>
                    <a:pt x="1" y="1"/>
                  </a:moveTo>
                  <a:lnTo>
                    <a:pt x="1" y="1061"/>
                  </a:lnTo>
                  <a:lnTo>
                    <a:pt x="816" y="1061"/>
                  </a:lnTo>
                  <a:lnTo>
                    <a:pt x="8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76"/>
            <p:cNvSpPr/>
            <p:nvPr/>
          </p:nvSpPr>
          <p:spPr>
            <a:xfrm>
              <a:off x="7253082" y="2062542"/>
              <a:ext cx="22161" cy="29915"/>
            </a:xfrm>
            <a:custGeom>
              <a:avLst/>
              <a:gdLst/>
              <a:ahLst/>
              <a:cxnLst/>
              <a:rect l="l" t="t" r="r" b="b"/>
              <a:pathLst>
                <a:path w="786" h="1061" extrusionOk="0">
                  <a:moveTo>
                    <a:pt x="0" y="1"/>
                  </a:moveTo>
                  <a:lnTo>
                    <a:pt x="0" y="1061"/>
                  </a:lnTo>
                  <a:lnTo>
                    <a:pt x="786" y="1061"/>
                  </a:lnTo>
                  <a:lnTo>
                    <a:pt x="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76"/>
            <p:cNvSpPr/>
            <p:nvPr/>
          </p:nvSpPr>
          <p:spPr>
            <a:xfrm>
              <a:off x="7155894" y="1953991"/>
              <a:ext cx="100994" cy="225701"/>
            </a:xfrm>
            <a:custGeom>
              <a:avLst/>
              <a:gdLst/>
              <a:ahLst/>
              <a:cxnLst/>
              <a:rect l="l" t="t" r="r" b="b"/>
              <a:pathLst>
                <a:path w="3582" h="8005" extrusionOk="0">
                  <a:moveTo>
                    <a:pt x="71" y="0"/>
                  </a:moveTo>
                  <a:lnTo>
                    <a:pt x="1" y="436"/>
                  </a:lnTo>
                  <a:lnTo>
                    <a:pt x="1" y="8005"/>
                  </a:lnTo>
                  <a:lnTo>
                    <a:pt x="3458" y="8005"/>
                  </a:lnTo>
                  <a:lnTo>
                    <a:pt x="3582" y="7889"/>
                  </a:lnTo>
                  <a:lnTo>
                    <a:pt x="3582" y="1370"/>
                  </a:lnTo>
                  <a:cubicBezTo>
                    <a:pt x="3582" y="947"/>
                    <a:pt x="3547" y="539"/>
                    <a:pt x="3479" y="156"/>
                  </a:cubicBezTo>
                  <a:lnTo>
                    <a:pt x="333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76"/>
            <p:cNvSpPr/>
            <p:nvPr/>
          </p:nvSpPr>
          <p:spPr>
            <a:xfrm>
              <a:off x="7128291" y="1953991"/>
              <a:ext cx="37499" cy="225701"/>
            </a:xfrm>
            <a:custGeom>
              <a:avLst/>
              <a:gdLst/>
              <a:ahLst/>
              <a:cxnLst/>
              <a:rect l="l" t="t" r="r" b="b"/>
              <a:pathLst>
                <a:path w="1330" h="8005" extrusionOk="0">
                  <a:moveTo>
                    <a:pt x="296" y="0"/>
                  </a:moveTo>
                  <a:lnTo>
                    <a:pt x="100" y="156"/>
                  </a:lnTo>
                  <a:cubicBezTo>
                    <a:pt x="32" y="539"/>
                    <a:pt x="0" y="947"/>
                    <a:pt x="0" y="1370"/>
                  </a:cubicBezTo>
                  <a:lnTo>
                    <a:pt x="0" y="7889"/>
                  </a:lnTo>
                  <a:lnTo>
                    <a:pt x="180" y="8005"/>
                  </a:lnTo>
                  <a:lnTo>
                    <a:pt x="1214" y="8005"/>
                  </a:lnTo>
                  <a:lnTo>
                    <a:pt x="1033" y="7889"/>
                  </a:lnTo>
                  <a:lnTo>
                    <a:pt x="1033" y="1370"/>
                  </a:lnTo>
                  <a:cubicBezTo>
                    <a:pt x="1033" y="947"/>
                    <a:pt x="1068" y="539"/>
                    <a:pt x="1133" y="156"/>
                  </a:cubicBezTo>
                  <a:lnTo>
                    <a:pt x="132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76"/>
            <p:cNvSpPr/>
            <p:nvPr/>
          </p:nvSpPr>
          <p:spPr>
            <a:xfrm>
              <a:off x="7156881" y="1880487"/>
              <a:ext cx="96737" cy="78072"/>
            </a:xfrm>
            <a:custGeom>
              <a:avLst/>
              <a:gdLst/>
              <a:ahLst/>
              <a:cxnLst/>
              <a:rect l="l" t="t" r="r" b="b"/>
              <a:pathLst>
                <a:path w="3431" h="2769" extrusionOk="0">
                  <a:moveTo>
                    <a:pt x="1472" y="0"/>
                  </a:moveTo>
                  <a:lnTo>
                    <a:pt x="670" y="896"/>
                  </a:lnTo>
                  <a:lnTo>
                    <a:pt x="103" y="2139"/>
                  </a:lnTo>
                  <a:lnTo>
                    <a:pt x="1" y="2769"/>
                  </a:lnTo>
                  <a:lnTo>
                    <a:pt x="3431" y="2769"/>
                  </a:lnTo>
                  <a:cubicBezTo>
                    <a:pt x="3194" y="1394"/>
                    <a:pt x="2565" y="331"/>
                    <a:pt x="17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76"/>
            <p:cNvSpPr/>
            <p:nvPr/>
          </p:nvSpPr>
          <p:spPr>
            <a:xfrm>
              <a:off x="7131026" y="1877301"/>
              <a:ext cx="75957" cy="81258"/>
            </a:xfrm>
            <a:custGeom>
              <a:avLst/>
              <a:gdLst/>
              <a:ahLst/>
              <a:cxnLst/>
              <a:rect l="l" t="t" r="r" b="b"/>
              <a:pathLst>
                <a:path w="2694" h="2882" extrusionOk="0">
                  <a:moveTo>
                    <a:pt x="2177" y="0"/>
                  </a:moveTo>
                  <a:cubicBezTo>
                    <a:pt x="1154" y="0"/>
                    <a:pt x="291" y="1214"/>
                    <a:pt x="0" y="2882"/>
                  </a:cubicBezTo>
                  <a:lnTo>
                    <a:pt x="1039" y="2882"/>
                  </a:lnTo>
                  <a:cubicBezTo>
                    <a:pt x="1278" y="1504"/>
                    <a:pt x="1908" y="439"/>
                    <a:pt x="2693" y="108"/>
                  </a:cubicBezTo>
                  <a:cubicBezTo>
                    <a:pt x="2526" y="38"/>
                    <a:pt x="2354" y="0"/>
                    <a:pt x="21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76"/>
            <p:cNvSpPr/>
            <p:nvPr/>
          </p:nvSpPr>
          <p:spPr>
            <a:xfrm>
              <a:off x="7274454" y="1990701"/>
              <a:ext cx="21287" cy="35977"/>
            </a:xfrm>
            <a:custGeom>
              <a:avLst/>
              <a:gdLst/>
              <a:ahLst/>
              <a:cxnLst/>
              <a:rect l="l" t="t" r="r" b="b"/>
              <a:pathLst>
                <a:path w="755" h="1276" extrusionOk="0">
                  <a:moveTo>
                    <a:pt x="337" y="1"/>
                  </a:moveTo>
                  <a:lnTo>
                    <a:pt x="1" y="1276"/>
                  </a:lnTo>
                  <a:lnTo>
                    <a:pt x="754" y="1276"/>
                  </a:lnTo>
                  <a:lnTo>
                    <a:pt x="3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76"/>
            <p:cNvSpPr/>
            <p:nvPr/>
          </p:nvSpPr>
          <p:spPr>
            <a:xfrm>
              <a:off x="7256860" y="1978605"/>
              <a:ext cx="28562" cy="48072"/>
            </a:xfrm>
            <a:custGeom>
              <a:avLst/>
              <a:gdLst/>
              <a:ahLst/>
              <a:cxnLst/>
              <a:rect l="l" t="t" r="r" b="b"/>
              <a:pathLst>
                <a:path w="1013" h="1705" extrusionOk="0">
                  <a:moveTo>
                    <a:pt x="688" y="1"/>
                  </a:moveTo>
                  <a:cubicBezTo>
                    <a:pt x="576" y="1"/>
                    <a:pt x="465" y="66"/>
                    <a:pt x="428" y="198"/>
                  </a:cubicBezTo>
                  <a:lnTo>
                    <a:pt x="1" y="1705"/>
                  </a:lnTo>
                  <a:lnTo>
                    <a:pt x="652" y="1705"/>
                  </a:lnTo>
                  <a:lnTo>
                    <a:pt x="1012" y="430"/>
                  </a:lnTo>
                  <a:lnTo>
                    <a:pt x="948" y="198"/>
                  </a:lnTo>
                  <a:cubicBezTo>
                    <a:pt x="911" y="66"/>
                    <a:pt x="800" y="1"/>
                    <a:pt x="6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76"/>
            <p:cNvSpPr/>
            <p:nvPr/>
          </p:nvSpPr>
          <p:spPr>
            <a:xfrm>
              <a:off x="7236165" y="2125896"/>
              <a:ext cx="59040" cy="130345"/>
            </a:xfrm>
            <a:custGeom>
              <a:avLst/>
              <a:gdLst/>
              <a:ahLst/>
              <a:cxnLst/>
              <a:rect l="l" t="t" r="r" b="b"/>
              <a:pathLst>
                <a:path w="2094" h="4623" extrusionOk="0">
                  <a:moveTo>
                    <a:pt x="89" y="0"/>
                  </a:moveTo>
                  <a:lnTo>
                    <a:pt x="0" y="89"/>
                  </a:lnTo>
                  <a:lnTo>
                    <a:pt x="0" y="4517"/>
                  </a:lnTo>
                  <a:lnTo>
                    <a:pt x="89" y="4622"/>
                  </a:lnTo>
                  <a:lnTo>
                    <a:pt x="1865" y="4622"/>
                  </a:lnTo>
                  <a:cubicBezTo>
                    <a:pt x="1988" y="4622"/>
                    <a:pt x="2091" y="4520"/>
                    <a:pt x="2091" y="4396"/>
                  </a:cubicBezTo>
                  <a:lnTo>
                    <a:pt x="2091" y="3452"/>
                  </a:lnTo>
                  <a:cubicBezTo>
                    <a:pt x="2093" y="2895"/>
                    <a:pt x="1418" y="2330"/>
                    <a:pt x="947" y="2002"/>
                  </a:cubicBezTo>
                  <a:cubicBezTo>
                    <a:pt x="657" y="1800"/>
                    <a:pt x="455" y="1499"/>
                    <a:pt x="377" y="1154"/>
                  </a:cubicBezTo>
                  <a:lnTo>
                    <a:pt x="162" y="199"/>
                  </a:lnTo>
                  <a:cubicBezTo>
                    <a:pt x="145" y="132"/>
                    <a:pt x="121" y="65"/>
                    <a:pt x="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76"/>
            <p:cNvSpPr/>
            <p:nvPr/>
          </p:nvSpPr>
          <p:spPr>
            <a:xfrm>
              <a:off x="7110697" y="2129815"/>
              <a:ext cx="60478" cy="126426"/>
            </a:xfrm>
            <a:custGeom>
              <a:avLst/>
              <a:gdLst/>
              <a:ahLst/>
              <a:cxnLst/>
              <a:rect l="l" t="t" r="r" b="b"/>
              <a:pathLst>
                <a:path w="2145" h="4484" extrusionOk="0">
                  <a:moveTo>
                    <a:pt x="2144" y="1"/>
                  </a:moveTo>
                  <a:lnTo>
                    <a:pt x="1859" y="302"/>
                  </a:lnTo>
                  <a:lnTo>
                    <a:pt x="1555" y="1360"/>
                  </a:lnTo>
                  <a:lnTo>
                    <a:pt x="1014" y="1871"/>
                  </a:lnTo>
                  <a:lnTo>
                    <a:pt x="0" y="2931"/>
                  </a:lnTo>
                  <a:lnTo>
                    <a:pt x="0" y="4389"/>
                  </a:lnTo>
                  <a:lnTo>
                    <a:pt x="97" y="4483"/>
                  </a:lnTo>
                  <a:lnTo>
                    <a:pt x="1980" y="4483"/>
                  </a:lnTo>
                  <a:lnTo>
                    <a:pt x="2144" y="4362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76"/>
            <p:cNvSpPr/>
            <p:nvPr/>
          </p:nvSpPr>
          <p:spPr>
            <a:xfrm>
              <a:off x="7214850" y="2108894"/>
              <a:ext cx="23768" cy="147262"/>
            </a:xfrm>
            <a:custGeom>
              <a:avLst/>
              <a:gdLst/>
              <a:ahLst/>
              <a:cxnLst/>
              <a:rect l="l" t="t" r="r" b="b"/>
              <a:pathLst>
                <a:path w="843" h="5223" extrusionOk="0">
                  <a:moveTo>
                    <a:pt x="110" y="0"/>
                  </a:moveTo>
                  <a:lnTo>
                    <a:pt x="0" y="70"/>
                  </a:lnTo>
                  <a:lnTo>
                    <a:pt x="0" y="5153"/>
                  </a:lnTo>
                  <a:lnTo>
                    <a:pt x="124" y="5223"/>
                  </a:lnTo>
                  <a:lnTo>
                    <a:pt x="842" y="5223"/>
                  </a:lnTo>
                  <a:lnTo>
                    <a:pt x="842" y="606"/>
                  </a:lnTo>
                  <a:cubicBezTo>
                    <a:pt x="697" y="331"/>
                    <a:pt x="401" y="113"/>
                    <a:pt x="1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76"/>
            <p:cNvSpPr/>
            <p:nvPr/>
          </p:nvSpPr>
          <p:spPr>
            <a:xfrm>
              <a:off x="7089297" y="2108979"/>
              <a:ext cx="81878" cy="147262"/>
            </a:xfrm>
            <a:custGeom>
              <a:avLst/>
              <a:gdLst/>
              <a:ahLst/>
              <a:cxnLst/>
              <a:rect l="l" t="t" r="r" b="b"/>
              <a:pathLst>
                <a:path w="2904" h="5223" extrusionOk="0">
                  <a:moveTo>
                    <a:pt x="2750" y="0"/>
                  </a:moveTo>
                  <a:cubicBezTo>
                    <a:pt x="2392" y="140"/>
                    <a:pt x="2021" y="439"/>
                    <a:pt x="1940" y="802"/>
                  </a:cubicBezTo>
                  <a:lnTo>
                    <a:pt x="1725" y="1760"/>
                  </a:lnTo>
                  <a:cubicBezTo>
                    <a:pt x="1647" y="2101"/>
                    <a:pt x="1442" y="2405"/>
                    <a:pt x="1155" y="2607"/>
                  </a:cubicBezTo>
                  <a:cubicBezTo>
                    <a:pt x="678" y="2933"/>
                    <a:pt x="0" y="3498"/>
                    <a:pt x="0" y="4052"/>
                  </a:cubicBezTo>
                  <a:lnTo>
                    <a:pt x="0" y="4996"/>
                  </a:lnTo>
                  <a:cubicBezTo>
                    <a:pt x="0" y="5123"/>
                    <a:pt x="100" y="5222"/>
                    <a:pt x="226" y="5222"/>
                  </a:cubicBezTo>
                  <a:lnTo>
                    <a:pt x="1066" y="5222"/>
                  </a:lnTo>
                  <a:cubicBezTo>
                    <a:pt x="942" y="5222"/>
                    <a:pt x="842" y="5123"/>
                    <a:pt x="842" y="4996"/>
                  </a:cubicBezTo>
                  <a:lnTo>
                    <a:pt x="842" y="4052"/>
                  </a:lnTo>
                  <a:cubicBezTo>
                    <a:pt x="842" y="3498"/>
                    <a:pt x="1523" y="2933"/>
                    <a:pt x="1999" y="2607"/>
                  </a:cubicBezTo>
                  <a:cubicBezTo>
                    <a:pt x="2290" y="2405"/>
                    <a:pt x="2497" y="2101"/>
                    <a:pt x="2572" y="1760"/>
                  </a:cubicBezTo>
                  <a:lnTo>
                    <a:pt x="2788" y="802"/>
                  </a:lnTo>
                  <a:cubicBezTo>
                    <a:pt x="2809" y="708"/>
                    <a:pt x="2850" y="622"/>
                    <a:pt x="2903" y="538"/>
                  </a:cubicBezTo>
                  <a:lnTo>
                    <a:pt x="2903" y="127"/>
                  </a:lnTo>
                  <a:lnTo>
                    <a:pt x="27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76"/>
            <p:cNvSpPr/>
            <p:nvPr/>
          </p:nvSpPr>
          <p:spPr>
            <a:xfrm>
              <a:off x="7187895" y="2058679"/>
              <a:ext cx="30761" cy="169114"/>
            </a:xfrm>
            <a:custGeom>
              <a:avLst/>
              <a:gdLst/>
              <a:ahLst/>
              <a:cxnLst/>
              <a:rect l="l" t="t" r="r" b="b"/>
              <a:pathLst>
                <a:path w="1091" h="5998" extrusionOk="0">
                  <a:moveTo>
                    <a:pt x="308" y="0"/>
                  </a:moveTo>
                  <a:lnTo>
                    <a:pt x="240" y="199"/>
                  </a:lnTo>
                  <a:lnTo>
                    <a:pt x="66" y="1195"/>
                  </a:lnTo>
                  <a:lnTo>
                    <a:pt x="1" y="2029"/>
                  </a:lnTo>
                  <a:lnTo>
                    <a:pt x="1" y="5997"/>
                  </a:lnTo>
                  <a:lnTo>
                    <a:pt x="959" y="5997"/>
                  </a:lnTo>
                  <a:lnTo>
                    <a:pt x="1088" y="5906"/>
                  </a:lnTo>
                  <a:lnTo>
                    <a:pt x="1088" y="2303"/>
                  </a:lnTo>
                  <a:cubicBezTo>
                    <a:pt x="1091" y="1615"/>
                    <a:pt x="1010" y="923"/>
                    <a:pt x="843" y="248"/>
                  </a:cubicBezTo>
                  <a:cubicBezTo>
                    <a:pt x="832" y="205"/>
                    <a:pt x="822" y="170"/>
                    <a:pt x="811" y="132"/>
                  </a:cubicBezTo>
                  <a:lnTo>
                    <a:pt x="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76"/>
            <p:cNvSpPr/>
            <p:nvPr/>
          </p:nvSpPr>
          <p:spPr>
            <a:xfrm>
              <a:off x="7165847" y="2058679"/>
              <a:ext cx="35751" cy="169198"/>
            </a:xfrm>
            <a:custGeom>
              <a:avLst/>
              <a:gdLst/>
              <a:ahLst/>
              <a:cxnLst/>
              <a:rect l="l" t="t" r="r" b="b"/>
              <a:pathLst>
                <a:path w="1268" h="6001" extrusionOk="0">
                  <a:moveTo>
                    <a:pt x="455" y="0"/>
                  </a:moveTo>
                  <a:lnTo>
                    <a:pt x="283" y="132"/>
                  </a:lnTo>
                  <a:cubicBezTo>
                    <a:pt x="272" y="170"/>
                    <a:pt x="261" y="205"/>
                    <a:pt x="253" y="248"/>
                  </a:cubicBezTo>
                  <a:cubicBezTo>
                    <a:pt x="83" y="920"/>
                    <a:pt x="0" y="1612"/>
                    <a:pt x="0" y="2309"/>
                  </a:cubicBezTo>
                  <a:lnTo>
                    <a:pt x="0" y="5909"/>
                  </a:lnTo>
                  <a:lnTo>
                    <a:pt x="137" y="6000"/>
                  </a:lnTo>
                  <a:lnTo>
                    <a:pt x="952" y="6000"/>
                  </a:lnTo>
                  <a:lnTo>
                    <a:pt x="813" y="5909"/>
                  </a:lnTo>
                  <a:lnTo>
                    <a:pt x="813" y="2309"/>
                  </a:lnTo>
                  <a:cubicBezTo>
                    <a:pt x="813" y="1615"/>
                    <a:pt x="893" y="923"/>
                    <a:pt x="1065" y="248"/>
                  </a:cubicBezTo>
                  <a:cubicBezTo>
                    <a:pt x="1076" y="205"/>
                    <a:pt x="1087" y="170"/>
                    <a:pt x="1095" y="132"/>
                  </a:cubicBezTo>
                  <a:lnTo>
                    <a:pt x="12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76"/>
            <p:cNvSpPr/>
            <p:nvPr/>
          </p:nvSpPr>
          <p:spPr>
            <a:xfrm>
              <a:off x="7195339" y="2041988"/>
              <a:ext cx="15423" cy="20667"/>
            </a:xfrm>
            <a:custGeom>
              <a:avLst/>
              <a:gdLst/>
              <a:ahLst/>
              <a:cxnLst/>
              <a:rect l="l" t="t" r="r" b="b"/>
              <a:pathLst>
                <a:path w="547" h="733" extrusionOk="0">
                  <a:moveTo>
                    <a:pt x="297" y="0"/>
                  </a:moveTo>
                  <a:lnTo>
                    <a:pt x="229" y="68"/>
                  </a:lnTo>
                  <a:lnTo>
                    <a:pt x="1" y="732"/>
                  </a:lnTo>
                  <a:lnTo>
                    <a:pt x="547" y="732"/>
                  </a:lnTo>
                  <a:cubicBezTo>
                    <a:pt x="471" y="436"/>
                    <a:pt x="385" y="189"/>
                    <a:pt x="29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76"/>
            <p:cNvSpPr/>
            <p:nvPr/>
          </p:nvSpPr>
          <p:spPr>
            <a:xfrm>
              <a:off x="7173939" y="2030597"/>
              <a:ext cx="29859" cy="32058"/>
            </a:xfrm>
            <a:custGeom>
              <a:avLst/>
              <a:gdLst/>
              <a:ahLst/>
              <a:cxnLst/>
              <a:rect l="l" t="t" r="r" b="b"/>
              <a:pathLst>
                <a:path w="1059" h="1137" extrusionOk="0">
                  <a:moveTo>
                    <a:pt x="655" y="1"/>
                  </a:moveTo>
                  <a:cubicBezTo>
                    <a:pt x="415" y="1"/>
                    <a:pt x="189" y="418"/>
                    <a:pt x="1" y="1136"/>
                  </a:cubicBezTo>
                  <a:lnTo>
                    <a:pt x="805" y="1136"/>
                  </a:lnTo>
                  <a:cubicBezTo>
                    <a:pt x="883" y="835"/>
                    <a:pt x="967" y="590"/>
                    <a:pt x="1058" y="404"/>
                  </a:cubicBezTo>
                  <a:cubicBezTo>
                    <a:pt x="929" y="143"/>
                    <a:pt x="795" y="1"/>
                    <a:pt x="65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76"/>
            <p:cNvSpPr/>
            <p:nvPr/>
          </p:nvSpPr>
          <p:spPr>
            <a:xfrm>
              <a:off x="7165847" y="2225565"/>
              <a:ext cx="21400" cy="37584"/>
            </a:xfrm>
            <a:custGeom>
              <a:avLst/>
              <a:gdLst/>
              <a:ahLst/>
              <a:cxnLst/>
              <a:rect l="l" t="t" r="r" b="b"/>
              <a:pathLst>
                <a:path w="759" h="1333" extrusionOk="0">
                  <a:moveTo>
                    <a:pt x="0" y="0"/>
                  </a:moveTo>
                  <a:lnTo>
                    <a:pt x="0" y="1141"/>
                  </a:lnTo>
                  <a:cubicBezTo>
                    <a:pt x="0" y="1246"/>
                    <a:pt x="83" y="1332"/>
                    <a:pt x="191" y="1332"/>
                  </a:cubicBezTo>
                  <a:lnTo>
                    <a:pt x="759" y="1332"/>
                  </a:lnTo>
                  <a:lnTo>
                    <a:pt x="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76"/>
            <p:cNvSpPr/>
            <p:nvPr/>
          </p:nvSpPr>
          <p:spPr>
            <a:xfrm>
              <a:off x="7197228" y="2225481"/>
              <a:ext cx="21428" cy="37584"/>
            </a:xfrm>
            <a:custGeom>
              <a:avLst/>
              <a:gdLst/>
              <a:ahLst/>
              <a:cxnLst/>
              <a:rect l="l" t="t" r="r" b="b"/>
              <a:pathLst>
                <a:path w="760" h="1333" extrusionOk="0">
                  <a:moveTo>
                    <a:pt x="1" y="1"/>
                  </a:moveTo>
                  <a:lnTo>
                    <a:pt x="1" y="3"/>
                  </a:lnTo>
                  <a:lnTo>
                    <a:pt x="1" y="1332"/>
                  </a:lnTo>
                  <a:lnTo>
                    <a:pt x="569" y="1332"/>
                  </a:lnTo>
                  <a:cubicBezTo>
                    <a:pt x="674" y="1332"/>
                    <a:pt x="760" y="1249"/>
                    <a:pt x="760" y="1141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76"/>
            <p:cNvSpPr/>
            <p:nvPr/>
          </p:nvSpPr>
          <p:spPr>
            <a:xfrm>
              <a:off x="7186457" y="2172079"/>
              <a:ext cx="11504" cy="96230"/>
            </a:xfrm>
            <a:custGeom>
              <a:avLst/>
              <a:gdLst/>
              <a:ahLst/>
              <a:cxnLst/>
              <a:rect l="l" t="t" r="r" b="b"/>
              <a:pathLst>
                <a:path w="408" h="3413" extrusionOk="0">
                  <a:moveTo>
                    <a:pt x="205" y="1"/>
                  </a:moveTo>
                  <a:cubicBezTo>
                    <a:pt x="203" y="1"/>
                    <a:pt x="202" y="1"/>
                    <a:pt x="200" y="1"/>
                  </a:cubicBezTo>
                  <a:cubicBezTo>
                    <a:pt x="90" y="3"/>
                    <a:pt x="1" y="103"/>
                    <a:pt x="1" y="213"/>
                  </a:cubicBezTo>
                  <a:lnTo>
                    <a:pt x="1" y="3202"/>
                  </a:lnTo>
                  <a:cubicBezTo>
                    <a:pt x="1" y="3315"/>
                    <a:pt x="90" y="3412"/>
                    <a:pt x="200" y="3412"/>
                  </a:cubicBezTo>
                  <a:cubicBezTo>
                    <a:pt x="202" y="3412"/>
                    <a:pt x="203" y="3412"/>
                    <a:pt x="205" y="3412"/>
                  </a:cubicBezTo>
                  <a:cubicBezTo>
                    <a:pt x="316" y="3412"/>
                    <a:pt x="407" y="3322"/>
                    <a:pt x="407" y="3210"/>
                  </a:cubicBezTo>
                  <a:lnTo>
                    <a:pt x="407" y="202"/>
                  </a:lnTo>
                  <a:cubicBezTo>
                    <a:pt x="407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76"/>
            <p:cNvSpPr/>
            <p:nvPr/>
          </p:nvSpPr>
          <p:spPr>
            <a:xfrm>
              <a:off x="7186457" y="2086733"/>
              <a:ext cx="11504" cy="17340"/>
            </a:xfrm>
            <a:custGeom>
              <a:avLst/>
              <a:gdLst/>
              <a:ahLst/>
              <a:cxnLst/>
              <a:rect l="l" t="t" r="r" b="b"/>
              <a:pathLst>
                <a:path w="408" h="615" extrusionOk="0">
                  <a:moveTo>
                    <a:pt x="205" y="1"/>
                  </a:moveTo>
                  <a:cubicBezTo>
                    <a:pt x="203" y="1"/>
                    <a:pt x="202" y="1"/>
                    <a:pt x="200" y="1"/>
                  </a:cubicBezTo>
                  <a:cubicBezTo>
                    <a:pt x="90" y="6"/>
                    <a:pt x="1" y="103"/>
                    <a:pt x="1" y="213"/>
                  </a:cubicBezTo>
                  <a:lnTo>
                    <a:pt x="1" y="402"/>
                  </a:lnTo>
                  <a:cubicBezTo>
                    <a:pt x="1" y="512"/>
                    <a:pt x="90" y="612"/>
                    <a:pt x="200" y="614"/>
                  </a:cubicBezTo>
                  <a:cubicBezTo>
                    <a:pt x="202" y="614"/>
                    <a:pt x="203" y="614"/>
                    <a:pt x="205" y="614"/>
                  </a:cubicBezTo>
                  <a:cubicBezTo>
                    <a:pt x="316" y="614"/>
                    <a:pt x="407" y="524"/>
                    <a:pt x="407" y="412"/>
                  </a:cubicBezTo>
                  <a:lnTo>
                    <a:pt x="407" y="203"/>
                  </a:lnTo>
                  <a:cubicBezTo>
                    <a:pt x="407" y="94"/>
                    <a:pt x="316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76"/>
            <p:cNvSpPr/>
            <p:nvPr/>
          </p:nvSpPr>
          <p:spPr>
            <a:xfrm>
              <a:off x="7131026" y="1877876"/>
              <a:ext cx="75957" cy="81258"/>
            </a:xfrm>
            <a:custGeom>
              <a:avLst/>
              <a:gdLst/>
              <a:ahLst/>
              <a:cxnLst/>
              <a:rect l="l" t="t" r="r" b="b"/>
              <a:pathLst>
                <a:path w="2694" h="2882" extrusionOk="0">
                  <a:moveTo>
                    <a:pt x="2177" y="0"/>
                  </a:moveTo>
                  <a:cubicBezTo>
                    <a:pt x="1154" y="0"/>
                    <a:pt x="291" y="1214"/>
                    <a:pt x="0" y="2882"/>
                  </a:cubicBezTo>
                  <a:lnTo>
                    <a:pt x="1039" y="2882"/>
                  </a:lnTo>
                  <a:cubicBezTo>
                    <a:pt x="1278" y="1504"/>
                    <a:pt x="1908" y="439"/>
                    <a:pt x="2693" y="108"/>
                  </a:cubicBezTo>
                  <a:cubicBezTo>
                    <a:pt x="2526" y="38"/>
                    <a:pt x="2354" y="0"/>
                    <a:pt x="2177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3" name="Google Shape;3513;p76"/>
          <p:cNvGrpSpPr/>
          <p:nvPr/>
        </p:nvGrpSpPr>
        <p:grpSpPr>
          <a:xfrm>
            <a:off x="7753741" y="1876878"/>
            <a:ext cx="391826" cy="391882"/>
            <a:chOff x="7753741" y="1876878"/>
            <a:chExt cx="391826" cy="391882"/>
          </a:xfrm>
        </p:grpSpPr>
        <p:sp>
          <p:nvSpPr>
            <p:cNvPr id="3514" name="Google Shape;3514;p76"/>
            <p:cNvSpPr/>
            <p:nvPr/>
          </p:nvSpPr>
          <p:spPr>
            <a:xfrm>
              <a:off x="7977834" y="1894782"/>
              <a:ext cx="22105" cy="96709"/>
            </a:xfrm>
            <a:custGeom>
              <a:avLst/>
              <a:gdLst/>
              <a:ahLst/>
              <a:cxnLst/>
              <a:rect l="l" t="t" r="r" b="b"/>
              <a:pathLst>
                <a:path w="784" h="3430" extrusionOk="0">
                  <a:moveTo>
                    <a:pt x="560" y="0"/>
                  </a:moveTo>
                  <a:cubicBezTo>
                    <a:pt x="457" y="0"/>
                    <a:pt x="365" y="80"/>
                    <a:pt x="353" y="188"/>
                  </a:cubicBezTo>
                  <a:lnTo>
                    <a:pt x="14" y="3198"/>
                  </a:lnTo>
                  <a:cubicBezTo>
                    <a:pt x="0" y="3311"/>
                    <a:pt x="84" y="3416"/>
                    <a:pt x="197" y="3430"/>
                  </a:cubicBezTo>
                  <a:lnTo>
                    <a:pt x="221" y="3430"/>
                  </a:lnTo>
                  <a:cubicBezTo>
                    <a:pt x="326" y="3430"/>
                    <a:pt x="417" y="3352"/>
                    <a:pt x="431" y="3244"/>
                  </a:cubicBezTo>
                  <a:lnTo>
                    <a:pt x="770" y="233"/>
                  </a:lnTo>
                  <a:cubicBezTo>
                    <a:pt x="783" y="120"/>
                    <a:pt x="700" y="15"/>
                    <a:pt x="584" y="2"/>
                  </a:cubicBezTo>
                  <a:cubicBezTo>
                    <a:pt x="576" y="1"/>
                    <a:pt x="568" y="0"/>
                    <a:pt x="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76"/>
            <p:cNvSpPr/>
            <p:nvPr/>
          </p:nvSpPr>
          <p:spPr>
            <a:xfrm>
              <a:off x="7892629" y="1884913"/>
              <a:ext cx="98739" cy="21541"/>
            </a:xfrm>
            <a:custGeom>
              <a:avLst/>
              <a:gdLst/>
              <a:ahLst/>
              <a:cxnLst/>
              <a:rect l="l" t="t" r="r" b="b"/>
              <a:pathLst>
                <a:path w="3502" h="764" extrusionOk="0">
                  <a:moveTo>
                    <a:pt x="3281" y="1"/>
                  </a:moveTo>
                  <a:cubicBezTo>
                    <a:pt x="3273" y="1"/>
                    <a:pt x="3264" y="1"/>
                    <a:pt x="3256" y="2"/>
                  </a:cubicBezTo>
                  <a:lnTo>
                    <a:pt x="200" y="346"/>
                  </a:lnTo>
                  <a:cubicBezTo>
                    <a:pt x="84" y="360"/>
                    <a:pt x="1" y="465"/>
                    <a:pt x="14" y="578"/>
                  </a:cubicBezTo>
                  <a:cubicBezTo>
                    <a:pt x="28" y="683"/>
                    <a:pt x="119" y="764"/>
                    <a:pt x="224" y="764"/>
                  </a:cubicBezTo>
                  <a:lnTo>
                    <a:pt x="246" y="764"/>
                  </a:lnTo>
                  <a:lnTo>
                    <a:pt x="3305" y="419"/>
                  </a:lnTo>
                  <a:cubicBezTo>
                    <a:pt x="3418" y="406"/>
                    <a:pt x="3501" y="303"/>
                    <a:pt x="3488" y="188"/>
                  </a:cubicBezTo>
                  <a:cubicBezTo>
                    <a:pt x="3475" y="80"/>
                    <a:pt x="3386" y="1"/>
                    <a:pt x="32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76"/>
            <p:cNvSpPr/>
            <p:nvPr/>
          </p:nvSpPr>
          <p:spPr>
            <a:xfrm>
              <a:off x="7896887" y="1917591"/>
              <a:ext cx="87264" cy="85459"/>
            </a:xfrm>
            <a:custGeom>
              <a:avLst/>
              <a:gdLst/>
              <a:ahLst/>
              <a:cxnLst/>
              <a:rect l="l" t="t" r="r" b="b"/>
              <a:pathLst>
                <a:path w="3095" h="3031" extrusionOk="0">
                  <a:moveTo>
                    <a:pt x="684" y="0"/>
                  </a:moveTo>
                  <a:lnTo>
                    <a:pt x="530" y="86"/>
                  </a:lnTo>
                  <a:lnTo>
                    <a:pt x="224" y="678"/>
                  </a:lnTo>
                  <a:lnTo>
                    <a:pt x="0" y="1369"/>
                  </a:lnTo>
                  <a:lnTo>
                    <a:pt x="0" y="1905"/>
                  </a:lnTo>
                  <a:lnTo>
                    <a:pt x="43" y="2292"/>
                  </a:lnTo>
                  <a:lnTo>
                    <a:pt x="1031" y="2957"/>
                  </a:lnTo>
                  <a:cubicBezTo>
                    <a:pt x="1214" y="3006"/>
                    <a:pt x="1402" y="3030"/>
                    <a:pt x="1590" y="3030"/>
                  </a:cubicBezTo>
                  <a:cubicBezTo>
                    <a:pt x="2135" y="3030"/>
                    <a:pt x="2680" y="2824"/>
                    <a:pt x="3094" y="2405"/>
                  </a:cubicBezTo>
                  <a:lnTo>
                    <a:pt x="6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76"/>
            <p:cNvSpPr/>
            <p:nvPr/>
          </p:nvSpPr>
          <p:spPr>
            <a:xfrm>
              <a:off x="7875656" y="1900505"/>
              <a:ext cx="42123" cy="83401"/>
            </a:xfrm>
            <a:custGeom>
              <a:avLst/>
              <a:gdLst/>
              <a:ahLst/>
              <a:cxnLst/>
              <a:rect l="l" t="t" r="r" b="b"/>
              <a:pathLst>
                <a:path w="1494" h="2958" extrusionOk="0">
                  <a:moveTo>
                    <a:pt x="829" y="1"/>
                  </a:moveTo>
                  <a:cubicBezTo>
                    <a:pt x="67" y="762"/>
                    <a:pt x="0" y="1957"/>
                    <a:pt x="630" y="2793"/>
                  </a:cubicBezTo>
                  <a:lnTo>
                    <a:pt x="874" y="2957"/>
                  </a:lnTo>
                  <a:cubicBezTo>
                    <a:pt x="708" y="2164"/>
                    <a:pt x="915" y="1306"/>
                    <a:pt x="1493" y="668"/>
                  </a:cubicBezTo>
                  <a:lnTo>
                    <a:pt x="8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76"/>
            <p:cNvSpPr/>
            <p:nvPr/>
          </p:nvSpPr>
          <p:spPr>
            <a:xfrm>
              <a:off x="7896887" y="1977872"/>
              <a:ext cx="35159" cy="76578"/>
            </a:xfrm>
            <a:custGeom>
              <a:avLst/>
              <a:gdLst/>
              <a:ahLst/>
              <a:cxnLst/>
              <a:rect l="l" t="t" r="r" b="b"/>
              <a:pathLst>
                <a:path w="1247" h="2716" extrusionOk="0">
                  <a:moveTo>
                    <a:pt x="506" y="1"/>
                  </a:moveTo>
                  <a:lnTo>
                    <a:pt x="310" y="340"/>
                  </a:lnTo>
                  <a:lnTo>
                    <a:pt x="0" y="2716"/>
                  </a:lnTo>
                  <a:lnTo>
                    <a:pt x="1074" y="2716"/>
                  </a:lnTo>
                  <a:lnTo>
                    <a:pt x="1246" y="2573"/>
                  </a:lnTo>
                  <a:lnTo>
                    <a:pt x="982" y="499"/>
                  </a:lnTo>
                  <a:cubicBezTo>
                    <a:pt x="953" y="262"/>
                    <a:pt x="829" y="95"/>
                    <a:pt x="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76"/>
            <p:cNvSpPr/>
            <p:nvPr/>
          </p:nvSpPr>
          <p:spPr>
            <a:xfrm>
              <a:off x="7878983" y="1974855"/>
              <a:ext cx="36654" cy="79510"/>
            </a:xfrm>
            <a:custGeom>
              <a:avLst/>
              <a:gdLst/>
              <a:ahLst/>
              <a:cxnLst/>
              <a:rect l="l" t="t" r="r" b="b"/>
              <a:pathLst>
                <a:path w="1300" h="2820" extrusionOk="0">
                  <a:moveTo>
                    <a:pt x="941" y="0"/>
                  </a:moveTo>
                  <a:cubicBezTo>
                    <a:pt x="627" y="0"/>
                    <a:pt x="314" y="199"/>
                    <a:pt x="264" y="598"/>
                  </a:cubicBezTo>
                  <a:lnTo>
                    <a:pt x="0" y="2677"/>
                  </a:lnTo>
                  <a:lnTo>
                    <a:pt x="173" y="2820"/>
                  </a:lnTo>
                  <a:lnTo>
                    <a:pt x="888" y="2820"/>
                  </a:lnTo>
                  <a:lnTo>
                    <a:pt x="716" y="2677"/>
                  </a:lnTo>
                  <a:lnTo>
                    <a:pt x="980" y="598"/>
                  </a:lnTo>
                  <a:cubicBezTo>
                    <a:pt x="1009" y="358"/>
                    <a:pt x="1133" y="189"/>
                    <a:pt x="1300" y="94"/>
                  </a:cubicBezTo>
                  <a:cubicBezTo>
                    <a:pt x="1191" y="32"/>
                    <a:pt x="1066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76"/>
            <p:cNvSpPr/>
            <p:nvPr/>
          </p:nvSpPr>
          <p:spPr>
            <a:xfrm>
              <a:off x="7886793" y="1888861"/>
              <a:ext cx="109425" cy="108410"/>
            </a:xfrm>
            <a:custGeom>
              <a:avLst/>
              <a:gdLst/>
              <a:ahLst/>
              <a:cxnLst/>
              <a:rect l="l" t="t" r="r" b="b"/>
              <a:pathLst>
                <a:path w="3881" h="3845" extrusionOk="0">
                  <a:moveTo>
                    <a:pt x="229" y="1"/>
                  </a:moveTo>
                  <a:cubicBezTo>
                    <a:pt x="175" y="1"/>
                    <a:pt x="122" y="21"/>
                    <a:pt x="81" y="61"/>
                  </a:cubicBezTo>
                  <a:cubicBezTo>
                    <a:pt x="1" y="142"/>
                    <a:pt x="1" y="276"/>
                    <a:pt x="81" y="357"/>
                  </a:cubicBezTo>
                  <a:lnTo>
                    <a:pt x="3504" y="3785"/>
                  </a:lnTo>
                  <a:cubicBezTo>
                    <a:pt x="3544" y="3825"/>
                    <a:pt x="3598" y="3844"/>
                    <a:pt x="3652" y="3844"/>
                  </a:cubicBezTo>
                  <a:cubicBezTo>
                    <a:pt x="3705" y="3844"/>
                    <a:pt x="3759" y="3823"/>
                    <a:pt x="3800" y="3782"/>
                  </a:cubicBezTo>
                  <a:cubicBezTo>
                    <a:pt x="3880" y="3701"/>
                    <a:pt x="3880" y="3567"/>
                    <a:pt x="3800" y="3486"/>
                  </a:cubicBezTo>
                  <a:lnTo>
                    <a:pt x="377" y="61"/>
                  </a:lnTo>
                  <a:cubicBezTo>
                    <a:pt x="337" y="21"/>
                    <a:pt x="28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76"/>
            <p:cNvSpPr/>
            <p:nvPr/>
          </p:nvSpPr>
          <p:spPr>
            <a:xfrm>
              <a:off x="7777565" y="2050559"/>
              <a:ext cx="368001" cy="173738"/>
            </a:xfrm>
            <a:custGeom>
              <a:avLst/>
              <a:gdLst/>
              <a:ahLst/>
              <a:cxnLst/>
              <a:rect l="l" t="t" r="r" b="b"/>
              <a:pathLst>
                <a:path w="13052" h="6162" extrusionOk="0">
                  <a:moveTo>
                    <a:pt x="237" y="0"/>
                  </a:moveTo>
                  <a:lnTo>
                    <a:pt x="170" y="49"/>
                  </a:lnTo>
                  <a:lnTo>
                    <a:pt x="0" y="377"/>
                  </a:lnTo>
                  <a:lnTo>
                    <a:pt x="0" y="5949"/>
                  </a:lnTo>
                  <a:lnTo>
                    <a:pt x="205" y="6162"/>
                  </a:lnTo>
                  <a:lnTo>
                    <a:pt x="12675" y="6162"/>
                  </a:lnTo>
                  <a:cubicBezTo>
                    <a:pt x="12882" y="6162"/>
                    <a:pt x="13052" y="5992"/>
                    <a:pt x="13052" y="5785"/>
                  </a:cubicBezTo>
                  <a:lnTo>
                    <a:pt x="13052" y="3455"/>
                  </a:lnTo>
                  <a:lnTo>
                    <a:pt x="12726" y="3194"/>
                  </a:lnTo>
                  <a:lnTo>
                    <a:pt x="12726" y="2863"/>
                  </a:lnTo>
                  <a:lnTo>
                    <a:pt x="10859" y="1351"/>
                  </a:lnTo>
                  <a:lnTo>
                    <a:pt x="11018" y="1085"/>
                  </a:lnTo>
                  <a:lnTo>
                    <a:pt x="10178" y="323"/>
                  </a:lnTo>
                  <a:cubicBezTo>
                    <a:pt x="9955" y="116"/>
                    <a:pt x="9659" y="0"/>
                    <a:pt x="93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76"/>
            <p:cNvSpPr/>
            <p:nvPr/>
          </p:nvSpPr>
          <p:spPr>
            <a:xfrm>
              <a:off x="7753741" y="2050559"/>
              <a:ext cx="35751" cy="173597"/>
            </a:xfrm>
            <a:custGeom>
              <a:avLst/>
              <a:gdLst/>
              <a:ahLst/>
              <a:cxnLst/>
              <a:rect l="l" t="t" r="r" b="b"/>
              <a:pathLst>
                <a:path w="1268" h="6157" extrusionOk="0">
                  <a:moveTo>
                    <a:pt x="356" y="0"/>
                  </a:moveTo>
                  <a:cubicBezTo>
                    <a:pt x="162" y="0"/>
                    <a:pt x="0" y="167"/>
                    <a:pt x="0" y="377"/>
                  </a:cubicBezTo>
                  <a:lnTo>
                    <a:pt x="0" y="3011"/>
                  </a:lnTo>
                  <a:lnTo>
                    <a:pt x="135" y="3113"/>
                  </a:lnTo>
                  <a:lnTo>
                    <a:pt x="135" y="4060"/>
                  </a:lnTo>
                  <a:lnTo>
                    <a:pt x="0" y="4163"/>
                  </a:lnTo>
                  <a:lnTo>
                    <a:pt x="0" y="5780"/>
                  </a:lnTo>
                  <a:cubicBezTo>
                    <a:pt x="0" y="5989"/>
                    <a:pt x="167" y="6156"/>
                    <a:pt x="377" y="6156"/>
                  </a:cubicBezTo>
                  <a:lnTo>
                    <a:pt x="1249" y="6156"/>
                  </a:lnTo>
                  <a:cubicBezTo>
                    <a:pt x="1053" y="6151"/>
                    <a:pt x="899" y="5986"/>
                    <a:pt x="899" y="5785"/>
                  </a:cubicBezTo>
                  <a:lnTo>
                    <a:pt x="899" y="377"/>
                  </a:lnTo>
                  <a:cubicBezTo>
                    <a:pt x="899" y="167"/>
                    <a:pt x="1063" y="0"/>
                    <a:pt x="1268" y="0"/>
                  </a:cubicBezTo>
                  <a:close/>
                  <a:moveTo>
                    <a:pt x="1249" y="6156"/>
                  </a:moveTo>
                  <a:lnTo>
                    <a:pt x="1249" y="6156"/>
                  </a:lnTo>
                  <a:cubicBezTo>
                    <a:pt x="1252" y="6156"/>
                    <a:pt x="1255" y="6156"/>
                    <a:pt x="1258" y="6156"/>
                  </a:cubicBezTo>
                  <a:cubicBezTo>
                    <a:pt x="1261" y="6156"/>
                    <a:pt x="1264" y="6156"/>
                    <a:pt x="1268" y="615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76"/>
            <p:cNvSpPr/>
            <p:nvPr/>
          </p:nvSpPr>
          <p:spPr>
            <a:xfrm>
              <a:off x="8036001" y="2182173"/>
              <a:ext cx="66117" cy="85290"/>
            </a:xfrm>
            <a:custGeom>
              <a:avLst/>
              <a:gdLst/>
              <a:ahLst/>
              <a:cxnLst/>
              <a:rect l="l" t="t" r="r" b="b"/>
              <a:pathLst>
                <a:path w="2345" h="3025" extrusionOk="0">
                  <a:moveTo>
                    <a:pt x="940" y="0"/>
                  </a:moveTo>
                  <a:lnTo>
                    <a:pt x="162" y="662"/>
                  </a:lnTo>
                  <a:lnTo>
                    <a:pt x="1" y="1208"/>
                  </a:lnTo>
                  <a:lnTo>
                    <a:pt x="1" y="1854"/>
                  </a:lnTo>
                  <a:lnTo>
                    <a:pt x="420" y="2653"/>
                  </a:lnTo>
                  <a:lnTo>
                    <a:pt x="803" y="2920"/>
                  </a:lnTo>
                  <a:lnTo>
                    <a:pt x="1166" y="3025"/>
                  </a:lnTo>
                  <a:cubicBezTo>
                    <a:pt x="1844" y="2850"/>
                    <a:pt x="2344" y="2236"/>
                    <a:pt x="2344" y="1504"/>
                  </a:cubicBezTo>
                  <a:cubicBezTo>
                    <a:pt x="2344" y="794"/>
                    <a:pt x="1879" y="194"/>
                    <a:pt x="1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76"/>
            <p:cNvSpPr/>
            <p:nvPr/>
          </p:nvSpPr>
          <p:spPr>
            <a:xfrm>
              <a:off x="8013698" y="2180200"/>
              <a:ext cx="57236" cy="88560"/>
            </a:xfrm>
            <a:custGeom>
              <a:avLst/>
              <a:gdLst/>
              <a:ahLst/>
              <a:cxnLst/>
              <a:rect l="l" t="t" r="r" b="b"/>
              <a:pathLst>
                <a:path w="2030" h="3141" extrusionOk="0">
                  <a:moveTo>
                    <a:pt x="1572" y="0"/>
                  </a:moveTo>
                  <a:cubicBezTo>
                    <a:pt x="706" y="0"/>
                    <a:pt x="1" y="703"/>
                    <a:pt x="1" y="1569"/>
                  </a:cubicBezTo>
                  <a:cubicBezTo>
                    <a:pt x="1" y="2438"/>
                    <a:pt x="706" y="3140"/>
                    <a:pt x="1572" y="3140"/>
                  </a:cubicBezTo>
                  <a:cubicBezTo>
                    <a:pt x="1731" y="3140"/>
                    <a:pt x="1884" y="3116"/>
                    <a:pt x="2029" y="3073"/>
                  </a:cubicBezTo>
                  <a:cubicBezTo>
                    <a:pt x="1386" y="2874"/>
                    <a:pt x="916" y="2277"/>
                    <a:pt x="916" y="1569"/>
                  </a:cubicBezTo>
                  <a:cubicBezTo>
                    <a:pt x="916" y="864"/>
                    <a:pt x="1384" y="264"/>
                    <a:pt x="2029" y="68"/>
                  </a:cubicBezTo>
                  <a:cubicBezTo>
                    <a:pt x="1884" y="22"/>
                    <a:pt x="1731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76"/>
            <p:cNvSpPr/>
            <p:nvPr/>
          </p:nvSpPr>
          <p:spPr>
            <a:xfrm>
              <a:off x="8042147" y="2081207"/>
              <a:ext cx="103419" cy="66625"/>
            </a:xfrm>
            <a:custGeom>
              <a:avLst/>
              <a:gdLst/>
              <a:ahLst/>
              <a:cxnLst/>
              <a:rect l="l" t="t" r="r" b="b"/>
              <a:pathLst>
                <a:path w="3668" h="2363" extrusionOk="0">
                  <a:moveTo>
                    <a:pt x="173" y="0"/>
                  </a:moveTo>
                  <a:lnTo>
                    <a:pt x="1" y="151"/>
                  </a:lnTo>
                  <a:lnTo>
                    <a:pt x="1" y="2215"/>
                  </a:lnTo>
                  <a:lnTo>
                    <a:pt x="213" y="2363"/>
                  </a:lnTo>
                  <a:lnTo>
                    <a:pt x="3668" y="2363"/>
                  </a:lnTo>
                  <a:lnTo>
                    <a:pt x="3668" y="2018"/>
                  </a:lnTo>
                  <a:cubicBezTo>
                    <a:pt x="3668" y="1911"/>
                    <a:pt x="3619" y="1808"/>
                    <a:pt x="3544" y="1738"/>
                  </a:cubicBezTo>
                  <a:lnTo>
                    <a:pt x="16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76"/>
            <p:cNvSpPr/>
            <p:nvPr/>
          </p:nvSpPr>
          <p:spPr>
            <a:xfrm>
              <a:off x="7940420" y="2081207"/>
              <a:ext cx="48213" cy="66625"/>
            </a:xfrm>
            <a:custGeom>
              <a:avLst/>
              <a:gdLst/>
              <a:ahLst/>
              <a:cxnLst/>
              <a:rect l="l" t="t" r="r" b="b"/>
              <a:pathLst>
                <a:path w="1710" h="2363" extrusionOk="0">
                  <a:moveTo>
                    <a:pt x="243" y="0"/>
                  </a:moveTo>
                  <a:lnTo>
                    <a:pt x="71" y="154"/>
                  </a:lnTo>
                  <a:lnTo>
                    <a:pt x="1" y="323"/>
                  </a:lnTo>
                  <a:lnTo>
                    <a:pt x="1" y="2201"/>
                  </a:lnTo>
                  <a:lnTo>
                    <a:pt x="291" y="2363"/>
                  </a:lnTo>
                  <a:lnTo>
                    <a:pt x="1373" y="2363"/>
                  </a:lnTo>
                  <a:cubicBezTo>
                    <a:pt x="1559" y="2363"/>
                    <a:pt x="1709" y="2212"/>
                    <a:pt x="1709" y="2026"/>
                  </a:cubicBezTo>
                  <a:lnTo>
                    <a:pt x="1709" y="337"/>
                  </a:lnTo>
                  <a:cubicBezTo>
                    <a:pt x="1709" y="151"/>
                    <a:pt x="1561" y="0"/>
                    <a:pt x="1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76"/>
            <p:cNvSpPr/>
            <p:nvPr/>
          </p:nvSpPr>
          <p:spPr>
            <a:xfrm>
              <a:off x="7842498" y="2081207"/>
              <a:ext cx="45986" cy="66625"/>
            </a:xfrm>
            <a:custGeom>
              <a:avLst/>
              <a:gdLst/>
              <a:ahLst/>
              <a:cxnLst/>
              <a:rect l="l" t="t" r="r" b="b"/>
              <a:pathLst>
                <a:path w="1631" h="2363" extrusionOk="0">
                  <a:moveTo>
                    <a:pt x="154" y="0"/>
                  </a:moveTo>
                  <a:lnTo>
                    <a:pt x="0" y="151"/>
                  </a:lnTo>
                  <a:lnTo>
                    <a:pt x="0" y="2215"/>
                  </a:lnTo>
                  <a:lnTo>
                    <a:pt x="205" y="2363"/>
                  </a:lnTo>
                  <a:lnTo>
                    <a:pt x="1294" y="2363"/>
                  </a:lnTo>
                  <a:cubicBezTo>
                    <a:pt x="1480" y="2363"/>
                    <a:pt x="1631" y="2212"/>
                    <a:pt x="1631" y="2026"/>
                  </a:cubicBezTo>
                  <a:lnTo>
                    <a:pt x="1631" y="337"/>
                  </a:lnTo>
                  <a:cubicBezTo>
                    <a:pt x="1628" y="151"/>
                    <a:pt x="1480" y="0"/>
                    <a:pt x="12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76"/>
            <p:cNvSpPr/>
            <p:nvPr/>
          </p:nvSpPr>
          <p:spPr>
            <a:xfrm>
              <a:off x="8021508" y="2081066"/>
              <a:ext cx="30535" cy="66625"/>
            </a:xfrm>
            <a:custGeom>
              <a:avLst/>
              <a:gdLst/>
              <a:ahLst/>
              <a:cxnLst/>
              <a:rect l="l" t="t" r="r" b="b"/>
              <a:pathLst>
                <a:path w="1083" h="2363" extrusionOk="0">
                  <a:moveTo>
                    <a:pt x="321" y="0"/>
                  </a:moveTo>
                  <a:cubicBezTo>
                    <a:pt x="146" y="0"/>
                    <a:pt x="1" y="145"/>
                    <a:pt x="1" y="320"/>
                  </a:cubicBezTo>
                  <a:lnTo>
                    <a:pt x="1" y="2042"/>
                  </a:lnTo>
                  <a:cubicBezTo>
                    <a:pt x="1" y="2217"/>
                    <a:pt x="146" y="2362"/>
                    <a:pt x="321" y="2362"/>
                  </a:cubicBezTo>
                  <a:lnTo>
                    <a:pt x="1072" y="2362"/>
                  </a:lnTo>
                  <a:cubicBezTo>
                    <a:pt x="899" y="2360"/>
                    <a:pt x="760" y="2222"/>
                    <a:pt x="760" y="2045"/>
                  </a:cubicBezTo>
                  <a:lnTo>
                    <a:pt x="760" y="320"/>
                  </a:lnTo>
                  <a:cubicBezTo>
                    <a:pt x="760" y="145"/>
                    <a:pt x="905" y="0"/>
                    <a:pt x="1082" y="0"/>
                  </a:cubicBezTo>
                  <a:close/>
                  <a:moveTo>
                    <a:pt x="1072" y="2362"/>
                  </a:moveTo>
                  <a:cubicBezTo>
                    <a:pt x="1074" y="2362"/>
                    <a:pt x="1076" y="2362"/>
                    <a:pt x="1077" y="2362"/>
                  </a:cubicBezTo>
                  <a:cubicBezTo>
                    <a:pt x="1079" y="2362"/>
                    <a:pt x="1081" y="2362"/>
                    <a:pt x="1082" y="236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76"/>
            <p:cNvSpPr/>
            <p:nvPr/>
          </p:nvSpPr>
          <p:spPr>
            <a:xfrm>
              <a:off x="7921162" y="2081291"/>
              <a:ext cx="31043" cy="66709"/>
            </a:xfrm>
            <a:custGeom>
              <a:avLst/>
              <a:gdLst/>
              <a:ahLst/>
              <a:cxnLst/>
              <a:rect l="l" t="t" r="r" b="b"/>
              <a:pathLst>
                <a:path w="1101" h="2366" extrusionOk="0">
                  <a:moveTo>
                    <a:pt x="337" y="0"/>
                  </a:moveTo>
                  <a:cubicBezTo>
                    <a:pt x="154" y="0"/>
                    <a:pt x="0" y="151"/>
                    <a:pt x="0" y="336"/>
                  </a:cubicBezTo>
                  <a:lnTo>
                    <a:pt x="0" y="2026"/>
                  </a:lnTo>
                  <a:cubicBezTo>
                    <a:pt x="0" y="2212"/>
                    <a:pt x="154" y="2365"/>
                    <a:pt x="337" y="2365"/>
                  </a:cubicBezTo>
                  <a:lnTo>
                    <a:pt x="1101" y="2365"/>
                  </a:lnTo>
                  <a:cubicBezTo>
                    <a:pt x="915" y="2357"/>
                    <a:pt x="764" y="2206"/>
                    <a:pt x="764" y="2023"/>
                  </a:cubicBezTo>
                  <a:lnTo>
                    <a:pt x="764" y="334"/>
                  </a:lnTo>
                  <a:cubicBezTo>
                    <a:pt x="764" y="148"/>
                    <a:pt x="915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76"/>
            <p:cNvSpPr/>
            <p:nvPr/>
          </p:nvSpPr>
          <p:spPr>
            <a:xfrm>
              <a:off x="7821719" y="2081291"/>
              <a:ext cx="31043" cy="66709"/>
            </a:xfrm>
            <a:custGeom>
              <a:avLst/>
              <a:gdLst/>
              <a:ahLst/>
              <a:cxnLst/>
              <a:rect l="l" t="t" r="r" b="b"/>
              <a:pathLst>
                <a:path w="1101" h="2366" extrusionOk="0">
                  <a:moveTo>
                    <a:pt x="336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2026"/>
                  </a:lnTo>
                  <a:cubicBezTo>
                    <a:pt x="0" y="2212"/>
                    <a:pt x="151" y="2365"/>
                    <a:pt x="336" y="2365"/>
                  </a:cubicBezTo>
                  <a:lnTo>
                    <a:pt x="1101" y="2365"/>
                  </a:lnTo>
                  <a:cubicBezTo>
                    <a:pt x="918" y="2357"/>
                    <a:pt x="764" y="2206"/>
                    <a:pt x="764" y="2023"/>
                  </a:cubicBezTo>
                  <a:lnTo>
                    <a:pt x="764" y="334"/>
                  </a:lnTo>
                  <a:cubicBezTo>
                    <a:pt x="764" y="148"/>
                    <a:pt x="915" y="0"/>
                    <a:pt x="1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76"/>
            <p:cNvSpPr/>
            <p:nvPr/>
          </p:nvSpPr>
          <p:spPr>
            <a:xfrm>
              <a:off x="7753741" y="2135510"/>
              <a:ext cx="29154" cy="32960"/>
            </a:xfrm>
            <a:custGeom>
              <a:avLst/>
              <a:gdLst/>
              <a:ahLst/>
              <a:cxnLst/>
              <a:rect l="l" t="t" r="r" b="b"/>
              <a:pathLst>
                <a:path w="1034" h="1169" extrusionOk="0">
                  <a:moveTo>
                    <a:pt x="0" y="1"/>
                  </a:moveTo>
                  <a:lnTo>
                    <a:pt x="0" y="1168"/>
                  </a:lnTo>
                  <a:lnTo>
                    <a:pt x="740" y="1168"/>
                  </a:lnTo>
                  <a:cubicBezTo>
                    <a:pt x="902" y="1168"/>
                    <a:pt x="1028" y="1037"/>
                    <a:pt x="1028" y="878"/>
                  </a:cubicBezTo>
                  <a:lnTo>
                    <a:pt x="1028" y="294"/>
                  </a:lnTo>
                  <a:cubicBezTo>
                    <a:pt x="1034" y="127"/>
                    <a:pt x="902" y="1"/>
                    <a:pt x="74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76"/>
            <p:cNvSpPr/>
            <p:nvPr/>
          </p:nvSpPr>
          <p:spPr>
            <a:xfrm>
              <a:off x="8052156" y="2205829"/>
              <a:ext cx="26052" cy="36597"/>
            </a:xfrm>
            <a:custGeom>
              <a:avLst/>
              <a:gdLst/>
              <a:ahLst/>
              <a:cxnLst/>
              <a:rect l="l" t="t" r="r" b="b"/>
              <a:pathLst>
                <a:path w="924" h="1298" extrusionOk="0">
                  <a:moveTo>
                    <a:pt x="324" y="1"/>
                  </a:moveTo>
                  <a:lnTo>
                    <a:pt x="1" y="437"/>
                  </a:lnTo>
                  <a:lnTo>
                    <a:pt x="1" y="889"/>
                  </a:lnTo>
                  <a:lnTo>
                    <a:pt x="195" y="1212"/>
                  </a:lnTo>
                  <a:lnTo>
                    <a:pt x="351" y="1271"/>
                  </a:lnTo>
                  <a:lnTo>
                    <a:pt x="531" y="1298"/>
                  </a:lnTo>
                  <a:cubicBezTo>
                    <a:pt x="762" y="1177"/>
                    <a:pt x="921" y="929"/>
                    <a:pt x="921" y="652"/>
                  </a:cubicBezTo>
                  <a:cubicBezTo>
                    <a:pt x="924" y="369"/>
                    <a:pt x="768" y="122"/>
                    <a:pt x="53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76"/>
            <p:cNvSpPr/>
            <p:nvPr/>
          </p:nvSpPr>
          <p:spPr>
            <a:xfrm>
              <a:off x="8037382" y="2203855"/>
              <a:ext cx="30140" cy="41221"/>
            </a:xfrm>
            <a:custGeom>
              <a:avLst/>
              <a:gdLst/>
              <a:ahLst/>
              <a:cxnLst/>
              <a:rect l="l" t="t" r="r" b="b"/>
              <a:pathLst>
                <a:path w="1069" h="1462" extrusionOk="0">
                  <a:moveTo>
                    <a:pt x="729" y="1"/>
                  </a:moveTo>
                  <a:cubicBezTo>
                    <a:pt x="326" y="1"/>
                    <a:pt x="0" y="326"/>
                    <a:pt x="0" y="730"/>
                  </a:cubicBezTo>
                  <a:cubicBezTo>
                    <a:pt x="0" y="1134"/>
                    <a:pt x="326" y="1462"/>
                    <a:pt x="729" y="1462"/>
                  </a:cubicBezTo>
                  <a:cubicBezTo>
                    <a:pt x="850" y="1462"/>
                    <a:pt x="969" y="1430"/>
                    <a:pt x="1068" y="1376"/>
                  </a:cubicBezTo>
                  <a:cubicBezTo>
                    <a:pt x="837" y="1255"/>
                    <a:pt x="678" y="1010"/>
                    <a:pt x="678" y="730"/>
                  </a:cubicBezTo>
                  <a:cubicBezTo>
                    <a:pt x="678" y="453"/>
                    <a:pt x="837" y="205"/>
                    <a:pt x="1068" y="84"/>
                  </a:cubicBezTo>
                  <a:cubicBezTo>
                    <a:pt x="969" y="31"/>
                    <a:pt x="853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76"/>
            <p:cNvSpPr/>
            <p:nvPr/>
          </p:nvSpPr>
          <p:spPr>
            <a:xfrm>
              <a:off x="7920401" y="2182173"/>
              <a:ext cx="66258" cy="85290"/>
            </a:xfrm>
            <a:custGeom>
              <a:avLst/>
              <a:gdLst/>
              <a:ahLst/>
              <a:cxnLst/>
              <a:rect l="l" t="t" r="r" b="b"/>
              <a:pathLst>
                <a:path w="2350" h="3025" extrusionOk="0">
                  <a:moveTo>
                    <a:pt x="939" y="0"/>
                  </a:moveTo>
                  <a:lnTo>
                    <a:pt x="162" y="662"/>
                  </a:lnTo>
                  <a:lnTo>
                    <a:pt x="0" y="1208"/>
                  </a:lnTo>
                  <a:lnTo>
                    <a:pt x="0" y="1854"/>
                  </a:lnTo>
                  <a:lnTo>
                    <a:pt x="420" y="2653"/>
                  </a:lnTo>
                  <a:lnTo>
                    <a:pt x="802" y="2920"/>
                  </a:lnTo>
                  <a:lnTo>
                    <a:pt x="1165" y="3025"/>
                  </a:lnTo>
                  <a:cubicBezTo>
                    <a:pt x="1843" y="2850"/>
                    <a:pt x="2347" y="2236"/>
                    <a:pt x="2347" y="1504"/>
                  </a:cubicBezTo>
                  <a:cubicBezTo>
                    <a:pt x="2349" y="794"/>
                    <a:pt x="1881" y="194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76"/>
            <p:cNvSpPr/>
            <p:nvPr/>
          </p:nvSpPr>
          <p:spPr>
            <a:xfrm>
              <a:off x="7898409" y="2180200"/>
              <a:ext cx="57208" cy="88560"/>
            </a:xfrm>
            <a:custGeom>
              <a:avLst/>
              <a:gdLst/>
              <a:ahLst/>
              <a:cxnLst/>
              <a:rect l="l" t="t" r="r" b="b"/>
              <a:pathLst>
                <a:path w="2029" h="3141" extrusionOk="0">
                  <a:moveTo>
                    <a:pt x="1571" y="0"/>
                  </a:moveTo>
                  <a:cubicBezTo>
                    <a:pt x="705" y="0"/>
                    <a:pt x="0" y="703"/>
                    <a:pt x="0" y="1569"/>
                  </a:cubicBezTo>
                  <a:cubicBezTo>
                    <a:pt x="0" y="2438"/>
                    <a:pt x="705" y="3140"/>
                    <a:pt x="1571" y="3140"/>
                  </a:cubicBezTo>
                  <a:cubicBezTo>
                    <a:pt x="1730" y="3140"/>
                    <a:pt x="1884" y="3116"/>
                    <a:pt x="2029" y="3073"/>
                  </a:cubicBezTo>
                  <a:cubicBezTo>
                    <a:pt x="1383" y="2874"/>
                    <a:pt x="915" y="2277"/>
                    <a:pt x="915" y="1569"/>
                  </a:cubicBezTo>
                  <a:cubicBezTo>
                    <a:pt x="915" y="864"/>
                    <a:pt x="1383" y="264"/>
                    <a:pt x="2029" y="68"/>
                  </a:cubicBezTo>
                  <a:cubicBezTo>
                    <a:pt x="1884" y="22"/>
                    <a:pt x="1730" y="0"/>
                    <a:pt x="1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76"/>
            <p:cNvSpPr/>
            <p:nvPr/>
          </p:nvSpPr>
          <p:spPr>
            <a:xfrm>
              <a:off x="7937403" y="2205829"/>
              <a:ext cx="26109" cy="36597"/>
            </a:xfrm>
            <a:custGeom>
              <a:avLst/>
              <a:gdLst/>
              <a:ahLst/>
              <a:cxnLst/>
              <a:rect l="l" t="t" r="r" b="b"/>
              <a:pathLst>
                <a:path w="926" h="1298" extrusionOk="0">
                  <a:moveTo>
                    <a:pt x="323" y="1"/>
                  </a:moveTo>
                  <a:lnTo>
                    <a:pt x="0" y="437"/>
                  </a:lnTo>
                  <a:lnTo>
                    <a:pt x="0" y="889"/>
                  </a:lnTo>
                  <a:lnTo>
                    <a:pt x="197" y="1212"/>
                  </a:lnTo>
                  <a:lnTo>
                    <a:pt x="350" y="1271"/>
                  </a:lnTo>
                  <a:lnTo>
                    <a:pt x="533" y="1298"/>
                  </a:lnTo>
                  <a:cubicBezTo>
                    <a:pt x="764" y="1177"/>
                    <a:pt x="923" y="929"/>
                    <a:pt x="923" y="652"/>
                  </a:cubicBezTo>
                  <a:cubicBezTo>
                    <a:pt x="926" y="369"/>
                    <a:pt x="767" y="122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76"/>
            <p:cNvSpPr/>
            <p:nvPr/>
          </p:nvSpPr>
          <p:spPr>
            <a:xfrm>
              <a:off x="7922065" y="2203855"/>
              <a:ext cx="30140" cy="41221"/>
            </a:xfrm>
            <a:custGeom>
              <a:avLst/>
              <a:gdLst/>
              <a:ahLst/>
              <a:cxnLst/>
              <a:rect l="l" t="t" r="r" b="b"/>
              <a:pathLst>
                <a:path w="1069" h="1462" extrusionOk="0">
                  <a:moveTo>
                    <a:pt x="730" y="1"/>
                  </a:moveTo>
                  <a:cubicBezTo>
                    <a:pt x="326" y="1"/>
                    <a:pt x="1" y="326"/>
                    <a:pt x="1" y="730"/>
                  </a:cubicBezTo>
                  <a:cubicBezTo>
                    <a:pt x="1" y="1134"/>
                    <a:pt x="326" y="1462"/>
                    <a:pt x="730" y="1462"/>
                  </a:cubicBezTo>
                  <a:cubicBezTo>
                    <a:pt x="851" y="1462"/>
                    <a:pt x="969" y="1430"/>
                    <a:pt x="1069" y="1376"/>
                  </a:cubicBezTo>
                  <a:cubicBezTo>
                    <a:pt x="837" y="1255"/>
                    <a:pt x="679" y="1010"/>
                    <a:pt x="679" y="730"/>
                  </a:cubicBezTo>
                  <a:cubicBezTo>
                    <a:pt x="679" y="453"/>
                    <a:pt x="837" y="205"/>
                    <a:pt x="1069" y="84"/>
                  </a:cubicBezTo>
                  <a:cubicBezTo>
                    <a:pt x="969" y="31"/>
                    <a:pt x="854" y="1"/>
                    <a:pt x="7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76"/>
            <p:cNvSpPr/>
            <p:nvPr/>
          </p:nvSpPr>
          <p:spPr>
            <a:xfrm>
              <a:off x="7805704" y="2182173"/>
              <a:ext cx="66174" cy="85290"/>
            </a:xfrm>
            <a:custGeom>
              <a:avLst/>
              <a:gdLst/>
              <a:ahLst/>
              <a:cxnLst/>
              <a:rect l="l" t="t" r="r" b="b"/>
              <a:pathLst>
                <a:path w="2347" h="3025" extrusionOk="0">
                  <a:moveTo>
                    <a:pt x="939" y="0"/>
                  </a:moveTo>
                  <a:lnTo>
                    <a:pt x="162" y="662"/>
                  </a:lnTo>
                  <a:lnTo>
                    <a:pt x="0" y="1208"/>
                  </a:lnTo>
                  <a:lnTo>
                    <a:pt x="0" y="1854"/>
                  </a:lnTo>
                  <a:lnTo>
                    <a:pt x="420" y="2653"/>
                  </a:lnTo>
                  <a:lnTo>
                    <a:pt x="799" y="2920"/>
                  </a:lnTo>
                  <a:lnTo>
                    <a:pt x="1163" y="3025"/>
                  </a:lnTo>
                  <a:cubicBezTo>
                    <a:pt x="1843" y="2850"/>
                    <a:pt x="2344" y="2236"/>
                    <a:pt x="2344" y="1504"/>
                  </a:cubicBezTo>
                  <a:cubicBezTo>
                    <a:pt x="2347" y="794"/>
                    <a:pt x="1876" y="194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76"/>
            <p:cNvSpPr/>
            <p:nvPr/>
          </p:nvSpPr>
          <p:spPr>
            <a:xfrm>
              <a:off x="7783092" y="2180200"/>
              <a:ext cx="57236" cy="88560"/>
            </a:xfrm>
            <a:custGeom>
              <a:avLst/>
              <a:gdLst/>
              <a:ahLst/>
              <a:cxnLst/>
              <a:rect l="l" t="t" r="r" b="b"/>
              <a:pathLst>
                <a:path w="2030" h="3141" extrusionOk="0">
                  <a:moveTo>
                    <a:pt x="1572" y="0"/>
                  </a:moveTo>
                  <a:cubicBezTo>
                    <a:pt x="706" y="0"/>
                    <a:pt x="1" y="703"/>
                    <a:pt x="1" y="1569"/>
                  </a:cubicBezTo>
                  <a:cubicBezTo>
                    <a:pt x="1" y="2438"/>
                    <a:pt x="706" y="3140"/>
                    <a:pt x="1572" y="3140"/>
                  </a:cubicBezTo>
                  <a:cubicBezTo>
                    <a:pt x="1731" y="3140"/>
                    <a:pt x="1884" y="3116"/>
                    <a:pt x="2029" y="3073"/>
                  </a:cubicBezTo>
                  <a:cubicBezTo>
                    <a:pt x="1384" y="2874"/>
                    <a:pt x="915" y="2277"/>
                    <a:pt x="915" y="1569"/>
                  </a:cubicBezTo>
                  <a:cubicBezTo>
                    <a:pt x="915" y="864"/>
                    <a:pt x="1384" y="264"/>
                    <a:pt x="2029" y="68"/>
                  </a:cubicBezTo>
                  <a:cubicBezTo>
                    <a:pt x="1884" y="22"/>
                    <a:pt x="1731" y="0"/>
                    <a:pt x="15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76"/>
            <p:cNvSpPr/>
            <p:nvPr/>
          </p:nvSpPr>
          <p:spPr>
            <a:xfrm>
              <a:off x="7821775" y="2205829"/>
              <a:ext cx="26193" cy="36597"/>
            </a:xfrm>
            <a:custGeom>
              <a:avLst/>
              <a:gdLst/>
              <a:ahLst/>
              <a:cxnLst/>
              <a:rect l="l" t="t" r="r" b="b"/>
              <a:pathLst>
                <a:path w="929" h="1298" extrusionOk="0">
                  <a:moveTo>
                    <a:pt x="324" y="1"/>
                  </a:moveTo>
                  <a:lnTo>
                    <a:pt x="1" y="437"/>
                  </a:lnTo>
                  <a:lnTo>
                    <a:pt x="1" y="889"/>
                  </a:lnTo>
                  <a:lnTo>
                    <a:pt x="197" y="1212"/>
                  </a:lnTo>
                  <a:lnTo>
                    <a:pt x="351" y="1271"/>
                  </a:lnTo>
                  <a:lnTo>
                    <a:pt x="533" y="1298"/>
                  </a:lnTo>
                  <a:cubicBezTo>
                    <a:pt x="765" y="1177"/>
                    <a:pt x="924" y="929"/>
                    <a:pt x="924" y="652"/>
                  </a:cubicBezTo>
                  <a:cubicBezTo>
                    <a:pt x="929" y="369"/>
                    <a:pt x="768" y="122"/>
                    <a:pt x="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76"/>
            <p:cNvSpPr/>
            <p:nvPr/>
          </p:nvSpPr>
          <p:spPr>
            <a:xfrm>
              <a:off x="7806775" y="2203855"/>
              <a:ext cx="30140" cy="41221"/>
            </a:xfrm>
            <a:custGeom>
              <a:avLst/>
              <a:gdLst/>
              <a:ahLst/>
              <a:cxnLst/>
              <a:rect l="l" t="t" r="r" b="b"/>
              <a:pathLst>
                <a:path w="1069" h="1462" extrusionOk="0">
                  <a:moveTo>
                    <a:pt x="729" y="1"/>
                  </a:moveTo>
                  <a:cubicBezTo>
                    <a:pt x="326" y="1"/>
                    <a:pt x="0" y="326"/>
                    <a:pt x="0" y="730"/>
                  </a:cubicBezTo>
                  <a:cubicBezTo>
                    <a:pt x="0" y="1134"/>
                    <a:pt x="326" y="1462"/>
                    <a:pt x="729" y="1462"/>
                  </a:cubicBezTo>
                  <a:cubicBezTo>
                    <a:pt x="850" y="1462"/>
                    <a:pt x="969" y="1430"/>
                    <a:pt x="1068" y="1376"/>
                  </a:cubicBezTo>
                  <a:cubicBezTo>
                    <a:pt x="837" y="1255"/>
                    <a:pt x="678" y="1010"/>
                    <a:pt x="678" y="730"/>
                  </a:cubicBezTo>
                  <a:cubicBezTo>
                    <a:pt x="678" y="453"/>
                    <a:pt x="837" y="205"/>
                    <a:pt x="1068" y="84"/>
                  </a:cubicBezTo>
                  <a:cubicBezTo>
                    <a:pt x="969" y="31"/>
                    <a:pt x="853" y="1"/>
                    <a:pt x="7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76"/>
            <p:cNvSpPr/>
            <p:nvPr/>
          </p:nvSpPr>
          <p:spPr>
            <a:xfrm>
              <a:off x="7988661" y="1878428"/>
              <a:ext cx="19539" cy="28110"/>
            </a:xfrm>
            <a:custGeom>
              <a:avLst/>
              <a:gdLst/>
              <a:ahLst/>
              <a:cxnLst/>
              <a:rect l="l" t="t" r="r" b="b"/>
              <a:pathLst>
                <a:path w="693" h="997" extrusionOk="0">
                  <a:moveTo>
                    <a:pt x="187" y="1"/>
                  </a:moveTo>
                  <a:lnTo>
                    <a:pt x="1" y="364"/>
                  </a:lnTo>
                  <a:lnTo>
                    <a:pt x="1" y="700"/>
                  </a:lnTo>
                  <a:lnTo>
                    <a:pt x="187" y="964"/>
                  </a:lnTo>
                  <a:lnTo>
                    <a:pt x="359" y="996"/>
                  </a:lnTo>
                  <a:cubicBezTo>
                    <a:pt x="445" y="953"/>
                    <a:pt x="526" y="886"/>
                    <a:pt x="585" y="789"/>
                  </a:cubicBezTo>
                  <a:cubicBezTo>
                    <a:pt x="692" y="609"/>
                    <a:pt x="692" y="380"/>
                    <a:pt x="585" y="205"/>
                  </a:cubicBezTo>
                  <a:cubicBezTo>
                    <a:pt x="526" y="111"/>
                    <a:pt x="445" y="44"/>
                    <a:pt x="3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76"/>
            <p:cNvSpPr/>
            <p:nvPr/>
          </p:nvSpPr>
          <p:spPr>
            <a:xfrm>
              <a:off x="7974564" y="1876878"/>
              <a:ext cx="24304" cy="31494"/>
            </a:xfrm>
            <a:custGeom>
              <a:avLst/>
              <a:gdLst/>
              <a:ahLst/>
              <a:cxnLst/>
              <a:rect l="l" t="t" r="r" b="b"/>
              <a:pathLst>
                <a:path w="862" h="1117" extrusionOk="0">
                  <a:moveTo>
                    <a:pt x="612" y="1"/>
                  </a:moveTo>
                  <a:cubicBezTo>
                    <a:pt x="469" y="1"/>
                    <a:pt x="326" y="54"/>
                    <a:pt x="218" y="163"/>
                  </a:cubicBezTo>
                  <a:cubicBezTo>
                    <a:pt x="0" y="381"/>
                    <a:pt x="0" y="734"/>
                    <a:pt x="218" y="954"/>
                  </a:cubicBezTo>
                  <a:cubicBezTo>
                    <a:pt x="327" y="1063"/>
                    <a:pt x="469" y="1116"/>
                    <a:pt x="610" y="1116"/>
                  </a:cubicBezTo>
                  <a:cubicBezTo>
                    <a:pt x="696" y="1116"/>
                    <a:pt x="783" y="1096"/>
                    <a:pt x="861" y="1057"/>
                  </a:cubicBezTo>
                  <a:cubicBezTo>
                    <a:pt x="810" y="1035"/>
                    <a:pt x="762" y="997"/>
                    <a:pt x="716" y="954"/>
                  </a:cubicBezTo>
                  <a:cubicBezTo>
                    <a:pt x="498" y="734"/>
                    <a:pt x="498" y="381"/>
                    <a:pt x="716" y="163"/>
                  </a:cubicBezTo>
                  <a:cubicBezTo>
                    <a:pt x="762" y="120"/>
                    <a:pt x="810" y="85"/>
                    <a:pt x="861" y="58"/>
                  </a:cubicBezTo>
                  <a:cubicBezTo>
                    <a:pt x="784" y="20"/>
                    <a:pt x="698" y="1"/>
                    <a:pt x="61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76"/>
            <p:cNvSpPr/>
            <p:nvPr/>
          </p:nvSpPr>
          <p:spPr>
            <a:xfrm>
              <a:off x="7974914" y="1876878"/>
              <a:ext cx="24304" cy="31494"/>
            </a:xfrm>
            <a:custGeom>
              <a:avLst/>
              <a:gdLst/>
              <a:ahLst/>
              <a:cxnLst/>
              <a:rect l="l" t="t" r="r" b="b"/>
              <a:pathLst>
                <a:path w="862" h="1117" extrusionOk="0">
                  <a:moveTo>
                    <a:pt x="612" y="1"/>
                  </a:moveTo>
                  <a:cubicBezTo>
                    <a:pt x="469" y="1"/>
                    <a:pt x="326" y="54"/>
                    <a:pt x="218" y="163"/>
                  </a:cubicBezTo>
                  <a:cubicBezTo>
                    <a:pt x="0" y="381"/>
                    <a:pt x="0" y="734"/>
                    <a:pt x="218" y="954"/>
                  </a:cubicBezTo>
                  <a:cubicBezTo>
                    <a:pt x="327" y="1063"/>
                    <a:pt x="469" y="1116"/>
                    <a:pt x="610" y="1116"/>
                  </a:cubicBezTo>
                  <a:cubicBezTo>
                    <a:pt x="696" y="1116"/>
                    <a:pt x="783" y="1096"/>
                    <a:pt x="861" y="1057"/>
                  </a:cubicBezTo>
                  <a:cubicBezTo>
                    <a:pt x="810" y="1035"/>
                    <a:pt x="762" y="997"/>
                    <a:pt x="716" y="954"/>
                  </a:cubicBezTo>
                  <a:cubicBezTo>
                    <a:pt x="498" y="734"/>
                    <a:pt x="498" y="381"/>
                    <a:pt x="716" y="163"/>
                  </a:cubicBezTo>
                  <a:cubicBezTo>
                    <a:pt x="762" y="120"/>
                    <a:pt x="810" y="85"/>
                    <a:pt x="861" y="58"/>
                  </a:cubicBezTo>
                  <a:cubicBezTo>
                    <a:pt x="784" y="20"/>
                    <a:pt x="698" y="1"/>
                    <a:pt x="612" y="1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76"/>
            <p:cNvSpPr/>
            <p:nvPr/>
          </p:nvSpPr>
          <p:spPr>
            <a:xfrm>
              <a:off x="7878983" y="1974855"/>
              <a:ext cx="36654" cy="79510"/>
            </a:xfrm>
            <a:custGeom>
              <a:avLst/>
              <a:gdLst/>
              <a:ahLst/>
              <a:cxnLst/>
              <a:rect l="l" t="t" r="r" b="b"/>
              <a:pathLst>
                <a:path w="1300" h="2820" extrusionOk="0">
                  <a:moveTo>
                    <a:pt x="941" y="0"/>
                  </a:moveTo>
                  <a:cubicBezTo>
                    <a:pt x="627" y="0"/>
                    <a:pt x="314" y="199"/>
                    <a:pt x="264" y="598"/>
                  </a:cubicBezTo>
                  <a:lnTo>
                    <a:pt x="0" y="2677"/>
                  </a:lnTo>
                  <a:lnTo>
                    <a:pt x="173" y="2820"/>
                  </a:lnTo>
                  <a:lnTo>
                    <a:pt x="888" y="2820"/>
                  </a:lnTo>
                  <a:lnTo>
                    <a:pt x="716" y="2677"/>
                  </a:lnTo>
                  <a:lnTo>
                    <a:pt x="980" y="598"/>
                  </a:lnTo>
                  <a:cubicBezTo>
                    <a:pt x="1009" y="358"/>
                    <a:pt x="1133" y="189"/>
                    <a:pt x="1300" y="94"/>
                  </a:cubicBezTo>
                  <a:cubicBezTo>
                    <a:pt x="1191" y="32"/>
                    <a:pt x="1066" y="0"/>
                    <a:pt x="941" y="0"/>
                  </a:cubicBezTo>
                  <a:close/>
                </a:path>
              </a:pathLst>
            </a:custGeom>
            <a:solidFill>
              <a:srgbClr val="740FA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76"/>
            <p:cNvSpPr/>
            <p:nvPr/>
          </p:nvSpPr>
          <p:spPr>
            <a:xfrm>
              <a:off x="8020958" y="2081066"/>
              <a:ext cx="30535" cy="66625"/>
            </a:xfrm>
            <a:custGeom>
              <a:avLst/>
              <a:gdLst/>
              <a:ahLst/>
              <a:cxnLst/>
              <a:rect l="l" t="t" r="r" b="b"/>
              <a:pathLst>
                <a:path w="1083" h="2363" extrusionOk="0">
                  <a:moveTo>
                    <a:pt x="321" y="0"/>
                  </a:moveTo>
                  <a:cubicBezTo>
                    <a:pt x="146" y="0"/>
                    <a:pt x="1" y="145"/>
                    <a:pt x="1" y="320"/>
                  </a:cubicBezTo>
                  <a:lnTo>
                    <a:pt x="1" y="2042"/>
                  </a:lnTo>
                  <a:cubicBezTo>
                    <a:pt x="1" y="2217"/>
                    <a:pt x="146" y="2362"/>
                    <a:pt x="321" y="2362"/>
                  </a:cubicBezTo>
                  <a:lnTo>
                    <a:pt x="1072" y="2362"/>
                  </a:lnTo>
                  <a:cubicBezTo>
                    <a:pt x="899" y="2360"/>
                    <a:pt x="760" y="2222"/>
                    <a:pt x="760" y="2045"/>
                  </a:cubicBezTo>
                  <a:lnTo>
                    <a:pt x="760" y="320"/>
                  </a:lnTo>
                  <a:cubicBezTo>
                    <a:pt x="760" y="145"/>
                    <a:pt x="905" y="0"/>
                    <a:pt x="1082" y="0"/>
                  </a:cubicBezTo>
                  <a:close/>
                  <a:moveTo>
                    <a:pt x="1072" y="2362"/>
                  </a:moveTo>
                  <a:cubicBezTo>
                    <a:pt x="1074" y="2362"/>
                    <a:pt x="1076" y="2362"/>
                    <a:pt x="1077" y="2362"/>
                  </a:cubicBezTo>
                  <a:cubicBezTo>
                    <a:pt x="1079" y="2362"/>
                    <a:pt x="1081" y="2362"/>
                    <a:pt x="1082" y="2362"/>
                  </a:cubicBezTo>
                  <a:close/>
                </a:path>
              </a:pathLst>
            </a:custGeom>
            <a:solidFill>
              <a:srgbClr val="740FA3">
                <a:alpha val="25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76"/>
            <p:cNvSpPr/>
            <p:nvPr/>
          </p:nvSpPr>
          <p:spPr>
            <a:xfrm>
              <a:off x="7920612" y="2081291"/>
              <a:ext cx="31043" cy="66709"/>
            </a:xfrm>
            <a:custGeom>
              <a:avLst/>
              <a:gdLst/>
              <a:ahLst/>
              <a:cxnLst/>
              <a:rect l="l" t="t" r="r" b="b"/>
              <a:pathLst>
                <a:path w="1101" h="2366" extrusionOk="0">
                  <a:moveTo>
                    <a:pt x="337" y="0"/>
                  </a:moveTo>
                  <a:cubicBezTo>
                    <a:pt x="154" y="0"/>
                    <a:pt x="0" y="151"/>
                    <a:pt x="0" y="336"/>
                  </a:cubicBezTo>
                  <a:lnTo>
                    <a:pt x="0" y="2026"/>
                  </a:lnTo>
                  <a:cubicBezTo>
                    <a:pt x="0" y="2212"/>
                    <a:pt x="154" y="2365"/>
                    <a:pt x="337" y="2365"/>
                  </a:cubicBezTo>
                  <a:lnTo>
                    <a:pt x="1101" y="2365"/>
                  </a:lnTo>
                  <a:cubicBezTo>
                    <a:pt x="915" y="2357"/>
                    <a:pt x="764" y="2206"/>
                    <a:pt x="764" y="2023"/>
                  </a:cubicBezTo>
                  <a:lnTo>
                    <a:pt x="764" y="334"/>
                  </a:lnTo>
                  <a:cubicBezTo>
                    <a:pt x="764" y="148"/>
                    <a:pt x="915" y="0"/>
                    <a:pt x="1101" y="0"/>
                  </a:cubicBezTo>
                  <a:close/>
                </a:path>
              </a:pathLst>
            </a:custGeom>
            <a:solidFill>
              <a:srgbClr val="740FA3">
                <a:alpha val="25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76"/>
            <p:cNvSpPr/>
            <p:nvPr/>
          </p:nvSpPr>
          <p:spPr>
            <a:xfrm>
              <a:off x="7821169" y="2081291"/>
              <a:ext cx="31043" cy="66709"/>
            </a:xfrm>
            <a:custGeom>
              <a:avLst/>
              <a:gdLst/>
              <a:ahLst/>
              <a:cxnLst/>
              <a:rect l="l" t="t" r="r" b="b"/>
              <a:pathLst>
                <a:path w="1101" h="2366" extrusionOk="0">
                  <a:moveTo>
                    <a:pt x="336" y="0"/>
                  </a:moveTo>
                  <a:cubicBezTo>
                    <a:pt x="151" y="0"/>
                    <a:pt x="0" y="151"/>
                    <a:pt x="0" y="336"/>
                  </a:cubicBezTo>
                  <a:lnTo>
                    <a:pt x="0" y="2026"/>
                  </a:lnTo>
                  <a:cubicBezTo>
                    <a:pt x="0" y="2212"/>
                    <a:pt x="151" y="2365"/>
                    <a:pt x="336" y="2365"/>
                  </a:cubicBezTo>
                  <a:lnTo>
                    <a:pt x="1101" y="2365"/>
                  </a:lnTo>
                  <a:cubicBezTo>
                    <a:pt x="918" y="2357"/>
                    <a:pt x="764" y="2206"/>
                    <a:pt x="764" y="2023"/>
                  </a:cubicBezTo>
                  <a:lnTo>
                    <a:pt x="764" y="334"/>
                  </a:lnTo>
                  <a:cubicBezTo>
                    <a:pt x="764" y="148"/>
                    <a:pt x="915" y="0"/>
                    <a:pt x="1101" y="0"/>
                  </a:cubicBezTo>
                  <a:close/>
                </a:path>
              </a:pathLst>
            </a:custGeom>
            <a:solidFill>
              <a:srgbClr val="740FA3">
                <a:alpha val="25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76"/>
            <p:cNvSpPr/>
            <p:nvPr/>
          </p:nvSpPr>
          <p:spPr>
            <a:xfrm>
              <a:off x="8036357" y="2203855"/>
              <a:ext cx="30140" cy="41221"/>
            </a:xfrm>
            <a:custGeom>
              <a:avLst/>
              <a:gdLst/>
              <a:ahLst/>
              <a:cxnLst/>
              <a:rect l="l" t="t" r="r" b="b"/>
              <a:pathLst>
                <a:path w="1069" h="1462" extrusionOk="0">
                  <a:moveTo>
                    <a:pt x="729" y="1"/>
                  </a:moveTo>
                  <a:cubicBezTo>
                    <a:pt x="326" y="1"/>
                    <a:pt x="0" y="326"/>
                    <a:pt x="0" y="730"/>
                  </a:cubicBezTo>
                  <a:cubicBezTo>
                    <a:pt x="0" y="1134"/>
                    <a:pt x="326" y="1462"/>
                    <a:pt x="729" y="1462"/>
                  </a:cubicBezTo>
                  <a:cubicBezTo>
                    <a:pt x="850" y="1462"/>
                    <a:pt x="969" y="1430"/>
                    <a:pt x="1068" y="1376"/>
                  </a:cubicBezTo>
                  <a:cubicBezTo>
                    <a:pt x="837" y="1255"/>
                    <a:pt x="678" y="1010"/>
                    <a:pt x="678" y="730"/>
                  </a:cubicBezTo>
                  <a:cubicBezTo>
                    <a:pt x="678" y="453"/>
                    <a:pt x="837" y="205"/>
                    <a:pt x="1068" y="84"/>
                  </a:cubicBezTo>
                  <a:cubicBezTo>
                    <a:pt x="969" y="31"/>
                    <a:pt x="853" y="1"/>
                    <a:pt x="729" y="1"/>
                  </a:cubicBezTo>
                  <a:close/>
                </a:path>
              </a:pathLst>
            </a:custGeom>
            <a:solidFill>
              <a:srgbClr val="740FA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76"/>
            <p:cNvSpPr/>
            <p:nvPr/>
          </p:nvSpPr>
          <p:spPr>
            <a:xfrm>
              <a:off x="7921040" y="2203855"/>
              <a:ext cx="30140" cy="41221"/>
            </a:xfrm>
            <a:custGeom>
              <a:avLst/>
              <a:gdLst/>
              <a:ahLst/>
              <a:cxnLst/>
              <a:rect l="l" t="t" r="r" b="b"/>
              <a:pathLst>
                <a:path w="1069" h="1462" extrusionOk="0">
                  <a:moveTo>
                    <a:pt x="730" y="1"/>
                  </a:moveTo>
                  <a:cubicBezTo>
                    <a:pt x="326" y="1"/>
                    <a:pt x="1" y="326"/>
                    <a:pt x="1" y="730"/>
                  </a:cubicBezTo>
                  <a:cubicBezTo>
                    <a:pt x="1" y="1134"/>
                    <a:pt x="326" y="1462"/>
                    <a:pt x="730" y="1462"/>
                  </a:cubicBezTo>
                  <a:cubicBezTo>
                    <a:pt x="851" y="1462"/>
                    <a:pt x="969" y="1430"/>
                    <a:pt x="1069" y="1376"/>
                  </a:cubicBezTo>
                  <a:cubicBezTo>
                    <a:pt x="837" y="1255"/>
                    <a:pt x="679" y="1010"/>
                    <a:pt x="679" y="730"/>
                  </a:cubicBezTo>
                  <a:cubicBezTo>
                    <a:pt x="679" y="453"/>
                    <a:pt x="837" y="205"/>
                    <a:pt x="1069" y="84"/>
                  </a:cubicBezTo>
                  <a:cubicBezTo>
                    <a:pt x="969" y="31"/>
                    <a:pt x="854" y="1"/>
                    <a:pt x="730" y="1"/>
                  </a:cubicBezTo>
                  <a:close/>
                </a:path>
              </a:pathLst>
            </a:custGeom>
            <a:solidFill>
              <a:srgbClr val="740FA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76"/>
            <p:cNvSpPr/>
            <p:nvPr/>
          </p:nvSpPr>
          <p:spPr>
            <a:xfrm>
              <a:off x="7805750" y="2203855"/>
              <a:ext cx="30140" cy="41221"/>
            </a:xfrm>
            <a:custGeom>
              <a:avLst/>
              <a:gdLst/>
              <a:ahLst/>
              <a:cxnLst/>
              <a:rect l="l" t="t" r="r" b="b"/>
              <a:pathLst>
                <a:path w="1069" h="1462" extrusionOk="0">
                  <a:moveTo>
                    <a:pt x="729" y="1"/>
                  </a:moveTo>
                  <a:cubicBezTo>
                    <a:pt x="326" y="1"/>
                    <a:pt x="0" y="326"/>
                    <a:pt x="0" y="730"/>
                  </a:cubicBezTo>
                  <a:cubicBezTo>
                    <a:pt x="0" y="1134"/>
                    <a:pt x="326" y="1462"/>
                    <a:pt x="729" y="1462"/>
                  </a:cubicBezTo>
                  <a:cubicBezTo>
                    <a:pt x="850" y="1462"/>
                    <a:pt x="969" y="1430"/>
                    <a:pt x="1068" y="1376"/>
                  </a:cubicBezTo>
                  <a:cubicBezTo>
                    <a:pt x="837" y="1255"/>
                    <a:pt x="678" y="1010"/>
                    <a:pt x="678" y="730"/>
                  </a:cubicBezTo>
                  <a:cubicBezTo>
                    <a:pt x="678" y="453"/>
                    <a:pt x="837" y="205"/>
                    <a:pt x="1068" y="84"/>
                  </a:cubicBezTo>
                  <a:cubicBezTo>
                    <a:pt x="969" y="31"/>
                    <a:pt x="853" y="1"/>
                    <a:pt x="729" y="1"/>
                  </a:cubicBezTo>
                  <a:close/>
                </a:path>
              </a:pathLst>
            </a:custGeom>
            <a:solidFill>
              <a:srgbClr val="740FA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2" name="Google Shape;3552;p76"/>
          <p:cNvGrpSpPr/>
          <p:nvPr/>
        </p:nvGrpSpPr>
        <p:grpSpPr>
          <a:xfrm>
            <a:off x="1134090" y="2586433"/>
            <a:ext cx="140890" cy="392192"/>
            <a:chOff x="1134090" y="2586433"/>
            <a:chExt cx="140890" cy="392192"/>
          </a:xfrm>
        </p:grpSpPr>
        <p:sp>
          <p:nvSpPr>
            <p:cNvPr id="3553" name="Google Shape;3553;p76"/>
            <p:cNvSpPr/>
            <p:nvPr/>
          </p:nvSpPr>
          <p:spPr>
            <a:xfrm>
              <a:off x="1193948" y="2599769"/>
              <a:ext cx="44012" cy="42123"/>
            </a:xfrm>
            <a:custGeom>
              <a:avLst/>
              <a:gdLst/>
              <a:ahLst/>
              <a:cxnLst/>
              <a:rect l="l" t="t" r="r" b="b"/>
              <a:pathLst>
                <a:path w="1561" h="1494" extrusionOk="0">
                  <a:moveTo>
                    <a:pt x="775" y="1"/>
                  </a:moveTo>
                  <a:lnTo>
                    <a:pt x="22" y="1351"/>
                  </a:lnTo>
                  <a:lnTo>
                    <a:pt x="0" y="1494"/>
                  </a:lnTo>
                  <a:lnTo>
                    <a:pt x="1437" y="1494"/>
                  </a:lnTo>
                  <a:lnTo>
                    <a:pt x="1561" y="1351"/>
                  </a:lnTo>
                  <a:cubicBezTo>
                    <a:pt x="1491" y="1155"/>
                    <a:pt x="1402" y="966"/>
                    <a:pt x="1300" y="783"/>
                  </a:cubicBezTo>
                  <a:lnTo>
                    <a:pt x="8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76"/>
            <p:cNvSpPr/>
            <p:nvPr/>
          </p:nvSpPr>
          <p:spPr>
            <a:xfrm>
              <a:off x="1171110" y="2586433"/>
              <a:ext cx="46606" cy="55403"/>
            </a:xfrm>
            <a:custGeom>
              <a:avLst/>
              <a:gdLst/>
              <a:ahLst/>
              <a:cxnLst/>
              <a:rect l="l" t="t" r="r" b="b"/>
              <a:pathLst>
                <a:path w="1653" h="1965" extrusionOk="0">
                  <a:moveTo>
                    <a:pt x="1188" y="1"/>
                  </a:moveTo>
                  <a:cubicBezTo>
                    <a:pt x="1076" y="1"/>
                    <a:pt x="965" y="55"/>
                    <a:pt x="902" y="164"/>
                  </a:cubicBezTo>
                  <a:lnTo>
                    <a:pt x="267" y="1248"/>
                  </a:lnTo>
                  <a:cubicBezTo>
                    <a:pt x="156" y="1431"/>
                    <a:pt x="70" y="1622"/>
                    <a:pt x="0" y="1819"/>
                  </a:cubicBezTo>
                  <a:lnTo>
                    <a:pt x="119" y="1964"/>
                  </a:lnTo>
                  <a:lnTo>
                    <a:pt x="1039" y="1964"/>
                  </a:lnTo>
                  <a:lnTo>
                    <a:pt x="920" y="1819"/>
                  </a:lnTo>
                  <a:cubicBezTo>
                    <a:pt x="996" y="1628"/>
                    <a:pt x="1082" y="1434"/>
                    <a:pt x="1189" y="1254"/>
                  </a:cubicBezTo>
                  <a:lnTo>
                    <a:pt x="1652" y="463"/>
                  </a:lnTo>
                  <a:lnTo>
                    <a:pt x="1477" y="164"/>
                  </a:lnTo>
                  <a:cubicBezTo>
                    <a:pt x="1413" y="55"/>
                    <a:pt x="1300" y="1"/>
                    <a:pt x="118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76"/>
            <p:cNvSpPr/>
            <p:nvPr/>
          </p:nvSpPr>
          <p:spPr>
            <a:xfrm>
              <a:off x="1189070" y="2638002"/>
              <a:ext cx="54501" cy="115571"/>
            </a:xfrm>
            <a:custGeom>
              <a:avLst/>
              <a:gdLst/>
              <a:ahLst/>
              <a:cxnLst/>
              <a:rect l="l" t="t" r="r" b="b"/>
              <a:pathLst>
                <a:path w="1933" h="4099" extrusionOk="0">
                  <a:moveTo>
                    <a:pt x="176" y="1"/>
                  </a:moveTo>
                  <a:lnTo>
                    <a:pt x="1" y="1203"/>
                  </a:lnTo>
                  <a:lnTo>
                    <a:pt x="1" y="4098"/>
                  </a:lnTo>
                  <a:lnTo>
                    <a:pt x="1771" y="4098"/>
                  </a:lnTo>
                  <a:lnTo>
                    <a:pt x="1930" y="4004"/>
                  </a:lnTo>
                  <a:lnTo>
                    <a:pt x="1930" y="1171"/>
                  </a:lnTo>
                  <a:cubicBezTo>
                    <a:pt x="1933" y="773"/>
                    <a:pt x="1863" y="377"/>
                    <a:pt x="17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76"/>
            <p:cNvSpPr/>
            <p:nvPr/>
          </p:nvSpPr>
          <p:spPr>
            <a:xfrm>
              <a:off x="1165499" y="2638086"/>
              <a:ext cx="31804" cy="115628"/>
            </a:xfrm>
            <a:custGeom>
              <a:avLst/>
              <a:gdLst/>
              <a:ahLst/>
              <a:cxnLst/>
              <a:rect l="l" t="t" r="r" b="b"/>
              <a:pathLst>
                <a:path w="1128" h="4101" extrusionOk="0">
                  <a:moveTo>
                    <a:pt x="205" y="0"/>
                  </a:moveTo>
                  <a:cubicBezTo>
                    <a:pt x="70" y="374"/>
                    <a:pt x="0" y="770"/>
                    <a:pt x="0" y="1171"/>
                  </a:cubicBezTo>
                  <a:lnTo>
                    <a:pt x="0" y="4006"/>
                  </a:lnTo>
                  <a:lnTo>
                    <a:pt x="135" y="4101"/>
                  </a:lnTo>
                  <a:lnTo>
                    <a:pt x="1057" y="4101"/>
                  </a:lnTo>
                  <a:lnTo>
                    <a:pt x="923" y="4006"/>
                  </a:lnTo>
                  <a:lnTo>
                    <a:pt x="923" y="1171"/>
                  </a:lnTo>
                  <a:cubicBezTo>
                    <a:pt x="923" y="770"/>
                    <a:pt x="993" y="374"/>
                    <a:pt x="11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76"/>
            <p:cNvSpPr/>
            <p:nvPr/>
          </p:nvSpPr>
          <p:spPr>
            <a:xfrm>
              <a:off x="1213657" y="2674796"/>
              <a:ext cx="30676" cy="11475"/>
            </a:xfrm>
            <a:custGeom>
              <a:avLst/>
              <a:gdLst/>
              <a:ahLst/>
              <a:cxnLst/>
              <a:rect l="l" t="t" r="r" b="b"/>
              <a:pathLst>
                <a:path w="1088" h="407" extrusionOk="0">
                  <a:moveTo>
                    <a:pt x="1" y="0"/>
                  </a:moveTo>
                  <a:lnTo>
                    <a:pt x="1" y="407"/>
                  </a:lnTo>
                  <a:lnTo>
                    <a:pt x="1088" y="407"/>
                  </a:lnTo>
                  <a:lnTo>
                    <a:pt x="108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76"/>
            <p:cNvSpPr/>
            <p:nvPr/>
          </p:nvSpPr>
          <p:spPr>
            <a:xfrm>
              <a:off x="1165499" y="2674796"/>
              <a:ext cx="32170" cy="11475"/>
            </a:xfrm>
            <a:custGeom>
              <a:avLst/>
              <a:gdLst/>
              <a:ahLst/>
              <a:cxnLst/>
              <a:rect l="l" t="t" r="r" b="b"/>
              <a:pathLst>
                <a:path w="1141" h="407" extrusionOk="0">
                  <a:moveTo>
                    <a:pt x="0" y="0"/>
                  </a:moveTo>
                  <a:lnTo>
                    <a:pt x="0" y="407"/>
                  </a:lnTo>
                  <a:lnTo>
                    <a:pt x="1141" y="407"/>
                  </a:lnTo>
                  <a:lnTo>
                    <a:pt x="11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76"/>
            <p:cNvSpPr/>
            <p:nvPr/>
          </p:nvSpPr>
          <p:spPr>
            <a:xfrm>
              <a:off x="1188563" y="2750500"/>
              <a:ext cx="55008" cy="32199"/>
            </a:xfrm>
            <a:custGeom>
              <a:avLst/>
              <a:gdLst/>
              <a:ahLst/>
              <a:cxnLst/>
              <a:rect l="l" t="t" r="r" b="b"/>
              <a:pathLst>
                <a:path w="1951" h="1142" extrusionOk="0">
                  <a:moveTo>
                    <a:pt x="24" y="1"/>
                  </a:moveTo>
                  <a:lnTo>
                    <a:pt x="24" y="1096"/>
                  </a:lnTo>
                  <a:lnTo>
                    <a:pt x="0" y="1141"/>
                  </a:lnTo>
                  <a:lnTo>
                    <a:pt x="1951" y="1141"/>
                  </a:lnTo>
                  <a:lnTo>
                    <a:pt x="19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76"/>
            <p:cNvSpPr/>
            <p:nvPr/>
          </p:nvSpPr>
          <p:spPr>
            <a:xfrm>
              <a:off x="1165499" y="2750500"/>
              <a:ext cx="26024" cy="32199"/>
            </a:xfrm>
            <a:custGeom>
              <a:avLst/>
              <a:gdLst/>
              <a:ahLst/>
              <a:cxnLst/>
              <a:rect l="l" t="t" r="r" b="b"/>
              <a:pathLst>
                <a:path w="923" h="1142" extrusionOk="0">
                  <a:moveTo>
                    <a:pt x="0" y="1"/>
                  </a:moveTo>
                  <a:lnTo>
                    <a:pt x="0" y="1141"/>
                  </a:lnTo>
                  <a:lnTo>
                    <a:pt x="923" y="1141"/>
                  </a:lnTo>
                  <a:lnTo>
                    <a:pt x="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76"/>
            <p:cNvSpPr/>
            <p:nvPr/>
          </p:nvSpPr>
          <p:spPr>
            <a:xfrm>
              <a:off x="1190452" y="2666140"/>
              <a:ext cx="28477" cy="28477"/>
            </a:xfrm>
            <a:custGeom>
              <a:avLst/>
              <a:gdLst/>
              <a:ahLst/>
              <a:cxnLst/>
              <a:rect l="l" t="t" r="r" b="b"/>
              <a:pathLst>
                <a:path w="1010" h="1010" extrusionOk="0">
                  <a:moveTo>
                    <a:pt x="503" y="1"/>
                  </a:moveTo>
                  <a:cubicBezTo>
                    <a:pt x="226" y="1"/>
                    <a:pt x="0" y="227"/>
                    <a:pt x="0" y="504"/>
                  </a:cubicBezTo>
                  <a:cubicBezTo>
                    <a:pt x="0" y="784"/>
                    <a:pt x="226" y="1010"/>
                    <a:pt x="503" y="1010"/>
                  </a:cubicBezTo>
                  <a:cubicBezTo>
                    <a:pt x="783" y="1010"/>
                    <a:pt x="1009" y="784"/>
                    <a:pt x="1009" y="504"/>
                  </a:cubicBezTo>
                  <a:cubicBezTo>
                    <a:pt x="1009" y="227"/>
                    <a:pt x="783" y="1"/>
                    <a:pt x="5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76"/>
            <p:cNvSpPr/>
            <p:nvPr/>
          </p:nvSpPr>
          <p:spPr>
            <a:xfrm>
              <a:off x="1171110" y="2840780"/>
              <a:ext cx="88560" cy="78833"/>
            </a:xfrm>
            <a:custGeom>
              <a:avLst/>
              <a:gdLst/>
              <a:ahLst/>
              <a:cxnLst/>
              <a:rect l="l" t="t" r="r" b="b"/>
              <a:pathLst>
                <a:path w="3141" h="2796" extrusionOk="0">
                  <a:moveTo>
                    <a:pt x="100" y="0"/>
                  </a:moveTo>
                  <a:lnTo>
                    <a:pt x="100" y="2664"/>
                  </a:lnTo>
                  <a:lnTo>
                    <a:pt x="0" y="2796"/>
                  </a:lnTo>
                  <a:lnTo>
                    <a:pt x="2997" y="2796"/>
                  </a:lnTo>
                  <a:lnTo>
                    <a:pt x="3140" y="2683"/>
                  </a:lnTo>
                  <a:lnTo>
                    <a:pt x="3140" y="113"/>
                  </a:lnTo>
                  <a:lnTo>
                    <a:pt x="29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76"/>
            <p:cNvSpPr/>
            <p:nvPr/>
          </p:nvSpPr>
          <p:spPr>
            <a:xfrm>
              <a:off x="1149485" y="2840780"/>
              <a:ext cx="30281" cy="78833"/>
            </a:xfrm>
            <a:custGeom>
              <a:avLst/>
              <a:gdLst/>
              <a:ahLst/>
              <a:cxnLst/>
              <a:rect l="l" t="t" r="r" b="b"/>
              <a:pathLst>
                <a:path w="1074" h="2796" extrusionOk="0">
                  <a:moveTo>
                    <a:pt x="151" y="0"/>
                  </a:moveTo>
                  <a:lnTo>
                    <a:pt x="0" y="113"/>
                  </a:lnTo>
                  <a:lnTo>
                    <a:pt x="0" y="2683"/>
                  </a:lnTo>
                  <a:lnTo>
                    <a:pt x="140" y="2796"/>
                  </a:lnTo>
                  <a:lnTo>
                    <a:pt x="1063" y="2796"/>
                  </a:lnTo>
                  <a:lnTo>
                    <a:pt x="921" y="2683"/>
                  </a:lnTo>
                  <a:lnTo>
                    <a:pt x="921" y="113"/>
                  </a:lnTo>
                  <a:lnTo>
                    <a:pt x="107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76"/>
            <p:cNvSpPr/>
            <p:nvPr/>
          </p:nvSpPr>
          <p:spPr>
            <a:xfrm>
              <a:off x="1160255" y="2914200"/>
              <a:ext cx="103955" cy="32199"/>
            </a:xfrm>
            <a:custGeom>
              <a:avLst/>
              <a:gdLst/>
              <a:ahLst/>
              <a:cxnLst/>
              <a:rect l="l" t="t" r="r" b="b"/>
              <a:pathLst>
                <a:path w="3687" h="1142" extrusionOk="0">
                  <a:moveTo>
                    <a:pt x="509" y="1"/>
                  </a:moveTo>
                  <a:lnTo>
                    <a:pt x="509" y="44"/>
                  </a:lnTo>
                  <a:lnTo>
                    <a:pt x="374" y="213"/>
                  </a:lnTo>
                  <a:lnTo>
                    <a:pt x="374" y="948"/>
                  </a:lnTo>
                  <a:lnTo>
                    <a:pt x="25" y="1080"/>
                  </a:lnTo>
                  <a:lnTo>
                    <a:pt x="0" y="1141"/>
                  </a:lnTo>
                  <a:lnTo>
                    <a:pt x="3533" y="1141"/>
                  </a:lnTo>
                  <a:lnTo>
                    <a:pt x="3686" y="999"/>
                  </a:lnTo>
                  <a:lnTo>
                    <a:pt x="3686" y="356"/>
                  </a:lnTo>
                  <a:cubicBezTo>
                    <a:pt x="3686" y="162"/>
                    <a:pt x="3530" y="1"/>
                    <a:pt x="3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76"/>
            <p:cNvSpPr/>
            <p:nvPr/>
          </p:nvSpPr>
          <p:spPr>
            <a:xfrm>
              <a:off x="1145678" y="2914200"/>
              <a:ext cx="35836" cy="32199"/>
            </a:xfrm>
            <a:custGeom>
              <a:avLst/>
              <a:gdLst/>
              <a:ahLst/>
              <a:cxnLst/>
              <a:rect l="l" t="t" r="r" b="b"/>
              <a:pathLst>
                <a:path w="1271" h="1142" extrusionOk="0">
                  <a:moveTo>
                    <a:pt x="351" y="1"/>
                  </a:moveTo>
                  <a:cubicBezTo>
                    <a:pt x="154" y="1"/>
                    <a:pt x="1" y="159"/>
                    <a:pt x="1" y="350"/>
                  </a:cubicBezTo>
                  <a:lnTo>
                    <a:pt x="1" y="999"/>
                  </a:lnTo>
                  <a:lnTo>
                    <a:pt x="119" y="1141"/>
                  </a:lnTo>
                  <a:lnTo>
                    <a:pt x="1039" y="1141"/>
                  </a:lnTo>
                  <a:lnTo>
                    <a:pt x="921" y="999"/>
                  </a:lnTo>
                  <a:lnTo>
                    <a:pt x="921" y="356"/>
                  </a:lnTo>
                  <a:lnTo>
                    <a:pt x="918" y="356"/>
                  </a:lnTo>
                  <a:cubicBezTo>
                    <a:pt x="918" y="162"/>
                    <a:pt x="1077" y="1"/>
                    <a:pt x="12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76"/>
            <p:cNvSpPr/>
            <p:nvPr/>
          </p:nvSpPr>
          <p:spPr>
            <a:xfrm>
              <a:off x="1173845" y="2781824"/>
              <a:ext cx="85346" cy="33721"/>
            </a:xfrm>
            <a:custGeom>
              <a:avLst/>
              <a:gdLst/>
              <a:ahLst/>
              <a:cxnLst/>
              <a:rect l="l" t="t" r="r" b="b"/>
              <a:pathLst>
                <a:path w="3027" h="1196" extrusionOk="0">
                  <a:moveTo>
                    <a:pt x="541" y="1"/>
                  </a:moveTo>
                  <a:lnTo>
                    <a:pt x="0" y="1104"/>
                  </a:lnTo>
                  <a:lnTo>
                    <a:pt x="0" y="1195"/>
                  </a:lnTo>
                  <a:lnTo>
                    <a:pt x="2890" y="1195"/>
                  </a:lnTo>
                  <a:lnTo>
                    <a:pt x="3027" y="1104"/>
                  </a:lnTo>
                  <a:lnTo>
                    <a:pt x="24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76"/>
            <p:cNvSpPr/>
            <p:nvPr/>
          </p:nvSpPr>
          <p:spPr>
            <a:xfrm>
              <a:off x="1149626" y="2781824"/>
              <a:ext cx="41757" cy="33721"/>
            </a:xfrm>
            <a:custGeom>
              <a:avLst/>
              <a:gdLst/>
              <a:ahLst/>
              <a:cxnLst/>
              <a:rect l="l" t="t" r="r" b="b"/>
              <a:pathLst>
                <a:path w="1481" h="1196" extrusionOk="0">
                  <a:moveTo>
                    <a:pt x="560" y="1"/>
                  </a:moveTo>
                  <a:lnTo>
                    <a:pt x="1" y="1104"/>
                  </a:lnTo>
                  <a:lnTo>
                    <a:pt x="106" y="1195"/>
                  </a:lnTo>
                  <a:lnTo>
                    <a:pt x="1029" y="1195"/>
                  </a:lnTo>
                  <a:lnTo>
                    <a:pt x="924" y="1104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76"/>
            <p:cNvSpPr/>
            <p:nvPr/>
          </p:nvSpPr>
          <p:spPr>
            <a:xfrm>
              <a:off x="1173902" y="2812472"/>
              <a:ext cx="85769" cy="31353"/>
            </a:xfrm>
            <a:custGeom>
              <a:avLst/>
              <a:gdLst/>
              <a:ahLst/>
              <a:cxnLst/>
              <a:rect l="l" t="t" r="r" b="b"/>
              <a:pathLst>
                <a:path w="3042" h="1112" extrusionOk="0">
                  <a:moveTo>
                    <a:pt x="1" y="1"/>
                  </a:moveTo>
                  <a:lnTo>
                    <a:pt x="1" y="1112"/>
                  </a:lnTo>
                  <a:lnTo>
                    <a:pt x="3041" y="1112"/>
                  </a:lnTo>
                  <a:lnTo>
                    <a:pt x="30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76"/>
            <p:cNvSpPr/>
            <p:nvPr/>
          </p:nvSpPr>
          <p:spPr>
            <a:xfrm>
              <a:off x="1149400" y="2812472"/>
              <a:ext cx="25968" cy="31353"/>
            </a:xfrm>
            <a:custGeom>
              <a:avLst/>
              <a:gdLst/>
              <a:ahLst/>
              <a:cxnLst/>
              <a:rect l="l" t="t" r="r" b="b"/>
              <a:pathLst>
                <a:path w="921" h="1112" extrusionOk="0">
                  <a:moveTo>
                    <a:pt x="1" y="1"/>
                  </a:moveTo>
                  <a:lnTo>
                    <a:pt x="1" y="1112"/>
                  </a:lnTo>
                  <a:lnTo>
                    <a:pt x="921" y="1112"/>
                  </a:lnTo>
                  <a:lnTo>
                    <a:pt x="9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76"/>
            <p:cNvSpPr/>
            <p:nvPr/>
          </p:nvSpPr>
          <p:spPr>
            <a:xfrm>
              <a:off x="1158592" y="2942564"/>
              <a:ext cx="116389" cy="36061"/>
            </a:xfrm>
            <a:custGeom>
              <a:avLst/>
              <a:gdLst/>
              <a:ahLst/>
              <a:cxnLst/>
              <a:rect l="l" t="t" r="r" b="b"/>
              <a:pathLst>
                <a:path w="4128" h="1279" extrusionOk="0">
                  <a:moveTo>
                    <a:pt x="285" y="1"/>
                  </a:moveTo>
                  <a:lnTo>
                    <a:pt x="70" y="82"/>
                  </a:lnTo>
                  <a:lnTo>
                    <a:pt x="0" y="246"/>
                  </a:lnTo>
                  <a:lnTo>
                    <a:pt x="0" y="1123"/>
                  </a:lnTo>
                  <a:lnTo>
                    <a:pt x="232" y="1279"/>
                  </a:lnTo>
                  <a:lnTo>
                    <a:pt x="3783" y="1279"/>
                  </a:lnTo>
                  <a:cubicBezTo>
                    <a:pt x="3971" y="1279"/>
                    <a:pt x="4122" y="1125"/>
                    <a:pt x="4122" y="937"/>
                  </a:cubicBezTo>
                  <a:lnTo>
                    <a:pt x="4122" y="343"/>
                  </a:lnTo>
                  <a:cubicBezTo>
                    <a:pt x="4127" y="152"/>
                    <a:pt x="3974" y="1"/>
                    <a:pt x="37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76"/>
            <p:cNvSpPr/>
            <p:nvPr/>
          </p:nvSpPr>
          <p:spPr>
            <a:xfrm>
              <a:off x="1134090" y="2942564"/>
              <a:ext cx="35610" cy="36061"/>
            </a:xfrm>
            <a:custGeom>
              <a:avLst/>
              <a:gdLst/>
              <a:ahLst/>
              <a:cxnLst/>
              <a:rect l="l" t="t" r="r" b="b"/>
              <a:pathLst>
                <a:path w="1263" h="1279" extrusionOk="0">
                  <a:moveTo>
                    <a:pt x="342" y="1"/>
                  </a:moveTo>
                  <a:cubicBezTo>
                    <a:pt x="154" y="1"/>
                    <a:pt x="0" y="152"/>
                    <a:pt x="0" y="340"/>
                  </a:cubicBezTo>
                  <a:lnTo>
                    <a:pt x="0" y="937"/>
                  </a:lnTo>
                  <a:cubicBezTo>
                    <a:pt x="0" y="1125"/>
                    <a:pt x="154" y="1279"/>
                    <a:pt x="342" y="1279"/>
                  </a:cubicBezTo>
                  <a:lnTo>
                    <a:pt x="1262" y="1279"/>
                  </a:lnTo>
                  <a:cubicBezTo>
                    <a:pt x="1074" y="1273"/>
                    <a:pt x="923" y="1123"/>
                    <a:pt x="923" y="934"/>
                  </a:cubicBezTo>
                  <a:lnTo>
                    <a:pt x="923" y="340"/>
                  </a:lnTo>
                  <a:cubicBezTo>
                    <a:pt x="923" y="152"/>
                    <a:pt x="1074" y="1"/>
                    <a:pt x="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76"/>
            <p:cNvSpPr/>
            <p:nvPr/>
          </p:nvSpPr>
          <p:spPr>
            <a:xfrm>
              <a:off x="1134615" y="2942564"/>
              <a:ext cx="35610" cy="36061"/>
            </a:xfrm>
            <a:custGeom>
              <a:avLst/>
              <a:gdLst/>
              <a:ahLst/>
              <a:cxnLst/>
              <a:rect l="l" t="t" r="r" b="b"/>
              <a:pathLst>
                <a:path w="1263" h="1279" extrusionOk="0">
                  <a:moveTo>
                    <a:pt x="342" y="1"/>
                  </a:moveTo>
                  <a:cubicBezTo>
                    <a:pt x="154" y="1"/>
                    <a:pt x="0" y="152"/>
                    <a:pt x="0" y="340"/>
                  </a:cubicBezTo>
                  <a:lnTo>
                    <a:pt x="0" y="937"/>
                  </a:lnTo>
                  <a:cubicBezTo>
                    <a:pt x="0" y="1125"/>
                    <a:pt x="154" y="1279"/>
                    <a:pt x="342" y="1279"/>
                  </a:cubicBezTo>
                  <a:lnTo>
                    <a:pt x="1262" y="1279"/>
                  </a:lnTo>
                  <a:cubicBezTo>
                    <a:pt x="1074" y="1273"/>
                    <a:pt x="923" y="1123"/>
                    <a:pt x="923" y="934"/>
                  </a:cubicBezTo>
                  <a:lnTo>
                    <a:pt x="923" y="340"/>
                  </a:lnTo>
                  <a:cubicBezTo>
                    <a:pt x="923" y="152"/>
                    <a:pt x="1074" y="1"/>
                    <a:pt x="1262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3" name="Google Shape;3573;p76"/>
          <p:cNvGrpSpPr/>
          <p:nvPr/>
        </p:nvGrpSpPr>
        <p:grpSpPr>
          <a:xfrm>
            <a:off x="3987481" y="2586489"/>
            <a:ext cx="391459" cy="392051"/>
            <a:chOff x="3987481" y="2586489"/>
            <a:chExt cx="391459" cy="392051"/>
          </a:xfrm>
        </p:grpSpPr>
        <p:sp>
          <p:nvSpPr>
            <p:cNvPr id="3574" name="Google Shape;3574;p76"/>
            <p:cNvSpPr/>
            <p:nvPr/>
          </p:nvSpPr>
          <p:spPr>
            <a:xfrm>
              <a:off x="4004426" y="2587786"/>
              <a:ext cx="374514" cy="390755"/>
            </a:xfrm>
            <a:custGeom>
              <a:avLst/>
              <a:gdLst/>
              <a:ahLst/>
              <a:cxnLst/>
              <a:rect l="l" t="t" r="r" b="b"/>
              <a:pathLst>
                <a:path w="13283" h="13859" extrusionOk="0">
                  <a:moveTo>
                    <a:pt x="6372" y="0"/>
                  </a:moveTo>
                  <a:lnTo>
                    <a:pt x="5147" y="829"/>
                  </a:lnTo>
                  <a:lnTo>
                    <a:pt x="4472" y="2285"/>
                  </a:lnTo>
                  <a:lnTo>
                    <a:pt x="4472" y="8180"/>
                  </a:lnTo>
                  <a:lnTo>
                    <a:pt x="4607" y="8414"/>
                  </a:lnTo>
                  <a:lnTo>
                    <a:pt x="4620" y="8414"/>
                  </a:lnTo>
                  <a:cubicBezTo>
                    <a:pt x="4629" y="8413"/>
                    <a:pt x="4638" y="8413"/>
                    <a:pt x="4647" y="8413"/>
                  </a:cubicBezTo>
                  <a:cubicBezTo>
                    <a:pt x="4850" y="8413"/>
                    <a:pt x="5013" y="8584"/>
                    <a:pt x="5013" y="8790"/>
                  </a:cubicBezTo>
                  <a:lnTo>
                    <a:pt x="5013" y="9953"/>
                  </a:lnTo>
                  <a:cubicBezTo>
                    <a:pt x="5013" y="10964"/>
                    <a:pt x="4192" y="11782"/>
                    <a:pt x="3183" y="11782"/>
                  </a:cubicBezTo>
                  <a:lnTo>
                    <a:pt x="2489" y="11782"/>
                  </a:lnTo>
                  <a:cubicBezTo>
                    <a:pt x="1364" y="11782"/>
                    <a:pt x="407" y="12476"/>
                    <a:pt x="11" y="13461"/>
                  </a:cubicBezTo>
                  <a:cubicBezTo>
                    <a:pt x="0" y="13480"/>
                    <a:pt x="3" y="13507"/>
                    <a:pt x="14" y="13528"/>
                  </a:cubicBezTo>
                  <a:cubicBezTo>
                    <a:pt x="138" y="13762"/>
                    <a:pt x="316" y="13859"/>
                    <a:pt x="480" y="13859"/>
                  </a:cubicBezTo>
                  <a:cubicBezTo>
                    <a:pt x="638" y="13859"/>
                    <a:pt x="782" y="13770"/>
                    <a:pt x="853" y="13628"/>
                  </a:cubicBezTo>
                  <a:cubicBezTo>
                    <a:pt x="1157" y="13033"/>
                    <a:pt x="1773" y="12624"/>
                    <a:pt x="2486" y="12624"/>
                  </a:cubicBezTo>
                  <a:lnTo>
                    <a:pt x="5392" y="12624"/>
                  </a:lnTo>
                  <a:cubicBezTo>
                    <a:pt x="5661" y="12624"/>
                    <a:pt x="5882" y="12404"/>
                    <a:pt x="5882" y="12132"/>
                  </a:cubicBezTo>
                  <a:lnTo>
                    <a:pt x="5882" y="8685"/>
                  </a:lnTo>
                  <a:cubicBezTo>
                    <a:pt x="5882" y="8664"/>
                    <a:pt x="5893" y="8637"/>
                    <a:pt x="5906" y="8623"/>
                  </a:cubicBezTo>
                  <a:cubicBezTo>
                    <a:pt x="6053" y="8468"/>
                    <a:pt x="6212" y="8403"/>
                    <a:pt x="6356" y="8403"/>
                  </a:cubicBezTo>
                  <a:cubicBezTo>
                    <a:pt x="6618" y="8403"/>
                    <a:pt x="6829" y="8615"/>
                    <a:pt x="6829" y="8879"/>
                  </a:cubicBezTo>
                  <a:lnTo>
                    <a:pt x="6829" y="12135"/>
                  </a:lnTo>
                  <a:cubicBezTo>
                    <a:pt x="6829" y="12404"/>
                    <a:pt x="7050" y="12627"/>
                    <a:pt x="7321" y="12627"/>
                  </a:cubicBezTo>
                  <a:lnTo>
                    <a:pt x="10203" y="12627"/>
                  </a:lnTo>
                  <a:cubicBezTo>
                    <a:pt x="10953" y="12627"/>
                    <a:pt x="11596" y="13076"/>
                    <a:pt x="11882" y="13727"/>
                  </a:cubicBezTo>
                  <a:cubicBezTo>
                    <a:pt x="11887" y="13743"/>
                    <a:pt x="11900" y="13757"/>
                    <a:pt x="11914" y="13765"/>
                  </a:cubicBezTo>
                  <a:cubicBezTo>
                    <a:pt x="12017" y="13831"/>
                    <a:pt x="12118" y="13859"/>
                    <a:pt x="12209" y="13859"/>
                  </a:cubicBezTo>
                  <a:cubicBezTo>
                    <a:pt x="12522" y="13859"/>
                    <a:pt x="12728" y="13529"/>
                    <a:pt x="12584" y="13248"/>
                  </a:cubicBezTo>
                  <a:cubicBezTo>
                    <a:pt x="12143" y="12379"/>
                    <a:pt x="11241" y="11782"/>
                    <a:pt x="10203" y="11782"/>
                  </a:cubicBezTo>
                  <a:lnTo>
                    <a:pt x="8034" y="11782"/>
                  </a:lnTo>
                  <a:cubicBezTo>
                    <a:pt x="7819" y="11782"/>
                    <a:pt x="7644" y="11607"/>
                    <a:pt x="7644" y="11392"/>
                  </a:cubicBezTo>
                  <a:lnTo>
                    <a:pt x="7644" y="8632"/>
                  </a:lnTo>
                  <a:cubicBezTo>
                    <a:pt x="7644" y="8610"/>
                    <a:pt x="7655" y="8588"/>
                    <a:pt x="7668" y="8575"/>
                  </a:cubicBezTo>
                  <a:cubicBezTo>
                    <a:pt x="7784" y="8454"/>
                    <a:pt x="7909" y="8403"/>
                    <a:pt x="8022" y="8403"/>
                  </a:cubicBezTo>
                  <a:cubicBezTo>
                    <a:pt x="8229" y="8403"/>
                    <a:pt x="8397" y="8573"/>
                    <a:pt x="8397" y="8782"/>
                  </a:cubicBezTo>
                  <a:cubicBezTo>
                    <a:pt x="8397" y="10031"/>
                    <a:pt x="9328" y="10840"/>
                    <a:pt x="10348" y="10851"/>
                  </a:cubicBezTo>
                  <a:cubicBezTo>
                    <a:pt x="10355" y="10851"/>
                    <a:pt x="10361" y="10851"/>
                    <a:pt x="10368" y="10851"/>
                  </a:cubicBezTo>
                  <a:cubicBezTo>
                    <a:pt x="11454" y="10851"/>
                    <a:pt x="12339" y="9962"/>
                    <a:pt x="12339" y="8874"/>
                  </a:cubicBezTo>
                  <a:lnTo>
                    <a:pt x="12339" y="8185"/>
                  </a:lnTo>
                  <a:cubicBezTo>
                    <a:pt x="12339" y="7717"/>
                    <a:pt x="12622" y="7316"/>
                    <a:pt x="13025" y="7141"/>
                  </a:cubicBezTo>
                  <a:cubicBezTo>
                    <a:pt x="13173" y="7076"/>
                    <a:pt x="13281" y="6939"/>
                    <a:pt x="13281" y="6740"/>
                  </a:cubicBezTo>
                  <a:cubicBezTo>
                    <a:pt x="13283" y="6500"/>
                    <a:pt x="13087" y="6328"/>
                    <a:pt x="12868" y="6328"/>
                  </a:cubicBezTo>
                  <a:cubicBezTo>
                    <a:pt x="12814" y="6328"/>
                    <a:pt x="12759" y="6339"/>
                    <a:pt x="12705" y="6361"/>
                  </a:cubicBezTo>
                  <a:cubicBezTo>
                    <a:pt x="11997" y="6659"/>
                    <a:pt x="11500" y="7364"/>
                    <a:pt x="11500" y="8180"/>
                  </a:cubicBezTo>
                  <a:lnTo>
                    <a:pt x="11500" y="8849"/>
                  </a:lnTo>
                  <a:cubicBezTo>
                    <a:pt x="11500" y="9480"/>
                    <a:pt x="10994" y="9998"/>
                    <a:pt x="10377" y="9998"/>
                  </a:cubicBezTo>
                  <a:cubicBezTo>
                    <a:pt x="10354" y="9998"/>
                    <a:pt x="10331" y="9997"/>
                    <a:pt x="10308" y="9996"/>
                  </a:cubicBezTo>
                  <a:cubicBezTo>
                    <a:pt x="9716" y="9963"/>
                    <a:pt x="9248" y="9468"/>
                    <a:pt x="9248" y="8866"/>
                  </a:cubicBezTo>
                  <a:lnTo>
                    <a:pt x="9248" y="2847"/>
                  </a:lnTo>
                  <a:cubicBezTo>
                    <a:pt x="9248" y="1445"/>
                    <a:pt x="8260" y="275"/>
                    <a:pt x="69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76"/>
            <p:cNvSpPr/>
            <p:nvPr/>
          </p:nvSpPr>
          <p:spPr>
            <a:xfrm>
              <a:off x="3987481" y="2586884"/>
              <a:ext cx="211406" cy="306564"/>
            </a:xfrm>
            <a:custGeom>
              <a:avLst/>
              <a:gdLst/>
              <a:ahLst/>
              <a:cxnLst/>
              <a:rect l="l" t="t" r="r" b="b"/>
              <a:pathLst>
                <a:path w="7498" h="10873" extrusionOk="0">
                  <a:moveTo>
                    <a:pt x="6919" y="1"/>
                  </a:moveTo>
                  <a:cubicBezTo>
                    <a:pt x="5333" y="1"/>
                    <a:pt x="4043" y="1311"/>
                    <a:pt x="4043" y="2911"/>
                  </a:cubicBezTo>
                  <a:lnTo>
                    <a:pt x="4043" y="8892"/>
                  </a:lnTo>
                  <a:cubicBezTo>
                    <a:pt x="4043" y="9506"/>
                    <a:pt x="3558" y="10025"/>
                    <a:pt x="2942" y="10038"/>
                  </a:cubicBezTo>
                  <a:cubicBezTo>
                    <a:pt x="2934" y="10039"/>
                    <a:pt x="2926" y="10039"/>
                    <a:pt x="2918" y="10039"/>
                  </a:cubicBezTo>
                  <a:cubicBezTo>
                    <a:pt x="2296" y="10039"/>
                    <a:pt x="1788" y="9535"/>
                    <a:pt x="1788" y="8911"/>
                  </a:cubicBezTo>
                  <a:lnTo>
                    <a:pt x="1788" y="8212"/>
                  </a:lnTo>
                  <a:cubicBezTo>
                    <a:pt x="1788" y="7391"/>
                    <a:pt x="1287" y="6686"/>
                    <a:pt x="574" y="6390"/>
                  </a:cubicBezTo>
                  <a:cubicBezTo>
                    <a:pt x="523" y="6369"/>
                    <a:pt x="470" y="6358"/>
                    <a:pt x="417" y="6358"/>
                  </a:cubicBezTo>
                  <a:cubicBezTo>
                    <a:pt x="204" y="6358"/>
                    <a:pt x="0" y="6524"/>
                    <a:pt x="7" y="6804"/>
                  </a:cubicBezTo>
                  <a:cubicBezTo>
                    <a:pt x="9" y="6966"/>
                    <a:pt x="109" y="7108"/>
                    <a:pt x="257" y="7170"/>
                  </a:cubicBezTo>
                  <a:cubicBezTo>
                    <a:pt x="661" y="7345"/>
                    <a:pt x="948" y="7746"/>
                    <a:pt x="948" y="8212"/>
                  </a:cubicBezTo>
                  <a:lnTo>
                    <a:pt x="948" y="8890"/>
                  </a:lnTo>
                  <a:cubicBezTo>
                    <a:pt x="948" y="9968"/>
                    <a:pt x="1809" y="10862"/>
                    <a:pt x="2888" y="10872"/>
                  </a:cubicBezTo>
                  <a:cubicBezTo>
                    <a:pt x="2895" y="10872"/>
                    <a:pt x="2902" y="10873"/>
                    <a:pt x="2909" y="10873"/>
                  </a:cubicBezTo>
                  <a:cubicBezTo>
                    <a:pt x="3916" y="10873"/>
                    <a:pt x="4861" y="10100"/>
                    <a:pt x="4869" y="8836"/>
                  </a:cubicBezTo>
                  <a:cubicBezTo>
                    <a:pt x="4869" y="8639"/>
                    <a:pt x="5014" y="8467"/>
                    <a:pt x="5208" y="8448"/>
                  </a:cubicBezTo>
                  <a:lnTo>
                    <a:pt x="5208" y="2876"/>
                  </a:lnTo>
                  <a:cubicBezTo>
                    <a:pt x="5208" y="1485"/>
                    <a:pt x="6190" y="328"/>
                    <a:pt x="7497" y="59"/>
                  </a:cubicBezTo>
                  <a:cubicBezTo>
                    <a:pt x="7344" y="30"/>
                    <a:pt x="7185" y="11"/>
                    <a:pt x="7024" y="3"/>
                  </a:cubicBezTo>
                  <a:cubicBezTo>
                    <a:pt x="6989" y="2"/>
                    <a:pt x="6954" y="1"/>
                    <a:pt x="69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76"/>
            <p:cNvSpPr/>
            <p:nvPr/>
          </p:nvSpPr>
          <p:spPr>
            <a:xfrm>
              <a:off x="4161134" y="2663631"/>
              <a:ext cx="76267" cy="66794"/>
            </a:xfrm>
            <a:custGeom>
              <a:avLst/>
              <a:gdLst/>
              <a:ahLst/>
              <a:cxnLst/>
              <a:rect l="l" t="t" r="r" b="b"/>
              <a:pathLst>
                <a:path w="2705" h="2369" extrusionOk="0">
                  <a:moveTo>
                    <a:pt x="983" y="1"/>
                  </a:moveTo>
                  <a:lnTo>
                    <a:pt x="754" y="39"/>
                  </a:lnTo>
                  <a:lnTo>
                    <a:pt x="327" y="345"/>
                  </a:lnTo>
                  <a:lnTo>
                    <a:pt x="52" y="784"/>
                  </a:lnTo>
                  <a:lnTo>
                    <a:pt x="1" y="1144"/>
                  </a:lnTo>
                  <a:lnTo>
                    <a:pt x="1" y="2264"/>
                  </a:lnTo>
                  <a:lnTo>
                    <a:pt x="14" y="2250"/>
                  </a:lnTo>
                  <a:lnTo>
                    <a:pt x="1588" y="2250"/>
                  </a:lnTo>
                  <a:lnTo>
                    <a:pt x="1683" y="2369"/>
                  </a:lnTo>
                  <a:cubicBezTo>
                    <a:pt x="2032" y="2210"/>
                    <a:pt x="2328" y="1962"/>
                    <a:pt x="2552" y="1653"/>
                  </a:cubicBezTo>
                  <a:cubicBezTo>
                    <a:pt x="2705" y="1427"/>
                    <a:pt x="2705" y="1128"/>
                    <a:pt x="2546" y="902"/>
                  </a:cubicBezTo>
                  <a:cubicBezTo>
                    <a:pt x="2191" y="402"/>
                    <a:pt x="1629" y="60"/>
                    <a:pt x="9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76"/>
            <p:cNvSpPr/>
            <p:nvPr/>
          </p:nvSpPr>
          <p:spPr>
            <a:xfrm>
              <a:off x="4129048" y="2663405"/>
              <a:ext cx="59745" cy="67020"/>
            </a:xfrm>
            <a:custGeom>
              <a:avLst/>
              <a:gdLst/>
              <a:ahLst/>
              <a:cxnLst/>
              <a:rect l="l" t="t" r="r" b="b"/>
              <a:pathLst>
                <a:path w="2119" h="2377" extrusionOk="0">
                  <a:moveTo>
                    <a:pt x="1922" y="1"/>
                  </a:moveTo>
                  <a:cubicBezTo>
                    <a:pt x="1195" y="1"/>
                    <a:pt x="555" y="359"/>
                    <a:pt x="165" y="910"/>
                  </a:cubicBezTo>
                  <a:cubicBezTo>
                    <a:pt x="1" y="1136"/>
                    <a:pt x="1" y="1435"/>
                    <a:pt x="165" y="1661"/>
                  </a:cubicBezTo>
                  <a:cubicBezTo>
                    <a:pt x="383" y="1970"/>
                    <a:pt x="682" y="2218"/>
                    <a:pt x="1031" y="2377"/>
                  </a:cubicBezTo>
                  <a:lnTo>
                    <a:pt x="1150" y="2261"/>
                  </a:lnTo>
                  <a:lnTo>
                    <a:pt x="1518" y="2261"/>
                  </a:lnTo>
                  <a:cubicBezTo>
                    <a:pt x="1298" y="2013"/>
                    <a:pt x="1163" y="1690"/>
                    <a:pt x="1163" y="1335"/>
                  </a:cubicBezTo>
                  <a:cubicBezTo>
                    <a:pt x="1163" y="719"/>
                    <a:pt x="1564" y="195"/>
                    <a:pt x="2118" y="9"/>
                  </a:cubicBezTo>
                  <a:cubicBezTo>
                    <a:pt x="2054" y="4"/>
                    <a:pt x="1986" y="1"/>
                    <a:pt x="19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76"/>
            <p:cNvSpPr/>
            <p:nvPr/>
          </p:nvSpPr>
          <p:spPr>
            <a:xfrm>
              <a:off x="4147346" y="2765894"/>
              <a:ext cx="18834" cy="24840"/>
            </a:xfrm>
            <a:custGeom>
              <a:avLst/>
              <a:gdLst/>
              <a:ahLst/>
              <a:cxnLst/>
              <a:rect l="l" t="t" r="r" b="b"/>
              <a:pathLst>
                <a:path w="668" h="881" extrusionOk="0">
                  <a:moveTo>
                    <a:pt x="431" y="1"/>
                  </a:moveTo>
                  <a:cubicBezTo>
                    <a:pt x="349" y="1"/>
                    <a:pt x="271" y="47"/>
                    <a:pt x="237" y="127"/>
                  </a:cubicBezTo>
                  <a:lnTo>
                    <a:pt x="43" y="590"/>
                  </a:lnTo>
                  <a:cubicBezTo>
                    <a:pt x="0" y="698"/>
                    <a:pt x="46" y="821"/>
                    <a:pt x="154" y="864"/>
                  </a:cubicBezTo>
                  <a:cubicBezTo>
                    <a:pt x="181" y="875"/>
                    <a:pt x="207" y="881"/>
                    <a:pt x="234" y="881"/>
                  </a:cubicBezTo>
                  <a:cubicBezTo>
                    <a:pt x="315" y="881"/>
                    <a:pt x="396" y="835"/>
                    <a:pt x="428" y="754"/>
                  </a:cubicBezTo>
                  <a:lnTo>
                    <a:pt x="624" y="294"/>
                  </a:lnTo>
                  <a:cubicBezTo>
                    <a:pt x="668" y="186"/>
                    <a:pt x="622" y="60"/>
                    <a:pt x="514" y="17"/>
                  </a:cubicBezTo>
                  <a:cubicBezTo>
                    <a:pt x="487" y="6"/>
                    <a:pt x="459" y="1"/>
                    <a:pt x="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76"/>
            <p:cNvSpPr/>
            <p:nvPr/>
          </p:nvSpPr>
          <p:spPr>
            <a:xfrm>
              <a:off x="4200437" y="2765894"/>
              <a:ext cx="18834" cy="24840"/>
            </a:xfrm>
            <a:custGeom>
              <a:avLst/>
              <a:gdLst/>
              <a:ahLst/>
              <a:cxnLst/>
              <a:rect l="l" t="t" r="r" b="b"/>
              <a:pathLst>
                <a:path w="668" h="881" extrusionOk="0">
                  <a:moveTo>
                    <a:pt x="237" y="1"/>
                  </a:moveTo>
                  <a:cubicBezTo>
                    <a:pt x="209" y="1"/>
                    <a:pt x="181" y="6"/>
                    <a:pt x="154" y="17"/>
                  </a:cubicBezTo>
                  <a:cubicBezTo>
                    <a:pt x="46" y="65"/>
                    <a:pt x="1" y="186"/>
                    <a:pt x="44" y="294"/>
                  </a:cubicBezTo>
                  <a:lnTo>
                    <a:pt x="237" y="754"/>
                  </a:lnTo>
                  <a:cubicBezTo>
                    <a:pt x="272" y="835"/>
                    <a:pt x="350" y="881"/>
                    <a:pt x="431" y="881"/>
                  </a:cubicBezTo>
                  <a:cubicBezTo>
                    <a:pt x="458" y="881"/>
                    <a:pt x="485" y="878"/>
                    <a:pt x="515" y="864"/>
                  </a:cubicBezTo>
                  <a:cubicBezTo>
                    <a:pt x="622" y="819"/>
                    <a:pt x="668" y="698"/>
                    <a:pt x="625" y="590"/>
                  </a:cubicBezTo>
                  <a:lnTo>
                    <a:pt x="431" y="127"/>
                  </a:lnTo>
                  <a:cubicBezTo>
                    <a:pt x="395" y="47"/>
                    <a:pt x="318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76"/>
            <p:cNvSpPr/>
            <p:nvPr/>
          </p:nvSpPr>
          <p:spPr>
            <a:xfrm>
              <a:off x="4081483" y="2600925"/>
              <a:ext cx="56559" cy="39840"/>
            </a:xfrm>
            <a:custGeom>
              <a:avLst/>
              <a:gdLst/>
              <a:ahLst/>
              <a:cxnLst/>
              <a:rect l="l" t="t" r="r" b="b"/>
              <a:pathLst>
                <a:path w="2006" h="1413" extrusionOk="0">
                  <a:moveTo>
                    <a:pt x="234" y="1"/>
                  </a:moveTo>
                  <a:cubicBezTo>
                    <a:pt x="185" y="1"/>
                    <a:pt x="136" y="18"/>
                    <a:pt x="95" y="54"/>
                  </a:cubicBezTo>
                  <a:cubicBezTo>
                    <a:pt x="12" y="132"/>
                    <a:pt x="1" y="261"/>
                    <a:pt x="79" y="350"/>
                  </a:cubicBezTo>
                  <a:lnTo>
                    <a:pt x="254" y="549"/>
                  </a:lnTo>
                  <a:cubicBezTo>
                    <a:pt x="542" y="872"/>
                    <a:pt x="1039" y="1281"/>
                    <a:pt x="1744" y="1410"/>
                  </a:cubicBezTo>
                  <a:cubicBezTo>
                    <a:pt x="1756" y="1412"/>
                    <a:pt x="1768" y="1413"/>
                    <a:pt x="1780" y="1413"/>
                  </a:cubicBezTo>
                  <a:cubicBezTo>
                    <a:pt x="1879" y="1413"/>
                    <a:pt x="1967" y="1343"/>
                    <a:pt x="1987" y="1238"/>
                  </a:cubicBezTo>
                  <a:cubicBezTo>
                    <a:pt x="2005" y="1127"/>
                    <a:pt x="1933" y="1014"/>
                    <a:pt x="1817" y="995"/>
                  </a:cubicBezTo>
                  <a:cubicBezTo>
                    <a:pt x="1026" y="850"/>
                    <a:pt x="590" y="293"/>
                    <a:pt x="391" y="70"/>
                  </a:cubicBezTo>
                  <a:cubicBezTo>
                    <a:pt x="349" y="25"/>
                    <a:pt x="292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76"/>
            <p:cNvSpPr/>
            <p:nvPr/>
          </p:nvSpPr>
          <p:spPr>
            <a:xfrm>
              <a:off x="4228520" y="2602335"/>
              <a:ext cx="55544" cy="38486"/>
            </a:xfrm>
            <a:custGeom>
              <a:avLst/>
              <a:gdLst/>
              <a:ahLst/>
              <a:cxnLst/>
              <a:rect l="l" t="t" r="r" b="b"/>
              <a:pathLst>
                <a:path w="1970" h="1365" extrusionOk="0">
                  <a:moveTo>
                    <a:pt x="1736" y="0"/>
                  </a:moveTo>
                  <a:cubicBezTo>
                    <a:pt x="1679" y="0"/>
                    <a:pt x="1623" y="23"/>
                    <a:pt x="1582" y="68"/>
                  </a:cubicBezTo>
                  <a:cubicBezTo>
                    <a:pt x="1284" y="391"/>
                    <a:pt x="891" y="822"/>
                    <a:pt x="188" y="948"/>
                  </a:cubicBezTo>
                  <a:cubicBezTo>
                    <a:pt x="73" y="970"/>
                    <a:pt x="0" y="1077"/>
                    <a:pt x="19" y="1190"/>
                  </a:cubicBezTo>
                  <a:cubicBezTo>
                    <a:pt x="38" y="1295"/>
                    <a:pt x="129" y="1365"/>
                    <a:pt x="230" y="1365"/>
                  </a:cubicBezTo>
                  <a:cubicBezTo>
                    <a:pt x="240" y="1365"/>
                    <a:pt x="251" y="1364"/>
                    <a:pt x="261" y="1362"/>
                  </a:cubicBezTo>
                  <a:cubicBezTo>
                    <a:pt x="1179" y="1198"/>
                    <a:pt x="1695" y="566"/>
                    <a:pt x="1889" y="353"/>
                  </a:cubicBezTo>
                  <a:cubicBezTo>
                    <a:pt x="1970" y="270"/>
                    <a:pt x="1964" y="136"/>
                    <a:pt x="1878" y="58"/>
                  </a:cubicBezTo>
                  <a:cubicBezTo>
                    <a:pt x="1838" y="19"/>
                    <a:pt x="1787" y="0"/>
                    <a:pt x="1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76"/>
            <p:cNvSpPr/>
            <p:nvPr/>
          </p:nvSpPr>
          <p:spPr>
            <a:xfrm>
              <a:off x="4173370" y="2688894"/>
              <a:ext cx="39304" cy="47311"/>
            </a:xfrm>
            <a:custGeom>
              <a:avLst/>
              <a:gdLst/>
              <a:ahLst/>
              <a:cxnLst/>
              <a:rect l="l" t="t" r="r" b="b"/>
              <a:pathLst>
                <a:path w="1394" h="1678" extrusionOk="0">
                  <a:moveTo>
                    <a:pt x="611" y="1"/>
                  </a:moveTo>
                  <a:lnTo>
                    <a:pt x="110" y="542"/>
                  </a:lnTo>
                  <a:lnTo>
                    <a:pt x="0" y="1015"/>
                  </a:lnTo>
                  <a:lnTo>
                    <a:pt x="51" y="1421"/>
                  </a:lnTo>
                  <a:lnTo>
                    <a:pt x="178" y="1672"/>
                  </a:lnTo>
                  <a:cubicBezTo>
                    <a:pt x="237" y="1674"/>
                    <a:pt x="293" y="1677"/>
                    <a:pt x="350" y="1677"/>
                  </a:cubicBezTo>
                  <a:cubicBezTo>
                    <a:pt x="670" y="1677"/>
                    <a:pt x="971" y="1607"/>
                    <a:pt x="1240" y="1486"/>
                  </a:cubicBezTo>
                  <a:cubicBezTo>
                    <a:pt x="1337" y="1327"/>
                    <a:pt x="1394" y="1144"/>
                    <a:pt x="1394" y="945"/>
                  </a:cubicBezTo>
                  <a:cubicBezTo>
                    <a:pt x="1394" y="528"/>
                    <a:pt x="1149" y="168"/>
                    <a:pt x="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76"/>
            <p:cNvSpPr/>
            <p:nvPr/>
          </p:nvSpPr>
          <p:spPr>
            <a:xfrm>
              <a:off x="4153859" y="2686018"/>
              <a:ext cx="41841" cy="50018"/>
            </a:xfrm>
            <a:custGeom>
              <a:avLst/>
              <a:gdLst/>
              <a:ahLst/>
              <a:cxnLst/>
              <a:rect l="l" t="t" r="r" b="b"/>
              <a:pathLst>
                <a:path w="1484" h="1774" extrusionOk="0">
                  <a:moveTo>
                    <a:pt x="1042" y="1"/>
                  </a:moveTo>
                  <a:cubicBezTo>
                    <a:pt x="469" y="1"/>
                    <a:pt x="1" y="469"/>
                    <a:pt x="1" y="1045"/>
                  </a:cubicBezTo>
                  <a:cubicBezTo>
                    <a:pt x="1" y="1244"/>
                    <a:pt x="54" y="1427"/>
                    <a:pt x="151" y="1585"/>
                  </a:cubicBezTo>
                  <a:cubicBezTo>
                    <a:pt x="388" y="1693"/>
                    <a:pt x="649" y="1760"/>
                    <a:pt x="921" y="1774"/>
                  </a:cubicBezTo>
                  <a:cubicBezTo>
                    <a:pt x="845" y="1612"/>
                    <a:pt x="800" y="1432"/>
                    <a:pt x="800" y="1236"/>
                  </a:cubicBezTo>
                  <a:cubicBezTo>
                    <a:pt x="800" y="746"/>
                    <a:pt x="1077" y="318"/>
                    <a:pt x="1483" y="100"/>
                  </a:cubicBezTo>
                  <a:cubicBezTo>
                    <a:pt x="1349" y="36"/>
                    <a:pt x="1201" y="1"/>
                    <a:pt x="10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76"/>
            <p:cNvSpPr/>
            <p:nvPr/>
          </p:nvSpPr>
          <p:spPr>
            <a:xfrm>
              <a:off x="4145908" y="2761919"/>
              <a:ext cx="74660" cy="20018"/>
            </a:xfrm>
            <a:custGeom>
              <a:avLst/>
              <a:gdLst/>
              <a:ahLst/>
              <a:cxnLst/>
              <a:rect l="l" t="t" r="r" b="b"/>
              <a:pathLst>
                <a:path w="2648" h="710" extrusionOk="0">
                  <a:moveTo>
                    <a:pt x="240" y="1"/>
                  </a:moveTo>
                  <a:cubicBezTo>
                    <a:pt x="168" y="1"/>
                    <a:pt x="99" y="38"/>
                    <a:pt x="59" y="104"/>
                  </a:cubicBezTo>
                  <a:cubicBezTo>
                    <a:pt x="0" y="201"/>
                    <a:pt x="32" y="333"/>
                    <a:pt x="135" y="389"/>
                  </a:cubicBezTo>
                  <a:cubicBezTo>
                    <a:pt x="495" y="599"/>
                    <a:pt x="907" y="709"/>
                    <a:pt x="1324" y="709"/>
                  </a:cubicBezTo>
                  <a:cubicBezTo>
                    <a:pt x="1746" y="709"/>
                    <a:pt x="2155" y="599"/>
                    <a:pt x="2516" y="389"/>
                  </a:cubicBezTo>
                  <a:cubicBezTo>
                    <a:pt x="2613" y="333"/>
                    <a:pt x="2648" y="201"/>
                    <a:pt x="2588" y="104"/>
                  </a:cubicBezTo>
                  <a:cubicBezTo>
                    <a:pt x="2551" y="39"/>
                    <a:pt x="2482" y="2"/>
                    <a:pt x="2410" y="2"/>
                  </a:cubicBezTo>
                  <a:cubicBezTo>
                    <a:pt x="2374" y="2"/>
                    <a:pt x="2337" y="12"/>
                    <a:pt x="2303" y="31"/>
                  </a:cubicBezTo>
                  <a:cubicBezTo>
                    <a:pt x="2007" y="201"/>
                    <a:pt x="1668" y="292"/>
                    <a:pt x="1324" y="292"/>
                  </a:cubicBezTo>
                  <a:cubicBezTo>
                    <a:pt x="982" y="292"/>
                    <a:pt x="643" y="201"/>
                    <a:pt x="347" y="31"/>
                  </a:cubicBezTo>
                  <a:cubicBezTo>
                    <a:pt x="314" y="10"/>
                    <a:pt x="276" y="1"/>
                    <a:pt x="2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76"/>
            <p:cNvSpPr/>
            <p:nvPr/>
          </p:nvSpPr>
          <p:spPr>
            <a:xfrm>
              <a:off x="4083005" y="2588689"/>
              <a:ext cx="15141" cy="24079"/>
            </a:xfrm>
            <a:custGeom>
              <a:avLst/>
              <a:gdLst/>
              <a:ahLst/>
              <a:cxnLst/>
              <a:rect l="l" t="t" r="r" b="b"/>
              <a:pathLst>
                <a:path w="537" h="854" extrusionOk="0">
                  <a:moveTo>
                    <a:pt x="184" y="1"/>
                  </a:moveTo>
                  <a:lnTo>
                    <a:pt x="1" y="251"/>
                  </a:lnTo>
                  <a:lnTo>
                    <a:pt x="1" y="646"/>
                  </a:lnTo>
                  <a:lnTo>
                    <a:pt x="184" y="840"/>
                  </a:lnTo>
                  <a:lnTo>
                    <a:pt x="286" y="854"/>
                  </a:lnTo>
                  <a:cubicBezTo>
                    <a:pt x="434" y="770"/>
                    <a:pt x="536" y="609"/>
                    <a:pt x="536" y="426"/>
                  </a:cubicBezTo>
                  <a:cubicBezTo>
                    <a:pt x="536" y="246"/>
                    <a:pt x="434" y="87"/>
                    <a:pt x="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76"/>
            <p:cNvSpPr/>
            <p:nvPr/>
          </p:nvSpPr>
          <p:spPr>
            <a:xfrm>
              <a:off x="4070120" y="2586489"/>
              <a:ext cx="20949" cy="27885"/>
            </a:xfrm>
            <a:custGeom>
              <a:avLst/>
              <a:gdLst/>
              <a:ahLst/>
              <a:cxnLst/>
              <a:rect l="l" t="t" r="r" b="b"/>
              <a:pathLst>
                <a:path w="743" h="989" extrusionOk="0">
                  <a:moveTo>
                    <a:pt x="495" y="1"/>
                  </a:moveTo>
                  <a:cubicBezTo>
                    <a:pt x="224" y="1"/>
                    <a:pt x="0" y="221"/>
                    <a:pt x="0" y="496"/>
                  </a:cubicBezTo>
                  <a:cubicBezTo>
                    <a:pt x="0" y="768"/>
                    <a:pt x="224" y="988"/>
                    <a:pt x="495" y="988"/>
                  </a:cubicBezTo>
                  <a:cubicBezTo>
                    <a:pt x="587" y="988"/>
                    <a:pt x="670" y="967"/>
                    <a:pt x="743" y="921"/>
                  </a:cubicBezTo>
                  <a:cubicBezTo>
                    <a:pt x="592" y="835"/>
                    <a:pt x="495" y="676"/>
                    <a:pt x="495" y="496"/>
                  </a:cubicBezTo>
                  <a:cubicBezTo>
                    <a:pt x="495" y="313"/>
                    <a:pt x="595" y="151"/>
                    <a:pt x="743" y="68"/>
                  </a:cubicBezTo>
                  <a:cubicBezTo>
                    <a:pt x="670" y="25"/>
                    <a:pt x="587" y="1"/>
                    <a:pt x="4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76"/>
            <p:cNvSpPr/>
            <p:nvPr/>
          </p:nvSpPr>
          <p:spPr>
            <a:xfrm>
              <a:off x="4281244" y="2588689"/>
              <a:ext cx="15028" cy="24079"/>
            </a:xfrm>
            <a:custGeom>
              <a:avLst/>
              <a:gdLst/>
              <a:ahLst/>
              <a:cxnLst/>
              <a:rect l="l" t="t" r="r" b="b"/>
              <a:pathLst>
                <a:path w="533" h="854" extrusionOk="0">
                  <a:moveTo>
                    <a:pt x="180" y="1"/>
                  </a:moveTo>
                  <a:lnTo>
                    <a:pt x="0" y="251"/>
                  </a:lnTo>
                  <a:lnTo>
                    <a:pt x="0" y="646"/>
                  </a:lnTo>
                  <a:lnTo>
                    <a:pt x="180" y="840"/>
                  </a:lnTo>
                  <a:lnTo>
                    <a:pt x="285" y="854"/>
                  </a:lnTo>
                  <a:cubicBezTo>
                    <a:pt x="433" y="770"/>
                    <a:pt x="533" y="609"/>
                    <a:pt x="533" y="426"/>
                  </a:cubicBezTo>
                  <a:cubicBezTo>
                    <a:pt x="530" y="246"/>
                    <a:pt x="433" y="87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76"/>
            <p:cNvSpPr/>
            <p:nvPr/>
          </p:nvSpPr>
          <p:spPr>
            <a:xfrm>
              <a:off x="4268500" y="2586489"/>
              <a:ext cx="20949" cy="27885"/>
            </a:xfrm>
            <a:custGeom>
              <a:avLst/>
              <a:gdLst/>
              <a:ahLst/>
              <a:cxnLst/>
              <a:rect l="l" t="t" r="r" b="b"/>
              <a:pathLst>
                <a:path w="743" h="989" extrusionOk="0">
                  <a:moveTo>
                    <a:pt x="495" y="1"/>
                  </a:moveTo>
                  <a:cubicBezTo>
                    <a:pt x="223" y="1"/>
                    <a:pt x="0" y="221"/>
                    <a:pt x="0" y="496"/>
                  </a:cubicBezTo>
                  <a:cubicBezTo>
                    <a:pt x="0" y="768"/>
                    <a:pt x="223" y="988"/>
                    <a:pt x="495" y="988"/>
                  </a:cubicBezTo>
                  <a:cubicBezTo>
                    <a:pt x="587" y="988"/>
                    <a:pt x="670" y="967"/>
                    <a:pt x="743" y="921"/>
                  </a:cubicBezTo>
                  <a:cubicBezTo>
                    <a:pt x="595" y="835"/>
                    <a:pt x="495" y="676"/>
                    <a:pt x="495" y="496"/>
                  </a:cubicBezTo>
                  <a:cubicBezTo>
                    <a:pt x="495" y="313"/>
                    <a:pt x="595" y="151"/>
                    <a:pt x="743" y="68"/>
                  </a:cubicBezTo>
                  <a:cubicBezTo>
                    <a:pt x="670" y="25"/>
                    <a:pt x="587" y="1"/>
                    <a:pt x="4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76"/>
            <p:cNvSpPr/>
            <p:nvPr/>
          </p:nvSpPr>
          <p:spPr>
            <a:xfrm>
              <a:off x="4153084" y="2686018"/>
              <a:ext cx="41841" cy="50018"/>
            </a:xfrm>
            <a:custGeom>
              <a:avLst/>
              <a:gdLst/>
              <a:ahLst/>
              <a:cxnLst/>
              <a:rect l="l" t="t" r="r" b="b"/>
              <a:pathLst>
                <a:path w="1484" h="1774" extrusionOk="0">
                  <a:moveTo>
                    <a:pt x="1042" y="1"/>
                  </a:moveTo>
                  <a:cubicBezTo>
                    <a:pt x="469" y="1"/>
                    <a:pt x="1" y="469"/>
                    <a:pt x="1" y="1045"/>
                  </a:cubicBezTo>
                  <a:cubicBezTo>
                    <a:pt x="1" y="1244"/>
                    <a:pt x="54" y="1427"/>
                    <a:pt x="151" y="1585"/>
                  </a:cubicBezTo>
                  <a:cubicBezTo>
                    <a:pt x="388" y="1693"/>
                    <a:pt x="649" y="1760"/>
                    <a:pt x="921" y="1774"/>
                  </a:cubicBezTo>
                  <a:cubicBezTo>
                    <a:pt x="845" y="1612"/>
                    <a:pt x="800" y="1432"/>
                    <a:pt x="800" y="1236"/>
                  </a:cubicBezTo>
                  <a:cubicBezTo>
                    <a:pt x="800" y="746"/>
                    <a:pt x="1077" y="318"/>
                    <a:pt x="1483" y="100"/>
                  </a:cubicBezTo>
                  <a:cubicBezTo>
                    <a:pt x="1349" y="36"/>
                    <a:pt x="1201" y="1"/>
                    <a:pt x="1042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90" name="Google Shape;3590;p76"/>
          <p:cNvGrpSpPr/>
          <p:nvPr/>
        </p:nvGrpSpPr>
        <p:grpSpPr>
          <a:xfrm>
            <a:off x="4738426" y="2586715"/>
            <a:ext cx="391544" cy="391629"/>
            <a:chOff x="4738426" y="2586715"/>
            <a:chExt cx="391544" cy="391629"/>
          </a:xfrm>
        </p:grpSpPr>
        <p:sp>
          <p:nvSpPr>
            <p:cNvPr id="3591" name="Google Shape;3591;p76"/>
            <p:cNvSpPr/>
            <p:nvPr/>
          </p:nvSpPr>
          <p:spPr>
            <a:xfrm>
              <a:off x="4825662" y="2767783"/>
              <a:ext cx="269403" cy="163813"/>
            </a:xfrm>
            <a:custGeom>
              <a:avLst/>
              <a:gdLst/>
              <a:ahLst/>
              <a:cxnLst/>
              <a:rect l="l" t="t" r="r" b="b"/>
              <a:pathLst>
                <a:path w="9555" h="5810" extrusionOk="0">
                  <a:moveTo>
                    <a:pt x="1" y="1"/>
                  </a:moveTo>
                  <a:lnTo>
                    <a:pt x="1" y="5810"/>
                  </a:lnTo>
                  <a:lnTo>
                    <a:pt x="5236" y="5810"/>
                  </a:lnTo>
                  <a:lnTo>
                    <a:pt x="5236" y="1440"/>
                  </a:lnTo>
                  <a:lnTo>
                    <a:pt x="9251" y="1440"/>
                  </a:lnTo>
                  <a:lnTo>
                    <a:pt x="9555" y="1198"/>
                  </a:lnTo>
                  <a:lnTo>
                    <a:pt x="9555" y="232"/>
                  </a:lnTo>
                  <a:lnTo>
                    <a:pt x="94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76"/>
            <p:cNvSpPr/>
            <p:nvPr/>
          </p:nvSpPr>
          <p:spPr>
            <a:xfrm>
              <a:off x="4773698" y="2767783"/>
              <a:ext cx="61183" cy="163898"/>
            </a:xfrm>
            <a:custGeom>
              <a:avLst/>
              <a:gdLst/>
              <a:ahLst/>
              <a:cxnLst/>
              <a:rect l="l" t="t" r="r" b="b"/>
              <a:pathLst>
                <a:path w="2170" h="5813" extrusionOk="0">
                  <a:moveTo>
                    <a:pt x="216" y="1"/>
                  </a:moveTo>
                  <a:lnTo>
                    <a:pt x="1" y="230"/>
                  </a:lnTo>
                  <a:lnTo>
                    <a:pt x="1" y="5576"/>
                  </a:lnTo>
                  <a:lnTo>
                    <a:pt x="197" y="5812"/>
                  </a:lnTo>
                  <a:lnTo>
                    <a:pt x="2150" y="5812"/>
                  </a:lnTo>
                  <a:lnTo>
                    <a:pt x="1954" y="5576"/>
                  </a:lnTo>
                  <a:lnTo>
                    <a:pt x="1954" y="230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76"/>
            <p:cNvSpPr/>
            <p:nvPr/>
          </p:nvSpPr>
          <p:spPr>
            <a:xfrm>
              <a:off x="4999399" y="2801476"/>
              <a:ext cx="42123" cy="128456"/>
            </a:xfrm>
            <a:custGeom>
              <a:avLst/>
              <a:gdLst/>
              <a:ahLst/>
              <a:cxnLst/>
              <a:rect l="l" t="t" r="r" b="b"/>
              <a:pathLst>
                <a:path w="1494" h="4556" extrusionOk="0">
                  <a:moveTo>
                    <a:pt x="91" y="1"/>
                  </a:moveTo>
                  <a:lnTo>
                    <a:pt x="0" y="143"/>
                  </a:lnTo>
                  <a:lnTo>
                    <a:pt x="0" y="4556"/>
                  </a:lnTo>
                  <a:lnTo>
                    <a:pt x="1493" y="4556"/>
                  </a:lnTo>
                  <a:lnTo>
                    <a:pt x="1493" y="92"/>
                  </a:lnTo>
                  <a:lnTo>
                    <a:pt x="1396" y="1"/>
                  </a:lnTo>
                  <a:close/>
                </a:path>
              </a:pathLst>
            </a:custGeom>
            <a:solidFill>
              <a:srgbClr val="8DCA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76"/>
            <p:cNvSpPr/>
            <p:nvPr/>
          </p:nvSpPr>
          <p:spPr>
            <a:xfrm>
              <a:off x="4968667" y="2801476"/>
              <a:ext cx="39840" cy="128597"/>
            </a:xfrm>
            <a:custGeom>
              <a:avLst/>
              <a:gdLst/>
              <a:ahLst/>
              <a:cxnLst/>
              <a:rect l="l" t="t" r="r" b="b"/>
              <a:pathLst>
                <a:path w="1413" h="4561" extrusionOk="0">
                  <a:moveTo>
                    <a:pt x="216" y="1"/>
                  </a:moveTo>
                  <a:cubicBezTo>
                    <a:pt x="97" y="1"/>
                    <a:pt x="0" y="95"/>
                    <a:pt x="0" y="216"/>
                  </a:cubicBezTo>
                  <a:lnTo>
                    <a:pt x="0" y="4391"/>
                  </a:lnTo>
                  <a:lnTo>
                    <a:pt x="138" y="4561"/>
                  </a:lnTo>
                  <a:lnTo>
                    <a:pt x="1332" y="4561"/>
                  </a:lnTo>
                  <a:lnTo>
                    <a:pt x="1195" y="4391"/>
                  </a:lnTo>
                  <a:lnTo>
                    <a:pt x="1195" y="216"/>
                  </a:lnTo>
                  <a:lnTo>
                    <a:pt x="1198" y="216"/>
                  </a:lnTo>
                  <a:cubicBezTo>
                    <a:pt x="1198" y="97"/>
                    <a:pt x="1294" y="1"/>
                    <a:pt x="1413" y="1"/>
                  </a:cubicBezTo>
                  <a:close/>
                </a:path>
              </a:pathLst>
            </a:custGeom>
            <a:solidFill>
              <a:srgbClr val="31A7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76"/>
            <p:cNvSpPr/>
            <p:nvPr/>
          </p:nvSpPr>
          <p:spPr>
            <a:xfrm>
              <a:off x="5038365" y="2801476"/>
              <a:ext cx="55882" cy="127103"/>
            </a:xfrm>
            <a:custGeom>
              <a:avLst/>
              <a:gdLst/>
              <a:ahLst/>
              <a:cxnLst/>
              <a:rect l="l" t="t" r="r" b="b"/>
              <a:pathLst>
                <a:path w="1982" h="4508" extrusionOk="0">
                  <a:moveTo>
                    <a:pt x="1" y="1"/>
                  </a:moveTo>
                  <a:lnTo>
                    <a:pt x="1" y="4391"/>
                  </a:lnTo>
                  <a:lnTo>
                    <a:pt x="95" y="4507"/>
                  </a:lnTo>
                  <a:lnTo>
                    <a:pt x="1793" y="4507"/>
                  </a:lnTo>
                  <a:lnTo>
                    <a:pt x="1981" y="4391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76"/>
            <p:cNvSpPr/>
            <p:nvPr/>
          </p:nvSpPr>
          <p:spPr>
            <a:xfrm>
              <a:off x="4825662" y="2744212"/>
              <a:ext cx="268586" cy="30592"/>
            </a:xfrm>
            <a:custGeom>
              <a:avLst/>
              <a:gdLst/>
              <a:ahLst/>
              <a:cxnLst/>
              <a:rect l="l" t="t" r="r" b="b"/>
              <a:pathLst>
                <a:path w="9526" h="1085" extrusionOk="0">
                  <a:moveTo>
                    <a:pt x="1" y="0"/>
                  </a:moveTo>
                  <a:lnTo>
                    <a:pt x="1" y="1085"/>
                  </a:lnTo>
                  <a:lnTo>
                    <a:pt x="9525" y="1085"/>
                  </a:lnTo>
                  <a:lnTo>
                    <a:pt x="9525" y="735"/>
                  </a:lnTo>
                  <a:cubicBezTo>
                    <a:pt x="9525" y="544"/>
                    <a:pt x="9520" y="355"/>
                    <a:pt x="9498" y="170"/>
                  </a:cubicBezTo>
                  <a:lnTo>
                    <a:pt x="93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76"/>
            <p:cNvSpPr/>
            <p:nvPr/>
          </p:nvSpPr>
          <p:spPr>
            <a:xfrm>
              <a:off x="4773698" y="2744212"/>
              <a:ext cx="63749" cy="30592"/>
            </a:xfrm>
            <a:custGeom>
              <a:avLst/>
              <a:gdLst/>
              <a:ahLst/>
              <a:cxnLst/>
              <a:rect l="l" t="t" r="r" b="b"/>
              <a:pathLst>
                <a:path w="2261" h="1085" extrusionOk="0">
                  <a:moveTo>
                    <a:pt x="307" y="0"/>
                  </a:moveTo>
                  <a:lnTo>
                    <a:pt x="28" y="170"/>
                  </a:lnTo>
                  <a:cubicBezTo>
                    <a:pt x="12" y="355"/>
                    <a:pt x="1" y="544"/>
                    <a:pt x="1" y="735"/>
                  </a:cubicBezTo>
                  <a:lnTo>
                    <a:pt x="1" y="1085"/>
                  </a:lnTo>
                  <a:lnTo>
                    <a:pt x="1954" y="1085"/>
                  </a:lnTo>
                  <a:lnTo>
                    <a:pt x="1954" y="735"/>
                  </a:lnTo>
                  <a:cubicBezTo>
                    <a:pt x="1954" y="544"/>
                    <a:pt x="1962" y="355"/>
                    <a:pt x="1981" y="170"/>
                  </a:cubicBezTo>
                  <a:lnTo>
                    <a:pt x="2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76"/>
            <p:cNvSpPr/>
            <p:nvPr/>
          </p:nvSpPr>
          <p:spPr>
            <a:xfrm>
              <a:off x="4825746" y="2604252"/>
              <a:ext cx="268106" cy="144387"/>
            </a:xfrm>
            <a:custGeom>
              <a:avLst/>
              <a:gdLst/>
              <a:ahLst/>
              <a:cxnLst/>
              <a:rect l="l" t="t" r="r" b="b"/>
              <a:pathLst>
                <a:path w="9509" h="5121" extrusionOk="0">
                  <a:moveTo>
                    <a:pt x="3670" y="0"/>
                  </a:moveTo>
                  <a:cubicBezTo>
                    <a:pt x="3582" y="3"/>
                    <a:pt x="3495" y="6"/>
                    <a:pt x="3407" y="14"/>
                  </a:cubicBezTo>
                  <a:lnTo>
                    <a:pt x="2691" y="251"/>
                  </a:lnTo>
                  <a:lnTo>
                    <a:pt x="1192" y="1593"/>
                  </a:lnTo>
                  <a:lnTo>
                    <a:pt x="111" y="4063"/>
                  </a:lnTo>
                  <a:lnTo>
                    <a:pt x="0" y="4641"/>
                  </a:lnTo>
                  <a:lnTo>
                    <a:pt x="0" y="5120"/>
                  </a:lnTo>
                  <a:lnTo>
                    <a:pt x="9509" y="5120"/>
                  </a:lnTo>
                  <a:cubicBezTo>
                    <a:pt x="9417" y="4192"/>
                    <a:pt x="9102" y="3328"/>
                    <a:pt x="8618" y="2586"/>
                  </a:cubicBezTo>
                  <a:lnTo>
                    <a:pt x="8142" y="2532"/>
                  </a:lnTo>
                  <a:lnTo>
                    <a:pt x="6751" y="1055"/>
                  </a:lnTo>
                  <a:lnTo>
                    <a:pt x="6708" y="767"/>
                  </a:lnTo>
                  <a:cubicBezTo>
                    <a:pt x="6522" y="659"/>
                    <a:pt x="6331" y="560"/>
                    <a:pt x="6132" y="474"/>
                  </a:cubicBezTo>
                  <a:lnTo>
                    <a:pt x="5895" y="614"/>
                  </a:lnTo>
                  <a:lnTo>
                    <a:pt x="4114" y="121"/>
                  </a:lnTo>
                  <a:lnTo>
                    <a:pt x="367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76"/>
            <p:cNvSpPr/>
            <p:nvPr/>
          </p:nvSpPr>
          <p:spPr>
            <a:xfrm>
              <a:off x="4774375" y="2604703"/>
              <a:ext cx="147347" cy="144076"/>
            </a:xfrm>
            <a:custGeom>
              <a:avLst/>
              <a:gdLst/>
              <a:ahLst/>
              <a:cxnLst/>
              <a:rect l="l" t="t" r="r" b="b"/>
              <a:pathLst>
                <a:path w="5226" h="5110" extrusionOk="0">
                  <a:moveTo>
                    <a:pt x="5226" y="0"/>
                  </a:moveTo>
                  <a:lnTo>
                    <a:pt x="5226" y="0"/>
                  </a:lnTo>
                  <a:cubicBezTo>
                    <a:pt x="2476" y="208"/>
                    <a:pt x="270" y="2373"/>
                    <a:pt x="1" y="5110"/>
                  </a:cubicBezTo>
                  <a:lnTo>
                    <a:pt x="1949" y="5110"/>
                  </a:lnTo>
                  <a:cubicBezTo>
                    <a:pt x="2151" y="2836"/>
                    <a:pt x="3437" y="915"/>
                    <a:pt x="52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76"/>
            <p:cNvSpPr/>
            <p:nvPr/>
          </p:nvSpPr>
          <p:spPr>
            <a:xfrm>
              <a:off x="4929053" y="2604083"/>
              <a:ext cx="133926" cy="144697"/>
            </a:xfrm>
            <a:custGeom>
              <a:avLst/>
              <a:gdLst/>
              <a:ahLst/>
              <a:cxnLst/>
              <a:rect l="l" t="t" r="r" b="b"/>
              <a:pathLst>
                <a:path w="4750" h="5132" extrusionOk="0">
                  <a:moveTo>
                    <a:pt x="176" y="1"/>
                  </a:moveTo>
                  <a:cubicBezTo>
                    <a:pt x="117" y="1"/>
                    <a:pt x="57" y="1"/>
                    <a:pt x="1" y="6"/>
                  </a:cubicBezTo>
                  <a:cubicBezTo>
                    <a:pt x="585" y="364"/>
                    <a:pt x="1112" y="846"/>
                    <a:pt x="1564" y="1424"/>
                  </a:cubicBezTo>
                  <a:lnTo>
                    <a:pt x="1793" y="1500"/>
                  </a:lnTo>
                  <a:lnTo>
                    <a:pt x="2395" y="2406"/>
                  </a:lnTo>
                  <a:lnTo>
                    <a:pt x="2759" y="3455"/>
                  </a:lnTo>
                  <a:lnTo>
                    <a:pt x="2710" y="3579"/>
                  </a:lnTo>
                  <a:cubicBezTo>
                    <a:pt x="2880" y="4072"/>
                    <a:pt x="3001" y="4588"/>
                    <a:pt x="3073" y="5132"/>
                  </a:cubicBezTo>
                  <a:lnTo>
                    <a:pt x="4750" y="5132"/>
                  </a:lnTo>
                  <a:cubicBezTo>
                    <a:pt x="4653" y="4346"/>
                    <a:pt x="4459" y="3606"/>
                    <a:pt x="4174" y="2934"/>
                  </a:cubicBezTo>
                  <a:lnTo>
                    <a:pt x="3969" y="2861"/>
                  </a:lnTo>
                  <a:lnTo>
                    <a:pt x="2845" y="1023"/>
                  </a:lnTo>
                  <a:lnTo>
                    <a:pt x="2845" y="856"/>
                  </a:lnTo>
                  <a:cubicBezTo>
                    <a:pt x="2721" y="725"/>
                    <a:pt x="2592" y="598"/>
                    <a:pt x="2463" y="480"/>
                  </a:cubicBezTo>
                  <a:cubicBezTo>
                    <a:pt x="1763" y="173"/>
                    <a:pt x="988" y="1"/>
                    <a:pt x="1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76"/>
            <p:cNvSpPr/>
            <p:nvPr/>
          </p:nvSpPr>
          <p:spPr>
            <a:xfrm>
              <a:off x="5097405" y="2614121"/>
              <a:ext cx="32565" cy="39699"/>
            </a:xfrm>
            <a:custGeom>
              <a:avLst/>
              <a:gdLst/>
              <a:ahLst/>
              <a:cxnLst/>
              <a:rect l="l" t="t" r="r" b="b"/>
              <a:pathLst>
                <a:path w="1155" h="1408" extrusionOk="0">
                  <a:moveTo>
                    <a:pt x="0" y="0"/>
                  </a:moveTo>
                  <a:lnTo>
                    <a:pt x="614" y="1407"/>
                  </a:lnTo>
                  <a:lnTo>
                    <a:pt x="778" y="1407"/>
                  </a:lnTo>
                  <a:cubicBezTo>
                    <a:pt x="1020" y="1170"/>
                    <a:pt x="1154" y="842"/>
                    <a:pt x="1152" y="506"/>
                  </a:cubicBezTo>
                  <a:lnTo>
                    <a:pt x="963" y="336"/>
                  </a:lnTo>
                  <a:lnTo>
                    <a:pt x="269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76"/>
            <p:cNvSpPr/>
            <p:nvPr/>
          </p:nvSpPr>
          <p:spPr>
            <a:xfrm>
              <a:off x="5090103" y="2593059"/>
              <a:ext cx="39868" cy="35103"/>
            </a:xfrm>
            <a:custGeom>
              <a:avLst/>
              <a:gdLst/>
              <a:ahLst/>
              <a:cxnLst/>
              <a:rect l="l" t="t" r="r" b="b"/>
              <a:pathLst>
                <a:path w="1414" h="1245" extrusionOk="0">
                  <a:moveTo>
                    <a:pt x="161" y="0"/>
                  </a:moveTo>
                  <a:cubicBezTo>
                    <a:pt x="139" y="0"/>
                    <a:pt x="117" y="1"/>
                    <a:pt x="95" y="2"/>
                  </a:cubicBezTo>
                  <a:lnTo>
                    <a:pt x="1" y="144"/>
                  </a:lnTo>
                  <a:lnTo>
                    <a:pt x="351" y="943"/>
                  </a:lnTo>
                  <a:cubicBezTo>
                    <a:pt x="355" y="943"/>
                    <a:pt x="360" y="943"/>
                    <a:pt x="365" y="943"/>
                  </a:cubicBezTo>
                  <a:cubicBezTo>
                    <a:pt x="737" y="943"/>
                    <a:pt x="1103" y="1048"/>
                    <a:pt x="1413" y="1245"/>
                  </a:cubicBezTo>
                  <a:cubicBezTo>
                    <a:pt x="1413" y="1078"/>
                    <a:pt x="1381" y="908"/>
                    <a:pt x="1308" y="747"/>
                  </a:cubicBezTo>
                  <a:cubicBezTo>
                    <a:pt x="1103" y="279"/>
                    <a:pt x="643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76"/>
            <p:cNvSpPr/>
            <p:nvPr/>
          </p:nvSpPr>
          <p:spPr>
            <a:xfrm>
              <a:off x="4991053" y="2625117"/>
              <a:ext cx="92564" cy="79905"/>
            </a:xfrm>
            <a:custGeom>
              <a:avLst/>
              <a:gdLst/>
              <a:ahLst/>
              <a:cxnLst/>
              <a:rect l="l" t="t" r="r" b="b"/>
              <a:pathLst>
                <a:path w="3283" h="2834" extrusionOk="0">
                  <a:moveTo>
                    <a:pt x="2720" y="0"/>
                  </a:moveTo>
                  <a:lnTo>
                    <a:pt x="2712" y="3"/>
                  </a:lnTo>
                  <a:lnTo>
                    <a:pt x="2623" y="436"/>
                  </a:lnTo>
                  <a:lnTo>
                    <a:pt x="172" y="1475"/>
                  </a:lnTo>
                  <a:lnTo>
                    <a:pt x="0" y="1663"/>
                  </a:lnTo>
                  <a:cubicBezTo>
                    <a:pt x="199" y="2031"/>
                    <a:pt x="366" y="2424"/>
                    <a:pt x="509" y="2833"/>
                  </a:cubicBezTo>
                  <a:lnTo>
                    <a:pt x="3282" y="1614"/>
                  </a:lnTo>
                  <a:lnTo>
                    <a:pt x="3282" y="1375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76"/>
            <p:cNvSpPr/>
            <p:nvPr/>
          </p:nvSpPr>
          <p:spPr>
            <a:xfrm>
              <a:off x="4973206" y="2607805"/>
              <a:ext cx="99331" cy="64200"/>
            </a:xfrm>
            <a:custGeom>
              <a:avLst/>
              <a:gdLst/>
              <a:ahLst/>
              <a:cxnLst/>
              <a:rect l="l" t="t" r="r" b="b"/>
              <a:pathLst>
                <a:path w="3523" h="2277" extrusionOk="0">
                  <a:moveTo>
                    <a:pt x="2941" y="1"/>
                  </a:moveTo>
                  <a:lnTo>
                    <a:pt x="1" y="1295"/>
                  </a:lnTo>
                  <a:cubicBezTo>
                    <a:pt x="238" y="1599"/>
                    <a:pt x="453" y="1927"/>
                    <a:pt x="641" y="2277"/>
                  </a:cubicBezTo>
                  <a:lnTo>
                    <a:pt x="3523" y="1010"/>
                  </a:lnTo>
                  <a:lnTo>
                    <a:pt x="3133" y="55"/>
                  </a:lnTo>
                  <a:lnTo>
                    <a:pt x="29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76"/>
            <p:cNvSpPr/>
            <p:nvPr/>
          </p:nvSpPr>
          <p:spPr>
            <a:xfrm>
              <a:off x="4855548" y="2801476"/>
              <a:ext cx="32114" cy="32114"/>
            </a:xfrm>
            <a:custGeom>
              <a:avLst/>
              <a:gdLst/>
              <a:ahLst/>
              <a:cxnLst/>
              <a:rect l="l" t="t" r="r" b="b"/>
              <a:pathLst>
                <a:path w="1139" h="1139" extrusionOk="0">
                  <a:moveTo>
                    <a:pt x="1" y="1"/>
                  </a:moveTo>
                  <a:lnTo>
                    <a:pt x="1" y="1139"/>
                  </a:lnTo>
                  <a:lnTo>
                    <a:pt x="1139" y="1139"/>
                  </a:lnTo>
                  <a:lnTo>
                    <a:pt x="1139" y="1"/>
                  </a:ln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76"/>
            <p:cNvSpPr/>
            <p:nvPr/>
          </p:nvSpPr>
          <p:spPr>
            <a:xfrm>
              <a:off x="4910641" y="2801476"/>
              <a:ext cx="29915" cy="32114"/>
            </a:xfrm>
            <a:custGeom>
              <a:avLst/>
              <a:gdLst/>
              <a:ahLst/>
              <a:cxnLst/>
              <a:rect l="l" t="t" r="r" b="b"/>
              <a:pathLst>
                <a:path w="1061" h="1139" extrusionOk="0">
                  <a:moveTo>
                    <a:pt x="0" y="1"/>
                  </a:moveTo>
                  <a:lnTo>
                    <a:pt x="0" y="1139"/>
                  </a:lnTo>
                  <a:lnTo>
                    <a:pt x="775" y="1139"/>
                  </a:lnTo>
                  <a:cubicBezTo>
                    <a:pt x="931" y="1139"/>
                    <a:pt x="1057" y="1012"/>
                    <a:pt x="1057" y="856"/>
                  </a:cubicBezTo>
                  <a:lnTo>
                    <a:pt x="1057" y="286"/>
                  </a:lnTo>
                  <a:cubicBezTo>
                    <a:pt x="1060" y="127"/>
                    <a:pt x="931" y="1"/>
                    <a:pt x="775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76"/>
            <p:cNvSpPr/>
            <p:nvPr/>
          </p:nvSpPr>
          <p:spPr>
            <a:xfrm>
              <a:off x="4802824" y="2801476"/>
              <a:ext cx="29774" cy="32030"/>
            </a:xfrm>
            <a:custGeom>
              <a:avLst/>
              <a:gdLst/>
              <a:ahLst/>
              <a:cxnLst/>
              <a:rect l="l" t="t" r="r" b="b"/>
              <a:pathLst>
                <a:path w="1056" h="1136" extrusionOk="0">
                  <a:moveTo>
                    <a:pt x="283" y="1"/>
                  </a:moveTo>
                  <a:cubicBezTo>
                    <a:pt x="125" y="1"/>
                    <a:pt x="1" y="127"/>
                    <a:pt x="1" y="283"/>
                  </a:cubicBezTo>
                  <a:lnTo>
                    <a:pt x="1" y="853"/>
                  </a:lnTo>
                  <a:cubicBezTo>
                    <a:pt x="1" y="1012"/>
                    <a:pt x="127" y="1136"/>
                    <a:pt x="283" y="1136"/>
                  </a:cubicBezTo>
                  <a:lnTo>
                    <a:pt x="1056" y="1136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76"/>
            <p:cNvSpPr/>
            <p:nvPr/>
          </p:nvSpPr>
          <p:spPr>
            <a:xfrm>
              <a:off x="4830286" y="2801476"/>
              <a:ext cx="27575" cy="32114"/>
            </a:xfrm>
            <a:custGeom>
              <a:avLst/>
              <a:gdLst/>
              <a:ahLst/>
              <a:cxnLst/>
              <a:rect l="l" t="t" r="r" b="b"/>
              <a:pathLst>
                <a:path w="978" h="1139" extrusionOk="0">
                  <a:moveTo>
                    <a:pt x="1" y="1"/>
                  </a:moveTo>
                  <a:lnTo>
                    <a:pt x="1" y="1139"/>
                  </a:lnTo>
                  <a:lnTo>
                    <a:pt x="978" y="1139"/>
                  </a:ln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76"/>
            <p:cNvSpPr/>
            <p:nvPr/>
          </p:nvSpPr>
          <p:spPr>
            <a:xfrm>
              <a:off x="4885435" y="2801476"/>
              <a:ext cx="27490" cy="32114"/>
            </a:xfrm>
            <a:custGeom>
              <a:avLst/>
              <a:gdLst/>
              <a:ahLst/>
              <a:cxnLst/>
              <a:rect l="l" t="t" r="r" b="b"/>
              <a:pathLst>
                <a:path w="975" h="1139" extrusionOk="0">
                  <a:moveTo>
                    <a:pt x="1" y="1"/>
                  </a:moveTo>
                  <a:lnTo>
                    <a:pt x="1" y="1139"/>
                  </a:lnTo>
                  <a:lnTo>
                    <a:pt x="975" y="1139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76"/>
            <p:cNvSpPr/>
            <p:nvPr/>
          </p:nvSpPr>
          <p:spPr>
            <a:xfrm>
              <a:off x="4790474" y="2925506"/>
              <a:ext cx="321423" cy="34398"/>
            </a:xfrm>
            <a:custGeom>
              <a:avLst/>
              <a:gdLst/>
              <a:ahLst/>
              <a:cxnLst/>
              <a:rect l="l" t="t" r="r" b="b"/>
              <a:pathLst>
                <a:path w="11400" h="1220" extrusionOk="0">
                  <a:moveTo>
                    <a:pt x="899" y="1"/>
                  </a:moveTo>
                  <a:cubicBezTo>
                    <a:pt x="789" y="84"/>
                    <a:pt x="681" y="165"/>
                    <a:pt x="681" y="165"/>
                  </a:cubicBezTo>
                  <a:lnTo>
                    <a:pt x="681" y="840"/>
                  </a:lnTo>
                  <a:lnTo>
                    <a:pt x="240" y="840"/>
                  </a:lnTo>
                  <a:lnTo>
                    <a:pt x="0" y="1077"/>
                  </a:lnTo>
                  <a:lnTo>
                    <a:pt x="0" y="1219"/>
                  </a:lnTo>
                  <a:lnTo>
                    <a:pt x="11107" y="1219"/>
                  </a:lnTo>
                  <a:lnTo>
                    <a:pt x="11397" y="961"/>
                  </a:lnTo>
                  <a:lnTo>
                    <a:pt x="11397" y="420"/>
                  </a:lnTo>
                  <a:cubicBezTo>
                    <a:pt x="11400" y="186"/>
                    <a:pt x="11212" y="1"/>
                    <a:pt x="10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76"/>
            <p:cNvSpPr/>
            <p:nvPr/>
          </p:nvSpPr>
          <p:spPr>
            <a:xfrm>
              <a:off x="4756020" y="2925506"/>
              <a:ext cx="67020" cy="34454"/>
            </a:xfrm>
            <a:custGeom>
              <a:avLst/>
              <a:gdLst/>
              <a:ahLst/>
              <a:cxnLst/>
              <a:rect l="l" t="t" r="r" b="b"/>
              <a:pathLst>
                <a:path w="2377" h="1222" extrusionOk="0">
                  <a:moveTo>
                    <a:pt x="423" y="1"/>
                  </a:moveTo>
                  <a:cubicBezTo>
                    <a:pt x="192" y="1"/>
                    <a:pt x="1" y="186"/>
                    <a:pt x="1" y="420"/>
                  </a:cubicBezTo>
                  <a:lnTo>
                    <a:pt x="1" y="964"/>
                  </a:lnTo>
                  <a:lnTo>
                    <a:pt x="168" y="1222"/>
                  </a:lnTo>
                  <a:lnTo>
                    <a:pt x="2121" y="1222"/>
                  </a:lnTo>
                  <a:lnTo>
                    <a:pt x="1957" y="964"/>
                  </a:lnTo>
                  <a:lnTo>
                    <a:pt x="1957" y="420"/>
                  </a:lnTo>
                  <a:cubicBezTo>
                    <a:pt x="1957" y="186"/>
                    <a:pt x="2145" y="1"/>
                    <a:pt x="23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76"/>
            <p:cNvSpPr/>
            <p:nvPr/>
          </p:nvSpPr>
          <p:spPr>
            <a:xfrm>
              <a:off x="4790474" y="2952207"/>
              <a:ext cx="339045" cy="26052"/>
            </a:xfrm>
            <a:custGeom>
              <a:avLst/>
              <a:gdLst/>
              <a:ahLst/>
              <a:cxnLst/>
              <a:rect l="l" t="t" r="r" b="b"/>
              <a:pathLst>
                <a:path w="12025" h="924" extrusionOk="0">
                  <a:moveTo>
                    <a:pt x="132" y="1"/>
                  </a:moveTo>
                  <a:lnTo>
                    <a:pt x="0" y="132"/>
                  </a:lnTo>
                  <a:lnTo>
                    <a:pt x="0" y="762"/>
                  </a:lnTo>
                  <a:lnTo>
                    <a:pt x="194" y="923"/>
                  </a:lnTo>
                  <a:lnTo>
                    <a:pt x="11750" y="923"/>
                  </a:lnTo>
                  <a:cubicBezTo>
                    <a:pt x="11900" y="923"/>
                    <a:pt x="12022" y="802"/>
                    <a:pt x="12022" y="649"/>
                  </a:cubicBezTo>
                  <a:lnTo>
                    <a:pt x="12022" y="270"/>
                  </a:lnTo>
                  <a:cubicBezTo>
                    <a:pt x="12024" y="122"/>
                    <a:pt x="11900" y="1"/>
                    <a:pt x="117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76"/>
            <p:cNvSpPr/>
            <p:nvPr/>
          </p:nvSpPr>
          <p:spPr>
            <a:xfrm>
              <a:off x="4738426" y="2952207"/>
              <a:ext cx="62847" cy="26137"/>
            </a:xfrm>
            <a:custGeom>
              <a:avLst/>
              <a:gdLst/>
              <a:ahLst/>
              <a:cxnLst/>
              <a:rect l="l" t="t" r="r" b="b"/>
              <a:pathLst>
                <a:path w="2229" h="927" extrusionOk="0">
                  <a:moveTo>
                    <a:pt x="272" y="1"/>
                  </a:moveTo>
                  <a:cubicBezTo>
                    <a:pt x="122" y="1"/>
                    <a:pt x="1" y="122"/>
                    <a:pt x="1" y="272"/>
                  </a:cubicBezTo>
                  <a:lnTo>
                    <a:pt x="1" y="652"/>
                  </a:lnTo>
                  <a:cubicBezTo>
                    <a:pt x="1" y="805"/>
                    <a:pt x="122" y="926"/>
                    <a:pt x="272" y="926"/>
                  </a:cubicBezTo>
                  <a:lnTo>
                    <a:pt x="2228" y="926"/>
                  </a:lnTo>
                  <a:cubicBezTo>
                    <a:pt x="2080" y="921"/>
                    <a:pt x="1954" y="802"/>
                    <a:pt x="1954" y="652"/>
                  </a:cubicBezTo>
                  <a:lnTo>
                    <a:pt x="1954" y="272"/>
                  </a:lnTo>
                  <a:cubicBezTo>
                    <a:pt x="1954" y="122"/>
                    <a:pt x="2075" y="1"/>
                    <a:pt x="22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76"/>
            <p:cNvSpPr/>
            <p:nvPr/>
          </p:nvSpPr>
          <p:spPr>
            <a:xfrm>
              <a:off x="5090103" y="2593059"/>
              <a:ext cx="39868" cy="35103"/>
            </a:xfrm>
            <a:custGeom>
              <a:avLst/>
              <a:gdLst/>
              <a:ahLst/>
              <a:cxnLst/>
              <a:rect l="l" t="t" r="r" b="b"/>
              <a:pathLst>
                <a:path w="1414" h="1245" extrusionOk="0">
                  <a:moveTo>
                    <a:pt x="161" y="0"/>
                  </a:moveTo>
                  <a:cubicBezTo>
                    <a:pt x="139" y="0"/>
                    <a:pt x="117" y="1"/>
                    <a:pt x="95" y="2"/>
                  </a:cubicBezTo>
                  <a:lnTo>
                    <a:pt x="1" y="144"/>
                  </a:lnTo>
                  <a:lnTo>
                    <a:pt x="351" y="943"/>
                  </a:lnTo>
                  <a:cubicBezTo>
                    <a:pt x="355" y="943"/>
                    <a:pt x="360" y="943"/>
                    <a:pt x="365" y="943"/>
                  </a:cubicBezTo>
                  <a:cubicBezTo>
                    <a:pt x="737" y="943"/>
                    <a:pt x="1103" y="1048"/>
                    <a:pt x="1413" y="1245"/>
                  </a:cubicBezTo>
                  <a:cubicBezTo>
                    <a:pt x="1413" y="1078"/>
                    <a:pt x="1381" y="908"/>
                    <a:pt x="1308" y="747"/>
                  </a:cubicBezTo>
                  <a:cubicBezTo>
                    <a:pt x="1103" y="279"/>
                    <a:pt x="643" y="0"/>
                    <a:pt x="161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76"/>
            <p:cNvSpPr/>
            <p:nvPr/>
          </p:nvSpPr>
          <p:spPr>
            <a:xfrm>
              <a:off x="5066447" y="2613359"/>
              <a:ext cx="55403" cy="62452"/>
            </a:xfrm>
            <a:custGeom>
              <a:avLst/>
              <a:gdLst/>
              <a:ahLst/>
              <a:cxnLst/>
              <a:rect l="l" t="t" r="r" b="b"/>
              <a:pathLst>
                <a:path w="1965" h="2215" extrusionOk="0">
                  <a:moveTo>
                    <a:pt x="1058" y="0"/>
                  </a:moveTo>
                  <a:lnTo>
                    <a:pt x="43" y="420"/>
                  </a:lnTo>
                  <a:lnTo>
                    <a:pt x="0" y="635"/>
                  </a:lnTo>
                  <a:lnTo>
                    <a:pt x="619" y="2045"/>
                  </a:lnTo>
                  <a:cubicBezTo>
                    <a:pt x="666" y="2152"/>
                    <a:pt x="772" y="2215"/>
                    <a:pt x="884" y="2215"/>
                  </a:cubicBezTo>
                  <a:cubicBezTo>
                    <a:pt x="922" y="2215"/>
                    <a:pt x="959" y="2208"/>
                    <a:pt x="996" y="2193"/>
                  </a:cubicBezTo>
                  <a:lnTo>
                    <a:pt x="1755" y="1859"/>
                  </a:lnTo>
                  <a:cubicBezTo>
                    <a:pt x="1900" y="1795"/>
                    <a:pt x="1964" y="1628"/>
                    <a:pt x="1903" y="1483"/>
                  </a:cubicBezTo>
                  <a:lnTo>
                    <a:pt x="1289" y="81"/>
                  </a:lnTo>
                  <a:lnTo>
                    <a:pt x="1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76"/>
            <p:cNvSpPr/>
            <p:nvPr/>
          </p:nvSpPr>
          <p:spPr>
            <a:xfrm>
              <a:off x="5054238" y="2586715"/>
              <a:ext cx="49341" cy="46550"/>
            </a:xfrm>
            <a:custGeom>
              <a:avLst/>
              <a:gdLst/>
              <a:ahLst/>
              <a:cxnLst/>
              <a:rect l="l" t="t" r="r" b="b"/>
              <a:pathLst>
                <a:path w="1750" h="1651" extrusionOk="0">
                  <a:moveTo>
                    <a:pt x="1081" y="0"/>
                  </a:moveTo>
                  <a:cubicBezTo>
                    <a:pt x="1043" y="0"/>
                    <a:pt x="1005" y="7"/>
                    <a:pt x="969" y="22"/>
                  </a:cubicBezTo>
                  <a:lnTo>
                    <a:pt x="207" y="356"/>
                  </a:lnTo>
                  <a:cubicBezTo>
                    <a:pt x="62" y="421"/>
                    <a:pt x="0" y="587"/>
                    <a:pt x="59" y="733"/>
                  </a:cubicBezTo>
                  <a:lnTo>
                    <a:pt x="463" y="1650"/>
                  </a:lnTo>
                  <a:cubicBezTo>
                    <a:pt x="463" y="1540"/>
                    <a:pt x="530" y="1432"/>
                    <a:pt x="641" y="1381"/>
                  </a:cubicBezTo>
                  <a:lnTo>
                    <a:pt x="1429" y="1034"/>
                  </a:lnTo>
                  <a:cubicBezTo>
                    <a:pt x="1467" y="1017"/>
                    <a:pt x="1506" y="1010"/>
                    <a:pt x="1545" y="1010"/>
                  </a:cubicBezTo>
                  <a:cubicBezTo>
                    <a:pt x="1620" y="1010"/>
                    <a:pt x="1692" y="1038"/>
                    <a:pt x="1749" y="1088"/>
                  </a:cubicBezTo>
                  <a:lnTo>
                    <a:pt x="1345" y="170"/>
                  </a:lnTo>
                  <a:cubicBezTo>
                    <a:pt x="1297" y="62"/>
                    <a:pt x="1191" y="0"/>
                    <a:pt x="10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76"/>
            <p:cNvSpPr/>
            <p:nvPr/>
          </p:nvSpPr>
          <p:spPr>
            <a:xfrm>
              <a:off x="4775075" y="2604703"/>
              <a:ext cx="147347" cy="144076"/>
            </a:xfrm>
            <a:custGeom>
              <a:avLst/>
              <a:gdLst/>
              <a:ahLst/>
              <a:cxnLst/>
              <a:rect l="l" t="t" r="r" b="b"/>
              <a:pathLst>
                <a:path w="5226" h="5110" extrusionOk="0">
                  <a:moveTo>
                    <a:pt x="5226" y="0"/>
                  </a:moveTo>
                  <a:lnTo>
                    <a:pt x="5226" y="0"/>
                  </a:lnTo>
                  <a:cubicBezTo>
                    <a:pt x="2476" y="208"/>
                    <a:pt x="270" y="2373"/>
                    <a:pt x="1" y="5110"/>
                  </a:cubicBezTo>
                  <a:lnTo>
                    <a:pt x="1949" y="5110"/>
                  </a:lnTo>
                  <a:cubicBezTo>
                    <a:pt x="2151" y="2836"/>
                    <a:pt x="3437" y="915"/>
                    <a:pt x="5226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76"/>
            <p:cNvSpPr/>
            <p:nvPr/>
          </p:nvSpPr>
          <p:spPr>
            <a:xfrm>
              <a:off x="5038740" y="2801476"/>
              <a:ext cx="55882" cy="127103"/>
            </a:xfrm>
            <a:custGeom>
              <a:avLst/>
              <a:gdLst/>
              <a:ahLst/>
              <a:cxnLst/>
              <a:rect l="l" t="t" r="r" b="b"/>
              <a:pathLst>
                <a:path w="1982" h="4508" extrusionOk="0">
                  <a:moveTo>
                    <a:pt x="1" y="1"/>
                  </a:moveTo>
                  <a:lnTo>
                    <a:pt x="1" y="4391"/>
                  </a:lnTo>
                  <a:lnTo>
                    <a:pt x="95" y="4507"/>
                  </a:lnTo>
                  <a:lnTo>
                    <a:pt x="1793" y="4507"/>
                  </a:lnTo>
                  <a:lnTo>
                    <a:pt x="1981" y="4391"/>
                  </a:lnTo>
                  <a:lnTo>
                    <a:pt x="1981" y="1"/>
                  </a:ln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9" name="Google Shape;3619;p76"/>
          <p:cNvGrpSpPr/>
          <p:nvPr/>
        </p:nvGrpSpPr>
        <p:grpSpPr>
          <a:xfrm>
            <a:off x="5476853" y="2586630"/>
            <a:ext cx="379843" cy="391685"/>
            <a:chOff x="5476853" y="2586630"/>
            <a:chExt cx="379843" cy="391685"/>
          </a:xfrm>
        </p:grpSpPr>
        <p:sp>
          <p:nvSpPr>
            <p:cNvPr id="3620" name="Google Shape;3620;p76"/>
            <p:cNvSpPr/>
            <p:nvPr/>
          </p:nvSpPr>
          <p:spPr>
            <a:xfrm>
              <a:off x="5512943" y="2666591"/>
              <a:ext cx="84839" cy="60563"/>
            </a:xfrm>
            <a:custGeom>
              <a:avLst/>
              <a:gdLst/>
              <a:ahLst/>
              <a:cxnLst/>
              <a:rect l="l" t="t" r="r" b="b"/>
              <a:pathLst>
                <a:path w="3009" h="2148" extrusionOk="0">
                  <a:moveTo>
                    <a:pt x="1357" y="0"/>
                  </a:moveTo>
                  <a:cubicBezTo>
                    <a:pt x="1144" y="0"/>
                    <a:pt x="931" y="59"/>
                    <a:pt x="743" y="173"/>
                  </a:cubicBezTo>
                  <a:lnTo>
                    <a:pt x="100" y="569"/>
                  </a:lnTo>
                  <a:lnTo>
                    <a:pt x="1" y="1007"/>
                  </a:lnTo>
                  <a:lnTo>
                    <a:pt x="681" y="2148"/>
                  </a:lnTo>
                  <a:lnTo>
                    <a:pt x="3009" y="703"/>
                  </a:lnTo>
                  <a:lnTo>
                    <a:pt x="3009" y="509"/>
                  </a:lnTo>
                  <a:lnTo>
                    <a:pt x="1739" y="65"/>
                  </a:lnTo>
                  <a:cubicBezTo>
                    <a:pt x="1615" y="22"/>
                    <a:pt x="1486" y="0"/>
                    <a:pt x="13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76"/>
            <p:cNvSpPr/>
            <p:nvPr/>
          </p:nvSpPr>
          <p:spPr>
            <a:xfrm>
              <a:off x="5494729" y="2680943"/>
              <a:ext cx="39952" cy="54275"/>
            </a:xfrm>
            <a:custGeom>
              <a:avLst/>
              <a:gdLst/>
              <a:ahLst/>
              <a:cxnLst/>
              <a:rect l="l" t="t" r="r" b="b"/>
              <a:pathLst>
                <a:path w="1417" h="1925" extrusionOk="0">
                  <a:moveTo>
                    <a:pt x="846" y="0"/>
                  </a:moveTo>
                  <a:lnTo>
                    <a:pt x="364" y="299"/>
                  </a:lnTo>
                  <a:cubicBezTo>
                    <a:pt x="90" y="471"/>
                    <a:pt x="1" y="834"/>
                    <a:pt x="173" y="1109"/>
                  </a:cubicBezTo>
                  <a:lnTo>
                    <a:pt x="641" y="1862"/>
                  </a:lnTo>
                  <a:lnTo>
                    <a:pt x="857" y="1924"/>
                  </a:lnTo>
                  <a:lnTo>
                    <a:pt x="1416" y="1577"/>
                  </a:lnTo>
                  <a:lnTo>
                    <a:pt x="1403" y="1577"/>
                  </a:lnTo>
                  <a:lnTo>
                    <a:pt x="859" y="700"/>
                  </a:lnTo>
                  <a:cubicBezTo>
                    <a:pt x="722" y="482"/>
                    <a:pt x="725" y="213"/>
                    <a:pt x="8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76"/>
            <p:cNvSpPr/>
            <p:nvPr/>
          </p:nvSpPr>
          <p:spPr>
            <a:xfrm>
              <a:off x="5489823" y="2784559"/>
              <a:ext cx="50920" cy="57659"/>
            </a:xfrm>
            <a:custGeom>
              <a:avLst/>
              <a:gdLst/>
              <a:ahLst/>
              <a:cxnLst/>
              <a:rect l="l" t="t" r="r" b="b"/>
              <a:pathLst>
                <a:path w="1806" h="2045" extrusionOk="0">
                  <a:moveTo>
                    <a:pt x="912" y="1"/>
                  </a:moveTo>
                  <a:lnTo>
                    <a:pt x="936" y="366"/>
                  </a:lnTo>
                  <a:lnTo>
                    <a:pt x="94" y="940"/>
                  </a:lnTo>
                  <a:lnTo>
                    <a:pt x="0" y="1168"/>
                  </a:lnTo>
                  <a:lnTo>
                    <a:pt x="0" y="1260"/>
                  </a:lnTo>
                  <a:lnTo>
                    <a:pt x="344" y="1811"/>
                  </a:lnTo>
                  <a:cubicBezTo>
                    <a:pt x="438" y="1962"/>
                    <a:pt x="601" y="2045"/>
                    <a:pt x="767" y="2045"/>
                  </a:cubicBezTo>
                  <a:cubicBezTo>
                    <a:pt x="855" y="2045"/>
                    <a:pt x="945" y="2021"/>
                    <a:pt x="1025" y="1973"/>
                  </a:cubicBezTo>
                  <a:lnTo>
                    <a:pt x="1738" y="1529"/>
                  </a:lnTo>
                  <a:lnTo>
                    <a:pt x="1805" y="1408"/>
                  </a:lnTo>
                  <a:lnTo>
                    <a:pt x="9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76"/>
            <p:cNvSpPr/>
            <p:nvPr/>
          </p:nvSpPr>
          <p:spPr>
            <a:xfrm>
              <a:off x="5476853" y="2774240"/>
              <a:ext cx="44464" cy="47227"/>
            </a:xfrm>
            <a:custGeom>
              <a:avLst/>
              <a:gdLst/>
              <a:ahLst/>
              <a:cxnLst/>
              <a:rect l="l" t="t" r="r" b="b"/>
              <a:pathLst>
                <a:path w="1577" h="1675" extrusionOk="0">
                  <a:moveTo>
                    <a:pt x="1014" y="1"/>
                  </a:moveTo>
                  <a:lnTo>
                    <a:pt x="301" y="445"/>
                  </a:lnTo>
                  <a:cubicBezTo>
                    <a:pt x="70" y="590"/>
                    <a:pt x="0" y="894"/>
                    <a:pt x="140" y="1128"/>
                  </a:cubicBezTo>
                  <a:lnTo>
                    <a:pt x="482" y="1674"/>
                  </a:lnTo>
                  <a:cubicBezTo>
                    <a:pt x="495" y="1491"/>
                    <a:pt x="589" y="1316"/>
                    <a:pt x="756" y="1211"/>
                  </a:cubicBezTo>
                  <a:lnTo>
                    <a:pt x="1577" y="703"/>
                  </a:lnTo>
                  <a:lnTo>
                    <a:pt x="1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76"/>
            <p:cNvSpPr/>
            <p:nvPr/>
          </p:nvSpPr>
          <p:spPr>
            <a:xfrm>
              <a:off x="5720655" y="2617532"/>
              <a:ext cx="107367" cy="71925"/>
            </a:xfrm>
            <a:custGeom>
              <a:avLst/>
              <a:gdLst/>
              <a:ahLst/>
              <a:cxnLst/>
              <a:rect l="l" t="t" r="r" b="b"/>
              <a:pathLst>
                <a:path w="3808" h="2551" extrusionOk="0">
                  <a:moveTo>
                    <a:pt x="3345" y="0"/>
                  </a:moveTo>
                  <a:lnTo>
                    <a:pt x="3202" y="43"/>
                  </a:lnTo>
                  <a:lnTo>
                    <a:pt x="0" y="2115"/>
                  </a:lnTo>
                  <a:lnTo>
                    <a:pt x="272" y="2551"/>
                  </a:lnTo>
                  <a:lnTo>
                    <a:pt x="3807" y="355"/>
                  </a:lnTo>
                  <a:cubicBezTo>
                    <a:pt x="3627" y="312"/>
                    <a:pt x="3471" y="202"/>
                    <a:pt x="3369" y="40"/>
                  </a:cubicBezTo>
                  <a:cubicBezTo>
                    <a:pt x="3363" y="27"/>
                    <a:pt x="3353" y="14"/>
                    <a:pt x="3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76"/>
            <p:cNvSpPr/>
            <p:nvPr/>
          </p:nvSpPr>
          <p:spPr>
            <a:xfrm>
              <a:off x="5713297" y="2603576"/>
              <a:ext cx="102348" cy="73984"/>
            </a:xfrm>
            <a:custGeom>
              <a:avLst/>
              <a:gdLst/>
              <a:ahLst/>
              <a:cxnLst/>
              <a:rect l="l" t="t" r="r" b="b"/>
              <a:pathLst>
                <a:path w="3630" h="2624" extrusionOk="0">
                  <a:moveTo>
                    <a:pt x="3536" y="0"/>
                  </a:moveTo>
                  <a:lnTo>
                    <a:pt x="0" y="2196"/>
                  </a:lnTo>
                  <a:lnTo>
                    <a:pt x="267" y="2623"/>
                  </a:lnTo>
                  <a:lnTo>
                    <a:pt x="3630" y="535"/>
                  </a:lnTo>
                  <a:cubicBezTo>
                    <a:pt x="3530" y="374"/>
                    <a:pt x="3503" y="186"/>
                    <a:pt x="353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76"/>
            <p:cNvSpPr/>
            <p:nvPr/>
          </p:nvSpPr>
          <p:spPr>
            <a:xfrm>
              <a:off x="5766247" y="2612711"/>
              <a:ext cx="37274" cy="50159"/>
            </a:xfrm>
            <a:custGeom>
              <a:avLst/>
              <a:gdLst/>
              <a:ahLst/>
              <a:cxnLst/>
              <a:rect l="l" t="t" r="r" b="b"/>
              <a:pathLst>
                <a:path w="1322" h="1779" extrusionOk="0">
                  <a:moveTo>
                    <a:pt x="237" y="1"/>
                  </a:moveTo>
                  <a:cubicBezTo>
                    <a:pt x="200" y="1"/>
                    <a:pt x="161" y="11"/>
                    <a:pt x="127" y="31"/>
                  </a:cubicBezTo>
                  <a:cubicBezTo>
                    <a:pt x="30" y="93"/>
                    <a:pt x="0" y="225"/>
                    <a:pt x="59" y="322"/>
                  </a:cubicBezTo>
                  <a:lnTo>
                    <a:pt x="904" y="1680"/>
                  </a:lnTo>
                  <a:cubicBezTo>
                    <a:pt x="945" y="1744"/>
                    <a:pt x="1012" y="1778"/>
                    <a:pt x="1083" y="1778"/>
                  </a:cubicBezTo>
                  <a:cubicBezTo>
                    <a:pt x="1121" y="1778"/>
                    <a:pt x="1159" y="1768"/>
                    <a:pt x="1195" y="1748"/>
                  </a:cubicBezTo>
                  <a:cubicBezTo>
                    <a:pt x="1292" y="1686"/>
                    <a:pt x="1321" y="1557"/>
                    <a:pt x="1262" y="1457"/>
                  </a:cubicBezTo>
                  <a:lnTo>
                    <a:pt x="417" y="98"/>
                  </a:lnTo>
                  <a:cubicBezTo>
                    <a:pt x="377" y="35"/>
                    <a:pt x="308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76"/>
            <p:cNvSpPr/>
            <p:nvPr/>
          </p:nvSpPr>
          <p:spPr>
            <a:xfrm>
              <a:off x="5732018" y="2620887"/>
              <a:ext cx="48975" cy="69021"/>
            </a:xfrm>
            <a:custGeom>
              <a:avLst/>
              <a:gdLst/>
              <a:ahLst/>
              <a:cxnLst/>
              <a:rect l="l" t="t" r="r" b="b"/>
              <a:pathLst>
                <a:path w="1737" h="2448" extrusionOk="0">
                  <a:moveTo>
                    <a:pt x="237" y="0"/>
                  </a:moveTo>
                  <a:cubicBezTo>
                    <a:pt x="199" y="0"/>
                    <a:pt x="161" y="10"/>
                    <a:pt x="127" y="32"/>
                  </a:cubicBezTo>
                  <a:cubicBezTo>
                    <a:pt x="30" y="91"/>
                    <a:pt x="1" y="223"/>
                    <a:pt x="60" y="320"/>
                  </a:cubicBezTo>
                  <a:lnTo>
                    <a:pt x="1319" y="2348"/>
                  </a:lnTo>
                  <a:cubicBezTo>
                    <a:pt x="1358" y="2411"/>
                    <a:pt x="1427" y="2447"/>
                    <a:pt x="1498" y="2447"/>
                  </a:cubicBezTo>
                  <a:cubicBezTo>
                    <a:pt x="1536" y="2447"/>
                    <a:pt x="1573" y="2437"/>
                    <a:pt x="1607" y="2416"/>
                  </a:cubicBezTo>
                  <a:cubicBezTo>
                    <a:pt x="1704" y="2356"/>
                    <a:pt x="1736" y="2225"/>
                    <a:pt x="1674" y="2128"/>
                  </a:cubicBezTo>
                  <a:lnTo>
                    <a:pt x="418" y="99"/>
                  </a:lnTo>
                  <a:cubicBezTo>
                    <a:pt x="378" y="36"/>
                    <a:pt x="307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76"/>
            <p:cNvSpPr/>
            <p:nvPr/>
          </p:nvSpPr>
          <p:spPr>
            <a:xfrm>
              <a:off x="5821763" y="2588322"/>
              <a:ext cx="34934" cy="41982"/>
            </a:xfrm>
            <a:custGeom>
              <a:avLst/>
              <a:gdLst/>
              <a:ahLst/>
              <a:cxnLst/>
              <a:rect l="l" t="t" r="r" b="b"/>
              <a:pathLst>
                <a:path w="1239" h="1489" extrusionOk="0">
                  <a:moveTo>
                    <a:pt x="477" y="0"/>
                  </a:moveTo>
                  <a:lnTo>
                    <a:pt x="106" y="331"/>
                  </a:lnTo>
                  <a:lnTo>
                    <a:pt x="1" y="689"/>
                  </a:lnTo>
                  <a:cubicBezTo>
                    <a:pt x="1" y="689"/>
                    <a:pt x="36" y="1111"/>
                    <a:pt x="41" y="1122"/>
                  </a:cubicBezTo>
                  <a:cubicBezTo>
                    <a:pt x="49" y="1133"/>
                    <a:pt x="133" y="1300"/>
                    <a:pt x="173" y="1332"/>
                  </a:cubicBezTo>
                  <a:cubicBezTo>
                    <a:pt x="213" y="1362"/>
                    <a:pt x="418" y="1442"/>
                    <a:pt x="415" y="1445"/>
                  </a:cubicBezTo>
                  <a:cubicBezTo>
                    <a:pt x="412" y="1448"/>
                    <a:pt x="606" y="1488"/>
                    <a:pt x="606" y="1488"/>
                  </a:cubicBezTo>
                  <a:cubicBezTo>
                    <a:pt x="657" y="1472"/>
                    <a:pt x="703" y="1448"/>
                    <a:pt x="749" y="1418"/>
                  </a:cubicBezTo>
                  <a:cubicBezTo>
                    <a:pt x="1125" y="1189"/>
                    <a:pt x="1238" y="700"/>
                    <a:pt x="1007" y="326"/>
                  </a:cubicBezTo>
                  <a:cubicBezTo>
                    <a:pt x="910" y="167"/>
                    <a:pt x="768" y="59"/>
                    <a:pt x="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76"/>
            <p:cNvSpPr/>
            <p:nvPr/>
          </p:nvSpPr>
          <p:spPr>
            <a:xfrm>
              <a:off x="5805466" y="2586630"/>
              <a:ext cx="33411" cy="44943"/>
            </a:xfrm>
            <a:custGeom>
              <a:avLst/>
              <a:gdLst/>
              <a:ahLst/>
              <a:cxnLst/>
              <a:rect l="l" t="t" r="r" b="b"/>
              <a:pathLst>
                <a:path w="1185" h="1594" extrusionOk="0">
                  <a:moveTo>
                    <a:pt x="908" y="1"/>
                  </a:moveTo>
                  <a:cubicBezTo>
                    <a:pt x="766" y="1"/>
                    <a:pt x="621" y="39"/>
                    <a:pt x="490" y="119"/>
                  </a:cubicBezTo>
                  <a:cubicBezTo>
                    <a:pt x="116" y="351"/>
                    <a:pt x="0" y="843"/>
                    <a:pt x="234" y="1217"/>
                  </a:cubicBezTo>
                  <a:cubicBezTo>
                    <a:pt x="384" y="1458"/>
                    <a:pt x="644" y="1593"/>
                    <a:pt x="909" y="1593"/>
                  </a:cubicBezTo>
                  <a:cubicBezTo>
                    <a:pt x="1002" y="1593"/>
                    <a:pt x="1095" y="1577"/>
                    <a:pt x="1184" y="1543"/>
                  </a:cubicBezTo>
                  <a:cubicBezTo>
                    <a:pt x="1028" y="1481"/>
                    <a:pt x="885" y="1371"/>
                    <a:pt x="789" y="1217"/>
                  </a:cubicBezTo>
                  <a:cubicBezTo>
                    <a:pt x="557" y="843"/>
                    <a:pt x="670" y="351"/>
                    <a:pt x="1044" y="119"/>
                  </a:cubicBezTo>
                  <a:cubicBezTo>
                    <a:pt x="1090" y="93"/>
                    <a:pt x="1138" y="68"/>
                    <a:pt x="1184" y="50"/>
                  </a:cubicBezTo>
                  <a:cubicBezTo>
                    <a:pt x="1096" y="17"/>
                    <a:pt x="1002" y="1"/>
                    <a:pt x="9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76"/>
            <p:cNvSpPr/>
            <p:nvPr/>
          </p:nvSpPr>
          <p:spPr>
            <a:xfrm>
              <a:off x="5669453" y="2668734"/>
              <a:ext cx="75732" cy="67753"/>
            </a:xfrm>
            <a:custGeom>
              <a:avLst/>
              <a:gdLst/>
              <a:ahLst/>
              <a:cxnLst/>
              <a:rect l="l" t="t" r="r" b="b"/>
              <a:pathLst>
                <a:path w="2686" h="2403" extrusionOk="0">
                  <a:moveTo>
                    <a:pt x="1816" y="0"/>
                  </a:moveTo>
                  <a:lnTo>
                    <a:pt x="1415" y="49"/>
                  </a:lnTo>
                  <a:lnTo>
                    <a:pt x="210" y="786"/>
                  </a:lnTo>
                  <a:lnTo>
                    <a:pt x="0" y="729"/>
                  </a:lnTo>
                  <a:lnTo>
                    <a:pt x="971" y="2360"/>
                  </a:lnTo>
                  <a:lnTo>
                    <a:pt x="1187" y="2403"/>
                  </a:lnTo>
                  <a:lnTo>
                    <a:pt x="2295" y="1714"/>
                  </a:lnTo>
                  <a:cubicBezTo>
                    <a:pt x="2591" y="1528"/>
                    <a:pt x="2685" y="1133"/>
                    <a:pt x="2502" y="829"/>
                  </a:cubicBezTo>
                  <a:lnTo>
                    <a:pt x="2013" y="43"/>
                  </a:lnTo>
                  <a:lnTo>
                    <a:pt x="18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76"/>
            <p:cNvSpPr/>
            <p:nvPr/>
          </p:nvSpPr>
          <p:spPr>
            <a:xfrm>
              <a:off x="5659585" y="2645248"/>
              <a:ext cx="68457" cy="49821"/>
            </a:xfrm>
            <a:custGeom>
              <a:avLst/>
              <a:gdLst/>
              <a:ahLst/>
              <a:cxnLst/>
              <a:rect l="l" t="t" r="r" b="b"/>
              <a:pathLst>
                <a:path w="2428" h="1767" extrusionOk="0">
                  <a:moveTo>
                    <a:pt x="1445" y="1"/>
                  </a:moveTo>
                  <a:cubicBezTo>
                    <a:pt x="1329" y="1"/>
                    <a:pt x="1213" y="31"/>
                    <a:pt x="1109" y="96"/>
                  </a:cubicBezTo>
                  <a:lnTo>
                    <a:pt x="0" y="785"/>
                  </a:lnTo>
                  <a:lnTo>
                    <a:pt x="0" y="1000"/>
                  </a:lnTo>
                  <a:lnTo>
                    <a:pt x="452" y="1767"/>
                  </a:lnTo>
                  <a:lnTo>
                    <a:pt x="1636" y="1035"/>
                  </a:lnTo>
                  <a:cubicBezTo>
                    <a:pt x="1769" y="952"/>
                    <a:pt x="1915" y="914"/>
                    <a:pt x="2058" y="914"/>
                  </a:cubicBezTo>
                  <a:cubicBezTo>
                    <a:pt x="2187" y="914"/>
                    <a:pt x="2313" y="944"/>
                    <a:pt x="2427" y="1003"/>
                  </a:cubicBezTo>
                  <a:lnTo>
                    <a:pt x="1994" y="303"/>
                  </a:lnTo>
                  <a:cubicBezTo>
                    <a:pt x="1873" y="108"/>
                    <a:pt x="1661" y="1"/>
                    <a:pt x="14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76"/>
            <p:cNvSpPr/>
            <p:nvPr/>
          </p:nvSpPr>
          <p:spPr>
            <a:xfrm>
              <a:off x="5659444" y="2778808"/>
              <a:ext cx="30366" cy="38486"/>
            </a:xfrm>
            <a:custGeom>
              <a:avLst/>
              <a:gdLst/>
              <a:ahLst/>
              <a:cxnLst/>
              <a:rect l="l" t="t" r="r" b="b"/>
              <a:pathLst>
                <a:path w="1077" h="1365" extrusionOk="0">
                  <a:moveTo>
                    <a:pt x="436" y="0"/>
                  </a:moveTo>
                  <a:lnTo>
                    <a:pt x="0" y="258"/>
                  </a:lnTo>
                  <a:lnTo>
                    <a:pt x="417" y="1308"/>
                  </a:lnTo>
                  <a:lnTo>
                    <a:pt x="573" y="1364"/>
                  </a:lnTo>
                  <a:lnTo>
                    <a:pt x="869" y="1181"/>
                  </a:lnTo>
                  <a:cubicBezTo>
                    <a:pt x="1028" y="1082"/>
                    <a:pt x="1076" y="872"/>
                    <a:pt x="979" y="710"/>
                  </a:cubicBezTo>
                  <a:lnTo>
                    <a:pt x="546" y="1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76"/>
            <p:cNvSpPr/>
            <p:nvPr/>
          </p:nvSpPr>
          <p:spPr>
            <a:xfrm>
              <a:off x="5638862" y="2784559"/>
              <a:ext cx="36823" cy="45620"/>
            </a:xfrm>
            <a:custGeom>
              <a:avLst/>
              <a:gdLst/>
              <a:ahLst/>
              <a:cxnLst/>
              <a:rect l="l" t="t" r="r" b="b"/>
              <a:pathLst>
                <a:path w="1306" h="1618" extrusionOk="0">
                  <a:moveTo>
                    <a:pt x="822" y="1"/>
                  </a:moveTo>
                  <a:lnTo>
                    <a:pt x="1" y="488"/>
                  </a:lnTo>
                  <a:lnTo>
                    <a:pt x="445" y="1556"/>
                  </a:lnTo>
                  <a:lnTo>
                    <a:pt x="566" y="1618"/>
                  </a:lnTo>
                  <a:lnTo>
                    <a:pt x="1306" y="1160"/>
                  </a:lnTo>
                  <a:lnTo>
                    <a:pt x="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76"/>
            <p:cNvSpPr/>
            <p:nvPr/>
          </p:nvSpPr>
          <p:spPr>
            <a:xfrm>
              <a:off x="5602377" y="2798685"/>
              <a:ext cx="82047" cy="132911"/>
            </a:xfrm>
            <a:custGeom>
              <a:avLst/>
              <a:gdLst/>
              <a:ahLst/>
              <a:cxnLst/>
              <a:rect l="l" t="t" r="r" b="b"/>
              <a:pathLst>
                <a:path w="2910" h="4714" extrusionOk="0">
                  <a:moveTo>
                    <a:pt x="1230" y="0"/>
                  </a:moveTo>
                  <a:lnTo>
                    <a:pt x="1" y="732"/>
                  </a:lnTo>
                  <a:lnTo>
                    <a:pt x="1139" y="4714"/>
                  </a:lnTo>
                  <a:lnTo>
                    <a:pt x="2820" y="3656"/>
                  </a:lnTo>
                  <a:lnTo>
                    <a:pt x="2909" y="3490"/>
                  </a:lnTo>
                  <a:cubicBezTo>
                    <a:pt x="2882" y="3457"/>
                    <a:pt x="2855" y="3422"/>
                    <a:pt x="2839" y="3377"/>
                  </a:cubicBezTo>
                  <a:lnTo>
                    <a:pt x="1386" y="38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76"/>
            <p:cNvSpPr/>
            <p:nvPr/>
          </p:nvSpPr>
          <p:spPr>
            <a:xfrm>
              <a:off x="5586165" y="2816053"/>
              <a:ext cx="49398" cy="126314"/>
            </a:xfrm>
            <a:custGeom>
              <a:avLst/>
              <a:gdLst/>
              <a:ahLst/>
              <a:cxnLst/>
              <a:rect l="l" t="t" r="r" b="b"/>
              <a:pathLst>
                <a:path w="1752" h="4480" extrusionOk="0">
                  <a:moveTo>
                    <a:pt x="788" y="0"/>
                  </a:moveTo>
                  <a:lnTo>
                    <a:pt x="0" y="468"/>
                  </a:lnTo>
                  <a:lnTo>
                    <a:pt x="0" y="649"/>
                  </a:lnTo>
                  <a:lnTo>
                    <a:pt x="928" y="4442"/>
                  </a:lnTo>
                  <a:lnTo>
                    <a:pt x="1079" y="4480"/>
                  </a:lnTo>
                  <a:lnTo>
                    <a:pt x="1752" y="4057"/>
                  </a:lnTo>
                  <a:lnTo>
                    <a:pt x="1733" y="3979"/>
                  </a:lnTo>
                  <a:lnTo>
                    <a:pt x="788" y="116"/>
                  </a:lnTo>
                  <a:lnTo>
                    <a:pt x="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76"/>
            <p:cNvSpPr/>
            <p:nvPr/>
          </p:nvSpPr>
          <p:spPr>
            <a:xfrm>
              <a:off x="5633871" y="2897142"/>
              <a:ext cx="95609" cy="69895"/>
            </a:xfrm>
            <a:custGeom>
              <a:avLst/>
              <a:gdLst/>
              <a:ahLst/>
              <a:cxnLst/>
              <a:rect l="l" t="t" r="r" b="b"/>
              <a:pathLst>
                <a:path w="3391" h="2479" extrusionOk="0">
                  <a:moveTo>
                    <a:pt x="1800" y="0"/>
                  </a:moveTo>
                  <a:lnTo>
                    <a:pt x="0" y="1117"/>
                  </a:lnTo>
                  <a:lnTo>
                    <a:pt x="283" y="2104"/>
                  </a:lnTo>
                  <a:lnTo>
                    <a:pt x="697" y="2451"/>
                  </a:lnTo>
                  <a:lnTo>
                    <a:pt x="1222" y="2478"/>
                  </a:lnTo>
                  <a:lnTo>
                    <a:pt x="3146" y="1284"/>
                  </a:lnTo>
                  <a:cubicBezTo>
                    <a:pt x="3328" y="1168"/>
                    <a:pt x="3390" y="918"/>
                    <a:pt x="3272" y="729"/>
                  </a:cubicBezTo>
                  <a:lnTo>
                    <a:pt x="3038" y="350"/>
                  </a:lnTo>
                  <a:cubicBezTo>
                    <a:pt x="2965" y="234"/>
                    <a:pt x="2844" y="164"/>
                    <a:pt x="2715" y="159"/>
                  </a:cubicBezTo>
                  <a:lnTo>
                    <a:pt x="2075" y="127"/>
                  </a:lnTo>
                  <a:cubicBezTo>
                    <a:pt x="1967" y="121"/>
                    <a:pt x="1870" y="73"/>
                    <a:pt x="18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76"/>
            <p:cNvSpPr/>
            <p:nvPr/>
          </p:nvSpPr>
          <p:spPr>
            <a:xfrm>
              <a:off x="5612556" y="2927621"/>
              <a:ext cx="58279" cy="50695"/>
            </a:xfrm>
            <a:custGeom>
              <a:avLst/>
              <a:gdLst/>
              <a:ahLst/>
              <a:cxnLst/>
              <a:rect l="l" t="t" r="r" b="b"/>
              <a:pathLst>
                <a:path w="2067" h="1798" extrusionOk="0">
                  <a:moveTo>
                    <a:pt x="799" y="1"/>
                  </a:moveTo>
                  <a:lnTo>
                    <a:pt x="0" y="499"/>
                  </a:lnTo>
                  <a:lnTo>
                    <a:pt x="140" y="1077"/>
                  </a:lnTo>
                  <a:cubicBezTo>
                    <a:pt x="248" y="1522"/>
                    <a:pt x="643" y="1797"/>
                    <a:pt x="1058" y="1797"/>
                  </a:cubicBezTo>
                  <a:cubicBezTo>
                    <a:pt x="1226" y="1797"/>
                    <a:pt x="1396" y="1752"/>
                    <a:pt x="1553" y="1655"/>
                  </a:cubicBezTo>
                  <a:lnTo>
                    <a:pt x="2067" y="1338"/>
                  </a:lnTo>
                  <a:lnTo>
                    <a:pt x="2067" y="1338"/>
                  </a:lnTo>
                  <a:cubicBezTo>
                    <a:pt x="2007" y="1350"/>
                    <a:pt x="1947" y="1355"/>
                    <a:pt x="1887" y="1355"/>
                  </a:cubicBezTo>
                  <a:cubicBezTo>
                    <a:pt x="1467" y="1355"/>
                    <a:pt x="1063" y="1074"/>
                    <a:pt x="950" y="620"/>
                  </a:cubicBezTo>
                  <a:lnTo>
                    <a:pt x="807" y="33"/>
                  </a:lnTo>
                  <a:lnTo>
                    <a:pt x="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76"/>
            <p:cNvSpPr/>
            <p:nvPr/>
          </p:nvSpPr>
          <p:spPr>
            <a:xfrm>
              <a:off x="5515086" y="2686187"/>
              <a:ext cx="193164" cy="156990"/>
            </a:xfrm>
            <a:custGeom>
              <a:avLst/>
              <a:gdLst/>
              <a:ahLst/>
              <a:cxnLst/>
              <a:rect l="l" t="t" r="r" b="b"/>
              <a:pathLst>
                <a:path w="6851" h="5568" extrusionOk="0">
                  <a:moveTo>
                    <a:pt x="5074" y="0"/>
                  </a:moveTo>
                  <a:lnTo>
                    <a:pt x="4757" y="81"/>
                  </a:lnTo>
                  <a:lnTo>
                    <a:pt x="221" y="2933"/>
                  </a:lnTo>
                  <a:lnTo>
                    <a:pt x="0" y="3336"/>
                  </a:lnTo>
                  <a:lnTo>
                    <a:pt x="22" y="3705"/>
                  </a:lnTo>
                  <a:lnTo>
                    <a:pt x="891" y="5104"/>
                  </a:lnTo>
                  <a:cubicBezTo>
                    <a:pt x="1077" y="5402"/>
                    <a:pt x="1399" y="5568"/>
                    <a:pt x="1727" y="5568"/>
                  </a:cubicBezTo>
                  <a:cubicBezTo>
                    <a:pt x="1902" y="5568"/>
                    <a:pt x="2079" y="5521"/>
                    <a:pt x="2239" y="5421"/>
                  </a:cubicBezTo>
                  <a:lnTo>
                    <a:pt x="6247" y="2933"/>
                  </a:lnTo>
                  <a:cubicBezTo>
                    <a:pt x="6705" y="2645"/>
                    <a:pt x="6850" y="2039"/>
                    <a:pt x="6565" y="1582"/>
                  </a:cubicBezTo>
                  <a:lnTo>
                    <a:pt x="5685" y="167"/>
                  </a:lnTo>
                  <a:lnTo>
                    <a:pt x="50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76"/>
            <p:cNvSpPr/>
            <p:nvPr/>
          </p:nvSpPr>
          <p:spPr>
            <a:xfrm>
              <a:off x="5495800" y="2659233"/>
              <a:ext cx="181266" cy="132573"/>
            </a:xfrm>
            <a:custGeom>
              <a:avLst/>
              <a:gdLst/>
              <a:ahLst/>
              <a:cxnLst/>
              <a:rect l="l" t="t" r="r" b="b"/>
              <a:pathLst>
                <a:path w="6429" h="4702" extrusionOk="0">
                  <a:moveTo>
                    <a:pt x="5126" y="1"/>
                  </a:moveTo>
                  <a:cubicBezTo>
                    <a:pt x="4950" y="1"/>
                    <a:pt x="4772" y="48"/>
                    <a:pt x="4612" y="149"/>
                  </a:cubicBezTo>
                  <a:lnTo>
                    <a:pt x="603" y="2638"/>
                  </a:lnTo>
                  <a:cubicBezTo>
                    <a:pt x="146" y="2923"/>
                    <a:pt x="1" y="3528"/>
                    <a:pt x="286" y="3986"/>
                  </a:cubicBezTo>
                  <a:lnTo>
                    <a:pt x="730" y="4701"/>
                  </a:lnTo>
                  <a:cubicBezTo>
                    <a:pt x="700" y="4335"/>
                    <a:pt x="867" y="3959"/>
                    <a:pt x="1203" y="3754"/>
                  </a:cubicBezTo>
                  <a:lnTo>
                    <a:pt x="5328" y="1193"/>
                  </a:lnTo>
                  <a:cubicBezTo>
                    <a:pt x="5493" y="1091"/>
                    <a:pt x="5676" y="1043"/>
                    <a:pt x="5857" y="1043"/>
                  </a:cubicBezTo>
                  <a:cubicBezTo>
                    <a:pt x="6059" y="1043"/>
                    <a:pt x="6259" y="1103"/>
                    <a:pt x="6428" y="1217"/>
                  </a:cubicBezTo>
                  <a:lnTo>
                    <a:pt x="5960" y="464"/>
                  </a:lnTo>
                  <a:cubicBezTo>
                    <a:pt x="5775" y="166"/>
                    <a:pt x="5453" y="1"/>
                    <a:pt x="5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76"/>
            <p:cNvSpPr/>
            <p:nvPr/>
          </p:nvSpPr>
          <p:spPr>
            <a:xfrm>
              <a:off x="5533666" y="2746637"/>
              <a:ext cx="36964" cy="33524"/>
            </a:xfrm>
            <a:custGeom>
              <a:avLst/>
              <a:gdLst/>
              <a:ahLst/>
              <a:cxnLst/>
              <a:rect l="l" t="t" r="r" b="b"/>
              <a:pathLst>
                <a:path w="1311" h="1189" extrusionOk="0">
                  <a:moveTo>
                    <a:pt x="821" y="0"/>
                  </a:moveTo>
                  <a:lnTo>
                    <a:pt x="283" y="334"/>
                  </a:lnTo>
                  <a:cubicBezTo>
                    <a:pt x="67" y="468"/>
                    <a:pt x="0" y="754"/>
                    <a:pt x="135" y="972"/>
                  </a:cubicBezTo>
                  <a:cubicBezTo>
                    <a:pt x="222" y="1112"/>
                    <a:pt x="373" y="1189"/>
                    <a:pt x="528" y="1189"/>
                  </a:cubicBezTo>
                  <a:cubicBezTo>
                    <a:pt x="612" y="1189"/>
                    <a:pt x="696" y="1167"/>
                    <a:pt x="772" y="1120"/>
                  </a:cubicBezTo>
                  <a:lnTo>
                    <a:pt x="1310" y="789"/>
                  </a:lnTo>
                  <a:lnTo>
                    <a:pt x="82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76"/>
            <p:cNvSpPr/>
            <p:nvPr/>
          </p:nvSpPr>
          <p:spPr>
            <a:xfrm>
              <a:off x="5556786" y="2697634"/>
              <a:ext cx="97667" cy="71249"/>
            </a:xfrm>
            <a:custGeom>
              <a:avLst/>
              <a:gdLst/>
              <a:ahLst/>
              <a:cxnLst/>
              <a:rect l="l" t="t" r="r" b="b"/>
              <a:pathLst>
                <a:path w="3464" h="2527" extrusionOk="0">
                  <a:moveTo>
                    <a:pt x="2935" y="1"/>
                  </a:moveTo>
                  <a:cubicBezTo>
                    <a:pt x="2852" y="1"/>
                    <a:pt x="2767" y="23"/>
                    <a:pt x="2691" y="70"/>
                  </a:cubicBezTo>
                  <a:lnTo>
                    <a:pt x="1" y="1738"/>
                  </a:lnTo>
                  <a:lnTo>
                    <a:pt x="488" y="2527"/>
                  </a:lnTo>
                  <a:lnTo>
                    <a:pt x="3178" y="859"/>
                  </a:lnTo>
                  <a:cubicBezTo>
                    <a:pt x="3396" y="724"/>
                    <a:pt x="3463" y="436"/>
                    <a:pt x="3329" y="218"/>
                  </a:cubicBezTo>
                  <a:cubicBezTo>
                    <a:pt x="3241" y="78"/>
                    <a:pt x="3090" y="1"/>
                    <a:pt x="2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76"/>
            <p:cNvSpPr/>
            <p:nvPr/>
          </p:nvSpPr>
          <p:spPr>
            <a:xfrm>
              <a:off x="5546636" y="2735218"/>
              <a:ext cx="33186" cy="43674"/>
            </a:xfrm>
            <a:custGeom>
              <a:avLst/>
              <a:gdLst/>
              <a:ahLst/>
              <a:cxnLst/>
              <a:rect l="l" t="t" r="r" b="b"/>
              <a:pathLst>
                <a:path w="1177" h="1549" extrusionOk="0">
                  <a:moveTo>
                    <a:pt x="236" y="1"/>
                  </a:moveTo>
                  <a:cubicBezTo>
                    <a:pt x="198" y="1"/>
                    <a:pt x="160" y="11"/>
                    <a:pt x="127" y="31"/>
                  </a:cubicBezTo>
                  <a:cubicBezTo>
                    <a:pt x="30" y="93"/>
                    <a:pt x="0" y="225"/>
                    <a:pt x="59" y="322"/>
                  </a:cubicBezTo>
                  <a:lnTo>
                    <a:pt x="759" y="1449"/>
                  </a:lnTo>
                  <a:cubicBezTo>
                    <a:pt x="799" y="1514"/>
                    <a:pt x="868" y="1549"/>
                    <a:pt x="939" y="1549"/>
                  </a:cubicBezTo>
                  <a:cubicBezTo>
                    <a:pt x="977" y="1549"/>
                    <a:pt x="1015" y="1538"/>
                    <a:pt x="1050" y="1517"/>
                  </a:cubicBezTo>
                  <a:cubicBezTo>
                    <a:pt x="1146" y="1455"/>
                    <a:pt x="1176" y="1323"/>
                    <a:pt x="1117" y="1226"/>
                  </a:cubicBezTo>
                  <a:lnTo>
                    <a:pt x="417" y="99"/>
                  </a:lnTo>
                  <a:cubicBezTo>
                    <a:pt x="377" y="35"/>
                    <a:pt x="307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76"/>
            <p:cNvSpPr/>
            <p:nvPr/>
          </p:nvSpPr>
          <p:spPr>
            <a:xfrm>
              <a:off x="5804879" y="2586630"/>
              <a:ext cx="33411" cy="44943"/>
            </a:xfrm>
            <a:custGeom>
              <a:avLst/>
              <a:gdLst/>
              <a:ahLst/>
              <a:cxnLst/>
              <a:rect l="l" t="t" r="r" b="b"/>
              <a:pathLst>
                <a:path w="1185" h="1594" extrusionOk="0">
                  <a:moveTo>
                    <a:pt x="908" y="1"/>
                  </a:moveTo>
                  <a:cubicBezTo>
                    <a:pt x="766" y="1"/>
                    <a:pt x="621" y="39"/>
                    <a:pt x="490" y="119"/>
                  </a:cubicBezTo>
                  <a:cubicBezTo>
                    <a:pt x="116" y="351"/>
                    <a:pt x="0" y="843"/>
                    <a:pt x="234" y="1217"/>
                  </a:cubicBezTo>
                  <a:cubicBezTo>
                    <a:pt x="384" y="1458"/>
                    <a:pt x="644" y="1593"/>
                    <a:pt x="909" y="1593"/>
                  </a:cubicBezTo>
                  <a:cubicBezTo>
                    <a:pt x="1002" y="1593"/>
                    <a:pt x="1095" y="1577"/>
                    <a:pt x="1184" y="1543"/>
                  </a:cubicBezTo>
                  <a:cubicBezTo>
                    <a:pt x="1028" y="1481"/>
                    <a:pt x="885" y="1371"/>
                    <a:pt x="789" y="1217"/>
                  </a:cubicBezTo>
                  <a:cubicBezTo>
                    <a:pt x="557" y="843"/>
                    <a:pt x="670" y="351"/>
                    <a:pt x="1044" y="119"/>
                  </a:cubicBezTo>
                  <a:cubicBezTo>
                    <a:pt x="1090" y="93"/>
                    <a:pt x="1138" y="68"/>
                    <a:pt x="1184" y="50"/>
                  </a:cubicBezTo>
                  <a:cubicBezTo>
                    <a:pt x="1096" y="17"/>
                    <a:pt x="1002" y="1"/>
                    <a:pt x="908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4" name="Google Shape;3644;p76"/>
          <p:cNvGrpSpPr/>
          <p:nvPr/>
        </p:nvGrpSpPr>
        <p:grpSpPr>
          <a:xfrm>
            <a:off x="6238992" y="2586884"/>
            <a:ext cx="393743" cy="391290"/>
            <a:chOff x="6238992" y="2586884"/>
            <a:chExt cx="393743" cy="391290"/>
          </a:xfrm>
        </p:grpSpPr>
        <p:sp>
          <p:nvSpPr>
            <p:cNvPr id="3645" name="Google Shape;3645;p76"/>
            <p:cNvSpPr/>
            <p:nvPr/>
          </p:nvSpPr>
          <p:spPr>
            <a:xfrm>
              <a:off x="6416508" y="2698452"/>
              <a:ext cx="49849" cy="87264"/>
            </a:xfrm>
            <a:custGeom>
              <a:avLst/>
              <a:gdLst/>
              <a:ahLst/>
              <a:cxnLst/>
              <a:rect l="l" t="t" r="r" b="b"/>
              <a:pathLst>
                <a:path w="1768" h="3095" extrusionOk="0">
                  <a:moveTo>
                    <a:pt x="242" y="1"/>
                  </a:moveTo>
                  <a:lnTo>
                    <a:pt x="78" y="130"/>
                  </a:lnTo>
                  <a:lnTo>
                    <a:pt x="0" y="281"/>
                  </a:lnTo>
                  <a:lnTo>
                    <a:pt x="0" y="3095"/>
                  </a:lnTo>
                  <a:lnTo>
                    <a:pt x="1394" y="3095"/>
                  </a:lnTo>
                  <a:lnTo>
                    <a:pt x="1763" y="2896"/>
                  </a:lnTo>
                  <a:lnTo>
                    <a:pt x="1763" y="364"/>
                  </a:lnTo>
                  <a:cubicBezTo>
                    <a:pt x="1768" y="162"/>
                    <a:pt x="1601" y="1"/>
                    <a:pt x="1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76"/>
            <p:cNvSpPr/>
            <p:nvPr/>
          </p:nvSpPr>
          <p:spPr>
            <a:xfrm>
              <a:off x="6390569" y="2698452"/>
              <a:ext cx="37866" cy="87264"/>
            </a:xfrm>
            <a:custGeom>
              <a:avLst/>
              <a:gdLst/>
              <a:ahLst/>
              <a:cxnLst/>
              <a:rect l="l" t="t" r="r" b="b"/>
              <a:pathLst>
                <a:path w="1343" h="3095" extrusionOk="0">
                  <a:moveTo>
                    <a:pt x="363" y="1"/>
                  </a:moveTo>
                  <a:cubicBezTo>
                    <a:pt x="162" y="1"/>
                    <a:pt x="0" y="162"/>
                    <a:pt x="0" y="364"/>
                  </a:cubicBezTo>
                  <a:lnTo>
                    <a:pt x="0" y="2896"/>
                  </a:lnTo>
                  <a:lnTo>
                    <a:pt x="140" y="3095"/>
                  </a:lnTo>
                  <a:lnTo>
                    <a:pt x="1117" y="3095"/>
                  </a:lnTo>
                  <a:lnTo>
                    <a:pt x="974" y="2896"/>
                  </a:lnTo>
                  <a:lnTo>
                    <a:pt x="974" y="364"/>
                  </a:lnTo>
                  <a:cubicBezTo>
                    <a:pt x="974" y="162"/>
                    <a:pt x="1141" y="1"/>
                    <a:pt x="1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76"/>
            <p:cNvSpPr/>
            <p:nvPr/>
          </p:nvSpPr>
          <p:spPr>
            <a:xfrm>
              <a:off x="6426433" y="2722953"/>
              <a:ext cx="18158" cy="28477"/>
            </a:xfrm>
            <a:custGeom>
              <a:avLst/>
              <a:gdLst/>
              <a:ahLst/>
              <a:cxnLst/>
              <a:rect l="l" t="t" r="r" b="b"/>
              <a:pathLst>
                <a:path w="644" h="1010" extrusionOk="0">
                  <a:moveTo>
                    <a:pt x="286" y="1"/>
                  </a:moveTo>
                  <a:lnTo>
                    <a:pt x="106" y="157"/>
                  </a:lnTo>
                  <a:lnTo>
                    <a:pt x="1" y="396"/>
                  </a:lnTo>
                  <a:lnTo>
                    <a:pt x="1" y="652"/>
                  </a:lnTo>
                  <a:lnTo>
                    <a:pt x="114" y="894"/>
                  </a:lnTo>
                  <a:lnTo>
                    <a:pt x="237" y="1002"/>
                  </a:lnTo>
                  <a:lnTo>
                    <a:pt x="342" y="1010"/>
                  </a:lnTo>
                  <a:cubicBezTo>
                    <a:pt x="520" y="916"/>
                    <a:pt x="644" y="722"/>
                    <a:pt x="644" y="507"/>
                  </a:cubicBezTo>
                  <a:cubicBezTo>
                    <a:pt x="641" y="286"/>
                    <a:pt x="520" y="98"/>
                    <a:pt x="3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76"/>
            <p:cNvSpPr/>
            <p:nvPr/>
          </p:nvSpPr>
          <p:spPr>
            <a:xfrm>
              <a:off x="6599465" y="2610878"/>
              <a:ext cx="22782" cy="104603"/>
            </a:xfrm>
            <a:custGeom>
              <a:avLst/>
              <a:gdLst/>
              <a:ahLst/>
              <a:cxnLst/>
              <a:rect l="l" t="t" r="r" b="b"/>
              <a:pathLst>
                <a:path w="808" h="3710" extrusionOk="0">
                  <a:moveTo>
                    <a:pt x="587" y="1"/>
                  </a:moveTo>
                  <a:cubicBezTo>
                    <a:pt x="484" y="1"/>
                    <a:pt x="395" y="78"/>
                    <a:pt x="383" y="185"/>
                  </a:cubicBezTo>
                  <a:lnTo>
                    <a:pt x="14" y="3481"/>
                  </a:lnTo>
                  <a:cubicBezTo>
                    <a:pt x="1" y="3594"/>
                    <a:pt x="81" y="3696"/>
                    <a:pt x="194" y="3710"/>
                  </a:cubicBezTo>
                  <a:lnTo>
                    <a:pt x="219" y="3710"/>
                  </a:lnTo>
                  <a:cubicBezTo>
                    <a:pt x="324" y="3710"/>
                    <a:pt x="410" y="3632"/>
                    <a:pt x="423" y="3527"/>
                  </a:cubicBezTo>
                  <a:lnTo>
                    <a:pt x="794" y="231"/>
                  </a:lnTo>
                  <a:cubicBezTo>
                    <a:pt x="808" y="118"/>
                    <a:pt x="727" y="16"/>
                    <a:pt x="611" y="2"/>
                  </a:cubicBezTo>
                  <a:cubicBezTo>
                    <a:pt x="603" y="1"/>
                    <a:pt x="595" y="1"/>
                    <a:pt x="5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76"/>
            <p:cNvSpPr/>
            <p:nvPr/>
          </p:nvSpPr>
          <p:spPr>
            <a:xfrm>
              <a:off x="6507465" y="2601546"/>
              <a:ext cx="104321" cy="22077"/>
            </a:xfrm>
            <a:custGeom>
              <a:avLst/>
              <a:gdLst/>
              <a:ahLst/>
              <a:cxnLst/>
              <a:rect l="l" t="t" r="r" b="b"/>
              <a:pathLst>
                <a:path w="3700" h="783" extrusionOk="0">
                  <a:moveTo>
                    <a:pt x="3482" y="1"/>
                  </a:moveTo>
                  <a:cubicBezTo>
                    <a:pt x="3474" y="1"/>
                    <a:pt x="3466" y="1"/>
                    <a:pt x="3457" y="2"/>
                  </a:cubicBezTo>
                  <a:lnTo>
                    <a:pt x="197" y="368"/>
                  </a:lnTo>
                  <a:cubicBezTo>
                    <a:pt x="81" y="381"/>
                    <a:pt x="0" y="481"/>
                    <a:pt x="14" y="597"/>
                  </a:cubicBezTo>
                  <a:cubicBezTo>
                    <a:pt x="27" y="704"/>
                    <a:pt x="116" y="782"/>
                    <a:pt x="218" y="782"/>
                  </a:cubicBezTo>
                  <a:cubicBezTo>
                    <a:pt x="229" y="782"/>
                    <a:pt x="237" y="782"/>
                    <a:pt x="242" y="777"/>
                  </a:cubicBezTo>
                  <a:lnTo>
                    <a:pt x="3506" y="411"/>
                  </a:lnTo>
                  <a:cubicBezTo>
                    <a:pt x="3619" y="398"/>
                    <a:pt x="3700" y="298"/>
                    <a:pt x="3686" y="182"/>
                  </a:cubicBezTo>
                  <a:cubicBezTo>
                    <a:pt x="3674" y="78"/>
                    <a:pt x="3585" y="1"/>
                    <a:pt x="34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76"/>
            <p:cNvSpPr/>
            <p:nvPr/>
          </p:nvSpPr>
          <p:spPr>
            <a:xfrm>
              <a:off x="6509805" y="2634957"/>
              <a:ext cx="95835" cy="93748"/>
            </a:xfrm>
            <a:custGeom>
              <a:avLst/>
              <a:gdLst/>
              <a:ahLst/>
              <a:cxnLst/>
              <a:rect l="l" t="t" r="r" b="b"/>
              <a:pathLst>
                <a:path w="3399" h="3325" extrusionOk="0">
                  <a:moveTo>
                    <a:pt x="749" y="1"/>
                  </a:moveTo>
                  <a:lnTo>
                    <a:pt x="455" y="289"/>
                  </a:lnTo>
                  <a:lnTo>
                    <a:pt x="127" y="1018"/>
                  </a:lnTo>
                  <a:lnTo>
                    <a:pt x="1" y="2038"/>
                  </a:lnTo>
                  <a:lnTo>
                    <a:pt x="87" y="2412"/>
                  </a:lnTo>
                  <a:lnTo>
                    <a:pt x="1044" y="3076"/>
                  </a:lnTo>
                  <a:lnTo>
                    <a:pt x="1166" y="3246"/>
                  </a:lnTo>
                  <a:cubicBezTo>
                    <a:pt x="1362" y="3298"/>
                    <a:pt x="1564" y="3325"/>
                    <a:pt x="1766" y="3325"/>
                  </a:cubicBezTo>
                  <a:cubicBezTo>
                    <a:pt x="2356" y="3325"/>
                    <a:pt x="2948" y="3099"/>
                    <a:pt x="3399" y="2648"/>
                  </a:cubicBezTo>
                  <a:lnTo>
                    <a:pt x="74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76"/>
            <p:cNvSpPr/>
            <p:nvPr/>
          </p:nvSpPr>
          <p:spPr>
            <a:xfrm>
              <a:off x="6488490" y="2618040"/>
              <a:ext cx="43871" cy="86756"/>
            </a:xfrm>
            <a:custGeom>
              <a:avLst/>
              <a:gdLst/>
              <a:ahLst/>
              <a:cxnLst/>
              <a:rect l="l" t="t" r="r" b="b"/>
              <a:pathLst>
                <a:path w="1556" h="3077" extrusionOk="0">
                  <a:moveTo>
                    <a:pt x="896" y="1"/>
                  </a:moveTo>
                  <a:cubicBezTo>
                    <a:pt x="70" y="824"/>
                    <a:pt x="1" y="2113"/>
                    <a:pt x="684" y="3014"/>
                  </a:cubicBezTo>
                  <a:lnTo>
                    <a:pt x="837" y="3014"/>
                  </a:lnTo>
                  <a:lnTo>
                    <a:pt x="923" y="3076"/>
                  </a:lnTo>
                  <a:cubicBezTo>
                    <a:pt x="789" y="2237"/>
                    <a:pt x="996" y="1357"/>
                    <a:pt x="1556" y="660"/>
                  </a:cubicBezTo>
                  <a:lnTo>
                    <a:pt x="8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76"/>
            <p:cNvSpPr/>
            <p:nvPr/>
          </p:nvSpPr>
          <p:spPr>
            <a:xfrm>
              <a:off x="6517785" y="2703076"/>
              <a:ext cx="31719" cy="79623"/>
            </a:xfrm>
            <a:custGeom>
              <a:avLst/>
              <a:gdLst/>
              <a:ahLst/>
              <a:cxnLst/>
              <a:rect l="l" t="t" r="r" b="b"/>
              <a:pathLst>
                <a:path w="1125" h="2824" extrusionOk="0">
                  <a:moveTo>
                    <a:pt x="482" y="1"/>
                  </a:moveTo>
                  <a:lnTo>
                    <a:pt x="309" y="348"/>
                  </a:lnTo>
                  <a:lnTo>
                    <a:pt x="0" y="2823"/>
                  </a:lnTo>
                  <a:lnTo>
                    <a:pt x="1006" y="2823"/>
                  </a:lnTo>
                  <a:lnTo>
                    <a:pt x="1125" y="2726"/>
                  </a:lnTo>
                  <a:lnTo>
                    <a:pt x="839" y="472"/>
                  </a:lnTo>
                  <a:cubicBezTo>
                    <a:pt x="813" y="265"/>
                    <a:pt x="721" y="109"/>
                    <a:pt x="5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76"/>
            <p:cNvSpPr/>
            <p:nvPr/>
          </p:nvSpPr>
          <p:spPr>
            <a:xfrm>
              <a:off x="6492212" y="2698226"/>
              <a:ext cx="42264" cy="84388"/>
            </a:xfrm>
            <a:custGeom>
              <a:avLst/>
              <a:gdLst/>
              <a:ahLst/>
              <a:cxnLst/>
              <a:rect l="l" t="t" r="r" b="b"/>
              <a:pathLst>
                <a:path w="1499" h="2993" extrusionOk="0">
                  <a:moveTo>
                    <a:pt x="1014" y="1"/>
                  </a:moveTo>
                  <a:cubicBezTo>
                    <a:pt x="675" y="1"/>
                    <a:pt x="336" y="215"/>
                    <a:pt x="283" y="644"/>
                  </a:cubicBezTo>
                  <a:lnTo>
                    <a:pt x="0" y="2896"/>
                  </a:lnTo>
                  <a:lnTo>
                    <a:pt x="124" y="2993"/>
                  </a:lnTo>
                  <a:lnTo>
                    <a:pt x="1095" y="2993"/>
                  </a:lnTo>
                  <a:lnTo>
                    <a:pt x="972" y="2896"/>
                  </a:lnTo>
                  <a:lnTo>
                    <a:pt x="1254" y="644"/>
                  </a:lnTo>
                  <a:cubicBezTo>
                    <a:pt x="1281" y="437"/>
                    <a:pt x="1373" y="281"/>
                    <a:pt x="1499" y="173"/>
                  </a:cubicBezTo>
                  <a:cubicBezTo>
                    <a:pt x="1364" y="58"/>
                    <a:pt x="1189" y="1"/>
                    <a:pt x="10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76"/>
            <p:cNvSpPr/>
            <p:nvPr/>
          </p:nvSpPr>
          <p:spPr>
            <a:xfrm>
              <a:off x="6412561" y="2720923"/>
              <a:ext cx="23627" cy="32114"/>
            </a:xfrm>
            <a:custGeom>
              <a:avLst/>
              <a:gdLst/>
              <a:ahLst/>
              <a:cxnLst/>
              <a:rect l="l" t="t" r="r" b="b"/>
              <a:pathLst>
                <a:path w="838" h="1139" extrusionOk="0">
                  <a:moveTo>
                    <a:pt x="568" y="0"/>
                  </a:moveTo>
                  <a:cubicBezTo>
                    <a:pt x="256" y="0"/>
                    <a:pt x="0" y="256"/>
                    <a:pt x="0" y="571"/>
                  </a:cubicBezTo>
                  <a:cubicBezTo>
                    <a:pt x="0" y="883"/>
                    <a:pt x="256" y="1138"/>
                    <a:pt x="568" y="1138"/>
                  </a:cubicBezTo>
                  <a:cubicBezTo>
                    <a:pt x="665" y="1138"/>
                    <a:pt x="756" y="1114"/>
                    <a:pt x="837" y="1071"/>
                  </a:cubicBezTo>
                  <a:cubicBezTo>
                    <a:pt x="657" y="977"/>
                    <a:pt x="536" y="789"/>
                    <a:pt x="536" y="571"/>
                  </a:cubicBezTo>
                  <a:cubicBezTo>
                    <a:pt x="536" y="350"/>
                    <a:pt x="657" y="162"/>
                    <a:pt x="837" y="68"/>
                  </a:cubicBezTo>
                  <a:cubicBezTo>
                    <a:pt x="756" y="24"/>
                    <a:pt x="665" y="0"/>
                    <a:pt x="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76"/>
            <p:cNvSpPr/>
            <p:nvPr/>
          </p:nvSpPr>
          <p:spPr>
            <a:xfrm>
              <a:off x="6501093" y="2605662"/>
              <a:ext cx="117150" cy="115966"/>
            </a:xfrm>
            <a:custGeom>
              <a:avLst/>
              <a:gdLst/>
              <a:ahLst/>
              <a:cxnLst/>
              <a:rect l="l" t="t" r="r" b="b"/>
              <a:pathLst>
                <a:path w="4155" h="4113" extrusionOk="0">
                  <a:moveTo>
                    <a:pt x="228" y="0"/>
                  </a:moveTo>
                  <a:cubicBezTo>
                    <a:pt x="174" y="0"/>
                    <a:pt x="121" y="20"/>
                    <a:pt x="81" y="61"/>
                  </a:cubicBezTo>
                  <a:cubicBezTo>
                    <a:pt x="0" y="141"/>
                    <a:pt x="0" y="273"/>
                    <a:pt x="81" y="354"/>
                  </a:cubicBezTo>
                  <a:lnTo>
                    <a:pt x="3780" y="4053"/>
                  </a:lnTo>
                  <a:cubicBezTo>
                    <a:pt x="3821" y="4094"/>
                    <a:pt x="3872" y="4112"/>
                    <a:pt x="3926" y="4112"/>
                  </a:cubicBezTo>
                  <a:cubicBezTo>
                    <a:pt x="3979" y="4112"/>
                    <a:pt x="4033" y="4094"/>
                    <a:pt x="4074" y="4053"/>
                  </a:cubicBezTo>
                  <a:cubicBezTo>
                    <a:pt x="4154" y="3973"/>
                    <a:pt x="4154" y="3841"/>
                    <a:pt x="4074" y="3760"/>
                  </a:cubicBezTo>
                  <a:lnTo>
                    <a:pt x="374" y="61"/>
                  </a:lnTo>
                  <a:cubicBezTo>
                    <a:pt x="334" y="20"/>
                    <a:pt x="281" y="0"/>
                    <a:pt x="228" y="0"/>
                  </a:cubicBezTo>
                  <a:close/>
                </a:path>
              </a:pathLst>
            </a:custGeom>
            <a:solidFill>
              <a:srgbClr val="A5AF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76"/>
            <p:cNvSpPr/>
            <p:nvPr/>
          </p:nvSpPr>
          <p:spPr>
            <a:xfrm>
              <a:off x="6296567" y="2631940"/>
              <a:ext cx="46155" cy="74350"/>
            </a:xfrm>
            <a:custGeom>
              <a:avLst/>
              <a:gdLst/>
              <a:ahLst/>
              <a:cxnLst/>
              <a:rect l="l" t="t" r="r" b="b"/>
              <a:pathLst>
                <a:path w="1637" h="2637" extrusionOk="0">
                  <a:moveTo>
                    <a:pt x="687" y="0"/>
                  </a:moveTo>
                  <a:lnTo>
                    <a:pt x="84" y="216"/>
                  </a:lnTo>
                  <a:lnTo>
                    <a:pt x="1" y="283"/>
                  </a:lnTo>
                  <a:lnTo>
                    <a:pt x="837" y="2615"/>
                  </a:lnTo>
                  <a:lnTo>
                    <a:pt x="899" y="2637"/>
                  </a:lnTo>
                  <a:lnTo>
                    <a:pt x="1585" y="2449"/>
                  </a:lnTo>
                  <a:lnTo>
                    <a:pt x="1636" y="2389"/>
                  </a:lnTo>
                  <a:lnTo>
                    <a:pt x="7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76"/>
            <p:cNvSpPr/>
            <p:nvPr/>
          </p:nvSpPr>
          <p:spPr>
            <a:xfrm>
              <a:off x="6332290" y="2703019"/>
              <a:ext cx="32650" cy="81117"/>
            </a:xfrm>
            <a:custGeom>
              <a:avLst/>
              <a:gdLst/>
              <a:ahLst/>
              <a:cxnLst/>
              <a:rect l="l" t="t" r="r" b="b"/>
              <a:pathLst>
                <a:path w="1158" h="2877" extrusionOk="0">
                  <a:moveTo>
                    <a:pt x="525" y="0"/>
                  </a:moveTo>
                  <a:lnTo>
                    <a:pt x="369" y="366"/>
                  </a:lnTo>
                  <a:lnTo>
                    <a:pt x="1" y="2876"/>
                  </a:lnTo>
                  <a:lnTo>
                    <a:pt x="1042" y="2876"/>
                  </a:lnTo>
                  <a:lnTo>
                    <a:pt x="1158" y="2728"/>
                  </a:lnTo>
                  <a:lnTo>
                    <a:pt x="873" y="474"/>
                  </a:lnTo>
                  <a:cubicBezTo>
                    <a:pt x="846" y="267"/>
                    <a:pt x="754" y="108"/>
                    <a:pt x="6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76"/>
            <p:cNvSpPr/>
            <p:nvPr/>
          </p:nvSpPr>
          <p:spPr>
            <a:xfrm>
              <a:off x="6307647" y="2698452"/>
              <a:ext cx="42349" cy="85685"/>
            </a:xfrm>
            <a:custGeom>
              <a:avLst/>
              <a:gdLst/>
              <a:ahLst/>
              <a:cxnLst/>
              <a:rect l="l" t="t" r="r" b="b"/>
              <a:pathLst>
                <a:path w="1502" h="3039" extrusionOk="0">
                  <a:moveTo>
                    <a:pt x="1013" y="0"/>
                  </a:moveTo>
                  <a:cubicBezTo>
                    <a:pt x="674" y="0"/>
                    <a:pt x="336" y="214"/>
                    <a:pt x="283" y="644"/>
                  </a:cubicBezTo>
                  <a:lnTo>
                    <a:pt x="0" y="2893"/>
                  </a:lnTo>
                  <a:lnTo>
                    <a:pt x="130" y="3038"/>
                  </a:lnTo>
                  <a:lnTo>
                    <a:pt x="1101" y="3038"/>
                  </a:lnTo>
                  <a:lnTo>
                    <a:pt x="974" y="2893"/>
                  </a:lnTo>
                  <a:lnTo>
                    <a:pt x="1257" y="644"/>
                  </a:lnTo>
                  <a:cubicBezTo>
                    <a:pt x="1284" y="434"/>
                    <a:pt x="1373" y="281"/>
                    <a:pt x="1502" y="173"/>
                  </a:cubicBezTo>
                  <a:cubicBezTo>
                    <a:pt x="1365" y="58"/>
                    <a:pt x="1189" y="0"/>
                    <a:pt x="10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76"/>
            <p:cNvSpPr/>
            <p:nvPr/>
          </p:nvSpPr>
          <p:spPr>
            <a:xfrm>
              <a:off x="6239359" y="2628782"/>
              <a:ext cx="70290" cy="36794"/>
            </a:xfrm>
            <a:custGeom>
              <a:avLst/>
              <a:gdLst/>
              <a:ahLst/>
              <a:cxnLst/>
              <a:rect l="l" t="t" r="r" b="b"/>
              <a:pathLst>
                <a:path w="2493" h="1305" extrusionOk="0">
                  <a:moveTo>
                    <a:pt x="2264" y="1"/>
                  </a:moveTo>
                  <a:cubicBezTo>
                    <a:pt x="2195" y="1"/>
                    <a:pt x="2127" y="37"/>
                    <a:pt x="2086" y="99"/>
                  </a:cubicBezTo>
                  <a:lnTo>
                    <a:pt x="1553" y="901"/>
                  </a:lnTo>
                  <a:lnTo>
                    <a:pt x="700" y="901"/>
                  </a:lnTo>
                  <a:lnTo>
                    <a:pt x="391" y="427"/>
                  </a:lnTo>
                  <a:cubicBezTo>
                    <a:pt x="352" y="367"/>
                    <a:pt x="288" y="336"/>
                    <a:pt x="223" y="336"/>
                  </a:cubicBezTo>
                  <a:cubicBezTo>
                    <a:pt x="171" y="336"/>
                    <a:pt x="118" y="356"/>
                    <a:pt x="76" y="398"/>
                  </a:cubicBezTo>
                  <a:cubicBezTo>
                    <a:pt x="9" y="465"/>
                    <a:pt x="1" y="575"/>
                    <a:pt x="55" y="656"/>
                  </a:cubicBezTo>
                  <a:lnTo>
                    <a:pt x="423" y="1215"/>
                  </a:lnTo>
                  <a:cubicBezTo>
                    <a:pt x="458" y="1272"/>
                    <a:pt x="526" y="1304"/>
                    <a:pt x="593" y="1304"/>
                  </a:cubicBezTo>
                  <a:lnTo>
                    <a:pt x="1664" y="1304"/>
                  </a:lnTo>
                  <a:cubicBezTo>
                    <a:pt x="1731" y="1304"/>
                    <a:pt x="1795" y="1272"/>
                    <a:pt x="1830" y="1221"/>
                  </a:cubicBezTo>
                  <a:lnTo>
                    <a:pt x="2430" y="317"/>
                  </a:lnTo>
                  <a:cubicBezTo>
                    <a:pt x="2492" y="217"/>
                    <a:pt x="2465" y="91"/>
                    <a:pt x="2369" y="32"/>
                  </a:cubicBezTo>
                  <a:cubicBezTo>
                    <a:pt x="2336" y="10"/>
                    <a:pt x="2300" y="1"/>
                    <a:pt x="2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76"/>
            <p:cNvSpPr/>
            <p:nvPr/>
          </p:nvSpPr>
          <p:spPr>
            <a:xfrm>
              <a:off x="6238992" y="2586884"/>
              <a:ext cx="70572" cy="36879"/>
            </a:xfrm>
            <a:custGeom>
              <a:avLst/>
              <a:gdLst/>
              <a:ahLst/>
              <a:cxnLst/>
              <a:rect l="l" t="t" r="r" b="b"/>
              <a:pathLst>
                <a:path w="2503" h="1308" extrusionOk="0">
                  <a:moveTo>
                    <a:pt x="606" y="0"/>
                  </a:moveTo>
                  <a:cubicBezTo>
                    <a:pt x="539" y="0"/>
                    <a:pt x="471" y="38"/>
                    <a:pt x="436" y="94"/>
                  </a:cubicBezTo>
                  <a:lnTo>
                    <a:pt x="65" y="659"/>
                  </a:lnTo>
                  <a:cubicBezTo>
                    <a:pt x="0" y="756"/>
                    <a:pt x="35" y="893"/>
                    <a:pt x="146" y="953"/>
                  </a:cubicBezTo>
                  <a:cubicBezTo>
                    <a:pt x="173" y="966"/>
                    <a:pt x="203" y="972"/>
                    <a:pt x="232" y="972"/>
                  </a:cubicBezTo>
                  <a:cubicBezTo>
                    <a:pt x="302" y="972"/>
                    <a:pt x="372" y="936"/>
                    <a:pt x="412" y="875"/>
                  </a:cubicBezTo>
                  <a:lnTo>
                    <a:pt x="719" y="406"/>
                  </a:lnTo>
                  <a:lnTo>
                    <a:pt x="1569" y="406"/>
                  </a:lnTo>
                  <a:lnTo>
                    <a:pt x="2107" y="1216"/>
                  </a:lnTo>
                  <a:cubicBezTo>
                    <a:pt x="2145" y="1275"/>
                    <a:pt x="2207" y="1308"/>
                    <a:pt x="2274" y="1308"/>
                  </a:cubicBezTo>
                  <a:cubicBezTo>
                    <a:pt x="2312" y="1308"/>
                    <a:pt x="2352" y="1294"/>
                    <a:pt x="2387" y="1278"/>
                  </a:cubicBezTo>
                  <a:cubicBezTo>
                    <a:pt x="2481" y="1214"/>
                    <a:pt x="2503" y="1090"/>
                    <a:pt x="2443" y="996"/>
                  </a:cubicBezTo>
                  <a:lnTo>
                    <a:pt x="1843" y="92"/>
                  </a:lnTo>
                  <a:cubicBezTo>
                    <a:pt x="1808" y="32"/>
                    <a:pt x="1744" y="0"/>
                    <a:pt x="16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76"/>
            <p:cNvSpPr/>
            <p:nvPr/>
          </p:nvSpPr>
          <p:spPr>
            <a:xfrm>
              <a:off x="6302572" y="2612739"/>
              <a:ext cx="17002" cy="27039"/>
            </a:xfrm>
            <a:custGeom>
              <a:avLst/>
              <a:gdLst/>
              <a:ahLst/>
              <a:cxnLst/>
              <a:rect l="l" t="t" r="r" b="b"/>
              <a:pathLst>
                <a:path w="603" h="959" extrusionOk="0">
                  <a:moveTo>
                    <a:pt x="240" y="1"/>
                  </a:moveTo>
                  <a:lnTo>
                    <a:pt x="0" y="291"/>
                  </a:lnTo>
                  <a:lnTo>
                    <a:pt x="0" y="687"/>
                  </a:lnTo>
                  <a:lnTo>
                    <a:pt x="172" y="913"/>
                  </a:lnTo>
                  <a:lnTo>
                    <a:pt x="326" y="958"/>
                  </a:lnTo>
                  <a:cubicBezTo>
                    <a:pt x="490" y="864"/>
                    <a:pt x="603" y="687"/>
                    <a:pt x="603" y="482"/>
                  </a:cubicBezTo>
                  <a:cubicBezTo>
                    <a:pt x="603" y="278"/>
                    <a:pt x="490" y="97"/>
                    <a:pt x="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76"/>
            <p:cNvSpPr/>
            <p:nvPr/>
          </p:nvSpPr>
          <p:spPr>
            <a:xfrm>
              <a:off x="6288305" y="2610455"/>
              <a:ext cx="23458" cy="31381"/>
            </a:xfrm>
            <a:custGeom>
              <a:avLst/>
              <a:gdLst/>
              <a:ahLst/>
              <a:cxnLst/>
              <a:rect l="l" t="t" r="r" b="b"/>
              <a:pathLst>
                <a:path w="832" h="1113" extrusionOk="0">
                  <a:moveTo>
                    <a:pt x="557" y="1"/>
                  </a:moveTo>
                  <a:cubicBezTo>
                    <a:pt x="251" y="1"/>
                    <a:pt x="0" y="251"/>
                    <a:pt x="0" y="555"/>
                  </a:cubicBezTo>
                  <a:cubicBezTo>
                    <a:pt x="0" y="862"/>
                    <a:pt x="251" y="1112"/>
                    <a:pt x="557" y="1112"/>
                  </a:cubicBezTo>
                  <a:cubicBezTo>
                    <a:pt x="657" y="1112"/>
                    <a:pt x="751" y="1085"/>
                    <a:pt x="832" y="1037"/>
                  </a:cubicBezTo>
                  <a:cubicBezTo>
                    <a:pt x="668" y="937"/>
                    <a:pt x="557" y="757"/>
                    <a:pt x="557" y="552"/>
                  </a:cubicBezTo>
                  <a:cubicBezTo>
                    <a:pt x="557" y="348"/>
                    <a:pt x="668" y="170"/>
                    <a:pt x="832" y="76"/>
                  </a:cubicBezTo>
                  <a:cubicBezTo>
                    <a:pt x="751" y="28"/>
                    <a:pt x="657" y="1"/>
                    <a:pt x="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76"/>
            <p:cNvSpPr/>
            <p:nvPr/>
          </p:nvSpPr>
          <p:spPr>
            <a:xfrm>
              <a:off x="6303249" y="2779569"/>
              <a:ext cx="297006" cy="28984"/>
            </a:xfrm>
            <a:custGeom>
              <a:avLst/>
              <a:gdLst/>
              <a:ahLst/>
              <a:cxnLst/>
              <a:rect l="l" t="t" r="r" b="b"/>
              <a:pathLst>
                <a:path w="10534" h="1028" extrusionOk="0">
                  <a:moveTo>
                    <a:pt x="148" y="0"/>
                  </a:moveTo>
                  <a:lnTo>
                    <a:pt x="0" y="100"/>
                  </a:lnTo>
                  <a:lnTo>
                    <a:pt x="0" y="1028"/>
                  </a:lnTo>
                  <a:lnTo>
                    <a:pt x="10364" y="1028"/>
                  </a:lnTo>
                  <a:lnTo>
                    <a:pt x="10528" y="901"/>
                  </a:lnTo>
                  <a:lnTo>
                    <a:pt x="10528" y="328"/>
                  </a:lnTo>
                  <a:cubicBezTo>
                    <a:pt x="10534" y="151"/>
                    <a:pt x="10380" y="0"/>
                    <a:pt x="10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76"/>
            <p:cNvSpPr/>
            <p:nvPr/>
          </p:nvSpPr>
          <p:spPr>
            <a:xfrm>
              <a:off x="6276548" y="2779625"/>
              <a:ext cx="36964" cy="29097"/>
            </a:xfrm>
            <a:custGeom>
              <a:avLst/>
              <a:gdLst/>
              <a:ahLst/>
              <a:cxnLst/>
              <a:rect l="l" t="t" r="r" b="b"/>
              <a:pathLst>
                <a:path w="1311" h="1032" extrusionOk="0">
                  <a:moveTo>
                    <a:pt x="331" y="1"/>
                  </a:moveTo>
                  <a:cubicBezTo>
                    <a:pt x="148" y="1"/>
                    <a:pt x="0" y="149"/>
                    <a:pt x="0" y="332"/>
                  </a:cubicBezTo>
                  <a:lnTo>
                    <a:pt x="0" y="902"/>
                  </a:lnTo>
                  <a:lnTo>
                    <a:pt x="124" y="1031"/>
                  </a:lnTo>
                  <a:lnTo>
                    <a:pt x="1101" y="1031"/>
                  </a:lnTo>
                  <a:lnTo>
                    <a:pt x="977" y="902"/>
                  </a:lnTo>
                  <a:lnTo>
                    <a:pt x="977" y="332"/>
                  </a:lnTo>
                  <a:cubicBezTo>
                    <a:pt x="977" y="149"/>
                    <a:pt x="1125" y="1"/>
                    <a:pt x="13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76"/>
            <p:cNvSpPr/>
            <p:nvPr/>
          </p:nvSpPr>
          <p:spPr>
            <a:xfrm>
              <a:off x="6271924" y="2805508"/>
              <a:ext cx="358838" cy="129274"/>
            </a:xfrm>
            <a:custGeom>
              <a:avLst/>
              <a:gdLst/>
              <a:ahLst/>
              <a:cxnLst/>
              <a:rect l="l" t="t" r="r" b="b"/>
              <a:pathLst>
                <a:path w="12727" h="4585" extrusionOk="0">
                  <a:moveTo>
                    <a:pt x="205" y="0"/>
                  </a:moveTo>
                  <a:lnTo>
                    <a:pt x="0" y="221"/>
                  </a:lnTo>
                  <a:lnTo>
                    <a:pt x="0" y="4340"/>
                  </a:lnTo>
                  <a:lnTo>
                    <a:pt x="137" y="4585"/>
                  </a:lnTo>
                  <a:lnTo>
                    <a:pt x="12358" y="4585"/>
                  </a:lnTo>
                  <a:cubicBezTo>
                    <a:pt x="12562" y="4585"/>
                    <a:pt x="12726" y="4421"/>
                    <a:pt x="12726" y="4216"/>
                  </a:cubicBezTo>
                  <a:lnTo>
                    <a:pt x="12726" y="1910"/>
                  </a:lnTo>
                  <a:lnTo>
                    <a:pt x="12484" y="1768"/>
                  </a:lnTo>
                  <a:lnTo>
                    <a:pt x="7057" y="1768"/>
                  </a:lnTo>
                  <a:lnTo>
                    <a:pt x="7057" y="159"/>
                  </a:lnTo>
                  <a:lnTo>
                    <a:pt x="68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76"/>
            <p:cNvSpPr/>
            <p:nvPr/>
          </p:nvSpPr>
          <p:spPr>
            <a:xfrm>
              <a:off x="6245223" y="2805565"/>
              <a:ext cx="39840" cy="129302"/>
            </a:xfrm>
            <a:custGeom>
              <a:avLst/>
              <a:gdLst/>
              <a:ahLst/>
              <a:cxnLst/>
              <a:rect l="l" t="t" r="r" b="b"/>
              <a:pathLst>
                <a:path w="1413" h="4586" extrusionOk="0">
                  <a:moveTo>
                    <a:pt x="433" y="1"/>
                  </a:moveTo>
                  <a:cubicBezTo>
                    <a:pt x="194" y="1"/>
                    <a:pt x="0" y="197"/>
                    <a:pt x="0" y="437"/>
                  </a:cubicBezTo>
                  <a:lnTo>
                    <a:pt x="0" y="4217"/>
                  </a:lnTo>
                  <a:cubicBezTo>
                    <a:pt x="0" y="4421"/>
                    <a:pt x="164" y="4585"/>
                    <a:pt x="369" y="4585"/>
                  </a:cubicBezTo>
                  <a:lnTo>
                    <a:pt x="1348" y="4585"/>
                  </a:lnTo>
                  <a:cubicBezTo>
                    <a:pt x="1144" y="4585"/>
                    <a:pt x="974" y="4421"/>
                    <a:pt x="974" y="4217"/>
                  </a:cubicBezTo>
                  <a:lnTo>
                    <a:pt x="974" y="437"/>
                  </a:lnTo>
                  <a:cubicBezTo>
                    <a:pt x="974" y="197"/>
                    <a:pt x="1170" y="1"/>
                    <a:pt x="14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76"/>
            <p:cNvSpPr/>
            <p:nvPr/>
          </p:nvSpPr>
          <p:spPr>
            <a:xfrm>
              <a:off x="6489928" y="2805649"/>
              <a:ext cx="140834" cy="53514"/>
            </a:xfrm>
            <a:custGeom>
              <a:avLst/>
              <a:gdLst/>
              <a:ahLst/>
              <a:cxnLst/>
              <a:rect l="l" t="t" r="r" b="b"/>
              <a:pathLst>
                <a:path w="4995" h="1898" extrusionOk="0">
                  <a:moveTo>
                    <a:pt x="98" y="1"/>
                  </a:moveTo>
                  <a:lnTo>
                    <a:pt x="1" y="95"/>
                  </a:lnTo>
                  <a:lnTo>
                    <a:pt x="1" y="1725"/>
                  </a:lnTo>
                  <a:lnTo>
                    <a:pt x="192" y="1897"/>
                  </a:lnTo>
                  <a:lnTo>
                    <a:pt x="4994" y="1897"/>
                  </a:lnTo>
                  <a:lnTo>
                    <a:pt x="4994" y="431"/>
                  </a:lnTo>
                  <a:cubicBezTo>
                    <a:pt x="4994" y="192"/>
                    <a:pt x="4803" y="1"/>
                    <a:pt x="45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76"/>
            <p:cNvSpPr/>
            <p:nvPr/>
          </p:nvSpPr>
          <p:spPr>
            <a:xfrm>
              <a:off x="6466329" y="2805649"/>
              <a:ext cx="34031" cy="53599"/>
            </a:xfrm>
            <a:custGeom>
              <a:avLst/>
              <a:gdLst/>
              <a:ahLst/>
              <a:cxnLst/>
              <a:rect l="l" t="t" r="r" b="b"/>
              <a:pathLst>
                <a:path w="1207" h="1901" extrusionOk="0">
                  <a:moveTo>
                    <a:pt x="1" y="1"/>
                  </a:moveTo>
                  <a:lnTo>
                    <a:pt x="1" y="1671"/>
                  </a:lnTo>
                  <a:cubicBezTo>
                    <a:pt x="1" y="1798"/>
                    <a:pt x="103" y="1900"/>
                    <a:pt x="230" y="1900"/>
                  </a:cubicBezTo>
                  <a:lnTo>
                    <a:pt x="1206" y="1900"/>
                  </a:lnTo>
                  <a:cubicBezTo>
                    <a:pt x="1080" y="1900"/>
                    <a:pt x="975" y="1795"/>
                    <a:pt x="975" y="1671"/>
                  </a:cubicBezTo>
                  <a:lnTo>
                    <a:pt x="97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76"/>
            <p:cNvSpPr/>
            <p:nvPr/>
          </p:nvSpPr>
          <p:spPr>
            <a:xfrm>
              <a:off x="6297102" y="2826654"/>
              <a:ext cx="11560" cy="38035"/>
            </a:xfrm>
            <a:custGeom>
              <a:avLst/>
              <a:gdLst/>
              <a:ahLst/>
              <a:cxnLst/>
              <a:rect l="l" t="t" r="r" b="b"/>
              <a:pathLst>
                <a:path w="410" h="1349" extrusionOk="0">
                  <a:moveTo>
                    <a:pt x="204" y="1"/>
                  </a:moveTo>
                  <a:cubicBezTo>
                    <a:pt x="203" y="1"/>
                    <a:pt x="201" y="1"/>
                    <a:pt x="199" y="1"/>
                  </a:cubicBezTo>
                  <a:cubicBezTo>
                    <a:pt x="89" y="3"/>
                    <a:pt x="0" y="103"/>
                    <a:pt x="0" y="213"/>
                  </a:cubicBezTo>
                  <a:lnTo>
                    <a:pt x="0" y="1144"/>
                  </a:lnTo>
                  <a:cubicBezTo>
                    <a:pt x="0" y="1260"/>
                    <a:pt x="97" y="1349"/>
                    <a:pt x="208" y="1349"/>
                  </a:cubicBezTo>
                  <a:cubicBezTo>
                    <a:pt x="318" y="1349"/>
                    <a:pt x="409" y="1260"/>
                    <a:pt x="409" y="1142"/>
                  </a:cubicBezTo>
                  <a:lnTo>
                    <a:pt x="409" y="203"/>
                  </a:lnTo>
                  <a:cubicBezTo>
                    <a:pt x="409" y="94"/>
                    <a:pt x="318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76"/>
            <p:cNvSpPr/>
            <p:nvPr/>
          </p:nvSpPr>
          <p:spPr>
            <a:xfrm>
              <a:off x="6399647" y="2826654"/>
              <a:ext cx="11560" cy="38035"/>
            </a:xfrm>
            <a:custGeom>
              <a:avLst/>
              <a:gdLst/>
              <a:ahLst/>
              <a:cxnLst/>
              <a:rect l="l" t="t" r="r" b="b"/>
              <a:pathLst>
                <a:path w="410" h="1349" extrusionOk="0">
                  <a:moveTo>
                    <a:pt x="202" y="1"/>
                  </a:moveTo>
                  <a:cubicBezTo>
                    <a:pt x="201" y="1"/>
                    <a:pt x="199" y="1"/>
                    <a:pt x="197" y="1"/>
                  </a:cubicBezTo>
                  <a:cubicBezTo>
                    <a:pt x="87" y="3"/>
                    <a:pt x="1" y="103"/>
                    <a:pt x="1" y="213"/>
                  </a:cubicBezTo>
                  <a:lnTo>
                    <a:pt x="1" y="1144"/>
                  </a:lnTo>
                  <a:cubicBezTo>
                    <a:pt x="1" y="1260"/>
                    <a:pt x="95" y="1349"/>
                    <a:pt x="205" y="1349"/>
                  </a:cubicBezTo>
                  <a:cubicBezTo>
                    <a:pt x="316" y="1349"/>
                    <a:pt x="410" y="1260"/>
                    <a:pt x="407" y="1142"/>
                  </a:cubicBezTo>
                  <a:lnTo>
                    <a:pt x="407" y="203"/>
                  </a:lnTo>
                  <a:cubicBezTo>
                    <a:pt x="407" y="94"/>
                    <a:pt x="316" y="1"/>
                    <a:pt x="2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76"/>
            <p:cNvSpPr/>
            <p:nvPr/>
          </p:nvSpPr>
          <p:spPr>
            <a:xfrm>
              <a:off x="6425615" y="2826654"/>
              <a:ext cx="11616" cy="38035"/>
            </a:xfrm>
            <a:custGeom>
              <a:avLst/>
              <a:gdLst/>
              <a:ahLst/>
              <a:cxnLst/>
              <a:rect l="l" t="t" r="r" b="b"/>
              <a:pathLst>
                <a:path w="412" h="1349" extrusionOk="0">
                  <a:moveTo>
                    <a:pt x="204" y="1"/>
                  </a:moveTo>
                  <a:cubicBezTo>
                    <a:pt x="202" y="1"/>
                    <a:pt x="201" y="1"/>
                    <a:pt x="199" y="1"/>
                  </a:cubicBezTo>
                  <a:cubicBezTo>
                    <a:pt x="89" y="3"/>
                    <a:pt x="0" y="103"/>
                    <a:pt x="0" y="213"/>
                  </a:cubicBezTo>
                  <a:lnTo>
                    <a:pt x="0" y="1144"/>
                  </a:lnTo>
                  <a:cubicBezTo>
                    <a:pt x="0" y="1260"/>
                    <a:pt x="94" y="1349"/>
                    <a:pt x="207" y="1349"/>
                  </a:cubicBezTo>
                  <a:cubicBezTo>
                    <a:pt x="320" y="1349"/>
                    <a:pt x="412" y="1260"/>
                    <a:pt x="406" y="1142"/>
                  </a:cubicBezTo>
                  <a:lnTo>
                    <a:pt x="406" y="203"/>
                  </a:lnTo>
                  <a:cubicBezTo>
                    <a:pt x="406" y="94"/>
                    <a:pt x="315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76"/>
            <p:cNvSpPr/>
            <p:nvPr/>
          </p:nvSpPr>
          <p:spPr>
            <a:xfrm>
              <a:off x="6374413" y="2826654"/>
              <a:ext cx="11532" cy="38035"/>
            </a:xfrm>
            <a:custGeom>
              <a:avLst/>
              <a:gdLst/>
              <a:ahLst/>
              <a:cxnLst/>
              <a:rect l="l" t="t" r="r" b="b"/>
              <a:pathLst>
                <a:path w="409" h="1349" extrusionOk="0">
                  <a:moveTo>
                    <a:pt x="204" y="1"/>
                  </a:moveTo>
                  <a:cubicBezTo>
                    <a:pt x="202" y="1"/>
                    <a:pt x="201" y="1"/>
                    <a:pt x="199" y="1"/>
                  </a:cubicBezTo>
                  <a:cubicBezTo>
                    <a:pt x="89" y="3"/>
                    <a:pt x="0" y="103"/>
                    <a:pt x="0" y="213"/>
                  </a:cubicBezTo>
                  <a:lnTo>
                    <a:pt x="0" y="1144"/>
                  </a:lnTo>
                  <a:cubicBezTo>
                    <a:pt x="0" y="1260"/>
                    <a:pt x="94" y="1349"/>
                    <a:pt x="207" y="1349"/>
                  </a:cubicBezTo>
                  <a:cubicBezTo>
                    <a:pt x="317" y="1349"/>
                    <a:pt x="409" y="1260"/>
                    <a:pt x="406" y="1142"/>
                  </a:cubicBezTo>
                  <a:lnTo>
                    <a:pt x="406" y="203"/>
                  </a:lnTo>
                  <a:cubicBezTo>
                    <a:pt x="406" y="94"/>
                    <a:pt x="315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76"/>
            <p:cNvSpPr/>
            <p:nvPr/>
          </p:nvSpPr>
          <p:spPr>
            <a:xfrm>
              <a:off x="6271924" y="2826654"/>
              <a:ext cx="11475" cy="38035"/>
            </a:xfrm>
            <a:custGeom>
              <a:avLst/>
              <a:gdLst/>
              <a:ahLst/>
              <a:cxnLst/>
              <a:rect l="l" t="t" r="r" b="b"/>
              <a:pathLst>
                <a:path w="407" h="1349" extrusionOk="0">
                  <a:moveTo>
                    <a:pt x="204" y="1"/>
                  </a:moveTo>
                  <a:cubicBezTo>
                    <a:pt x="202" y="1"/>
                    <a:pt x="201" y="1"/>
                    <a:pt x="199" y="1"/>
                  </a:cubicBezTo>
                  <a:cubicBezTo>
                    <a:pt x="89" y="3"/>
                    <a:pt x="0" y="103"/>
                    <a:pt x="0" y="213"/>
                  </a:cubicBezTo>
                  <a:lnTo>
                    <a:pt x="0" y="1144"/>
                  </a:lnTo>
                  <a:cubicBezTo>
                    <a:pt x="0" y="1260"/>
                    <a:pt x="94" y="1349"/>
                    <a:pt x="205" y="1349"/>
                  </a:cubicBezTo>
                  <a:cubicBezTo>
                    <a:pt x="318" y="1349"/>
                    <a:pt x="406" y="1260"/>
                    <a:pt x="406" y="1142"/>
                  </a:cubicBezTo>
                  <a:lnTo>
                    <a:pt x="406" y="203"/>
                  </a:lnTo>
                  <a:cubicBezTo>
                    <a:pt x="406" y="94"/>
                    <a:pt x="315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76"/>
            <p:cNvSpPr/>
            <p:nvPr/>
          </p:nvSpPr>
          <p:spPr>
            <a:xfrm>
              <a:off x="6348304" y="2826654"/>
              <a:ext cx="11645" cy="38035"/>
            </a:xfrm>
            <a:custGeom>
              <a:avLst/>
              <a:gdLst/>
              <a:ahLst/>
              <a:cxnLst/>
              <a:rect l="l" t="t" r="r" b="b"/>
              <a:pathLst>
                <a:path w="413" h="1349" extrusionOk="0">
                  <a:moveTo>
                    <a:pt x="204" y="1"/>
                  </a:moveTo>
                  <a:cubicBezTo>
                    <a:pt x="203" y="1"/>
                    <a:pt x="201" y="1"/>
                    <a:pt x="200" y="1"/>
                  </a:cubicBezTo>
                  <a:cubicBezTo>
                    <a:pt x="89" y="3"/>
                    <a:pt x="0" y="103"/>
                    <a:pt x="0" y="213"/>
                  </a:cubicBezTo>
                  <a:lnTo>
                    <a:pt x="0" y="1144"/>
                  </a:lnTo>
                  <a:cubicBezTo>
                    <a:pt x="0" y="1260"/>
                    <a:pt x="97" y="1349"/>
                    <a:pt x="208" y="1349"/>
                  </a:cubicBezTo>
                  <a:cubicBezTo>
                    <a:pt x="321" y="1349"/>
                    <a:pt x="412" y="1260"/>
                    <a:pt x="409" y="1142"/>
                  </a:cubicBezTo>
                  <a:lnTo>
                    <a:pt x="409" y="203"/>
                  </a:lnTo>
                  <a:cubicBezTo>
                    <a:pt x="409" y="94"/>
                    <a:pt x="318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76"/>
            <p:cNvSpPr/>
            <p:nvPr/>
          </p:nvSpPr>
          <p:spPr>
            <a:xfrm>
              <a:off x="6323126" y="2826654"/>
              <a:ext cx="11616" cy="38035"/>
            </a:xfrm>
            <a:custGeom>
              <a:avLst/>
              <a:gdLst/>
              <a:ahLst/>
              <a:cxnLst/>
              <a:rect l="l" t="t" r="r" b="b"/>
              <a:pathLst>
                <a:path w="412" h="1349" extrusionOk="0">
                  <a:moveTo>
                    <a:pt x="204" y="1"/>
                  </a:moveTo>
                  <a:cubicBezTo>
                    <a:pt x="202" y="1"/>
                    <a:pt x="201" y="1"/>
                    <a:pt x="199" y="1"/>
                  </a:cubicBezTo>
                  <a:cubicBezTo>
                    <a:pt x="89" y="3"/>
                    <a:pt x="0" y="103"/>
                    <a:pt x="0" y="213"/>
                  </a:cubicBezTo>
                  <a:lnTo>
                    <a:pt x="0" y="1144"/>
                  </a:lnTo>
                  <a:cubicBezTo>
                    <a:pt x="0" y="1260"/>
                    <a:pt x="94" y="1349"/>
                    <a:pt x="205" y="1349"/>
                  </a:cubicBezTo>
                  <a:cubicBezTo>
                    <a:pt x="320" y="1349"/>
                    <a:pt x="412" y="1260"/>
                    <a:pt x="407" y="1142"/>
                  </a:cubicBezTo>
                  <a:lnTo>
                    <a:pt x="407" y="203"/>
                  </a:lnTo>
                  <a:cubicBezTo>
                    <a:pt x="407" y="94"/>
                    <a:pt x="315" y="1"/>
                    <a:pt x="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76"/>
            <p:cNvSpPr/>
            <p:nvPr/>
          </p:nvSpPr>
          <p:spPr>
            <a:xfrm>
              <a:off x="6530585" y="2892800"/>
              <a:ext cx="65187" cy="84077"/>
            </a:xfrm>
            <a:custGeom>
              <a:avLst/>
              <a:gdLst/>
              <a:ahLst/>
              <a:cxnLst/>
              <a:rect l="l" t="t" r="r" b="b"/>
              <a:pathLst>
                <a:path w="2312" h="2982" extrusionOk="0">
                  <a:moveTo>
                    <a:pt x="924" y="1"/>
                  </a:moveTo>
                  <a:lnTo>
                    <a:pt x="159" y="655"/>
                  </a:lnTo>
                  <a:lnTo>
                    <a:pt x="1" y="1193"/>
                  </a:lnTo>
                  <a:lnTo>
                    <a:pt x="1" y="1828"/>
                  </a:lnTo>
                  <a:lnTo>
                    <a:pt x="415" y="2619"/>
                  </a:lnTo>
                  <a:lnTo>
                    <a:pt x="792" y="2882"/>
                  </a:lnTo>
                  <a:lnTo>
                    <a:pt x="1147" y="2982"/>
                  </a:lnTo>
                  <a:cubicBezTo>
                    <a:pt x="1817" y="2810"/>
                    <a:pt x="2312" y="2204"/>
                    <a:pt x="2312" y="1486"/>
                  </a:cubicBezTo>
                  <a:cubicBezTo>
                    <a:pt x="2309" y="784"/>
                    <a:pt x="1844" y="195"/>
                    <a:pt x="1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76"/>
            <p:cNvSpPr/>
            <p:nvPr/>
          </p:nvSpPr>
          <p:spPr>
            <a:xfrm>
              <a:off x="6508142" y="2890911"/>
              <a:ext cx="56305" cy="87264"/>
            </a:xfrm>
            <a:custGeom>
              <a:avLst/>
              <a:gdLst/>
              <a:ahLst/>
              <a:cxnLst/>
              <a:rect l="l" t="t" r="r" b="b"/>
              <a:pathLst>
                <a:path w="1997" h="3095" extrusionOk="0">
                  <a:moveTo>
                    <a:pt x="1547" y="1"/>
                  </a:moveTo>
                  <a:cubicBezTo>
                    <a:pt x="692" y="1"/>
                    <a:pt x="0" y="695"/>
                    <a:pt x="0" y="1548"/>
                  </a:cubicBezTo>
                  <a:cubicBezTo>
                    <a:pt x="0" y="2403"/>
                    <a:pt x="692" y="3095"/>
                    <a:pt x="1547" y="3095"/>
                  </a:cubicBezTo>
                  <a:cubicBezTo>
                    <a:pt x="1706" y="3095"/>
                    <a:pt x="1857" y="3073"/>
                    <a:pt x="1997" y="3027"/>
                  </a:cubicBezTo>
                  <a:cubicBezTo>
                    <a:pt x="1362" y="2834"/>
                    <a:pt x="902" y="2245"/>
                    <a:pt x="902" y="1548"/>
                  </a:cubicBezTo>
                  <a:cubicBezTo>
                    <a:pt x="902" y="854"/>
                    <a:pt x="1362" y="264"/>
                    <a:pt x="1997" y="68"/>
                  </a:cubicBezTo>
                  <a:cubicBezTo>
                    <a:pt x="1857" y="25"/>
                    <a:pt x="1706" y="1"/>
                    <a:pt x="1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76"/>
            <p:cNvSpPr/>
            <p:nvPr/>
          </p:nvSpPr>
          <p:spPr>
            <a:xfrm>
              <a:off x="6546515" y="2916568"/>
              <a:ext cx="25827" cy="35892"/>
            </a:xfrm>
            <a:custGeom>
              <a:avLst/>
              <a:gdLst/>
              <a:ahLst/>
              <a:cxnLst/>
              <a:rect l="l" t="t" r="r" b="b"/>
              <a:pathLst>
                <a:path w="916" h="1273" extrusionOk="0">
                  <a:moveTo>
                    <a:pt x="321" y="0"/>
                  </a:moveTo>
                  <a:lnTo>
                    <a:pt x="1" y="428"/>
                  </a:lnTo>
                  <a:lnTo>
                    <a:pt x="1" y="874"/>
                  </a:lnTo>
                  <a:lnTo>
                    <a:pt x="192" y="1192"/>
                  </a:lnTo>
                  <a:lnTo>
                    <a:pt x="348" y="1243"/>
                  </a:lnTo>
                  <a:lnTo>
                    <a:pt x="528" y="1273"/>
                  </a:lnTo>
                  <a:cubicBezTo>
                    <a:pt x="757" y="1152"/>
                    <a:pt x="916" y="912"/>
                    <a:pt x="916" y="635"/>
                  </a:cubicBezTo>
                  <a:cubicBezTo>
                    <a:pt x="916" y="361"/>
                    <a:pt x="757" y="118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76"/>
            <p:cNvSpPr/>
            <p:nvPr/>
          </p:nvSpPr>
          <p:spPr>
            <a:xfrm>
              <a:off x="6531431" y="2914341"/>
              <a:ext cx="29774" cy="40629"/>
            </a:xfrm>
            <a:custGeom>
              <a:avLst/>
              <a:gdLst/>
              <a:ahLst/>
              <a:cxnLst/>
              <a:rect l="l" t="t" r="r" b="b"/>
              <a:pathLst>
                <a:path w="1056" h="1441" extrusionOk="0">
                  <a:moveTo>
                    <a:pt x="721" y="1"/>
                  </a:moveTo>
                  <a:cubicBezTo>
                    <a:pt x="323" y="1"/>
                    <a:pt x="0" y="324"/>
                    <a:pt x="0" y="722"/>
                  </a:cubicBezTo>
                  <a:cubicBezTo>
                    <a:pt x="0" y="1118"/>
                    <a:pt x="323" y="1440"/>
                    <a:pt x="721" y="1440"/>
                  </a:cubicBezTo>
                  <a:cubicBezTo>
                    <a:pt x="842" y="1440"/>
                    <a:pt x="955" y="1411"/>
                    <a:pt x="1055" y="1360"/>
                  </a:cubicBezTo>
                  <a:cubicBezTo>
                    <a:pt x="826" y="1236"/>
                    <a:pt x="668" y="994"/>
                    <a:pt x="668" y="717"/>
                  </a:cubicBezTo>
                  <a:cubicBezTo>
                    <a:pt x="668" y="442"/>
                    <a:pt x="821" y="200"/>
                    <a:pt x="1055" y="82"/>
                  </a:cubicBezTo>
                  <a:cubicBezTo>
                    <a:pt x="953" y="28"/>
                    <a:pt x="842" y="1"/>
                    <a:pt x="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76"/>
            <p:cNvSpPr/>
            <p:nvPr/>
          </p:nvSpPr>
          <p:spPr>
            <a:xfrm>
              <a:off x="6416649" y="2892800"/>
              <a:ext cx="65130" cy="84077"/>
            </a:xfrm>
            <a:custGeom>
              <a:avLst/>
              <a:gdLst/>
              <a:ahLst/>
              <a:cxnLst/>
              <a:rect l="l" t="t" r="r" b="b"/>
              <a:pathLst>
                <a:path w="2310" h="2982" extrusionOk="0">
                  <a:moveTo>
                    <a:pt x="921" y="1"/>
                  </a:moveTo>
                  <a:lnTo>
                    <a:pt x="157" y="655"/>
                  </a:lnTo>
                  <a:lnTo>
                    <a:pt x="1" y="1193"/>
                  </a:lnTo>
                  <a:lnTo>
                    <a:pt x="1" y="1828"/>
                  </a:lnTo>
                  <a:lnTo>
                    <a:pt x="412" y="2619"/>
                  </a:lnTo>
                  <a:lnTo>
                    <a:pt x="789" y="2882"/>
                  </a:lnTo>
                  <a:lnTo>
                    <a:pt x="1147" y="2982"/>
                  </a:lnTo>
                  <a:cubicBezTo>
                    <a:pt x="1817" y="2810"/>
                    <a:pt x="2309" y="2204"/>
                    <a:pt x="2309" y="1486"/>
                  </a:cubicBezTo>
                  <a:cubicBezTo>
                    <a:pt x="2304" y="784"/>
                    <a:pt x="1844" y="195"/>
                    <a:pt x="1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76"/>
            <p:cNvSpPr/>
            <p:nvPr/>
          </p:nvSpPr>
          <p:spPr>
            <a:xfrm>
              <a:off x="6394488" y="2890911"/>
              <a:ext cx="56418" cy="87264"/>
            </a:xfrm>
            <a:custGeom>
              <a:avLst/>
              <a:gdLst/>
              <a:ahLst/>
              <a:cxnLst/>
              <a:rect l="l" t="t" r="r" b="b"/>
              <a:pathLst>
                <a:path w="2001" h="3095" extrusionOk="0">
                  <a:moveTo>
                    <a:pt x="1548" y="1"/>
                  </a:moveTo>
                  <a:cubicBezTo>
                    <a:pt x="695" y="1"/>
                    <a:pt x="1" y="695"/>
                    <a:pt x="1" y="1548"/>
                  </a:cubicBezTo>
                  <a:cubicBezTo>
                    <a:pt x="1" y="2403"/>
                    <a:pt x="695" y="3095"/>
                    <a:pt x="1548" y="3095"/>
                  </a:cubicBezTo>
                  <a:cubicBezTo>
                    <a:pt x="1707" y="3095"/>
                    <a:pt x="1857" y="3073"/>
                    <a:pt x="2000" y="3027"/>
                  </a:cubicBezTo>
                  <a:cubicBezTo>
                    <a:pt x="1365" y="2834"/>
                    <a:pt x="902" y="2245"/>
                    <a:pt x="902" y="1548"/>
                  </a:cubicBezTo>
                  <a:cubicBezTo>
                    <a:pt x="902" y="854"/>
                    <a:pt x="1365" y="264"/>
                    <a:pt x="2000" y="68"/>
                  </a:cubicBezTo>
                  <a:cubicBezTo>
                    <a:pt x="1857" y="25"/>
                    <a:pt x="1707" y="1"/>
                    <a:pt x="15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76"/>
            <p:cNvSpPr/>
            <p:nvPr/>
          </p:nvSpPr>
          <p:spPr>
            <a:xfrm>
              <a:off x="6432579" y="2916568"/>
              <a:ext cx="25827" cy="35892"/>
            </a:xfrm>
            <a:custGeom>
              <a:avLst/>
              <a:gdLst/>
              <a:ahLst/>
              <a:cxnLst/>
              <a:rect l="l" t="t" r="r" b="b"/>
              <a:pathLst>
                <a:path w="916" h="1273" extrusionOk="0">
                  <a:moveTo>
                    <a:pt x="318" y="0"/>
                  </a:moveTo>
                  <a:lnTo>
                    <a:pt x="1" y="428"/>
                  </a:lnTo>
                  <a:lnTo>
                    <a:pt x="1" y="874"/>
                  </a:lnTo>
                  <a:lnTo>
                    <a:pt x="192" y="1192"/>
                  </a:lnTo>
                  <a:lnTo>
                    <a:pt x="345" y="1243"/>
                  </a:lnTo>
                  <a:lnTo>
                    <a:pt x="528" y="1273"/>
                  </a:lnTo>
                  <a:cubicBezTo>
                    <a:pt x="757" y="1152"/>
                    <a:pt x="915" y="912"/>
                    <a:pt x="915" y="635"/>
                  </a:cubicBezTo>
                  <a:cubicBezTo>
                    <a:pt x="915" y="361"/>
                    <a:pt x="757" y="118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76"/>
            <p:cNvSpPr/>
            <p:nvPr/>
          </p:nvSpPr>
          <p:spPr>
            <a:xfrm>
              <a:off x="6417861" y="2914341"/>
              <a:ext cx="29689" cy="40629"/>
            </a:xfrm>
            <a:custGeom>
              <a:avLst/>
              <a:gdLst/>
              <a:ahLst/>
              <a:cxnLst/>
              <a:rect l="l" t="t" r="r" b="b"/>
              <a:pathLst>
                <a:path w="1053" h="1441" extrusionOk="0">
                  <a:moveTo>
                    <a:pt x="719" y="1"/>
                  </a:moveTo>
                  <a:cubicBezTo>
                    <a:pt x="324" y="1"/>
                    <a:pt x="1" y="324"/>
                    <a:pt x="1" y="722"/>
                  </a:cubicBezTo>
                  <a:cubicBezTo>
                    <a:pt x="1" y="1118"/>
                    <a:pt x="324" y="1440"/>
                    <a:pt x="719" y="1440"/>
                  </a:cubicBezTo>
                  <a:cubicBezTo>
                    <a:pt x="840" y="1440"/>
                    <a:pt x="956" y="1411"/>
                    <a:pt x="1053" y="1360"/>
                  </a:cubicBezTo>
                  <a:cubicBezTo>
                    <a:pt x="824" y="1236"/>
                    <a:pt x="665" y="994"/>
                    <a:pt x="665" y="717"/>
                  </a:cubicBezTo>
                  <a:cubicBezTo>
                    <a:pt x="665" y="442"/>
                    <a:pt x="821" y="200"/>
                    <a:pt x="1053" y="82"/>
                  </a:cubicBezTo>
                  <a:cubicBezTo>
                    <a:pt x="953" y="28"/>
                    <a:pt x="840" y="1"/>
                    <a:pt x="7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76"/>
            <p:cNvSpPr/>
            <p:nvPr/>
          </p:nvSpPr>
          <p:spPr>
            <a:xfrm>
              <a:off x="6303333" y="2892800"/>
              <a:ext cx="65187" cy="84077"/>
            </a:xfrm>
            <a:custGeom>
              <a:avLst/>
              <a:gdLst/>
              <a:ahLst/>
              <a:cxnLst/>
              <a:rect l="l" t="t" r="r" b="b"/>
              <a:pathLst>
                <a:path w="2312" h="2982" extrusionOk="0">
                  <a:moveTo>
                    <a:pt x="920" y="1"/>
                  </a:moveTo>
                  <a:lnTo>
                    <a:pt x="159" y="655"/>
                  </a:lnTo>
                  <a:lnTo>
                    <a:pt x="0" y="1193"/>
                  </a:lnTo>
                  <a:lnTo>
                    <a:pt x="0" y="1828"/>
                  </a:lnTo>
                  <a:lnTo>
                    <a:pt x="414" y="2619"/>
                  </a:lnTo>
                  <a:lnTo>
                    <a:pt x="791" y="2882"/>
                  </a:lnTo>
                  <a:lnTo>
                    <a:pt x="1146" y="2982"/>
                  </a:lnTo>
                  <a:cubicBezTo>
                    <a:pt x="1816" y="2810"/>
                    <a:pt x="2311" y="2204"/>
                    <a:pt x="2311" y="1486"/>
                  </a:cubicBezTo>
                  <a:cubicBezTo>
                    <a:pt x="2306" y="784"/>
                    <a:pt x="1846" y="195"/>
                    <a:pt x="1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76"/>
            <p:cNvSpPr/>
            <p:nvPr/>
          </p:nvSpPr>
          <p:spPr>
            <a:xfrm>
              <a:off x="6280947" y="2890911"/>
              <a:ext cx="56305" cy="87264"/>
            </a:xfrm>
            <a:custGeom>
              <a:avLst/>
              <a:gdLst/>
              <a:ahLst/>
              <a:cxnLst/>
              <a:rect l="l" t="t" r="r" b="b"/>
              <a:pathLst>
                <a:path w="1997" h="3095" extrusionOk="0">
                  <a:moveTo>
                    <a:pt x="1547" y="1"/>
                  </a:moveTo>
                  <a:cubicBezTo>
                    <a:pt x="692" y="1"/>
                    <a:pt x="0" y="695"/>
                    <a:pt x="0" y="1548"/>
                  </a:cubicBezTo>
                  <a:cubicBezTo>
                    <a:pt x="0" y="2403"/>
                    <a:pt x="692" y="3095"/>
                    <a:pt x="1547" y="3095"/>
                  </a:cubicBezTo>
                  <a:cubicBezTo>
                    <a:pt x="1706" y="3095"/>
                    <a:pt x="1857" y="3073"/>
                    <a:pt x="1997" y="3027"/>
                  </a:cubicBezTo>
                  <a:cubicBezTo>
                    <a:pt x="1362" y="2834"/>
                    <a:pt x="902" y="2245"/>
                    <a:pt x="902" y="1548"/>
                  </a:cubicBezTo>
                  <a:cubicBezTo>
                    <a:pt x="902" y="854"/>
                    <a:pt x="1362" y="264"/>
                    <a:pt x="1997" y="68"/>
                  </a:cubicBezTo>
                  <a:cubicBezTo>
                    <a:pt x="1857" y="25"/>
                    <a:pt x="1706" y="1"/>
                    <a:pt x="1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76"/>
            <p:cNvSpPr/>
            <p:nvPr/>
          </p:nvSpPr>
          <p:spPr>
            <a:xfrm>
              <a:off x="6319320" y="2916568"/>
              <a:ext cx="25827" cy="35892"/>
            </a:xfrm>
            <a:custGeom>
              <a:avLst/>
              <a:gdLst/>
              <a:ahLst/>
              <a:cxnLst/>
              <a:rect l="l" t="t" r="r" b="b"/>
              <a:pathLst>
                <a:path w="916" h="1273" extrusionOk="0">
                  <a:moveTo>
                    <a:pt x="321" y="0"/>
                  </a:moveTo>
                  <a:lnTo>
                    <a:pt x="1" y="428"/>
                  </a:lnTo>
                  <a:lnTo>
                    <a:pt x="1" y="874"/>
                  </a:lnTo>
                  <a:lnTo>
                    <a:pt x="192" y="1192"/>
                  </a:lnTo>
                  <a:lnTo>
                    <a:pt x="348" y="1243"/>
                  </a:lnTo>
                  <a:lnTo>
                    <a:pt x="528" y="1273"/>
                  </a:lnTo>
                  <a:cubicBezTo>
                    <a:pt x="757" y="1152"/>
                    <a:pt x="915" y="912"/>
                    <a:pt x="915" y="635"/>
                  </a:cubicBezTo>
                  <a:cubicBezTo>
                    <a:pt x="913" y="361"/>
                    <a:pt x="757" y="118"/>
                    <a:pt x="5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76"/>
            <p:cNvSpPr/>
            <p:nvPr/>
          </p:nvSpPr>
          <p:spPr>
            <a:xfrm>
              <a:off x="6304236" y="2914341"/>
              <a:ext cx="29746" cy="40629"/>
            </a:xfrm>
            <a:custGeom>
              <a:avLst/>
              <a:gdLst/>
              <a:ahLst/>
              <a:cxnLst/>
              <a:rect l="l" t="t" r="r" b="b"/>
              <a:pathLst>
                <a:path w="1055" h="1441" extrusionOk="0">
                  <a:moveTo>
                    <a:pt x="721" y="1"/>
                  </a:moveTo>
                  <a:cubicBezTo>
                    <a:pt x="323" y="1"/>
                    <a:pt x="0" y="324"/>
                    <a:pt x="0" y="722"/>
                  </a:cubicBezTo>
                  <a:cubicBezTo>
                    <a:pt x="0" y="1118"/>
                    <a:pt x="323" y="1440"/>
                    <a:pt x="721" y="1440"/>
                  </a:cubicBezTo>
                  <a:cubicBezTo>
                    <a:pt x="842" y="1440"/>
                    <a:pt x="955" y="1411"/>
                    <a:pt x="1055" y="1360"/>
                  </a:cubicBezTo>
                  <a:cubicBezTo>
                    <a:pt x="826" y="1236"/>
                    <a:pt x="668" y="994"/>
                    <a:pt x="668" y="717"/>
                  </a:cubicBezTo>
                  <a:cubicBezTo>
                    <a:pt x="668" y="442"/>
                    <a:pt x="821" y="200"/>
                    <a:pt x="1055" y="82"/>
                  </a:cubicBezTo>
                  <a:cubicBezTo>
                    <a:pt x="953" y="28"/>
                    <a:pt x="842" y="1"/>
                    <a:pt x="7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76"/>
            <p:cNvSpPr/>
            <p:nvPr/>
          </p:nvSpPr>
          <p:spPr>
            <a:xfrm>
              <a:off x="6610856" y="2594384"/>
              <a:ext cx="21879" cy="30535"/>
            </a:xfrm>
            <a:custGeom>
              <a:avLst/>
              <a:gdLst/>
              <a:ahLst/>
              <a:cxnLst/>
              <a:rect l="l" t="t" r="r" b="b"/>
              <a:pathLst>
                <a:path w="776" h="1083" extrusionOk="0">
                  <a:moveTo>
                    <a:pt x="242" y="1"/>
                  </a:moveTo>
                  <a:lnTo>
                    <a:pt x="59" y="232"/>
                  </a:lnTo>
                  <a:lnTo>
                    <a:pt x="0" y="463"/>
                  </a:lnTo>
                  <a:lnTo>
                    <a:pt x="0" y="810"/>
                  </a:lnTo>
                  <a:lnTo>
                    <a:pt x="207" y="1050"/>
                  </a:lnTo>
                  <a:lnTo>
                    <a:pt x="382" y="1082"/>
                  </a:lnTo>
                  <a:cubicBezTo>
                    <a:pt x="439" y="1055"/>
                    <a:pt x="493" y="1015"/>
                    <a:pt x="541" y="966"/>
                  </a:cubicBezTo>
                  <a:cubicBezTo>
                    <a:pt x="775" y="732"/>
                    <a:pt x="775" y="350"/>
                    <a:pt x="541" y="114"/>
                  </a:cubicBezTo>
                  <a:cubicBezTo>
                    <a:pt x="493" y="68"/>
                    <a:pt x="439" y="30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76"/>
            <p:cNvSpPr/>
            <p:nvPr/>
          </p:nvSpPr>
          <p:spPr>
            <a:xfrm>
              <a:off x="6595462" y="2592326"/>
              <a:ext cx="26193" cy="33975"/>
            </a:xfrm>
            <a:custGeom>
              <a:avLst/>
              <a:gdLst/>
              <a:ahLst/>
              <a:cxnLst/>
              <a:rect l="l" t="t" r="r" b="b"/>
              <a:pathLst>
                <a:path w="929" h="1205" extrusionOk="0">
                  <a:moveTo>
                    <a:pt x="658" y="0"/>
                  </a:moveTo>
                  <a:cubicBezTo>
                    <a:pt x="504" y="0"/>
                    <a:pt x="351" y="58"/>
                    <a:pt x="237" y="176"/>
                  </a:cubicBezTo>
                  <a:cubicBezTo>
                    <a:pt x="0" y="413"/>
                    <a:pt x="0" y="792"/>
                    <a:pt x="237" y="1029"/>
                  </a:cubicBezTo>
                  <a:cubicBezTo>
                    <a:pt x="354" y="1146"/>
                    <a:pt x="507" y="1204"/>
                    <a:pt x="659" y="1204"/>
                  </a:cubicBezTo>
                  <a:cubicBezTo>
                    <a:pt x="751" y="1204"/>
                    <a:pt x="843" y="1183"/>
                    <a:pt x="928" y="1142"/>
                  </a:cubicBezTo>
                  <a:cubicBezTo>
                    <a:pt x="872" y="1112"/>
                    <a:pt x="818" y="1074"/>
                    <a:pt x="770" y="1029"/>
                  </a:cubicBezTo>
                  <a:cubicBezTo>
                    <a:pt x="536" y="792"/>
                    <a:pt x="536" y="413"/>
                    <a:pt x="770" y="176"/>
                  </a:cubicBezTo>
                  <a:cubicBezTo>
                    <a:pt x="818" y="130"/>
                    <a:pt x="872" y="92"/>
                    <a:pt x="928" y="63"/>
                  </a:cubicBezTo>
                  <a:cubicBezTo>
                    <a:pt x="843" y="21"/>
                    <a:pt x="751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76"/>
            <p:cNvSpPr/>
            <p:nvPr/>
          </p:nvSpPr>
          <p:spPr>
            <a:xfrm>
              <a:off x="6244573" y="2805565"/>
              <a:ext cx="39840" cy="129302"/>
            </a:xfrm>
            <a:custGeom>
              <a:avLst/>
              <a:gdLst/>
              <a:ahLst/>
              <a:cxnLst/>
              <a:rect l="l" t="t" r="r" b="b"/>
              <a:pathLst>
                <a:path w="1413" h="4586" extrusionOk="0">
                  <a:moveTo>
                    <a:pt x="433" y="1"/>
                  </a:moveTo>
                  <a:cubicBezTo>
                    <a:pt x="194" y="1"/>
                    <a:pt x="0" y="197"/>
                    <a:pt x="0" y="437"/>
                  </a:cubicBezTo>
                  <a:lnTo>
                    <a:pt x="0" y="4217"/>
                  </a:lnTo>
                  <a:cubicBezTo>
                    <a:pt x="0" y="4421"/>
                    <a:pt x="164" y="4585"/>
                    <a:pt x="369" y="4585"/>
                  </a:cubicBezTo>
                  <a:lnTo>
                    <a:pt x="1348" y="4585"/>
                  </a:lnTo>
                  <a:cubicBezTo>
                    <a:pt x="1144" y="4585"/>
                    <a:pt x="974" y="4421"/>
                    <a:pt x="974" y="4217"/>
                  </a:cubicBezTo>
                  <a:lnTo>
                    <a:pt x="974" y="437"/>
                  </a:lnTo>
                  <a:cubicBezTo>
                    <a:pt x="974" y="197"/>
                    <a:pt x="1170" y="1"/>
                    <a:pt x="1413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76"/>
            <p:cNvSpPr/>
            <p:nvPr/>
          </p:nvSpPr>
          <p:spPr>
            <a:xfrm>
              <a:off x="6466454" y="2805649"/>
              <a:ext cx="34031" cy="53599"/>
            </a:xfrm>
            <a:custGeom>
              <a:avLst/>
              <a:gdLst/>
              <a:ahLst/>
              <a:cxnLst/>
              <a:rect l="l" t="t" r="r" b="b"/>
              <a:pathLst>
                <a:path w="1207" h="1901" extrusionOk="0">
                  <a:moveTo>
                    <a:pt x="1" y="1"/>
                  </a:moveTo>
                  <a:lnTo>
                    <a:pt x="1" y="1671"/>
                  </a:lnTo>
                  <a:cubicBezTo>
                    <a:pt x="1" y="1798"/>
                    <a:pt x="103" y="1900"/>
                    <a:pt x="230" y="1900"/>
                  </a:cubicBezTo>
                  <a:lnTo>
                    <a:pt x="1206" y="1900"/>
                  </a:lnTo>
                  <a:cubicBezTo>
                    <a:pt x="1080" y="1900"/>
                    <a:pt x="975" y="1795"/>
                    <a:pt x="975" y="1671"/>
                  </a:cubicBezTo>
                  <a:lnTo>
                    <a:pt x="975" y="1"/>
                  </a:ln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76"/>
            <p:cNvSpPr/>
            <p:nvPr/>
          </p:nvSpPr>
          <p:spPr>
            <a:xfrm>
              <a:off x="6288305" y="2610455"/>
              <a:ext cx="23458" cy="31381"/>
            </a:xfrm>
            <a:custGeom>
              <a:avLst/>
              <a:gdLst/>
              <a:ahLst/>
              <a:cxnLst/>
              <a:rect l="l" t="t" r="r" b="b"/>
              <a:pathLst>
                <a:path w="832" h="1113" extrusionOk="0">
                  <a:moveTo>
                    <a:pt x="557" y="1"/>
                  </a:moveTo>
                  <a:cubicBezTo>
                    <a:pt x="251" y="1"/>
                    <a:pt x="0" y="251"/>
                    <a:pt x="0" y="555"/>
                  </a:cubicBezTo>
                  <a:cubicBezTo>
                    <a:pt x="0" y="862"/>
                    <a:pt x="251" y="1112"/>
                    <a:pt x="557" y="1112"/>
                  </a:cubicBezTo>
                  <a:cubicBezTo>
                    <a:pt x="657" y="1112"/>
                    <a:pt x="751" y="1085"/>
                    <a:pt x="832" y="1037"/>
                  </a:cubicBezTo>
                  <a:cubicBezTo>
                    <a:pt x="668" y="937"/>
                    <a:pt x="557" y="757"/>
                    <a:pt x="557" y="552"/>
                  </a:cubicBezTo>
                  <a:cubicBezTo>
                    <a:pt x="557" y="348"/>
                    <a:pt x="668" y="170"/>
                    <a:pt x="832" y="76"/>
                  </a:cubicBezTo>
                  <a:cubicBezTo>
                    <a:pt x="751" y="28"/>
                    <a:pt x="657" y="1"/>
                    <a:pt x="557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76"/>
            <p:cNvSpPr/>
            <p:nvPr/>
          </p:nvSpPr>
          <p:spPr>
            <a:xfrm>
              <a:off x="6595662" y="2592326"/>
              <a:ext cx="26193" cy="33975"/>
            </a:xfrm>
            <a:custGeom>
              <a:avLst/>
              <a:gdLst/>
              <a:ahLst/>
              <a:cxnLst/>
              <a:rect l="l" t="t" r="r" b="b"/>
              <a:pathLst>
                <a:path w="929" h="1205" extrusionOk="0">
                  <a:moveTo>
                    <a:pt x="658" y="0"/>
                  </a:moveTo>
                  <a:cubicBezTo>
                    <a:pt x="504" y="0"/>
                    <a:pt x="351" y="58"/>
                    <a:pt x="237" y="176"/>
                  </a:cubicBezTo>
                  <a:cubicBezTo>
                    <a:pt x="0" y="413"/>
                    <a:pt x="0" y="792"/>
                    <a:pt x="237" y="1029"/>
                  </a:cubicBezTo>
                  <a:cubicBezTo>
                    <a:pt x="354" y="1146"/>
                    <a:pt x="507" y="1204"/>
                    <a:pt x="659" y="1204"/>
                  </a:cubicBezTo>
                  <a:cubicBezTo>
                    <a:pt x="751" y="1204"/>
                    <a:pt x="843" y="1183"/>
                    <a:pt x="928" y="1142"/>
                  </a:cubicBezTo>
                  <a:cubicBezTo>
                    <a:pt x="872" y="1112"/>
                    <a:pt x="818" y="1074"/>
                    <a:pt x="770" y="1029"/>
                  </a:cubicBezTo>
                  <a:cubicBezTo>
                    <a:pt x="536" y="792"/>
                    <a:pt x="536" y="413"/>
                    <a:pt x="770" y="176"/>
                  </a:cubicBezTo>
                  <a:cubicBezTo>
                    <a:pt x="818" y="130"/>
                    <a:pt x="872" y="92"/>
                    <a:pt x="928" y="63"/>
                  </a:cubicBezTo>
                  <a:cubicBezTo>
                    <a:pt x="843" y="21"/>
                    <a:pt x="751" y="0"/>
                    <a:pt x="658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94" name="Google Shape;3694;p76"/>
          <p:cNvGrpSpPr/>
          <p:nvPr/>
        </p:nvGrpSpPr>
        <p:grpSpPr>
          <a:xfrm>
            <a:off x="7048317" y="2586602"/>
            <a:ext cx="287094" cy="391854"/>
            <a:chOff x="7048317" y="2586602"/>
            <a:chExt cx="287094" cy="391854"/>
          </a:xfrm>
        </p:grpSpPr>
        <p:sp>
          <p:nvSpPr>
            <p:cNvPr id="3695" name="Google Shape;3695;p76"/>
            <p:cNvSpPr/>
            <p:nvPr/>
          </p:nvSpPr>
          <p:spPr>
            <a:xfrm>
              <a:off x="7171683" y="2720839"/>
              <a:ext cx="116840" cy="208502"/>
            </a:xfrm>
            <a:custGeom>
              <a:avLst/>
              <a:gdLst/>
              <a:ahLst/>
              <a:cxnLst/>
              <a:rect l="l" t="t" r="r" b="b"/>
              <a:pathLst>
                <a:path w="4144" h="7395" extrusionOk="0">
                  <a:moveTo>
                    <a:pt x="0" y="1"/>
                  </a:moveTo>
                  <a:lnTo>
                    <a:pt x="0" y="7206"/>
                  </a:lnTo>
                  <a:lnTo>
                    <a:pt x="2198" y="7276"/>
                  </a:lnTo>
                  <a:lnTo>
                    <a:pt x="2739" y="7394"/>
                  </a:lnTo>
                  <a:cubicBezTo>
                    <a:pt x="3466" y="6767"/>
                    <a:pt x="3977" y="5898"/>
                    <a:pt x="4144" y="4911"/>
                  </a:cubicBezTo>
                  <a:lnTo>
                    <a:pt x="4057" y="4410"/>
                  </a:lnTo>
                  <a:lnTo>
                    <a:pt x="1816" y="692"/>
                  </a:lnTo>
                  <a:lnTo>
                    <a:pt x="1278" y="200"/>
                  </a:lnTo>
                  <a:cubicBezTo>
                    <a:pt x="875" y="71"/>
                    <a:pt x="444" y="1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76"/>
            <p:cNvSpPr/>
            <p:nvPr/>
          </p:nvSpPr>
          <p:spPr>
            <a:xfrm>
              <a:off x="7170470" y="2720839"/>
              <a:ext cx="116840" cy="208502"/>
            </a:xfrm>
            <a:custGeom>
              <a:avLst/>
              <a:gdLst/>
              <a:ahLst/>
              <a:cxnLst/>
              <a:rect l="l" t="t" r="r" b="b"/>
              <a:pathLst>
                <a:path w="4144" h="7395" extrusionOk="0">
                  <a:moveTo>
                    <a:pt x="0" y="1"/>
                  </a:moveTo>
                  <a:lnTo>
                    <a:pt x="0" y="7206"/>
                  </a:lnTo>
                  <a:lnTo>
                    <a:pt x="2198" y="7276"/>
                  </a:lnTo>
                  <a:lnTo>
                    <a:pt x="2739" y="7394"/>
                  </a:lnTo>
                  <a:cubicBezTo>
                    <a:pt x="3466" y="6767"/>
                    <a:pt x="3977" y="5898"/>
                    <a:pt x="4144" y="4911"/>
                  </a:cubicBezTo>
                  <a:lnTo>
                    <a:pt x="4057" y="4410"/>
                  </a:lnTo>
                  <a:lnTo>
                    <a:pt x="1816" y="692"/>
                  </a:lnTo>
                  <a:lnTo>
                    <a:pt x="1278" y="200"/>
                  </a:lnTo>
                  <a:cubicBezTo>
                    <a:pt x="875" y="71"/>
                    <a:pt x="444" y="1"/>
                    <a:pt x="0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76"/>
            <p:cNvSpPr/>
            <p:nvPr/>
          </p:nvSpPr>
          <p:spPr>
            <a:xfrm>
              <a:off x="7092624" y="2720839"/>
              <a:ext cx="79228" cy="203173"/>
            </a:xfrm>
            <a:custGeom>
              <a:avLst/>
              <a:gdLst/>
              <a:ahLst/>
              <a:cxnLst/>
              <a:rect l="l" t="t" r="r" b="b"/>
              <a:pathLst>
                <a:path w="2810" h="7206" extrusionOk="0">
                  <a:moveTo>
                    <a:pt x="2810" y="1"/>
                  </a:moveTo>
                  <a:cubicBezTo>
                    <a:pt x="2729" y="1"/>
                    <a:pt x="2651" y="3"/>
                    <a:pt x="2573" y="9"/>
                  </a:cubicBezTo>
                  <a:lnTo>
                    <a:pt x="2261" y="200"/>
                  </a:lnTo>
                  <a:lnTo>
                    <a:pt x="1357" y="918"/>
                  </a:lnTo>
                  <a:lnTo>
                    <a:pt x="552" y="1887"/>
                  </a:lnTo>
                  <a:lnTo>
                    <a:pt x="1" y="3514"/>
                  </a:lnTo>
                  <a:lnTo>
                    <a:pt x="65" y="4838"/>
                  </a:lnTo>
                  <a:lnTo>
                    <a:pt x="418" y="5995"/>
                  </a:lnTo>
                  <a:lnTo>
                    <a:pt x="864" y="6856"/>
                  </a:lnTo>
                  <a:cubicBezTo>
                    <a:pt x="864" y="6856"/>
                    <a:pt x="972" y="6985"/>
                    <a:pt x="1106" y="7152"/>
                  </a:cubicBezTo>
                  <a:lnTo>
                    <a:pt x="2810" y="7206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76"/>
            <p:cNvSpPr/>
            <p:nvPr/>
          </p:nvSpPr>
          <p:spPr>
            <a:xfrm>
              <a:off x="7073057" y="2720923"/>
              <a:ext cx="97132" cy="201651"/>
            </a:xfrm>
            <a:custGeom>
              <a:avLst/>
              <a:gdLst/>
              <a:ahLst/>
              <a:cxnLst/>
              <a:rect l="l" t="t" r="r" b="b"/>
              <a:pathLst>
                <a:path w="3445" h="7152" extrusionOk="0">
                  <a:moveTo>
                    <a:pt x="3444" y="0"/>
                  </a:moveTo>
                  <a:lnTo>
                    <a:pt x="3444" y="0"/>
                  </a:lnTo>
                  <a:cubicBezTo>
                    <a:pt x="2172" y="14"/>
                    <a:pt x="1031" y="598"/>
                    <a:pt x="270" y="1504"/>
                  </a:cubicBezTo>
                  <a:lnTo>
                    <a:pt x="383" y="1927"/>
                  </a:lnTo>
                  <a:lnTo>
                    <a:pt x="1" y="4953"/>
                  </a:lnTo>
                  <a:lnTo>
                    <a:pt x="1047" y="7125"/>
                  </a:lnTo>
                  <a:lnTo>
                    <a:pt x="1881" y="7152"/>
                  </a:lnTo>
                  <a:cubicBezTo>
                    <a:pt x="1230" y="6344"/>
                    <a:pt x="840" y="5319"/>
                    <a:pt x="840" y="4203"/>
                  </a:cubicBezTo>
                  <a:cubicBezTo>
                    <a:pt x="840" y="2363"/>
                    <a:pt x="1903" y="767"/>
                    <a:pt x="3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76"/>
            <p:cNvSpPr/>
            <p:nvPr/>
          </p:nvSpPr>
          <p:spPr>
            <a:xfrm>
              <a:off x="7171683" y="2894097"/>
              <a:ext cx="77254" cy="63749"/>
            </a:xfrm>
            <a:custGeom>
              <a:avLst/>
              <a:gdLst/>
              <a:ahLst/>
              <a:cxnLst/>
              <a:rect l="l" t="t" r="r" b="b"/>
              <a:pathLst>
                <a:path w="2740" h="2261" extrusionOk="0">
                  <a:moveTo>
                    <a:pt x="124" y="0"/>
                  </a:moveTo>
                  <a:cubicBezTo>
                    <a:pt x="80" y="0"/>
                    <a:pt x="39" y="4"/>
                    <a:pt x="0" y="11"/>
                  </a:cubicBezTo>
                  <a:lnTo>
                    <a:pt x="0" y="2261"/>
                  </a:lnTo>
                  <a:cubicBezTo>
                    <a:pt x="1047" y="2261"/>
                    <a:pt x="2002" y="1876"/>
                    <a:pt x="2739" y="1249"/>
                  </a:cubicBezTo>
                  <a:cubicBezTo>
                    <a:pt x="2599" y="689"/>
                    <a:pt x="2450" y="259"/>
                    <a:pt x="2080" y="259"/>
                  </a:cubicBezTo>
                  <a:cubicBezTo>
                    <a:pt x="2019" y="259"/>
                    <a:pt x="1951" y="271"/>
                    <a:pt x="1875" y="297"/>
                  </a:cubicBezTo>
                  <a:cubicBezTo>
                    <a:pt x="1687" y="361"/>
                    <a:pt x="1584" y="393"/>
                    <a:pt x="1484" y="393"/>
                  </a:cubicBezTo>
                  <a:cubicBezTo>
                    <a:pt x="1304" y="393"/>
                    <a:pt x="1136" y="287"/>
                    <a:pt x="495" y="71"/>
                  </a:cubicBezTo>
                  <a:cubicBezTo>
                    <a:pt x="350" y="22"/>
                    <a:pt x="229" y="0"/>
                    <a:pt x="1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76"/>
            <p:cNvSpPr/>
            <p:nvPr/>
          </p:nvSpPr>
          <p:spPr>
            <a:xfrm>
              <a:off x="7092399" y="2771477"/>
              <a:ext cx="73166" cy="103983"/>
            </a:xfrm>
            <a:custGeom>
              <a:avLst/>
              <a:gdLst/>
              <a:ahLst/>
              <a:cxnLst/>
              <a:rect l="l" t="t" r="r" b="b"/>
              <a:pathLst>
                <a:path w="2595" h="3688" extrusionOk="0">
                  <a:moveTo>
                    <a:pt x="1299" y="0"/>
                  </a:moveTo>
                  <a:cubicBezTo>
                    <a:pt x="1125" y="0"/>
                    <a:pt x="904" y="26"/>
                    <a:pt x="606" y="29"/>
                  </a:cubicBezTo>
                  <a:lnTo>
                    <a:pt x="552" y="91"/>
                  </a:lnTo>
                  <a:lnTo>
                    <a:pt x="1" y="1718"/>
                  </a:lnTo>
                  <a:lnTo>
                    <a:pt x="65" y="3042"/>
                  </a:lnTo>
                  <a:lnTo>
                    <a:pt x="262" y="3688"/>
                  </a:lnTo>
                  <a:cubicBezTo>
                    <a:pt x="332" y="3615"/>
                    <a:pt x="418" y="3548"/>
                    <a:pt x="525" y="3489"/>
                  </a:cubicBezTo>
                  <a:cubicBezTo>
                    <a:pt x="1311" y="3058"/>
                    <a:pt x="1050" y="2786"/>
                    <a:pt x="1292" y="2445"/>
                  </a:cubicBezTo>
                  <a:cubicBezTo>
                    <a:pt x="1369" y="2338"/>
                    <a:pt x="1513" y="2310"/>
                    <a:pt x="1676" y="2310"/>
                  </a:cubicBezTo>
                  <a:cubicBezTo>
                    <a:pt x="1846" y="2310"/>
                    <a:pt x="2036" y="2340"/>
                    <a:pt x="2193" y="2340"/>
                  </a:cubicBezTo>
                  <a:cubicBezTo>
                    <a:pt x="2358" y="2340"/>
                    <a:pt x="2485" y="2307"/>
                    <a:pt x="2514" y="2173"/>
                  </a:cubicBezTo>
                  <a:cubicBezTo>
                    <a:pt x="2594" y="1791"/>
                    <a:pt x="2497" y="1837"/>
                    <a:pt x="2051" y="1530"/>
                  </a:cubicBezTo>
                  <a:cubicBezTo>
                    <a:pt x="1599" y="1226"/>
                    <a:pt x="2113" y="857"/>
                    <a:pt x="1857" y="344"/>
                  </a:cubicBezTo>
                  <a:cubicBezTo>
                    <a:pt x="1716" y="59"/>
                    <a:pt x="1563" y="0"/>
                    <a:pt x="1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76"/>
            <p:cNvSpPr/>
            <p:nvPr/>
          </p:nvSpPr>
          <p:spPr>
            <a:xfrm>
              <a:off x="7110613" y="2894322"/>
              <a:ext cx="60929" cy="63523"/>
            </a:xfrm>
            <a:custGeom>
              <a:avLst/>
              <a:gdLst/>
              <a:ahLst/>
              <a:cxnLst/>
              <a:rect l="l" t="t" r="r" b="b"/>
              <a:pathLst>
                <a:path w="2161" h="2253" extrusionOk="0">
                  <a:moveTo>
                    <a:pt x="2161" y="1"/>
                  </a:moveTo>
                  <a:cubicBezTo>
                    <a:pt x="1690" y="89"/>
                    <a:pt x="1677" y="692"/>
                    <a:pt x="1233" y="706"/>
                  </a:cubicBezTo>
                  <a:cubicBezTo>
                    <a:pt x="1224" y="706"/>
                    <a:pt x="1216" y="706"/>
                    <a:pt x="1208" y="706"/>
                  </a:cubicBezTo>
                  <a:cubicBezTo>
                    <a:pt x="716" y="706"/>
                    <a:pt x="775" y="259"/>
                    <a:pt x="242" y="259"/>
                  </a:cubicBezTo>
                  <a:cubicBezTo>
                    <a:pt x="197" y="259"/>
                    <a:pt x="147" y="263"/>
                    <a:pt x="92" y="270"/>
                  </a:cubicBezTo>
                  <a:cubicBezTo>
                    <a:pt x="62" y="275"/>
                    <a:pt x="33" y="278"/>
                    <a:pt x="0" y="278"/>
                  </a:cubicBezTo>
                  <a:lnTo>
                    <a:pt x="221" y="700"/>
                  </a:lnTo>
                  <a:cubicBezTo>
                    <a:pt x="221" y="700"/>
                    <a:pt x="950" y="1596"/>
                    <a:pt x="966" y="1610"/>
                  </a:cubicBezTo>
                  <a:cubicBezTo>
                    <a:pt x="982" y="1623"/>
                    <a:pt x="1625" y="2070"/>
                    <a:pt x="1625" y="2070"/>
                  </a:cubicBezTo>
                  <a:lnTo>
                    <a:pt x="1983" y="2247"/>
                  </a:lnTo>
                  <a:cubicBezTo>
                    <a:pt x="2042" y="2253"/>
                    <a:pt x="2099" y="2253"/>
                    <a:pt x="2161" y="2253"/>
                  </a:cubicBezTo>
                  <a:lnTo>
                    <a:pt x="2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76"/>
            <p:cNvSpPr/>
            <p:nvPr/>
          </p:nvSpPr>
          <p:spPr>
            <a:xfrm>
              <a:off x="7052954" y="2763244"/>
              <a:ext cx="117235" cy="194517"/>
            </a:xfrm>
            <a:custGeom>
              <a:avLst/>
              <a:gdLst/>
              <a:ahLst/>
              <a:cxnLst/>
              <a:rect l="l" t="t" r="r" b="b"/>
              <a:pathLst>
                <a:path w="4158" h="6899" extrusionOk="0">
                  <a:moveTo>
                    <a:pt x="983" y="1"/>
                  </a:moveTo>
                  <a:cubicBezTo>
                    <a:pt x="372" y="730"/>
                    <a:pt x="1" y="1671"/>
                    <a:pt x="1" y="2696"/>
                  </a:cubicBezTo>
                  <a:cubicBezTo>
                    <a:pt x="1" y="4999"/>
                    <a:pt x="1857" y="6875"/>
                    <a:pt x="4157" y="6899"/>
                  </a:cubicBezTo>
                  <a:cubicBezTo>
                    <a:pt x="3288" y="6471"/>
                    <a:pt x="2570" y="5777"/>
                    <a:pt x="2110" y="4924"/>
                  </a:cubicBezTo>
                  <a:cubicBezTo>
                    <a:pt x="2078" y="4928"/>
                    <a:pt x="2047" y="4930"/>
                    <a:pt x="2017" y="4930"/>
                  </a:cubicBezTo>
                  <a:cubicBezTo>
                    <a:pt x="1464" y="4930"/>
                    <a:pt x="1232" y="4342"/>
                    <a:pt x="1714" y="3926"/>
                  </a:cubicBezTo>
                  <a:cubicBezTo>
                    <a:pt x="1609" y="3536"/>
                    <a:pt x="1553" y="3124"/>
                    <a:pt x="1553" y="2702"/>
                  </a:cubicBezTo>
                  <a:cubicBezTo>
                    <a:pt x="1553" y="1830"/>
                    <a:pt x="1790" y="1015"/>
                    <a:pt x="2204" y="315"/>
                  </a:cubicBezTo>
                  <a:lnTo>
                    <a:pt x="2204" y="315"/>
                  </a:lnTo>
                  <a:cubicBezTo>
                    <a:pt x="2136" y="318"/>
                    <a:pt x="2063" y="320"/>
                    <a:pt x="1984" y="320"/>
                  </a:cubicBezTo>
                  <a:cubicBezTo>
                    <a:pt x="1919" y="320"/>
                    <a:pt x="1851" y="319"/>
                    <a:pt x="1779" y="315"/>
                  </a:cubicBezTo>
                  <a:cubicBezTo>
                    <a:pt x="1427" y="302"/>
                    <a:pt x="1168" y="167"/>
                    <a:pt x="9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76"/>
            <p:cNvSpPr/>
            <p:nvPr/>
          </p:nvSpPr>
          <p:spPr>
            <a:xfrm>
              <a:off x="7203374" y="2726449"/>
              <a:ext cx="86587" cy="132798"/>
            </a:xfrm>
            <a:custGeom>
              <a:avLst/>
              <a:gdLst/>
              <a:ahLst/>
              <a:cxnLst/>
              <a:rect l="l" t="t" r="r" b="b"/>
              <a:pathLst>
                <a:path w="3071" h="4710" extrusionOk="0">
                  <a:moveTo>
                    <a:pt x="146" y="1"/>
                  </a:moveTo>
                  <a:lnTo>
                    <a:pt x="146" y="1"/>
                  </a:lnTo>
                  <a:cubicBezTo>
                    <a:pt x="55" y="205"/>
                    <a:pt x="1" y="536"/>
                    <a:pt x="364" y="805"/>
                  </a:cubicBezTo>
                  <a:cubicBezTo>
                    <a:pt x="940" y="1230"/>
                    <a:pt x="1163" y="1346"/>
                    <a:pt x="994" y="1793"/>
                  </a:cubicBezTo>
                  <a:cubicBezTo>
                    <a:pt x="824" y="2245"/>
                    <a:pt x="517" y="3256"/>
                    <a:pt x="1330" y="3458"/>
                  </a:cubicBezTo>
                  <a:cubicBezTo>
                    <a:pt x="2140" y="3660"/>
                    <a:pt x="2409" y="3773"/>
                    <a:pt x="2500" y="4088"/>
                  </a:cubicBezTo>
                  <a:cubicBezTo>
                    <a:pt x="2562" y="4308"/>
                    <a:pt x="2664" y="4620"/>
                    <a:pt x="3006" y="4709"/>
                  </a:cubicBezTo>
                  <a:cubicBezTo>
                    <a:pt x="3046" y="4480"/>
                    <a:pt x="3068" y="4241"/>
                    <a:pt x="3068" y="3999"/>
                  </a:cubicBezTo>
                  <a:cubicBezTo>
                    <a:pt x="3071" y="2132"/>
                    <a:pt x="1844" y="541"/>
                    <a:pt x="1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76"/>
            <p:cNvSpPr/>
            <p:nvPr/>
          </p:nvSpPr>
          <p:spPr>
            <a:xfrm>
              <a:off x="7165536" y="2700538"/>
              <a:ext cx="11475" cy="277918"/>
            </a:xfrm>
            <a:custGeom>
              <a:avLst/>
              <a:gdLst/>
              <a:ahLst/>
              <a:cxnLst/>
              <a:rect l="l" t="t" r="r" b="b"/>
              <a:pathLst>
                <a:path w="407" h="9857" extrusionOk="0">
                  <a:moveTo>
                    <a:pt x="205" y="0"/>
                  </a:moveTo>
                  <a:cubicBezTo>
                    <a:pt x="196" y="0"/>
                    <a:pt x="187" y="1"/>
                    <a:pt x="178" y="2"/>
                  </a:cubicBezTo>
                  <a:cubicBezTo>
                    <a:pt x="76" y="10"/>
                    <a:pt x="0" y="104"/>
                    <a:pt x="0" y="209"/>
                  </a:cubicBezTo>
                  <a:lnTo>
                    <a:pt x="0" y="9642"/>
                  </a:lnTo>
                  <a:cubicBezTo>
                    <a:pt x="0" y="9747"/>
                    <a:pt x="76" y="9839"/>
                    <a:pt x="178" y="9855"/>
                  </a:cubicBezTo>
                  <a:cubicBezTo>
                    <a:pt x="187" y="9856"/>
                    <a:pt x="196" y="9857"/>
                    <a:pt x="205" y="9857"/>
                  </a:cubicBezTo>
                  <a:cubicBezTo>
                    <a:pt x="319" y="9857"/>
                    <a:pt x="407" y="9765"/>
                    <a:pt x="407" y="9653"/>
                  </a:cubicBezTo>
                  <a:lnTo>
                    <a:pt x="407" y="204"/>
                  </a:lnTo>
                  <a:cubicBezTo>
                    <a:pt x="407" y="92"/>
                    <a:pt x="319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76"/>
            <p:cNvSpPr/>
            <p:nvPr/>
          </p:nvSpPr>
          <p:spPr>
            <a:xfrm>
              <a:off x="7240620" y="2622692"/>
              <a:ext cx="58307" cy="58279"/>
            </a:xfrm>
            <a:custGeom>
              <a:avLst/>
              <a:gdLst/>
              <a:ahLst/>
              <a:cxnLst/>
              <a:rect l="l" t="t" r="r" b="b"/>
              <a:pathLst>
                <a:path w="2068" h="2067" extrusionOk="0">
                  <a:moveTo>
                    <a:pt x="1034" y="0"/>
                  </a:moveTo>
                  <a:cubicBezTo>
                    <a:pt x="464" y="0"/>
                    <a:pt x="1" y="463"/>
                    <a:pt x="1" y="1033"/>
                  </a:cubicBezTo>
                  <a:cubicBezTo>
                    <a:pt x="1" y="1604"/>
                    <a:pt x="464" y="2066"/>
                    <a:pt x="1034" y="2066"/>
                  </a:cubicBezTo>
                  <a:cubicBezTo>
                    <a:pt x="1604" y="2066"/>
                    <a:pt x="2067" y="1604"/>
                    <a:pt x="2067" y="1033"/>
                  </a:cubicBezTo>
                  <a:cubicBezTo>
                    <a:pt x="2067" y="463"/>
                    <a:pt x="1604" y="0"/>
                    <a:pt x="10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76"/>
            <p:cNvSpPr/>
            <p:nvPr/>
          </p:nvSpPr>
          <p:spPr>
            <a:xfrm>
              <a:off x="7240620" y="2622692"/>
              <a:ext cx="40629" cy="58279"/>
            </a:xfrm>
            <a:custGeom>
              <a:avLst/>
              <a:gdLst/>
              <a:ahLst/>
              <a:cxnLst/>
              <a:rect l="l" t="t" r="r" b="b"/>
              <a:pathLst>
                <a:path w="1441" h="2067" extrusionOk="0">
                  <a:moveTo>
                    <a:pt x="1034" y="0"/>
                  </a:moveTo>
                  <a:cubicBezTo>
                    <a:pt x="461" y="0"/>
                    <a:pt x="1" y="466"/>
                    <a:pt x="1" y="1033"/>
                  </a:cubicBezTo>
                  <a:cubicBezTo>
                    <a:pt x="1" y="1606"/>
                    <a:pt x="466" y="2066"/>
                    <a:pt x="1034" y="2066"/>
                  </a:cubicBezTo>
                  <a:cubicBezTo>
                    <a:pt x="1179" y="2066"/>
                    <a:pt x="1316" y="2037"/>
                    <a:pt x="1440" y="1983"/>
                  </a:cubicBezTo>
                  <a:cubicBezTo>
                    <a:pt x="1074" y="1827"/>
                    <a:pt x="816" y="1461"/>
                    <a:pt x="816" y="1033"/>
                  </a:cubicBezTo>
                  <a:cubicBezTo>
                    <a:pt x="816" y="605"/>
                    <a:pt x="1074" y="242"/>
                    <a:pt x="1440" y="86"/>
                  </a:cubicBezTo>
                  <a:cubicBezTo>
                    <a:pt x="1316" y="32"/>
                    <a:pt x="1179" y="0"/>
                    <a:pt x="103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76"/>
            <p:cNvSpPr/>
            <p:nvPr/>
          </p:nvSpPr>
          <p:spPr>
            <a:xfrm>
              <a:off x="7048330" y="2610032"/>
              <a:ext cx="60704" cy="83514"/>
            </a:xfrm>
            <a:custGeom>
              <a:avLst/>
              <a:gdLst/>
              <a:ahLst/>
              <a:cxnLst/>
              <a:rect l="l" t="t" r="r" b="b"/>
              <a:pathLst>
                <a:path w="2153" h="2962" extrusionOk="0">
                  <a:moveTo>
                    <a:pt x="1540" y="1"/>
                  </a:moveTo>
                  <a:cubicBezTo>
                    <a:pt x="1501" y="1"/>
                    <a:pt x="1463" y="2"/>
                    <a:pt x="1424" y="5"/>
                  </a:cubicBezTo>
                  <a:cubicBezTo>
                    <a:pt x="700" y="64"/>
                    <a:pt x="119" y="645"/>
                    <a:pt x="65" y="1372"/>
                  </a:cubicBezTo>
                  <a:cubicBezTo>
                    <a:pt x="0" y="2238"/>
                    <a:pt x="687" y="2962"/>
                    <a:pt x="1542" y="2962"/>
                  </a:cubicBezTo>
                  <a:cubicBezTo>
                    <a:pt x="1704" y="2962"/>
                    <a:pt x="1854" y="2935"/>
                    <a:pt x="1999" y="2887"/>
                  </a:cubicBezTo>
                  <a:cubicBezTo>
                    <a:pt x="2121" y="2852"/>
                    <a:pt x="2153" y="2690"/>
                    <a:pt x="2056" y="2607"/>
                  </a:cubicBezTo>
                  <a:cubicBezTo>
                    <a:pt x="1738" y="2332"/>
                    <a:pt x="1542" y="1934"/>
                    <a:pt x="1542" y="1482"/>
                  </a:cubicBezTo>
                  <a:cubicBezTo>
                    <a:pt x="1542" y="1033"/>
                    <a:pt x="1744" y="632"/>
                    <a:pt x="2056" y="360"/>
                  </a:cubicBezTo>
                  <a:cubicBezTo>
                    <a:pt x="2153" y="274"/>
                    <a:pt x="2121" y="113"/>
                    <a:pt x="1999" y="72"/>
                  </a:cubicBezTo>
                  <a:cubicBezTo>
                    <a:pt x="1854" y="27"/>
                    <a:pt x="1700" y="1"/>
                    <a:pt x="154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76"/>
            <p:cNvSpPr/>
            <p:nvPr/>
          </p:nvSpPr>
          <p:spPr>
            <a:xfrm>
              <a:off x="7048330" y="2610060"/>
              <a:ext cx="55037" cy="83485"/>
            </a:xfrm>
            <a:custGeom>
              <a:avLst/>
              <a:gdLst/>
              <a:ahLst/>
              <a:cxnLst/>
              <a:rect l="l" t="t" r="r" b="b"/>
              <a:pathLst>
                <a:path w="1952" h="2961" extrusionOk="0">
                  <a:moveTo>
                    <a:pt x="1531" y="0"/>
                  </a:moveTo>
                  <a:cubicBezTo>
                    <a:pt x="1495" y="0"/>
                    <a:pt x="1459" y="1"/>
                    <a:pt x="1424" y="4"/>
                  </a:cubicBezTo>
                  <a:cubicBezTo>
                    <a:pt x="700" y="63"/>
                    <a:pt x="119" y="644"/>
                    <a:pt x="65" y="1371"/>
                  </a:cubicBezTo>
                  <a:cubicBezTo>
                    <a:pt x="0" y="2237"/>
                    <a:pt x="687" y="2961"/>
                    <a:pt x="1539" y="2961"/>
                  </a:cubicBezTo>
                  <a:cubicBezTo>
                    <a:pt x="1682" y="2961"/>
                    <a:pt x="1819" y="2942"/>
                    <a:pt x="1951" y="2904"/>
                  </a:cubicBezTo>
                  <a:cubicBezTo>
                    <a:pt x="1295" y="2719"/>
                    <a:pt x="829" y="2095"/>
                    <a:pt x="883" y="1371"/>
                  </a:cubicBezTo>
                  <a:cubicBezTo>
                    <a:pt x="929" y="749"/>
                    <a:pt x="1367" y="227"/>
                    <a:pt x="1948" y="58"/>
                  </a:cubicBezTo>
                  <a:cubicBezTo>
                    <a:pt x="1817" y="21"/>
                    <a:pt x="1675" y="0"/>
                    <a:pt x="1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76"/>
            <p:cNvSpPr/>
            <p:nvPr/>
          </p:nvSpPr>
          <p:spPr>
            <a:xfrm>
              <a:off x="7264219" y="2586602"/>
              <a:ext cx="11560" cy="20611"/>
            </a:xfrm>
            <a:custGeom>
              <a:avLst/>
              <a:gdLst/>
              <a:ahLst/>
              <a:cxnLst/>
              <a:rect l="l" t="t" r="r" b="b"/>
              <a:pathLst>
                <a:path w="410" h="731" extrusionOk="0">
                  <a:moveTo>
                    <a:pt x="204" y="1"/>
                  </a:moveTo>
                  <a:cubicBezTo>
                    <a:pt x="197" y="1"/>
                    <a:pt x="189" y="1"/>
                    <a:pt x="181" y="2"/>
                  </a:cubicBezTo>
                  <a:cubicBezTo>
                    <a:pt x="76" y="13"/>
                    <a:pt x="1" y="107"/>
                    <a:pt x="1" y="212"/>
                  </a:cubicBezTo>
                  <a:lnTo>
                    <a:pt x="1" y="521"/>
                  </a:lnTo>
                  <a:cubicBezTo>
                    <a:pt x="1" y="626"/>
                    <a:pt x="76" y="715"/>
                    <a:pt x="181" y="729"/>
                  </a:cubicBezTo>
                  <a:cubicBezTo>
                    <a:pt x="191" y="730"/>
                    <a:pt x="201" y="731"/>
                    <a:pt x="211" y="731"/>
                  </a:cubicBezTo>
                  <a:cubicBezTo>
                    <a:pt x="321" y="731"/>
                    <a:pt x="410" y="638"/>
                    <a:pt x="410" y="527"/>
                  </a:cubicBezTo>
                  <a:lnTo>
                    <a:pt x="410" y="204"/>
                  </a:lnTo>
                  <a:cubicBezTo>
                    <a:pt x="410" y="91"/>
                    <a:pt x="318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76"/>
            <p:cNvSpPr/>
            <p:nvPr/>
          </p:nvSpPr>
          <p:spPr>
            <a:xfrm>
              <a:off x="7264219" y="2696450"/>
              <a:ext cx="11560" cy="20611"/>
            </a:xfrm>
            <a:custGeom>
              <a:avLst/>
              <a:gdLst/>
              <a:ahLst/>
              <a:cxnLst/>
              <a:rect l="l" t="t" r="r" b="b"/>
              <a:pathLst>
                <a:path w="410" h="731" extrusionOk="0">
                  <a:moveTo>
                    <a:pt x="204" y="1"/>
                  </a:moveTo>
                  <a:cubicBezTo>
                    <a:pt x="197" y="1"/>
                    <a:pt x="189" y="1"/>
                    <a:pt x="181" y="2"/>
                  </a:cubicBezTo>
                  <a:cubicBezTo>
                    <a:pt x="76" y="13"/>
                    <a:pt x="1" y="107"/>
                    <a:pt x="1" y="209"/>
                  </a:cubicBezTo>
                  <a:lnTo>
                    <a:pt x="1" y="518"/>
                  </a:lnTo>
                  <a:cubicBezTo>
                    <a:pt x="1" y="623"/>
                    <a:pt x="76" y="718"/>
                    <a:pt x="181" y="728"/>
                  </a:cubicBezTo>
                  <a:cubicBezTo>
                    <a:pt x="190" y="730"/>
                    <a:pt x="199" y="730"/>
                    <a:pt x="208" y="730"/>
                  </a:cubicBezTo>
                  <a:cubicBezTo>
                    <a:pt x="319" y="730"/>
                    <a:pt x="410" y="639"/>
                    <a:pt x="410" y="527"/>
                  </a:cubicBezTo>
                  <a:lnTo>
                    <a:pt x="410" y="204"/>
                  </a:lnTo>
                  <a:cubicBezTo>
                    <a:pt x="410" y="90"/>
                    <a:pt x="318" y="1"/>
                    <a:pt x="2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76"/>
            <p:cNvSpPr/>
            <p:nvPr/>
          </p:nvSpPr>
          <p:spPr>
            <a:xfrm>
              <a:off x="7221278" y="2603914"/>
              <a:ext cx="19229" cy="18045"/>
            </a:xfrm>
            <a:custGeom>
              <a:avLst/>
              <a:gdLst/>
              <a:ahLst/>
              <a:cxnLst/>
              <a:rect l="l" t="t" r="r" b="b"/>
              <a:pathLst>
                <a:path w="682" h="640" extrusionOk="0">
                  <a:moveTo>
                    <a:pt x="226" y="0"/>
                  </a:moveTo>
                  <a:cubicBezTo>
                    <a:pt x="174" y="0"/>
                    <a:pt x="122" y="20"/>
                    <a:pt x="81" y="61"/>
                  </a:cubicBezTo>
                  <a:cubicBezTo>
                    <a:pt x="1" y="141"/>
                    <a:pt x="1" y="271"/>
                    <a:pt x="81" y="351"/>
                  </a:cubicBezTo>
                  <a:lnTo>
                    <a:pt x="310" y="580"/>
                  </a:lnTo>
                  <a:cubicBezTo>
                    <a:pt x="351" y="620"/>
                    <a:pt x="404" y="639"/>
                    <a:pt x="455" y="639"/>
                  </a:cubicBezTo>
                  <a:cubicBezTo>
                    <a:pt x="509" y="639"/>
                    <a:pt x="560" y="620"/>
                    <a:pt x="601" y="580"/>
                  </a:cubicBezTo>
                  <a:cubicBezTo>
                    <a:pt x="681" y="499"/>
                    <a:pt x="681" y="370"/>
                    <a:pt x="601" y="289"/>
                  </a:cubicBezTo>
                  <a:lnTo>
                    <a:pt x="372" y="61"/>
                  </a:lnTo>
                  <a:cubicBezTo>
                    <a:pt x="330" y="20"/>
                    <a:pt x="278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76"/>
            <p:cNvSpPr/>
            <p:nvPr/>
          </p:nvSpPr>
          <p:spPr>
            <a:xfrm>
              <a:off x="7299040" y="2681591"/>
              <a:ext cx="19229" cy="18045"/>
            </a:xfrm>
            <a:custGeom>
              <a:avLst/>
              <a:gdLst/>
              <a:ahLst/>
              <a:cxnLst/>
              <a:rect l="l" t="t" r="r" b="b"/>
              <a:pathLst>
                <a:path w="682" h="640" extrusionOk="0">
                  <a:moveTo>
                    <a:pt x="226" y="0"/>
                  </a:moveTo>
                  <a:cubicBezTo>
                    <a:pt x="173" y="0"/>
                    <a:pt x="122" y="20"/>
                    <a:pt x="81" y="61"/>
                  </a:cubicBezTo>
                  <a:cubicBezTo>
                    <a:pt x="1" y="141"/>
                    <a:pt x="1" y="271"/>
                    <a:pt x="81" y="351"/>
                  </a:cubicBezTo>
                  <a:lnTo>
                    <a:pt x="310" y="580"/>
                  </a:lnTo>
                  <a:cubicBezTo>
                    <a:pt x="350" y="620"/>
                    <a:pt x="404" y="639"/>
                    <a:pt x="455" y="639"/>
                  </a:cubicBezTo>
                  <a:cubicBezTo>
                    <a:pt x="506" y="639"/>
                    <a:pt x="555" y="623"/>
                    <a:pt x="601" y="580"/>
                  </a:cubicBezTo>
                  <a:cubicBezTo>
                    <a:pt x="681" y="499"/>
                    <a:pt x="681" y="370"/>
                    <a:pt x="601" y="289"/>
                  </a:cubicBezTo>
                  <a:lnTo>
                    <a:pt x="372" y="61"/>
                  </a:lnTo>
                  <a:cubicBezTo>
                    <a:pt x="330" y="20"/>
                    <a:pt x="278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76"/>
            <p:cNvSpPr/>
            <p:nvPr/>
          </p:nvSpPr>
          <p:spPr>
            <a:xfrm>
              <a:off x="7204220" y="2646206"/>
              <a:ext cx="21259" cy="11560"/>
            </a:xfrm>
            <a:custGeom>
              <a:avLst/>
              <a:gdLst/>
              <a:ahLst/>
              <a:cxnLst/>
              <a:rect l="l" t="t" r="r" b="b"/>
              <a:pathLst>
                <a:path w="754" h="410" extrusionOk="0">
                  <a:moveTo>
                    <a:pt x="216" y="0"/>
                  </a:moveTo>
                  <a:cubicBezTo>
                    <a:pt x="95" y="0"/>
                    <a:pt x="0" y="105"/>
                    <a:pt x="14" y="229"/>
                  </a:cubicBezTo>
                  <a:cubicBezTo>
                    <a:pt x="25" y="334"/>
                    <a:pt x="119" y="409"/>
                    <a:pt x="224" y="409"/>
                  </a:cubicBezTo>
                  <a:lnTo>
                    <a:pt x="539" y="409"/>
                  </a:lnTo>
                  <a:cubicBezTo>
                    <a:pt x="660" y="409"/>
                    <a:pt x="754" y="304"/>
                    <a:pt x="740" y="180"/>
                  </a:cubicBezTo>
                  <a:cubicBezTo>
                    <a:pt x="730" y="75"/>
                    <a:pt x="635" y="0"/>
                    <a:pt x="5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76"/>
            <p:cNvSpPr/>
            <p:nvPr/>
          </p:nvSpPr>
          <p:spPr>
            <a:xfrm>
              <a:off x="7314068" y="2646206"/>
              <a:ext cx="21344" cy="11560"/>
            </a:xfrm>
            <a:custGeom>
              <a:avLst/>
              <a:gdLst/>
              <a:ahLst/>
              <a:cxnLst/>
              <a:rect l="l" t="t" r="r" b="b"/>
              <a:pathLst>
                <a:path w="757" h="410" extrusionOk="0">
                  <a:moveTo>
                    <a:pt x="215" y="0"/>
                  </a:moveTo>
                  <a:cubicBezTo>
                    <a:pt x="94" y="0"/>
                    <a:pt x="0" y="105"/>
                    <a:pt x="14" y="229"/>
                  </a:cubicBezTo>
                  <a:cubicBezTo>
                    <a:pt x="22" y="334"/>
                    <a:pt x="116" y="409"/>
                    <a:pt x="221" y="409"/>
                  </a:cubicBezTo>
                  <a:lnTo>
                    <a:pt x="538" y="409"/>
                  </a:lnTo>
                  <a:cubicBezTo>
                    <a:pt x="659" y="409"/>
                    <a:pt x="756" y="304"/>
                    <a:pt x="740" y="180"/>
                  </a:cubicBezTo>
                  <a:cubicBezTo>
                    <a:pt x="729" y="75"/>
                    <a:pt x="635" y="0"/>
                    <a:pt x="53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76"/>
            <p:cNvSpPr/>
            <p:nvPr/>
          </p:nvSpPr>
          <p:spPr>
            <a:xfrm>
              <a:off x="7221278" y="2681591"/>
              <a:ext cx="19229" cy="18045"/>
            </a:xfrm>
            <a:custGeom>
              <a:avLst/>
              <a:gdLst/>
              <a:ahLst/>
              <a:cxnLst/>
              <a:rect l="l" t="t" r="r" b="b"/>
              <a:pathLst>
                <a:path w="682" h="640" extrusionOk="0">
                  <a:moveTo>
                    <a:pt x="455" y="0"/>
                  </a:moveTo>
                  <a:cubicBezTo>
                    <a:pt x="403" y="0"/>
                    <a:pt x="351" y="20"/>
                    <a:pt x="310" y="61"/>
                  </a:cubicBezTo>
                  <a:lnTo>
                    <a:pt x="81" y="289"/>
                  </a:lnTo>
                  <a:cubicBezTo>
                    <a:pt x="1" y="370"/>
                    <a:pt x="1" y="499"/>
                    <a:pt x="81" y="580"/>
                  </a:cubicBezTo>
                  <a:cubicBezTo>
                    <a:pt x="122" y="620"/>
                    <a:pt x="176" y="639"/>
                    <a:pt x="227" y="639"/>
                  </a:cubicBezTo>
                  <a:cubicBezTo>
                    <a:pt x="281" y="639"/>
                    <a:pt x="332" y="623"/>
                    <a:pt x="372" y="580"/>
                  </a:cubicBezTo>
                  <a:lnTo>
                    <a:pt x="601" y="351"/>
                  </a:lnTo>
                  <a:cubicBezTo>
                    <a:pt x="681" y="271"/>
                    <a:pt x="681" y="141"/>
                    <a:pt x="601" y="61"/>
                  </a:cubicBezTo>
                  <a:cubicBezTo>
                    <a:pt x="560" y="20"/>
                    <a:pt x="508" y="0"/>
                    <a:pt x="4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76"/>
            <p:cNvSpPr/>
            <p:nvPr/>
          </p:nvSpPr>
          <p:spPr>
            <a:xfrm>
              <a:off x="7298955" y="2603914"/>
              <a:ext cx="19144" cy="18045"/>
            </a:xfrm>
            <a:custGeom>
              <a:avLst/>
              <a:gdLst/>
              <a:ahLst/>
              <a:cxnLst/>
              <a:rect l="l" t="t" r="r" b="b"/>
              <a:pathLst>
                <a:path w="679" h="640" extrusionOk="0">
                  <a:moveTo>
                    <a:pt x="454" y="0"/>
                  </a:moveTo>
                  <a:cubicBezTo>
                    <a:pt x="402" y="0"/>
                    <a:pt x="351" y="20"/>
                    <a:pt x="310" y="61"/>
                  </a:cubicBezTo>
                  <a:lnTo>
                    <a:pt x="82" y="289"/>
                  </a:lnTo>
                  <a:cubicBezTo>
                    <a:pt x="1" y="370"/>
                    <a:pt x="1" y="499"/>
                    <a:pt x="82" y="580"/>
                  </a:cubicBezTo>
                  <a:cubicBezTo>
                    <a:pt x="122" y="620"/>
                    <a:pt x="176" y="639"/>
                    <a:pt x="227" y="639"/>
                  </a:cubicBezTo>
                  <a:cubicBezTo>
                    <a:pt x="281" y="639"/>
                    <a:pt x="329" y="620"/>
                    <a:pt x="369" y="580"/>
                  </a:cubicBezTo>
                  <a:lnTo>
                    <a:pt x="598" y="351"/>
                  </a:lnTo>
                  <a:cubicBezTo>
                    <a:pt x="679" y="271"/>
                    <a:pt x="679" y="141"/>
                    <a:pt x="598" y="61"/>
                  </a:cubicBezTo>
                  <a:cubicBezTo>
                    <a:pt x="558" y="20"/>
                    <a:pt x="506" y="0"/>
                    <a:pt x="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76"/>
            <p:cNvSpPr/>
            <p:nvPr/>
          </p:nvSpPr>
          <p:spPr>
            <a:xfrm>
              <a:off x="7240607" y="2622692"/>
              <a:ext cx="40629" cy="58279"/>
            </a:xfrm>
            <a:custGeom>
              <a:avLst/>
              <a:gdLst/>
              <a:ahLst/>
              <a:cxnLst/>
              <a:rect l="l" t="t" r="r" b="b"/>
              <a:pathLst>
                <a:path w="1441" h="2067" extrusionOk="0">
                  <a:moveTo>
                    <a:pt x="1034" y="0"/>
                  </a:moveTo>
                  <a:cubicBezTo>
                    <a:pt x="461" y="0"/>
                    <a:pt x="1" y="466"/>
                    <a:pt x="1" y="1033"/>
                  </a:cubicBezTo>
                  <a:cubicBezTo>
                    <a:pt x="1" y="1606"/>
                    <a:pt x="466" y="2066"/>
                    <a:pt x="1034" y="2066"/>
                  </a:cubicBezTo>
                  <a:cubicBezTo>
                    <a:pt x="1179" y="2066"/>
                    <a:pt x="1316" y="2037"/>
                    <a:pt x="1440" y="1983"/>
                  </a:cubicBezTo>
                  <a:cubicBezTo>
                    <a:pt x="1074" y="1827"/>
                    <a:pt x="816" y="1461"/>
                    <a:pt x="816" y="1033"/>
                  </a:cubicBezTo>
                  <a:cubicBezTo>
                    <a:pt x="816" y="605"/>
                    <a:pt x="1074" y="242"/>
                    <a:pt x="1440" y="86"/>
                  </a:cubicBezTo>
                  <a:cubicBezTo>
                    <a:pt x="1316" y="32"/>
                    <a:pt x="1179" y="0"/>
                    <a:pt x="1034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76"/>
            <p:cNvSpPr/>
            <p:nvPr/>
          </p:nvSpPr>
          <p:spPr>
            <a:xfrm>
              <a:off x="7048317" y="2610060"/>
              <a:ext cx="55037" cy="83485"/>
            </a:xfrm>
            <a:custGeom>
              <a:avLst/>
              <a:gdLst/>
              <a:ahLst/>
              <a:cxnLst/>
              <a:rect l="l" t="t" r="r" b="b"/>
              <a:pathLst>
                <a:path w="1952" h="2961" extrusionOk="0">
                  <a:moveTo>
                    <a:pt x="1531" y="0"/>
                  </a:moveTo>
                  <a:cubicBezTo>
                    <a:pt x="1495" y="0"/>
                    <a:pt x="1459" y="1"/>
                    <a:pt x="1424" y="4"/>
                  </a:cubicBezTo>
                  <a:cubicBezTo>
                    <a:pt x="700" y="63"/>
                    <a:pt x="119" y="644"/>
                    <a:pt x="65" y="1371"/>
                  </a:cubicBezTo>
                  <a:cubicBezTo>
                    <a:pt x="0" y="2237"/>
                    <a:pt x="687" y="2961"/>
                    <a:pt x="1539" y="2961"/>
                  </a:cubicBezTo>
                  <a:cubicBezTo>
                    <a:pt x="1682" y="2961"/>
                    <a:pt x="1819" y="2942"/>
                    <a:pt x="1951" y="2904"/>
                  </a:cubicBezTo>
                  <a:cubicBezTo>
                    <a:pt x="1295" y="2719"/>
                    <a:pt x="829" y="2095"/>
                    <a:pt x="883" y="1371"/>
                  </a:cubicBezTo>
                  <a:cubicBezTo>
                    <a:pt x="929" y="749"/>
                    <a:pt x="1367" y="227"/>
                    <a:pt x="1948" y="58"/>
                  </a:cubicBezTo>
                  <a:cubicBezTo>
                    <a:pt x="1817" y="21"/>
                    <a:pt x="1675" y="0"/>
                    <a:pt x="1531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19" name="Google Shape;3719;p76"/>
          <p:cNvGrpSpPr/>
          <p:nvPr/>
        </p:nvGrpSpPr>
        <p:grpSpPr>
          <a:xfrm>
            <a:off x="7770883" y="2586320"/>
            <a:ext cx="357710" cy="392305"/>
            <a:chOff x="7770883" y="2586320"/>
            <a:chExt cx="357710" cy="392305"/>
          </a:xfrm>
        </p:grpSpPr>
        <p:sp>
          <p:nvSpPr>
            <p:cNvPr id="3720" name="Google Shape;3720;p76"/>
            <p:cNvSpPr/>
            <p:nvPr/>
          </p:nvSpPr>
          <p:spPr>
            <a:xfrm>
              <a:off x="7973267" y="2725773"/>
              <a:ext cx="51005" cy="78890"/>
            </a:xfrm>
            <a:custGeom>
              <a:avLst/>
              <a:gdLst/>
              <a:ahLst/>
              <a:cxnLst/>
              <a:rect l="l" t="t" r="r" b="b"/>
              <a:pathLst>
                <a:path w="1809" h="2798" extrusionOk="0">
                  <a:moveTo>
                    <a:pt x="223" y="1"/>
                  </a:moveTo>
                  <a:cubicBezTo>
                    <a:pt x="148" y="1"/>
                    <a:pt x="73" y="44"/>
                    <a:pt x="36" y="130"/>
                  </a:cubicBezTo>
                  <a:cubicBezTo>
                    <a:pt x="1" y="213"/>
                    <a:pt x="22" y="310"/>
                    <a:pt x="89" y="372"/>
                  </a:cubicBezTo>
                  <a:lnTo>
                    <a:pt x="1400" y="1572"/>
                  </a:lnTo>
                  <a:lnTo>
                    <a:pt x="1400" y="2586"/>
                  </a:lnTo>
                  <a:cubicBezTo>
                    <a:pt x="1400" y="2691"/>
                    <a:pt x="1475" y="2785"/>
                    <a:pt x="1580" y="2796"/>
                  </a:cubicBezTo>
                  <a:cubicBezTo>
                    <a:pt x="1588" y="2797"/>
                    <a:pt x="1595" y="2797"/>
                    <a:pt x="1602" y="2797"/>
                  </a:cubicBezTo>
                  <a:cubicBezTo>
                    <a:pt x="1716" y="2797"/>
                    <a:pt x="1809" y="2702"/>
                    <a:pt x="1809" y="2586"/>
                  </a:cubicBezTo>
                  <a:lnTo>
                    <a:pt x="1809" y="1472"/>
                  </a:lnTo>
                  <a:cubicBezTo>
                    <a:pt x="1809" y="1413"/>
                    <a:pt x="1785" y="1359"/>
                    <a:pt x="1741" y="1319"/>
                  </a:cubicBezTo>
                  <a:lnTo>
                    <a:pt x="359" y="54"/>
                  </a:lnTo>
                  <a:cubicBezTo>
                    <a:pt x="320" y="19"/>
                    <a:pt x="272" y="1"/>
                    <a:pt x="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76"/>
            <p:cNvSpPr/>
            <p:nvPr/>
          </p:nvSpPr>
          <p:spPr>
            <a:xfrm>
              <a:off x="7944592" y="2589901"/>
              <a:ext cx="34539" cy="45084"/>
            </a:xfrm>
            <a:custGeom>
              <a:avLst/>
              <a:gdLst/>
              <a:ahLst/>
              <a:cxnLst/>
              <a:rect l="l" t="t" r="r" b="b"/>
              <a:pathLst>
                <a:path w="1225" h="1599" extrusionOk="0">
                  <a:moveTo>
                    <a:pt x="458" y="1"/>
                  </a:moveTo>
                  <a:lnTo>
                    <a:pt x="55" y="418"/>
                  </a:lnTo>
                  <a:lnTo>
                    <a:pt x="1" y="743"/>
                  </a:lnTo>
                  <a:lnTo>
                    <a:pt x="1" y="1599"/>
                  </a:lnTo>
                  <a:lnTo>
                    <a:pt x="1106" y="1599"/>
                  </a:lnTo>
                  <a:lnTo>
                    <a:pt x="1225" y="1545"/>
                  </a:lnTo>
                  <a:lnTo>
                    <a:pt x="1225" y="932"/>
                  </a:lnTo>
                  <a:cubicBezTo>
                    <a:pt x="1222" y="525"/>
                    <a:pt x="983" y="173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76"/>
            <p:cNvSpPr/>
            <p:nvPr/>
          </p:nvSpPr>
          <p:spPr>
            <a:xfrm>
              <a:off x="7919414" y="2586320"/>
              <a:ext cx="43420" cy="48749"/>
            </a:xfrm>
            <a:custGeom>
              <a:avLst/>
              <a:gdLst/>
              <a:ahLst/>
              <a:cxnLst/>
              <a:rect l="l" t="t" r="r" b="b"/>
              <a:pathLst>
                <a:path w="1540" h="1729" extrusionOk="0">
                  <a:moveTo>
                    <a:pt x="1070" y="0"/>
                  </a:moveTo>
                  <a:cubicBezTo>
                    <a:pt x="997" y="0"/>
                    <a:pt x="923" y="8"/>
                    <a:pt x="848" y="23"/>
                  </a:cubicBezTo>
                  <a:cubicBezTo>
                    <a:pt x="380" y="114"/>
                    <a:pt x="0" y="596"/>
                    <a:pt x="0" y="1072"/>
                  </a:cubicBezTo>
                  <a:lnTo>
                    <a:pt x="0" y="1675"/>
                  </a:lnTo>
                  <a:lnTo>
                    <a:pt x="76" y="1729"/>
                  </a:lnTo>
                  <a:lnTo>
                    <a:pt x="1026" y="1729"/>
                  </a:lnTo>
                  <a:lnTo>
                    <a:pt x="948" y="1675"/>
                  </a:lnTo>
                  <a:lnTo>
                    <a:pt x="948" y="1056"/>
                  </a:lnTo>
                  <a:cubicBezTo>
                    <a:pt x="948" y="642"/>
                    <a:pt x="1190" y="287"/>
                    <a:pt x="1539" y="112"/>
                  </a:cubicBezTo>
                  <a:cubicBezTo>
                    <a:pt x="1398" y="40"/>
                    <a:pt x="1239" y="0"/>
                    <a:pt x="1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76"/>
            <p:cNvSpPr/>
            <p:nvPr/>
          </p:nvSpPr>
          <p:spPr>
            <a:xfrm>
              <a:off x="7939969" y="2633519"/>
              <a:ext cx="39106" cy="28421"/>
            </a:xfrm>
            <a:custGeom>
              <a:avLst/>
              <a:gdLst/>
              <a:ahLst/>
              <a:cxnLst/>
              <a:rect l="l" t="t" r="r" b="b"/>
              <a:pathLst>
                <a:path w="1387" h="1008" extrusionOk="0">
                  <a:moveTo>
                    <a:pt x="165" y="1"/>
                  </a:moveTo>
                  <a:lnTo>
                    <a:pt x="165" y="886"/>
                  </a:lnTo>
                  <a:lnTo>
                    <a:pt x="1" y="1007"/>
                  </a:lnTo>
                  <a:lnTo>
                    <a:pt x="1386" y="1007"/>
                  </a:lnTo>
                  <a:lnTo>
                    <a:pt x="13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76"/>
            <p:cNvSpPr/>
            <p:nvPr/>
          </p:nvSpPr>
          <p:spPr>
            <a:xfrm>
              <a:off x="7919414" y="2633519"/>
              <a:ext cx="26729" cy="28421"/>
            </a:xfrm>
            <a:custGeom>
              <a:avLst/>
              <a:gdLst/>
              <a:ahLst/>
              <a:cxnLst/>
              <a:rect l="l" t="t" r="r" b="b"/>
              <a:pathLst>
                <a:path w="948" h="1008" extrusionOk="0">
                  <a:moveTo>
                    <a:pt x="0" y="1"/>
                  </a:moveTo>
                  <a:lnTo>
                    <a:pt x="0" y="1007"/>
                  </a:lnTo>
                  <a:lnTo>
                    <a:pt x="948" y="1007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76"/>
            <p:cNvSpPr/>
            <p:nvPr/>
          </p:nvSpPr>
          <p:spPr>
            <a:xfrm>
              <a:off x="7922206" y="2780838"/>
              <a:ext cx="127723" cy="50469"/>
            </a:xfrm>
            <a:custGeom>
              <a:avLst/>
              <a:gdLst/>
              <a:ahLst/>
              <a:cxnLst/>
              <a:rect l="l" t="t" r="r" b="b"/>
              <a:pathLst>
                <a:path w="4530" h="1790" extrusionOk="0">
                  <a:moveTo>
                    <a:pt x="1973" y="1"/>
                  </a:moveTo>
                  <a:lnTo>
                    <a:pt x="1395" y="119"/>
                  </a:lnTo>
                  <a:lnTo>
                    <a:pt x="313" y="542"/>
                  </a:lnTo>
                  <a:lnTo>
                    <a:pt x="1" y="762"/>
                  </a:lnTo>
                  <a:lnTo>
                    <a:pt x="1179" y="1499"/>
                  </a:lnTo>
                  <a:lnTo>
                    <a:pt x="2595" y="1790"/>
                  </a:lnTo>
                  <a:lnTo>
                    <a:pt x="4214" y="1384"/>
                  </a:lnTo>
                  <a:lnTo>
                    <a:pt x="4529" y="1015"/>
                  </a:lnTo>
                  <a:cubicBezTo>
                    <a:pt x="3811" y="525"/>
                    <a:pt x="2998" y="186"/>
                    <a:pt x="2129" y="25"/>
                  </a:cubicBezTo>
                  <a:cubicBezTo>
                    <a:pt x="2075" y="14"/>
                    <a:pt x="2024" y="9"/>
                    <a:pt x="19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76"/>
            <p:cNvSpPr/>
            <p:nvPr/>
          </p:nvSpPr>
          <p:spPr>
            <a:xfrm>
              <a:off x="7901962" y="2778723"/>
              <a:ext cx="79679" cy="23994"/>
            </a:xfrm>
            <a:custGeom>
              <a:avLst/>
              <a:gdLst/>
              <a:ahLst/>
              <a:cxnLst/>
              <a:rect l="l" t="t" r="r" b="b"/>
              <a:pathLst>
                <a:path w="2826" h="851" extrusionOk="0">
                  <a:moveTo>
                    <a:pt x="1708" y="1"/>
                  </a:moveTo>
                  <a:cubicBezTo>
                    <a:pt x="1114" y="1"/>
                    <a:pt x="542" y="81"/>
                    <a:pt x="1" y="229"/>
                  </a:cubicBezTo>
                  <a:lnTo>
                    <a:pt x="87" y="436"/>
                  </a:lnTo>
                  <a:lnTo>
                    <a:pt x="746" y="851"/>
                  </a:lnTo>
                  <a:cubicBezTo>
                    <a:pt x="1378" y="482"/>
                    <a:pt x="2078" y="224"/>
                    <a:pt x="2826" y="95"/>
                  </a:cubicBezTo>
                  <a:cubicBezTo>
                    <a:pt x="2446" y="31"/>
                    <a:pt x="2073" y="1"/>
                    <a:pt x="17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76"/>
            <p:cNvSpPr/>
            <p:nvPr/>
          </p:nvSpPr>
          <p:spPr>
            <a:xfrm>
              <a:off x="7835140" y="2826288"/>
              <a:ext cx="286912" cy="104406"/>
            </a:xfrm>
            <a:custGeom>
              <a:avLst/>
              <a:gdLst/>
              <a:ahLst/>
              <a:cxnLst/>
              <a:rect l="l" t="t" r="r" b="b"/>
              <a:pathLst>
                <a:path w="10176" h="3703" extrusionOk="0">
                  <a:moveTo>
                    <a:pt x="2494" y="0"/>
                  </a:moveTo>
                  <a:lnTo>
                    <a:pt x="1701" y="124"/>
                  </a:lnTo>
                  <a:lnTo>
                    <a:pt x="1607" y="191"/>
                  </a:lnTo>
                  <a:lnTo>
                    <a:pt x="711" y="1407"/>
                  </a:lnTo>
                  <a:lnTo>
                    <a:pt x="22" y="2936"/>
                  </a:lnTo>
                  <a:lnTo>
                    <a:pt x="0" y="3213"/>
                  </a:lnTo>
                  <a:lnTo>
                    <a:pt x="415" y="3156"/>
                  </a:lnTo>
                  <a:lnTo>
                    <a:pt x="1962" y="2793"/>
                  </a:lnTo>
                  <a:lnTo>
                    <a:pt x="4262" y="3014"/>
                  </a:lnTo>
                  <a:lnTo>
                    <a:pt x="6040" y="3549"/>
                  </a:lnTo>
                  <a:lnTo>
                    <a:pt x="8408" y="3702"/>
                  </a:lnTo>
                  <a:lnTo>
                    <a:pt x="9920" y="3363"/>
                  </a:lnTo>
                  <a:lnTo>
                    <a:pt x="10176" y="3030"/>
                  </a:lnTo>
                  <a:cubicBezTo>
                    <a:pt x="10004" y="2371"/>
                    <a:pt x="9732" y="1765"/>
                    <a:pt x="9382" y="1222"/>
                  </a:cubicBezTo>
                  <a:lnTo>
                    <a:pt x="9105" y="1222"/>
                  </a:lnTo>
                  <a:lnTo>
                    <a:pt x="7706" y="1738"/>
                  </a:lnTo>
                  <a:lnTo>
                    <a:pt x="6476" y="1865"/>
                  </a:lnTo>
                  <a:lnTo>
                    <a:pt x="5023" y="1195"/>
                  </a:lnTo>
                  <a:lnTo>
                    <a:pt x="3420" y="272"/>
                  </a:lnTo>
                  <a:lnTo>
                    <a:pt x="24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76"/>
            <p:cNvSpPr/>
            <p:nvPr/>
          </p:nvSpPr>
          <p:spPr>
            <a:xfrm>
              <a:off x="7776184" y="2828572"/>
              <a:ext cx="112611" cy="94763"/>
            </a:xfrm>
            <a:custGeom>
              <a:avLst/>
              <a:gdLst/>
              <a:ahLst/>
              <a:cxnLst/>
              <a:rect l="l" t="t" r="r" b="b"/>
              <a:pathLst>
                <a:path w="3994" h="3361" extrusionOk="0">
                  <a:moveTo>
                    <a:pt x="3993" y="0"/>
                  </a:moveTo>
                  <a:lnTo>
                    <a:pt x="3367" y="97"/>
                  </a:lnTo>
                  <a:lnTo>
                    <a:pt x="2150" y="810"/>
                  </a:lnTo>
                  <a:lnTo>
                    <a:pt x="1228" y="1076"/>
                  </a:lnTo>
                  <a:lnTo>
                    <a:pt x="703" y="1313"/>
                  </a:lnTo>
                  <a:cubicBezTo>
                    <a:pt x="391" y="1830"/>
                    <a:pt x="157" y="2395"/>
                    <a:pt x="1" y="2995"/>
                  </a:cubicBezTo>
                  <a:lnTo>
                    <a:pt x="359" y="3360"/>
                  </a:lnTo>
                  <a:lnTo>
                    <a:pt x="2223" y="3102"/>
                  </a:lnTo>
                  <a:cubicBezTo>
                    <a:pt x="2511" y="1897"/>
                    <a:pt x="3135" y="829"/>
                    <a:pt x="39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76"/>
            <p:cNvSpPr/>
            <p:nvPr/>
          </p:nvSpPr>
          <p:spPr>
            <a:xfrm>
              <a:off x="7832771" y="2921784"/>
              <a:ext cx="295822" cy="56700"/>
            </a:xfrm>
            <a:custGeom>
              <a:avLst/>
              <a:gdLst/>
              <a:ahLst/>
              <a:cxnLst/>
              <a:rect l="l" t="t" r="r" b="b"/>
              <a:pathLst>
                <a:path w="10492" h="2011" extrusionOk="0">
                  <a:moveTo>
                    <a:pt x="2401" y="1"/>
                  </a:moveTo>
                  <a:lnTo>
                    <a:pt x="36" y="574"/>
                  </a:lnTo>
                  <a:lnTo>
                    <a:pt x="1" y="1007"/>
                  </a:lnTo>
                  <a:lnTo>
                    <a:pt x="1" y="1884"/>
                  </a:lnTo>
                  <a:lnTo>
                    <a:pt x="114" y="2010"/>
                  </a:lnTo>
                  <a:lnTo>
                    <a:pt x="10262" y="2010"/>
                  </a:lnTo>
                  <a:cubicBezTo>
                    <a:pt x="10365" y="2010"/>
                    <a:pt x="10448" y="1932"/>
                    <a:pt x="10453" y="1836"/>
                  </a:cubicBezTo>
                  <a:cubicBezTo>
                    <a:pt x="10480" y="1580"/>
                    <a:pt x="10491" y="1319"/>
                    <a:pt x="10480" y="1055"/>
                  </a:cubicBezTo>
                  <a:lnTo>
                    <a:pt x="10018" y="985"/>
                  </a:lnTo>
                  <a:lnTo>
                    <a:pt x="7854" y="1661"/>
                  </a:lnTo>
                  <a:lnTo>
                    <a:pt x="6622" y="1661"/>
                  </a:lnTo>
                  <a:lnTo>
                    <a:pt x="4497" y="289"/>
                  </a:lnTo>
                  <a:lnTo>
                    <a:pt x="24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76"/>
            <p:cNvSpPr/>
            <p:nvPr/>
          </p:nvSpPr>
          <p:spPr>
            <a:xfrm>
              <a:off x="7770883" y="2938109"/>
              <a:ext cx="64877" cy="40516"/>
            </a:xfrm>
            <a:custGeom>
              <a:avLst/>
              <a:gdLst/>
              <a:ahLst/>
              <a:cxnLst/>
              <a:rect l="l" t="t" r="r" b="b"/>
              <a:pathLst>
                <a:path w="2301" h="1437" extrusionOk="0">
                  <a:moveTo>
                    <a:pt x="2287" y="0"/>
                  </a:moveTo>
                  <a:lnTo>
                    <a:pt x="1967" y="78"/>
                  </a:lnTo>
                  <a:lnTo>
                    <a:pt x="458" y="369"/>
                  </a:lnTo>
                  <a:lnTo>
                    <a:pt x="0" y="689"/>
                  </a:lnTo>
                  <a:cubicBezTo>
                    <a:pt x="0" y="877"/>
                    <a:pt x="11" y="1068"/>
                    <a:pt x="27" y="1262"/>
                  </a:cubicBezTo>
                  <a:cubicBezTo>
                    <a:pt x="38" y="1359"/>
                    <a:pt x="122" y="1437"/>
                    <a:pt x="218" y="1437"/>
                  </a:cubicBezTo>
                  <a:lnTo>
                    <a:pt x="2301" y="1437"/>
                  </a:lnTo>
                  <a:cubicBezTo>
                    <a:pt x="2271" y="1181"/>
                    <a:pt x="2255" y="926"/>
                    <a:pt x="2255" y="662"/>
                  </a:cubicBezTo>
                  <a:cubicBezTo>
                    <a:pt x="2255" y="441"/>
                    <a:pt x="2269" y="218"/>
                    <a:pt x="2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76"/>
            <p:cNvSpPr/>
            <p:nvPr/>
          </p:nvSpPr>
          <p:spPr>
            <a:xfrm>
              <a:off x="7874274" y="2725914"/>
              <a:ext cx="51005" cy="78777"/>
            </a:xfrm>
            <a:custGeom>
              <a:avLst/>
              <a:gdLst/>
              <a:ahLst/>
              <a:cxnLst/>
              <a:rect l="l" t="t" r="r" b="b"/>
              <a:pathLst>
                <a:path w="1809" h="2794" extrusionOk="0">
                  <a:moveTo>
                    <a:pt x="1588" y="1"/>
                  </a:moveTo>
                  <a:cubicBezTo>
                    <a:pt x="1536" y="1"/>
                    <a:pt x="1483" y="20"/>
                    <a:pt x="1443" y="57"/>
                  </a:cubicBezTo>
                  <a:lnTo>
                    <a:pt x="68" y="1316"/>
                  </a:lnTo>
                  <a:cubicBezTo>
                    <a:pt x="22" y="1357"/>
                    <a:pt x="1" y="1411"/>
                    <a:pt x="1" y="1470"/>
                  </a:cubicBezTo>
                  <a:lnTo>
                    <a:pt x="1" y="2592"/>
                  </a:lnTo>
                  <a:cubicBezTo>
                    <a:pt x="1" y="2702"/>
                    <a:pt x="89" y="2794"/>
                    <a:pt x="200" y="2794"/>
                  </a:cubicBezTo>
                  <a:cubicBezTo>
                    <a:pt x="315" y="2794"/>
                    <a:pt x="407" y="2699"/>
                    <a:pt x="407" y="2584"/>
                  </a:cubicBezTo>
                  <a:lnTo>
                    <a:pt x="407" y="1567"/>
                  </a:lnTo>
                  <a:lnTo>
                    <a:pt x="1717" y="361"/>
                  </a:lnTo>
                  <a:cubicBezTo>
                    <a:pt x="1798" y="289"/>
                    <a:pt x="1809" y="162"/>
                    <a:pt x="1744" y="76"/>
                  </a:cubicBezTo>
                  <a:cubicBezTo>
                    <a:pt x="1707" y="26"/>
                    <a:pt x="1648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76"/>
            <p:cNvSpPr/>
            <p:nvPr/>
          </p:nvSpPr>
          <p:spPr>
            <a:xfrm>
              <a:off x="7873908" y="2798826"/>
              <a:ext cx="225842" cy="88109"/>
            </a:xfrm>
            <a:custGeom>
              <a:avLst/>
              <a:gdLst/>
              <a:ahLst/>
              <a:cxnLst/>
              <a:rect l="l" t="t" r="r" b="b"/>
              <a:pathLst>
                <a:path w="8010" h="3125" extrusionOk="0">
                  <a:moveTo>
                    <a:pt x="1889" y="0"/>
                  </a:moveTo>
                  <a:lnTo>
                    <a:pt x="232" y="1152"/>
                  </a:lnTo>
                  <a:lnTo>
                    <a:pt x="0" y="1469"/>
                  </a:lnTo>
                  <a:cubicBezTo>
                    <a:pt x="329" y="1334"/>
                    <a:pt x="654" y="1245"/>
                    <a:pt x="1007" y="1245"/>
                  </a:cubicBezTo>
                  <a:cubicBezTo>
                    <a:pt x="1483" y="1245"/>
                    <a:pt x="2009" y="1406"/>
                    <a:pt x="2664" y="1833"/>
                  </a:cubicBezTo>
                  <a:cubicBezTo>
                    <a:pt x="4212" y="2845"/>
                    <a:pt x="4665" y="3125"/>
                    <a:pt x="5228" y="3125"/>
                  </a:cubicBezTo>
                  <a:cubicBezTo>
                    <a:pt x="5450" y="3125"/>
                    <a:pt x="5690" y="3081"/>
                    <a:pt x="6021" y="3022"/>
                  </a:cubicBezTo>
                  <a:cubicBezTo>
                    <a:pt x="6648" y="2911"/>
                    <a:pt x="7283" y="2468"/>
                    <a:pt x="8010" y="2182"/>
                  </a:cubicBezTo>
                  <a:cubicBezTo>
                    <a:pt x="7542" y="1467"/>
                    <a:pt x="6942" y="851"/>
                    <a:pt x="6242" y="377"/>
                  </a:cubicBezTo>
                  <a:cubicBezTo>
                    <a:pt x="5817" y="555"/>
                    <a:pt x="5413" y="719"/>
                    <a:pt x="5013" y="775"/>
                  </a:cubicBezTo>
                  <a:cubicBezTo>
                    <a:pt x="4644" y="830"/>
                    <a:pt x="4377" y="870"/>
                    <a:pt x="4130" y="870"/>
                  </a:cubicBezTo>
                  <a:cubicBezTo>
                    <a:pt x="3582" y="870"/>
                    <a:pt x="3131" y="673"/>
                    <a:pt x="188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76"/>
            <p:cNvSpPr/>
            <p:nvPr/>
          </p:nvSpPr>
          <p:spPr>
            <a:xfrm>
              <a:off x="7796230" y="2785236"/>
              <a:ext cx="132376" cy="80412"/>
            </a:xfrm>
            <a:custGeom>
              <a:avLst/>
              <a:gdLst/>
              <a:ahLst/>
              <a:cxnLst/>
              <a:rect l="l" t="t" r="r" b="b"/>
              <a:pathLst>
                <a:path w="4695" h="2852" extrusionOk="0">
                  <a:moveTo>
                    <a:pt x="3753" y="1"/>
                  </a:moveTo>
                  <a:cubicBezTo>
                    <a:pt x="2152" y="437"/>
                    <a:pt x="821" y="1481"/>
                    <a:pt x="0" y="2850"/>
                  </a:cubicBezTo>
                  <a:cubicBezTo>
                    <a:pt x="39" y="2851"/>
                    <a:pt x="77" y="2852"/>
                    <a:pt x="117" y="2852"/>
                  </a:cubicBezTo>
                  <a:cubicBezTo>
                    <a:pt x="554" y="2852"/>
                    <a:pt x="1034" y="2779"/>
                    <a:pt x="1493" y="2562"/>
                  </a:cubicBezTo>
                  <a:cubicBezTo>
                    <a:pt x="2034" y="2304"/>
                    <a:pt x="2494" y="2035"/>
                    <a:pt x="2960" y="1873"/>
                  </a:cubicBezTo>
                  <a:cubicBezTo>
                    <a:pt x="3449" y="1322"/>
                    <a:pt x="4039" y="862"/>
                    <a:pt x="4695" y="512"/>
                  </a:cubicBezTo>
                  <a:cubicBezTo>
                    <a:pt x="4491" y="402"/>
                    <a:pt x="4262" y="275"/>
                    <a:pt x="4009" y="135"/>
                  </a:cubicBezTo>
                  <a:cubicBezTo>
                    <a:pt x="3920" y="87"/>
                    <a:pt x="3834" y="41"/>
                    <a:pt x="375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76"/>
            <p:cNvSpPr/>
            <p:nvPr/>
          </p:nvSpPr>
          <p:spPr>
            <a:xfrm>
              <a:off x="7936190" y="2660219"/>
              <a:ext cx="51287" cy="28421"/>
            </a:xfrm>
            <a:custGeom>
              <a:avLst/>
              <a:gdLst/>
              <a:ahLst/>
              <a:cxnLst/>
              <a:rect l="l" t="t" r="r" b="b"/>
              <a:pathLst>
                <a:path w="1819" h="1008" extrusionOk="0">
                  <a:moveTo>
                    <a:pt x="183" y="1"/>
                  </a:moveTo>
                  <a:lnTo>
                    <a:pt x="48" y="100"/>
                  </a:lnTo>
                  <a:lnTo>
                    <a:pt x="0" y="221"/>
                  </a:lnTo>
                  <a:lnTo>
                    <a:pt x="0" y="1007"/>
                  </a:lnTo>
                  <a:lnTo>
                    <a:pt x="1709" y="1007"/>
                  </a:lnTo>
                  <a:lnTo>
                    <a:pt x="1819" y="913"/>
                  </a:lnTo>
                  <a:lnTo>
                    <a:pt x="1819" y="305"/>
                  </a:lnTo>
                  <a:cubicBezTo>
                    <a:pt x="1819" y="135"/>
                    <a:pt x="1684" y="1"/>
                    <a:pt x="15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76"/>
            <p:cNvSpPr/>
            <p:nvPr/>
          </p:nvSpPr>
          <p:spPr>
            <a:xfrm>
              <a:off x="7911153" y="2660219"/>
              <a:ext cx="35300" cy="28336"/>
            </a:xfrm>
            <a:custGeom>
              <a:avLst/>
              <a:gdLst/>
              <a:ahLst/>
              <a:cxnLst/>
              <a:rect l="l" t="t" r="r" b="b"/>
              <a:pathLst>
                <a:path w="1252" h="1005" extrusionOk="0">
                  <a:moveTo>
                    <a:pt x="299" y="1"/>
                  </a:moveTo>
                  <a:cubicBezTo>
                    <a:pt x="135" y="1"/>
                    <a:pt x="0" y="135"/>
                    <a:pt x="0" y="302"/>
                  </a:cubicBezTo>
                  <a:lnTo>
                    <a:pt x="0" y="910"/>
                  </a:lnTo>
                  <a:lnTo>
                    <a:pt x="73" y="1004"/>
                  </a:lnTo>
                  <a:lnTo>
                    <a:pt x="1023" y="1004"/>
                  </a:lnTo>
                  <a:lnTo>
                    <a:pt x="947" y="910"/>
                  </a:lnTo>
                  <a:lnTo>
                    <a:pt x="945" y="302"/>
                  </a:lnTo>
                  <a:cubicBezTo>
                    <a:pt x="945" y="135"/>
                    <a:pt x="1082" y="1"/>
                    <a:pt x="12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76"/>
            <p:cNvSpPr/>
            <p:nvPr/>
          </p:nvSpPr>
          <p:spPr>
            <a:xfrm>
              <a:off x="7936190" y="2713113"/>
              <a:ext cx="51287" cy="40601"/>
            </a:xfrm>
            <a:custGeom>
              <a:avLst/>
              <a:gdLst/>
              <a:ahLst/>
              <a:cxnLst/>
              <a:rect l="l" t="t" r="r" b="b"/>
              <a:pathLst>
                <a:path w="1819" h="1440" extrusionOk="0">
                  <a:moveTo>
                    <a:pt x="0" y="0"/>
                  </a:moveTo>
                  <a:lnTo>
                    <a:pt x="0" y="1179"/>
                  </a:lnTo>
                  <a:lnTo>
                    <a:pt x="67" y="1353"/>
                  </a:lnTo>
                  <a:lnTo>
                    <a:pt x="167" y="1440"/>
                  </a:lnTo>
                  <a:lnTo>
                    <a:pt x="1520" y="1440"/>
                  </a:lnTo>
                  <a:cubicBezTo>
                    <a:pt x="1684" y="1440"/>
                    <a:pt x="1819" y="1305"/>
                    <a:pt x="1819" y="1138"/>
                  </a:cubicBezTo>
                  <a:lnTo>
                    <a:pt x="1819" y="127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76"/>
            <p:cNvSpPr/>
            <p:nvPr/>
          </p:nvSpPr>
          <p:spPr>
            <a:xfrm>
              <a:off x="7911069" y="2713113"/>
              <a:ext cx="35300" cy="40460"/>
            </a:xfrm>
            <a:custGeom>
              <a:avLst/>
              <a:gdLst/>
              <a:ahLst/>
              <a:cxnLst/>
              <a:rect l="l" t="t" r="r" b="b"/>
              <a:pathLst>
                <a:path w="1252" h="1435" extrusionOk="0">
                  <a:moveTo>
                    <a:pt x="140" y="0"/>
                  </a:moveTo>
                  <a:lnTo>
                    <a:pt x="0" y="124"/>
                  </a:lnTo>
                  <a:lnTo>
                    <a:pt x="0" y="1136"/>
                  </a:lnTo>
                  <a:cubicBezTo>
                    <a:pt x="0" y="1300"/>
                    <a:pt x="135" y="1434"/>
                    <a:pt x="299" y="1434"/>
                  </a:cubicBezTo>
                  <a:lnTo>
                    <a:pt x="1252" y="1434"/>
                  </a:lnTo>
                  <a:cubicBezTo>
                    <a:pt x="1082" y="1434"/>
                    <a:pt x="948" y="1300"/>
                    <a:pt x="948" y="1133"/>
                  </a:cubicBezTo>
                  <a:lnTo>
                    <a:pt x="948" y="124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76"/>
            <p:cNvSpPr/>
            <p:nvPr/>
          </p:nvSpPr>
          <p:spPr>
            <a:xfrm>
              <a:off x="7943831" y="2734570"/>
              <a:ext cx="11504" cy="59576"/>
            </a:xfrm>
            <a:custGeom>
              <a:avLst/>
              <a:gdLst/>
              <a:ahLst/>
              <a:cxnLst/>
              <a:rect l="l" t="t" r="r" b="b"/>
              <a:pathLst>
                <a:path w="408" h="2113" extrusionOk="0">
                  <a:moveTo>
                    <a:pt x="205" y="0"/>
                  </a:moveTo>
                  <a:cubicBezTo>
                    <a:pt x="203" y="0"/>
                    <a:pt x="201" y="1"/>
                    <a:pt x="200" y="1"/>
                  </a:cubicBezTo>
                  <a:cubicBezTo>
                    <a:pt x="90" y="6"/>
                    <a:pt x="1" y="103"/>
                    <a:pt x="1" y="213"/>
                  </a:cubicBezTo>
                  <a:lnTo>
                    <a:pt x="1" y="1905"/>
                  </a:lnTo>
                  <a:cubicBezTo>
                    <a:pt x="1" y="2016"/>
                    <a:pt x="90" y="2113"/>
                    <a:pt x="200" y="2113"/>
                  </a:cubicBezTo>
                  <a:cubicBezTo>
                    <a:pt x="203" y="2113"/>
                    <a:pt x="206" y="2113"/>
                    <a:pt x="209" y="2113"/>
                  </a:cubicBezTo>
                  <a:cubicBezTo>
                    <a:pt x="318" y="2113"/>
                    <a:pt x="407" y="2023"/>
                    <a:pt x="407" y="1911"/>
                  </a:cubicBezTo>
                  <a:lnTo>
                    <a:pt x="407" y="202"/>
                  </a:lnTo>
                  <a:cubicBezTo>
                    <a:pt x="407" y="94"/>
                    <a:pt x="316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76"/>
            <p:cNvSpPr/>
            <p:nvPr/>
          </p:nvSpPr>
          <p:spPr>
            <a:xfrm>
              <a:off x="7832630" y="2898213"/>
              <a:ext cx="295427" cy="80130"/>
            </a:xfrm>
            <a:custGeom>
              <a:avLst/>
              <a:gdLst/>
              <a:ahLst/>
              <a:cxnLst/>
              <a:rect l="l" t="t" r="r" b="b"/>
              <a:pathLst>
                <a:path w="10478" h="2842" extrusionOk="0">
                  <a:moveTo>
                    <a:pt x="2544" y="1"/>
                  </a:moveTo>
                  <a:cubicBezTo>
                    <a:pt x="1708" y="1"/>
                    <a:pt x="1009" y="189"/>
                    <a:pt x="111" y="371"/>
                  </a:cubicBezTo>
                  <a:lnTo>
                    <a:pt x="1" y="1819"/>
                  </a:lnTo>
                  <a:cubicBezTo>
                    <a:pt x="911" y="1447"/>
                    <a:pt x="1614" y="1065"/>
                    <a:pt x="2457" y="1065"/>
                  </a:cubicBezTo>
                  <a:cubicBezTo>
                    <a:pt x="2989" y="1065"/>
                    <a:pt x="3577" y="1217"/>
                    <a:pt x="4308" y="1620"/>
                  </a:cubicBezTo>
                  <a:cubicBezTo>
                    <a:pt x="6049" y="2578"/>
                    <a:pt x="6552" y="2841"/>
                    <a:pt x="7187" y="2841"/>
                  </a:cubicBezTo>
                  <a:cubicBezTo>
                    <a:pt x="7434" y="2841"/>
                    <a:pt x="7701" y="2801"/>
                    <a:pt x="8069" y="2747"/>
                  </a:cubicBezTo>
                  <a:cubicBezTo>
                    <a:pt x="8823" y="2634"/>
                    <a:pt x="9589" y="2158"/>
                    <a:pt x="10477" y="1894"/>
                  </a:cubicBezTo>
                  <a:cubicBezTo>
                    <a:pt x="10467" y="1601"/>
                    <a:pt x="10437" y="1305"/>
                    <a:pt x="10386" y="1003"/>
                  </a:cubicBezTo>
                  <a:cubicBezTo>
                    <a:pt x="10356" y="818"/>
                    <a:pt x="10313" y="640"/>
                    <a:pt x="10267" y="463"/>
                  </a:cubicBezTo>
                  <a:cubicBezTo>
                    <a:pt x="9501" y="597"/>
                    <a:pt x="8823" y="794"/>
                    <a:pt x="8153" y="839"/>
                  </a:cubicBezTo>
                  <a:cubicBezTo>
                    <a:pt x="7942" y="855"/>
                    <a:pt x="7733" y="864"/>
                    <a:pt x="7525" y="864"/>
                  </a:cubicBezTo>
                  <a:cubicBezTo>
                    <a:pt x="6927" y="864"/>
                    <a:pt x="6334" y="794"/>
                    <a:pt x="5710" y="635"/>
                  </a:cubicBezTo>
                  <a:cubicBezTo>
                    <a:pt x="5365" y="546"/>
                    <a:pt x="4940" y="430"/>
                    <a:pt x="4391" y="277"/>
                  </a:cubicBezTo>
                  <a:cubicBezTo>
                    <a:pt x="3662" y="76"/>
                    <a:pt x="3075" y="1"/>
                    <a:pt x="254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76"/>
            <p:cNvSpPr/>
            <p:nvPr/>
          </p:nvSpPr>
          <p:spPr>
            <a:xfrm>
              <a:off x="7770883" y="2907687"/>
              <a:ext cx="70431" cy="50525"/>
            </a:xfrm>
            <a:custGeom>
              <a:avLst/>
              <a:gdLst/>
              <a:ahLst/>
              <a:cxnLst/>
              <a:rect l="l" t="t" r="r" b="b"/>
              <a:pathLst>
                <a:path w="2498" h="1792" extrusionOk="0">
                  <a:moveTo>
                    <a:pt x="2497" y="0"/>
                  </a:moveTo>
                  <a:lnTo>
                    <a:pt x="2497" y="0"/>
                  </a:lnTo>
                  <a:cubicBezTo>
                    <a:pt x="2398" y="19"/>
                    <a:pt x="2298" y="41"/>
                    <a:pt x="2193" y="59"/>
                  </a:cubicBezTo>
                  <a:cubicBezTo>
                    <a:pt x="1671" y="163"/>
                    <a:pt x="1121" y="196"/>
                    <a:pt x="624" y="196"/>
                  </a:cubicBezTo>
                  <a:cubicBezTo>
                    <a:pt x="476" y="196"/>
                    <a:pt x="333" y="194"/>
                    <a:pt x="197" y="189"/>
                  </a:cubicBezTo>
                  <a:cubicBezTo>
                    <a:pt x="68" y="692"/>
                    <a:pt x="0" y="1219"/>
                    <a:pt x="0" y="1763"/>
                  </a:cubicBezTo>
                  <a:cubicBezTo>
                    <a:pt x="180" y="1781"/>
                    <a:pt x="372" y="1792"/>
                    <a:pt x="573" y="1792"/>
                  </a:cubicBezTo>
                  <a:cubicBezTo>
                    <a:pt x="1061" y="1792"/>
                    <a:pt x="1597" y="1724"/>
                    <a:pt x="2110" y="1520"/>
                  </a:cubicBezTo>
                  <a:lnTo>
                    <a:pt x="2260" y="1458"/>
                  </a:lnTo>
                  <a:cubicBezTo>
                    <a:pt x="2282" y="950"/>
                    <a:pt x="2363" y="463"/>
                    <a:pt x="24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76"/>
            <p:cNvSpPr/>
            <p:nvPr/>
          </p:nvSpPr>
          <p:spPr>
            <a:xfrm>
              <a:off x="7912591" y="2686243"/>
              <a:ext cx="99472" cy="30676"/>
            </a:xfrm>
            <a:custGeom>
              <a:avLst/>
              <a:gdLst/>
              <a:ahLst/>
              <a:cxnLst/>
              <a:rect l="l" t="t" r="r" b="b"/>
              <a:pathLst>
                <a:path w="3528" h="1088" extrusionOk="0">
                  <a:moveTo>
                    <a:pt x="167" y="1"/>
                  </a:moveTo>
                  <a:lnTo>
                    <a:pt x="0" y="98"/>
                  </a:lnTo>
                  <a:lnTo>
                    <a:pt x="0" y="929"/>
                  </a:lnTo>
                  <a:lnTo>
                    <a:pt x="97" y="1088"/>
                  </a:lnTo>
                  <a:lnTo>
                    <a:pt x="3275" y="1088"/>
                  </a:lnTo>
                  <a:cubicBezTo>
                    <a:pt x="3412" y="1088"/>
                    <a:pt x="3528" y="975"/>
                    <a:pt x="3528" y="835"/>
                  </a:cubicBezTo>
                  <a:lnTo>
                    <a:pt x="3528" y="254"/>
                  </a:lnTo>
                  <a:cubicBezTo>
                    <a:pt x="3525" y="114"/>
                    <a:pt x="3412" y="1"/>
                    <a:pt x="32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76"/>
            <p:cNvSpPr/>
            <p:nvPr/>
          </p:nvSpPr>
          <p:spPr>
            <a:xfrm>
              <a:off x="7886483" y="2686243"/>
              <a:ext cx="33947" cy="30676"/>
            </a:xfrm>
            <a:custGeom>
              <a:avLst/>
              <a:gdLst/>
              <a:ahLst/>
              <a:cxnLst/>
              <a:rect l="l" t="t" r="r" b="b"/>
              <a:pathLst>
                <a:path w="1204" h="1088" extrusionOk="0">
                  <a:moveTo>
                    <a:pt x="254" y="1"/>
                  </a:moveTo>
                  <a:cubicBezTo>
                    <a:pt x="114" y="1"/>
                    <a:pt x="1" y="111"/>
                    <a:pt x="1" y="254"/>
                  </a:cubicBezTo>
                  <a:lnTo>
                    <a:pt x="1" y="835"/>
                  </a:lnTo>
                  <a:cubicBezTo>
                    <a:pt x="1" y="972"/>
                    <a:pt x="111" y="1088"/>
                    <a:pt x="254" y="1088"/>
                  </a:cubicBezTo>
                  <a:lnTo>
                    <a:pt x="1203" y="1088"/>
                  </a:lnTo>
                  <a:cubicBezTo>
                    <a:pt x="1064" y="1088"/>
                    <a:pt x="948" y="975"/>
                    <a:pt x="948" y="835"/>
                  </a:cubicBezTo>
                  <a:lnTo>
                    <a:pt x="948" y="254"/>
                  </a:lnTo>
                  <a:cubicBezTo>
                    <a:pt x="948" y="114"/>
                    <a:pt x="1064" y="1"/>
                    <a:pt x="12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76"/>
            <p:cNvSpPr/>
            <p:nvPr/>
          </p:nvSpPr>
          <p:spPr>
            <a:xfrm>
              <a:off x="7918802" y="2586320"/>
              <a:ext cx="43420" cy="48749"/>
            </a:xfrm>
            <a:custGeom>
              <a:avLst/>
              <a:gdLst/>
              <a:ahLst/>
              <a:cxnLst/>
              <a:rect l="l" t="t" r="r" b="b"/>
              <a:pathLst>
                <a:path w="1540" h="1729" extrusionOk="0">
                  <a:moveTo>
                    <a:pt x="1070" y="0"/>
                  </a:moveTo>
                  <a:cubicBezTo>
                    <a:pt x="997" y="0"/>
                    <a:pt x="923" y="8"/>
                    <a:pt x="848" y="23"/>
                  </a:cubicBezTo>
                  <a:cubicBezTo>
                    <a:pt x="380" y="114"/>
                    <a:pt x="0" y="596"/>
                    <a:pt x="0" y="1072"/>
                  </a:cubicBezTo>
                  <a:lnTo>
                    <a:pt x="0" y="1675"/>
                  </a:lnTo>
                  <a:lnTo>
                    <a:pt x="76" y="1729"/>
                  </a:lnTo>
                  <a:lnTo>
                    <a:pt x="1026" y="1729"/>
                  </a:lnTo>
                  <a:lnTo>
                    <a:pt x="948" y="1675"/>
                  </a:lnTo>
                  <a:lnTo>
                    <a:pt x="948" y="1056"/>
                  </a:lnTo>
                  <a:cubicBezTo>
                    <a:pt x="948" y="642"/>
                    <a:pt x="1190" y="287"/>
                    <a:pt x="1539" y="112"/>
                  </a:cubicBezTo>
                  <a:cubicBezTo>
                    <a:pt x="1398" y="40"/>
                    <a:pt x="1239" y="0"/>
                    <a:pt x="1070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76"/>
            <p:cNvSpPr/>
            <p:nvPr/>
          </p:nvSpPr>
          <p:spPr>
            <a:xfrm>
              <a:off x="7796380" y="2785236"/>
              <a:ext cx="132376" cy="80412"/>
            </a:xfrm>
            <a:custGeom>
              <a:avLst/>
              <a:gdLst/>
              <a:ahLst/>
              <a:cxnLst/>
              <a:rect l="l" t="t" r="r" b="b"/>
              <a:pathLst>
                <a:path w="4695" h="2852" extrusionOk="0">
                  <a:moveTo>
                    <a:pt x="3753" y="1"/>
                  </a:moveTo>
                  <a:cubicBezTo>
                    <a:pt x="2152" y="437"/>
                    <a:pt x="821" y="1481"/>
                    <a:pt x="0" y="2850"/>
                  </a:cubicBezTo>
                  <a:cubicBezTo>
                    <a:pt x="39" y="2851"/>
                    <a:pt x="77" y="2852"/>
                    <a:pt x="117" y="2852"/>
                  </a:cubicBezTo>
                  <a:cubicBezTo>
                    <a:pt x="554" y="2852"/>
                    <a:pt x="1034" y="2779"/>
                    <a:pt x="1493" y="2562"/>
                  </a:cubicBezTo>
                  <a:cubicBezTo>
                    <a:pt x="2034" y="2304"/>
                    <a:pt x="2494" y="2035"/>
                    <a:pt x="2960" y="1873"/>
                  </a:cubicBezTo>
                  <a:cubicBezTo>
                    <a:pt x="3449" y="1322"/>
                    <a:pt x="4039" y="862"/>
                    <a:pt x="4695" y="512"/>
                  </a:cubicBezTo>
                  <a:cubicBezTo>
                    <a:pt x="4491" y="402"/>
                    <a:pt x="4262" y="275"/>
                    <a:pt x="4009" y="135"/>
                  </a:cubicBezTo>
                  <a:cubicBezTo>
                    <a:pt x="3920" y="87"/>
                    <a:pt x="3834" y="41"/>
                    <a:pt x="3753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76"/>
            <p:cNvSpPr/>
            <p:nvPr/>
          </p:nvSpPr>
          <p:spPr>
            <a:xfrm>
              <a:off x="7771033" y="2907687"/>
              <a:ext cx="70431" cy="50525"/>
            </a:xfrm>
            <a:custGeom>
              <a:avLst/>
              <a:gdLst/>
              <a:ahLst/>
              <a:cxnLst/>
              <a:rect l="l" t="t" r="r" b="b"/>
              <a:pathLst>
                <a:path w="2498" h="1792" extrusionOk="0">
                  <a:moveTo>
                    <a:pt x="2497" y="0"/>
                  </a:moveTo>
                  <a:lnTo>
                    <a:pt x="2497" y="0"/>
                  </a:lnTo>
                  <a:cubicBezTo>
                    <a:pt x="2398" y="19"/>
                    <a:pt x="2298" y="41"/>
                    <a:pt x="2193" y="59"/>
                  </a:cubicBezTo>
                  <a:cubicBezTo>
                    <a:pt x="1671" y="163"/>
                    <a:pt x="1121" y="196"/>
                    <a:pt x="624" y="196"/>
                  </a:cubicBezTo>
                  <a:cubicBezTo>
                    <a:pt x="476" y="196"/>
                    <a:pt x="333" y="194"/>
                    <a:pt x="197" y="189"/>
                  </a:cubicBezTo>
                  <a:cubicBezTo>
                    <a:pt x="68" y="692"/>
                    <a:pt x="0" y="1219"/>
                    <a:pt x="0" y="1763"/>
                  </a:cubicBezTo>
                  <a:cubicBezTo>
                    <a:pt x="180" y="1781"/>
                    <a:pt x="372" y="1792"/>
                    <a:pt x="573" y="1792"/>
                  </a:cubicBezTo>
                  <a:cubicBezTo>
                    <a:pt x="1061" y="1792"/>
                    <a:pt x="1597" y="1724"/>
                    <a:pt x="2110" y="1520"/>
                  </a:cubicBezTo>
                  <a:lnTo>
                    <a:pt x="2260" y="1458"/>
                  </a:lnTo>
                  <a:cubicBezTo>
                    <a:pt x="2282" y="950"/>
                    <a:pt x="2363" y="463"/>
                    <a:pt x="2497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76"/>
          <p:cNvGrpSpPr/>
          <p:nvPr/>
        </p:nvGrpSpPr>
        <p:grpSpPr>
          <a:xfrm>
            <a:off x="7826117" y="3293648"/>
            <a:ext cx="248990" cy="391600"/>
            <a:chOff x="7826117" y="3293648"/>
            <a:chExt cx="248990" cy="391600"/>
          </a:xfrm>
        </p:grpSpPr>
        <p:sp>
          <p:nvSpPr>
            <p:cNvPr id="3747" name="Google Shape;3747;p76"/>
            <p:cNvSpPr/>
            <p:nvPr/>
          </p:nvSpPr>
          <p:spPr>
            <a:xfrm>
              <a:off x="7860318" y="3542836"/>
              <a:ext cx="214790" cy="142413"/>
            </a:xfrm>
            <a:custGeom>
              <a:avLst/>
              <a:gdLst/>
              <a:ahLst/>
              <a:cxnLst/>
              <a:rect l="l" t="t" r="r" b="b"/>
              <a:pathLst>
                <a:path w="7618" h="5051" extrusionOk="0">
                  <a:moveTo>
                    <a:pt x="3563" y="1"/>
                  </a:moveTo>
                  <a:lnTo>
                    <a:pt x="2998" y="1193"/>
                  </a:lnTo>
                  <a:lnTo>
                    <a:pt x="1432" y="1518"/>
                  </a:lnTo>
                  <a:lnTo>
                    <a:pt x="773" y="1798"/>
                  </a:lnTo>
                  <a:lnTo>
                    <a:pt x="1" y="4701"/>
                  </a:lnTo>
                  <a:cubicBezTo>
                    <a:pt x="1" y="4701"/>
                    <a:pt x="130" y="4868"/>
                    <a:pt x="262" y="5051"/>
                  </a:cubicBezTo>
                  <a:lnTo>
                    <a:pt x="7284" y="5051"/>
                  </a:lnTo>
                  <a:cubicBezTo>
                    <a:pt x="7469" y="5051"/>
                    <a:pt x="7617" y="4881"/>
                    <a:pt x="7593" y="4693"/>
                  </a:cubicBezTo>
                  <a:cubicBezTo>
                    <a:pt x="7429" y="3385"/>
                    <a:pt x="7147" y="1895"/>
                    <a:pt x="6686" y="1709"/>
                  </a:cubicBezTo>
                  <a:cubicBezTo>
                    <a:pt x="5850" y="1370"/>
                    <a:pt x="4755" y="1709"/>
                    <a:pt x="4456" y="794"/>
                  </a:cubicBezTo>
                  <a:cubicBezTo>
                    <a:pt x="4365" y="520"/>
                    <a:pt x="4330" y="278"/>
                    <a:pt x="4321" y="73"/>
                  </a:cubicBezTo>
                  <a:lnTo>
                    <a:pt x="41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76"/>
            <p:cNvSpPr/>
            <p:nvPr/>
          </p:nvSpPr>
          <p:spPr>
            <a:xfrm>
              <a:off x="7826117" y="3542836"/>
              <a:ext cx="139819" cy="142272"/>
            </a:xfrm>
            <a:custGeom>
              <a:avLst/>
              <a:gdLst/>
              <a:ahLst/>
              <a:cxnLst/>
              <a:rect l="l" t="t" r="r" b="b"/>
              <a:pathLst>
                <a:path w="4959" h="5046" extrusionOk="0">
                  <a:moveTo>
                    <a:pt x="3447" y="1"/>
                  </a:moveTo>
                  <a:lnTo>
                    <a:pt x="3296" y="73"/>
                  </a:lnTo>
                  <a:cubicBezTo>
                    <a:pt x="3285" y="278"/>
                    <a:pt x="3248" y="520"/>
                    <a:pt x="3161" y="794"/>
                  </a:cubicBezTo>
                  <a:cubicBezTo>
                    <a:pt x="2860" y="1709"/>
                    <a:pt x="1765" y="1373"/>
                    <a:pt x="931" y="1709"/>
                  </a:cubicBezTo>
                  <a:cubicBezTo>
                    <a:pt x="474" y="1895"/>
                    <a:pt x="186" y="3385"/>
                    <a:pt x="22" y="4693"/>
                  </a:cubicBezTo>
                  <a:cubicBezTo>
                    <a:pt x="0" y="4881"/>
                    <a:pt x="143" y="5045"/>
                    <a:pt x="336" y="5045"/>
                  </a:cubicBezTo>
                  <a:lnTo>
                    <a:pt x="1831" y="5045"/>
                  </a:lnTo>
                  <a:cubicBezTo>
                    <a:pt x="1651" y="5040"/>
                    <a:pt x="1513" y="4875"/>
                    <a:pt x="1536" y="4693"/>
                  </a:cubicBezTo>
                  <a:cubicBezTo>
                    <a:pt x="1701" y="3385"/>
                    <a:pt x="1983" y="1895"/>
                    <a:pt x="2443" y="1709"/>
                  </a:cubicBezTo>
                  <a:cubicBezTo>
                    <a:pt x="3280" y="1370"/>
                    <a:pt x="4375" y="1709"/>
                    <a:pt x="4674" y="794"/>
                  </a:cubicBezTo>
                  <a:cubicBezTo>
                    <a:pt x="4765" y="520"/>
                    <a:pt x="4803" y="278"/>
                    <a:pt x="4808" y="73"/>
                  </a:cubicBezTo>
                  <a:lnTo>
                    <a:pt x="4959" y="1"/>
                  </a:lnTo>
                  <a:close/>
                  <a:moveTo>
                    <a:pt x="1831" y="5045"/>
                  </a:moveTo>
                  <a:lnTo>
                    <a:pt x="1831" y="5045"/>
                  </a:lnTo>
                  <a:cubicBezTo>
                    <a:pt x="1834" y="5045"/>
                    <a:pt x="1837" y="5045"/>
                    <a:pt x="1840" y="5045"/>
                  </a:cubicBezTo>
                  <a:cubicBezTo>
                    <a:pt x="1843" y="5045"/>
                    <a:pt x="1846" y="5045"/>
                    <a:pt x="1849" y="50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76"/>
            <p:cNvSpPr/>
            <p:nvPr/>
          </p:nvSpPr>
          <p:spPr>
            <a:xfrm>
              <a:off x="8018943" y="3650512"/>
              <a:ext cx="15874" cy="34595"/>
            </a:xfrm>
            <a:custGeom>
              <a:avLst/>
              <a:gdLst/>
              <a:ahLst/>
              <a:cxnLst/>
              <a:rect l="l" t="t" r="r" b="b"/>
              <a:pathLst>
                <a:path w="563" h="1227" extrusionOk="0">
                  <a:moveTo>
                    <a:pt x="228" y="0"/>
                  </a:moveTo>
                  <a:cubicBezTo>
                    <a:pt x="218" y="0"/>
                    <a:pt x="209" y="1"/>
                    <a:pt x="199" y="2"/>
                  </a:cubicBezTo>
                  <a:cubicBezTo>
                    <a:pt x="84" y="16"/>
                    <a:pt x="0" y="121"/>
                    <a:pt x="17" y="236"/>
                  </a:cubicBezTo>
                  <a:lnTo>
                    <a:pt x="138" y="1226"/>
                  </a:lnTo>
                  <a:lnTo>
                    <a:pt x="563" y="1226"/>
                  </a:lnTo>
                  <a:lnTo>
                    <a:pt x="431" y="185"/>
                  </a:lnTo>
                  <a:cubicBezTo>
                    <a:pt x="419" y="79"/>
                    <a:pt x="329" y="0"/>
                    <a:pt x="2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76"/>
            <p:cNvSpPr/>
            <p:nvPr/>
          </p:nvSpPr>
          <p:spPr>
            <a:xfrm>
              <a:off x="7866690" y="3650682"/>
              <a:ext cx="15592" cy="34567"/>
            </a:xfrm>
            <a:custGeom>
              <a:avLst/>
              <a:gdLst/>
              <a:ahLst/>
              <a:cxnLst/>
              <a:rect l="l" t="t" r="r" b="b"/>
              <a:pathLst>
                <a:path w="553" h="1226" extrusionOk="0">
                  <a:moveTo>
                    <a:pt x="331" y="0"/>
                  </a:moveTo>
                  <a:cubicBezTo>
                    <a:pt x="228" y="0"/>
                    <a:pt x="137" y="77"/>
                    <a:pt x="124" y="182"/>
                  </a:cubicBezTo>
                  <a:lnTo>
                    <a:pt x="1" y="1226"/>
                  </a:lnTo>
                  <a:lnTo>
                    <a:pt x="418" y="1226"/>
                  </a:lnTo>
                  <a:lnTo>
                    <a:pt x="539" y="233"/>
                  </a:lnTo>
                  <a:cubicBezTo>
                    <a:pt x="552" y="117"/>
                    <a:pt x="471" y="15"/>
                    <a:pt x="356" y="2"/>
                  </a:cubicBezTo>
                  <a:cubicBezTo>
                    <a:pt x="347" y="1"/>
                    <a:pt x="339" y="0"/>
                    <a:pt x="3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76"/>
            <p:cNvSpPr/>
            <p:nvPr/>
          </p:nvSpPr>
          <p:spPr>
            <a:xfrm>
              <a:off x="7907601" y="3598267"/>
              <a:ext cx="49087" cy="51794"/>
            </a:xfrm>
            <a:custGeom>
              <a:avLst/>
              <a:gdLst/>
              <a:ahLst/>
              <a:cxnLst/>
              <a:rect l="l" t="t" r="r" b="b"/>
              <a:pathLst>
                <a:path w="1741" h="1837" extrusionOk="0">
                  <a:moveTo>
                    <a:pt x="264" y="1"/>
                  </a:moveTo>
                  <a:cubicBezTo>
                    <a:pt x="125" y="1"/>
                    <a:pt x="1" y="147"/>
                    <a:pt x="91" y="335"/>
                  </a:cubicBezTo>
                  <a:cubicBezTo>
                    <a:pt x="99" y="357"/>
                    <a:pt x="115" y="370"/>
                    <a:pt x="137" y="375"/>
                  </a:cubicBezTo>
                  <a:lnTo>
                    <a:pt x="1186" y="733"/>
                  </a:lnTo>
                  <a:cubicBezTo>
                    <a:pt x="1272" y="763"/>
                    <a:pt x="1329" y="844"/>
                    <a:pt x="1329" y="935"/>
                  </a:cubicBezTo>
                  <a:lnTo>
                    <a:pt x="1329" y="1632"/>
                  </a:lnTo>
                  <a:cubicBezTo>
                    <a:pt x="1329" y="1745"/>
                    <a:pt x="1423" y="1836"/>
                    <a:pt x="1536" y="1836"/>
                  </a:cubicBezTo>
                  <a:cubicBezTo>
                    <a:pt x="1649" y="1836"/>
                    <a:pt x="1740" y="1745"/>
                    <a:pt x="1738" y="1632"/>
                  </a:cubicBezTo>
                  <a:lnTo>
                    <a:pt x="1738" y="1215"/>
                  </a:lnTo>
                  <a:cubicBezTo>
                    <a:pt x="1738" y="779"/>
                    <a:pt x="1463" y="397"/>
                    <a:pt x="1054" y="260"/>
                  </a:cubicBezTo>
                  <a:lnTo>
                    <a:pt x="331" y="12"/>
                  </a:lnTo>
                  <a:cubicBezTo>
                    <a:pt x="309" y="4"/>
                    <a:pt x="286" y="1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76"/>
            <p:cNvSpPr/>
            <p:nvPr/>
          </p:nvSpPr>
          <p:spPr>
            <a:xfrm>
              <a:off x="7945128" y="3598380"/>
              <a:ext cx="48947" cy="51766"/>
            </a:xfrm>
            <a:custGeom>
              <a:avLst/>
              <a:gdLst/>
              <a:ahLst/>
              <a:cxnLst/>
              <a:rect l="l" t="t" r="r" b="b"/>
              <a:pathLst>
                <a:path w="1736" h="1836" extrusionOk="0">
                  <a:moveTo>
                    <a:pt x="1472" y="0"/>
                  </a:moveTo>
                  <a:cubicBezTo>
                    <a:pt x="1451" y="0"/>
                    <a:pt x="1429" y="4"/>
                    <a:pt x="1408" y="11"/>
                  </a:cubicBezTo>
                  <a:lnTo>
                    <a:pt x="684" y="258"/>
                  </a:lnTo>
                  <a:cubicBezTo>
                    <a:pt x="278" y="396"/>
                    <a:pt x="1" y="778"/>
                    <a:pt x="1" y="1214"/>
                  </a:cubicBezTo>
                  <a:lnTo>
                    <a:pt x="1" y="1762"/>
                  </a:lnTo>
                  <a:cubicBezTo>
                    <a:pt x="1" y="1797"/>
                    <a:pt x="33" y="1832"/>
                    <a:pt x="73" y="1832"/>
                  </a:cubicBezTo>
                  <a:lnTo>
                    <a:pt x="73" y="1835"/>
                  </a:lnTo>
                  <a:lnTo>
                    <a:pt x="202" y="1835"/>
                  </a:lnTo>
                  <a:cubicBezTo>
                    <a:pt x="318" y="1835"/>
                    <a:pt x="409" y="1741"/>
                    <a:pt x="409" y="1631"/>
                  </a:cubicBezTo>
                  <a:lnTo>
                    <a:pt x="409" y="934"/>
                  </a:lnTo>
                  <a:cubicBezTo>
                    <a:pt x="409" y="842"/>
                    <a:pt x="466" y="762"/>
                    <a:pt x="555" y="732"/>
                  </a:cubicBezTo>
                  <a:lnTo>
                    <a:pt x="1604" y="374"/>
                  </a:lnTo>
                  <a:cubicBezTo>
                    <a:pt x="1623" y="369"/>
                    <a:pt x="1636" y="355"/>
                    <a:pt x="1647" y="334"/>
                  </a:cubicBezTo>
                  <a:cubicBezTo>
                    <a:pt x="1736" y="145"/>
                    <a:pt x="1612" y="0"/>
                    <a:pt x="14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76"/>
            <p:cNvSpPr/>
            <p:nvPr/>
          </p:nvSpPr>
          <p:spPr>
            <a:xfrm>
              <a:off x="7826317" y="3542836"/>
              <a:ext cx="139819" cy="142272"/>
            </a:xfrm>
            <a:custGeom>
              <a:avLst/>
              <a:gdLst/>
              <a:ahLst/>
              <a:cxnLst/>
              <a:rect l="l" t="t" r="r" b="b"/>
              <a:pathLst>
                <a:path w="4959" h="5046" extrusionOk="0">
                  <a:moveTo>
                    <a:pt x="3447" y="1"/>
                  </a:moveTo>
                  <a:lnTo>
                    <a:pt x="3296" y="73"/>
                  </a:lnTo>
                  <a:cubicBezTo>
                    <a:pt x="3285" y="278"/>
                    <a:pt x="3248" y="520"/>
                    <a:pt x="3161" y="794"/>
                  </a:cubicBezTo>
                  <a:cubicBezTo>
                    <a:pt x="2860" y="1709"/>
                    <a:pt x="1765" y="1373"/>
                    <a:pt x="931" y="1709"/>
                  </a:cubicBezTo>
                  <a:cubicBezTo>
                    <a:pt x="474" y="1895"/>
                    <a:pt x="186" y="3385"/>
                    <a:pt x="22" y="4693"/>
                  </a:cubicBezTo>
                  <a:cubicBezTo>
                    <a:pt x="0" y="4881"/>
                    <a:pt x="143" y="5045"/>
                    <a:pt x="336" y="5045"/>
                  </a:cubicBezTo>
                  <a:lnTo>
                    <a:pt x="1831" y="5045"/>
                  </a:lnTo>
                  <a:cubicBezTo>
                    <a:pt x="1651" y="5040"/>
                    <a:pt x="1513" y="4875"/>
                    <a:pt x="1536" y="4693"/>
                  </a:cubicBezTo>
                  <a:cubicBezTo>
                    <a:pt x="1701" y="3385"/>
                    <a:pt x="1983" y="1895"/>
                    <a:pt x="2443" y="1709"/>
                  </a:cubicBezTo>
                  <a:cubicBezTo>
                    <a:pt x="3280" y="1370"/>
                    <a:pt x="4375" y="1709"/>
                    <a:pt x="4674" y="794"/>
                  </a:cubicBezTo>
                  <a:cubicBezTo>
                    <a:pt x="4765" y="520"/>
                    <a:pt x="4803" y="278"/>
                    <a:pt x="4808" y="73"/>
                  </a:cubicBezTo>
                  <a:lnTo>
                    <a:pt x="4959" y="1"/>
                  </a:lnTo>
                  <a:close/>
                  <a:moveTo>
                    <a:pt x="1831" y="5045"/>
                  </a:moveTo>
                  <a:lnTo>
                    <a:pt x="1831" y="5045"/>
                  </a:lnTo>
                  <a:cubicBezTo>
                    <a:pt x="1834" y="5045"/>
                    <a:pt x="1837" y="5045"/>
                    <a:pt x="1840" y="5045"/>
                  </a:cubicBezTo>
                  <a:cubicBezTo>
                    <a:pt x="1843" y="5045"/>
                    <a:pt x="1846" y="5045"/>
                    <a:pt x="1849" y="5045"/>
                  </a:cubicBezTo>
                  <a:close/>
                </a:path>
              </a:pathLst>
            </a:custGeom>
            <a:solidFill>
              <a:srgbClr val="052E3A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76"/>
            <p:cNvSpPr/>
            <p:nvPr/>
          </p:nvSpPr>
          <p:spPr>
            <a:xfrm>
              <a:off x="7879067" y="3295763"/>
              <a:ext cx="190711" cy="258097"/>
            </a:xfrm>
            <a:custGeom>
              <a:avLst/>
              <a:gdLst/>
              <a:ahLst/>
              <a:cxnLst/>
              <a:rect l="l" t="t" r="r" b="b"/>
              <a:pathLst>
                <a:path w="6764" h="9154" extrusionOk="0">
                  <a:moveTo>
                    <a:pt x="2327" y="1"/>
                  </a:moveTo>
                  <a:lnTo>
                    <a:pt x="304" y="1077"/>
                  </a:lnTo>
                  <a:lnTo>
                    <a:pt x="0" y="3619"/>
                  </a:lnTo>
                  <a:lnTo>
                    <a:pt x="762" y="7168"/>
                  </a:lnTo>
                  <a:lnTo>
                    <a:pt x="2327" y="8842"/>
                  </a:lnTo>
                  <a:lnTo>
                    <a:pt x="3256" y="9113"/>
                  </a:lnTo>
                  <a:cubicBezTo>
                    <a:pt x="3256" y="9113"/>
                    <a:pt x="3264" y="9132"/>
                    <a:pt x="3280" y="9154"/>
                  </a:cubicBezTo>
                  <a:cubicBezTo>
                    <a:pt x="3301" y="9140"/>
                    <a:pt x="3317" y="9127"/>
                    <a:pt x="3336" y="9113"/>
                  </a:cubicBezTo>
                  <a:cubicBezTo>
                    <a:pt x="3815" y="8742"/>
                    <a:pt x="4399" y="8131"/>
                    <a:pt x="4754" y="7227"/>
                  </a:cubicBezTo>
                  <a:cubicBezTo>
                    <a:pt x="5206" y="6071"/>
                    <a:pt x="6215" y="6393"/>
                    <a:pt x="6081" y="5016"/>
                  </a:cubicBezTo>
                  <a:cubicBezTo>
                    <a:pt x="6054" y="4728"/>
                    <a:pt x="6089" y="4440"/>
                    <a:pt x="6180" y="4168"/>
                  </a:cubicBezTo>
                  <a:cubicBezTo>
                    <a:pt x="6457" y="3334"/>
                    <a:pt x="6764" y="1405"/>
                    <a:pt x="4262" y="297"/>
                  </a:cubicBezTo>
                  <a:cubicBezTo>
                    <a:pt x="3950" y="160"/>
                    <a:pt x="3627" y="57"/>
                    <a:pt x="32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76"/>
            <p:cNvSpPr/>
            <p:nvPr/>
          </p:nvSpPr>
          <p:spPr>
            <a:xfrm>
              <a:off x="7831502" y="3293648"/>
              <a:ext cx="140496" cy="266781"/>
            </a:xfrm>
            <a:custGeom>
              <a:avLst/>
              <a:gdLst/>
              <a:ahLst/>
              <a:cxnLst/>
              <a:rect l="l" t="t" r="r" b="b"/>
              <a:pathLst>
                <a:path w="4983" h="9462" extrusionOk="0">
                  <a:moveTo>
                    <a:pt x="4231" y="0"/>
                  </a:moveTo>
                  <a:cubicBezTo>
                    <a:pt x="3642" y="0"/>
                    <a:pt x="3052" y="123"/>
                    <a:pt x="2502" y="364"/>
                  </a:cubicBezTo>
                  <a:cubicBezTo>
                    <a:pt x="0" y="1475"/>
                    <a:pt x="304" y="3401"/>
                    <a:pt x="584" y="4238"/>
                  </a:cubicBezTo>
                  <a:cubicBezTo>
                    <a:pt x="675" y="4512"/>
                    <a:pt x="708" y="4800"/>
                    <a:pt x="681" y="5085"/>
                  </a:cubicBezTo>
                  <a:cubicBezTo>
                    <a:pt x="552" y="6466"/>
                    <a:pt x="1555" y="6146"/>
                    <a:pt x="2010" y="7300"/>
                  </a:cubicBezTo>
                  <a:cubicBezTo>
                    <a:pt x="2368" y="8204"/>
                    <a:pt x="2949" y="8809"/>
                    <a:pt x="3425" y="9186"/>
                  </a:cubicBezTo>
                  <a:cubicBezTo>
                    <a:pt x="3659" y="9370"/>
                    <a:pt x="3940" y="9461"/>
                    <a:pt x="4221" y="9461"/>
                  </a:cubicBezTo>
                  <a:cubicBezTo>
                    <a:pt x="4487" y="9461"/>
                    <a:pt x="4754" y="9379"/>
                    <a:pt x="4980" y="9215"/>
                  </a:cubicBezTo>
                  <a:cubicBezTo>
                    <a:pt x="4970" y="9207"/>
                    <a:pt x="4956" y="9197"/>
                    <a:pt x="4943" y="9186"/>
                  </a:cubicBezTo>
                  <a:cubicBezTo>
                    <a:pt x="4466" y="8812"/>
                    <a:pt x="3880" y="8204"/>
                    <a:pt x="3527" y="7300"/>
                  </a:cubicBezTo>
                  <a:cubicBezTo>
                    <a:pt x="3073" y="6143"/>
                    <a:pt x="2064" y="6466"/>
                    <a:pt x="2198" y="5085"/>
                  </a:cubicBezTo>
                  <a:cubicBezTo>
                    <a:pt x="2225" y="4800"/>
                    <a:pt x="2193" y="4512"/>
                    <a:pt x="2101" y="4238"/>
                  </a:cubicBezTo>
                  <a:cubicBezTo>
                    <a:pt x="1822" y="3401"/>
                    <a:pt x="1518" y="1475"/>
                    <a:pt x="4020" y="364"/>
                  </a:cubicBezTo>
                  <a:cubicBezTo>
                    <a:pt x="4332" y="226"/>
                    <a:pt x="4655" y="127"/>
                    <a:pt x="4983" y="68"/>
                  </a:cubicBezTo>
                  <a:cubicBezTo>
                    <a:pt x="4735" y="23"/>
                    <a:pt x="4483" y="0"/>
                    <a:pt x="4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76"/>
            <p:cNvSpPr/>
            <p:nvPr/>
          </p:nvSpPr>
          <p:spPr>
            <a:xfrm>
              <a:off x="7902046" y="3424276"/>
              <a:ext cx="38091" cy="46296"/>
            </a:xfrm>
            <a:custGeom>
              <a:avLst/>
              <a:gdLst/>
              <a:ahLst/>
              <a:cxnLst/>
              <a:rect l="l" t="t" r="r" b="b"/>
              <a:pathLst>
                <a:path w="1351" h="1642" extrusionOk="0">
                  <a:moveTo>
                    <a:pt x="501" y="0"/>
                  </a:moveTo>
                  <a:cubicBezTo>
                    <a:pt x="320" y="113"/>
                    <a:pt x="181" y="278"/>
                    <a:pt x="124" y="479"/>
                  </a:cubicBezTo>
                  <a:cubicBezTo>
                    <a:pt x="0" y="915"/>
                    <a:pt x="267" y="1389"/>
                    <a:pt x="740" y="1642"/>
                  </a:cubicBezTo>
                  <a:cubicBezTo>
                    <a:pt x="980" y="1542"/>
                    <a:pt x="1157" y="1365"/>
                    <a:pt x="1225" y="1130"/>
                  </a:cubicBezTo>
                  <a:cubicBezTo>
                    <a:pt x="1351" y="681"/>
                    <a:pt x="1033" y="194"/>
                    <a:pt x="5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76"/>
            <p:cNvSpPr/>
            <p:nvPr/>
          </p:nvSpPr>
          <p:spPr>
            <a:xfrm>
              <a:off x="7990494" y="3424360"/>
              <a:ext cx="37950" cy="45986"/>
            </a:xfrm>
            <a:custGeom>
              <a:avLst/>
              <a:gdLst/>
              <a:ahLst/>
              <a:cxnLst/>
              <a:rect l="l" t="t" r="r" b="b"/>
              <a:pathLst>
                <a:path w="1346" h="1631" extrusionOk="0">
                  <a:moveTo>
                    <a:pt x="743" y="0"/>
                  </a:moveTo>
                  <a:cubicBezTo>
                    <a:pt x="269" y="245"/>
                    <a:pt x="0" y="716"/>
                    <a:pt x="124" y="1149"/>
                  </a:cubicBezTo>
                  <a:cubicBezTo>
                    <a:pt x="186" y="1356"/>
                    <a:pt x="323" y="1520"/>
                    <a:pt x="509" y="1631"/>
                  </a:cubicBezTo>
                  <a:cubicBezTo>
                    <a:pt x="1034" y="1431"/>
                    <a:pt x="1346" y="947"/>
                    <a:pt x="1219" y="509"/>
                  </a:cubicBezTo>
                  <a:cubicBezTo>
                    <a:pt x="1152" y="275"/>
                    <a:pt x="977" y="100"/>
                    <a:pt x="7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76"/>
            <p:cNvSpPr/>
            <p:nvPr/>
          </p:nvSpPr>
          <p:spPr>
            <a:xfrm>
              <a:off x="7872526" y="3421738"/>
              <a:ext cx="52612" cy="51174"/>
            </a:xfrm>
            <a:custGeom>
              <a:avLst/>
              <a:gdLst/>
              <a:ahLst/>
              <a:cxnLst/>
              <a:rect l="l" t="t" r="r" b="b"/>
              <a:pathLst>
                <a:path w="1866" h="1815" extrusionOk="0">
                  <a:moveTo>
                    <a:pt x="1074" y="1"/>
                  </a:moveTo>
                  <a:cubicBezTo>
                    <a:pt x="628" y="1"/>
                    <a:pt x="243" y="233"/>
                    <a:pt x="135" y="602"/>
                  </a:cubicBezTo>
                  <a:cubicBezTo>
                    <a:pt x="1" y="1072"/>
                    <a:pt x="367" y="1592"/>
                    <a:pt x="956" y="1761"/>
                  </a:cubicBezTo>
                  <a:cubicBezTo>
                    <a:pt x="1083" y="1797"/>
                    <a:pt x="1210" y="1815"/>
                    <a:pt x="1332" y="1815"/>
                  </a:cubicBezTo>
                  <a:cubicBezTo>
                    <a:pt x="1528" y="1815"/>
                    <a:pt x="1711" y="1771"/>
                    <a:pt x="1865" y="1691"/>
                  </a:cubicBezTo>
                  <a:cubicBezTo>
                    <a:pt x="1386" y="1476"/>
                    <a:pt x="1112" y="1019"/>
                    <a:pt x="1233" y="602"/>
                  </a:cubicBezTo>
                  <a:cubicBezTo>
                    <a:pt x="1292" y="392"/>
                    <a:pt x="1440" y="230"/>
                    <a:pt x="1639" y="125"/>
                  </a:cubicBezTo>
                  <a:cubicBezTo>
                    <a:pt x="1577" y="99"/>
                    <a:pt x="1518" y="77"/>
                    <a:pt x="1451" y="55"/>
                  </a:cubicBezTo>
                  <a:cubicBezTo>
                    <a:pt x="1324" y="18"/>
                    <a:pt x="1196" y="1"/>
                    <a:pt x="10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76"/>
            <p:cNvSpPr/>
            <p:nvPr/>
          </p:nvSpPr>
          <p:spPr>
            <a:xfrm>
              <a:off x="7960748" y="3421795"/>
              <a:ext cx="52612" cy="51089"/>
            </a:xfrm>
            <a:custGeom>
              <a:avLst/>
              <a:gdLst/>
              <a:ahLst/>
              <a:cxnLst/>
              <a:rect l="l" t="t" r="r" b="b"/>
              <a:pathLst>
                <a:path w="1866" h="1812" extrusionOk="0">
                  <a:moveTo>
                    <a:pt x="1334" y="0"/>
                  </a:moveTo>
                  <a:cubicBezTo>
                    <a:pt x="1211" y="0"/>
                    <a:pt x="1085" y="17"/>
                    <a:pt x="959" y="53"/>
                  </a:cubicBezTo>
                  <a:cubicBezTo>
                    <a:pt x="369" y="226"/>
                    <a:pt x="1" y="742"/>
                    <a:pt x="138" y="1213"/>
                  </a:cubicBezTo>
                  <a:cubicBezTo>
                    <a:pt x="244" y="1583"/>
                    <a:pt x="630" y="1812"/>
                    <a:pt x="1078" y="1812"/>
                  </a:cubicBezTo>
                  <a:cubicBezTo>
                    <a:pt x="1200" y="1812"/>
                    <a:pt x="1327" y="1795"/>
                    <a:pt x="1454" y="1759"/>
                  </a:cubicBezTo>
                  <a:cubicBezTo>
                    <a:pt x="1521" y="1738"/>
                    <a:pt x="1580" y="1714"/>
                    <a:pt x="1642" y="1689"/>
                  </a:cubicBezTo>
                  <a:cubicBezTo>
                    <a:pt x="1443" y="1587"/>
                    <a:pt x="1295" y="1423"/>
                    <a:pt x="1233" y="1213"/>
                  </a:cubicBezTo>
                  <a:cubicBezTo>
                    <a:pt x="1112" y="796"/>
                    <a:pt x="1389" y="339"/>
                    <a:pt x="1865" y="123"/>
                  </a:cubicBezTo>
                  <a:cubicBezTo>
                    <a:pt x="1713" y="44"/>
                    <a:pt x="1529" y="0"/>
                    <a:pt x="1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76"/>
            <p:cNvSpPr/>
            <p:nvPr/>
          </p:nvSpPr>
          <p:spPr>
            <a:xfrm>
              <a:off x="7974874" y="3392951"/>
              <a:ext cx="51766" cy="16015"/>
            </a:xfrm>
            <a:custGeom>
              <a:avLst/>
              <a:gdLst/>
              <a:ahLst/>
              <a:cxnLst/>
              <a:rect l="l" t="t" r="r" b="b"/>
              <a:pathLst>
                <a:path w="1836" h="568" extrusionOk="0">
                  <a:moveTo>
                    <a:pt x="839" y="1"/>
                  </a:moveTo>
                  <a:cubicBezTo>
                    <a:pt x="619" y="1"/>
                    <a:pt x="396" y="32"/>
                    <a:pt x="178" y="94"/>
                  </a:cubicBezTo>
                  <a:cubicBezTo>
                    <a:pt x="67" y="124"/>
                    <a:pt x="0" y="242"/>
                    <a:pt x="32" y="353"/>
                  </a:cubicBezTo>
                  <a:cubicBezTo>
                    <a:pt x="59" y="445"/>
                    <a:pt x="142" y="507"/>
                    <a:pt x="233" y="507"/>
                  </a:cubicBezTo>
                  <a:cubicBezTo>
                    <a:pt x="253" y="507"/>
                    <a:pt x="273" y="504"/>
                    <a:pt x="293" y="498"/>
                  </a:cubicBezTo>
                  <a:cubicBezTo>
                    <a:pt x="473" y="446"/>
                    <a:pt x="656" y="420"/>
                    <a:pt x="836" y="420"/>
                  </a:cubicBezTo>
                  <a:cubicBezTo>
                    <a:pt x="1073" y="420"/>
                    <a:pt x="1305" y="465"/>
                    <a:pt x="1518" y="552"/>
                  </a:cubicBezTo>
                  <a:cubicBezTo>
                    <a:pt x="1545" y="563"/>
                    <a:pt x="1571" y="568"/>
                    <a:pt x="1598" y="568"/>
                  </a:cubicBezTo>
                  <a:cubicBezTo>
                    <a:pt x="1679" y="568"/>
                    <a:pt x="1754" y="522"/>
                    <a:pt x="1792" y="439"/>
                  </a:cubicBezTo>
                  <a:cubicBezTo>
                    <a:pt x="1835" y="334"/>
                    <a:pt x="1787" y="210"/>
                    <a:pt x="1679" y="164"/>
                  </a:cubicBezTo>
                  <a:cubicBezTo>
                    <a:pt x="1415" y="56"/>
                    <a:pt x="1130" y="1"/>
                    <a:pt x="839" y="1"/>
                  </a:cubicBezTo>
                  <a:close/>
                </a:path>
              </a:pathLst>
            </a:custGeom>
            <a:solidFill>
              <a:srgbClr val="052E3A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76"/>
            <p:cNvSpPr/>
            <p:nvPr/>
          </p:nvSpPr>
          <p:spPr>
            <a:xfrm>
              <a:off x="7874669" y="3393064"/>
              <a:ext cx="51681" cy="15902"/>
            </a:xfrm>
            <a:custGeom>
              <a:avLst/>
              <a:gdLst/>
              <a:ahLst/>
              <a:cxnLst/>
              <a:rect l="l" t="t" r="r" b="b"/>
              <a:pathLst>
                <a:path w="1833" h="564" extrusionOk="0">
                  <a:moveTo>
                    <a:pt x="996" y="1"/>
                  </a:moveTo>
                  <a:cubicBezTo>
                    <a:pt x="704" y="1"/>
                    <a:pt x="418" y="55"/>
                    <a:pt x="156" y="166"/>
                  </a:cubicBezTo>
                  <a:cubicBezTo>
                    <a:pt x="48" y="209"/>
                    <a:pt x="0" y="330"/>
                    <a:pt x="43" y="438"/>
                  </a:cubicBezTo>
                  <a:cubicBezTo>
                    <a:pt x="75" y="518"/>
                    <a:pt x="156" y="564"/>
                    <a:pt x="237" y="564"/>
                  </a:cubicBezTo>
                  <a:cubicBezTo>
                    <a:pt x="264" y="564"/>
                    <a:pt x="291" y="561"/>
                    <a:pt x="318" y="551"/>
                  </a:cubicBezTo>
                  <a:cubicBezTo>
                    <a:pt x="530" y="463"/>
                    <a:pt x="762" y="419"/>
                    <a:pt x="999" y="419"/>
                  </a:cubicBezTo>
                  <a:cubicBezTo>
                    <a:pt x="1179" y="419"/>
                    <a:pt x="1362" y="444"/>
                    <a:pt x="1542" y="497"/>
                  </a:cubicBezTo>
                  <a:cubicBezTo>
                    <a:pt x="1561" y="502"/>
                    <a:pt x="1580" y="504"/>
                    <a:pt x="1598" y="504"/>
                  </a:cubicBezTo>
                  <a:cubicBezTo>
                    <a:pt x="1691" y="504"/>
                    <a:pt x="1774" y="446"/>
                    <a:pt x="1803" y="354"/>
                  </a:cubicBezTo>
                  <a:cubicBezTo>
                    <a:pt x="1832" y="241"/>
                    <a:pt x="1768" y="128"/>
                    <a:pt x="1657" y="93"/>
                  </a:cubicBezTo>
                  <a:cubicBezTo>
                    <a:pt x="1439" y="32"/>
                    <a:pt x="1216" y="1"/>
                    <a:pt x="996" y="1"/>
                  </a:cubicBezTo>
                  <a:close/>
                </a:path>
              </a:pathLst>
            </a:custGeom>
            <a:solidFill>
              <a:srgbClr val="052E3A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76"/>
            <p:cNvSpPr/>
            <p:nvPr/>
          </p:nvSpPr>
          <p:spPr>
            <a:xfrm>
              <a:off x="7936190" y="3507705"/>
              <a:ext cx="28843" cy="11504"/>
            </a:xfrm>
            <a:custGeom>
              <a:avLst/>
              <a:gdLst/>
              <a:ahLst/>
              <a:cxnLst/>
              <a:rect l="l" t="t" r="r" b="b"/>
              <a:pathLst>
                <a:path w="1023" h="408" extrusionOk="0">
                  <a:moveTo>
                    <a:pt x="205" y="1"/>
                  </a:moveTo>
                  <a:cubicBezTo>
                    <a:pt x="94" y="1"/>
                    <a:pt x="0" y="92"/>
                    <a:pt x="3" y="208"/>
                  </a:cubicBezTo>
                  <a:cubicBezTo>
                    <a:pt x="5" y="318"/>
                    <a:pt x="105" y="407"/>
                    <a:pt x="215" y="407"/>
                  </a:cubicBezTo>
                  <a:lnTo>
                    <a:pt x="813" y="407"/>
                  </a:lnTo>
                  <a:cubicBezTo>
                    <a:pt x="928" y="407"/>
                    <a:pt x="1022" y="313"/>
                    <a:pt x="1014" y="197"/>
                  </a:cubicBezTo>
                  <a:cubicBezTo>
                    <a:pt x="1012" y="87"/>
                    <a:pt x="915" y="1"/>
                    <a:pt x="805" y="1"/>
                  </a:cubicBezTo>
                  <a:close/>
                </a:path>
              </a:pathLst>
            </a:custGeom>
            <a:solidFill>
              <a:srgbClr val="052E3A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76"/>
            <p:cNvSpPr/>
            <p:nvPr/>
          </p:nvSpPr>
          <p:spPr>
            <a:xfrm>
              <a:off x="7918428" y="3363826"/>
              <a:ext cx="64426" cy="11560"/>
            </a:xfrm>
            <a:custGeom>
              <a:avLst/>
              <a:gdLst/>
              <a:ahLst/>
              <a:cxnLst/>
              <a:rect l="l" t="t" r="r" b="b"/>
              <a:pathLst>
                <a:path w="2285" h="410" extrusionOk="0">
                  <a:moveTo>
                    <a:pt x="205" y="0"/>
                  </a:moveTo>
                  <a:cubicBezTo>
                    <a:pt x="95" y="0"/>
                    <a:pt x="0" y="94"/>
                    <a:pt x="3" y="210"/>
                  </a:cubicBezTo>
                  <a:cubicBezTo>
                    <a:pt x="9" y="320"/>
                    <a:pt x="105" y="409"/>
                    <a:pt x="216" y="409"/>
                  </a:cubicBezTo>
                  <a:lnTo>
                    <a:pt x="2075" y="409"/>
                  </a:lnTo>
                  <a:cubicBezTo>
                    <a:pt x="2191" y="409"/>
                    <a:pt x="2285" y="312"/>
                    <a:pt x="2277" y="199"/>
                  </a:cubicBezTo>
                  <a:cubicBezTo>
                    <a:pt x="2274" y="89"/>
                    <a:pt x="2177" y="0"/>
                    <a:pt x="2067" y="0"/>
                  </a:cubicBezTo>
                  <a:close/>
                </a:path>
              </a:pathLst>
            </a:custGeom>
            <a:solidFill>
              <a:srgbClr val="052E3A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76"/>
            <p:cNvSpPr/>
            <p:nvPr/>
          </p:nvSpPr>
          <p:spPr>
            <a:xfrm>
              <a:off x="7931623" y="3320208"/>
              <a:ext cx="38035" cy="11560"/>
            </a:xfrm>
            <a:custGeom>
              <a:avLst/>
              <a:gdLst/>
              <a:ahLst/>
              <a:cxnLst/>
              <a:rect l="l" t="t" r="r" b="b"/>
              <a:pathLst>
                <a:path w="1349" h="410" extrusionOk="0">
                  <a:moveTo>
                    <a:pt x="205" y="0"/>
                  </a:moveTo>
                  <a:cubicBezTo>
                    <a:pt x="95" y="0"/>
                    <a:pt x="1" y="94"/>
                    <a:pt x="3" y="210"/>
                  </a:cubicBezTo>
                  <a:cubicBezTo>
                    <a:pt x="6" y="320"/>
                    <a:pt x="106" y="409"/>
                    <a:pt x="216" y="409"/>
                  </a:cubicBezTo>
                  <a:lnTo>
                    <a:pt x="1141" y="409"/>
                  </a:lnTo>
                  <a:cubicBezTo>
                    <a:pt x="1254" y="409"/>
                    <a:pt x="1349" y="312"/>
                    <a:pt x="1343" y="199"/>
                  </a:cubicBezTo>
                  <a:cubicBezTo>
                    <a:pt x="1338" y="89"/>
                    <a:pt x="1241" y="0"/>
                    <a:pt x="1131" y="0"/>
                  </a:cubicBezTo>
                  <a:close/>
                </a:path>
              </a:pathLst>
            </a:custGeom>
            <a:solidFill>
              <a:srgbClr val="052E3A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76"/>
            <p:cNvSpPr/>
            <p:nvPr/>
          </p:nvSpPr>
          <p:spPr>
            <a:xfrm>
              <a:off x="7913719" y="3342426"/>
              <a:ext cx="74153" cy="11475"/>
            </a:xfrm>
            <a:custGeom>
              <a:avLst/>
              <a:gdLst/>
              <a:ahLst/>
              <a:cxnLst/>
              <a:rect l="l" t="t" r="r" b="b"/>
              <a:pathLst>
                <a:path w="2630" h="407" extrusionOk="0">
                  <a:moveTo>
                    <a:pt x="205" y="0"/>
                  </a:moveTo>
                  <a:cubicBezTo>
                    <a:pt x="95" y="0"/>
                    <a:pt x="1" y="95"/>
                    <a:pt x="3" y="208"/>
                  </a:cubicBezTo>
                  <a:cubicBezTo>
                    <a:pt x="6" y="321"/>
                    <a:pt x="103" y="407"/>
                    <a:pt x="216" y="407"/>
                  </a:cubicBezTo>
                  <a:lnTo>
                    <a:pt x="2414" y="407"/>
                  </a:lnTo>
                  <a:cubicBezTo>
                    <a:pt x="2535" y="407"/>
                    <a:pt x="2629" y="302"/>
                    <a:pt x="2616" y="178"/>
                  </a:cubicBezTo>
                  <a:cubicBezTo>
                    <a:pt x="2602" y="73"/>
                    <a:pt x="2508" y="0"/>
                    <a:pt x="2403" y="0"/>
                  </a:cubicBezTo>
                  <a:close/>
                </a:path>
              </a:pathLst>
            </a:custGeom>
            <a:solidFill>
              <a:srgbClr val="052E3A">
                <a:alpha val="52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76"/>
            <p:cNvSpPr/>
            <p:nvPr/>
          </p:nvSpPr>
          <p:spPr>
            <a:xfrm>
              <a:off x="7831702" y="3293648"/>
              <a:ext cx="140496" cy="266781"/>
            </a:xfrm>
            <a:custGeom>
              <a:avLst/>
              <a:gdLst/>
              <a:ahLst/>
              <a:cxnLst/>
              <a:rect l="l" t="t" r="r" b="b"/>
              <a:pathLst>
                <a:path w="4983" h="9462" extrusionOk="0">
                  <a:moveTo>
                    <a:pt x="4231" y="0"/>
                  </a:moveTo>
                  <a:cubicBezTo>
                    <a:pt x="3642" y="0"/>
                    <a:pt x="3052" y="123"/>
                    <a:pt x="2502" y="364"/>
                  </a:cubicBezTo>
                  <a:cubicBezTo>
                    <a:pt x="0" y="1475"/>
                    <a:pt x="304" y="3401"/>
                    <a:pt x="584" y="4238"/>
                  </a:cubicBezTo>
                  <a:cubicBezTo>
                    <a:pt x="675" y="4512"/>
                    <a:pt x="708" y="4800"/>
                    <a:pt x="681" y="5085"/>
                  </a:cubicBezTo>
                  <a:cubicBezTo>
                    <a:pt x="552" y="6466"/>
                    <a:pt x="1555" y="6146"/>
                    <a:pt x="2010" y="7300"/>
                  </a:cubicBezTo>
                  <a:cubicBezTo>
                    <a:pt x="2368" y="8204"/>
                    <a:pt x="2949" y="8809"/>
                    <a:pt x="3425" y="9186"/>
                  </a:cubicBezTo>
                  <a:cubicBezTo>
                    <a:pt x="3659" y="9370"/>
                    <a:pt x="3940" y="9461"/>
                    <a:pt x="4221" y="9461"/>
                  </a:cubicBezTo>
                  <a:cubicBezTo>
                    <a:pt x="4487" y="9461"/>
                    <a:pt x="4754" y="9379"/>
                    <a:pt x="4980" y="9215"/>
                  </a:cubicBezTo>
                  <a:cubicBezTo>
                    <a:pt x="4970" y="9207"/>
                    <a:pt x="4956" y="9197"/>
                    <a:pt x="4943" y="9186"/>
                  </a:cubicBezTo>
                  <a:cubicBezTo>
                    <a:pt x="4466" y="8812"/>
                    <a:pt x="3880" y="8204"/>
                    <a:pt x="3527" y="7300"/>
                  </a:cubicBezTo>
                  <a:cubicBezTo>
                    <a:pt x="3073" y="6143"/>
                    <a:pt x="2064" y="6466"/>
                    <a:pt x="2198" y="5085"/>
                  </a:cubicBezTo>
                  <a:cubicBezTo>
                    <a:pt x="2225" y="4800"/>
                    <a:pt x="2193" y="4512"/>
                    <a:pt x="2101" y="4238"/>
                  </a:cubicBezTo>
                  <a:cubicBezTo>
                    <a:pt x="1822" y="3401"/>
                    <a:pt x="1518" y="1475"/>
                    <a:pt x="4020" y="364"/>
                  </a:cubicBezTo>
                  <a:cubicBezTo>
                    <a:pt x="4332" y="226"/>
                    <a:pt x="4655" y="127"/>
                    <a:pt x="4983" y="68"/>
                  </a:cubicBezTo>
                  <a:cubicBezTo>
                    <a:pt x="4735" y="23"/>
                    <a:pt x="4483" y="0"/>
                    <a:pt x="4231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7" name="Google Shape;3767;p76"/>
          <p:cNvGrpSpPr/>
          <p:nvPr/>
        </p:nvGrpSpPr>
        <p:grpSpPr>
          <a:xfrm>
            <a:off x="6997579" y="3293648"/>
            <a:ext cx="391685" cy="391685"/>
            <a:chOff x="6997579" y="3293648"/>
            <a:chExt cx="391685" cy="391685"/>
          </a:xfrm>
        </p:grpSpPr>
        <p:sp>
          <p:nvSpPr>
            <p:cNvPr id="3768" name="Google Shape;3768;p76"/>
            <p:cNvSpPr/>
            <p:nvPr/>
          </p:nvSpPr>
          <p:spPr>
            <a:xfrm>
              <a:off x="7088987" y="3349333"/>
              <a:ext cx="84472" cy="116079"/>
            </a:xfrm>
            <a:custGeom>
              <a:avLst/>
              <a:gdLst/>
              <a:ahLst/>
              <a:cxnLst/>
              <a:rect l="l" t="t" r="r" b="b"/>
              <a:pathLst>
                <a:path w="2996" h="4117" extrusionOk="0">
                  <a:moveTo>
                    <a:pt x="1276" y="0"/>
                  </a:moveTo>
                  <a:lnTo>
                    <a:pt x="520" y="579"/>
                  </a:lnTo>
                  <a:lnTo>
                    <a:pt x="127" y="1249"/>
                  </a:lnTo>
                  <a:lnTo>
                    <a:pt x="1" y="1924"/>
                  </a:lnTo>
                  <a:lnTo>
                    <a:pt x="81" y="2758"/>
                  </a:lnTo>
                  <a:cubicBezTo>
                    <a:pt x="81" y="2758"/>
                    <a:pt x="291" y="3304"/>
                    <a:pt x="305" y="3345"/>
                  </a:cubicBezTo>
                  <a:cubicBezTo>
                    <a:pt x="318" y="3385"/>
                    <a:pt x="880" y="3969"/>
                    <a:pt x="880" y="3969"/>
                  </a:cubicBezTo>
                  <a:lnTo>
                    <a:pt x="1144" y="4106"/>
                  </a:lnTo>
                  <a:lnTo>
                    <a:pt x="1561" y="4117"/>
                  </a:lnTo>
                  <a:cubicBezTo>
                    <a:pt x="2400" y="3807"/>
                    <a:pt x="2995" y="3003"/>
                    <a:pt x="2995" y="2058"/>
                  </a:cubicBezTo>
                  <a:cubicBezTo>
                    <a:pt x="2992" y="1114"/>
                    <a:pt x="2395" y="310"/>
                    <a:pt x="15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76"/>
            <p:cNvSpPr/>
            <p:nvPr/>
          </p:nvSpPr>
          <p:spPr>
            <a:xfrm>
              <a:off x="7049768" y="3345612"/>
              <a:ext cx="83260" cy="123663"/>
            </a:xfrm>
            <a:custGeom>
              <a:avLst/>
              <a:gdLst/>
              <a:ahLst/>
              <a:cxnLst/>
              <a:rect l="l" t="t" r="r" b="b"/>
              <a:pathLst>
                <a:path w="2953" h="4386" extrusionOk="0">
                  <a:moveTo>
                    <a:pt x="2193" y="0"/>
                  </a:moveTo>
                  <a:cubicBezTo>
                    <a:pt x="983" y="0"/>
                    <a:pt x="1" y="982"/>
                    <a:pt x="1" y="2193"/>
                  </a:cubicBezTo>
                  <a:cubicBezTo>
                    <a:pt x="1" y="3404"/>
                    <a:pt x="983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1" y="3140"/>
                    <a:pt x="1521" y="2193"/>
                  </a:cubicBezTo>
                  <a:cubicBezTo>
                    <a:pt x="1521" y="1249"/>
                    <a:pt x="2115" y="444"/>
                    <a:pt x="2952" y="135"/>
                  </a:cubicBezTo>
                  <a:cubicBezTo>
                    <a:pt x="2715" y="49"/>
                    <a:pt x="2460" y="0"/>
                    <a:pt x="2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76"/>
            <p:cNvSpPr/>
            <p:nvPr/>
          </p:nvSpPr>
          <p:spPr>
            <a:xfrm>
              <a:off x="7105594" y="3293648"/>
              <a:ext cx="11645" cy="27941"/>
            </a:xfrm>
            <a:custGeom>
              <a:avLst/>
              <a:gdLst/>
              <a:ahLst/>
              <a:cxnLst/>
              <a:rect l="l" t="t" r="r" b="b"/>
              <a:pathLst>
                <a:path w="413" h="991" extrusionOk="0">
                  <a:moveTo>
                    <a:pt x="205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90" y="6"/>
                    <a:pt x="1" y="103"/>
                    <a:pt x="1" y="213"/>
                  </a:cubicBezTo>
                  <a:lnTo>
                    <a:pt x="1" y="786"/>
                  </a:lnTo>
                  <a:cubicBezTo>
                    <a:pt x="1" y="899"/>
                    <a:pt x="95" y="991"/>
                    <a:pt x="205" y="991"/>
                  </a:cubicBezTo>
                  <a:cubicBezTo>
                    <a:pt x="321" y="991"/>
                    <a:pt x="412" y="899"/>
                    <a:pt x="407" y="786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76"/>
            <p:cNvSpPr/>
            <p:nvPr/>
          </p:nvSpPr>
          <p:spPr>
            <a:xfrm>
              <a:off x="7105594" y="3493466"/>
              <a:ext cx="11645" cy="27941"/>
            </a:xfrm>
            <a:custGeom>
              <a:avLst/>
              <a:gdLst/>
              <a:ahLst/>
              <a:cxnLst/>
              <a:rect l="l" t="t" r="r" b="b"/>
              <a:pathLst>
                <a:path w="413" h="991" extrusionOk="0">
                  <a:moveTo>
                    <a:pt x="205" y="0"/>
                  </a:moveTo>
                  <a:cubicBezTo>
                    <a:pt x="203" y="0"/>
                    <a:pt x="201" y="0"/>
                    <a:pt x="200" y="0"/>
                  </a:cubicBezTo>
                  <a:cubicBezTo>
                    <a:pt x="90" y="3"/>
                    <a:pt x="1" y="102"/>
                    <a:pt x="1" y="213"/>
                  </a:cubicBezTo>
                  <a:lnTo>
                    <a:pt x="1" y="783"/>
                  </a:lnTo>
                  <a:cubicBezTo>
                    <a:pt x="1" y="899"/>
                    <a:pt x="95" y="990"/>
                    <a:pt x="205" y="990"/>
                  </a:cubicBezTo>
                  <a:cubicBezTo>
                    <a:pt x="321" y="990"/>
                    <a:pt x="412" y="899"/>
                    <a:pt x="407" y="788"/>
                  </a:cubicBezTo>
                  <a:lnTo>
                    <a:pt x="407" y="205"/>
                  </a:lnTo>
                  <a:cubicBezTo>
                    <a:pt x="407" y="93"/>
                    <a:pt x="315" y="0"/>
                    <a:pt x="2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76"/>
            <p:cNvSpPr/>
            <p:nvPr/>
          </p:nvSpPr>
          <p:spPr>
            <a:xfrm>
              <a:off x="7028593" y="3325170"/>
              <a:ext cx="24614" cy="23430"/>
            </a:xfrm>
            <a:custGeom>
              <a:avLst/>
              <a:gdLst/>
              <a:ahLst/>
              <a:cxnLst/>
              <a:rect l="l" t="t" r="r" b="b"/>
              <a:pathLst>
                <a:path w="873" h="831" extrusionOk="0">
                  <a:moveTo>
                    <a:pt x="228" y="0"/>
                  </a:moveTo>
                  <a:cubicBezTo>
                    <a:pt x="175" y="0"/>
                    <a:pt x="122" y="21"/>
                    <a:pt x="82" y="61"/>
                  </a:cubicBezTo>
                  <a:cubicBezTo>
                    <a:pt x="1" y="142"/>
                    <a:pt x="1" y="271"/>
                    <a:pt x="82" y="354"/>
                  </a:cubicBezTo>
                  <a:lnTo>
                    <a:pt x="499" y="771"/>
                  </a:lnTo>
                  <a:cubicBezTo>
                    <a:pt x="539" y="812"/>
                    <a:pt x="590" y="830"/>
                    <a:pt x="644" y="830"/>
                  </a:cubicBezTo>
                  <a:cubicBezTo>
                    <a:pt x="698" y="830"/>
                    <a:pt x="752" y="809"/>
                    <a:pt x="792" y="771"/>
                  </a:cubicBezTo>
                  <a:cubicBezTo>
                    <a:pt x="873" y="690"/>
                    <a:pt x="873" y="559"/>
                    <a:pt x="792" y="478"/>
                  </a:cubicBezTo>
                  <a:lnTo>
                    <a:pt x="375" y="61"/>
                  </a:lnTo>
                  <a:cubicBezTo>
                    <a:pt x="335" y="21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76"/>
            <p:cNvSpPr/>
            <p:nvPr/>
          </p:nvSpPr>
          <p:spPr>
            <a:xfrm>
              <a:off x="7169935" y="3466427"/>
              <a:ext cx="24530" cy="23486"/>
            </a:xfrm>
            <a:custGeom>
              <a:avLst/>
              <a:gdLst/>
              <a:ahLst/>
              <a:cxnLst/>
              <a:rect l="l" t="t" r="r" b="b"/>
              <a:pathLst>
                <a:path w="870" h="833" extrusionOk="0">
                  <a:moveTo>
                    <a:pt x="226" y="0"/>
                  </a:moveTo>
                  <a:cubicBezTo>
                    <a:pt x="174" y="0"/>
                    <a:pt x="121" y="20"/>
                    <a:pt x="81" y="61"/>
                  </a:cubicBezTo>
                  <a:cubicBezTo>
                    <a:pt x="0" y="141"/>
                    <a:pt x="0" y="273"/>
                    <a:pt x="81" y="354"/>
                  </a:cubicBezTo>
                  <a:lnTo>
                    <a:pt x="498" y="771"/>
                  </a:lnTo>
                  <a:cubicBezTo>
                    <a:pt x="538" y="811"/>
                    <a:pt x="587" y="833"/>
                    <a:pt x="641" y="833"/>
                  </a:cubicBezTo>
                  <a:cubicBezTo>
                    <a:pt x="694" y="833"/>
                    <a:pt x="748" y="811"/>
                    <a:pt x="789" y="771"/>
                  </a:cubicBezTo>
                  <a:cubicBezTo>
                    <a:pt x="869" y="690"/>
                    <a:pt x="869" y="558"/>
                    <a:pt x="789" y="478"/>
                  </a:cubicBezTo>
                  <a:lnTo>
                    <a:pt x="372" y="61"/>
                  </a:lnTo>
                  <a:cubicBezTo>
                    <a:pt x="331" y="20"/>
                    <a:pt x="279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76"/>
            <p:cNvSpPr/>
            <p:nvPr/>
          </p:nvSpPr>
          <p:spPr>
            <a:xfrm>
              <a:off x="6997579" y="3402114"/>
              <a:ext cx="28026" cy="11560"/>
            </a:xfrm>
            <a:custGeom>
              <a:avLst/>
              <a:gdLst/>
              <a:ahLst/>
              <a:cxnLst/>
              <a:rect l="l" t="t" r="r" b="b"/>
              <a:pathLst>
                <a:path w="994" h="410" extrusionOk="0">
                  <a:moveTo>
                    <a:pt x="208" y="1"/>
                  </a:moveTo>
                  <a:cubicBezTo>
                    <a:pt x="95" y="1"/>
                    <a:pt x="0" y="95"/>
                    <a:pt x="6" y="211"/>
                  </a:cubicBezTo>
                  <a:cubicBezTo>
                    <a:pt x="9" y="321"/>
                    <a:pt x="105" y="410"/>
                    <a:pt x="216" y="410"/>
                  </a:cubicBezTo>
                  <a:lnTo>
                    <a:pt x="789" y="410"/>
                  </a:lnTo>
                  <a:cubicBezTo>
                    <a:pt x="902" y="410"/>
                    <a:pt x="993" y="316"/>
                    <a:pt x="991" y="200"/>
                  </a:cubicBezTo>
                  <a:cubicBezTo>
                    <a:pt x="985" y="90"/>
                    <a:pt x="888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76"/>
            <p:cNvSpPr/>
            <p:nvPr/>
          </p:nvSpPr>
          <p:spPr>
            <a:xfrm>
              <a:off x="7197397" y="3402114"/>
              <a:ext cx="28026" cy="11560"/>
            </a:xfrm>
            <a:custGeom>
              <a:avLst/>
              <a:gdLst/>
              <a:ahLst/>
              <a:cxnLst/>
              <a:rect l="l" t="t" r="r" b="b"/>
              <a:pathLst>
                <a:path w="994" h="410" extrusionOk="0">
                  <a:moveTo>
                    <a:pt x="205" y="1"/>
                  </a:moveTo>
                  <a:cubicBezTo>
                    <a:pt x="94" y="1"/>
                    <a:pt x="0" y="95"/>
                    <a:pt x="3" y="211"/>
                  </a:cubicBezTo>
                  <a:cubicBezTo>
                    <a:pt x="8" y="321"/>
                    <a:pt x="105" y="410"/>
                    <a:pt x="215" y="410"/>
                  </a:cubicBezTo>
                  <a:lnTo>
                    <a:pt x="789" y="410"/>
                  </a:lnTo>
                  <a:cubicBezTo>
                    <a:pt x="902" y="410"/>
                    <a:pt x="993" y="316"/>
                    <a:pt x="990" y="200"/>
                  </a:cubicBezTo>
                  <a:cubicBezTo>
                    <a:pt x="985" y="90"/>
                    <a:pt x="888" y="1"/>
                    <a:pt x="7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76"/>
            <p:cNvSpPr/>
            <p:nvPr/>
          </p:nvSpPr>
          <p:spPr>
            <a:xfrm>
              <a:off x="7028593" y="3466427"/>
              <a:ext cx="24614" cy="23486"/>
            </a:xfrm>
            <a:custGeom>
              <a:avLst/>
              <a:gdLst/>
              <a:ahLst/>
              <a:cxnLst/>
              <a:rect l="l" t="t" r="r" b="b"/>
              <a:pathLst>
                <a:path w="873" h="833" extrusionOk="0">
                  <a:moveTo>
                    <a:pt x="645" y="0"/>
                  </a:moveTo>
                  <a:cubicBezTo>
                    <a:pt x="592" y="0"/>
                    <a:pt x="539" y="20"/>
                    <a:pt x="499" y="61"/>
                  </a:cubicBezTo>
                  <a:lnTo>
                    <a:pt x="82" y="478"/>
                  </a:lnTo>
                  <a:cubicBezTo>
                    <a:pt x="1" y="558"/>
                    <a:pt x="1" y="690"/>
                    <a:pt x="82" y="771"/>
                  </a:cubicBezTo>
                  <a:cubicBezTo>
                    <a:pt x="122" y="811"/>
                    <a:pt x="173" y="833"/>
                    <a:pt x="227" y="833"/>
                  </a:cubicBezTo>
                  <a:cubicBezTo>
                    <a:pt x="281" y="833"/>
                    <a:pt x="335" y="811"/>
                    <a:pt x="375" y="771"/>
                  </a:cubicBezTo>
                  <a:lnTo>
                    <a:pt x="792" y="354"/>
                  </a:lnTo>
                  <a:cubicBezTo>
                    <a:pt x="873" y="273"/>
                    <a:pt x="873" y="141"/>
                    <a:pt x="792" y="61"/>
                  </a:cubicBezTo>
                  <a:cubicBezTo>
                    <a:pt x="752" y="20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76"/>
            <p:cNvSpPr/>
            <p:nvPr/>
          </p:nvSpPr>
          <p:spPr>
            <a:xfrm>
              <a:off x="7169935" y="3325170"/>
              <a:ext cx="24530" cy="23430"/>
            </a:xfrm>
            <a:custGeom>
              <a:avLst/>
              <a:gdLst/>
              <a:ahLst/>
              <a:cxnLst/>
              <a:rect l="l" t="t" r="r" b="b"/>
              <a:pathLst>
                <a:path w="870" h="831" extrusionOk="0">
                  <a:moveTo>
                    <a:pt x="642" y="0"/>
                  </a:moveTo>
                  <a:cubicBezTo>
                    <a:pt x="589" y="0"/>
                    <a:pt x="536" y="21"/>
                    <a:pt x="495" y="61"/>
                  </a:cubicBezTo>
                  <a:lnTo>
                    <a:pt x="81" y="478"/>
                  </a:lnTo>
                  <a:cubicBezTo>
                    <a:pt x="0" y="559"/>
                    <a:pt x="0" y="690"/>
                    <a:pt x="81" y="771"/>
                  </a:cubicBezTo>
                  <a:cubicBezTo>
                    <a:pt x="119" y="812"/>
                    <a:pt x="170" y="830"/>
                    <a:pt x="224" y="830"/>
                  </a:cubicBezTo>
                  <a:cubicBezTo>
                    <a:pt x="277" y="830"/>
                    <a:pt x="331" y="809"/>
                    <a:pt x="372" y="771"/>
                  </a:cubicBezTo>
                  <a:lnTo>
                    <a:pt x="789" y="354"/>
                  </a:lnTo>
                  <a:cubicBezTo>
                    <a:pt x="869" y="273"/>
                    <a:pt x="869" y="142"/>
                    <a:pt x="789" y="61"/>
                  </a:cubicBezTo>
                  <a:cubicBezTo>
                    <a:pt x="748" y="21"/>
                    <a:pt x="695" y="0"/>
                    <a:pt x="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76"/>
            <p:cNvSpPr/>
            <p:nvPr/>
          </p:nvSpPr>
          <p:spPr>
            <a:xfrm>
              <a:off x="7312996" y="3574329"/>
              <a:ext cx="76267" cy="108128"/>
            </a:xfrm>
            <a:custGeom>
              <a:avLst/>
              <a:gdLst/>
              <a:ahLst/>
              <a:cxnLst/>
              <a:rect l="l" t="t" r="r" b="b"/>
              <a:pathLst>
                <a:path w="2705" h="3835" extrusionOk="0">
                  <a:moveTo>
                    <a:pt x="1316" y="0"/>
                  </a:moveTo>
                  <a:cubicBezTo>
                    <a:pt x="544" y="296"/>
                    <a:pt x="1" y="1044"/>
                    <a:pt x="1" y="1919"/>
                  </a:cubicBezTo>
                  <a:cubicBezTo>
                    <a:pt x="1" y="2793"/>
                    <a:pt x="544" y="3536"/>
                    <a:pt x="1316" y="3834"/>
                  </a:cubicBezTo>
                  <a:cubicBezTo>
                    <a:pt x="2123" y="3573"/>
                    <a:pt x="2705" y="2812"/>
                    <a:pt x="2705" y="1919"/>
                  </a:cubicBezTo>
                  <a:cubicBezTo>
                    <a:pt x="2705" y="1023"/>
                    <a:pt x="2118" y="267"/>
                    <a:pt x="13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76"/>
            <p:cNvSpPr/>
            <p:nvPr/>
          </p:nvSpPr>
          <p:spPr>
            <a:xfrm>
              <a:off x="7277865" y="3571595"/>
              <a:ext cx="73702" cy="113739"/>
            </a:xfrm>
            <a:custGeom>
              <a:avLst/>
              <a:gdLst/>
              <a:ahLst/>
              <a:cxnLst/>
              <a:rect l="l" t="t" r="r" b="b"/>
              <a:pathLst>
                <a:path w="2614" h="4034" extrusionOk="0">
                  <a:moveTo>
                    <a:pt x="1933" y="0"/>
                  </a:moveTo>
                  <a:cubicBezTo>
                    <a:pt x="1397" y="0"/>
                    <a:pt x="910" y="210"/>
                    <a:pt x="550" y="552"/>
                  </a:cubicBezTo>
                  <a:lnTo>
                    <a:pt x="496" y="729"/>
                  </a:lnTo>
                  <a:lnTo>
                    <a:pt x="1" y="2018"/>
                  </a:lnTo>
                  <a:lnTo>
                    <a:pt x="367" y="2990"/>
                  </a:lnTo>
                  <a:lnTo>
                    <a:pt x="1064" y="3466"/>
                  </a:lnTo>
                  <a:lnTo>
                    <a:pt x="1752" y="4023"/>
                  </a:lnTo>
                  <a:cubicBezTo>
                    <a:pt x="1814" y="4031"/>
                    <a:pt x="1873" y="4033"/>
                    <a:pt x="1938" y="4033"/>
                  </a:cubicBezTo>
                  <a:cubicBezTo>
                    <a:pt x="2175" y="4033"/>
                    <a:pt x="2403" y="3993"/>
                    <a:pt x="2613" y="3915"/>
                  </a:cubicBezTo>
                  <a:cubicBezTo>
                    <a:pt x="1828" y="3635"/>
                    <a:pt x="1271" y="2890"/>
                    <a:pt x="1271" y="2016"/>
                  </a:cubicBezTo>
                  <a:cubicBezTo>
                    <a:pt x="1271" y="1141"/>
                    <a:pt x="1828" y="393"/>
                    <a:pt x="2608" y="119"/>
                  </a:cubicBezTo>
                  <a:cubicBezTo>
                    <a:pt x="2395" y="43"/>
                    <a:pt x="2172" y="0"/>
                    <a:pt x="19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76"/>
            <p:cNvSpPr/>
            <p:nvPr/>
          </p:nvSpPr>
          <p:spPr>
            <a:xfrm>
              <a:off x="7311474" y="3606782"/>
              <a:ext cx="23543" cy="34623"/>
            </a:xfrm>
            <a:custGeom>
              <a:avLst/>
              <a:gdLst/>
              <a:ahLst/>
              <a:cxnLst/>
              <a:rect l="l" t="t" r="r" b="b"/>
              <a:pathLst>
                <a:path w="835" h="1228" extrusionOk="0">
                  <a:moveTo>
                    <a:pt x="219" y="1"/>
                  </a:moveTo>
                  <a:lnTo>
                    <a:pt x="127" y="33"/>
                  </a:lnTo>
                  <a:lnTo>
                    <a:pt x="1" y="458"/>
                  </a:lnTo>
                  <a:lnTo>
                    <a:pt x="1" y="1117"/>
                  </a:lnTo>
                  <a:lnTo>
                    <a:pt x="122" y="1228"/>
                  </a:lnTo>
                  <a:cubicBezTo>
                    <a:pt x="248" y="1131"/>
                    <a:pt x="418" y="1037"/>
                    <a:pt x="550" y="916"/>
                  </a:cubicBezTo>
                  <a:cubicBezTo>
                    <a:pt x="813" y="676"/>
                    <a:pt x="835" y="297"/>
                    <a:pt x="2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76"/>
            <p:cNvSpPr/>
            <p:nvPr/>
          </p:nvSpPr>
          <p:spPr>
            <a:xfrm>
              <a:off x="7351539" y="3584564"/>
              <a:ext cx="37725" cy="79820"/>
            </a:xfrm>
            <a:custGeom>
              <a:avLst/>
              <a:gdLst/>
              <a:ahLst/>
              <a:cxnLst/>
              <a:rect l="l" t="t" r="r" b="b"/>
              <a:pathLst>
                <a:path w="1338" h="2831" extrusionOk="0">
                  <a:moveTo>
                    <a:pt x="603" y="0"/>
                  </a:moveTo>
                  <a:cubicBezTo>
                    <a:pt x="415" y="173"/>
                    <a:pt x="138" y="506"/>
                    <a:pt x="264" y="875"/>
                  </a:cubicBezTo>
                  <a:cubicBezTo>
                    <a:pt x="450" y="1418"/>
                    <a:pt x="0" y="1655"/>
                    <a:pt x="495" y="2024"/>
                  </a:cubicBezTo>
                  <a:cubicBezTo>
                    <a:pt x="848" y="2285"/>
                    <a:pt x="630" y="2608"/>
                    <a:pt x="880" y="2831"/>
                  </a:cubicBezTo>
                  <a:cubicBezTo>
                    <a:pt x="1165" y="2484"/>
                    <a:pt x="1338" y="2040"/>
                    <a:pt x="1338" y="1553"/>
                  </a:cubicBezTo>
                  <a:cubicBezTo>
                    <a:pt x="1338" y="929"/>
                    <a:pt x="1052" y="372"/>
                    <a:pt x="6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76"/>
            <p:cNvSpPr/>
            <p:nvPr/>
          </p:nvSpPr>
          <p:spPr>
            <a:xfrm>
              <a:off x="7275610" y="3587130"/>
              <a:ext cx="60168" cy="97808"/>
            </a:xfrm>
            <a:custGeom>
              <a:avLst/>
              <a:gdLst/>
              <a:ahLst/>
              <a:cxnLst/>
              <a:rect l="l" t="t" r="r" b="b"/>
              <a:pathLst>
                <a:path w="2134" h="3469" extrusionOk="0">
                  <a:moveTo>
                    <a:pt x="632" y="1"/>
                  </a:moveTo>
                  <a:cubicBezTo>
                    <a:pt x="248" y="367"/>
                    <a:pt x="0" y="889"/>
                    <a:pt x="0" y="1465"/>
                  </a:cubicBezTo>
                  <a:cubicBezTo>
                    <a:pt x="0" y="2514"/>
                    <a:pt x="805" y="3377"/>
                    <a:pt x="1830" y="3469"/>
                  </a:cubicBezTo>
                  <a:cubicBezTo>
                    <a:pt x="2134" y="2907"/>
                    <a:pt x="1397" y="2608"/>
                    <a:pt x="1259" y="2342"/>
                  </a:cubicBezTo>
                  <a:cubicBezTo>
                    <a:pt x="1165" y="2164"/>
                    <a:pt x="1257" y="2043"/>
                    <a:pt x="1405" y="1925"/>
                  </a:cubicBezTo>
                  <a:cubicBezTo>
                    <a:pt x="1370" y="1777"/>
                    <a:pt x="1351" y="1623"/>
                    <a:pt x="1351" y="1465"/>
                  </a:cubicBezTo>
                  <a:cubicBezTo>
                    <a:pt x="1351" y="1193"/>
                    <a:pt x="1405" y="932"/>
                    <a:pt x="1501" y="698"/>
                  </a:cubicBezTo>
                  <a:cubicBezTo>
                    <a:pt x="1448" y="671"/>
                    <a:pt x="1386" y="647"/>
                    <a:pt x="1324" y="620"/>
                  </a:cubicBezTo>
                  <a:cubicBezTo>
                    <a:pt x="942" y="474"/>
                    <a:pt x="737" y="222"/>
                    <a:pt x="6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76"/>
            <p:cNvSpPr/>
            <p:nvPr/>
          </p:nvSpPr>
          <p:spPr>
            <a:xfrm>
              <a:off x="7228045" y="3500882"/>
              <a:ext cx="47593" cy="69078"/>
            </a:xfrm>
            <a:custGeom>
              <a:avLst/>
              <a:gdLst/>
              <a:ahLst/>
              <a:cxnLst/>
              <a:rect l="l" t="t" r="r" b="b"/>
              <a:pathLst>
                <a:path w="1688" h="2450" extrusionOk="0">
                  <a:moveTo>
                    <a:pt x="799" y="1"/>
                  </a:moveTo>
                  <a:cubicBezTo>
                    <a:pt x="328" y="205"/>
                    <a:pt x="0" y="676"/>
                    <a:pt x="0" y="1225"/>
                  </a:cubicBezTo>
                  <a:cubicBezTo>
                    <a:pt x="0" y="1771"/>
                    <a:pt x="328" y="2239"/>
                    <a:pt x="799" y="2449"/>
                  </a:cubicBezTo>
                  <a:cubicBezTo>
                    <a:pt x="1316" y="2280"/>
                    <a:pt x="1687" y="1795"/>
                    <a:pt x="1687" y="1225"/>
                  </a:cubicBezTo>
                  <a:cubicBezTo>
                    <a:pt x="1687" y="652"/>
                    <a:pt x="1316" y="168"/>
                    <a:pt x="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76"/>
            <p:cNvSpPr/>
            <p:nvPr/>
          </p:nvSpPr>
          <p:spPr>
            <a:xfrm>
              <a:off x="7203092" y="3499133"/>
              <a:ext cx="49172" cy="72489"/>
            </a:xfrm>
            <a:custGeom>
              <a:avLst/>
              <a:gdLst/>
              <a:ahLst/>
              <a:cxnLst/>
              <a:rect l="l" t="t" r="r" b="b"/>
              <a:pathLst>
                <a:path w="1744" h="2571" extrusionOk="0">
                  <a:moveTo>
                    <a:pt x="1286" y="1"/>
                  </a:moveTo>
                  <a:cubicBezTo>
                    <a:pt x="576" y="1"/>
                    <a:pt x="0" y="577"/>
                    <a:pt x="0" y="1287"/>
                  </a:cubicBezTo>
                  <a:cubicBezTo>
                    <a:pt x="0" y="1995"/>
                    <a:pt x="576" y="2570"/>
                    <a:pt x="1286" y="2570"/>
                  </a:cubicBezTo>
                  <a:cubicBezTo>
                    <a:pt x="1448" y="2570"/>
                    <a:pt x="1598" y="2541"/>
                    <a:pt x="1743" y="2487"/>
                  </a:cubicBezTo>
                  <a:cubicBezTo>
                    <a:pt x="1259" y="2301"/>
                    <a:pt x="912" y="1833"/>
                    <a:pt x="912" y="1287"/>
                  </a:cubicBezTo>
                  <a:cubicBezTo>
                    <a:pt x="912" y="738"/>
                    <a:pt x="1259" y="267"/>
                    <a:pt x="1743" y="84"/>
                  </a:cubicBezTo>
                  <a:cubicBezTo>
                    <a:pt x="1601" y="31"/>
                    <a:pt x="1448" y="1"/>
                    <a:pt x="1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76"/>
            <p:cNvSpPr/>
            <p:nvPr/>
          </p:nvSpPr>
          <p:spPr>
            <a:xfrm>
              <a:off x="7244116" y="3501417"/>
              <a:ext cx="29379" cy="29548"/>
            </a:xfrm>
            <a:custGeom>
              <a:avLst/>
              <a:gdLst/>
              <a:ahLst/>
              <a:cxnLst/>
              <a:rect l="l" t="t" r="r" b="b"/>
              <a:pathLst>
                <a:path w="1042" h="1048" extrusionOk="0">
                  <a:moveTo>
                    <a:pt x="288" y="1"/>
                  </a:moveTo>
                  <a:cubicBezTo>
                    <a:pt x="116" y="95"/>
                    <a:pt x="1" y="280"/>
                    <a:pt x="1" y="488"/>
                  </a:cubicBezTo>
                  <a:cubicBezTo>
                    <a:pt x="1" y="797"/>
                    <a:pt x="251" y="1047"/>
                    <a:pt x="560" y="1047"/>
                  </a:cubicBezTo>
                  <a:cubicBezTo>
                    <a:pt x="765" y="1047"/>
                    <a:pt x="948" y="937"/>
                    <a:pt x="1042" y="767"/>
                  </a:cubicBezTo>
                  <a:cubicBezTo>
                    <a:pt x="913" y="415"/>
                    <a:pt x="638" y="135"/>
                    <a:pt x="288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76"/>
            <p:cNvSpPr/>
            <p:nvPr/>
          </p:nvSpPr>
          <p:spPr>
            <a:xfrm>
              <a:off x="7228862" y="3538296"/>
              <a:ext cx="14379" cy="11560"/>
            </a:xfrm>
            <a:custGeom>
              <a:avLst/>
              <a:gdLst/>
              <a:ahLst/>
              <a:cxnLst/>
              <a:rect l="l" t="t" r="r" b="b"/>
              <a:pathLst>
                <a:path w="510" h="410" extrusionOk="0">
                  <a:moveTo>
                    <a:pt x="211" y="0"/>
                  </a:moveTo>
                  <a:cubicBezTo>
                    <a:pt x="95" y="0"/>
                    <a:pt x="1" y="94"/>
                    <a:pt x="4" y="210"/>
                  </a:cubicBezTo>
                  <a:cubicBezTo>
                    <a:pt x="9" y="320"/>
                    <a:pt x="106" y="409"/>
                    <a:pt x="216" y="409"/>
                  </a:cubicBezTo>
                  <a:lnTo>
                    <a:pt x="305" y="409"/>
                  </a:lnTo>
                  <a:cubicBezTo>
                    <a:pt x="418" y="409"/>
                    <a:pt x="509" y="315"/>
                    <a:pt x="509" y="199"/>
                  </a:cubicBezTo>
                  <a:cubicBezTo>
                    <a:pt x="507" y="89"/>
                    <a:pt x="407" y="0"/>
                    <a:pt x="297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76"/>
            <p:cNvSpPr/>
            <p:nvPr/>
          </p:nvSpPr>
          <p:spPr>
            <a:xfrm>
              <a:off x="7050493" y="3345612"/>
              <a:ext cx="83260" cy="123663"/>
            </a:xfrm>
            <a:custGeom>
              <a:avLst/>
              <a:gdLst/>
              <a:ahLst/>
              <a:cxnLst/>
              <a:rect l="l" t="t" r="r" b="b"/>
              <a:pathLst>
                <a:path w="2953" h="4386" extrusionOk="0">
                  <a:moveTo>
                    <a:pt x="2193" y="0"/>
                  </a:moveTo>
                  <a:cubicBezTo>
                    <a:pt x="983" y="0"/>
                    <a:pt x="1" y="982"/>
                    <a:pt x="1" y="2193"/>
                  </a:cubicBezTo>
                  <a:cubicBezTo>
                    <a:pt x="1" y="3404"/>
                    <a:pt x="983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1" y="3140"/>
                    <a:pt x="1521" y="2193"/>
                  </a:cubicBezTo>
                  <a:cubicBezTo>
                    <a:pt x="1521" y="1249"/>
                    <a:pt x="2115" y="444"/>
                    <a:pt x="2952" y="135"/>
                  </a:cubicBezTo>
                  <a:cubicBezTo>
                    <a:pt x="2715" y="49"/>
                    <a:pt x="2460" y="0"/>
                    <a:pt x="2193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76"/>
            <p:cNvSpPr/>
            <p:nvPr/>
          </p:nvSpPr>
          <p:spPr>
            <a:xfrm>
              <a:off x="7203155" y="3499133"/>
              <a:ext cx="49172" cy="72489"/>
            </a:xfrm>
            <a:custGeom>
              <a:avLst/>
              <a:gdLst/>
              <a:ahLst/>
              <a:cxnLst/>
              <a:rect l="l" t="t" r="r" b="b"/>
              <a:pathLst>
                <a:path w="1744" h="2571" extrusionOk="0">
                  <a:moveTo>
                    <a:pt x="1286" y="1"/>
                  </a:moveTo>
                  <a:cubicBezTo>
                    <a:pt x="576" y="1"/>
                    <a:pt x="0" y="577"/>
                    <a:pt x="0" y="1287"/>
                  </a:cubicBezTo>
                  <a:cubicBezTo>
                    <a:pt x="0" y="1995"/>
                    <a:pt x="576" y="2570"/>
                    <a:pt x="1286" y="2570"/>
                  </a:cubicBezTo>
                  <a:cubicBezTo>
                    <a:pt x="1448" y="2570"/>
                    <a:pt x="1598" y="2541"/>
                    <a:pt x="1743" y="2487"/>
                  </a:cubicBezTo>
                  <a:cubicBezTo>
                    <a:pt x="1259" y="2301"/>
                    <a:pt x="912" y="1833"/>
                    <a:pt x="912" y="1287"/>
                  </a:cubicBezTo>
                  <a:cubicBezTo>
                    <a:pt x="912" y="738"/>
                    <a:pt x="1259" y="267"/>
                    <a:pt x="1743" y="84"/>
                  </a:cubicBezTo>
                  <a:cubicBezTo>
                    <a:pt x="1601" y="31"/>
                    <a:pt x="1448" y="1"/>
                    <a:pt x="1286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9" name="Google Shape;3789;p76"/>
          <p:cNvGrpSpPr/>
          <p:nvPr/>
        </p:nvGrpSpPr>
        <p:grpSpPr>
          <a:xfrm>
            <a:off x="6240515" y="3293648"/>
            <a:ext cx="391685" cy="391600"/>
            <a:chOff x="6240515" y="3293648"/>
            <a:chExt cx="391685" cy="391600"/>
          </a:xfrm>
        </p:grpSpPr>
        <p:sp>
          <p:nvSpPr>
            <p:cNvPr id="3790" name="Google Shape;3790;p76"/>
            <p:cNvSpPr/>
            <p:nvPr/>
          </p:nvSpPr>
          <p:spPr>
            <a:xfrm>
              <a:off x="6331923" y="3349390"/>
              <a:ext cx="84444" cy="116107"/>
            </a:xfrm>
            <a:custGeom>
              <a:avLst/>
              <a:gdLst/>
              <a:ahLst/>
              <a:cxnLst/>
              <a:rect l="l" t="t" r="r" b="b"/>
              <a:pathLst>
                <a:path w="2995" h="4118" extrusionOk="0">
                  <a:moveTo>
                    <a:pt x="1276" y="1"/>
                  </a:moveTo>
                  <a:lnTo>
                    <a:pt x="520" y="579"/>
                  </a:lnTo>
                  <a:lnTo>
                    <a:pt x="127" y="1249"/>
                  </a:lnTo>
                  <a:lnTo>
                    <a:pt x="0" y="1925"/>
                  </a:lnTo>
                  <a:lnTo>
                    <a:pt x="81" y="2759"/>
                  </a:lnTo>
                  <a:cubicBezTo>
                    <a:pt x="81" y="2759"/>
                    <a:pt x="291" y="3305"/>
                    <a:pt x="304" y="3345"/>
                  </a:cubicBezTo>
                  <a:cubicBezTo>
                    <a:pt x="318" y="3386"/>
                    <a:pt x="880" y="3969"/>
                    <a:pt x="880" y="3969"/>
                  </a:cubicBezTo>
                  <a:lnTo>
                    <a:pt x="1144" y="4109"/>
                  </a:lnTo>
                  <a:lnTo>
                    <a:pt x="1561" y="4117"/>
                  </a:lnTo>
                  <a:cubicBezTo>
                    <a:pt x="2398" y="3808"/>
                    <a:pt x="2995" y="3006"/>
                    <a:pt x="2995" y="2059"/>
                  </a:cubicBezTo>
                  <a:cubicBezTo>
                    <a:pt x="2995" y="1115"/>
                    <a:pt x="2400" y="310"/>
                    <a:pt x="1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76"/>
            <p:cNvSpPr/>
            <p:nvPr/>
          </p:nvSpPr>
          <p:spPr>
            <a:xfrm>
              <a:off x="6292704" y="3345612"/>
              <a:ext cx="83232" cy="123663"/>
            </a:xfrm>
            <a:custGeom>
              <a:avLst/>
              <a:gdLst/>
              <a:ahLst/>
              <a:cxnLst/>
              <a:rect l="l" t="t" r="r" b="b"/>
              <a:pathLst>
                <a:path w="2952" h="4386" extrusionOk="0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76"/>
            <p:cNvSpPr/>
            <p:nvPr/>
          </p:nvSpPr>
          <p:spPr>
            <a:xfrm>
              <a:off x="6348615" y="3293648"/>
              <a:ext cx="11616" cy="27941"/>
            </a:xfrm>
            <a:custGeom>
              <a:avLst/>
              <a:gdLst/>
              <a:ahLst/>
              <a:cxnLst/>
              <a:rect l="l" t="t" r="r" b="b"/>
              <a:pathLst>
                <a:path w="412" h="991" extrusionOk="0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6"/>
                    <a:pt x="0" y="103"/>
                    <a:pt x="0" y="213"/>
                  </a:cubicBezTo>
                  <a:lnTo>
                    <a:pt x="0" y="786"/>
                  </a:lnTo>
                  <a:cubicBezTo>
                    <a:pt x="0" y="899"/>
                    <a:pt x="94" y="991"/>
                    <a:pt x="207" y="991"/>
                  </a:cubicBezTo>
                  <a:cubicBezTo>
                    <a:pt x="320" y="991"/>
                    <a:pt x="412" y="899"/>
                    <a:pt x="407" y="786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76"/>
            <p:cNvSpPr/>
            <p:nvPr/>
          </p:nvSpPr>
          <p:spPr>
            <a:xfrm>
              <a:off x="6348615" y="3493466"/>
              <a:ext cx="11616" cy="27941"/>
            </a:xfrm>
            <a:custGeom>
              <a:avLst/>
              <a:gdLst/>
              <a:ahLst/>
              <a:cxnLst/>
              <a:rect l="l" t="t" r="r" b="b"/>
              <a:pathLst>
                <a:path w="412" h="991" extrusionOk="0">
                  <a:moveTo>
                    <a:pt x="204" y="0"/>
                  </a:moveTo>
                  <a:cubicBezTo>
                    <a:pt x="202" y="0"/>
                    <a:pt x="201" y="0"/>
                    <a:pt x="199" y="0"/>
                  </a:cubicBezTo>
                  <a:cubicBezTo>
                    <a:pt x="89" y="3"/>
                    <a:pt x="0" y="102"/>
                    <a:pt x="0" y="213"/>
                  </a:cubicBezTo>
                  <a:lnTo>
                    <a:pt x="0" y="783"/>
                  </a:lnTo>
                  <a:cubicBezTo>
                    <a:pt x="0" y="899"/>
                    <a:pt x="94" y="990"/>
                    <a:pt x="207" y="990"/>
                  </a:cubicBezTo>
                  <a:cubicBezTo>
                    <a:pt x="320" y="990"/>
                    <a:pt x="412" y="899"/>
                    <a:pt x="407" y="783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76"/>
            <p:cNvSpPr/>
            <p:nvPr/>
          </p:nvSpPr>
          <p:spPr>
            <a:xfrm>
              <a:off x="6271614" y="3325170"/>
              <a:ext cx="24614" cy="23430"/>
            </a:xfrm>
            <a:custGeom>
              <a:avLst/>
              <a:gdLst/>
              <a:ahLst/>
              <a:cxnLst/>
              <a:rect l="l" t="t" r="r" b="b"/>
              <a:pathLst>
                <a:path w="873" h="831" extrusionOk="0">
                  <a:moveTo>
                    <a:pt x="228" y="0"/>
                  </a:moveTo>
                  <a:cubicBezTo>
                    <a:pt x="175" y="0"/>
                    <a:pt x="121" y="21"/>
                    <a:pt x="81" y="61"/>
                  </a:cubicBezTo>
                  <a:cubicBezTo>
                    <a:pt x="0" y="142"/>
                    <a:pt x="0" y="271"/>
                    <a:pt x="81" y="354"/>
                  </a:cubicBezTo>
                  <a:lnTo>
                    <a:pt x="498" y="771"/>
                  </a:lnTo>
                  <a:cubicBezTo>
                    <a:pt x="538" y="812"/>
                    <a:pt x="590" y="830"/>
                    <a:pt x="643" y="830"/>
                  </a:cubicBezTo>
                  <a:cubicBezTo>
                    <a:pt x="695" y="830"/>
                    <a:pt x="748" y="809"/>
                    <a:pt x="791" y="771"/>
                  </a:cubicBezTo>
                  <a:cubicBezTo>
                    <a:pt x="872" y="690"/>
                    <a:pt x="872" y="559"/>
                    <a:pt x="791" y="478"/>
                  </a:cubicBezTo>
                  <a:lnTo>
                    <a:pt x="374" y="61"/>
                  </a:lnTo>
                  <a:cubicBezTo>
                    <a:pt x="334" y="21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76"/>
            <p:cNvSpPr/>
            <p:nvPr/>
          </p:nvSpPr>
          <p:spPr>
            <a:xfrm>
              <a:off x="6412927" y="3466427"/>
              <a:ext cx="24530" cy="23486"/>
            </a:xfrm>
            <a:custGeom>
              <a:avLst/>
              <a:gdLst/>
              <a:ahLst/>
              <a:cxnLst/>
              <a:rect l="l" t="t" r="r" b="b"/>
              <a:pathLst>
                <a:path w="870" h="833" extrusionOk="0">
                  <a:moveTo>
                    <a:pt x="228" y="0"/>
                  </a:moveTo>
                  <a:cubicBezTo>
                    <a:pt x="175" y="0"/>
                    <a:pt x="122" y="20"/>
                    <a:pt x="82" y="61"/>
                  </a:cubicBezTo>
                  <a:cubicBezTo>
                    <a:pt x="1" y="141"/>
                    <a:pt x="1" y="273"/>
                    <a:pt x="82" y="354"/>
                  </a:cubicBezTo>
                  <a:lnTo>
                    <a:pt x="499" y="771"/>
                  </a:lnTo>
                  <a:cubicBezTo>
                    <a:pt x="539" y="811"/>
                    <a:pt x="590" y="833"/>
                    <a:pt x="644" y="833"/>
                  </a:cubicBezTo>
                  <a:cubicBezTo>
                    <a:pt x="692" y="833"/>
                    <a:pt x="746" y="811"/>
                    <a:pt x="792" y="771"/>
                  </a:cubicBezTo>
                  <a:cubicBezTo>
                    <a:pt x="870" y="690"/>
                    <a:pt x="870" y="558"/>
                    <a:pt x="792" y="478"/>
                  </a:cubicBezTo>
                  <a:lnTo>
                    <a:pt x="375" y="61"/>
                  </a:lnTo>
                  <a:cubicBezTo>
                    <a:pt x="334" y="20"/>
                    <a:pt x="281" y="0"/>
                    <a:pt x="2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76"/>
            <p:cNvSpPr/>
            <p:nvPr/>
          </p:nvSpPr>
          <p:spPr>
            <a:xfrm>
              <a:off x="6240515" y="3401522"/>
              <a:ext cx="28082" cy="11475"/>
            </a:xfrm>
            <a:custGeom>
              <a:avLst/>
              <a:gdLst/>
              <a:ahLst/>
              <a:cxnLst/>
              <a:rect l="l" t="t" r="r" b="b"/>
              <a:pathLst>
                <a:path w="996" h="407" extrusionOk="0">
                  <a:moveTo>
                    <a:pt x="207" y="0"/>
                  </a:moveTo>
                  <a:cubicBezTo>
                    <a:pt x="94" y="0"/>
                    <a:pt x="0" y="92"/>
                    <a:pt x="6" y="207"/>
                  </a:cubicBezTo>
                  <a:cubicBezTo>
                    <a:pt x="8" y="318"/>
                    <a:pt x="105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6" y="312"/>
                    <a:pt x="990" y="197"/>
                  </a:cubicBezTo>
                  <a:cubicBezTo>
                    <a:pt x="988" y="86"/>
                    <a:pt x="888" y="0"/>
                    <a:pt x="7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76"/>
            <p:cNvSpPr/>
            <p:nvPr/>
          </p:nvSpPr>
          <p:spPr>
            <a:xfrm>
              <a:off x="6440389" y="3401522"/>
              <a:ext cx="28026" cy="11475"/>
            </a:xfrm>
            <a:custGeom>
              <a:avLst/>
              <a:gdLst/>
              <a:ahLst/>
              <a:cxnLst/>
              <a:rect l="l" t="t" r="r" b="b"/>
              <a:pathLst>
                <a:path w="994" h="407" extrusionOk="0">
                  <a:moveTo>
                    <a:pt x="211" y="0"/>
                  </a:moveTo>
                  <a:cubicBezTo>
                    <a:pt x="95" y="0"/>
                    <a:pt x="1" y="92"/>
                    <a:pt x="6" y="207"/>
                  </a:cubicBezTo>
                  <a:cubicBezTo>
                    <a:pt x="9" y="318"/>
                    <a:pt x="106" y="407"/>
                    <a:pt x="216" y="407"/>
                  </a:cubicBezTo>
                  <a:lnTo>
                    <a:pt x="789" y="407"/>
                  </a:lnTo>
                  <a:cubicBezTo>
                    <a:pt x="902" y="407"/>
                    <a:pt x="994" y="312"/>
                    <a:pt x="994" y="197"/>
                  </a:cubicBezTo>
                  <a:cubicBezTo>
                    <a:pt x="991" y="86"/>
                    <a:pt x="894" y="0"/>
                    <a:pt x="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76"/>
            <p:cNvSpPr/>
            <p:nvPr/>
          </p:nvSpPr>
          <p:spPr>
            <a:xfrm>
              <a:off x="6271614" y="3466427"/>
              <a:ext cx="24614" cy="23486"/>
            </a:xfrm>
            <a:custGeom>
              <a:avLst/>
              <a:gdLst/>
              <a:ahLst/>
              <a:cxnLst/>
              <a:rect l="l" t="t" r="r" b="b"/>
              <a:pathLst>
                <a:path w="873" h="833" extrusionOk="0">
                  <a:moveTo>
                    <a:pt x="645" y="0"/>
                  </a:moveTo>
                  <a:cubicBezTo>
                    <a:pt x="592" y="0"/>
                    <a:pt x="538" y="20"/>
                    <a:pt x="498" y="61"/>
                  </a:cubicBezTo>
                  <a:lnTo>
                    <a:pt x="81" y="478"/>
                  </a:lnTo>
                  <a:cubicBezTo>
                    <a:pt x="0" y="558"/>
                    <a:pt x="0" y="690"/>
                    <a:pt x="81" y="771"/>
                  </a:cubicBezTo>
                  <a:cubicBezTo>
                    <a:pt x="121" y="811"/>
                    <a:pt x="173" y="833"/>
                    <a:pt x="226" y="833"/>
                  </a:cubicBezTo>
                  <a:cubicBezTo>
                    <a:pt x="278" y="833"/>
                    <a:pt x="331" y="811"/>
                    <a:pt x="374" y="771"/>
                  </a:cubicBezTo>
                  <a:lnTo>
                    <a:pt x="791" y="354"/>
                  </a:lnTo>
                  <a:cubicBezTo>
                    <a:pt x="872" y="273"/>
                    <a:pt x="872" y="141"/>
                    <a:pt x="791" y="61"/>
                  </a:cubicBezTo>
                  <a:cubicBezTo>
                    <a:pt x="751" y="20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76"/>
            <p:cNvSpPr/>
            <p:nvPr/>
          </p:nvSpPr>
          <p:spPr>
            <a:xfrm>
              <a:off x="6412927" y="3325170"/>
              <a:ext cx="24530" cy="23430"/>
            </a:xfrm>
            <a:custGeom>
              <a:avLst/>
              <a:gdLst/>
              <a:ahLst/>
              <a:cxnLst/>
              <a:rect l="l" t="t" r="r" b="b"/>
              <a:pathLst>
                <a:path w="870" h="831" extrusionOk="0">
                  <a:moveTo>
                    <a:pt x="645" y="0"/>
                  </a:moveTo>
                  <a:cubicBezTo>
                    <a:pt x="592" y="0"/>
                    <a:pt x="539" y="21"/>
                    <a:pt x="499" y="61"/>
                  </a:cubicBezTo>
                  <a:lnTo>
                    <a:pt x="82" y="478"/>
                  </a:lnTo>
                  <a:cubicBezTo>
                    <a:pt x="1" y="559"/>
                    <a:pt x="1" y="690"/>
                    <a:pt x="82" y="771"/>
                  </a:cubicBezTo>
                  <a:cubicBezTo>
                    <a:pt x="122" y="812"/>
                    <a:pt x="173" y="830"/>
                    <a:pt x="227" y="830"/>
                  </a:cubicBezTo>
                  <a:cubicBezTo>
                    <a:pt x="275" y="830"/>
                    <a:pt x="329" y="809"/>
                    <a:pt x="375" y="771"/>
                  </a:cubicBezTo>
                  <a:lnTo>
                    <a:pt x="792" y="354"/>
                  </a:lnTo>
                  <a:cubicBezTo>
                    <a:pt x="870" y="273"/>
                    <a:pt x="870" y="142"/>
                    <a:pt x="792" y="61"/>
                  </a:cubicBezTo>
                  <a:cubicBezTo>
                    <a:pt x="751" y="21"/>
                    <a:pt x="698" y="0"/>
                    <a:pt x="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76"/>
            <p:cNvSpPr/>
            <p:nvPr/>
          </p:nvSpPr>
          <p:spPr>
            <a:xfrm>
              <a:off x="6584522" y="3614451"/>
              <a:ext cx="47678" cy="69050"/>
            </a:xfrm>
            <a:custGeom>
              <a:avLst/>
              <a:gdLst/>
              <a:ahLst/>
              <a:cxnLst/>
              <a:rect l="l" t="t" r="r" b="b"/>
              <a:pathLst>
                <a:path w="1691" h="2449" extrusionOk="0">
                  <a:moveTo>
                    <a:pt x="802" y="0"/>
                  </a:moveTo>
                  <a:cubicBezTo>
                    <a:pt x="332" y="205"/>
                    <a:pt x="1" y="676"/>
                    <a:pt x="1" y="1225"/>
                  </a:cubicBezTo>
                  <a:cubicBezTo>
                    <a:pt x="1" y="1774"/>
                    <a:pt x="332" y="2242"/>
                    <a:pt x="802" y="2449"/>
                  </a:cubicBezTo>
                  <a:cubicBezTo>
                    <a:pt x="1316" y="2282"/>
                    <a:pt x="1690" y="1798"/>
                    <a:pt x="1690" y="1225"/>
                  </a:cubicBezTo>
                  <a:cubicBezTo>
                    <a:pt x="1690" y="654"/>
                    <a:pt x="1316" y="170"/>
                    <a:pt x="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76"/>
            <p:cNvSpPr/>
            <p:nvPr/>
          </p:nvSpPr>
          <p:spPr>
            <a:xfrm>
              <a:off x="6559710" y="3612787"/>
              <a:ext cx="49116" cy="72461"/>
            </a:xfrm>
            <a:custGeom>
              <a:avLst/>
              <a:gdLst/>
              <a:ahLst/>
              <a:cxnLst/>
              <a:rect l="l" t="t" r="r" b="b"/>
              <a:pathLst>
                <a:path w="1742" h="2570" extrusionOk="0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76"/>
            <p:cNvSpPr/>
            <p:nvPr/>
          </p:nvSpPr>
          <p:spPr>
            <a:xfrm>
              <a:off x="6481582" y="3500120"/>
              <a:ext cx="76267" cy="108128"/>
            </a:xfrm>
            <a:custGeom>
              <a:avLst/>
              <a:gdLst/>
              <a:ahLst/>
              <a:cxnLst/>
              <a:rect l="l" t="t" r="r" b="b"/>
              <a:pathLst>
                <a:path w="2705" h="3835" extrusionOk="0">
                  <a:moveTo>
                    <a:pt x="1316" y="1"/>
                  </a:moveTo>
                  <a:cubicBezTo>
                    <a:pt x="544" y="297"/>
                    <a:pt x="1" y="1042"/>
                    <a:pt x="1" y="1917"/>
                  </a:cubicBezTo>
                  <a:cubicBezTo>
                    <a:pt x="1" y="2791"/>
                    <a:pt x="544" y="3534"/>
                    <a:pt x="1316" y="3835"/>
                  </a:cubicBezTo>
                  <a:cubicBezTo>
                    <a:pt x="2123" y="3571"/>
                    <a:pt x="2705" y="2812"/>
                    <a:pt x="2705" y="1917"/>
                  </a:cubicBezTo>
                  <a:cubicBezTo>
                    <a:pt x="2705" y="1018"/>
                    <a:pt x="2123" y="262"/>
                    <a:pt x="13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76"/>
            <p:cNvSpPr/>
            <p:nvPr/>
          </p:nvSpPr>
          <p:spPr>
            <a:xfrm>
              <a:off x="6446620" y="3497244"/>
              <a:ext cx="73674" cy="113739"/>
            </a:xfrm>
            <a:custGeom>
              <a:avLst/>
              <a:gdLst/>
              <a:ahLst/>
              <a:cxnLst/>
              <a:rect l="l" t="t" r="r" b="b"/>
              <a:pathLst>
                <a:path w="2613" h="4034" extrusionOk="0">
                  <a:moveTo>
                    <a:pt x="1929" y="1"/>
                  </a:moveTo>
                  <a:cubicBezTo>
                    <a:pt x="1394" y="1"/>
                    <a:pt x="907" y="211"/>
                    <a:pt x="547" y="552"/>
                  </a:cubicBezTo>
                  <a:lnTo>
                    <a:pt x="493" y="730"/>
                  </a:lnTo>
                  <a:lnTo>
                    <a:pt x="0" y="2019"/>
                  </a:lnTo>
                  <a:lnTo>
                    <a:pt x="366" y="2990"/>
                  </a:lnTo>
                  <a:lnTo>
                    <a:pt x="1060" y="3466"/>
                  </a:lnTo>
                  <a:lnTo>
                    <a:pt x="1752" y="4023"/>
                  </a:lnTo>
                  <a:cubicBezTo>
                    <a:pt x="1811" y="4031"/>
                    <a:pt x="1873" y="4034"/>
                    <a:pt x="1935" y="4034"/>
                  </a:cubicBezTo>
                  <a:cubicBezTo>
                    <a:pt x="2172" y="4034"/>
                    <a:pt x="2400" y="3993"/>
                    <a:pt x="2613" y="3915"/>
                  </a:cubicBezTo>
                  <a:cubicBezTo>
                    <a:pt x="1825" y="3636"/>
                    <a:pt x="1268" y="2893"/>
                    <a:pt x="1268" y="2016"/>
                  </a:cubicBezTo>
                  <a:cubicBezTo>
                    <a:pt x="1268" y="1141"/>
                    <a:pt x="1825" y="394"/>
                    <a:pt x="2605" y="119"/>
                  </a:cubicBezTo>
                  <a:cubicBezTo>
                    <a:pt x="2395" y="44"/>
                    <a:pt x="2169" y="1"/>
                    <a:pt x="19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76"/>
            <p:cNvSpPr/>
            <p:nvPr/>
          </p:nvSpPr>
          <p:spPr>
            <a:xfrm>
              <a:off x="6480229" y="3532460"/>
              <a:ext cx="23543" cy="34595"/>
            </a:xfrm>
            <a:custGeom>
              <a:avLst/>
              <a:gdLst/>
              <a:ahLst/>
              <a:cxnLst/>
              <a:rect l="l" t="t" r="r" b="b"/>
              <a:pathLst>
                <a:path w="835" h="1227" extrusionOk="0">
                  <a:moveTo>
                    <a:pt x="221" y="0"/>
                  </a:moveTo>
                  <a:lnTo>
                    <a:pt x="129" y="32"/>
                  </a:lnTo>
                  <a:lnTo>
                    <a:pt x="0" y="457"/>
                  </a:lnTo>
                  <a:lnTo>
                    <a:pt x="0" y="1117"/>
                  </a:lnTo>
                  <a:lnTo>
                    <a:pt x="121" y="1227"/>
                  </a:lnTo>
                  <a:cubicBezTo>
                    <a:pt x="250" y="1130"/>
                    <a:pt x="417" y="1036"/>
                    <a:pt x="549" y="915"/>
                  </a:cubicBezTo>
                  <a:cubicBezTo>
                    <a:pt x="815" y="675"/>
                    <a:pt x="834" y="296"/>
                    <a:pt x="2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76"/>
            <p:cNvSpPr/>
            <p:nvPr/>
          </p:nvSpPr>
          <p:spPr>
            <a:xfrm>
              <a:off x="6520266" y="3510214"/>
              <a:ext cx="37669" cy="79848"/>
            </a:xfrm>
            <a:custGeom>
              <a:avLst/>
              <a:gdLst/>
              <a:ahLst/>
              <a:cxnLst/>
              <a:rect l="l" t="t" r="r" b="b"/>
              <a:pathLst>
                <a:path w="1336" h="2832" extrusionOk="0">
                  <a:moveTo>
                    <a:pt x="604" y="1"/>
                  </a:moveTo>
                  <a:cubicBezTo>
                    <a:pt x="415" y="173"/>
                    <a:pt x="135" y="507"/>
                    <a:pt x="262" y="875"/>
                  </a:cubicBezTo>
                  <a:cubicBezTo>
                    <a:pt x="447" y="1419"/>
                    <a:pt x="1" y="1655"/>
                    <a:pt x="493" y="2024"/>
                  </a:cubicBezTo>
                  <a:cubicBezTo>
                    <a:pt x="848" y="2285"/>
                    <a:pt x="628" y="2608"/>
                    <a:pt x="878" y="2831"/>
                  </a:cubicBezTo>
                  <a:cubicBezTo>
                    <a:pt x="1163" y="2484"/>
                    <a:pt x="1335" y="2040"/>
                    <a:pt x="1335" y="1553"/>
                  </a:cubicBezTo>
                  <a:cubicBezTo>
                    <a:pt x="1333" y="929"/>
                    <a:pt x="1050" y="372"/>
                    <a:pt x="6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76"/>
            <p:cNvSpPr/>
            <p:nvPr/>
          </p:nvSpPr>
          <p:spPr>
            <a:xfrm>
              <a:off x="6600762" y="3615071"/>
              <a:ext cx="29295" cy="29436"/>
            </a:xfrm>
            <a:custGeom>
              <a:avLst/>
              <a:gdLst/>
              <a:ahLst/>
              <a:cxnLst/>
              <a:rect l="l" t="t" r="r" b="b"/>
              <a:pathLst>
                <a:path w="1039" h="1044" extrusionOk="0">
                  <a:moveTo>
                    <a:pt x="286" y="0"/>
                  </a:moveTo>
                  <a:cubicBezTo>
                    <a:pt x="116" y="94"/>
                    <a:pt x="0" y="277"/>
                    <a:pt x="0" y="487"/>
                  </a:cubicBezTo>
                  <a:cubicBezTo>
                    <a:pt x="0" y="796"/>
                    <a:pt x="251" y="1044"/>
                    <a:pt x="560" y="1044"/>
                  </a:cubicBezTo>
                  <a:cubicBezTo>
                    <a:pt x="765" y="1044"/>
                    <a:pt x="942" y="934"/>
                    <a:pt x="1039" y="767"/>
                  </a:cubicBezTo>
                  <a:cubicBezTo>
                    <a:pt x="913" y="412"/>
                    <a:pt x="635" y="135"/>
                    <a:pt x="286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76"/>
            <p:cNvSpPr/>
            <p:nvPr/>
          </p:nvSpPr>
          <p:spPr>
            <a:xfrm>
              <a:off x="6585368" y="3651612"/>
              <a:ext cx="14520" cy="11504"/>
            </a:xfrm>
            <a:custGeom>
              <a:avLst/>
              <a:gdLst/>
              <a:ahLst/>
              <a:cxnLst/>
              <a:rect l="l" t="t" r="r" b="b"/>
              <a:pathLst>
                <a:path w="515" h="408" extrusionOk="0">
                  <a:moveTo>
                    <a:pt x="207" y="1"/>
                  </a:moveTo>
                  <a:cubicBezTo>
                    <a:pt x="97" y="1"/>
                    <a:pt x="0" y="95"/>
                    <a:pt x="6" y="211"/>
                  </a:cubicBezTo>
                  <a:cubicBezTo>
                    <a:pt x="8" y="321"/>
                    <a:pt x="105" y="407"/>
                    <a:pt x="218" y="407"/>
                  </a:cubicBezTo>
                  <a:lnTo>
                    <a:pt x="304" y="407"/>
                  </a:lnTo>
                  <a:cubicBezTo>
                    <a:pt x="420" y="407"/>
                    <a:pt x="514" y="313"/>
                    <a:pt x="506" y="200"/>
                  </a:cubicBezTo>
                  <a:cubicBezTo>
                    <a:pt x="503" y="90"/>
                    <a:pt x="407" y="1"/>
                    <a:pt x="294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76"/>
            <p:cNvSpPr/>
            <p:nvPr/>
          </p:nvSpPr>
          <p:spPr>
            <a:xfrm>
              <a:off x="6444252" y="3512808"/>
              <a:ext cx="60196" cy="97808"/>
            </a:xfrm>
            <a:custGeom>
              <a:avLst/>
              <a:gdLst/>
              <a:ahLst/>
              <a:cxnLst/>
              <a:rect l="l" t="t" r="r" b="b"/>
              <a:pathLst>
                <a:path w="2135" h="3469" extrusionOk="0">
                  <a:moveTo>
                    <a:pt x="633" y="0"/>
                  </a:moveTo>
                  <a:cubicBezTo>
                    <a:pt x="248" y="366"/>
                    <a:pt x="1" y="888"/>
                    <a:pt x="1" y="1464"/>
                  </a:cubicBezTo>
                  <a:cubicBezTo>
                    <a:pt x="1" y="2513"/>
                    <a:pt x="805" y="3377"/>
                    <a:pt x="1831" y="3468"/>
                  </a:cubicBezTo>
                  <a:cubicBezTo>
                    <a:pt x="2135" y="2906"/>
                    <a:pt x="1397" y="2607"/>
                    <a:pt x="1260" y="2341"/>
                  </a:cubicBezTo>
                  <a:cubicBezTo>
                    <a:pt x="1166" y="2163"/>
                    <a:pt x="1257" y="2042"/>
                    <a:pt x="1405" y="1924"/>
                  </a:cubicBezTo>
                  <a:cubicBezTo>
                    <a:pt x="1370" y="1776"/>
                    <a:pt x="1352" y="1623"/>
                    <a:pt x="1352" y="1464"/>
                  </a:cubicBezTo>
                  <a:cubicBezTo>
                    <a:pt x="1352" y="1192"/>
                    <a:pt x="1405" y="931"/>
                    <a:pt x="1502" y="697"/>
                  </a:cubicBezTo>
                  <a:cubicBezTo>
                    <a:pt x="1448" y="670"/>
                    <a:pt x="1389" y="646"/>
                    <a:pt x="1325" y="619"/>
                  </a:cubicBezTo>
                  <a:cubicBezTo>
                    <a:pt x="943" y="474"/>
                    <a:pt x="738" y="221"/>
                    <a:pt x="6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76"/>
            <p:cNvSpPr/>
            <p:nvPr/>
          </p:nvSpPr>
          <p:spPr>
            <a:xfrm>
              <a:off x="6559248" y="3612787"/>
              <a:ext cx="49116" cy="72461"/>
            </a:xfrm>
            <a:custGeom>
              <a:avLst/>
              <a:gdLst/>
              <a:ahLst/>
              <a:cxnLst/>
              <a:rect l="l" t="t" r="r" b="b"/>
              <a:pathLst>
                <a:path w="1742" h="2570" extrusionOk="0">
                  <a:moveTo>
                    <a:pt x="1284" y="0"/>
                  </a:moveTo>
                  <a:cubicBezTo>
                    <a:pt x="574" y="0"/>
                    <a:pt x="1" y="573"/>
                    <a:pt x="1" y="1284"/>
                  </a:cubicBezTo>
                  <a:cubicBezTo>
                    <a:pt x="1" y="1994"/>
                    <a:pt x="577" y="2570"/>
                    <a:pt x="1284" y="2570"/>
                  </a:cubicBezTo>
                  <a:cubicBezTo>
                    <a:pt x="1446" y="2570"/>
                    <a:pt x="1599" y="2537"/>
                    <a:pt x="1742" y="2484"/>
                  </a:cubicBezTo>
                  <a:cubicBezTo>
                    <a:pt x="1255" y="2301"/>
                    <a:pt x="913" y="1833"/>
                    <a:pt x="913" y="1284"/>
                  </a:cubicBezTo>
                  <a:cubicBezTo>
                    <a:pt x="913" y="735"/>
                    <a:pt x="1257" y="264"/>
                    <a:pt x="1742" y="84"/>
                  </a:cubicBezTo>
                  <a:cubicBezTo>
                    <a:pt x="1602" y="30"/>
                    <a:pt x="1446" y="0"/>
                    <a:pt x="1284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76"/>
            <p:cNvSpPr/>
            <p:nvPr/>
          </p:nvSpPr>
          <p:spPr>
            <a:xfrm>
              <a:off x="6291929" y="3345612"/>
              <a:ext cx="83232" cy="123663"/>
            </a:xfrm>
            <a:custGeom>
              <a:avLst/>
              <a:gdLst/>
              <a:ahLst/>
              <a:cxnLst/>
              <a:rect l="l" t="t" r="r" b="b"/>
              <a:pathLst>
                <a:path w="2952" h="4386" extrusionOk="0">
                  <a:moveTo>
                    <a:pt x="2193" y="0"/>
                  </a:moveTo>
                  <a:cubicBezTo>
                    <a:pt x="982" y="0"/>
                    <a:pt x="0" y="982"/>
                    <a:pt x="0" y="2193"/>
                  </a:cubicBezTo>
                  <a:cubicBezTo>
                    <a:pt x="0" y="3404"/>
                    <a:pt x="982" y="4386"/>
                    <a:pt x="2193" y="4386"/>
                  </a:cubicBezTo>
                  <a:cubicBezTo>
                    <a:pt x="2462" y="4386"/>
                    <a:pt x="2718" y="4340"/>
                    <a:pt x="2952" y="4251"/>
                  </a:cubicBezTo>
                  <a:cubicBezTo>
                    <a:pt x="2115" y="3942"/>
                    <a:pt x="1520" y="3140"/>
                    <a:pt x="1520" y="2193"/>
                  </a:cubicBezTo>
                  <a:cubicBezTo>
                    <a:pt x="1520" y="1249"/>
                    <a:pt x="2115" y="444"/>
                    <a:pt x="2952" y="135"/>
                  </a:cubicBezTo>
                  <a:cubicBezTo>
                    <a:pt x="2715" y="49"/>
                    <a:pt x="2459" y="0"/>
                    <a:pt x="2193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1" name="Google Shape;3811;p76"/>
          <p:cNvGrpSpPr/>
          <p:nvPr/>
        </p:nvGrpSpPr>
        <p:grpSpPr>
          <a:xfrm>
            <a:off x="5471214" y="3293507"/>
            <a:ext cx="391770" cy="391826"/>
            <a:chOff x="5471214" y="3293507"/>
            <a:chExt cx="391770" cy="391826"/>
          </a:xfrm>
        </p:grpSpPr>
        <p:sp>
          <p:nvSpPr>
            <p:cNvPr id="3812" name="Google Shape;3812;p76"/>
            <p:cNvSpPr/>
            <p:nvPr/>
          </p:nvSpPr>
          <p:spPr>
            <a:xfrm>
              <a:off x="5523037" y="3564800"/>
              <a:ext cx="34398" cy="33298"/>
            </a:xfrm>
            <a:custGeom>
              <a:avLst/>
              <a:gdLst/>
              <a:ahLst/>
              <a:cxnLst/>
              <a:rect l="l" t="t" r="r" b="b"/>
              <a:pathLst>
                <a:path w="1220" h="1181" extrusionOk="0">
                  <a:moveTo>
                    <a:pt x="225" y="1"/>
                  </a:moveTo>
                  <a:cubicBezTo>
                    <a:pt x="173" y="1"/>
                    <a:pt x="122" y="21"/>
                    <a:pt x="81" y="61"/>
                  </a:cubicBezTo>
                  <a:cubicBezTo>
                    <a:pt x="1" y="142"/>
                    <a:pt x="1" y="268"/>
                    <a:pt x="81" y="349"/>
                  </a:cubicBezTo>
                  <a:lnTo>
                    <a:pt x="851" y="1118"/>
                  </a:lnTo>
                  <a:cubicBezTo>
                    <a:pt x="891" y="1159"/>
                    <a:pt x="945" y="1180"/>
                    <a:pt x="996" y="1180"/>
                  </a:cubicBezTo>
                  <a:cubicBezTo>
                    <a:pt x="1050" y="1180"/>
                    <a:pt x="1098" y="1159"/>
                    <a:pt x="1139" y="1118"/>
                  </a:cubicBezTo>
                  <a:cubicBezTo>
                    <a:pt x="1219" y="1038"/>
                    <a:pt x="1219" y="911"/>
                    <a:pt x="1139" y="831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76"/>
            <p:cNvSpPr/>
            <p:nvPr/>
          </p:nvSpPr>
          <p:spPr>
            <a:xfrm>
              <a:off x="5557181" y="3598775"/>
              <a:ext cx="35836" cy="34736"/>
            </a:xfrm>
            <a:custGeom>
              <a:avLst/>
              <a:gdLst/>
              <a:ahLst/>
              <a:cxnLst/>
              <a:rect l="l" t="t" r="r" b="b"/>
              <a:pathLst>
                <a:path w="1271" h="1232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0" y="142"/>
                    <a:pt x="0" y="271"/>
                    <a:pt x="81" y="352"/>
                  </a:cubicBezTo>
                  <a:lnTo>
                    <a:pt x="902" y="1173"/>
                  </a:lnTo>
                  <a:cubicBezTo>
                    <a:pt x="942" y="1213"/>
                    <a:pt x="996" y="1232"/>
                    <a:pt x="1044" y="1232"/>
                  </a:cubicBezTo>
                  <a:cubicBezTo>
                    <a:pt x="1095" y="1232"/>
                    <a:pt x="1149" y="1213"/>
                    <a:pt x="1189" y="1173"/>
                  </a:cubicBezTo>
                  <a:cubicBezTo>
                    <a:pt x="1270" y="1092"/>
                    <a:pt x="1270" y="963"/>
                    <a:pt x="1189" y="882"/>
                  </a:cubicBezTo>
                  <a:lnTo>
                    <a:pt x="369" y="61"/>
                  </a:lnTo>
                  <a:cubicBezTo>
                    <a:pt x="328" y="21"/>
                    <a:pt x="277" y="1"/>
                    <a:pt x="2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76"/>
            <p:cNvSpPr/>
            <p:nvPr/>
          </p:nvSpPr>
          <p:spPr>
            <a:xfrm>
              <a:off x="5594962" y="3382406"/>
              <a:ext cx="178277" cy="201566"/>
            </a:xfrm>
            <a:custGeom>
              <a:avLst/>
              <a:gdLst/>
              <a:ahLst/>
              <a:cxnLst/>
              <a:rect l="l" t="t" r="r" b="b"/>
              <a:pathLst>
                <a:path w="6323" h="7149" extrusionOk="0">
                  <a:moveTo>
                    <a:pt x="3000" y="0"/>
                  </a:moveTo>
                  <a:cubicBezTo>
                    <a:pt x="1278" y="415"/>
                    <a:pt x="0" y="1964"/>
                    <a:pt x="0" y="3815"/>
                  </a:cubicBezTo>
                  <a:cubicBezTo>
                    <a:pt x="0" y="4945"/>
                    <a:pt x="479" y="5960"/>
                    <a:pt x="1243" y="6678"/>
                  </a:cubicBezTo>
                  <a:lnTo>
                    <a:pt x="2473" y="7149"/>
                  </a:lnTo>
                  <a:lnTo>
                    <a:pt x="4211" y="6727"/>
                  </a:lnTo>
                  <a:lnTo>
                    <a:pt x="5045" y="6697"/>
                  </a:lnTo>
                  <a:cubicBezTo>
                    <a:pt x="5709" y="6129"/>
                    <a:pt x="6172" y="5338"/>
                    <a:pt x="6323" y="4440"/>
                  </a:cubicBezTo>
                  <a:lnTo>
                    <a:pt x="6196" y="3893"/>
                  </a:lnTo>
                  <a:lnTo>
                    <a:pt x="6005" y="2562"/>
                  </a:lnTo>
                  <a:lnTo>
                    <a:pt x="5322" y="1407"/>
                  </a:lnTo>
                  <a:lnTo>
                    <a:pt x="3872" y="415"/>
                  </a:lnTo>
                  <a:lnTo>
                    <a:pt x="3724" y="156"/>
                  </a:lnTo>
                  <a:cubicBezTo>
                    <a:pt x="3492" y="81"/>
                    <a:pt x="3250" y="27"/>
                    <a:pt x="30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76"/>
            <p:cNvSpPr/>
            <p:nvPr/>
          </p:nvSpPr>
          <p:spPr>
            <a:xfrm>
              <a:off x="5577509" y="3381645"/>
              <a:ext cx="109256" cy="191867"/>
            </a:xfrm>
            <a:custGeom>
              <a:avLst/>
              <a:gdLst/>
              <a:ahLst/>
              <a:cxnLst/>
              <a:rect l="l" t="t" r="r" b="b"/>
              <a:pathLst>
                <a:path w="3875" h="6805" extrusionOk="0">
                  <a:moveTo>
                    <a:pt x="3175" y="0"/>
                  </a:moveTo>
                  <a:cubicBezTo>
                    <a:pt x="3089" y="0"/>
                    <a:pt x="3000" y="3"/>
                    <a:pt x="2914" y="11"/>
                  </a:cubicBezTo>
                  <a:lnTo>
                    <a:pt x="2699" y="280"/>
                  </a:lnTo>
                  <a:lnTo>
                    <a:pt x="1932" y="442"/>
                  </a:lnTo>
                  <a:lnTo>
                    <a:pt x="1502" y="388"/>
                  </a:lnTo>
                  <a:cubicBezTo>
                    <a:pt x="1017" y="625"/>
                    <a:pt x="592" y="961"/>
                    <a:pt x="251" y="1367"/>
                  </a:cubicBezTo>
                  <a:lnTo>
                    <a:pt x="267" y="2005"/>
                  </a:lnTo>
                  <a:lnTo>
                    <a:pt x="0" y="5026"/>
                  </a:lnTo>
                  <a:lnTo>
                    <a:pt x="867" y="6318"/>
                  </a:lnTo>
                  <a:lnTo>
                    <a:pt x="2139" y="6805"/>
                  </a:lnTo>
                  <a:cubicBezTo>
                    <a:pt x="1265" y="6108"/>
                    <a:pt x="708" y="5032"/>
                    <a:pt x="708" y="3829"/>
                  </a:cubicBezTo>
                  <a:cubicBezTo>
                    <a:pt x="708" y="1943"/>
                    <a:pt x="2077" y="374"/>
                    <a:pt x="3875" y="65"/>
                  </a:cubicBezTo>
                  <a:cubicBezTo>
                    <a:pt x="3651" y="25"/>
                    <a:pt x="3415" y="0"/>
                    <a:pt x="31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76"/>
            <p:cNvSpPr/>
            <p:nvPr/>
          </p:nvSpPr>
          <p:spPr>
            <a:xfrm>
              <a:off x="5613684" y="3539142"/>
              <a:ext cx="123522" cy="57349"/>
            </a:xfrm>
            <a:custGeom>
              <a:avLst/>
              <a:gdLst/>
              <a:ahLst/>
              <a:cxnLst/>
              <a:rect l="l" t="t" r="r" b="b"/>
              <a:pathLst>
                <a:path w="4381" h="2034" extrusionOk="0">
                  <a:moveTo>
                    <a:pt x="2005" y="0"/>
                  </a:moveTo>
                  <a:cubicBezTo>
                    <a:pt x="1461" y="0"/>
                    <a:pt x="1480" y="639"/>
                    <a:pt x="1045" y="651"/>
                  </a:cubicBezTo>
                  <a:cubicBezTo>
                    <a:pt x="1038" y="651"/>
                    <a:pt x="1031" y="651"/>
                    <a:pt x="1024" y="651"/>
                  </a:cubicBezTo>
                  <a:cubicBezTo>
                    <a:pt x="577" y="651"/>
                    <a:pt x="629" y="247"/>
                    <a:pt x="153" y="247"/>
                  </a:cubicBezTo>
                  <a:cubicBezTo>
                    <a:pt x="110" y="247"/>
                    <a:pt x="62" y="251"/>
                    <a:pt x="9" y="258"/>
                  </a:cubicBezTo>
                  <a:lnTo>
                    <a:pt x="1" y="258"/>
                  </a:lnTo>
                  <a:lnTo>
                    <a:pt x="141" y="1006"/>
                  </a:lnTo>
                  <a:lnTo>
                    <a:pt x="1494" y="1875"/>
                  </a:lnTo>
                  <a:lnTo>
                    <a:pt x="2355" y="2034"/>
                  </a:lnTo>
                  <a:cubicBezTo>
                    <a:pt x="3124" y="1942"/>
                    <a:pt x="3824" y="1620"/>
                    <a:pt x="4381" y="1138"/>
                  </a:cubicBezTo>
                  <a:cubicBezTo>
                    <a:pt x="4254" y="630"/>
                    <a:pt x="4121" y="238"/>
                    <a:pt x="3784" y="238"/>
                  </a:cubicBezTo>
                  <a:cubicBezTo>
                    <a:pt x="3728" y="238"/>
                    <a:pt x="3666" y="249"/>
                    <a:pt x="3598" y="272"/>
                  </a:cubicBezTo>
                  <a:cubicBezTo>
                    <a:pt x="3427" y="330"/>
                    <a:pt x="3333" y="359"/>
                    <a:pt x="3243" y="359"/>
                  </a:cubicBezTo>
                  <a:cubicBezTo>
                    <a:pt x="3079" y="359"/>
                    <a:pt x="2927" y="262"/>
                    <a:pt x="2344" y="64"/>
                  </a:cubicBezTo>
                  <a:cubicBezTo>
                    <a:pt x="2211" y="20"/>
                    <a:pt x="2100" y="0"/>
                    <a:pt x="20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76"/>
            <p:cNvSpPr/>
            <p:nvPr/>
          </p:nvSpPr>
          <p:spPr>
            <a:xfrm>
              <a:off x="5586165" y="3427687"/>
              <a:ext cx="75563" cy="93946"/>
            </a:xfrm>
            <a:custGeom>
              <a:avLst/>
              <a:gdLst/>
              <a:ahLst/>
              <a:cxnLst/>
              <a:rect l="l" t="t" r="r" b="b"/>
              <a:pathLst>
                <a:path w="2680" h="3332" extrusionOk="0">
                  <a:moveTo>
                    <a:pt x="1495" y="0"/>
                  </a:moveTo>
                  <a:cubicBezTo>
                    <a:pt x="1382" y="0"/>
                    <a:pt x="1247" y="12"/>
                    <a:pt x="1079" y="19"/>
                  </a:cubicBezTo>
                  <a:lnTo>
                    <a:pt x="436" y="450"/>
                  </a:lnTo>
                  <a:lnTo>
                    <a:pt x="0" y="2188"/>
                  </a:lnTo>
                  <a:cubicBezTo>
                    <a:pt x="0" y="2188"/>
                    <a:pt x="148" y="2804"/>
                    <a:pt x="180" y="2831"/>
                  </a:cubicBezTo>
                  <a:cubicBezTo>
                    <a:pt x="215" y="2858"/>
                    <a:pt x="570" y="3331"/>
                    <a:pt x="570" y="3331"/>
                  </a:cubicBezTo>
                  <a:cubicBezTo>
                    <a:pt x="632" y="3275"/>
                    <a:pt x="705" y="3221"/>
                    <a:pt x="796" y="3170"/>
                  </a:cubicBezTo>
                  <a:cubicBezTo>
                    <a:pt x="1509" y="2780"/>
                    <a:pt x="1278" y="2532"/>
                    <a:pt x="1496" y="2226"/>
                  </a:cubicBezTo>
                  <a:cubicBezTo>
                    <a:pt x="1566" y="2128"/>
                    <a:pt x="1697" y="2103"/>
                    <a:pt x="1846" y="2103"/>
                  </a:cubicBezTo>
                  <a:cubicBezTo>
                    <a:pt x="2000" y="2103"/>
                    <a:pt x="2173" y="2130"/>
                    <a:pt x="2315" y="2130"/>
                  </a:cubicBezTo>
                  <a:cubicBezTo>
                    <a:pt x="2465" y="2130"/>
                    <a:pt x="2581" y="2100"/>
                    <a:pt x="2607" y="1978"/>
                  </a:cubicBezTo>
                  <a:cubicBezTo>
                    <a:pt x="2680" y="1628"/>
                    <a:pt x="2594" y="1671"/>
                    <a:pt x="2182" y="1392"/>
                  </a:cubicBezTo>
                  <a:cubicBezTo>
                    <a:pt x="1776" y="1117"/>
                    <a:pt x="2241" y="781"/>
                    <a:pt x="2007" y="313"/>
                  </a:cubicBezTo>
                  <a:cubicBezTo>
                    <a:pt x="1877" y="53"/>
                    <a:pt x="1739" y="0"/>
                    <a:pt x="14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76"/>
            <p:cNvSpPr/>
            <p:nvPr/>
          </p:nvSpPr>
          <p:spPr>
            <a:xfrm>
              <a:off x="5559295" y="3420244"/>
              <a:ext cx="126708" cy="177008"/>
            </a:xfrm>
            <a:custGeom>
              <a:avLst/>
              <a:gdLst/>
              <a:ahLst/>
              <a:cxnLst/>
              <a:rect l="l" t="t" r="r" b="b"/>
              <a:pathLst>
                <a:path w="4494" h="6278" extrusionOk="0">
                  <a:moveTo>
                    <a:pt x="894" y="1"/>
                  </a:moveTo>
                  <a:cubicBezTo>
                    <a:pt x="334" y="663"/>
                    <a:pt x="1" y="1521"/>
                    <a:pt x="1" y="2457"/>
                  </a:cubicBezTo>
                  <a:cubicBezTo>
                    <a:pt x="1" y="4569"/>
                    <a:pt x="1714" y="6278"/>
                    <a:pt x="3821" y="6278"/>
                  </a:cubicBezTo>
                  <a:cubicBezTo>
                    <a:pt x="4050" y="6278"/>
                    <a:pt x="4276" y="6256"/>
                    <a:pt x="4494" y="6216"/>
                  </a:cubicBezTo>
                  <a:cubicBezTo>
                    <a:pt x="3415" y="6025"/>
                    <a:pt x="2489" y="5376"/>
                    <a:pt x="1930" y="4475"/>
                  </a:cubicBezTo>
                  <a:cubicBezTo>
                    <a:pt x="1898" y="4479"/>
                    <a:pt x="1867" y="4481"/>
                    <a:pt x="1838" y="4481"/>
                  </a:cubicBezTo>
                  <a:cubicBezTo>
                    <a:pt x="1345" y="4481"/>
                    <a:pt x="1135" y="3974"/>
                    <a:pt x="1526" y="3601"/>
                  </a:cubicBezTo>
                  <a:cubicBezTo>
                    <a:pt x="1413" y="3240"/>
                    <a:pt x="1351" y="2855"/>
                    <a:pt x="1351" y="2460"/>
                  </a:cubicBezTo>
                  <a:cubicBezTo>
                    <a:pt x="1351" y="1653"/>
                    <a:pt x="1601" y="902"/>
                    <a:pt x="2029" y="283"/>
                  </a:cubicBezTo>
                  <a:lnTo>
                    <a:pt x="2029" y="283"/>
                  </a:lnTo>
                  <a:cubicBezTo>
                    <a:pt x="1946" y="285"/>
                    <a:pt x="1856" y="288"/>
                    <a:pt x="1756" y="288"/>
                  </a:cubicBezTo>
                  <a:cubicBezTo>
                    <a:pt x="1711" y="288"/>
                    <a:pt x="1664" y="288"/>
                    <a:pt x="1615" y="286"/>
                  </a:cubicBezTo>
                  <a:cubicBezTo>
                    <a:pt x="1297" y="278"/>
                    <a:pt x="1061" y="152"/>
                    <a:pt x="8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76"/>
            <p:cNvSpPr/>
            <p:nvPr/>
          </p:nvSpPr>
          <p:spPr>
            <a:xfrm>
              <a:off x="5696154" y="3386805"/>
              <a:ext cx="78749" cy="120703"/>
            </a:xfrm>
            <a:custGeom>
              <a:avLst/>
              <a:gdLst/>
              <a:ahLst/>
              <a:cxnLst/>
              <a:rect l="l" t="t" r="r" b="b"/>
              <a:pathLst>
                <a:path w="2793" h="4281" extrusionOk="0">
                  <a:moveTo>
                    <a:pt x="132" y="0"/>
                  </a:moveTo>
                  <a:lnTo>
                    <a:pt x="132" y="0"/>
                  </a:lnTo>
                  <a:cubicBezTo>
                    <a:pt x="51" y="189"/>
                    <a:pt x="0" y="485"/>
                    <a:pt x="328" y="729"/>
                  </a:cubicBezTo>
                  <a:cubicBezTo>
                    <a:pt x="850" y="1120"/>
                    <a:pt x="1058" y="1219"/>
                    <a:pt x="902" y="1631"/>
                  </a:cubicBezTo>
                  <a:cubicBezTo>
                    <a:pt x="746" y="2042"/>
                    <a:pt x="471" y="2963"/>
                    <a:pt x="1208" y="3146"/>
                  </a:cubicBezTo>
                  <a:cubicBezTo>
                    <a:pt x="1943" y="3328"/>
                    <a:pt x="2190" y="3431"/>
                    <a:pt x="2271" y="3716"/>
                  </a:cubicBezTo>
                  <a:cubicBezTo>
                    <a:pt x="2328" y="3918"/>
                    <a:pt x="2422" y="4200"/>
                    <a:pt x="2731" y="4281"/>
                  </a:cubicBezTo>
                  <a:cubicBezTo>
                    <a:pt x="2769" y="4074"/>
                    <a:pt x="2785" y="3859"/>
                    <a:pt x="2785" y="3638"/>
                  </a:cubicBezTo>
                  <a:cubicBezTo>
                    <a:pt x="2793" y="1937"/>
                    <a:pt x="1676" y="490"/>
                    <a:pt x="1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76"/>
            <p:cNvSpPr/>
            <p:nvPr/>
          </p:nvSpPr>
          <p:spPr>
            <a:xfrm>
              <a:off x="5638411" y="3391288"/>
              <a:ext cx="28872" cy="24389"/>
            </a:xfrm>
            <a:custGeom>
              <a:avLst/>
              <a:gdLst/>
              <a:ahLst/>
              <a:cxnLst/>
              <a:rect l="l" t="t" r="r" b="b"/>
              <a:pathLst>
                <a:path w="1024" h="865" extrusionOk="0">
                  <a:moveTo>
                    <a:pt x="609" y="0"/>
                  </a:moveTo>
                  <a:lnTo>
                    <a:pt x="41" y="323"/>
                  </a:lnTo>
                  <a:lnTo>
                    <a:pt x="1" y="492"/>
                  </a:lnTo>
                  <a:cubicBezTo>
                    <a:pt x="33" y="530"/>
                    <a:pt x="65" y="568"/>
                    <a:pt x="92" y="611"/>
                  </a:cubicBezTo>
                  <a:cubicBezTo>
                    <a:pt x="220" y="816"/>
                    <a:pt x="354" y="864"/>
                    <a:pt x="472" y="864"/>
                  </a:cubicBezTo>
                  <a:cubicBezTo>
                    <a:pt x="548" y="864"/>
                    <a:pt x="617" y="845"/>
                    <a:pt x="676" y="834"/>
                  </a:cubicBezTo>
                  <a:cubicBezTo>
                    <a:pt x="827" y="807"/>
                    <a:pt x="1023" y="379"/>
                    <a:pt x="881" y="153"/>
                  </a:cubicBezTo>
                  <a:cubicBezTo>
                    <a:pt x="851" y="108"/>
                    <a:pt x="827" y="57"/>
                    <a:pt x="811" y="3"/>
                  </a:cubicBezTo>
                  <a:lnTo>
                    <a:pt x="609" y="3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76"/>
            <p:cNvSpPr/>
            <p:nvPr/>
          </p:nvSpPr>
          <p:spPr>
            <a:xfrm>
              <a:off x="5619830" y="3381955"/>
              <a:ext cx="41531" cy="23148"/>
            </a:xfrm>
            <a:custGeom>
              <a:avLst/>
              <a:gdLst/>
              <a:ahLst/>
              <a:cxnLst/>
              <a:rect l="l" t="t" r="r" b="b"/>
              <a:pathLst>
                <a:path w="1473" h="821" extrusionOk="0">
                  <a:moveTo>
                    <a:pt x="1416" y="0"/>
                  </a:moveTo>
                  <a:cubicBezTo>
                    <a:pt x="913" y="32"/>
                    <a:pt x="434" y="167"/>
                    <a:pt x="1" y="377"/>
                  </a:cubicBezTo>
                  <a:cubicBezTo>
                    <a:pt x="33" y="441"/>
                    <a:pt x="87" y="487"/>
                    <a:pt x="159" y="511"/>
                  </a:cubicBezTo>
                  <a:cubicBezTo>
                    <a:pt x="283" y="554"/>
                    <a:pt x="501" y="651"/>
                    <a:pt x="660" y="821"/>
                  </a:cubicBezTo>
                  <a:cubicBezTo>
                    <a:pt x="907" y="624"/>
                    <a:pt x="1182" y="458"/>
                    <a:pt x="1472" y="331"/>
                  </a:cubicBezTo>
                  <a:cubicBezTo>
                    <a:pt x="1435" y="226"/>
                    <a:pt x="1419" y="110"/>
                    <a:pt x="14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76"/>
            <p:cNvSpPr/>
            <p:nvPr/>
          </p:nvSpPr>
          <p:spPr>
            <a:xfrm>
              <a:off x="5626963" y="3409868"/>
              <a:ext cx="190062" cy="229338"/>
            </a:xfrm>
            <a:custGeom>
              <a:avLst/>
              <a:gdLst/>
              <a:ahLst/>
              <a:cxnLst/>
              <a:rect l="l" t="t" r="r" b="b"/>
              <a:pathLst>
                <a:path w="6741" h="8134" extrusionOk="0">
                  <a:moveTo>
                    <a:pt x="5812" y="0"/>
                  </a:moveTo>
                  <a:cubicBezTo>
                    <a:pt x="5776" y="0"/>
                    <a:pt x="5740" y="10"/>
                    <a:pt x="5707" y="30"/>
                  </a:cubicBezTo>
                  <a:cubicBezTo>
                    <a:pt x="5608" y="86"/>
                    <a:pt x="5578" y="210"/>
                    <a:pt x="5637" y="307"/>
                  </a:cubicBezTo>
                  <a:cubicBezTo>
                    <a:pt x="6089" y="1066"/>
                    <a:pt x="6329" y="1935"/>
                    <a:pt x="6329" y="2823"/>
                  </a:cubicBezTo>
                  <a:cubicBezTo>
                    <a:pt x="6329" y="5529"/>
                    <a:pt x="4128" y="7727"/>
                    <a:pt x="1426" y="7727"/>
                  </a:cubicBezTo>
                  <a:cubicBezTo>
                    <a:pt x="1036" y="7727"/>
                    <a:pt x="646" y="7682"/>
                    <a:pt x="270" y="7590"/>
                  </a:cubicBezTo>
                  <a:cubicBezTo>
                    <a:pt x="255" y="7587"/>
                    <a:pt x="240" y="7585"/>
                    <a:pt x="225" y="7585"/>
                  </a:cubicBezTo>
                  <a:cubicBezTo>
                    <a:pt x="132" y="7585"/>
                    <a:pt x="45" y="7648"/>
                    <a:pt x="22" y="7741"/>
                  </a:cubicBezTo>
                  <a:cubicBezTo>
                    <a:pt x="1" y="7848"/>
                    <a:pt x="68" y="7959"/>
                    <a:pt x="175" y="7986"/>
                  </a:cubicBezTo>
                  <a:cubicBezTo>
                    <a:pt x="582" y="8085"/>
                    <a:pt x="1001" y="8134"/>
                    <a:pt x="1426" y="8134"/>
                  </a:cubicBezTo>
                  <a:cubicBezTo>
                    <a:pt x="4351" y="8134"/>
                    <a:pt x="6735" y="5750"/>
                    <a:pt x="6740" y="2823"/>
                  </a:cubicBezTo>
                  <a:cubicBezTo>
                    <a:pt x="6740" y="1862"/>
                    <a:pt x="6477" y="920"/>
                    <a:pt x="5987" y="100"/>
                  </a:cubicBezTo>
                  <a:cubicBezTo>
                    <a:pt x="5948" y="36"/>
                    <a:pt x="5881" y="0"/>
                    <a:pt x="5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76"/>
            <p:cNvSpPr/>
            <p:nvPr/>
          </p:nvSpPr>
          <p:spPr>
            <a:xfrm>
              <a:off x="5517341" y="3339691"/>
              <a:ext cx="229507" cy="190598"/>
            </a:xfrm>
            <a:custGeom>
              <a:avLst/>
              <a:gdLst/>
              <a:ahLst/>
              <a:cxnLst/>
              <a:rect l="l" t="t" r="r" b="b"/>
              <a:pathLst>
                <a:path w="8140" h="6760" extrusionOk="0">
                  <a:moveTo>
                    <a:pt x="5309" y="1"/>
                  </a:moveTo>
                  <a:cubicBezTo>
                    <a:pt x="2385" y="1"/>
                    <a:pt x="1" y="2382"/>
                    <a:pt x="1" y="5309"/>
                  </a:cubicBezTo>
                  <a:cubicBezTo>
                    <a:pt x="1" y="5750"/>
                    <a:pt x="55" y="6183"/>
                    <a:pt x="157" y="6606"/>
                  </a:cubicBezTo>
                  <a:cubicBezTo>
                    <a:pt x="181" y="6700"/>
                    <a:pt x="264" y="6759"/>
                    <a:pt x="356" y="6759"/>
                  </a:cubicBezTo>
                  <a:cubicBezTo>
                    <a:pt x="372" y="6759"/>
                    <a:pt x="391" y="6756"/>
                    <a:pt x="404" y="6746"/>
                  </a:cubicBezTo>
                  <a:cubicBezTo>
                    <a:pt x="512" y="6719"/>
                    <a:pt x="579" y="6608"/>
                    <a:pt x="552" y="6501"/>
                  </a:cubicBezTo>
                  <a:cubicBezTo>
                    <a:pt x="453" y="6113"/>
                    <a:pt x="404" y="5710"/>
                    <a:pt x="404" y="5306"/>
                  </a:cubicBezTo>
                  <a:cubicBezTo>
                    <a:pt x="404" y="2602"/>
                    <a:pt x="2602" y="404"/>
                    <a:pt x="5306" y="404"/>
                  </a:cubicBezTo>
                  <a:cubicBezTo>
                    <a:pt x="6189" y="404"/>
                    <a:pt x="7050" y="641"/>
                    <a:pt x="7803" y="1085"/>
                  </a:cubicBezTo>
                  <a:cubicBezTo>
                    <a:pt x="7836" y="1105"/>
                    <a:pt x="7872" y="1115"/>
                    <a:pt x="7908" y="1115"/>
                  </a:cubicBezTo>
                  <a:cubicBezTo>
                    <a:pt x="7977" y="1115"/>
                    <a:pt x="8043" y="1079"/>
                    <a:pt x="8080" y="1015"/>
                  </a:cubicBezTo>
                  <a:cubicBezTo>
                    <a:pt x="8140" y="918"/>
                    <a:pt x="8107" y="794"/>
                    <a:pt x="8010" y="735"/>
                  </a:cubicBezTo>
                  <a:cubicBezTo>
                    <a:pt x="7198" y="256"/>
                    <a:pt x="6262" y="1"/>
                    <a:pt x="5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76"/>
            <p:cNvSpPr/>
            <p:nvPr/>
          </p:nvSpPr>
          <p:spPr>
            <a:xfrm>
              <a:off x="5596767" y="3396701"/>
              <a:ext cx="266217" cy="288632"/>
            </a:xfrm>
            <a:custGeom>
              <a:avLst/>
              <a:gdLst/>
              <a:ahLst/>
              <a:cxnLst/>
              <a:rect l="l" t="t" r="r" b="b"/>
              <a:pathLst>
                <a:path w="9442" h="10237" extrusionOk="0">
                  <a:moveTo>
                    <a:pt x="8493" y="1"/>
                  </a:moveTo>
                  <a:cubicBezTo>
                    <a:pt x="8461" y="1"/>
                    <a:pt x="8429" y="8"/>
                    <a:pt x="8398" y="23"/>
                  </a:cubicBezTo>
                  <a:cubicBezTo>
                    <a:pt x="8298" y="77"/>
                    <a:pt x="8261" y="198"/>
                    <a:pt x="8312" y="298"/>
                  </a:cubicBezTo>
                  <a:cubicBezTo>
                    <a:pt x="8793" y="1229"/>
                    <a:pt x="9035" y="2235"/>
                    <a:pt x="9035" y="3287"/>
                  </a:cubicBezTo>
                  <a:cubicBezTo>
                    <a:pt x="9035" y="6898"/>
                    <a:pt x="6097" y="9830"/>
                    <a:pt x="2492" y="9830"/>
                  </a:cubicBezTo>
                  <a:cubicBezTo>
                    <a:pt x="1739" y="9830"/>
                    <a:pt x="999" y="9704"/>
                    <a:pt x="297" y="9453"/>
                  </a:cubicBezTo>
                  <a:cubicBezTo>
                    <a:pt x="275" y="9446"/>
                    <a:pt x="252" y="9442"/>
                    <a:pt x="230" y="9442"/>
                  </a:cubicBezTo>
                  <a:cubicBezTo>
                    <a:pt x="146" y="9442"/>
                    <a:pt x="68" y="9494"/>
                    <a:pt x="38" y="9577"/>
                  </a:cubicBezTo>
                  <a:cubicBezTo>
                    <a:pt x="1" y="9682"/>
                    <a:pt x="57" y="9798"/>
                    <a:pt x="162" y="9836"/>
                  </a:cubicBezTo>
                  <a:cubicBezTo>
                    <a:pt x="910" y="10102"/>
                    <a:pt x="1696" y="10236"/>
                    <a:pt x="2497" y="10236"/>
                  </a:cubicBezTo>
                  <a:cubicBezTo>
                    <a:pt x="6334" y="10236"/>
                    <a:pt x="9442" y="7129"/>
                    <a:pt x="9442" y="3284"/>
                  </a:cubicBezTo>
                  <a:cubicBezTo>
                    <a:pt x="9442" y="2165"/>
                    <a:pt x="9183" y="1100"/>
                    <a:pt x="8675" y="109"/>
                  </a:cubicBezTo>
                  <a:cubicBezTo>
                    <a:pt x="8637" y="40"/>
                    <a:pt x="8567" y="1"/>
                    <a:pt x="84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76"/>
            <p:cNvSpPr/>
            <p:nvPr/>
          </p:nvSpPr>
          <p:spPr>
            <a:xfrm>
              <a:off x="5471214" y="3293507"/>
              <a:ext cx="286856" cy="267486"/>
            </a:xfrm>
            <a:custGeom>
              <a:avLst/>
              <a:gdLst/>
              <a:ahLst/>
              <a:cxnLst/>
              <a:rect l="l" t="t" r="r" b="b"/>
              <a:pathLst>
                <a:path w="10174" h="9487" extrusionOk="0">
                  <a:moveTo>
                    <a:pt x="6950" y="0"/>
                  </a:moveTo>
                  <a:cubicBezTo>
                    <a:pt x="3108" y="0"/>
                    <a:pt x="1" y="3108"/>
                    <a:pt x="1" y="6947"/>
                  </a:cubicBezTo>
                  <a:cubicBezTo>
                    <a:pt x="1" y="7776"/>
                    <a:pt x="146" y="8583"/>
                    <a:pt x="429" y="9352"/>
                  </a:cubicBezTo>
                  <a:cubicBezTo>
                    <a:pt x="458" y="9436"/>
                    <a:pt x="536" y="9487"/>
                    <a:pt x="620" y="9487"/>
                  </a:cubicBezTo>
                  <a:cubicBezTo>
                    <a:pt x="644" y="9487"/>
                    <a:pt x="668" y="9484"/>
                    <a:pt x="690" y="9471"/>
                  </a:cubicBezTo>
                  <a:cubicBezTo>
                    <a:pt x="797" y="9430"/>
                    <a:pt x="851" y="9312"/>
                    <a:pt x="811" y="9207"/>
                  </a:cubicBezTo>
                  <a:cubicBezTo>
                    <a:pt x="542" y="8486"/>
                    <a:pt x="407" y="7724"/>
                    <a:pt x="407" y="6944"/>
                  </a:cubicBezTo>
                  <a:cubicBezTo>
                    <a:pt x="407" y="3336"/>
                    <a:pt x="3345" y="404"/>
                    <a:pt x="6950" y="404"/>
                  </a:cubicBezTo>
                  <a:cubicBezTo>
                    <a:pt x="7967" y="404"/>
                    <a:pt x="8944" y="632"/>
                    <a:pt x="9851" y="1082"/>
                  </a:cubicBezTo>
                  <a:cubicBezTo>
                    <a:pt x="9881" y="1097"/>
                    <a:pt x="9913" y="1104"/>
                    <a:pt x="9944" y="1104"/>
                  </a:cubicBezTo>
                  <a:cubicBezTo>
                    <a:pt x="10018" y="1104"/>
                    <a:pt x="10089" y="1063"/>
                    <a:pt x="10125" y="993"/>
                  </a:cubicBezTo>
                  <a:cubicBezTo>
                    <a:pt x="10174" y="891"/>
                    <a:pt x="10133" y="770"/>
                    <a:pt x="10034" y="718"/>
                  </a:cubicBezTo>
                  <a:cubicBezTo>
                    <a:pt x="9068" y="242"/>
                    <a:pt x="8032" y="0"/>
                    <a:pt x="69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76"/>
            <p:cNvSpPr/>
            <p:nvPr/>
          </p:nvSpPr>
          <p:spPr>
            <a:xfrm>
              <a:off x="5549061" y="3581745"/>
              <a:ext cx="31663" cy="34934"/>
            </a:xfrm>
            <a:custGeom>
              <a:avLst/>
              <a:gdLst/>
              <a:ahLst/>
              <a:cxnLst/>
              <a:rect l="l" t="t" r="r" b="b"/>
              <a:pathLst>
                <a:path w="1123" h="1239" extrusionOk="0">
                  <a:moveTo>
                    <a:pt x="627" y="1"/>
                  </a:moveTo>
                  <a:lnTo>
                    <a:pt x="51" y="531"/>
                  </a:lnTo>
                  <a:lnTo>
                    <a:pt x="0" y="867"/>
                  </a:lnTo>
                  <a:lnTo>
                    <a:pt x="366" y="1239"/>
                  </a:lnTo>
                  <a:lnTo>
                    <a:pt x="444" y="1239"/>
                  </a:lnTo>
                  <a:lnTo>
                    <a:pt x="1031" y="652"/>
                  </a:lnTo>
                  <a:cubicBezTo>
                    <a:pt x="1122" y="558"/>
                    <a:pt x="1122" y="402"/>
                    <a:pt x="1028" y="302"/>
                  </a:cubicBezTo>
                  <a:lnTo>
                    <a:pt x="7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76"/>
            <p:cNvSpPr/>
            <p:nvPr/>
          </p:nvSpPr>
          <p:spPr>
            <a:xfrm>
              <a:off x="5583487" y="3615889"/>
              <a:ext cx="26588" cy="29323"/>
            </a:xfrm>
            <a:custGeom>
              <a:avLst/>
              <a:gdLst/>
              <a:ahLst/>
              <a:cxnLst/>
              <a:rect l="l" t="t" r="r" b="b"/>
              <a:pathLst>
                <a:path w="943" h="1040" extrusionOk="0">
                  <a:moveTo>
                    <a:pt x="655" y="1"/>
                  </a:moveTo>
                  <a:lnTo>
                    <a:pt x="98" y="525"/>
                  </a:lnTo>
                  <a:lnTo>
                    <a:pt x="1" y="813"/>
                  </a:lnTo>
                  <a:lnTo>
                    <a:pt x="143" y="1039"/>
                  </a:lnTo>
                  <a:lnTo>
                    <a:pt x="265" y="1039"/>
                  </a:lnTo>
                  <a:lnTo>
                    <a:pt x="856" y="447"/>
                  </a:lnTo>
                  <a:cubicBezTo>
                    <a:pt x="943" y="356"/>
                    <a:pt x="943" y="208"/>
                    <a:pt x="851" y="114"/>
                  </a:cubicBezTo>
                  <a:lnTo>
                    <a:pt x="749" y="11"/>
                  </a:lnTo>
                  <a:lnTo>
                    <a:pt x="6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8" name="Google Shape;3828;p76"/>
            <p:cNvSpPr/>
            <p:nvPr/>
          </p:nvSpPr>
          <p:spPr>
            <a:xfrm>
              <a:off x="5520527" y="3551858"/>
              <a:ext cx="25150" cy="29154"/>
            </a:xfrm>
            <a:custGeom>
              <a:avLst/>
              <a:gdLst/>
              <a:ahLst/>
              <a:cxnLst/>
              <a:rect l="l" t="t" r="r" b="b"/>
              <a:pathLst>
                <a:path w="892" h="1034" extrusionOk="0">
                  <a:moveTo>
                    <a:pt x="695" y="1"/>
                  </a:moveTo>
                  <a:lnTo>
                    <a:pt x="622" y="12"/>
                  </a:lnTo>
                  <a:lnTo>
                    <a:pt x="25" y="628"/>
                  </a:lnTo>
                  <a:lnTo>
                    <a:pt x="1" y="846"/>
                  </a:lnTo>
                  <a:lnTo>
                    <a:pt x="157" y="1034"/>
                  </a:lnTo>
                  <a:lnTo>
                    <a:pt x="211" y="1034"/>
                  </a:lnTo>
                  <a:lnTo>
                    <a:pt x="803" y="442"/>
                  </a:lnTo>
                  <a:cubicBezTo>
                    <a:pt x="891" y="351"/>
                    <a:pt x="891" y="200"/>
                    <a:pt x="803" y="108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9" name="Google Shape;3829;p76"/>
            <p:cNvSpPr/>
            <p:nvPr/>
          </p:nvSpPr>
          <p:spPr>
            <a:xfrm>
              <a:off x="5534794" y="3576444"/>
              <a:ext cx="34708" cy="44633"/>
            </a:xfrm>
            <a:custGeom>
              <a:avLst/>
              <a:gdLst/>
              <a:ahLst/>
              <a:cxnLst/>
              <a:rect l="l" t="t" r="r" b="b"/>
              <a:pathLst>
                <a:path w="1231" h="1583" extrusionOk="0">
                  <a:moveTo>
                    <a:pt x="955" y="1"/>
                  </a:moveTo>
                  <a:cubicBezTo>
                    <a:pt x="892" y="1"/>
                    <a:pt x="829" y="25"/>
                    <a:pt x="781" y="73"/>
                  </a:cubicBezTo>
                  <a:lnTo>
                    <a:pt x="97" y="757"/>
                  </a:lnTo>
                  <a:cubicBezTo>
                    <a:pt x="1" y="853"/>
                    <a:pt x="1" y="1009"/>
                    <a:pt x="97" y="1106"/>
                  </a:cubicBezTo>
                  <a:lnTo>
                    <a:pt x="501" y="1510"/>
                  </a:lnTo>
                  <a:cubicBezTo>
                    <a:pt x="549" y="1558"/>
                    <a:pt x="613" y="1583"/>
                    <a:pt x="676" y="1583"/>
                  </a:cubicBezTo>
                  <a:cubicBezTo>
                    <a:pt x="739" y="1583"/>
                    <a:pt x="802" y="1558"/>
                    <a:pt x="851" y="1510"/>
                  </a:cubicBezTo>
                  <a:lnTo>
                    <a:pt x="950" y="1410"/>
                  </a:lnTo>
                  <a:lnTo>
                    <a:pt x="646" y="1109"/>
                  </a:lnTo>
                  <a:cubicBezTo>
                    <a:pt x="547" y="1012"/>
                    <a:pt x="547" y="859"/>
                    <a:pt x="646" y="759"/>
                  </a:cubicBezTo>
                  <a:lnTo>
                    <a:pt x="1230" y="175"/>
                  </a:lnTo>
                  <a:lnTo>
                    <a:pt x="1131" y="73"/>
                  </a:lnTo>
                  <a:cubicBezTo>
                    <a:pt x="1081" y="25"/>
                    <a:pt x="1018" y="1"/>
                    <a:pt x="9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76"/>
            <p:cNvSpPr/>
            <p:nvPr/>
          </p:nvSpPr>
          <p:spPr>
            <a:xfrm>
              <a:off x="5569840" y="3611603"/>
              <a:ext cx="34764" cy="39022"/>
            </a:xfrm>
            <a:custGeom>
              <a:avLst/>
              <a:gdLst/>
              <a:ahLst/>
              <a:cxnLst/>
              <a:rect l="l" t="t" r="r" b="b"/>
              <a:pathLst>
                <a:path w="1233" h="1384" extrusionOk="0">
                  <a:moveTo>
                    <a:pt x="958" y="1"/>
                  </a:moveTo>
                  <a:cubicBezTo>
                    <a:pt x="898" y="1"/>
                    <a:pt x="837" y="23"/>
                    <a:pt x="792" y="69"/>
                  </a:cubicBezTo>
                  <a:lnTo>
                    <a:pt x="92" y="769"/>
                  </a:lnTo>
                  <a:cubicBezTo>
                    <a:pt x="1" y="858"/>
                    <a:pt x="1" y="1011"/>
                    <a:pt x="92" y="1100"/>
                  </a:cubicBezTo>
                  <a:lnTo>
                    <a:pt x="307" y="1315"/>
                  </a:lnTo>
                  <a:cubicBezTo>
                    <a:pt x="353" y="1361"/>
                    <a:pt x="414" y="1384"/>
                    <a:pt x="474" y="1384"/>
                  </a:cubicBezTo>
                  <a:cubicBezTo>
                    <a:pt x="535" y="1384"/>
                    <a:pt x="595" y="1361"/>
                    <a:pt x="641" y="1315"/>
                  </a:cubicBezTo>
                  <a:lnTo>
                    <a:pt x="749" y="1207"/>
                  </a:lnTo>
                  <a:lnTo>
                    <a:pt x="641" y="1100"/>
                  </a:lnTo>
                  <a:cubicBezTo>
                    <a:pt x="549" y="1011"/>
                    <a:pt x="549" y="858"/>
                    <a:pt x="641" y="769"/>
                  </a:cubicBezTo>
                  <a:lnTo>
                    <a:pt x="1233" y="177"/>
                  </a:lnTo>
                  <a:lnTo>
                    <a:pt x="1125" y="69"/>
                  </a:lnTo>
                  <a:cubicBezTo>
                    <a:pt x="1079" y="23"/>
                    <a:pt x="1019" y="1"/>
                    <a:pt x="9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76"/>
            <p:cNvSpPr/>
            <p:nvPr/>
          </p:nvSpPr>
          <p:spPr>
            <a:xfrm>
              <a:off x="5505358" y="3547206"/>
              <a:ext cx="34764" cy="39022"/>
            </a:xfrm>
            <a:custGeom>
              <a:avLst/>
              <a:gdLst/>
              <a:ahLst/>
              <a:cxnLst/>
              <a:rect l="l" t="t" r="r" b="b"/>
              <a:pathLst>
                <a:path w="1233" h="1384" extrusionOk="0">
                  <a:moveTo>
                    <a:pt x="958" y="0"/>
                  </a:moveTo>
                  <a:cubicBezTo>
                    <a:pt x="898" y="0"/>
                    <a:pt x="837" y="23"/>
                    <a:pt x="792" y="69"/>
                  </a:cubicBezTo>
                  <a:lnTo>
                    <a:pt x="92" y="769"/>
                  </a:lnTo>
                  <a:cubicBezTo>
                    <a:pt x="1" y="860"/>
                    <a:pt x="1" y="1011"/>
                    <a:pt x="92" y="1102"/>
                  </a:cubicBezTo>
                  <a:lnTo>
                    <a:pt x="307" y="1317"/>
                  </a:lnTo>
                  <a:cubicBezTo>
                    <a:pt x="353" y="1362"/>
                    <a:pt x="414" y="1384"/>
                    <a:pt x="474" y="1384"/>
                  </a:cubicBezTo>
                  <a:cubicBezTo>
                    <a:pt x="535" y="1384"/>
                    <a:pt x="595" y="1362"/>
                    <a:pt x="641" y="1317"/>
                  </a:cubicBezTo>
                  <a:lnTo>
                    <a:pt x="749" y="1210"/>
                  </a:lnTo>
                  <a:lnTo>
                    <a:pt x="641" y="1102"/>
                  </a:lnTo>
                  <a:cubicBezTo>
                    <a:pt x="550" y="1011"/>
                    <a:pt x="550" y="860"/>
                    <a:pt x="641" y="769"/>
                  </a:cubicBezTo>
                  <a:lnTo>
                    <a:pt x="1233" y="177"/>
                  </a:lnTo>
                  <a:lnTo>
                    <a:pt x="1125" y="69"/>
                  </a:lnTo>
                  <a:cubicBezTo>
                    <a:pt x="1080" y="23"/>
                    <a:pt x="1019" y="0"/>
                    <a:pt x="9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2" name="Google Shape;3832;p76"/>
            <p:cNvSpPr/>
            <p:nvPr/>
          </p:nvSpPr>
          <p:spPr>
            <a:xfrm>
              <a:off x="5788775" y="3319278"/>
              <a:ext cx="49708" cy="71869"/>
            </a:xfrm>
            <a:custGeom>
              <a:avLst/>
              <a:gdLst/>
              <a:ahLst/>
              <a:cxnLst/>
              <a:rect l="l" t="t" r="r" b="b"/>
              <a:pathLst>
                <a:path w="1763" h="2549" extrusionOk="0">
                  <a:moveTo>
                    <a:pt x="840" y="1"/>
                  </a:moveTo>
                  <a:cubicBezTo>
                    <a:pt x="347" y="216"/>
                    <a:pt x="0" y="703"/>
                    <a:pt x="0" y="1276"/>
                  </a:cubicBezTo>
                  <a:cubicBezTo>
                    <a:pt x="0" y="1846"/>
                    <a:pt x="345" y="2333"/>
                    <a:pt x="840" y="2549"/>
                  </a:cubicBezTo>
                  <a:cubicBezTo>
                    <a:pt x="1378" y="2374"/>
                    <a:pt x="1763" y="1871"/>
                    <a:pt x="1763" y="1276"/>
                  </a:cubicBezTo>
                  <a:cubicBezTo>
                    <a:pt x="1763" y="679"/>
                    <a:pt x="1373" y="176"/>
                    <a:pt x="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3" name="Google Shape;3833;p76"/>
            <p:cNvSpPr/>
            <p:nvPr/>
          </p:nvSpPr>
          <p:spPr>
            <a:xfrm>
              <a:off x="5762835" y="3317388"/>
              <a:ext cx="51230" cy="75647"/>
            </a:xfrm>
            <a:custGeom>
              <a:avLst/>
              <a:gdLst/>
              <a:ahLst/>
              <a:cxnLst/>
              <a:rect l="l" t="t" r="r" b="b"/>
              <a:pathLst>
                <a:path w="1817" h="2683" extrusionOk="0">
                  <a:moveTo>
                    <a:pt x="1343" y="1"/>
                  </a:moveTo>
                  <a:cubicBezTo>
                    <a:pt x="603" y="1"/>
                    <a:pt x="0" y="603"/>
                    <a:pt x="0" y="1343"/>
                  </a:cubicBezTo>
                  <a:cubicBezTo>
                    <a:pt x="0" y="2083"/>
                    <a:pt x="603" y="2683"/>
                    <a:pt x="1343" y="2683"/>
                  </a:cubicBezTo>
                  <a:cubicBezTo>
                    <a:pt x="1510" y="2683"/>
                    <a:pt x="1668" y="2653"/>
                    <a:pt x="1816" y="2597"/>
                  </a:cubicBezTo>
                  <a:cubicBezTo>
                    <a:pt x="1310" y="2406"/>
                    <a:pt x="953" y="1916"/>
                    <a:pt x="953" y="1343"/>
                  </a:cubicBezTo>
                  <a:cubicBezTo>
                    <a:pt x="953" y="770"/>
                    <a:pt x="1310" y="280"/>
                    <a:pt x="1816" y="87"/>
                  </a:cubicBezTo>
                  <a:cubicBezTo>
                    <a:pt x="1668" y="30"/>
                    <a:pt x="1507" y="1"/>
                    <a:pt x="1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76"/>
            <p:cNvSpPr/>
            <p:nvPr/>
          </p:nvSpPr>
          <p:spPr>
            <a:xfrm>
              <a:off x="5805692" y="3319813"/>
              <a:ext cx="30507" cy="30761"/>
            </a:xfrm>
            <a:custGeom>
              <a:avLst/>
              <a:gdLst/>
              <a:ahLst/>
              <a:cxnLst/>
              <a:rect l="l" t="t" r="r" b="b"/>
              <a:pathLst>
                <a:path w="1082" h="1091" extrusionOk="0">
                  <a:moveTo>
                    <a:pt x="299" y="1"/>
                  </a:moveTo>
                  <a:cubicBezTo>
                    <a:pt x="121" y="100"/>
                    <a:pt x="0" y="291"/>
                    <a:pt x="0" y="509"/>
                  </a:cubicBezTo>
                  <a:cubicBezTo>
                    <a:pt x="0" y="829"/>
                    <a:pt x="259" y="1090"/>
                    <a:pt x="581" y="1090"/>
                  </a:cubicBezTo>
                  <a:cubicBezTo>
                    <a:pt x="586" y="1090"/>
                    <a:pt x="591" y="1090"/>
                    <a:pt x="596" y="1090"/>
                  </a:cubicBezTo>
                  <a:cubicBezTo>
                    <a:pt x="805" y="1090"/>
                    <a:pt x="987" y="973"/>
                    <a:pt x="1082" y="802"/>
                  </a:cubicBezTo>
                  <a:cubicBezTo>
                    <a:pt x="953" y="437"/>
                    <a:pt x="662" y="143"/>
                    <a:pt x="299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76"/>
            <p:cNvSpPr/>
            <p:nvPr/>
          </p:nvSpPr>
          <p:spPr>
            <a:xfrm>
              <a:off x="5788916" y="3358356"/>
              <a:ext cx="16579" cy="12237"/>
            </a:xfrm>
            <a:custGeom>
              <a:avLst/>
              <a:gdLst/>
              <a:ahLst/>
              <a:cxnLst/>
              <a:rect l="l" t="t" r="r" b="b"/>
              <a:pathLst>
                <a:path w="588" h="434" extrusionOk="0">
                  <a:moveTo>
                    <a:pt x="246" y="0"/>
                  </a:moveTo>
                  <a:cubicBezTo>
                    <a:pt x="108" y="0"/>
                    <a:pt x="1" y="127"/>
                    <a:pt x="33" y="269"/>
                  </a:cubicBezTo>
                  <a:cubicBezTo>
                    <a:pt x="55" y="366"/>
                    <a:pt x="149" y="434"/>
                    <a:pt x="248" y="434"/>
                  </a:cubicBezTo>
                  <a:lnTo>
                    <a:pt x="345" y="434"/>
                  </a:lnTo>
                  <a:cubicBezTo>
                    <a:pt x="480" y="434"/>
                    <a:pt x="587" y="304"/>
                    <a:pt x="558" y="165"/>
                  </a:cubicBezTo>
                  <a:cubicBezTo>
                    <a:pt x="539" y="68"/>
                    <a:pt x="445" y="0"/>
                    <a:pt x="342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76"/>
            <p:cNvSpPr/>
            <p:nvPr/>
          </p:nvSpPr>
          <p:spPr>
            <a:xfrm>
              <a:off x="5763085" y="3317388"/>
              <a:ext cx="51230" cy="75647"/>
            </a:xfrm>
            <a:custGeom>
              <a:avLst/>
              <a:gdLst/>
              <a:ahLst/>
              <a:cxnLst/>
              <a:rect l="l" t="t" r="r" b="b"/>
              <a:pathLst>
                <a:path w="1817" h="2683" extrusionOk="0">
                  <a:moveTo>
                    <a:pt x="1343" y="1"/>
                  </a:moveTo>
                  <a:cubicBezTo>
                    <a:pt x="603" y="1"/>
                    <a:pt x="0" y="603"/>
                    <a:pt x="0" y="1343"/>
                  </a:cubicBezTo>
                  <a:cubicBezTo>
                    <a:pt x="0" y="2083"/>
                    <a:pt x="603" y="2683"/>
                    <a:pt x="1343" y="2683"/>
                  </a:cubicBezTo>
                  <a:cubicBezTo>
                    <a:pt x="1510" y="2683"/>
                    <a:pt x="1668" y="2653"/>
                    <a:pt x="1816" y="2597"/>
                  </a:cubicBezTo>
                  <a:cubicBezTo>
                    <a:pt x="1310" y="2406"/>
                    <a:pt x="953" y="1916"/>
                    <a:pt x="953" y="1343"/>
                  </a:cubicBezTo>
                  <a:cubicBezTo>
                    <a:pt x="953" y="770"/>
                    <a:pt x="1310" y="280"/>
                    <a:pt x="1816" y="87"/>
                  </a:cubicBezTo>
                  <a:cubicBezTo>
                    <a:pt x="1668" y="30"/>
                    <a:pt x="1507" y="1"/>
                    <a:pt x="1343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7" name="Google Shape;3837;p76"/>
          <p:cNvGrpSpPr/>
          <p:nvPr/>
        </p:nvGrpSpPr>
        <p:grpSpPr>
          <a:xfrm>
            <a:off x="4727656" y="3315612"/>
            <a:ext cx="403442" cy="362278"/>
            <a:chOff x="4727656" y="3315612"/>
            <a:chExt cx="403442" cy="362278"/>
          </a:xfrm>
        </p:grpSpPr>
        <p:sp>
          <p:nvSpPr>
            <p:cNvPr id="3838" name="Google Shape;3838;p76"/>
            <p:cNvSpPr/>
            <p:nvPr/>
          </p:nvSpPr>
          <p:spPr>
            <a:xfrm>
              <a:off x="4913743" y="3316514"/>
              <a:ext cx="139678" cy="75534"/>
            </a:xfrm>
            <a:custGeom>
              <a:avLst/>
              <a:gdLst/>
              <a:ahLst/>
              <a:cxnLst/>
              <a:rect l="l" t="t" r="r" b="b"/>
              <a:pathLst>
                <a:path w="4954" h="2679" extrusionOk="0">
                  <a:moveTo>
                    <a:pt x="4732" y="0"/>
                  </a:moveTo>
                  <a:cubicBezTo>
                    <a:pt x="4724" y="0"/>
                    <a:pt x="4715" y="1"/>
                    <a:pt x="4706" y="2"/>
                  </a:cubicBezTo>
                  <a:cubicBezTo>
                    <a:pt x="3754" y="128"/>
                    <a:pt x="2538" y="677"/>
                    <a:pt x="1195" y="1581"/>
                  </a:cubicBezTo>
                  <a:lnTo>
                    <a:pt x="121" y="2302"/>
                  </a:lnTo>
                  <a:cubicBezTo>
                    <a:pt x="27" y="2364"/>
                    <a:pt x="0" y="2493"/>
                    <a:pt x="65" y="2588"/>
                  </a:cubicBezTo>
                  <a:cubicBezTo>
                    <a:pt x="105" y="2644"/>
                    <a:pt x="170" y="2679"/>
                    <a:pt x="237" y="2679"/>
                  </a:cubicBezTo>
                  <a:cubicBezTo>
                    <a:pt x="278" y="2679"/>
                    <a:pt x="318" y="2666"/>
                    <a:pt x="350" y="2644"/>
                  </a:cubicBezTo>
                  <a:lnTo>
                    <a:pt x="1424" y="1926"/>
                  </a:lnTo>
                  <a:cubicBezTo>
                    <a:pt x="2694" y="1067"/>
                    <a:pt x="3883" y="529"/>
                    <a:pt x="4760" y="411"/>
                  </a:cubicBezTo>
                  <a:cubicBezTo>
                    <a:pt x="4873" y="397"/>
                    <a:pt x="4954" y="293"/>
                    <a:pt x="4937" y="180"/>
                  </a:cubicBezTo>
                  <a:cubicBezTo>
                    <a:pt x="4925" y="73"/>
                    <a:pt x="4835" y="0"/>
                    <a:pt x="4732" y="0"/>
                  </a:cubicBezTo>
                  <a:close/>
                </a:path>
              </a:pathLst>
            </a:custGeom>
            <a:solidFill>
              <a:srgbClr val="F9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76"/>
            <p:cNvSpPr/>
            <p:nvPr/>
          </p:nvSpPr>
          <p:spPr>
            <a:xfrm>
              <a:off x="4727656" y="3495355"/>
              <a:ext cx="85233" cy="172920"/>
            </a:xfrm>
            <a:custGeom>
              <a:avLst/>
              <a:gdLst/>
              <a:ahLst/>
              <a:cxnLst/>
              <a:rect l="l" t="t" r="r" b="b"/>
              <a:pathLst>
                <a:path w="3023" h="6133" extrusionOk="0">
                  <a:moveTo>
                    <a:pt x="2783" y="0"/>
                  </a:moveTo>
                  <a:cubicBezTo>
                    <a:pt x="2716" y="0"/>
                    <a:pt x="2650" y="33"/>
                    <a:pt x="2613" y="95"/>
                  </a:cubicBezTo>
                  <a:lnTo>
                    <a:pt x="1992" y="1060"/>
                  </a:lnTo>
                  <a:cubicBezTo>
                    <a:pt x="436" y="3377"/>
                    <a:pt x="1" y="5250"/>
                    <a:pt x="821" y="6070"/>
                  </a:cubicBezTo>
                  <a:cubicBezTo>
                    <a:pt x="862" y="6111"/>
                    <a:pt x="910" y="6132"/>
                    <a:pt x="964" y="6132"/>
                  </a:cubicBezTo>
                  <a:cubicBezTo>
                    <a:pt x="1018" y="6132"/>
                    <a:pt x="1071" y="6111"/>
                    <a:pt x="1112" y="6070"/>
                  </a:cubicBezTo>
                  <a:cubicBezTo>
                    <a:pt x="1193" y="5989"/>
                    <a:pt x="1193" y="5860"/>
                    <a:pt x="1112" y="5777"/>
                  </a:cubicBezTo>
                  <a:cubicBezTo>
                    <a:pt x="463" y="5128"/>
                    <a:pt x="942" y="3366"/>
                    <a:pt x="2333" y="1289"/>
                  </a:cubicBezTo>
                  <a:cubicBezTo>
                    <a:pt x="2336" y="1289"/>
                    <a:pt x="2336" y="1286"/>
                    <a:pt x="2336" y="1286"/>
                  </a:cubicBezTo>
                  <a:lnTo>
                    <a:pt x="2960" y="321"/>
                  </a:lnTo>
                  <a:cubicBezTo>
                    <a:pt x="3022" y="224"/>
                    <a:pt x="2995" y="95"/>
                    <a:pt x="2898" y="35"/>
                  </a:cubicBezTo>
                  <a:cubicBezTo>
                    <a:pt x="2863" y="12"/>
                    <a:pt x="2822" y="0"/>
                    <a:pt x="2783" y="0"/>
                  </a:cubicBezTo>
                  <a:close/>
                </a:path>
              </a:pathLst>
            </a:custGeom>
            <a:solidFill>
              <a:srgbClr val="F9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6"/>
            <p:cNvSpPr/>
            <p:nvPr/>
          </p:nvSpPr>
          <p:spPr>
            <a:xfrm>
              <a:off x="4839393" y="3363346"/>
              <a:ext cx="214254" cy="266527"/>
            </a:xfrm>
            <a:custGeom>
              <a:avLst/>
              <a:gdLst/>
              <a:ahLst/>
              <a:cxnLst/>
              <a:rect l="l" t="t" r="r" b="b"/>
              <a:pathLst>
                <a:path w="7599" h="9453" extrusionOk="0">
                  <a:moveTo>
                    <a:pt x="3264" y="1"/>
                  </a:moveTo>
                  <a:cubicBezTo>
                    <a:pt x="1357" y="711"/>
                    <a:pt x="1" y="2546"/>
                    <a:pt x="1" y="4699"/>
                  </a:cubicBezTo>
                  <a:cubicBezTo>
                    <a:pt x="1" y="6910"/>
                    <a:pt x="1432" y="8785"/>
                    <a:pt x="3418" y="9453"/>
                  </a:cubicBezTo>
                  <a:cubicBezTo>
                    <a:pt x="4179" y="9364"/>
                    <a:pt x="4881" y="9103"/>
                    <a:pt x="5489" y="8699"/>
                  </a:cubicBezTo>
                  <a:lnTo>
                    <a:pt x="5597" y="8363"/>
                  </a:lnTo>
                  <a:lnTo>
                    <a:pt x="6329" y="7658"/>
                  </a:lnTo>
                  <a:lnTo>
                    <a:pt x="6749" y="7481"/>
                  </a:lnTo>
                  <a:cubicBezTo>
                    <a:pt x="7206" y="6838"/>
                    <a:pt x="7507" y="6076"/>
                    <a:pt x="7599" y="5247"/>
                  </a:cubicBezTo>
                  <a:lnTo>
                    <a:pt x="7461" y="5073"/>
                  </a:lnTo>
                  <a:lnTo>
                    <a:pt x="7437" y="4327"/>
                  </a:lnTo>
                  <a:lnTo>
                    <a:pt x="7583" y="4088"/>
                  </a:lnTo>
                  <a:cubicBezTo>
                    <a:pt x="7499" y="3466"/>
                    <a:pt x="7289" y="2880"/>
                    <a:pt x="6988" y="2355"/>
                  </a:cubicBezTo>
                  <a:lnTo>
                    <a:pt x="6681" y="2248"/>
                  </a:lnTo>
                  <a:lnTo>
                    <a:pt x="5594" y="1085"/>
                  </a:lnTo>
                  <a:lnTo>
                    <a:pt x="5594" y="843"/>
                  </a:lnTo>
                  <a:cubicBezTo>
                    <a:pt x="4924" y="372"/>
                    <a:pt x="4128" y="71"/>
                    <a:pt x="32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6"/>
            <p:cNvSpPr/>
            <p:nvPr/>
          </p:nvSpPr>
          <p:spPr>
            <a:xfrm>
              <a:off x="4787514" y="3362895"/>
              <a:ext cx="154170" cy="267881"/>
            </a:xfrm>
            <a:custGeom>
              <a:avLst/>
              <a:gdLst/>
              <a:ahLst/>
              <a:cxnLst/>
              <a:rect l="l" t="t" r="r" b="b"/>
              <a:pathLst>
                <a:path w="5468" h="9501" extrusionOk="0">
                  <a:moveTo>
                    <a:pt x="4714" y="1"/>
                  </a:moveTo>
                  <a:cubicBezTo>
                    <a:pt x="4060" y="1"/>
                    <a:pt x="3439" y="133"/>
                    <a:pt x="2871" y="369"/>
                  </a:cubicBezTo>
                  <a:lnTo>
                    <a:pt x="2820" y="622"/>
                  </a:lnTo>
                  <a:lnTo>
                    <a:pt x="1042" y="2186"/>
                  </a:lnTo>
                  <a:lnTo>
                    <a:pt x="498" y="2562"/>
                  </a:lnTo>
                  <a:cubicBezTo>
                    <a:pt x="240" y="3057"/>
                    <a:pt x="68" y="3606"/>
                    <a:pt x="0" y="4185"/>
                  </a:cubicBezTo>
                  <a:lnTo>
                    <a:pt x="210" y="4494"/>
                  </a:lnTo>
                  <a:lnTo>
                    <a:pt x="264" y="5293"/>
                  </a:lnTo>
                  <a:lnTo>
                    <a:pt x="22" y="5454"/>
                  </a:lnTo>
                  <a:cubicBezTo>
                    <a:pt x="68" y="5783"/>
                    <a:pt x="154" y="6097"/>
                    <a:pt x="264" y="6402"/>
                  </a:cubicBezTo>
                  <a:lnTo>
                    <a:pt x="525" y="6525"/>
                  </a:lnTo>
                  <a:lnTo>
                    <a:pt x="1730" y="8199"/>
                  </a:lnTo>
                  <a:lnTo>
                    <a:pt x="1706" y="8425"/>
                  </a:lnTo>
                  <a:cubicBezTo>
                    <a:pt x="2527" y="9097"/>
                    <a:pt x="3573" y="9501"/>
                    <a:pt x="4717" y="9501"/>
                  </a:cubicBezTo>
                  <a:cubicBezTo>
                    <a:pt x="4972" y="9501"/>
                    <a:pt x="5223" y="9482"/>
                    <a:pt x="5468" y="9439"/>
                  </a:cubicBezTo>
                  <a:cubicBezTo>
                    <a:pt x="3412" y="8850"/>
                    <a:pt x="1908" y="6958"/>
                    <a:pt x="1908" y="4715"/>
                  </a:cubicBezTo>
                  <a:cubicBezTo>
                    <a:pt x="1908" y="2530"/>
                    <a:pt x="3339" y="676"/>
                    <a:pt x="5311" y="39"/>
                  </a:cubicBezTo>
                  <a:cubicBezTo>
                    <a:pt x="5118" y="14"/>
                    <a:pt x="4916" y="1"/>
                    <a:pt x="47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6"/>
            <p:cNvSpPr/>
            <p:nvPr/>
          </p:nvSpPr>
          <p:spPr>
            <a:xfrm>
              <a:off x="4867080" y="3386043"/>
              <a:ext cx="169198" cy="68514"/>
            </a:xfrm>
            <a:custGeom>
              <a:avLst/>
              <a:gdLst/>
              <a:ahLst/>
              <a:cxnLst/>
              <a:rect l="l" t="t" r="r" b="b"/>
              <a:pathLst>
                <a:path w="6001" h="2430" extrusionOk="0">
                  <a:moveTo>
                    <a:pt x="872" y="0"/>
                  </a:moveTo>
                  <a:cubicBezTo>
                    <a:pt x="547" y="267"/>
                    <a:pt x="254" y="568"/>
                    <a:pt x="1" y="907"/>
                  </a:cubicBezTo>
                  <a:cubicBezTo>
                    <a:pt x="377" y="915"/>
                    <a:pt x="794" y="1050"/>
                    <a:pt x="1311" y="1383"/>
                  </a:cubicBezTo>
                  <a:cubicBezTo>
                    <a:pt x="2567" y="2203"/>
                    <a:pt x="2932" y="2430"/>
                    <a:pt x="3389" y="2430"/>
                  </a:cubicBezTo>
                  <a:cubicBezTo>
                    <a:pt x="3570" y="2430"/>
                    <a:pt x="3764" y="2395"/>
                    <a:pt x="4034" y="2347"/>
                  </a:cubicBezTo>
                  <a:cubicBezTo>
                    <a:pt x="4642" y="2239"/>
                    <a:pt x="5261" y="1747"/>
                    <a:pt x="6001" y="1547"/>
                  </a:cubicBezTo>
                  <a:cubicBezTo>
                    <a:pt x="5656" y="953"/>
                    <a:pt x="5177" y="434"/>
                    <a:pt x="4612" y="38"/>
                  </a:cubicBezTo>
                  <a:cubicBezTo>
                    <a:pt x="4117" y="235"/>
                    <a:pt x="3665" y="461"/>
                    <a:pt x="3216" y="528"/>
                  </a:cubicBezTo>
                  <a:cubicBezTo>
                    <a:pt x="2917" y="572"/>
                    <a:pt x="2701" y="605"/>
                    <a:pt x="2501" y="605"/>
                  </a:cubicBezTo>
                  <a:cubicBezTo>
                    <a:pt x="2086" y="605"/>
                    <a:pt x="1740" y="465"/>
                    <a:pt x="8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76"/>
            <p:cNvSpPr/>
            <p:nvPr/>
          </p:nvSpPr>
          <p:spPr>
            <a:xfrm>
              <a:off x="4801470" y="3373299"/>
              <a:ext cx="92423" cy="61775"/>
            </a:xfrm>
            <a:custGeom>
              <a:avLst/>
              <a:gdLst/>
              <a:ahLst/>
              <a:cxnLst/>
              <a:rect l="l" t="t" r="r" b="b"/>
              <a:pathLst>
                <a:path w="3278" h="2191" extrusionOk="0">
                  <a:moveTo>
                    <a:pt x="2376" y="0"/>
                  </a:moveTo>
                  <a:cubicBezTo>
                    <a:pt x="1354" y="431"/>
                    <a:pt x="512" y="1211"/>
                    <a:pt x="0" y="2190"/>
                  </a:cubicBezTo>
                  <a:cubicBezTo>
                    <a:pt x="151" y="2153"/>
                    <a:pt x="307" y="2104"/>
                    <a:pt x="455" y="2032"/>
                  </a:cubicBezTo>
                  <a:cubicBezTo>
                    <a:pt x="1147" y="1709"/>
                    <a:pt x="1668" y="1360"/>
                    <a:pt x="2295" y="1360"/>
                  </a:cubicBezTo>
                  <a:cubicBezTo>
                    <a:pt x="2337" y="1360"/>
                    <a:pt x="2379" y="1361"/>
                    <a:pt x="2422" y="1365"/>
                  </a:cubicBezTo>
                  <a:cubicBezTo>
                    <a:pt x="2672" y="1042"/>
                    <a:pt x="2957" y="748"/>
                    <a:pt x="3278" y="493"/>
                  </a:cubicBezTo>
                  <a:cubicBezTo>
                    <a:pt x="3054" y="374"/>
                    <a:pt x="2799" y="235"/>
                    <a:pt x="2497" y="65"/>
                  </a:cubicBezTo>
                  <a:cubicBezTo>
                    <a:pt x="2457" y="41"/>
                    <a:pt x="2417" y="22"/>
                    <a:pt x="237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76"/>
            <p:cNvSpPr/>
            <p:nvPr/>
          </p:nvSpPr>
          <p:spPr>
            <a:xfrm>
              <a:off x="4839703" y="3469078"/>
              <a:ext cx="215015" cy="64313"/>
            </a:xfrm>
            <a:custGeom>
              <a:avLst/>
              <a:gdLst/>
              <a:ahLst/>
              <a:cxnLst/>
              <a:rect l="l" t="t" r="r" b="b"/>
              <a:pathLst>
                <a:path w="7626" h="2281" extrusionOk="0">
                  <a:moveTo>
                    <a:pt x="1180" y="1"/>
                  </a:moveTo>
                  <a:cubicBezTo>
                    <a:pt x="789" y="1"/>
                    <a:pt x="436" y="52"/>
                    <a:pt x="68" y="123"/>
                  </a:cubicBezTo>
                  <a:cubicBezTo>
                    <a:pt x="25" y="392"/>
                    <a:pt x="0" y="671"/>
                    <a:pt x="0" y="954"/>
                  </a:cubicBezTo>
                  <a:cubicBezTo>
                    <a:pt x="0" y="1000"/>
                    <a:pt x="0" y="1051"/>
                    <a:pt x="3" y="1097"/>
                  </a:cubicBezTo>
                  <a:cubicBezTo>
                    <a:pt x="371" y="954"/>
                    <a:pt x="724" y="853"/>
                    <a:pt x="1113" y="853"/>
                  </a:cubicBezTo>
                  <a:cubicBezTo>
                    <a:pt x="1540" y="853"/>
                    <a:pt x="2011" y="975"/>
                    <a:pt x="2597" y="1298"/>
                  </a:cubicBezTo>
                  <a:cubicBezTo>
                    <a:pt x="3997" y="2069"/>
                    <a:pt x="4400" y="2281"/>
                    <a:pt x="4910" y="2281"/>
                  </a:cubicBezTo>
                  <a:cubicBezTo>
                    <a:pt x="5108" y="2281"/>
                    <a:pt x="5323" y="2249"/>
                    <a:pt x="5618" y="2205"/>
                  </a:cubicBezTo>
                  <a:cubicBezTo>
                    <a:pt x="6232" y="2114"/>
                    <a:pt x="6864" y="1713"/>
                    <a:pt x="7598" y="1508"/>
                  </a:cubicBezTo>
                  <a:cubicBezTo>
                    <a:pt x="7617" y="1336"/>
                    <a:pt x="7625" y="1164"/>
                    <a:pt x="7625" y="986"/>
                  </a:cubicBezTo>
                  <a:cubicBezTo>
                    <a:pt x="7620" y="766"/>
                    <a:pt x="7609" y="550"/>
                    <a:pt x="7577" y="338"/>
                  </a:cubicBezTo>
                  <a:cubicBezTo>
                    <a:pt x="6883" y="445"/>
                    <a:pt x="6277" y="631"/>
                    <a:pt x="5680" y="674"/>
                  </a:cubicBezTo>
                  <a:cubicBezTo>
                    <a:pt x="5384" y="696"/>
                    <a:pt x="5169" y="712"/>
                    <a:pt x="4970" y="712"/>
                  </a:cubicBezTo>
                  <a:cubicBezTo>
                    <a:pt x="4462" y="712"/>
                    <a:pt x="4057" y="607"/>
                    <a:pt x="2661" y="222"/>
                  </a:cubicBezTo>
                  <a:cubicBezTo>
                    <a:pt x="2076" y="61"/>
                    <a:pt x="1605" y="1"/>
                    <a:pt x="11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76"/>
            <p:cNvSpPr/>
            <p:nvPr/>
          </p:nvSpPr>
          <p:spPr>
            <a:xfrm>
              <a:off x="4786837" y="3472066"/>
              <a:ext cx="56926" cy="44548"/>
            </a:xfrm>
            <a:custGeom>
              <a:avLst/>
              <a:gdLst/>
              <a:ahLst/>
              <a:cxnLst/>
              <a:rect l="l" t="t" r="r" b="b"/>
              <a:pathLst>
                <a:path w="2019" h="1580" extrusionOk="0">
                  <a:moveTo>
                    <a:pt x="2018" y="0"/>
                  </a:moveTo>
                  <a:lnTo>
                    <a:pt x="2018" y="0"/>
                  </a:lnTo>
                  <a:cubicBezTo>
                    <a:pt x="1701" y="60"/>
                    <a:pt x="1378" y="135"/>
                    <a:pt x="1009" y="208"/>
                  </a:cubicBezTo>
                  <a:cubicBezTo>
                    <a:pt x="684" y="272"/>
                    <a:pt x="353" y="302"/>
                    <a:pt x="33" y="313"/>
                  </a:cubicBezTo>
                  <a:cubicBezTo>
                    <a:pt x="8" y="498"/>
                    <a:pt x="0" y="684"/>
                    <a:pt x="0" y="878"/>
                  </a:cubicBezTo>
                  <a:cubicBezTo>
                    <a:pt x="0" y="1117"/>
                    <a:pt x="16" y="1351"/>
                    <a:pt x="49" y="1580"/>
                  </a:cubicBezTo>
                  <a:cubicBezTo>
                    <a:pt x="342" y="1553"/>
                    <a:pt x="646" y="1494"/>
                    <a:pt x="942" y="1375"/>
                  </a:cubicBezTo>
                  <a:cubicBezTo>
                    <a:pt x="1308" y="1227"/>
                    <a:pt x="1631" y="1079"/>
                    <a:pt x="1943" y="961"/>
                  </a:cubicBezTo>
                  <a:lnTo>
                    <a:pt x="1943" y="843"/>
                  </a:lnTo>
                  <a:cubicBezTo>
                    <a:pt x="1943" y="555"/>
                    <a:pt x="1967" y="272"/>
                    <a:pt x="201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76"/>
            <p:cNvSpPr/>
            <p:nvPr/>
          </p:nvSpPr>
          <p:spPr>
            <a:xfrm>
              <a:off x="4851545" y="3553606"/>
              <a:ext cx="177910" cy="55995"/>
            </a:xfrm>
            <a:custGeom>
              <a:avLst/>
              <a:gdLst/>
              <a:ahLst/>
              <a:cxnLst/>
              <a:rect l="l" t="t" r="r" b="b"/>
              <a:pathLst>
                <a:path w="6310" h="1986" extrusionOk="0">
                  <a:moveTo>
                    <a:pt x="0" y="1"/>
                  </a:moveTo>
                  <a:cubicBezTo>
                    <a:pt x="234" y="515"/>
                    <a:pt x="546" y="985"/>
                    <a:pt x="928" y="1389"/>
                  </a:cubicBezTo>
                  <a:cubicBezTo>
                    <a:pt x="1028" y="1381"/>
                    <a:pt x="1129" y="1377"/>
                    <a:pt x="1234" y="1377"/>
                  </a:cubicBezTo>
                  <a:cubicBezTo>
                    <a:pt x="1596" y="1377"/>
                    <a:pt x="1998" y="1429"/>
                    <a:pt x="2497" y="1567"/>
                  </a:cubicBezTo>
                  <a:cubicBezTo>
                    <a:pt x="3686" y="1895"/>
                    <a:pt x="4029" y="1985"/>
                    <a:pt x="4463" y="1985"/>
                  </a:cubicBezTo>
                  <a:cubicBezTo>
                    <a:pt x="4629" y="1985"/>
                    <a:pt x="4808" y="1972"/>
                    <a:pt x="5053" y="1954"/>
                  </a:cubicBezTo>
                  <a:cubicBezTo>
                    <a:pt x="5543" y="1631"/>
                    <a:pt x="5970" y="1217"/>
                    <a:pt x="6309" y="741"/>
                  </a:cubicBezTo>
                  <a:cubicBezTo>
                    <a:pt x="5782" y="272"/>
                    <a:pt x="5134" y="39"/>
                    <a:pt x="4458" y="39"/>
                  </a:cubicBezTo>
                  <a:cubicBezTo>
                    <a:pt x="4054" y="39"/>
                    <a:pt x="3640" y="123"/>
                    <a:pt x="3237" y="289"/>
                  </a:cubicBezTo>
                  <a:cubicBezTo>
                    <a:pt x="2758" y="487"/>
                    <a:pt x="2311" y="575"/>
                    <a:pt x="1887" y="575"/>
                  </a:cubicBezTo>
                  <a:cubicBezTo>
                    <a:pt x="1216" y="575"/>
                    <a:pt x="600" y="355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6"/>
            <p:cNvSpPr/>
            <p:nvPr/>
          </p:nvSpPr>
          <p:spPr>
            <a:xfrm>
              <a:off x="4794788" y="3540806"/>
              <a:ext cx="85826" cy="59632"/>
            </a:xfrm>
            <a:custGeom>
              <a:avLst/>
              <a:gdLst/>
              <a:ahLst/>
              <a:cxnLst/>
              <a:rect l="l" t="t" r="r" b="b"/>
              <a:pathLst>
                <a:path w="3044" h="2115" extrusionOk="0">
                  <a:moveTo>
                    <a:pt x="699" y="1"/>
                  </a:moveTo>
                  <a:cubicBezTo>
                    <a:pt x="444" y="1"/>
                    <a:pt x="204" y="41"/>
                    <a:pt x="1" y="92"/>
                  </a:cubicBezTo>
                  <a:cubicBezTo>
                    <a:pt x="297" y="888"/>
                    <a:pt x="797" y="1585"/>
                    <a:pt x="1443" y="2115"/>
                  </a:cubicBezTo>
                  <a:cubicBezTo>
                    <a:pt x="1467" y="2112"/>
                    <a:pt x="1486" y="2109"/>
                    <a:pt x="1510" y="2101"/>
                  </a:cubicBezTo>
                  <a:cubicBezTo>
                    <a:pt x="2086" y="1986"/>
                    <a:pt x="2535" y="1865"/>
                    <a:pt x="3044" y="1838"/>
                  </a:cubicBezTo>
                  <a:cubicBezTo>
                    <a:pt x="2672" y="1453"/>
                    <a:pt x="2360" y="1009"/>
                    <a:pt x="2126" y="517"/>
                  </a:cubicBezTo>
                  <a:cubicBezTo>
                    <a:pt x="2008" y="455"/>
                    <a:pt x="1892" y="382"/>
                    <a:pt x="1779" y="307"/>
                  </a:cubicBezTo>
                  <a:cubicBezTo>
                    <a:pt x="1431" y="77"/>
                    <a:pt x="1051" y="1"/>
                    <a:pt x="6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76"/>
            <p:cNvSpPr/>
            <p:nvPr/>
          </p:nvSpPr>
          <p:spPr>
            <a:xfrm>
              <a:off x="5041043" y="3315612"/>
              <a:ext cx="61296" cy="38599"/>
            </a:xfrm>
            <a:custGeom>
              <a:avLst/>
              <a:gdLst/>
              <a:ahLst/>
              <a:cxnLst/>
              <a:rect l="l" t="t" r="r" b="b"/>
              <a:pathLst>
                <a:path w="2174" h="1369" extrusionOk="0">
                  <a:moveTo>
                    <a:pt x="599" y="0"/>
                  </a:moveTo>
                  <a:cubicBezTo>
                    <a:pt x="471" y="0"/>
                    <a:pt x="336" y="10"/>
                    <a:pt x="194" y="29"/>
                  </a:cubicBezTo>
                  <a:cubicBezTo>
                    <a:pt x="81" y="42"/>
                    <a:pt x="0" y="147"/>
                    <a:pt x="16" y="260"/>
                  </a:cubicBezTo>
                  <a:cubicBezTo>
                    <a:pt x="29" y="367"/>
                    <a:pt x="119" y="442"/>
                    <a:pt x="222" y="442"/>
                  </a:cubicBezTo>
                  <a:cubicBezTo>
                    <a:pt x="231" y="442"/>
                    <a:pt x="239" y="441"/>
                    <a:pt x="248" y="440"/>
                  </a:cubicBezTo>
                  <a:cubicBezTo>
                    <a:pt x="374" y="423"/>
                    <a:pt x="493" y="414"/>
                    <a:pt x="604" y="414"/>
                  </a:cubicBezTo>
                  <a:cubicBezTo>
                    <a:pt x="974" y="414"/>
                    <a:pt x="1257" y="511"/>
                    <a:pt x="1448" y="701"/>
                  </a:cubicBezTo>
                  <a:cubicBezTo>
                    <a:pt x="1528" y="782"/>
                    <a:pt x="1593" y="884"/>
                    <a:pt x="1641" y="997"/>
                  </a:cubicBezTo>
                  <a:cubicBezTo>
                    <a:pt x="1644" y="1003"/>
                    <a:pt x="1644" y="1003"/>
                    <a:pt x="1644" y="1005"/>
                  </a:cubicBezTo>
                  <a:lnTo>
                    <a:pt x="1749" y="1245"/>
                  </a:lnTo>
                  <a:cubicBezTo>
                    <a:pt x="1781" y="1320"/>
                    <a:pt x="1857" y="1368"/>
                    <a:pt x="1937" y="1368"/>
                  </a:cubicBezTo>
                  <a:cubicBezTo>
                    <a:pt x="1964" y="1368"/>
                    <a:pt x="1991" y="1360"/>
                    <a:pt x="2021" y="1350"/>
                  </a:cubicBezTo>
                  <a:cubicBezTo>
                    <a:pt x="2126" y="1304"/>
                    <a:pt x="2174" y="1183"/>
                    <a:pt x="2128" y="1078"/>
                  </a:cubicBezTo>
                  <a:lnTo>
                    <a:pt x="2023" y="841"/>
                  </a:lnTo>
                  <a:cubicBezTo>
                    <a:pt x="1956" y="674"/>
                    <a:pt x="1862" y="529"/>
                    <a:pt x="1741" y="408"/>
                  </a:cubicBezTo>
                  <a:cubicBezTo>
                    <a:pt x="1470" y="137"/>
                    <a:pt x="1087" y="0"/>
                    <a:pt x="599" y="0"/>
                  </a:cubicBezTo>
                  <a:close/>
                </a:path>
              </a:pathLst>
            </a:custGeom>
            <a:solidFill>
              <a:srgbClr val="F9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76"/>
            <p:cNvSpPr/>
            <p:nvPr/>
          </p:nvSpPr>
          <p:spPr>
            <a:xfrm>
              <a:off x="4748520" y="3404567"/>
              <a:ext cx="341611" cy="273322"/>
            </a:xfrm>
            <a:custGeom>
              <a:avLst/>
              <a:gdLst/>
              <a:ahLst/>
              <a:cxnLst/>
              <a:rect l="l" t="t" r="r" b="b"/>
              <a:pathLst>
                <a:path w="12116" h="9694" extrusionOk="0">
                  <a:moveTo>
                    <a:pt x="11883" y="1"/>
                  </a:moveTo>
                  <a:cubicBezTo>
                    <a:pt x="11806" y="1"/>
                    <a:pt x="11733" y="42"/>
                    <a:pt x="11696" y="113"/>
                  </a:cubicBezTo>
                  <a:lnTo>
                    <a:pt x="11494" y="506"/>
                  </a:lnTo>
                  <a:cubicBezTo>
                    <a:pt x="11492" y="506"/>
                    <a:pt x="11492" y="511"/>
                    <a:pt x="11492" y="511"/>
                  </a:cubicBezTo>
                  <a:cubicBezTo>
                    <a:pt x="10776" y="1977"/>
                    <a:pt x="9533" y="3632"/>
                    <a:pt x="7997" y="5168"/>
                  </a:cubicBezTo>
                  <a:cubicBezTo>
                    <a:pt x="6444" y="6721"/>
                    <a:pt x="4776" y="7969"/>
                    <a:pt x="3302" y="8682"/>
                  </a:cubicBezTo>
                  <a:cubicBezTo>
                    <a:pt x="2479" y="9079"/>
                    <a:pt x="1767" y="9281"/>
                    <a:pt x="1226" y="9281"/>
                  </a:cubicBezTo>
                  <a:cubicBezTo>
                    <a:pt x="855" y="9281"/>
                    <a:pt x="563" y="9186"/>
                    <a:pt x="372" y="8994"/>
                  </a:cubicBezTo>
                  <a:cubicBezTo>
                    <a:pt x="331" y="8954"/>
                    <a:pt x="278" y="8934"/>
                    <a:pt x="226" y="8934"/>
                  </a:cubicBezTo>
                  <a:cubicBezTo>
                    <a:pt x="173" y="8934"/>
                    <a:pt x="120" y="8954"/>
                    <a:pt x="81" y="8994"/>
                  </a:cubicBezTo>
                  <a:cubicBezTo>
                    <a:pt x="1" y="9075"/>
                    <a:pt x="1" y="9207"/>
                    <a:pt x="81" y="9287"/>
                  </a:cubicBezTo>
                  <a:cubicBezTo>
                    <a:pt x="353" y="9559"/>
                    <a:pt x="740" y="9694"/>
                    <a:pt x="1225" y="9694"/>
                  </a:cubicBezTo>
                  <a:cubicBezTo>
                    <a:pt x="1833" y="9694"/>
                    <a:pt x="2600" y="9484"/>
                    <a:pt x="3485" y="9053"/>
                  </a:cubicBezTo>
                  <a:cubicBezTo>
                    <a:pt x="4997" y="8319"/>
                    <a:pt x="6705" y="7044"/>
                    <a:pt x="8290" y="5462"/>
                  </a:cubicBezTo>
                  <a:cubicBezTo>
                    <a:pt x="9861" y="3893"/>
                    <a:pt x="11128" y="2201"/>
                    <a:pt x="11866" y="694"/>
                  </a:cubicBezTo>
                  <a:lnTo>
                    <a:pt x="12067" y="301"/>
                  </a:lnTo>
                  <a:cubicBezTo>
                    <a:pt x="12116" y="196"/>
                    <a:pt x="12075" y="73"/>
                    <a:pt x="11976" y="21"/>
                  </a:cubicBezTo>
                  <a:cubicBezTo>
                    <a:pt x="11946" y="8"/>
                    <a:pt x="11914" y="1"/>
                    <a:pt x="11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76"/>
            <p:cNvSpPr/>
            <p:nvPr/>
          </p:nvSpPr>
          <p:spPr>
            <a:xfrm>
              <a:off x="5076231" y="3344089"/>
              <a:ext cx="53881" cy="33552"/>
            </a:xfrm>
            <a:custGeom>
              <a:avLst/>
              <a:gdLst/>
              <a:ahLst/>
              <a:cxnLst/>
              <a:rect l="l" t="t" r="r" b="b"/>
              <a:pathLst>
                <a:path w="1911" h="1190" extrusionOk="0">
                  <a:moveTo>
                    <a:pt x="748" y="1"/>
                  </a:moveTo>
                  <a:lnTo>
                    <a:pt x="256" y="348"/>
                  </a:lnTo>
                  <a:lnTo>
                    <a:pt x="17" y="767"/>
                  </a:lnTo>
                  <a:lnTo>
                    <a:pt x="0" y="832"/>
                  </a:lnTo>
                  <a:lnTo>
                    <a:pt x="1685" y="1190"/>
                  </a:lnTo>
                  <a:lnTo>
                    <a:pt x="1911" y="1028"/>
                  </a:lnTo>
                  <a:cubicBezTo>
                    <a:pt x="1798" y="547"/>
                    <a:pt x="1443" y="159"/>
                    <a:pt x="97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76"/>
            <p:cNvSpPr/>
            <p:nvPr/>
          </p:nvSpPr>
          <p:spPr>
            <a:xfrm>
              <a:off x="5059455" y="3342341"/>
              <a:ext cx="44351" cy="26278"/>
            </a:xfrm>
            <a:custGeom>
              <a:avLst/>
              <a:gdLst/>
              <a:ahLst/>
              <a:cxnLst/>
              <a:rect l="l" t="t" r="r" b="b"/>
              <a:pathLst>
                <a:path w="1573" h="932" extrusionOk="0">
                  <a:moveTo>
                    <a:pt x="1115" y="1"/>
                  </a:moveTo>
                  <a:cubicBezTo>
                    <a:pt x="665" y="1"/>
                    <a:pt x="265" y="208"/>
                    <a:pt x="1" y="539"/>
                  </a:cubicBezTo>
                  <a:lnTo>
                    <a:pt x="318" y="854"/>
                  </a:lnTo>
                  <a:lnTo>
                    <a:pt x="684" y="932"/>
                  </a:lnTo>
                  <a:cubicBezTo>
                    <a:pt x="840" y="528"/>
                    <a:pt x="1166" y="211"/>
                    <a:pt x="1572" y="73"/>
                  </a:cubicBezTo>
                  <a:cubicBezTo>
                    <a:pt x="1430" y="22"/>
                    <a:pt x="1276" y="1"/>
                    <a:pt x="11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76"/>
            <p:cNvSpPr/>
            <p:nvPr/>
          </p:nvSpPr>
          <p:spPr>
            <a:xfrm>
              <a:off x="5074172" y="3385959"/>
              <a:ext cx="44351" cy="35385"/>
            </a:xfrm>
            <a:custGeom>
              <a:avLst/>
              <a:gdLst/>
              <a:ahLst/>
              <a:cxnLst/>
              <a:rect l="l" t="t" r="r" b="b"/>
              <a:pathLst>
                <a:path w="1573" h="1255" extrusionOk="0">
                  <a:moveTo>
                    <a:pt x="1" y="1"/>
                  </a:moveTo>
                  <a:lnTo>
                    <a:pt x="39" y="351"/>
                  </a:lnTo>
                  <a:lnTo>
                    <a:pt x="262" y="851"/>
                  </a:lnTo>
                  <a:lnTo>
                    <a:pt x="633" y="1206"/>
                  </a:lnTo>
                  <a:lnTo>
                    <a:pt x="929" y="1255"/>
                  </a:lnTo>
                  <a:cubicBezTo>
                    <a:pt x="1177" y="1193"/>
                    <a:pt x="1395" y="1072"/>
                    <a:pt x="1572" y="905"/>
                  </a:cubicBezTo>
                  <a:lnTo>
                    <a:pt x="1540" y="8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76"/>
            <p:cNvSpPr/>
            <p:nvPr/>
          </p:nvSpPr>
          <p:spPr>
            <a:xfrm>
              <a:off x="5050742" y="3378233"/>
              <a:ext cx="51766" cy="44238"/>
            </a:xfrm>
            <a:custGeom>
              <a:avLst/>
              <a:gdLst/>
              <a:ahLst/>
              <a:cxnLst/>
              <a:rect l="l" t="t" r="r" b="b"/>
              <a:pathLst>
                <a:path w="1836" h="1569" extrusionOk="0">
                  <a:moveTo>
                    <a:pt x="310" y="0"/>
                  </a:moveTo>
                  <a:lnTo>
                    <a:pt x="6" y="41"/>
                  </a:lnTo>
                  <a:cubicBezTo>
                    <a:pt x="0" y="76"/>
                    <a:pt x="0" y="111"/>
                    <a:pt x="0" y="146"/>
                  </a:cubicBezTo>
                  <a:cubicBezTo>
                    <a:pt x="0" y="934"/>
                    <a:pt x="641" y="1569"/>
                    <a:pt x="1424" y="1569"/>
                  </a:cubicBezTo>
                  <a:cubicBezTo>
                    <a:pt x="1569" y="1569"/>
                    <a:pt x="1706" y="1547"/>
                    <a:pt x="1835" y="1507"/>
                  </a:cubicBezTo>
                  <a:cubicBezTo>
                    <a:pt x="1338" y="1324"/>
                    <a:pt x="972" y="869"/>
                    <a:pt x="910" y="318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76"/>
            <p:cNvSpPr/>
            <p:nvPr/>
          </p:nvSpPr>
          <p:spPr>
            <a:xfrm>
              <a:off x="5073580" y="3362078"/>
              <a:ext cx="57518" cy="49482"/>
            </a:xfrm>
            <a:custGeom>
              <a:avLst/>
              <a:gdLst/>
              <a:ahLst/>
              <a:cxnLst/>
              <a:rect l="l" t="t" r="r" b="b"/>
              <a:pathLst>
                <a:path w="2040" h="1755" extrusionOk="0">
                  <a:moveTo>
                    <a:pt x="191" y="0"/>
                  </a:moveTo>
                  <a:lnTo>
                    <a:pt x="111" y="140"/>
                  </a:lnTo>
                  <a:lnTo>
                    <a:pt x="0" y="571"/>
                  </a:lnTo>
                  <a:lnTo>
                    <a:pt x="41" y="974"/>
                  </a:lnTo>
                  <a:cubicBezTo>
                    <a:pt x="829" y="1413"/>
                    <a:pt x="1265" y="1644"/>
                    <a:pt x="1593" y="1754"/>
                  </a:cubicBezTo>
                  <a:cubicBezTo>
                    <a:pt x="1870" y="1496"/>
                    <a:pt x="2040" y="1130"/>
                    <a:pt x="2040" y="719"/>
                  </a:cubicBezTo>
                  <a:cubicBezTo>
                    <a:pt x="2037" y="611"/>
                    <a:pt x="2024" y="506"/>
                    <a:pt x="2005" y="404"/>
                  </a:cubicBezTo>
                  <a:cubicBezTo>
                    <a:pt x="1617" y="382"/>
                    <a:pt x="1216" y="283"/>
                    <a:pt x="1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76"/>
            <p:cNvSpPr/>
            <p:nvPr/>
          </p:nvSpPr>
          <p:spPr>
            <a:xfrm>
              <a:off x="5050883" y="3357369"/>
              <a:ext cx="30676" cy="33637"/>
            </a:xfrm>
            <a:custGeom>
              <a:avLst/>
              <a:gdLst/>
              <a:ahLst/>
              <a:cxnLst/>
              <a:rect l="l" t="t" r="r" b="b"/>
              <a:pathLst>
                <a:path w="1088" h="1193" extrusionOk="0">
                  <a:moveTo>
                    <a:pt x="308" y="0"/>
                  </a:moveTo>
                  <a:cubicBezTo>
                    <a:pt x="133" y="221"/>
                    <a:pt x="20" y="490"/>
                    <a:pt x="1" y="781"/>
                  </a:cubicBezTo>
                  <a:cubicBezTo>
                    <a:pt x="240" y="845"/>
                    <a:pt x="496" y="950"/>
                    <a:pt x="784" y="1112"/>
                  </a:cubicBezTo>
                  <a:cubicBezTo>
                    <a:pt x="835" y="1139"/>
                    <a:pt x="881" y="1165"/>
                    <a:pt x="929" y="1192"/>
                  </a:cubicBezTo>
                  <a:cubicBezTo>
                    <a:pt x="908" y="1098"/>
                    <a:pt x="899" y="1004"/>
                    <a:pt x="899" y="907"/>
                  </a:cubicBezTo>
                  <a:cubicBezTo>
                    <a:pt x="899" y="646"/>
                    <a:pt x="967" y="404"/>
                    <a:pt x="1088" y="194"/>
                  </a:cubicBezTo>
                  <a:cubicBezTo>
                    <a:pt x="1010" y="173"/>
                    <a:pt x="929" y="148"/>
                    <a:pt x="846" y="127"/>
                  </a:cubicBezTo>
                  <a:cubicBezTo>
                    <a:pt x="652" y="73"/>
                    <a:pt x="474" y="33"/>
                    <a:pt x="3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76"/>
            <p:cNvSpPr/>
            <p:nvPr/>
          </p:nvSpPr>
          <p:spPr>
            <a:xfrm>
              <a:off x="4803633" y="3373299"/>
              <a:ext cx="92423" cy="61775"/>
            </a:xfrm>
            <a:custGeom>
              <a:avLst/>
              <a:gdLst/>
              <a:ahLst/>
              <a:cxnLst/>
              <a:rect l="l" t="t" r="r" b="b"/>
              <a:pathLst>
                <a:path w="3278" h="2191" extrusionOk="0">
                  <a:moveTo>
                    <a:pt x="2376" y="0"/>
                  </a:moveTo>
                  <a:cubicBezTo>
                    <a:pt x="1354" y="431"/>
                    <a:pt x="512" y="1211"/>
                    <a:pt x="0" y="2190"/>
                  </a:cubicBezTo>
                  <a:cubicBezTo>
                    <a:pt x="151" y="2153"/>
                    <a:pt x="307" y="2104"/>
                    <a:pt x="455" y="2032"/>
                  </a:cubicBezTo>
                  <a:cubicBezTo>
                    <a:pt x="1147" y="1709"/>
                    <a:pt x="1668" y="1360"/>
                    <a:pt x="2295" y="1360"/>
                  </a:cubicBezTo>
                  <a:cubicBezTo>
                    <a:pt x="2337" y="1360"/>
                    <a:pt x="2379" y="1361"/>
                    <a:pt x="2422" y="1365"/>
                  </a:cubicBezTo>
                  <a:cubicBezTo>
                    <a:pt x="2672" y="1042"/>
                    <a:pt x="2957" y="748"/>
                    <a:pt x="3278" y="493"/>
                  </a:cubicBezTo>
                  <a:cubicBezTo>
                    <a:pt x="3054" y="374"/>
                    <a:pt x="2799" y="235"/>
                    <a:pt x="2497" y="65"/>
                  </a:cubicBezTo>
                  <a:cubicBezTo>
                    <a:pt x="2457" y="41"/>
                    <a:pt x="2417" y="22"/>
                    <a:pt x="2376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76"/>
            <p:cNvSpPr/>
            <p:nvPr/>
          </p:nvSpPr>
          <p:spPr>
            <a:xfrm>
              <a:off x="4789000" y="3472066"/>
              <a:ext cx="56926" cy="44548"/>
            </a:xfrm>
            <a:custGeom>
              <a:avLst/>
              <a:gdLst/>
              <a:ahLst/>
              <a:cxnLst/>
              <a:rect l="l" t="t" r="r" b="b"/>
              <a:pathLst>
                <a:path w="2019" h="1580" extrusionOk="0">
                  <a:moveTo>
                    <a:pt x="2018" y="0"/>
                  </a:moveTo>
                  <a:lnTo>
                    <a:pt x="2018" y="0"/>
                  </a:lnTo>
                  <a:cubicBezTo>
                    <a:pt x="1701" y="60"/>
                    <a:pt x="1378" y="135"/>
                    <a:pt x="1009" y="208"/>
                  </a:cubicBezTo>
                  <a:cubicBezTo>
                    <a:pt x="684" y="272"/>
                    <a:pt x="353" y="302"/>
                    <a:pt x="33" y="313"/>
                  </a:cubicBezTo>
                  <a:cubicBezTo>
                    <a:pt x="8" y="498"/>
                    <a:pt x="0" y="684"/>
                    <a:pt x="0" y="878"/>
                  </a:cubicBezTo>
                  <a:cubicBezTo>
                    <a:pt x="0" y="1117"/>
                    <a:pt x="16" y="1351"/>
                    <a:pt x="49" y="1580"/>
                  </a:cubicBezTo>
                  <a:cubicBezTo>
                    <a:pt x="342" y="1553"/>
                    <a:pt x="646" y="1494"/>
                    <a:pt x="942" y="1375"/>
                  </a:cubicBezTo>
                  <a:cubicBezTo>
                    <a:pt x="1308" y="1227"/>
                    <a:pt x="1631" y="1079"/>
                    <a:pt x="1943" y="961"/>
                  </a:cubicBezTo>
                  <a:lnTo>
                    <a:pt x="1943" y="843"/>
                  </a:lnTo>
                  <a:cubicBezTo>
                    <a:pt x="1943" y="555"/>
                    <a:pt x="1967" y="272"/>
                    <a:pt x="2018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76"/>
            <p:cNvSpPr/>
            <p:nvPr/>
          </p:nvSpPr>
          <p:spPr>
            <a:xfrm>
              <a:off x="4796951" y="3540806"/>
              <a:ext cx="85826" cy="59632"/>
            </a:xfrm>
            <a:custGeom>
              <a:avLst/>
              <a:gdLst/>
              <a:ahLst/>
              <a:cxnLst/>
              <a:rect l="l" t="t" r="r" b="b"/>
              <a:pathLst>
                <a:path w="3044" h="2115" extrusionOk="0">
                  <a:moveTo>
                    <a:pt x="699" y="1"/>
                  </a:moveTo>
                  <a:cubicBezTo>
                    <a:pt x="444" y="1"/>
                    <a:pt x="204" y="41"/>
                    <a:pt x="1" y="92"/>
                  </a:cubicBezTo>
                  <a:cubicBezTo>
                    <a:pt x="297" y="888"/>
                    <a:pt x="797" y="1585"/>
                    <a:pt x="1443" y="2115"/>
                  </a:cubicBezTo>
                  <a:cubicBezTo>
                    <a:pt x="1467" y="2112"/>
                    <a:pt x="1486" y="2109"/>
                    <a:pt x="1510" y="2101"/>
                  </a:cubicBezTo>
                  <a:cubicBezTo>
                    <a:pt x="2086" y="1986"/>
                    <a:pt x="2535" y="1865"/>
                    <a:pt x="3044" y="1838"/>
                  </a:cubicBezTo>
                  <a:cubicBezTo>
                    <a:pt x="2672" y="1453"/>
                    <a:pt x="2360" y="1009"/>
                    <a:pt x="2126" y="517"/>
                  </a:cubicBezTo>
                  <a:cubicBezTo>
                    <a:pt x="2008" y="455"/>
                    <a:pt x="1892" y="382"/>
                    <a:pt x="1779" y="307"/>
                  </a:cubicBezTo>
                  <a:cubicBezTo>
                    <a:pt x="1431" y="77"/>
                    <a:pt x="1051" y="1"/>
                    <a:pt x="699" y="1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76"/>
            <p:cNvSpPr/>
            <p:nvPr/>
          </p:nvSpPr>
          <p:spPr>
            <a:xfrm>
              <a:off x="5058805" y="3342341"/>
              <a:ext cx="44351" cy="26278"/>
            </a:xfrm>
            <a:custGeom>
              <a:avLst/>
              <a:gdLst/>
              <a:ahLst/>
              <a:cxnLst/>
              <a:rect l="l" t="t" r="r" b="b"/>
              <a:pathLst>
                <a:path w="1573" h="932" extrusionOk="0">
                  <a:moveTo>
                    <a:pt x="1115" y="1"/>
                  </a:moveTo>
                  <a:cubicBezTo>
                    <a:pt x="665" y="1"/>
                    <a:pt x="265" y="208"/>
                    <a:pt x="1" y="539"/>
                  </a:cubicBezTo>
                  <a:lnTo>
                    <a:pt x="318" y="854"/>
                  </a:lnTo>
                  <a:lnTo>
                    <a:pt x="684" y="932"/>
                  </a:lnTo>
                  <a:cubicBezTo>
                    <a:pt x="840" y="528"/>
                    <a:pt x="1166" y="211"/>
                    <a:pt x="1572" y="73"/>
                  </a:cubicBezTo>
                  <a:cubicBezTo>
                    <a:pt x="1430" y="22"/>
                    <a:pt x="1276" y="1"/>
                    <a:pt x="1115" y="1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0" name="Google Shape;3860;p76"/>
            <p:cNvSpPr/>
            <p:nvPr/>
          </p:nvSpPr>
          <p:spPr>
            <a:xfrm>
              <a:off x="5050092" y="3378233"/>
              <a:ext cx="51766" cy="44238"/>
            </a:xfrm>
            <a:custGeom>
              <a:avLst/>
              <a:gdLst/>
              <a:ahLst/>
              <a:cxnLst/>
              <a:rect l="l" t="t" r="r" b="b"/>
              <a:pathLst>
                <a:path w="1836" h="1569" extrusionOk="0">
                  <a:moveTo>
                    <a:pt x="310" y="0"/>
                  </a:moveTo>
                  <a:lnTo>
                    <a:pt x="6" y="41"/>
                  </a:lnTo>
                  <a:cubicBezTo>
                    <a:pt x="0" y="76"/>
                    <a:pt x="0" y="111"/>
                    <a:pt x="0" y="146"/>
                  </a:cubicBezTo>
                  <a:cubicBezTo>
                    <a:pt x="0" y="934"/>
                    <a:pt x="641" y="1569"/>
                    <a:pt x="1424" y="1569"/>
                  </a:cubicBezTo>
                  <a:cubicBezTo>
                    <a:pt x="1569" y="1569"/>
                    <a:pt x="1706" y="1547"/>
                    <a:pt x="1835" y="1507"/>
                  </a:cubicBezTo>
                  <a:cubicBezTo>
                    <a:pt x="1338" y="1324"/>
                    <a:pt x="972" y="869"/>
                    <a:pt x="910" y="318"/>
                  </a:cubicBezTo>
                  <a:lnTo>
                    <a:pt x="310" y="0"/>
                  </a:ln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1" name="Google Shape;3861;p76"/>
          <p:cNvGrpSpPr/>
          <p:nvPr/>
        </p:nvGrpSpPr>
        <p:grpSpPr>
          <a:xfrm>
            <a:off x="4022414" y="3293535"/>
            <a:ext cx="325419" cy="391741"/>
            <a:chOff x="4022414" y="3293535"/>
            <a:chExt cx="325419" cy="391741"/>
          </a:xfrm>
        </p:grpSpPr>
        <p:sp>
          <p:nvSpPr>
            <p:cNvPr id="3862" name="Google Shape;3862;p76"/>
            <p:cNvSpPr/>
            <p:nvPr/>
          </p:nvSpPr>
          <p:spPr>
            <a:xfrm>
              <a:off x="4105082" y="3561050"/>
              <a:ext cx="231791" cy="115712"/>
            </a:xfrm>
            <a:custGeom>
              <a:avLst/>
              <a:gdLst/>
              <a:ahLst/>
              <a:cxnLst/>
              <a:rect l="l" t="t" r="r" b="b"/>
              <a:pathLst>
                <a:path w="8221" h="4104" extrusionOk="0">
                  <a:moveTo>
                    <a:pt x="8137" y="0"/>
                  </a:moveTo>
                  <a:cubicBezTo>
                    <a:pt x="8119" y="0"/>
                    <a:pt x="8101" y="6"/>
                    <a:pt x="8086" y="19"/>
                  </a:cubicBezTo>
                  <a:cubicBezTo>
                    <a:pt x="7147" y="904"/>
                    <a:pt x="4592" y="3050"/>
                    <a:pt x="1947" y="3050"/>
                  </a:cubicBezTo>
                  <a:cubicBezTo>
                    <a:pt x="1309" y="3050"/>
                    <a:pt x="667" y="2926"/>
                    <a:pt x="41" y="2629"/>
                  </a:cubicBezTo>
                  <a:lnTo>
                    <a:pt x="1" y="2817"/>
                  </a:lnTo>
                  <a:lnTo>
                    <a:pt x="264" y="3197"/>
                  </a:lnTo>
                  <a:cubicBezTo>
                    <a:pt x="264" y="3197"/>
                    <a:pt x="1475" y="3920"/>
                    <a:pt x="1515" y="3926"/>
                  </a:cubicBezTo>
                  <a:cubicBezTo>
                    <a:pt x="1556" y="3934"/>
                    <a:pt x="2602" y="4103"/>
                    <a:pt x="2602" y="4103"/>
                  </a:cubicBezTo>
                  <a:lnTo>
                    <a:pt x="3469" y="4009"/>
                  </a:lnTo>
                  <a:lnTo>
                    <a:pt x="3687" y="3950"/>
                  </a:lnTo>
                  <a:cubicBezTo>
                    <a:pt x="4771" y="3533"/>
                    <a:pt x="5850" y="2839"/>
                    <a:pt x="6802" y="1886"/>
                  </a:cubicBezTo>
                  <a:cubicBezTo>
                    <a:pt x="7357" y="1332"/>
                    <a:pt x="7827" y="730"/>
                    <a:pt x="8204" y="111"/>
                  </a:cubicBezTo>
                  <a:cubicBezTo>
                    <a:pt x="8220" y="81"/>
                    <a:pt x="8217" y="46"/>
                    <a:pt x="8191" y="22"/>
                  </a:cubicBezTo>
                  <a:cubicBezTo>
                    <a:pt x="8176" y="8"/>
                    <a:pt x="8157" y="0"/>
                    <a:pt x="81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76"/>
            <p:cNvSpPr/>
            <p:nvPr/>
          </p:nvSpPr>
          <p:spPr>
            <a:xfrm>
              <a:off x="4025065" y="3514020"/>
              <a:ext cx="183972" cy="171256"/>
            </a:xfrm>
            <a:custGeom>
              <a:avLst/>
              <a:gdLst/>
              <a:ahLst/>
              <a:cxnLst/>
              <a:rect l="l" t="t" r="r" b="b"/>
              <a:pathLst>
                <a:path w="6525" h="6074" extrusionOk="0">
                  <a:moveTo>
                    <a:pt x="686" y="0"/>
                  </a:moveTo>
                  <a:lnTo>
                    <a:pt x="686" y="0"/>
                  </a:lnTo>
                  <a:cubicBezTo>
                    <a:pt x="0" y="1911"/>
                    <a:pt x="189" y="3807"/>
                    <a:pt x="1372" y="4991"/>
                  </a:cubicBezTo>
                  <a:cubicBezTo>
                    <a:pt x="2104" y="5723"/>
                    <a:pt x="3107" y="6074"/>
                    <a:pt x="4217" y="6074"/>
                  </a:cubicBezTo>
                  <a:cubicBezTo>
                    <a:pt x="4955" y="6074"/>
                    <a:pt x="5740" y="5919"/>
                    <a:pt x="6525" y="5618"/>
                  </a:cubicBezTo>
                  <a:lnTo>
                    <a:pt x="6525" y="5618"/>
                  </a:lnTo>
                  <a:cubicBezTo>
                    <a:pt x="6336" y="5637"/>
                    <a:pt x="6149" y="5647"/>
                    <a:pt x="5965" y="5647"/>
                  </a:cubicBezTo>
                  <a:cubicBezTo>
                    <a:pt x="4857" y="5647"/>
                    <a:pt x="3855" y="5297"/>
                    <a:pt x="3121" y="4566"/>
                  </a:cubicBezTo>
                  <a:cubicBezTo>
                    <a:pt x="3035" y="4477"/>
                    <a:pt x="2957" y="4391"/>
                    <a:pt x="2879" y="4297"/>
                  </a:cubicBezTo>
                  <a:cubicBezTo>
                    <a:pt x="2449" y="4090"/>
                    <a:pt x="2026" y="3805"/>
                    <a:pt x="1615" y="3417"/>
                  </a:cubicBezTo>
                  <a:lnTo>
                    <a:pt x="1722" y="3240"/>
                  </a:lnTo>
                  <a:lnTo>
                    <a:pt x="1098" y="2607"/>
                  </a:lnTo>
                  <a:lnTo>
                    <a:pt x="681" y="810"/>
                  </a:lnTo>
                  <a:lnTo>
                    <a:pt x="711" y="49"/>
                  </a:lnTo>
                  <a:lnTo>
                    <a:pt x="68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76"/>
            <p:cNvSpPr/>
            <p:nvPr/>
          </p:nvSpPr>
          <p:spPr>
            <a:xfrm>
              <a:off x="4141876" y="3300556"/>
              <a:ext cx="201594" cy="164179"/>
            </a:xfrm>
            <a:custGeom>
              <a:avLst/>
              <a:gdLst/>
              <a:ahLst/>
              <a:cxnLst/>
              <a:rect l="l" t="t" r="r" b="b"/>
              <a:pathLst>
                <a:path w="7150" h="5823" extrusionOk="0">
                  <a:moveTo>
                    <a:pt x="4138" y="0"/>
                  </a:moveTo>
                  <a:cubicBezTo>
                    <a:pt x="3892" y="0"/>
                    <a:pt x="2621" y="92"/>
                    <a:pt x="2621" y="92"/>
                  </a:cubicBezTo>
                  <a:lnTo>
                    <a:pt x="240" y="1085"/>
                  </a:lnTo>
                  <a:lnTo>
                    <a:pt x="1" y="1617"/>
                  </a:lnTo>
                  <a:cubicBezTo>
                    <a:pt x="750" y="1311"/>
                    <a:pt x="1552" y="1109"/>
                    <a:pt x="2363" y="1109"/>
                  </a:cubicBezTo>
                  <a:cubicBezTo>
                    <a:pt x="3441" y="1109"/>
                    <a:pt x="4534" y="1466"/>
                    <a:pt x="5540" y="2411"/>
                  </a:cubicBezTo>
                  <a:lnTo>
                    <a:pt x="5540" y="2414"/>
                  </a:lnTo>
                  <a:lnTo>
                    <a:pt x="5591" y="2672"/>
                  </a:lnTo>
                  <a:lnTo>
                    <a:pt x="6331" y="4483"/>
                  </a:lnTo>
                  <a:cubicBezTo>
                    <a:pt x="6331" y="4483"/>
                    <a:pt x="6318" y="5454"/>
                    <a:pt x="6331" y="5500"/>
                  </a:cubicBezTo>
                  <a:cubicBezTo>
                    <a:pt x="6345" y="5548"/>
                    <a:pt x="6466" y="5822"/>
                    <a:pt x="6466" y="5822"/>
                  </a:cubicBezTo>
                  <a:cubicBezTo>
                    <a:pt x="7149" y="3912"/>
                    <a:pt x="6964" y="2015"/>
                    <a:pt x="5780" y="832"/>
                  </a:cubicBezTo>
                  <a:cubicBezTo>
                    <a:pt x="5460" y="514"/>
                    <a:pt x="5094" y="267"/>
                    <a:pt x="4682" y="92"/>
                  </a:cubicBezTo>
                  <a:cubicBezTo>
                    <a:pt x="4682" y="92"/>
                    <a:pt x="4206" y="22"/>
                    <a:pt x="4179" y="3"/>
                  </a:cubicBezTo>
                  <a:cubicBezTo>
                    <a:pt x="4177" y="1"/>
                    <a:pt x="4162" y="0"/>
                    <a:pt x="41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76"/>
            <p:cNvSpPr/>
            <p:nvPr/>
          </p:nvSpPr>
          <p:spPr>
            <a:xfrm>
              <a:off x="4031493" y="3293535"/>
              <a:ext cx="242251" cy="124255"/>
            </a:xfrm>
            <a:custGeom>
              <a:avLst/>
              <a:gdLst/>
              <a:ahLst/>
              <a:cxnLst/>
              <a:rect l="l" t="t" r="r" b="b"/>
              <a:pathLst>
                <a:path w="8592" h="4407" extrusionOk="0">
                  <a:moveTo>
                    <a:pt x="6842" y="1"/>
                  </a:moveTo>
                  <a:cubicBezTo>
                    <a:pt x="5086" y="1"/>
                    <a:pt x="3061" y="878"/>
                    <a:pt x="1421" y="2517"/>
                  </a:cubicBezTo>
                  <a:cubicBezTo>
                    <a:pt x="867" y="3072"/>
                    <a:pt x="396" y="3674"/>
                    <a:pt x="20" y="4293"/>
                  </a:cubicBezTo>
                  <a:cubicBezTo>
                    <a:pt x="1" y="4323"/>
                    <a:pt x="6" y="4360"/>
                    <a:pt x="28" y="4385"/>
                  </a:cubicBezTo>
                  <a:cubicBezTo>
                    <a:pt x="42" y="4399"/>
                    <a:pt x="62" y="4406"/>
                    <a:pt x="82" y="4406"/>
                  </a:cubicBezTo>
                  <a:cubicBezTo>
                    <a:pt x="100" y="4406"/>
                    <a:pt x="119" y="4400"/>
                    <a:pt x="133" y="4387"/>
                  </a:cubicBezTo>
                  <a:cubicBezTo>
                    <a:pt x="787" y="3771"/>
                    <a:pt x="2212" y="2555"/>
                    <a:pt x="3908" y="1864"/>
                  </a:cubicBezTo>
                  <a:cubicBezTo>
                    <a:pt x="5296" y="855"/>
                    <a:pt x="6824" y="325"/>
                    <a:pt x="8191" y="325"/>
                  </a:cubicBezTo>
                  <a:cubicBezTo>
                    <a:pt x="8326" y="325"/>
                    <a:pt x="8460" y="330"/>
                    <a:pt x="8592" y="341"/>
                  </a:cubicBezTo>
                  <a:cubicBezTo>
                    <a:pt x="8062" y="112"/>
                    <a:pt x="7469" y="1"/>
                    <a:pt x="68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76"/>
            <p:cNvSpPr/>
            <p:nvPr/>
          </p:nvSpPr>
          <p:spPr>
            <a:xfrm>
              <a:off x="4061513" y="3347726"/>
              <a:ext cx="286320" cy="283360"/>
            </a:xfrm>
            <a:custGeom>
              <a:avLst/>
              <a:gdLst/>
              <a:ahLst/>
              <a:cxnLst/>
              <a:rect l="l" t="t" r="r" b="b"/>
              <a:pathLst>
                <a:path w="10155" h="10050" extrusionOk="0">
                  <a:moveTo>
                    <a:pt x="6684" y="1"/>
                  </a:moveTo>
                  <a:cubicBezTo>
                    <a:pt x="5419" y="256"/>
                    <a:pt x="4068" y="983"/>
                    <a:pt x="2930" y="2124"/>
                  </a:cubicBezTo>
                  <a:cubicBezTo>
                    <a:pt x="595" y="4456"/>
                    <a:pt x="0" y="7652"/>
                    <a:pt x="1604" y="9253"/>
                  </a:cubicBezTo>
                  <a:cubicBezTo>
                    <a:pt x="2005" y="9652"/>
                    <a:pt x="2505" y="9915"/>
                    <a:pt x="3068" y="10050"/>
                  </a:cubicBezTo>
                  <a:cubicBezTo>
                    <a:pt x="4453" y="9907"/>
                    <a:pt x="5992" y="9162"/>
                    <a:pt x="7270" y="7884"/>
                  </a:cubicBezTo>
                  <a:cubicBezTo>
                    <a:pt x="9571" y="5586"/>
                    <a:pt x="10154" y="2441"/>
                    <a:pt x="8575" y="864"/>
                  </a:cubicBezTo>
                  <a:cubicBezTo>
                    <a:pt x="8075" y="364"/>
                    <a:pt x="7418" y="81"/>
                    <a:pt x="66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76"/>
            <p:cNvSpPr/>
            <p:nvPr/>
          </p:nvSpPr>
          <p:spPr>
            <a:xfrm>
              <a:off x="4024127" y="3346993"/>
              <a:ext cx="232750" cy="284769"/>
            </a:xfrm>
            <a:custGeom>
              <a:avLst/>
              <a:gdLst/>
              <a:ahLst/>
              <a:cxnLst/>
              <a:rect l="l" t="t" r="r" b="b"/>
              <a:pathLst>
                <a:path w="8255" h="10100" extrusionOk="0">
                  <a:moveTo>
                    <a:pt x="7561" y="1"/>
                  </a:moveTo>
                  <a:cubicBezTo>
                    <a:pt x="6059" y="1"/>
                    <a:pt x="4308" y="767"/>
                    <a:pt x="2884" y="2193"/>
                  </a:cubicBezTo>
                  <a:cubicBezTo>
                    <a:pt x="584" y="4493"/>
                    <a:pt x="0" y="7633"/>
                    <a:pt x="1579" y="9215"/>
                  </a:cubicBezTo>
                  <a:cubicBezTo>
                    <a:pt x="2178" y="9813"/>
                    <a:pt x="3002" y="10100"/>
                    <a:pt x="3921" y="10100"/>
                  </a:cubicBezTo>
                  <a:cubicBezTo>
                    <a:pt x="4162" y="10100"/>
                    <a:pt x="4410" y="10080"/>
                    <a:pt x="4663" y="10041"/>
                  </a:cubicBezTo>
                  <a:cubicBezTo>
                    <a:pt x="4022" y="9930"/>
                    <a:pt x="3455" y="9659"/>
                    <a:pt x="3011" y="9215"/>
                  </a:cubicBezTo>
                  <a:cubicBezTo>
                    <a:pt x="1434" y="7638"/>
                    <a:pt x="2015" y="4493"/>
                    <a:pt x="4316" y="2193"/>
                  </a:cubicBezTo>
                  <a:cubicBezTo>
                    <a:pt x="5513" y="995"/>
                    <a:pt x="6939" y="264"/>
                    <a:pt x="8255" y="59"/>
                  </a:cubicBezTo>
                  <a:cubicBezTo>
                    <a:pt x="8031" y="20"/>
                    <a:pt x="7799" y="1"/>
                    <a:pt x="75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76"/>
            <p:cNvSpPr/>
            <p:nvPr/>
          </p:nvSpPr>
          <p:spPr>
            <a:xfrm>
              <a:off x="4059801" y="3347726"/>
              <a:ext cx="286320" cy="283360"/>
            </a:xfrm>
            <a:custGeom>
              <a:avLst/>
              <a:gdLst/>
              <a:ahLst/>
              <a:cxnLst/>
              <a:rect l="l" t="t" r="r" b="b"/>
              <a:pathLst>
                <a:path w="10155" h="10050" extrusionOk="0">
                  <a:moveTo>
                    <a:pt x="6684" y="1"/>
                  </a:moveTo>
                  <a:cubicBezTo>
                    <a:pt x="5419" y="256"/>
                    <a:pt x="4068" y="983"/>
                    <a:pt x="2930" y="2124"/>
                  </a:cubicBezTo>
                  <a:cubicBezTo>
                    <a:pt x="595" y="4456"/>
                    <a:pt x="0" y="7652"/>
                    <a:pt x="1604" y="9253"/>
                  </a:cubicBezTo>
                  <a:cubicBezTo>
                    <a:pt x="2005" y="9652"/>
                    <a:pt x="2505" y="9915"/>
                    <a:pt x="3068" y="10050"/>
                  </a:cubicBezTo>
                  <a:cubicBezTo>
                    <a:pt x="4453" y="9907"/>
                    <a:pt x="5992" y="9162"/>
                    <a:pt x="7270" y="7884"/>
                  </a:cubicBezTo>
                  <a:cubicBezTo>
                    <a:pt x="9571" y="5586"/>
                    <a:pt x="10154" y="2441"/>
                    <a:pt x="8575" y="864"/>
                  </a:cubicBezTo>
                  <a:cubicBezTo>
                    <a:pt x="8075" y="364"/>
                    <a:pt x="7418" y="81"/>
                    <a:pt x="6684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76"/>
            <p:cNvSpPr/>
            <p:nvPr/>
          </p:nvSpPr>
          <p:spPr>
            <a:xfrm>
              <a:off x="4022414" y="3346993"/>
              <a:ext cx="232750" cy="284769"/>
            </a:xfrm>
            <a:custGeom>
              <a:avLst/>
              <a:gdLst/>
              <a:ahLst/>
              <a:cxnLst/>
              <a:rect l="l" t="t" r="r" b="b"/>
              <a:pathLst>
                <a:path w="8255" h="10100" extrusionOk="0">
                  <a:moveTo>
                    <a:pt x="7561" y="1"/>
                  </a:moveTo>
                  <a:cubicBezTo>
                    <a:pt x="6059" y="1"/>
                    <a:pt x="4308" y="767"/>
                    <a:pt x="2884" y="2193"/>
                  </a:cubicBezTo>
                  <a:cubicBezTo>
                    <a:pt x="584" y="4493"/>
                    <a:pt x="0" y="7633"/>
                    <a:pt x="1579" y="9215"/>
                  </a:cubicBezTo>
                  <a:cubicBezTo>
                    <a:pt x="2178" y="9813"/>
                    <a:pt x="3002" y="10100"/>
                    <a:pt x="3921" y="10100"/>
                  </a:cubicBezTo>
                  <a:cubicBezTo>
                    <a:pt x="4162" y="10100"/>
                    <a:pt x="4410" y="10080"/>
                    <a:pt x="4663" y="10041"/>
                  </a:cubicBezTo>
                  <a:cubicBezTo>
                    <a:pt x="4022" y="9930"/>
                    <a:pt x="3455" y="9659"/>
                    <a:pt x="3011" y="9215"/>
                  </a:cubicBezTo>
                  <a:cubicBezTo>
                    <a:pt x="1434" y="7638"/>
                    <a:pt x="2015" y="4493"/>
                    <a:pt x="4316" y="2193"/>
                  </a:cubicBezTo>
                  <a:cubicBezTo>
                    <a:pt x="5513" y="995"/>
                    <a:pt x="6939" y="264"/>
                    <a:pt x="8255" y="59"/>
                  </a:cubicBezTo>
                  <a:cubicBezTo>
                    <a:pt x="8031" y="20"/>
                    <a:pt x="7799" y="1"/>
                    <a:pt x="7561" y="1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76"/>
            <p:cNvSpPr/>
            <p:nvPr/>
          </p:nvSpPr>
          <p:spPr>
            <a:xfrm>
              <a:off x="4106830" y="3389539"/>
              <a:ext cx="192318" cy="199677"/>
            </a:xfrm>
            <a:custGeom>
              <a:avLst/>
              <a:gdLst/>
              <a:ahLst/>
              <a:cxnLst/>
              <a:rect l="l" t="t" r="r" b="b"/>
              <a:pathLst>
                <a:path w="6821" h="7082" extrusionOk="0">
                  <a:moveTo>
                    <a:pt x="4521" y="0"/>
                  </a:moveTo>
                  <a:cubicBezTo>
                    <a:pt x="3687" y="215"/>
                    <a:pt x="2823" y="710"/>
                    <a:pt x="2078" y="1453"/>
                  </a:cubicBezTo>
                  <a:cubicBezTo>
                    <a:pt x="415" y="3118"/>
                    <a:pt x="1" y="5403"/>
                    <a:pt x="1155" y="6554"/>
                  </a:cubicBezTo>
                  <a:cubicBezTo>
                    <a:pt x="1400" y="6802"/>
                    <a:pt x="1698" y="6974"/>
                    <a:pt x="2032" y="7082"/>
                  </a:cubicBezTo>
                  <a:cubicBezTo>
                    <a:pt x="2957" y="6934"/>
                    <a:pt x="3950" y="6420"/>
                    <a:pt x="4787" y="5586"/>
                  </a:cubicBezTo>
                  <a:cubicBezTo>
                    <a:pt x="6417" y="3958"/>
                    <a:pt x="6821" y="1725"/>
                    <a:pt x="5691" y="595"/>
                  </a:cubicBezTo>
                  <a:cubicBezTo>
                    <a:pt x="5374" y="280"/>
                    <a:pt x="4970" y="84"/>
                    <a:pt x="45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76"/>
            <p:cNvSpPr/>
            <p:nvPr/>
          </p:nvSpPr>
          <p:spPr>
            <a:xfrm>
              <a:off x="4069359" y="3388299"/>
              <a:ext cx="169875" cy="202271"/>
            </a:xfrm>
            <a:custGeom>
              <a:avLst/>
              <a:gdLst/>
              <a:ahLst/>
              <a:cxnLst/>
              <a:rect l="l" t="t" r="r" b="b"/>
              <a:pathLst>
                <a:path w="6025" h="7174" extrusionOk="0">
                  <a:moveTo>
                    <a:pt x="5334" y="1"/>
                  </a:moveTo>
                  <a:cubicBezTo>
                    <a:pt x="4271" y="1"/>
                    <a:pt x="3037" y="541"/>
                    <a:pt x="2032" y="1545"/>
                  </a:cubicBezTo>
                  <a:cubicBezTo>
                    <a:pt x="404" y="3173"/>
                    <a:pt x="0" y="5406"/>
                    <a:pt x="1128" y="6536"/>
                  </a:cubicBezTo>
                  <a:cubicBezTo>
                    <a:pt x="1560" y="6968"/>
                    <a:pt x="2151" y="7174"/>
                    <a:pt x="2809" y="7174"/>
                  </a:cubicBezTo>
                  <a:cubicBezTo>
                    <a:pt x="3053" y="7174"/>
                    <a:pt x="3305" y="7146"/>
                    <a:pt x="3563" y="7091"/>
                  </a:cubicBezTo>
                  <a:cubicBezTo>
                    <a:pt x="3178" y="6994"/>
                    <a:pt x="2839" y="6811"/>
                    <a:pt x="2565" y="6536"/>
                  </a:cubicBezTo>
                  <a:cubicBezTo>
                    <a:pt x="1435" y="5406"/>
                    <a:pt x="1841" y="3173"/>
                    <a:pt x="3469" y="1545"/>
                  </a:cubicBezTo>
                  <a:cubicBezTo>
                    <a:pt x="4246" y="768"/>
                    <a:pt x="5155" y="270"/>
                    <a:pt x="6024" y="85"/>
                  </a:cubicBezTo>
                  <a:cubicBezTo>
                    <a:pt x="5806" y="28"/>
                    <a:pt x="5574" y="1"/>
                    <a:pt x="53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76"/>
            <p:cNvSpPr/>
            <p:nvPr/>
          </p:nvSpPr>
          <p:spPr>
            <a:xfrm>
              <a:off x="4069346" y="3388299"/>
              <a:ext cx="169875" cy="202271"/>
            </a:xfrm>
            <a:custGeom>
              <a:avLst/>
              <a:gdLst/>
              <a:ahLst/>
              <a:cxnLst/>
              <a:rect l="l" t="t" r="r" b="b"/>
              <a:pathLst>
                <a:path w="6025" h="7174" extrusionOk="0">
                  <a:moveTo>
                    <a:pt x="5334" y="1"/>
                  </a:moveTo>
                  <a:cubicBezTo>
                    <a:pt x="4271" y="1"/>
                    <a:pt x="3037" y="541"/>
                    <a:pt x="2032" y="1545"/>
                  </a:cubicBezTo>
                  <a:cubicBezTo>
                    <a:pt x="404" y="3173"/>
                    <a:pt x="0" y="5406"/>
                    <a:pt x="1128" y="6536"/>
                  </a:cubicBezTo>
                  <a:cubicBezTo>
                    <a:pt x="1560" y="6968"/>
                    <a:pt x="2151" y="7174"/>
                    <a:pt x="2809" y="7174"/>
                  </a:cubicBezTo>
                  <a:cubicBezTo>
                    <a:pt x="3053" y="7174"/>
                    <a:pt x="3305" y="7146"/>
                    <a:pt x="3563" y="7091"/>
                  </a:cubicBezTo>
                  <a:cubicBezTo>
                    <a:pt x="3178" y="6994"/>
                    <a:pt x="2839" y="6811"/>
                    <a:pt x="2565" y="6536"/>
                  </a:cubicBezTo>
                  <a:cubicBezTo>
                    <a:pt x="1435" y="5406"/>
                    <a:pt x="1841" y="3173"/>
                    <a:pt x="3469" y="1545"/>
                  </a:cubicBezTo>
                  <a:cubicBezTo>
                    <a:pt x="4246" y="768"/>
                    <a:pt x="5155" y="270"/>
                    <a:pt x="6024" y="85"/>
                  </a:cubicBezTo>
                  <a:cubicBezTo>
                    <a:pt x="5806" y="28"/>
                    <a:pt x="5574" y="1"/>
                    <a:pt x="5334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76"/>
            <p:cNvSpPr/>
            <p:nvPr/>
          </p:nvSpPr>
          <p:spPr>
            <a:xfrm>
              <a:off x="4154169" y="3431550"/>
              <a:ext cx="99105" cy="115797"/>
            </a:xfrm>
            <a:custGeom>
              <a:avLst/>
              <a:gdLst/>
              <a:ahLst/>
              <a:cxnLst/>
              <a:rect l="l" t="t" r="r" b="b"/>
              <a:pathLst>
                <a:path w="3515" h="4107" extrusionOk="0">
                  <a:moveTo>
                    <a:pt x="2320" y="1"/>
                  </a:moveTo>
                  <a:cubicBezTo>
                    <a:pt x="1921" y="149"/>
                    <a:pt x="1531" y="396"/>
                    <a:pt x="1190" y="741"/>
                  </a:cubicBezTo>
                  <a:cubicBezTo>
                    <a:pt x="208" y="1723"/>
                    <a:pt x="0" y="3108"/>
                    <a:pt x="721" y="3835"/>
                  </a:cubicBezTo>
                  <a:cubicBezTo>
                    <a:pt x="837" y="3948"/>
                    <a:pt x="964" y="4036"/>
                    <a:pt x="1106" y="4106"/>
                  </a:cubicBezTo>
                  <a:cubicBezTo>
                    <a:pt x="1537" y="3972"/>
                    <a:pt x="1973" y="3714"/>
                    <a:pt x="2347" y="3340"/>
                  </a:cubicBezTo>
                  <a:cubicBezTo>
                    <a:pt x="3310" y="2374"/>
                    <a:pt x="3514" y="1023"/>
                    <a:pt x="2804" y="313"/>
                  </a:cubicBezTo>
                  <a:cubicBezTo>
                    <a:pt x="2667" y="176"/>
                    <a:pt x="2503" y="71"/>
                    <a:pt x="23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76"/>
            <p:cNvSpPr/>
            <p:nvPr/>
          </p:nvSpPr>
          <p:spPr>
            <a:xfrm>
              <a:off x="4115260" y="3428420"/>
              <a:ext cx="106154" cy="121915"/>
            </a:xfrm>
            <a:custGeom>
              <a:avLst/>
              <a:gdLst/>
              <a:ahLst/>
              <a:cxnLst/>
              <a:rect l="l" t="t" r="r" b="b"/>
              <a:pathLst>
                <a:path w="3765" h="4324" extrusionOk="0">
                  <a:moveTo>
                    <a:pt x="3087" y="1"/>
                  </a:moveTo>
                  <a:cubicBezTo>
                    <a:pt x="2454" y="1"/>
                    <a:pt x="1739" y="304"/>
                    <a:pt x="1163" y="879"/>
                  </a:cubicBezTo>
                  <a:cubicBezTo>
                    <a:pt x="202" y="1839"/>
                    <a:pt x="0" y="3192"/>
                    <a:pt x="708" y="3903"/>
                  </a:cubicBezTo>
                  <a:cubicBezTo>
                    <a:pt x="991" y="4186"/>
                    <a:pt x="1380" y="4323"/>
                    <a:pt x="1806" y="4323"/>
                  </a:cubicBezTo>
                  <a:cubicBezTo>
                    <a:pt x="2052" y="4323"/>
                    <a:pt x="2310" y="4277"/>
                    <a:pt x="2567" y="4188"/>
                  </a:cubicBezTo>
                  <a:cubicBezTo>
                    <a:pt x="2408" y="4121"/>
                    <a:pt x="2263" y="4026"/>
                    <a:pt x="2142" y="3903"/>
                  </a:cubicBezTo>
                  <a:cubicBezTo>
                    <a:pt x="1434" y="3192"/>
                    <a:pt x="1639" y="1839"/>
                    <a:pt x="2599" y="879"/>
                  </a:cubicBezTo>
                  <a:cubicBezTo>
                    <a:pt x="2954" y="526"/>
                    <a:pt x="3358" y="276"/>
                    <a:pt x="3764" y="136"/>
                  </a:cubicBezTo>
                  <a:cubicBezTo>
                    <a:pt x="3559" y="45"/>
                    <a:pt x="3329" y="1"/>
                    <a:pt x="30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76"/>
            <p:cNvSpPr/>
            <p:nvPr/>
          </p:nvSpPr>
          <p:spPr>
            <a:xfrm>
              <a:off x="4115135" y="3428420"/>
              <a:ext cx="106154" cy="121915"/>
            </a:xfrm>
            <a:custGeom>
              <a:avLst/>
              <a:gdLst/>
              <a:ahLst/>
              <a:cxnLst/>
              <a:rect l="l" t="t" r="r" b="b"/>
              <a:pathLst>
                <a:path w="3765" h="4324" extrusionOk="0">
                  <a:moveTo>
                    <a:pt x="3087" y="1"/>
                  </a:moveTo>
                  <a:cubicBezTo>
                    <a:pt x="2454" y="1"/>
                    <a:pt x="1739" y="304"/>
                    <a:pt x="1163" y="879"/>
                  </a:cubicBezTo>
                  <a:cubicBezTo>
                    <a:pt x="202" y="1839"/>
                    <a:pt x="0" y="3192"/>
                    <a:pt x="708" y="3903"/>
                  </a:cubicBezTo>
                  <a:cubicBezTo>
                    <a:pt x="991" y="4186"/>
                    <a:pt x="1380" y="4323"/>
                    <a:pt x="1806" y="4323"/>
                  </a:cubicBezTo>
                  <a:cubicBezTo>
                    <a:pt x="2052" y="4323"/>
                    <a:pt x="2310" y="4277"/>
                    <a:pt x="2567" y="4188"/>
                  </a:cubicBezTo>
                  <a:cubicBezTo>
                    <a:pt x="2408" y="4121"/>
                    <a:pt x="2263" y="4026"/>
                    <a:pt x="2142" y="3903"/>
                  </a:cubicBezTo>
                  <a:cubicBezTo>
                    <a:pt x="1434" y="3192"/>
                    <a:pt x="1639" y="1839"/>
                    <a:pt x="2599" y="879"/>
                  </a:cubicBezTo>
                  <a:cubicBezTo>
                    <a:pt x="2954" y="526"/>
                    <a:pt x="3358" y="276"/>
                    <a:pt x="3764" y="136"/>
                  </a:cubicBezTo>
                  <a:cubicBezTo>
                    <a:pt x="3559" y="45"/>
                    <a:pt x="3329" y="1"/>
                    <a:pt x="3087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76" name="Google Shape;3876;p76"/>
          <p:cNvGrpSpPr/>
          <p:nvPr/>
        </p:nvGrpSpPr>
        <p:grpSpPr>
          <a:xfrm>
            <a:off x="2504791" y="3293395"/>
            <a:ext cx="404569" cy="392051"/>
            <a:chOff x="2504791" y="3293395"/>
            <a:chExt cx="404569" cy="392051"/>
          </a:xfrm>
        </p:grpSpPr>
        <p:sp>
          <p:nvSpPr>
            <p:cNvPr id="3877" name="Google Shape;3877;p76"/>
            <p:cNvSpPr/>
            <p:nvPr/>
          </p:nvSpPr>
          <p:spPr>
            <a:xfrm>
              <a:off x="2544291" y="3293395"/>
              <a:ext cx="365069" cy="391713"/>
            </a:xfrm>
            <a:custGeom>
              <a:avLst/>
              <a:gdLst/>
              <a:ahLst/>
              <a:cxnLst/>
              <a:rect l="l" t="t" r="r" b="b"/>
              <a:pathLst>
                <a:path w="12948" h="13893" extrusionOk="0">
                  <a:moveTo>
                    <a:pt x="5593" y="1"/>
                  </a:moveTo>
                  <a:cubicBezTo>
                    <a:pt x="5199" y="1"/>
                    <a:pt x="4800" y="34"/>
                    <a:pt x="4400" y="104"/>
                  </a:cubicBezTo>
                  <a:cubicBezTo>
                    <a:pt x="4101" y="155"/>
                    <a:pt x="3810" y="225"/>
                    <a:pt x="3528" y="313"/>
                  </a:cubicBezTo>
                  <a:cubicBezTo>
                    <a:pt x="2008" y="1578"/>
                    <a:pt x="915" y="3370"/>
                    <a:pt x="549" y="5468"/>
                  </a:cubicBezTo>
                  <a:cubicBezTo>
                    <a:pt x="1" y="8619"/>
                    <a:pt x="1236" y="11667"/>
                    <a:pt x="3525" y="13580"/>
                  </a:cubicBezTo>
                  <a:cubicBezTo>
                    <a:pt x="4141" y="13771"/>
                    <a:pt x="4787" y="13879"/>
                    <a:pt x="5452" y="13892"/>
                  </a:cubicBezTo>
                  <a:lnTo>
                    <a:pt x="5780" y="13529"/>
                  </a:lnTo>
                  <a:lnTo>
                    <a:pt x="8497" y="12878"/>
                  </a:lnTo>
                  <a:lnTo>
                    <a:pt x="9011" y="12991"/>
                  </a:lnTo>
                  <a:cubicBezTo>
                    <a:pt x="11494" y="11587"/>
                    <a:pt x="12947" y="8732"/>
                    <a:pt x="12431" y="5762"/>
                  </a:cubicBezTo>
                  <a:cubicBezTo>
                    <a:pt x="11844" y="2382"/>
                    <a:pt x="8909" y="1"/>
                    <a:pt x="5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76"/>
            <p:cNvSpPr/>
            <p:nvPr/>
          </p:nvSpPr>
          <p:spPr>
            <a:xfrm>
              <a:off x="2505241" y="3299344"/>
              <a:ext cx="150054" cy="380604"/>
            </a:xfrm>
            <a:custGeom>
              <a:avLst/>
              <a:gdLst/>
              <a:ahLst/>
              <a:cxnLst/>
              <a:rect l="l" t="t" r="r" b="b"/>
              <a:pathLst>
                <a:path w="5322" h="13499" extrusionOk="0">
                  <a:moveTo>
                    <a:pt x="5322" y="0"/>
                  </a:moveTo>
                  <a:lnTo>
                    <a:pt x="5322" y="0"/>
                  </a:lnTo>
                  <a:cubicBezTo>
                    <a:pt x="4848" y="116"/>
                    <a:pt x="4396" y="277"/>
                    <a:pt x="3974" y="482"/>
                  </a:cubicBezTo>
                  <a:lnTo>
                    <a:pt x="3874" y="856"/>
                  </a:lnTo>
                  <a:lnTo>
                    <a:pt x="1961" y="2575"/>
                  </a:lnTo>
                  <a:lnTo>
                    <a:pt x="1383" y="2629"/>
                  </a:lnTo>
                  <a:cubicBezTo>
                    <a:pt x="498" y="3826"/>
                    <a:pt x="0" y="5300"/>
                    <a:pt x="27" y="6858"/>
                  </a:cubicBezTo>
                  <a:lnTo>
                    <a:pt x="336" y="7152"/>
                  </a:lnTo>
                  <a:lnTo>
                    <a:pt x="813" y="9183"/>
                  </a:lnTo>
                  <a:lnTo>
                    <a:pt x="616" y="9560"/>
                  </a:lnTo>
                  <a:cubicBezTo>
                    <a:pt x="1491" y="11542"/>
                    <a:pt x="3250" y="12990"/>
                    <a:pt x="5319" y="13498"/>
                  </a:cubicBezTo>
                  <a:cubicBezTo>
                    <a:pt x="2844" y="11672"/>
                    <a:pt x="1472" y="8551"/>
                    <a:pt x="2031" y="5314"/>
                  </a:cubicBezTo>
                  <a:cubicBezTo>
                    <a:pt x="2416" y="3100"/>
                    <a:pt x="3640" y="1235"/>
                    <a:pt x="53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76"/>
            <p:cNvSpPr/>
            <p:nvPr/>
          </p:nvSpPr>
          <p:spPr>
            <a:xfrm>
              <a:off x="2695247" y="3504378"/>
              <a:ext cx="33270" cy="15366"/>
            </a:xfrm>
            <a:custGeom>
              <a:avLst/>
              <a:gdLst/>
              <a:ahLst/>
              <a:cxnLst/>
              <a:rect l="l" t="t" r="r" b="b"/>
              <a:pathLst>
                <a:path w="1180" h="545" extrusionOk="0">
                  <a:moveTo>
                    <a:pt x="951" y="0"/>
                  </a:moveTo>
                  <a:cubicBezTo>
                    <a:pt x="939" y="0"/>
                    <a:pt x="927" y="1"/>
                    <a:pt x="916" y="3"/>
                  </a:cubicBezTo>
                  <a:lnTo>
                    <a:pt x="194" y="127"/>
                  </a:lnTo>
                  <a:cubicBezTo>
                    <a:pt x="79" y="149"/>
                    <a:pt x="1" y="256"/>
                    <a:pt x="22" y="369"/>
                  </a:cubicBezTo>
                  <a:cubicBezTo>
                    <a:pt x="39" y="472"/>
                    <a:pt x="126" y="545"/>
                    <a:pt x="226" y="545"/>
                  </a:cubicBezTo>
                  <a:cubicBezTo>
                    <a:pt x="239" y="545"/>
                    <a:pt x="251" y="544"/>
                    <a:pt x="264" y="541"/>
                  </a:cubicBezTo>
                  <a:lnTo>
                    <a:pt x="988" y="418"/>
                  </a:lnTo>
                  <a:cubicBezTo>
                    <a:pt x="1101" y="396"/>
                    <a:pt x="1179" y="288"/>
                    <a:pt x="1158" y="175"/>
                  </a:cubicBezTo>
                  <a:cubicBezTo>
                    <a:pt x="1141" y="72"/>
                    <a:pt x="1052" y="0"/>
                    <a:pt x="9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76"/>
            <p:cNvSpPr/>
            <p:nvPr/>
          </p:nvSpPr>
          <p:spPr>
            <a:xfrm>
              <a:off x="2592392" y="3521520"/>
              <a:ext cx="37358" cy="16128"/>
            </a:xfrm>
            <a:custGeom>
              <a:avLst/>
              <a:gdLst/>
              <a:ahLst/>
              <a:cxnLst/>
              <a:rect l="l" t="t" r="r" b="b"/>
              <a:pathLst>
                <a:path w="1325" h="572" extrusionOk="0">
                  <a:moveTo>
                    <a:pt x="1098" y="1"/>
                  </a:moveTo>
                  <a:cubicBezTo>
                    <a:pt x="1086" y="1"/>
                    <a:pt x="1075" y="1"/>
                    <a:pt x="1063" y="3"/>
                  </a:cubicBezTo>
                  <a:lnTo>
                    <a:pt x="191" y="157"/>
                  </a:lnTo>
                  <a:cubicBezTo>
                    <a:pt x="78" y="176"/>
                    <a:pt x="0" y="283"/>
                    <a:pt x="22" y="399"/>
                  </a:cubicBezTo>
                  <a:cubicBezTo>
                    <a:pt x="39" y="500"/>
                    <a:pt x="127" y="571"/>
                    <a:pt x="229" y="571"/>
                  </a:cubicBezTo>
                  <a:cubicBezTo>
                    <a:pt x="240" y="571"/>
                    <a:pt x="252" y="570"/>
                    <a:pt x="264" y="568"/>
                  </a:cubicBezTo>
                  <a:lnTo>
                    <a:pt x="1133" y="418"/>
                  </a:lnTo>
                  <a:cubicBezTo>
                    <a:pt x="1249" y="399"/>
                    <a:pt x="1324" y="291"/>
                    <a:pt x="1305" y="176"/>
                  </a:cubicBezTo>
                  <a:cubicBezTo>
                    <a:pt x="1288" y="74"/>
                    <a:pt x="1200" y="1"/>
                    <a:pt x="10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76"/>
            <p:cNvSpPr/>
            <p:nvPr/>
          </p:nvSpPr>
          <p:spPr>
            <a:xfrm>
              <a:off x="2667870" y="3456390"/>
              <a:ext cx="20808" cy="32058"/>
            </a:xfrm>
            <a:custGeom>
              <a:avLst/>
              <a:gdLst/>
              <a:ahLst/>
              <a:cxnLst/>
              <a:rect l="l" t="t" r="r" b="b"/>
              <a:pathLst>
                <a:path w="738" h="1137" extrusionOk="0">
                  <a:moveTo>
                    <a:pt x="503" y="0"/>
                  </a:moveTo>
                  <a:cubicBezTo>
                    <a:pt x="418" y="0"/>
                    <a:pt x="336" y="55"/>
                    <a:pt x="304" y="139"/>
                  </a:cubicBezTo>
                  <a:lnTo>
                    <a:pt x="41" y="855"/>
                  </a:lnTo>
                  <a:cubicBezTo>
                    <a:pt x="0" y="963"/>
                    <a:pt x="57" y="1084"/>
                    <a:pt x="165" y="1124"/>
                  </a:cubicBezTo>
                  <a:cubicBezTo>
                    <a:pt x="188" y="1132"/>
                    <a:pt x="212" y="1136"/>
                    <a:pt x="235" y="1136"/>
                  </a:cubicBezTo>
                  <a:cubicBezTo>
                    <a:pt x="321" y="1136"/>
                    <a:pt x="402" y="1085"/>
                    <a:pt x="434" y="1000"/>
                  </a:cubicBezTo>
                  <a:lnTo>
                    <a:pt x="697" y="282"/>
                  </a:lnTo>
                  <a:cubicBezTo>
                    <a:pt x="738" y="174"/>
                    <a:pt x="681" y="53"/>
                    <a:pt x="574" y="13"/>
                  </a:cubicBezTo>
                  <a:cubicBezTo>
                    <a:pt x="550" y="4"/>
                    <a:pt x="527" y="0"/>
                    <a:pt x="5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76"/>
            <p:cNvSpPr/>
            <p:nvPr/>
          </p:nvSpPr>
          <p:spPr>
            <a:xfrm>
              <a:off x="2632203" y="3553099"/>
              <a:ext cx="20977" cy="32565"/>
            </a:xfrm>
            <a:custGeom>
              <a:avLst/>
              <a:gdLst/>
              <a:ahLst/>
              <a:cxnLst/>
              <a:rect l="l" t="t" r="r" b="b"/>
              <a:pathLst>
                <a:path w="744" h="1155" extrusionOk="0">
                  <a:moveTo>
                    <a:pt x="509" y="1"/>
                  </a:moveTo>
                  <a:cubicBezTo>
                    <a:pt x="424" y="1"/>
                    <a:pt x="342" y="55"/>
                    <a:pt x="310" y="140"/>
                  </a:cubicBezTo>
                  <a:lnTo>
                    <a:pt x="41" y="872"/>
                  </a:lnTo>
                  <a:cubicBezTo>
                    <a:pt x="1" y="979"/>
                    <a:pt x="57" y="1100"/>
                    <a:pt x="165" y="1141"/>
                  </a:cubicBezTo>
                  <a:cubicBezTo>
                    <a:pt x="189" y="1150"/>
                    <a:pt x="214" y="1154"/>
                    <a:pt x="238" y="1154"/>
                  </a:cubicBezTo>
                  <a:cubicBezTo>
                    <a:pt x="323" y="1154"/>
                    <a:pt x="403" y="1102"/>
                    <a:pt x="434" y="1017"/>
                  </a:cubicBezTo>
                  <a:lnTo>
                    <a:pt x="703" y="282"/>
                  </a:lnTo>
                  <a:cubicBezTo>
                    <a:pt x="744" y="175"/>
                    <a:pt x="687" y="54"/>
                    <a:pt x="579" y="13"/>
                  </a:cubicBezTo>
                  <a:cubicBezTo>
                    <a:pt x="556" y="5"/>
                    <a:pt x="533" y="1"/>
                    <a:pt x="5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76"/>
            <p:cNvSpPr/>
            <p:nvPr/>
          </p:nvSpPr>
          <p:spPr>
            <a:xfrm>
              <a:off x="2613707" y="3467048"/>
              <a:ext cx="26813" cy="27998"/>
            </a:xfrm>
            <a:custGeom>
              <a:avLst/>
              <a:gdLst/>
              <a:ahLst/>
              <a:cxnLst/>
              <a:rect l="l" t="t" r="r" b="b"/>
              <a:pathLst>
                <a:path w="951" h="993" extrusionOk="0">
                  <a:moveTo>
                    <a:pt x="237" y="1"/>
                  </a:moveTo>
                  <a:cubicBezTo>
                    <a:pt x="189" y="1"/>
                    <a:pt x="141" y="17"/>
                    <a:pt x="103" y="49"/>
                  </a:cubicBezTo>
                  <a:cubicBezTo>
                    <a:pt x="11" y="125"/>
                    <a:pt x="0" y="259"/>
                    <a:pt x="76" y="345"/>
                  </a:cubicBezTo>
                  <a:lnTo>
                    <a:pt x="552" y="918"/>
                  </a:lnTo>
                  <a:cubicBezTo>
                    <a:pt x="594" y="967"/>
                    <a:pt x="655" y="992"/>
                    <a:pt x="715" y="992"/>
                  </a:cubicBezTo>
                  <a:cubicBezTo>
                    <a:pt x="762" y="992"/>
                    <a:pt x="809" y="977"/>
                    <a:pt x="848" y="945"/>
                  </a:cubicBezTo>
                  <a:cubicBezTo>
                    <a:pt x="939" y="870"/>
                    <a:pt x="950" y="735"/>
                    <a:pt x="875" y="649"/>
                  </a:cubicBezTo>
                  <a:lnTo>
                    <a:pt x="399" y="76"/>
                  </a:lnTo>
                  <a:cubicBezTo>
                    <a:pt x="357" y="26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76"/>
            <p:cNvSpPr/>
            <p:nvPr/>
          </p:nvSpPr>
          <p:spPr>
            <a:xfrm>
              <a:off x="2680840" y="3547347"/>
              <a:ext cx="26419" cy="27631"/>
            </a:xfrm>
            <a:custGeom>
              <a:avLst/>
              <a:gdLst/>
              <a:ahLst/>
              <a:cxnLst/>
              <a:rect l="l" t="t" r="r" b="b"/>
              <a:pathLst>
                <a:path w="937" h="980" extrusionOk="0">
                  <a:moveTo>
                    <a:pt x="237" y="1"/>
                  </a:moveTo>
                  <a:cubicBezTo>
                    <a:pt x="189" y="1"/>
                    <a:pt x="141" y="17"/>
                    <a:pt x="103" y="51"/>
                  </a:cubicBezTo>
                  <a:cubicBezTo>
                    <a:pt x="11" y="123"/>
                    <a:pt x="1" y="258"/>
                    <a:pt x="76" y="346"/>
                  </a:cubicBezTo>
                  <a:lnTo>
                    <a:pt x="539" y="903"/>
                  </a:lnTo>
                  <a:cubicBezTo>
                    <a:pt x="581" y="953"/>
                    <a:pt x="640" y="979"/>
                    <a:pt x="700" y="979"/>
                  </a:cubicBezTo>
                  <a:cubicBezTo>
                    <a:pt x="747" y="979"/>
                    <a:pt x="794" y="963"/>
                    <a:pt x="835" y="930"/>
                  </a:cubicBezTo>
                  <a:cubicBezTo>
                    <a:pt x="926" y="858"/>
                    <a:pt x="937" y="723"/>
                    <a:pt x="861" y="634"/>
                  </a:cubicBezTo>
                  <a:lnTo>
                    <a:pt x="399" y="77"/>
                  </a:lnTo>
                  <a:cubicBezTo>
                    <a:pt x="357" y="27"/>
                    <a:pt x="297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76"/>
            <p:cNvSpPr/>
            <p:nvPr/>
          </p:nvSpPr>
          <p:spPr>
            <a:xfrm>
              <a:off x="2631696" y="3340339"/>
              <a:ext cx="36569" cy="16015"/>
            </a:xfrm>
            <a:custGeom>
              <a:avLst/>
              <a:gdLst/>
              <a:ahLst/>
              <a:cxnLst/>
              <a:rect l="l" t="t" r="r" b="b"/>
              <a:pathLst>
                <a:path w="1297" h="568" extrusionOk="0">
                  <a:moveTo>
                    <a:pt x="1074" y="1"/>
                  </a:moveTo>
                  <a:cubicBezTo>
                    <a:pt x="1061" y="1"/>
                    <a:pt x="1049" y="2"/>
                    <a:pt x="1036" y="4"/>
                  </a:cubicBezTo>
                  <a:lnTo>
                    <a:pt x="191" y="152"/>
                  </a:lnTo>
                  <a:cubicBezTo>
                    <a:pt x="75" y="171"/>
                    <a:pt x="0" y="279"/>
                    <a:pt x="19" y="395"/>
                  </a:cubicBezTo>
                  <a:cubicBezTo>
                    <a:pt x="38" y="495"/>
                    <a:pt x="125" y="568"/>
                    <a:pt x="223" y="568"/>
                  </a:cubicBezTo>
                  <a:cubicBezTo>
                    <a:pt x="236" y="568"/>
                    <a:pt x="248" y="566"/>
                    <a:pt x="261" y="564"/>
                  </a:cubicBezTo>
                  <a:lnTo>
                    <a:pt x="1106" y="416"/>
                  </a:lnTo>
                  <a:cubicBezTo>
                    <a:pt x="1219" y="397"/>
                    <a:pt x="1297" y="290"/>
                    <a:pt x="1275" y="174"/>
                  </a:cubicBezTo>
                  <a:cubicBezTo>
                    <a:pt x="1259" y="74"/>
                    <a:pt x="1172" y="1"/>
                    <a:pt x="10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76"/>
            <p:cNvSpPr/>
            <p:nvPr/>
          </p:nvSpPr>
          <p:spPr>
            <a:xfrm>
              <a:off x="2562421" y="3395460"/>
              <a:ext cx="21654" cy="34229"/>
            </a:xfrm>
            <a:custGeom>
              <a:avLst/>
              <a:gdLst/>
              <a:ahLst/>
              <a:cxnLst/>
              <a:rect l="l" t="t" r="r" b="b"/>
              <a:pathLst>
                <a:path w="768" h="1214" extrusionOk="0">
                  <a:moveTo>
                    <a:pt x="531" y="0"/>
                  </a:moveTo>
                  <a:cubicBezTo>
                    <a:pt x="446" y="0"/>
                    <a:pt x="366" y="53"/>
                    <a:pt x="334" y="137"/>
                  </a:cubicBezTo>
                  <a:lnTo>
                    <a:pt x="41" y="931"/>
                  </a:lnTo>
                  <a:cubicBezTo>
                    <a:pt x="1" y="1039"/>
                    <a:pt x="57" y="1160"/>
                    <a:pt x="165" y="1200"/>
                  </a:cubicBezTo>
                  <a:cubicBezTo>
                    <a:pt x="188" y="1209"/>
                    <a:pt x="213" y="1213"/>
                    <a:pt x="237" y="1213"/>
                  </a:cubicBezTo>
                  <a:cubicBezTo>
                    <a:pt x="322" y="1213"/>
                    <a:pt x="402" y="1160"/>
                    <a:pt x="434" y="1076"/>
                  </a:cubicBezTo>
                  <a:lnTo>
                    <a:pt x="727" y="283"/>
                  </a:lnTo>
                  <a:cubicBezTo>
                    <a:pt x="767" y="175"/>
                    <a:pt x="711" y="54"/>
                    <a:pt x="603" y="14"/>
                  </a:cubicBezTo>
                  <a:cubicBezTo>
                    <a:pt x="580" y="5"/>
                    <a:pt x="555" y="0"/>
                    <a:pt x="5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76"/>
            <p:cNvSpPr/>
            <p:nvPr/>
          </p:nvSpPr>
          <p:spPr>
            <a:xfrm>
              <a:off x="2614074" y="3385395"/>
              <a:ext cx="30394" cy="32311"/>
            </a:xfrm>
            <a:custGeom>
              <a:avLst/>
              <a:gdLst/>
              <a:ahLst/>
              <a:cxnLst/>
              <a:rect l="l" t="t" r="r" b="b"/>
              <a:pathLst>
                <a:path w="1078" h="1146" extrusionOk="0">
                  <a:moveTo>
                    <a:pt x="237" y="0"/>
                  </a:moveTo>
                  <a:cubicBezTo>
                    <a:pt x="189" y="0"/>
                    <a:pt x="141" y="17"/>
                    <a:pt x="103" y="50"/>
                  </a:cubicBezTo>
                  <a:cubicBezTo>
                    <a:pt x="12" y="123"/>
                    <a:pt x="1" y="258"/>
                    <a:pt x="76" y="346"/>
                  </a:cubicBezTo>
                  <a:lnTo>
                    <a:pt x="682" y="1073"/>
                  </a:lnTo>
                  <a:cubicBezTo>
                    <a:pt x="722" y="1121"/>
                    <a:pt x="782" y="1146"/>
                    <a:pt x="843" y="1146"/>
                  </a:cubicBezTo>
                  <a:cubicBezTo>
                    <a:pt x="891" y="1146"/>
                    <a:pt x="939" y="1130"/>
                    <a:pt x="978" y="1100"/>
                  </a:cubicBezTo>
                  <a:cubicBezTo>
                    <a:pt x="1069" y="1024"/>
                    <a:pt x="1077" y="890"/>
                    <a:pt x="1004" y="804"/>
                  </a:cubicBezTo>
                  <a:lnTo>
                    <a:pt x="399" y="77"/>
                  </a:lnTo>
                  <a:cubicBezTo>
                    <a:pt x="357" y="26"/>
                    <a:pt x="297" y="0"/>
                    <a:pt x="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76"/>
            <p:cNvSpPr/>
            <p:nvPr/>
          </p:nvSpPr>
          <p:spPr>
            <a:xfrm>
              <a:off x="2795396" y="3390977"/>
              <a:ext cx="31494" cy="15056"/>
            </a:xfrm>
            <a:custGeom>
              <a:avLst/>
              <a:gdLst/>
              <a:ahLst/>
              <a:cxnLst/>
              <a:rect l="l" t="t" r="r" b="b"/>
              <a:pathLst>
                <a:path w="1117" h="534" extrusionOk="0">
                  <a:moveTo>
                    <a:pt x="890" y="0"/>
                  </a:moveTo>
                  <a:cubicBezTo>
                    <a:pt x="879" y="0"/>
                    <a:pt x="867" y="1"/>
                    <a:pt x="856" y="3"/>
                  </a:cubicBezTo>
                  <a:lnTo>
                    <a:pt x="194" y="119"/>
                  </a:lnTo>
                  <a:cubicBezTo>
                    <a:pt x="78" y="138"/>
                    <a:pt x="0" y="245"/>
                    <a:pt x="22" y="361"/>
                  </a:cubicBezTo>
                  <a:cubicBezTo>
                    <a:pt x="38" y="461"/>
                    <a:pt x="125" y="534"/>
                    <a:pt x="225" y="534"/>
                  </a:cubicBezTo>
                  <a:cubicBezTo>
                    <a:pt x="238" y="534"/>
                    <a:pt x="251" y="533"/>
                    <a:pt x="264" y="530"/>
                  </a:cubicBezTo>
                  <a:lnTo>
                    <a:pt x="926" y="417"/>
                  </a:lnTo>
                  <a:cubicBezTo>
                    <a:pt x="1039" y="396"/>
                    <a:pt x="1117" y="288"/>
                    <a:pt x="1098" y="175"/>
                  </a:cubicBezTo>
                  <a:cubicBezTo>
                    <a:pt x="1079" y="71"/>
                    <a:pt x="990" y="0"/>
                    <a:pt x="8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76"/>
            <p:cNvSpPr/>
            <p:nvPr/>
          </p:nvSpPr>
          <p:spPr>
            <a:xfrm>
              <a:off x="2708443" y="3405836"/>
              <a:ext cx="32650" cy="15310"/>
            </a:xfrm>
            <a:custGeom>
              <a:avLst/>
              <a:gdLst/>
              <a:ahLst/>
              <a:cxnLst/>
              <a:rect l="l" t="t" r="r" b="b"/>
              <a:pathLst>
                <a:path w="1158" h="543" extrusionOk="0">
                  <a:moveTo>
                    <a:pt x="931" y="1"/>
                  </a:moveTo>
                  <a:cubicBezTo>
                    <a:pt x="919" y="1"/>
                    <a:pt x="908" y="1"/>
                    <a:pt x="897" y="3"/>
                  </a:cubicBezTo>
                  <a:lnTo>
                    <a:pt x="192" y="124"/>
                  </a:lnTo>
                  <a:cubicBezTo>
                    <a:pt x="79" y="146"/>
                    <a:pt x="1" y="254"/>
                    <a:pt x="22" y="367"/>
                  </a:cubicBezTo>
                  <a:cubicBezTo>
                    <a:pt x="39" y="469"/>
                    <a:pt x="126" y="542"/>
                    <a:pt x="226" y="542"/>
                  </a:cubicBezTo>
                  <a:cubicBezTo>
                    <a:pt x="239" y="542"/>
                    <a:pt x="252" y="541"/>
                    <a:pt x="265" y="539"/>
                  </a:cubicBezTo>
                  <a:lnTo>
                    <a:pt x="967" y="418"/>
                  </a:lnTo>
                  <a:cubicBezTo>
                    <a:pt x="1080" y="399"/>
                    <a:pt x="1158" y="291"/>
                    <a:pt x="1139" y="176"/>
                  </a:cubicBezTo>
                  <a:cubicBezTo>
                    <a:pt x="1120" y="74"/>
                    <a:pt x="1031" y="1"/>
                    <a:pt x="9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76"/>
            <p:cNvSpPr/>
            <p:nvPr/>
          </p:nvSpPr>
          <p:spPr>
            <a:xfrm>
              <a:off x="2772643" y="3349728"/>
              <a:ext cx="20272" cy="30563"/>
            </a:xfrm>
            <a:custGeom>
              <a:avLst/>
              <a:gdLst/>
              <a:ahLst/>
              <a:cxnLst/>
              <a:rect l="l" t="t" r="r" b="b"/>
              <a:pathLst>
                <a:path w="719" h="1084" extrusionOk="0">
                  <a:moveTo>
                    <a:pt x="480" y="0"/>
                  </a:moveTo>
                  <a:cubicBezTo>
                    <a:pt x="395" y="0"/>
                    <a:pt x="314" y="53"/>
                    <a:pt x="283" y="137"/>
                  </a:cubicBezTo>
                  <a:lnTo>
                    <a:pt x="40" y="801"/>
                  </a:lnTo>
                  <a:cubicBezTo>
                    <a:pt x="0" y="909"/>
                    <a:pt x="59" y="1030"/>
                    <a:pt x="167" y="1071"/>
                  </a:cubicBezTo>
                  <a:cubicBezTo>
                    <a:pt x="191" y="1080"/>
                    <a:pt x="216" y="1084"/>
                    <a:pt x="240" y="1084"/>
                  </a:cubicBezTo>
                  <a:cubicBezTo>
                    <a:pt x="325" y="1084"/>
                    <a:pt x="405" y="1032"/>
                    <a:pt x="436" y="944"/>
                  </a:cubicBezTo>
                  <a:lnTo>
                    <a:pt x="678" y="282"/>
                  </a:lnTo>
                  <a:cubicBezTo>
                    <a:pt x="718" y="175"/>
                    <a:pt x="659" y="54"/>
                    <a:pt x="552" y="13"/>
                  </a:cubicBezTo>
                  <a:cubicBezTo>
                    <a:pt x="528" y="4"/>
                    <a:pt x="504" y="0"/>
                    <a:pt x="4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76"/>
            <p:cNvSpPr/>
            <p:nvPr/>
          </p:nvSpPr>
          <p:spPr>
            <a:xfrm>
              <a:off x="2742587" y="3433157"/>
              <a:ext cx="19765" cy="29154"/>
            </a:xfrm>
            <a:custGeom>
              <a:avLst/>
              <a:gdLst/>
              <a:ahLst/>
              <a:cxnLst/>
              <a:rect l="l" t="t" r="r" b="b"/>
              <a:pathLst>
                <a:path w="701" h="1034" extrusionOk="0">
                  <a:moveTo>
                    <a:pt x="464" y="1"/>
                  </a:moveTo>
                  <a:cubicBezTo>
                    <a:pt x="379" y="1"/>
                    <a:pt x="298" y="53"/>
                    <a:pt x="267" y="137"/>
                  </a:cubicBezTo>
                  <a:lnTo>
                    <a:pt x="41" y="751"/>
                  </a:lnTo>
                  <a:cubicBezTo>
                    <a:pt x="1" y="859"/>
                    <a:pt x="57" y="980"/>
                    <a:pt x="165" y="1020"/>
                  </a:cubicBezTo>
                  <a:cubicBezTo>
                    <a:pt x="189" y="1029"/>
                    <a:pt x="214" y="1033"/>
                    <a:pt x="238" y="1033"/>
                  </a:cubicBezTo>
                  <a:cubicBezTo>
                    <a:pt x="323" y="1033"/>
                    <a:pt x="402" y="982"/>
                    <a:pt x="434" y="896"/>
                  </a:cubicBezTo>
                  <a:lnTo>
                    <a:pt x="660" y="283"/>
                  </a:lnTo>
                  <a:cubicBezTo>
                    <a:pt x="700" y="175"/>
                    <a:pt x="644" y="54"/>
                    <a:pt x="536" y="14"/>
                  </a:cubicBezTo>
                  <a:cubicBezTo>
                    <a:pt x="512" y="5"/>
                    <a:pt x="488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76"/>
            <p:cNvSpPr/>
            <p:nvPr/>
          </p:nvSpPr>
          <p:spPr>
            <a:xfrm>
              <a:off x="2726741" y="3358835"/>
              <a:ext cx="24896" cy="25855"/>
            </a:xfrm>
            <a:custGeom>
              <a:avLst/>
              <a:gdLst/>
              <a:ahLst/>
              <a:cxnLst/>
              <a:rect l="l" t="t" r="r" b="b"/>
              <a:pathLst>
                <a:path w="883" h="917" extrusionOk="0">
                  <a:moveTo>
                    <a:pt x="236" y="1"/>
                  </a:moveTo>
                  <a:cubicBezTo>
                    <a:pt x="188" y="1"/>
                    <a:pt x="141" y="17"/>
                    <a:pt x="103" y="51"/>
                  </a:cubicBezTo>
                  <a:cubicBezTo>
                    <a:pt x="11" y="123"/>
                    <a:pt x="0" y="258"/>
                    <a:pt x="76" y="347"/>
                  </a:cubicBezTo>
                  <a:lnTo>
                    <a:pt x="485" y="842"/>
                  </a:lnTo>
                  <a:cubicBezTo>
                    <a:pt x="527" y="891"/>
                    <a:pt x="586" y="916"/>
                    <a:pt x="646" y="916"/>
                  </a:cubicBezTo>
                  <a:cubicBezTo>
                    <a:pt x="694" y="916"/>
                    <a:pt x="741" y="901"/>
                    <a:pt x="781" y="869"/>
                  </a:cubicBezTo>
                  <a:cubicBezTo>
                    <a:pt x="872" y="793"/>
                    <a:pt x="883" y="659"/>
                    <a:pt x="807" y="573"/>
                  </a:cubicBezTo>
                  <a:lnTo>
                    <a:pt x="398" y="78"/>
                  </a:lnTo>
                  <a:cubicBezTo>
                    <a:pt x="357" y="27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76"/>
            <p:cNvSpPr/>
            <p:nvPr/>
          </p:nvSpPr>
          <p:spPr>
            <a:xfrm>
              <a:off x="2783018" y="3426362"/>
              <a:ext cx="25686" cy="26785"/>
            </a:xfrm>
            <a:custGeom>
              <a:avLst/>
              <a:gdLst/>
              <a:ahLst/>
              <a:cxnLst/>
              <a:rect l="l" t="t" r="r" b="b"/>
              <a:pathLst>
                <a:path w="911" h="950" extrusionOk="0">
                  <a:moveTo>
                    <a:pt x="236" y="0"/>
                  </a:moveTo>
                  <a:cubicBezTo>
                    <a:pt x="188" y="0"/>
                    <a:pt x="140" y="17"/>
                    <a:pt x="100" y="50"/>
                  </a:cubicBezTo>
                  <a:cubicBezTo>
                    <a:pt x="9" y="123"/>
                    <a:pt x="1" y="257"/>
                    <a:pt x="73" y="346"/>
                  </a:cubicBezTo>
                  <a:lnTo>
                    <a:pt x="515" y="873"/>
                  </a:lnTo>
                  <a:cubicBezTo>
                    <a:pt x="555" y="923"/>
                    <a:pt x="615" y="949"/>
                    <a:pt x="675" y="949"/>
                  </a:cubicBezTo>
                  <a:cubicBezTo>
                    <a:pt x="722" y="949"/>
                    <a:pt x="770" y="933"/>
                    <a:pt x="810" y="900"/>
                  </a:cubicBezTo>
                  <a:cubicBezTo>
                    <a:pt x="902" y="828"/>
                    <a:pt x="910" y="693"/>
                    <a:pt x="837" y="604"/>
                  </a:cubicBezTo>
                  <a:lnTo>
                    <a:pt x="396" y="77"/>
                  </a:lnTo>
                  <a:cubicBezTo>
                    <a:pt x="356" y="26"/>
                    <a:pt x="296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76"/>
            <p:cNvSpPr/>
            <p:nvPr/>
          </p:nvSpPr>
          <p:spPr>
            <a:xfrm>
              <a:off x="2819136" y="3507113"/>
              <a:ext cx="24079" cy="13844"/>
            </a:xfrm>
            <a:custGeom>
              <a:avLst/>
              <a:gdLst/>
              <a:ahLst/>
              <a:cxnLst/>
              <a:rect l="l" t="t" r="r" b="b"/>
              <a:pathLst>
                <a:path w="854" h="491" extrusionOk="0">
                  <a:moveTo>
                    <a:pt x="626" y="0"/>
                  </a:moveTo>
                  <a:cubicBezTo>
                    <a:pt x="615" y="0"/>
                    <a:pt x="604" y="1"/>
                    <a:pt x="592" y="3"/>
                  </a:cubicBezTo>
                  <a:lnTo>
                    <a:pt x="191" y="76"/>
                  </a:lnTo>
                  <a:cubicBezTo>
                    <a:pt x="76" y="95"/>
                    <a:pt x="0" y="202"/>
                    <a:pt x="19" y="318"/>
                  </a:cubicBezTo>
                  <a:cubicBezTo>
                    <a:pt x="38" y="418"/>
                    <a:pt x="125" y="491"/>
                    <a:pt x="224" y="491"/>
                  </a:cubicBezTo>
                  <a:cubicBezTo>
                    <a:pt x="236" y="491"/>
                    <a:pt x="249" y="490"/>
                    <a:pt x="261" y="487"/>
                  </a:cubicBezTo>
                  <a:lnTo>
                    <a:pt x="662" y="417"/>
                  </a:lnTo>
                  <a:cubicBezTo>
                    <a:pt x="778" y="399"/>
                    <a:pt x="853" y="291"/>
                    <a:pt x="834" y="175"/>
                  </a:cubicBezTo>
                  <a:cubicBezTo>
                    <a:pt x="815" y="74"/>
                    <a:pt x="726" y="0"/>
                    <a:pt x="6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76"/>
            <p:cNvSpPr/>
            <p:nvPr/>
          </p:nvSpPr>
          <p:spPr>
            <a:xfrm>
              <a:off x="2766017" y="3516220"/>
              <a:ext cx="24699" cy="13985"/>
            </a:xfrm>
            <a:custGeom>
              <a:avLst/>
              <a:gdLst/>
              <a:ahLst/>
              <a:cxnLst/>
              <a:rect l="l" t="t" r="r" b="b"/>
              <a:pathLst>
                <a:path w="876" h="496" extrusionOk="0">
                  <a:moveTo>
                    <a:pt x="646" y="0"/>
                  </a:moveTo>
                  <a:cubicBezTo>
                    <a:pt x="635" y="0"/>
                    <a:pt x="623" y="1"/>
                    <a:pt x="612" y="3"/>
                  </a:cubicBezTo>
                  <a:lnTo>
                    <a:pt x="192" y="78"/>
                  </a:lnTo>
                  <a:cubicBezTo>
                    <a:pt x="76" y="97"/>
                    <a:pt x="1" y="205"/>
                    <a:pt x="20" y="320"/>
                  </a:cubicBezTo>
                  <a:cubicBezTo>
                    <a:pt x="39" y="422"/>
                    <a:pt x="128" y="495"/>
                    <a:pt x="228" y="495"/>
                  </a:cubicBezTo>
                  <a:cubicBezTo>
                    <a:pt x="239" y="495"/>
                    <a:pt x="251" y="495"/>
                    <a:pt x="262" y="493"/>
                  </a:cubicBezTo>
                  <a:lnTo>
                    <a:pt x="682" y="417"/>
                  </a:lnTo>
                  <a:cubicBezTo>
                    <a:pt x="797" y="399"/>
                    <a:pt x="875" y="291"/>
                    <a:pt x="854" y="175"/>
                  </a:cubicBezTo>
                  <a:cubicBezTo>
                    <a:pt x="837" y="74"/>
                    <a:pt x="748" y="0"/>
                    <a:pt x="6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76"/>
            <p:cNvSpPr/>
            <p:nvPr/>
          </p:nvSpPr>
          <p:spPr>
            <a:xfrm>
              <a:off x="2805095" y="3482075"/>
              <a:ext cx="17481" cy="22866"/>
            </a:xfrm>
            <a:custGeom>
              <a:avLst/>
              <a:gdLst/>
              <a:ahLst/>
              <a:cxnLst/>
              <a:rect l="l" t="t" r="r" b="b"/>
              <a:pathLst>
                <a:path w="620" h="811" extrusionOk="0">
                  <a:moveTo>
                    <a:pt x="383" y="1"/>
                  </a:moveTo>
                  <a:cubicBezTo>
                    <a:pt x="298" y="1"/>
                    <a:pt x="218" y="54"/>
                    <a:pt x="186" y="138"/>
                  </a:cubicBezTo>
                  <a:lnTo>
                    <a:pt x="41" y="528"/>
                  </a:lnTo>
                  <a:cubicBezTo>
                    <a:pt x="1" y="636"/>
                    <a:pt x="57" y="757"/>
                    <a:pt x="165" y="797"/>
                  </a:cubicBezTo>
                  <a:cubicBezTo>
                    <a:pt x="189" y="806"/>
                    <a:pt x="214" y="810"/>
                    <a:pt x="238" y="810"/>
                  </a:cubicBezTo>
                  <a:cubicBezTo>
                    <a:pt x="324" y="810"/>
                    <a:pt x="404" y="757"/>
                    <a:pt x="434" y="673"/>
                  </a:cubicBezTo>
                  <a:lnTo>
                    <a:pt x="579" y="283"/>
                  </a:lnTo>
                  <a:cubicBezTo>
                    <a:pt x="619" y="175"/>
                    <a:pt x="563" y="54"/>
                    <a:pt x="455" y="14"/>
                  </a:cubicBezTo>
                  <a:cubicBezTo>
                    <a:pt x="432" y="5"/>
                    <a:pt x="407" y="1"/>
                    <a:pt x="3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76"/>
            <p:cNvSpPr/>
            <p:nvPr/>
          </p:nvSpPr>
          <p:spPr>
            <a:xfrm>
              <a:off x="2786656" y="3532911"/>
              <a:ext cx="17340" cy="22330"/>
            </a:xfrm>
            <a:custGeom>
              <a:avLst/>
              <a:gdLst/>
              <a:ahLst/>
              <a:cxnLst/>
              <a:rect l="l" t="t" r="r" b="b"/>
              <a:pathLst>
                <a:path w="615" h="792" extrusionOk="0">
                  <a:moveTo>
                    <a:pt x="378" y="1"/>
                  </a:moveTo>
                  <a:cubicBezTo>
                    <a:pt x="292" y="1"/>
                    <a:pt x="210" y="53"/>
                    <a:pt x="181" y="137"/>
                  </a:cubicBezTo>
                  <a:lnTo>
                    <a:pt x="41" y="509"/>
                  </a:lnTo>
                  <a:cubicBezTo>
                    <a:pt x="1" y="616"/>
                    <a:pt x="60" y="737"/>
                    <a:pt x="168" y="778"/>
                  </a:cubicBezTo>
                  <a:cubicBezTo>
                    <a:pt x="192" y="787"/>
                    <a:pt x="217" y="791"/>
                    <a:pt x="241" y="791"/>
                  </a:cubicBezTo>
                  <a:cubicBezTo>
                    <a:pt x="326" y="791"/>
                    <a:pt x="406" y="740"/>
                    <a:pt x="439" y="654"/>
                  </a:cubicBezTo>
                  <a:lnTo>
                    <a:pt x="574" y="283"/>
                  </a:lnTo>
                  <a:cubicBezTo>
                    <a:pt x="614" y="175"/>
                    <a:pt x="555" y="54"/>
                    <a:pt x="450" y="14"/>
                  </a:cubicBezTo>
                  <a:cubicBezTo>
                    <a:pt x="426" y="5"/>
                    <a:pt x="402" y="1"/>
                    <a:pt x="3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76"/>
            <p:cNvSpPr/>
            <p:nvPr/>
          </p:nvSpPr>
          <p:spPr>
            <a:xfrm>
              <a:off x="2777097" y="3487602"/>
              <a:ext cx="20752" cy="20780"/>
            </a:xfrm>
            <a:custGeom>
              <a:avLst/>
              <a:gdLst/>
              <a:ahLst/>
              <a:cxnLst/>
              <a:rect l="l" t="t" r="r" b="b"/>
              <a:pathLst>
                <a:path w="736" h="737" extrusionOk="0">
                  <a:moveTo>
                    <a:pt x="238" y="1"/>
                  </a:moveTo>
                  <a:cubicBezTo>
                    <a:pt x="190" y="1"/>
                    <a:pt x="141" y="17"/>
                    <a:pt x="103" y="49"/>
                  </a:cubicBezTo>
                  <a:cubicBezTo>
                    <a:pt x="12" y="125"/>
                    <a:pt x="1" y="259"/>
                    <a:pt x="73" y="345"/>
                  </a:cubicBezTo>
                  <a:lnTo>
                    <a:pt x="337" y="663"/>
                  </a:lnTo>
                  <a:cubicBezTo>
                    <a:pt x="380" y="711"/>
                    <a:pt x="439" y="737"/>
                    <a:pt x="499" y="737"/>
                  </a:cubicBezTo>
                  <a:cubicBezTo>
                    <a:pt x="546" y="737"/>
                    <a:pt x="593" y="721"/>
                    <a:pt x="633" y="690"/>
                  </a:cubicBezTo>
                  <a:cubicBezTo>
                    <a:pt x="725" y="614"/>
                    <a:pt x="735" y="480"/>
                    <a:pt x="660" y="394"/>
                  </a:cubicBezTo>
                  <a:lnTo>
                    <a:pt x="399" y="76"/>
                  </a:lnTo>
                  <a:cubicBezTo>
                    <a:pt x="357" y="26"/>
                    <a:pt x="297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76"/>
            <p:cNvSpPr/>
            <p:nvPr/>
          </p:nvSpPr>
          <p:spPr>
            <a:xfrm>
              <a:off x="2811242" y="3528597"/>
              <a:ext cx="20977" cy="21062"/>
            </a:xfrm>
            <a:custGeom>
              <a:avLst/>
              <a:gdLst/>
              <a:ahLst/>
              <a:cxnLst/>
              <a:rect l="l" t="t" r="r" b="b"/>
              <a:pathLst>
                <a:path w="744" h="747" extrusionOk="0">
                  <a:moveTo>
                    <a:pt x="236" y="0"/>
                  </a:moveTo>
                  <a:cubicBezTo>
                    <a:pt x="188" y="0"/>
                    <a:pt x="141" y="16"/>
                    <a:pt x="103" y="48"/>
                  </a:cubicBezTo>
                  <a:cubicBezTo>
                    <a:pt x="11" y="124"/>
                    <a:pt x="1" y="258"/>
                    <a:pt x="76" y="344"/>
                  </a:cubicBezTo>
                  <a:lnTo>
                    <a:pt x="348" y="672"/>
                  </a:lnTo>
                  <a:cubicBezTo>
                    <a:pt x="388" y="721"/>
                    <a:pt x="448" y="746"/>
                    <a:pt x="509" y="746"/>
                  </a:cubicBezTo>
                  <a:cubicBezTo>
                    <a:pt x="556" y="746"/>
                    <a:pt x="604" y="731"/>
                    <a:pt x="644" y="699"/>
                  </a:cubicBezTo>
                  <a:cubicBezTo>
                    <a:pt x="735" y="624"/>
                    <a:pt x="743" y="490"/>
                    <a:pt x="670" y="403"/>
                  </a:cubicBezTo>
                  <a:lnTo>
                    <a:pt x="399" y="75"/>
                  </a:lnTo>
                  <a:cubicBezTo>
                    <a:pt x="357" y="26"/>
                    <a:pt x="296" y="0"/>
                    <a:pt x="23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0" name="Google Shape;3900;p76"/>
            <p:cNvSpPr/>
            <p:nvPr/>
          </p:nvSpPr>
          <p:spPr>
            <a:xfrm>
              <a:off x="2669985" y="3638191"/>
              <a:ext cx="37809" cy="18693"/>
            </a:xfrm>
            <a:custGeom>
              <a:avLst/>
              <a:gdLst/>
              <a:ahLst/>
              <a:cxnLst/>
              <a:rect l="l" t="t" r="r" b="b"/>
              <a:pathLst>
                <a:path w="1341" h="663" extrusionOk="0">
                  <a:moveTo>
                    <a:pt x="235" y="1"/>
                  </a:moveTo>
                  <a:cubicBezTo>
                    <a:pt x="143" y="1"/>
                    <a:pt x="58" y="62"/>
                    <a:pt x="33" y="154"/>
                  </a:cubicBezTo>
                  <a:cubicBezTo>
                    <a:pt x="1" y="264"/>
                    <a:pt x="68" y="383"/>
                    <a:pt x="178" y="412"/>
                  </a:cubicBezTo>
                  <a:lnTo>
                    <a:pt x="1050" y="654"/>
                  </a:lnTo>
                  <a:cubicBezTo>
                    <a:pt x="1069" y="660"/>
                    <a:pt x="1089" y="663"/>
                    <a:pt x="1108" y="663"/>
                  </a:cubicBezTo>
                  <a:cubicBezTo>
                    <a:pt x="1200" y="663"/>
                    <a:pt x="1284" y="601"/>
                    <a:pt x="1308" y="509"/>
                  </a:cubicBezTo>
                  <a:cubicBezTo>
                    <a:pt x="1341" y="399"/>
                    <a:pt x="1273" y="283"/>
                    <a:pt x="1163" y="251"/>
                  </a:cubicBezTo>
                  <a:lnTo>
                    <a:pt x="291" y="9"/>
                  </a:lnTo>
                  <a:cubicBezTo>
                    <a:pt x="273" y="3"/>
                    <a:pt x="254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1" name="Google Shape;3901;p76"/>
            <p:cNvSpPr/>
            <p:nvPr/>
          </p:nvSpPr>
          <p:spPr>
            <a:xfrm>
              <a:off x="2773460" y="3607064"/>
              <a:ext cx="29774" cy="28308"/>
            </a:xfrm>
            <a:custGeom>
              <a:avLst/>
              <a:gdLst/>
              <a:ahLst/>
              <a:cxnLst/>
              <a:rect l="l" t="t" r="r" b="b"/>
              <a:pathLst>
                <a:path w="1056" h="1004" extrusionOk="0">
                  <a:moveTo>
                    <a:pt x="826" y="1"/>
                  </a:moveTo>
                  <a:cubicBezTo>
                    <a:pt x="773" y="1"/>
                    <a:pt x="720" y="21"/>
                    <a:pt x="679" y="61"/>
                  </a:cubicBezTo>
                  <a:lnTo>
                    <a:pt x="87" y="642"/>
                  </a:lnTo>
                  <a:cubicBezTo>
                    <a:pt x="1" y="723"/>
                    <a:pt x="1" y="854"/>
                    <a:pt x="81" y="938"/>
                  </a:cubicBezTo>
                  <a:cubicBezTo>
                    <a:pt x="125" y="982"/>
                    <a:pt x="181" y="1003"/>
                    <a:pt x="235" y="1003"/>
                  </a:cubicBezTo>
                  <a:cubicBezTo>
                    <a:pt x="288" y="1003"/>
                    <a:pt x="340" y="983"/>
                    <a:pt x="380" y="943"/>
                  </a:cubicBezTo>
                  <a:lnTo>
                    <a:pt x="972" y="359"/>
                  </a:lnTo>
                  <a:cubicBezTo>
                    <a:pt x="1055" y="279"/>
                    <a:pt x="1055" y="149"/>
                    <a:pt x="975" y="63"/>
                  </a:cubicBezTo>
                  <a:cubicBezTo>
                    <a:pt x="934" y="21"/>
                    <a:pt x="880" y="1"/>
                    <a:pt x="8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76"/>
            <p:cNvSpPr/>
            <p:nvPr/>
          </p:nvSpPr>
          <p:spPr>
            <a:xfrm>
              <a:off x="2721356" y="3587891"/>
              <a:ext cx="19285" cy="35413"/>
            </a:xfrm>
            <a:custGeom>
              <a:avLst/>
              <a:gdLst/>
              <a:ahLst/>
              <a:cxnLst/>
              <a:rect l="l" t="t" r="r" b="b"/>
              <a:pathLst>
                <a:path w="684" h="1256" extrusionOk="0">
                  <a:moveTo>
                    <a:pt x="238" y="1"/>
                  </a:moveTo>
                  <a:cubicBezTo>
                    <a:pt x="219" y="1"/>
                    <a:pt x="200" y="3"/>
                    <a:pt x="181" y="9"/>
                  </a:cubicBezTo>
                  <a:cubicBezTo>
                    <a:pt x="68" y="38"/>
                    <a:pt x="0" y="151"/>
                    <a:pt x="30" y="264"/>
                  </a:cubicBezTo>
                  <a:lnTo>
                    <a:pt x="245" y="1099"/>
                  </a:lnTo>
                  <a:cubicBezTo>
                    <a:pt x="268" y="1192"/>
                    <a:pt x="355" y="1255"/>
                    <a:pt x="450" y="1255"/>
                  </a:cubicBezTo>
                  <a:cubicBezTo>
                    <a:pt x="467" y="1255"/>
                    <a:pt x="484" y="1253"/>
                    <a:pt x="501" y="1249"/>
                  </a:cubicBezTo>
                  <a:cubicBezTo>
                    <a:pt x="616" y="1220"/>
                    <a:pt x="684" y="1104"/>
                    <a:pt x="651" y="994"/>
                  </a:cubicBezTo>
                  <a:lnTo>
                    <a:pt x="436" y="160"/>
                  </a:lnTo>
                  <a:cubicBezTo>
                    <a:pt x="412" y="63"/>
                    <a:pt x="329" y="1"/>
                    <a:pt x="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3" name="Google Shape;3903;p76"/>
            <p:cNvSpPr/>
            <p:nvPr/>
          </p:nvSpPr>
          <p:spPr>
            <a:xfrm>
              <a:off x="2539949" y="3514302"/>
              <a:ext cx="39106" cy="16156"/>
            </a:xfrm>
            <a:custGeom>
              <a:avLst/>
              <a:gdLst/>
              <a:ahLst/>
              <a:cxnLst/>
              <a:rect l="l" t="t" r="r" b="b"/>
              <a:pathLst>
                <a:path w="1387" h="573" extrusionOk="0">
                  <a:moveTo>
                    <a:pt x="1159" y="1"/>
                  </a:moveTo>
                  <a:cubicBezTo>
                    <a:pt x="1147" y="1"/>
                    <a:pt x="1135" y="2"/>
                    <a:pt x="1123" y="4"/>
                  </a:cubicBezTo>
                  <a:lnTo>
                    <a:pt x="257" y="157"/>
                  </a:lnTo>
                  <a:cubicBezTo>
                    <a:pt x="0" y="200"/>
                    <a:pt x="46" y="573"/>
                    <a:pt x="283" y="573"/>
                  </a:cubicBezTo>
                  <a:cubicBezTo>
                    <a:pt x="297" y="573"/>
                    <a:pt x="312" y="571"/>
                    <a:pt x="327" y="569"/>
                  </a:cubicBezTo>
                  <a:lnTo>
                    <a:pt x="1196" y="418"/>
                  </a:lnTo>
                  <a:cubicBezTo>
                    <a:pt x="1309" y="397"/>
                    <a:pt x="1387" y="292"/>
                    <a:pt x="1365" y="176"/>
                  </a:cubicBezTo>
                  <a:cubicBezTo>
                    <a:pt x="1348" y="72"/>
                    <a:pt x="1260" y="1"/>
                    <a:pt x="1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4" name="Google Shape;3904;p76"/>
            <p:cNvSpPr/>
            <p:nvPr/>
          </p:nvSpPr>
          <p:spPr>
            <a:xfrm>
              <a:off x="2523822" y="3473279"/>
              <a:ext cx="21174" cy="33101"/>
            </a:xfrm>
            <a:custGeom>
              <a:avLst/>
              <a:gdLst/>
              <a:ahLst/>
              <a:cxnLst/>
              <a:rect l="l" t="t" r="r" b="b"/>
              <a:pathLst>
                <a:path w="751" h="1174" extrusionOk="0">
                  <a:moveTo>
                    <a:pt x="515" y="1"/>
                  </a:moveTo>
                  <a:cubicBezTo>
                    <a:pt x="430" y="1"/>
                    <a:pt x="349" y="54"/>
                    <a:pt x="318" y="138"/>
                  </a:cubicBezTo>
                  <a:lnTo>
                    <a:pt x="41" y="891"/>
                  </a:lnTo>
                  <a:cubicBezTo>
                    <a:pt x="0" y="999"/>
                    <a:pt x="59" y="1120"/>
                    <a:pt x="167" y="1160"/>
                  </a:cubicBezTo>
                  <a:cubicBezTo>
                    <a:pt x="191" y="1169"/>
                    <a:pt x="215" y="1173"/>
                    <a:pt x="239" y="1173"/>
                  </a:cubicBezTo>
                  <a:cubicBezTo>
                    <a:pt x="323" y="1173"/>
                    <a:pt x="402" y="1120"/>
                    <a:pt x="436" y="1036"/>
                  </a:cubicBezTo>
                  <a:lnTo>
                    <a:pt x="710" y="283"/>
                  </a:lnTo>
                  <a:cubicBezTo>
                    <a:pt x="751" y="175"/>
                    <a:pt x="694" y="54"/>
                    <a:pt x="587" y="14"/>
                  </a:cubicBezTo>
                  <a:cubicBezTo>
                    <a:pt x="563" y="5"/>
                    <a:pt x="539" y="1"/>
                    <a:pt x="5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76"/>
            <p:cNvSpPr/>
            <p:nvPr/>
          </p:nvSpPr>
          <p:spPr>
            <a:xfrm>
              <a:off x="2536115" y="3550871"/>
              <a:ext cx="24755" cy="25657"/>
            </a:xfrm>
            <a:custGeom>
              <a:avLst/>
              <a:gdLst/>
              <a:ahLst/>
              <a:cxnLst/>
              <a:rect l="l" t="t" r="r" b="b"/>
              <a:pathLst>
                <a:path w="878" h="910" extrusionOk="0">
                  <a:moveTo>
                    <a:pt x="236" y="1"/>
                  </a:moveTo>
                  <a:cubicBezTo>
                    <a:pt x="188" y="1"/>
                    <a:pt x="139" y="17"/>
                    <a:pt x="100" y="49"/>
                  </a:cubicBezTo>
                  <a:cubicBezTo>
                    <a:pt x="8" y="125"/>
                    <a:pt x="0" y="259"/>
                    <a:pt x="73" y="345"/>
                  </a:cubicBezTo>
                  <a:lnTo>
                    <a:pt x="479" y="832"/>
                  </a:lnTo>
                  <a:cubicBezTo>
                    <a:pt x="521" y="883"/>
                    <a:pt x="580" y="909"/>
                    <a:pt x="640" y="909"/>
                  </a:cubicBezTo>
                  <a:cubicBezTo>
                    <a:pt x="688" y="909"/>
                    <a:pt x="736" y="893"/>
                    <a:pt x="775" y="859"/>
                  </a:cubicBezTo>
                  <a:cubicBezTo>
                    <a:pt x="866" y="786"/>
                    <a:pt x="877" y="652"/>
                    <a:pt x="802" y="563"/>
                  </a:cubicBezTo>
                  <a:lnTo>
                    <a:pt x="396" y="76"/>
                  </a:lnTo>
                  <a:cubicBezTo>
                    <a:pt x="355" y="26"/>
                    <a:pt x="296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6" name="Google Shape;3906;p76"/>
            <p:cNvSpPr/>
            <p:nvPr/>
          </p:nvSpPr>
          <p:spPr>
            <a:xfrm>
              <a:off x="2642382" y="3476831"/>
              <a:ext cx="67471" cy="88194"/>
            </a:xfrm>
            <a:custGeom>
              <a:avLst/>
              <a:gdLst/>
              <a:ahLst/>
              <a:cxnLst/>
              <a:rect l="l" t="t" r="r" b="b"/>
              <a:pathLst>
                <a:path w="2393" h="3128" extrusionOk="0">
                  <a:moveTo>
                    <a:pt x="1114" y="1"/>
                  </a:moveTo>
                  <a:cubicBezTo>
                    <a:pt x="420" y="318"/>
                    <a:pt x="0" y="1072"/>
                    <a:pt x="135" y="1857"/>
                  </a:cubicBezTo>
                  <a:cubicBezTo>
                    <a:pt x="235" y="2436"/>
                    <a:pt x="617" y="2899"/>
                    <a:pt x="1109" y="3127"/>
                  </a:cubicBezTo>
                  <a:cubicBezTo>
                    <a:pt x="1889" y="2893"/>
                    <a:pt x="2392" y="2110"/>
                    <a:pt x="2250" y="1287"/>
                  </a:cubicBezTo>
                  <a:cubicBezTo>
                    <a:pt x="2142" y="657"/>
                    <a:pt x="1685" y="176"/>
                    <a:pt x="11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76"/>
            <p:cNvSpPr/>
            <p:nvPr/>
          </p:nvSpPr>
          <p:spPr>
            <a:xfrm>
              <a:off x="2573360" y="3321026"/>
              <a:ext cx="75196" cy="88532"/>
            </a:xfrm>
            <a:custGeom>
              <a:avLst/>
              <a:gdLst/>
              <a:ahLst/>
              <a:cxnLst/>
              <a:rect l="l" t="t" r="r" b="b"/>
              <a:pathLst>
                <a:path w="2667" h="3140" extrusionOk="0">
                  <a:moveTo>
                    <a:pt x="1956" y="1"/>
                  </a:moveTo>
                  <a:cubicBezTo>
                    <a:pt x="1117" y="837"/>
                    <a:pt x="444" y="1852"/>
                    <a:pt x="0" y="2998"/>
                  </a:cubicBezTo>
                  <a:cubicBezTo>
                    <a:pt x="218" y="3091"/>
                    <a:pt x="456" y="3140"/>
                    <a:pt x="701" y="3140"/>
                  </a:cubicBezTo>
                  <a:cubicBezTo>
                    <a:pt x="804" y="3140"/>
                    <a:pt x="908" y="3131"/>
                    <a:pt x="1012" y="3114"/>
                  </a:cubicBezTo>
                  <a:cubicBezTo>
                    <a:pt x="2005" y="2941"/>
                    <a:pt x="2666" y="2000"/>
                    <a:pt x="2494" y="1007"/>
                  </a:cubicBezTo>
                  <a:cubicBezTo>
                    <a:pt x="2424" y="606"/>
                    <a:pt x="2231" y="262"/>
                    <a:pt x="19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76"/>
            <p:cNvSpPr/>
            <p:nvPr/>
          </p:nvSpPr>
          <p:spPr>
            <a:xfrm>
              <a:off x="2544150" y="3312905"/>
              <a:ext cx="84980" cy="93043"/>
            </a:xfrm>
            <a:custGeom>
              <a:avLst/>
              <a:gdLst/>
              <a:ahLst/>
              <a:cxnLst/>
              <a:rect l="l" t="t" r="r" b="b"/>
              <a:pathLst>
                <a:path w="3014" h="3300" extrusionOk="0">
                  <a:moveTo>
                    <a:pt x="2589" y="1"/>
                  </a:moveTo>
                  <a:cubicBezTo>
                    <a:pt x="1550" y="499"/>
                    <a:pt x="665" y="1241"/>
                    <a:pt x="0" y="2142"/>
                  </a:cubicBezTo>
                  <a:cubicBezTo>
                    <a:pt x="164" y="2686"/>
                    <a:pt x="568" y="3103"/>
                    <a:pt x="1068" y="3299"/>
                  </a:cubicBezTo>
                  <a:cubicBezTo>
                    <a:pt x="1504" y="2153"/>
                    <a:pt x="2171" y="1142"/>
                    <a:pt x="3014" y="310"/>
                  </a:cubicBezTo>
                  <a:cubicBezTo>
                    <a:pt x="2890" y="186"/>
                    <a:pt x="2745" y="82"/>
                    <a:pt x="25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76"/>
            <p:cNvSpPr/>
            <p:nvPr/>
          </p:nvSpPr>
          <p:spPr>
            <a:xfrm>
              <a:off x="2757699" y="3369718"/>
              <a:ext cx="52048" cy="72630"/>
            </a:xfrm>
            <a:custGeom>
              <a:avLst/>
              <a:gdLst/>
              <a:ahLst/>
              <a:cxnLst/>
              <a:rect l="l" t="t" r="r" b="b"/>
              <a:pathLst>
                <a:path w="1846" h="2576" extrusionOk="0">
                  <a:moveTo>
                    <a:pt x="893" y="1"/>
                  </a:moveTo>
                  <a:cubicBezTo>
                    <a:pt x="336" y="273"/>
                    <a:pt x="0" y="892"/>
                    <a:pt x="110" y="1535"/>
                  </a:cubicBezTo>
                  <a:cubicBezTo>
                    <a:pt x="191" y="2005"/>
                    <a:pt x="492" y="2382"/>
                    <a:pt x="893" y="2576"/>
                  </a:cubicBezTo>
                  <a:cubicBezTo>
                    <a:pt x="1482" y="2331"/>
                    <a:pt x="1846" y="1701"/>
                    <a:pt x="1733" y="1050"/>
                  </a:cubicBezTo>
                  <a:cubicBezTo>
                    <a:pt x="1647" y="563"/>
                    <a:pt x="1318" y="179"/>
                    <a:pt x="8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76"/>
            <p:cNvSpPr/>
            <p:nvPr/>
          </p:nvSpPr>
          <p:spPr>
            <a:xfrm>
              <a:off x="2802529" y="3497244"/>
              <a:ext cx="27631" cy="42885"/>
            </a:xfrm>
            <a:custGeom>
              <a:avLst/>
              <a:gdLst/>
              <a:ahLst/>
              <a:cxnLst/>
              <a:rect l="l" t="t" r="r" b="b"/>
              <a:pathLst>
                <a:path w="980" h="1521" extrusionOk="0">
                  <a:moveTo>
                    <a:pt x="463" y="1"/>
                  </a:moveTo>
                  <a:cubicBezTo>
                    <a:pt x="167" y="192"/>
                    <a:pt x="0" y="547"/>
                    <a:pt x="65" y="915"/>
                  </a:cubicBezTo>
                  <a:cubicBezTo>
                    <a:pt x="108" y="1174"/>
                    <a:pt x="258" y="1386"/>
                    <a:pt x="463" y="1521"/>
                  </a:cubicBezTo>
                  <a:cubicBezTo>
                    <a:pt x="783" y="1354"/>
                    <a:pt x="979" y="991"/>
                    <a:pt x="915" y="614"/>
                  </a:cubicBezTo>
                  <a:cubicBezTo>
                    <a:pt x="866" y="337"/>
                    <a:pt x="694" y="119"/>
                    <a:pt x="4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76"/>
            <p:cNvSpPr/>
            <p:nvPr/>
          </p:nvSpPr>
          <p:spPr>
            <a:xfrm>
              <a:off x="2778705" y="3494594"/>
              <a:ext cx="37950" cy="48101"/>
            </a:xfrm>
            <a:custGeom>
              <a:avLst/>
              <a:gdLst/>
              <a:ahLst/>
              <a:cxnLst/>
              <a:rect l="l" t="t" r="r" b="b"/>
              <a:pathLst>
                <a:path w="1346" h="1706" extrusionOk="0">
                  <a:moveTo>
                    <a:pt x="926" y="0"/>
                  </a:moveTo>
                  <a:cubicBezTo>
                    <a:pt x="877" y="0"/>
                    <a:pt x="826" y="5"/>
                    <a:pt x="775" y="14"/>
                  </a:cubicBezTo>
                  <a:cubicBezTo>
                    <a:pt x="310" y="95"/>
                    <a:pt x="0" y="536"/>
                    <a:pt x="81" y="999"/>
                  </a:cubicBezTo>
                  <a:cubicBezTo>
                    <a:pt x="153" y="1414"/>
                    <a:pt x="513" y="1706"/>
                    <a:pt x="920" y="1706"/>
                  </a:cubicBezTo>
                  <a:cubicBezTo>
                    <a:pt x="969" y="1706"/>
                    <a:pt x="1019" y="1701"/>
                    <a:pt x="1068" y="1693"/>
                  </a:cubicBezTo>
                  <a:cubicBezTo>
                    <a:pt x="1168" y="1677"/>
                    <a:pt x="1262" y="1639"/>
                    <a:pt x="1346" y="1591"/>
                  </a:cubicBezTo>
                  <a:cubicBezTo>
                    <a:pt x="1136" y="1470"/>
                    <a:pt x="977" y="1260"/>
                    <a:pt x="934" y="999"/>
                  </a:cubicBezTo>
                  <a:cubicBezTo>
                    <a:pt x="869" y="635"/>
                    <a:pt x="1044" y="291"/>
                    <a:pt x="1346" y="116"/>
                  </a:cubicBezTo>
                  <a:cubicBezTo>
                    <a:pt x="1220" y="41"/>
                    <a:pt x="1077" y="0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2" name="Google Shape;3912;p76"/>
            <p:cNvSpPr/>
            <p:nvPr/>
          </p:nvSpPr>
          <p:spPr>
            <a:xfrm>
              <a:off x="2722935" y="3612562"/>
              <a:ext cx="75365" cy="71023"/>
            </a:xfrm>
            <a:custGeom>
              <a:avLst/>
              <a:gdLst/>
              <a:ahLst/>
              <a:cxnLst/>
              <a:rect l="l" t="t" r="r" b="b"/>
              <a:pathLst>
                <a:path w="2673" h="2519" extrusionOk="0">
                  <a:moveTo>
                    <a:pt x="1319" y="0"/>
                  </a:moveTo>
                  <a:cubicBezTo>
                    <a:pt x="754" y="207"/>
                    <a:pt x="294" y="676"/>
                    <a:pt x="119" y="1300"/>
                  </a:cubicBezTo>
                  <a:cubicBezTo>
                    <a:pt x="1" y="1719"/>
                    <a:pt x="36" y="2142"/>
                    <a:pt x="184" y="2519"/>
                  </a:cubicBezTo>
                  <a:cubicBezTo>
                    <a:pt x="267" y="2510"/>
                    <a:pt x="351" y="2497"/>
                    <a:pt x="437" y="2484"/>
                  </a:cubicBezTo>
                  <a:cubicBezTo>
                    <a:pt x="1244" y="2341"/>
                    <a:pt x="1997" y="2067"/>
                    <a:pt x="2672" y="1684"/>
                  </a:cubicBezTo>
                  <a:cubicBezTo>
                    <a:pt x="2624" y="915"/>
                    <a:pt x="2099" y="226"/>
                    <a:pt x="13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3" name="Google Shape;3913;p76"/>
            <p:cNvSpPr/>
            <p:nvPr/>
          </p:nvSpPr>
          <p:spPr>
            <a:xfrm>
              <a:off x="2610662" y="3474914"/>
              <a:ext cx="66033" cy="92085"/>
            </a:xfrm>
            <a:custGeom>
              <a:avLst/>
              <a:gdLst/>
              <a:ahLst/>
              <a:cxnLst/>
              <a:rect l="l" t="t" r="r" b="b"/>
              <a:pathLst>
                <a:path w="2342" h="3266" extrusionOk="0">
                  <a:moveTo>
                    <a:pt x="1766" y="1"/>
                  </a:moveTo>
                  <a:cubicBezTo>
                    <a:pt x="1673" y="1"/>
                    <a:pt x="1579" y="9"/>
                    <a:pt x="1483" y="26"/>
                  </a:cubicBezTo>
                  <a:cubicBezTo>
                    <a:pt x="595" y="182"/>
                    <a:pt x="1" y="1024"/>
                    <a:pt x="157" y="1912"/>
                  </a:cubicBezTo>
                  <a:cubicBezTo>
                    <a:pt x="294" y="2705"/>
                    <a:pt x="982" y="3266"/>
                    <a:pt x="1760" y="3266"/>
                  </a:cubicBezTo>
                  <a:cubicBezTo>
                    <a:pt x="1853" y="3266"/>
                    <a:pt x="1948" y="3258"/>
                    <a:pt x="2043" y="3241"/>
                  </a:cubicBezTo>
                  <a:cubicBezTo>
                    <a:pt x="2148" y="3225"/>
                    <a:pt x="2247" y="3195"/>
                    <a:pt x="2342" y="3160"/>
                  </a:cubicBezTo>
                  <a:cubicBezTo>
                    <a:pt x="1825" y="2961"/>
                    <a:pt x="1416" y="2501"/>
                    <a:pt x="1314" y="1912"/>
                  </a:cubicBezTo>
                  <a:cubicBezTo>
                    <a:pt x="1179" y="1129"/>
                    <a:pt x="1626" y="378"/>
                    <a:pt x="2342" y="107"/>
                  </a:cubicBezTo>
                  <a:cubicBezTo>
                    <a:pt x="2160" y="39"/>
                    <a:pt x="1966" y="1"/>
                    <a:pt x="17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4" name="Google Shape;3914;p76"/>
            <p:cNvSpPr/>
            <p:nvPr/>
          </p:nvSpPr>
          <p:spPr>
            <a:xfrm>
              <a:off x="2725078" y="3366561"/>
              <a:ext cx="58956" cy="78918"/>
            </a:xfrm>
            <a:custGeom>
              <a:avLst/>
              <a:gdLst/>
              <a:ahLst/>
              <a:cxnLst/>
              <a:rect l="l" t="t" r="r" b="b"/>
              <a:pathLst>
                <a:path w="2091" h="2799" extrusionOk="0">
                  <a:moveTo>
                    <a:pt x="1512" y="0"/>
                  </a:moveTo>
                  <a:cubicBezTo>
                    <a:pt x="1433" y="0"/>
                    <a:pt x="1352" y="7"/>
                    <a:pt x="1270" y="22"/>
                  </a:cubicBezTo>
                  <a:cubicBezTo>
                    <a:pt x="511" y="153"/>
                    <a:pt x="0" y="877"/>
                    <a:pt x="135" y="1638"/>
                  </a:cubicBezTo>
                  <a:cubicBezTo>
                    <a:pt x="255" y="2320"/>
                    <a:pt x="839" y="2798"/>
                    <a:pt x="1506" y="2798"/>
                  </a:cubicBezTo>
                  <a:cubicBezTo>
                    <a:pt x="1587" y="2798"/>
                    <a:pt x="1669" y="2791"/>
                    <a:pt x="1752" y="2777"/>
                  </a:cubicBezTo>
                  <a:cubicBezTo>
                    <a:pt x="1873" y="2755"/>
                    <a:pt x="1986" y="2720"/>
                    <a:pt x="2091" y="2672"/>
                  </a:cubicBezTo>
                  <a:cubicBezTo>
                    <a:pt x="1684" y="2486"/>
                    <a:pt x="1372" y="2115"/>
                    <a:pt x="1292" y="1638"/>
                  </a:cubicBezTo>
                  <a:cubicBezTo>
                    <a:pt x="1179" y="998"/>
                    <a:pt x="1523" y="385"/>
                    <a:pt x="2088" y="126"/>
                  </a:cubicBezTo>
                  <a:cubicBezTo>
                    <a:pt x="1908" y="45"/>
                    <a:pt x="1715" y="0"/>
                    <a:pt x="15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5" name="Google Shape;3915;p76"/>
            <p:cNvSpPr/>
            <p:nvPr/>
          </p:nvSpPr>
          <p:spPr>
            <a:xfrm>
              <a:off x="2691300" y="3610532"/>
              <a:ext cx="70657" cy="74914"/>
            </a:xfrm>
            <a:custGeom>
              <a:avLst/>
              <a:gdLst/>
              <a:ahLst/>
              <a:cxnLst/>
              <a:rect l="l" t="t" r="r" b="b"/>
              <a:pathLst>
                <a:path w="2506" h="2657" extrusionOk="0">
                  <a:moveTo>
                    <a:pt x="1925" y="1"/>
                  </a:moveTo>
                  <a:cubicBezTo>
                    <a:pt x="1106" y="1"/>
                    <a:pt x="355" y="546"/>
                    <a:pt x="125" y="1372"/>
                  </a:cubicBezTo>
                  <a:cubicBezTo>
                    <a:pt x="1" y="1816"/>
                    <a:pt x="52" y="2268"/>
                    <a:pt x="232" y="2655"/>
                  </a:cubicBezTo>
                  <a:cubicBezTo>
                    <a:pt x="279" y="2656"/>
                    <a:pt x="325" y="2657"/>
                    <a:pt x="372" y="2657"/>
                  </a:cubicBezTo>
                  <a:cubicBezTo>
                    <a:pt x="696" y="2657"/>
                    <a:pt x="1025" y="2632"/>
                    <a:pt x="1360" y="2585"/>
                  </a:cubicBezTo>
                  <a:cubicBezTo>
                    <a:pt x="1203" y="2214"/>
                    <a:pt x="1169" y="1791"/>
                    <a:pt x="1282" y="1372"/>
                  </a:cubicBezTo>
                  <a:cubicBezTo>
                    <a:pt x="1456" y="742"/>
                    <a:pt x="1927" y="282"/>
                    <a:pt x="2506" y="94"/>
                  </a:cubicBezTo>
                  <a:cubicBezTo>
                    <a:pt x="2479" y="83"/>
                    <a:pt x="2452" y="75"/>
                    <a:pt x="2425" y="70"/>
                  </a:cubicBezTo>
                  <a:cubicBezTo>
                    <a:pt x="2258" y="23"/>
                    <a:pt x="2090" y="1"/>
                    <a:pt x="19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6" name="Google Shape;3916;p76"/>
            <p:cNvSpPr/>
            <p:nvPr/>
          </p:nvSpPr>
          <p:spPr>
            <a:xfrm>
              <a:off x="2505523" y="3490055"/>
              <a:ext cx="56616" cy="78833"/>
            </a:xfrm>
            <a:custGeom>
              <a:avLst/>
              <a:gdLst/>
              <a:ahLst/>
              <a:cxnLst/>
              <a:rect l="l" t="t" r="r" b="b"/>
              <a:pathLst>
                <a:path w="2008" h="2796" extrusionOk="0">
                  <a:moveTo>
                    <a:pt x="501" y="0"/>
                  </a:moveTo>
                  <a:cubicBezTo>
                    <a:pt x="421" y="0"/>
                    <a:pt x="339" y="7"/>
                    <a:pt x="256" y="22"/>
                  </a:cubicBezTo>
                  <a:cubicBezTo>
                    <a:pt x="170" y="38"/>
                    <a:pt x="82" y="62"/>
                    <a:pt x="1" y="92"/>
                  </a:cubicBezTo>
                  <a:cubicBezTo>
                    <a:pt x="9" y="447"/>
                    <a:pt x="41" y="810"/>
                    <a:pt x="103" y="1173"/>
                  </a:cubicBezTo>
                  <a:cubicBezTo>
                    <a:pt x="200" y="1746"/>
                    <a:pt x="367" y="2287"/>
                    <a:pt x="593" y="2796"/>
                  </a:cubicBezTo>
                  <a:cubicBezTo>
                    <a:pt x="644" y="2787"/>
                    <a:pt x="690" y="2785"/>
                    <a:pt x="738" y="2774"/>
                  </a:cubicBezTo>
                  <a:cubicBezTo>
                    <a:pt x="1497" y="2645"/>
                    <a:pt x="2008" y="1921"/>
                    <a:pt x="1873" y="1157"/>
                  </a:cubicBezTo>
                  <a:cubicBezTo>
                    <a:pt x="1758" y="480"/>
                    <a:pt x="1170" y="0"/>
                    <a:pt x="5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76"/>
            <p:cNvSpPr/>
            <p:nvPr/>
          </p:nvSpPr>
          <p:spPr>
            <a:xfrm>
              <a:off x="2544388" y="3312905"/>
              <a:ext cx="84980" cy="93043"/>
            </a:xfrm>
            <a:custGeom>
              <a:avLst/>
              <a:gdLst/>
              <a:ahLst/>
              <a:cxnLst/>
              <a:rect l="l" t="t" r="r" b="b"/>
              <a:pathLst>
                <a:path w="3014" h="3300" extrusionOk="0">
                  <a:moveTo>
                    <a:pt x="2589" y="1"/>
                  </a:moveTo>
                  <a:cubicBezTo>
                    <a:pt x="1550" y="499"/>
                    <a:pt x="665" y="1241"/>
                    <a:pt x="0" y="2142"/>
                  </a:cubicBezTo>
                  <a:cubicBezTo>
                    <a:pt x="164" y="2686"/>
                    <a:pt x="568" y="3103"/>
                    <a:pt x="1068" y="3299"/>
                  </a:cubicBezTo>
                  <a:cubicBezTo>
                    <a:pt x="1504" y="2153"/>
                    <a:pt x="2171" y="1142"/>
                    <a:pt x="3014" y="310"/>
                  </a:cubicBezTo>
                  <a:cubicBezTo>
                    <a:pt x="2890" y="186"/>
                    <a:pt x="2745" y="82"/>
                    <a:pt x="2589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8" name="Google Shape;3918;p76"/>
            <p:cNvSpPr/>
            <p:nvPr/>
          </p:nvSpPr>
          <p:spPr>
            <a:xfrm>
              <a:off x="2778942" y="3494594"/>
              <a:ext cx="37950" cy="48101"/>
            </a:xfrm>
            <a:custGeom>
              <a:avLst/>
              <a:gdLst/>
              <a:ahLst/>
              <a:cxnLst/>
              <a:rect l="l" t="t" r="r" b="b"/>
              <a:pathLst>
                <a:path w="1346" h="1706" extrusionOk="0">
                  <a:moveTo>
                    <a:pt x="926" y="0"/>
                  </a:moveTo>
                  <a:cubicBezTo>
                    <a:pt x="877" y="0"/>
                    <a:pt x="826" y="5"/>
                    <a:pt x="775" y="14"/>
                  </a:cubicBezTo>
                  <a:cubicBezTo>
                    <a:pt x="310" y="95"/>
                    <a:pt x="0" y="536"/>
                    <a:pt x="81" y="999"/>
                  </a:cubicBezTo>
                  <a:cubicBezTo>
                    <a:pt x="153" y="1414"/>
                    <a:pt x="513" y="1706"/>
                    <a:pt x="920" y="1706"/>
                  </a:cubicBezTo>
                  <a:cubicBezTo>
                    <a:pt x="969" y="1706"/>
                    <a:pt x="1019" y="1701"/>
                    <a:pt x="1068" y="1693"/>
                  </a:cubicBezTo>
                  <a:cubicBezTo>
                    <a:pt x="1168" y="1677"/>
                    <a:pt x="1262" y="1639"/>
                    <a:pt x="1346" y="1591"/>
                  </a:cubicBezTo>
                  <a:cubicBezTo>
                    <a:pt x="1136" y="1470"/>
                    <a:pt x="977" y="1260"/>
                    <a:pt x="934" y="999"/>
                  </a:cubicBezTo>
                  <a:cubicBezTo>
                    <a:pt x="869" y="635"/>
                    <a:pt x="1044" y="291"/>
                    <a:pt x="1346" y="116"/>
                  </a:cubicBezTo>
                  <a:cubicBezTo>
                    <a:pt x="1220" y="41"/>
                    <a:pt x="1077" y="0"/>
                    <a:pt x="926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9" name="Google Shape;3919;p76"/>
            <p:cNvSpPr/>
            <p:nvPr/>
          </p:nvSpPr>
          <p:spPr>
            <a:xfrm>
              <a:off x="2610900" y="3474914"/>
              <a:ext cx="66033" cy="92085"/>
            </a:xfrm>
            <a:custGeom>
              <a:avLst/>
              <a:gdLst/>
              <a:ahLst/>
              <a:cxnLst/>
              <a:rect l="l" t="t" r="r" b="b"/>
              <a:pathLst>
                <a:path w="2342" h="3266" extrusionOk="0">
                  <a:moveTo>
                    <a:pt x="1766" y="1"/>
                  </a:moveTo>
                  <a:cubicBezTo>
                    <a:pt x="1673" y="1"/>
                    <a:pt x="1579" y="9"/>
                    <a:pt x="1483" y="26"/>
                  </a:cubicBezTo>
                  <a:cubicBezTo>
                    <a:pt x="595" y="182"/>
                    <a:pt x="1" y="1024"/>
                    <a:pt x="157" y="1912"/>
                  </a:cubicBezTo>
                  <a:cubicBezTo>
                    <a:pt x="294" y="2705"/>
                    <a:pt x="982" y="3266"/>
                    <a:pt x="1760" y="3266"/>
                  </a:cubicBezTo>
                  <a:cubicBezTo>
                    <a:pt x="1853" y="3266"/>
                    <a:pt x="1948" y="3258"/>
                    <a:pt x="2043" y="3241"/>
                  </a:cubicBezTo>
                  <a:cubicBezTo>
                    <a:pt x="2148" y="3225"/>
                    <a:pt x="2247" y="3195"/>
                    <a:pt x="2342" y="3160"/>
                  </a:cubicBezTo>
                  <a:cubicBezTo>
                    <a:pt x="1825" y="2961"/>
                    <a:pt x="1416" y="2501"/>
                    <a:pt x="1314" y="1912"/>
                  </a:cubicBezTo>
                  <a:cubicBezTo>
                    <a:pt x="1179" y="1129"/>
                    <a:pt x="1626" y="378"/>
                    <a:pt x="2342" y="107"/>
                  </a:cubicBezTo>
                  <a:cubicBezTo>
                    <a:pt x="2160" y="39"/>
                    <a:pt x="1966" y="1"/>
                    <a:pt x="1766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0" name="Google Shape;3920;p76"/>
            <p:cNvSpPr/>
            <p:nvPr/>
          </p:nvSpPr>
          <p:spPr>
            <a:xfrm>
              <a:off x="2725315" y="3366561"/>
              <a:ext cx="58956" cy="78918"/>
            </a:xfrm>
            <a:custGeom>
              <a:avLst/>
              <a:gdLst/>
              <a:ahLst/>
              <a:cxnLst/>
              <a:rect l="l" t="t" r="r" b="b"/>
              <a:pathLst>
                <a:path w="2091" h="2799" extrusionOk="0">
                  <a:moveTo>
                    <a:pt x="1512" y="0"/>
                  </a:moveTo>
                  <a:cubicBezTo>
                    <a:pt x="1433" y="0"/>
                    <a:pt x="1352" y="7"/>
                    <a:pt x="1270" y="22"/>
                  </a:cubicBezTo>
                  <a:cubicBezTo>
                    <a:pt x="511" y="153"/>
                    <a:pt x="0" y="877"/>
                    <a:pt x="135" y="1638"/>
                  </a:cubicBezTo>
                  <a:cubicBezTo>
                    <a:pt x="255" y="2320"/>
                    <a:pt x="839" y="2798"/>
                    <a:pt x="1506" y="2798"/>
                  </a:cubicBezTo>
                  <a:cubicBezTo>
                    <a:pt x="1587" y="2798"/>
                    <a:pt x="1669" y="2791"/>
                    <a:pt x="1752" y="2777"/>
                  </a:cubicBezTo>
                  <a:cubicBezTo>
                    <a:pt x="1873" y="2755"/>
                    <a:pt x="1986" y="2720"/>
                    <a:pt x="2091" y="2672"/>
                  </a:cubicBezTo>
                  <a:cubicBezTo>
                    <a:pt x="1684" y="2486"/>
                    <a:pt x="1372" y="2115"/>
                    <a:pt x="1292" y="1638"/>
                  </a:cubicBezTo>
                  <a:cubicBezTo>
                    <a:pt x="1179" y="998"/>
                    <a:pt x="1523" y="385"/>
                    <a:pt x="2088" y="126"/>
                  </a:cubicBezTo>
                  <a:cubicBezTo>
                    <a:pt x="1908" y="45"/>
                    <a:pt x="1715" y="0"/>
                    <a:pt x="1512" y="0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1" name="Google Shape;3921;p76"/>
            <p:cNvSpPr/>
            <p:nvPr/>
          </p:nvSpPr>
          <p:spPr>
            <a:xfrm>
              <a:off x="2691538" y="3610532"/>
              <a:ext cx="70657" cy="74914"/>
            </a:xfrm>
            <a:custGeom>
              <a:avLst/>
              <a:gdLst/>
              <a:ahLst/>
              <a:cxnLst/>
              <a:rect l="l" t="t" r="r" b="b"/>
              <a:pathLst>
                <a:path w="2506" h="2657" extrusionOk="0">
                  <a:moveTo>
                    <a:pt x="1925" y="1"/>
                  </a:moveTo>
                  <a:cubicBezTo>
                    <a:pt x="1106" y="1"/>
                    <a:pt x="355" y="546"/>
                    <a:pt x="125" y="1372"/>
                  </a:cubicBezTo>
                  <a:cubicBezTo>
                    <a:pt x="1" y="1816"/>
                    <a:pt x="52" y="2268"/>
                    <a:pt x="232" y="2655"/>
                  </a:cubicBezTo>
                  <a:cubicBezTo>
                    <a:pt x="279" y="2656"/>
                    <a:pt x="325" y="2657"/>
                    <a:pt x="372" y="2657"/>
                  </a:cubicBezTo>
                  <a:cubicBezTo>
                    <a:pt x="696" y="2657"/>
                    <a:pt x="1025" y="2632"/>
                    <a:pt x="1360" y="2585"/>
                  </a:cubicBezTo>
                  <a:cubicBezTo>
                    <a:pt x="1203" y="2214"/>
                    <a:pt x="1169" y="1791"/>
                    <a:pt x="1282" y="1372"/>
                  </a:cubicBezTo>
                  <a:cubicBezTo>
                    <a:pt x="1456" y="742"/>
                    <a:pt x="1927" y="282"/>
                    <a:pt x="2506" y="94"/>
                  </a:cubicBezTo>
                  <a:cubicBezTo>
                    <a:pt x="2479" y="83"/>
                    <a:pt x="2452" y="75"/>
                    <a:pt x="2425" y="70"/>
                  </a:cubicBezTo>
                  <a:cubicBezTo>
                    <a:pt x="2258" y="23"/>
                    <a:pt x="2090" y="1"/>
                    <a:pt x="1925" y="1"/>
                  </a:cubicBezTo>
                  <a:close/>
                </a:path>
              </a:pathLst>
            </a:custGeom>
            <a:solidFill>
              <a:srgbClr val="FFFFFF">
                <a:alpha val="182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2" name="Google Shape;3922;p76"/>
            <p:cNvSpPr/>
            <p:nvPr/>
          </p:nvSpPr>
          <p:spPr>
            <a:xfrm>
              <a:off x="2504791" y="3299344"/>
              <a:ext cx="150054" cy="380604"/>
            </a:xfrm>
            <a:custGeom>
              <a:avLst/>
              <a:gdLst/>
              <a:ahLst/>
              <a:cxnLst/>
              <a:rect l="l" t="t" r="r" b="b"/>
              <a:pathLst>
                <a:path w="5322" h="13499" extrusionOk="0">
                  <a:moveTo>
                    <a:pt x="5322" y="0"/>
                  </a:moveTo>
                  <a:lnTo>
                    <a:pt x="5322" y="0"/>
                  </a:lnTo>
                  <a:cubicBezTo>
                    <a:pt x="4848" y="116"/>
                    <a:pt x="4396" y="277"/>
                    <a:pt x="3974" y="482"/>
                  </a:cubicBezTo>
                  <a:lnTo>
                    <a:pt x="3874" y="856"/>
                  </a:lnTo>
                  <a:lnTo>
                    <a:pt x="1961" y="2575"/>
                  </a:lnTo>
                  <a:lnTo>
                    <a:pt x="1383" y="2629"/>
                  </a:lnTo>
                  <a:cubicBezTo>
                    <a:pt x="498" y="3826"/>
                    <a:pt x="0" y="5300"/>
                    <a:pt x="27" y="6858"/>
                  </a:cubicBezTo>
                  <a:lnTo>
                    <a:pt x="336" y="7152"/>
                  </a:lnTo>
                  <a:lnTo>
                    <a:pt x="813" y="9183"/>
                  </a:lnTo>
                  <a:lnTo>
                    <a:pt x="616" y="9560"/>
                  </a:lnTo>
                  <a:cubicBezTo>
                    <a:pt x="1491" y="11542"/>
                    <a:pt x="3250" y="12990"/>
                    <a:pt x="5319" y="13498"/>
                  </a:cubicBezTo>
                  <a:cubicBezTo>
                    <a:pt x="2844" y="11672"/>
                    <a:pt x="1472" y="8551"/>
                    <a:pt x="2031" y="5314"/>
                  </a:cubicBezTo>
                  <a:cubicBezTo>
                    <a:pt x="2416" y="3100"/>
                    <a:pt x="3640" y="1235"/>
                    <a:pt x="5322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3" name="Google Shape;3923;p76"/>
          <p:cNvGrpSpPr/>
          <p:nvPr/>
        </p:nvGrpSpPr>
        <p:grpSpPr>
          <a:xfrm>
            <a:off x="1757651" y="3296524"/>
            <a:ext cx="392587" cy="385933"/>
            <a:chOff x="1757651" y="3296524"/>
            <a:chExt cx="392587" cy="385933"/>
          </a:xfrm>
        </p:grpSpPr>
        <p:sp>
          <p:nvSpPr>
            <p:cNvPr id="3924" name="Google Shape;3924;p76"/>
            <p:cNvSpPr/>
            <p:nvPr/>
          </p:nvSpPr>
          <p:spPr>
            <a:xfrm>
              <a:off x="1805498" y="3382181"/>
              <a:ext cx="250907" cy="286236"/>
            </a:xfrm>
            <a:custGeom>
              <a:avLst/>
              <a:gdLst/>
              <a:ahLst/>
              <a:cxnLst/>
              <a:rect l="l" t="t" r="r" b="b"/>
              <a:pathLst>
                <a:path w="8899" h="10152" extrusionOk="0">
                  <a:moveTo>
                    <a:pt x="3641" y="0"/>
                  </a:moveTo>
                  <a:cubicBezTo>
                    <a:pt x="3517" y="0"/>
                    <a:pt x="3396" y="3"/>
                    <a:pt x="3275" y="14"/>
                  </a:cubicBezTo>
                  <a:lnTo>
                    <a:pt x="3044" y="256"/>
                  </a:lnTo>
                  <a:lnTo>
                    <a:pt x="2592" y="342"/>
                  </a:lnTo>
                  <a:lnTo>
                    <a:pt x="1817" y="861"/>
                  </a:lnTo>
                  <a:lnTo>
                    <a:pt x="733" y="2424"/>
                  </a:lnTo>
                  <a:lnTo>
                    <a:pt x="1" y="3893"/>
                  </a:lnTo>
                  <a:lnTo>
                    <a:pt x="1" y="6048"/>
                  </a:lnTo>
                  <a:lnTo>
                    <a:pt x="316" y="7647"/>
                  </a:lnTo>
                  <a:lnTo>
                    <a:pt x="1230" y="9113"/>
                  </a:lnTo>
                  <a:lnTo>
                    <a:pt x="1911" y="9874"/>
                  </a:lnTo>
                  <a:lnTo>
                    <a:pt x="2145" y="10001"/>
                  </a:lnTo>
                  <a:lnTo>
                    <a:pt x="4978" y="10151"/>
                  </a:lnTo>
                  <a:lnTo>
                    <a:pt x="6743" y="9377"/>
                  </a:lnTo>
                  <a:lnTo>
                    <a:pt x="7115" y="9377"/>
                  </a:lnTo>
                  <a:cubicBezTo>
                    <a:pt x="8037" y="8577"/>
                    <a:pt x="8686" y="7474"/>
                    <a:pt x="8898" y="6223"/>
                  </a:cubicBezTo>
                  <a:lnTo>
                    <a:pt x="8723" y="5758"/>
                  </a:lnTo>
                  <a:lnTo>
                    <a:pt x="8433" y="4119"/>
                  </a:lnTo>
                  <a:lnTo>
                    <a:pt x="6770" y="1671"/>
                  </a:lnTo>
                  <a:lnTo>
                    <a:pt x="5331" y="538"/>
                  </a:lnTo>
                  <a:lnTo>
                    <a:pt x="5293" y="431"/>
                  </a:lnTo>
                  <a:lnTo>
                    <a:pt x="4962" y="277"/>
                  </a:lnTo>
                  <a:lnTo>
                    <a:pt x="4900" y="148"/>
                  </a:lnTo>
                  <a:cubicBezTo>
                    <a:pt x="4497" y="49"/>
                    <a:pt x="4074" y="0"/>
                    <a:pt x="3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76"/>
            <p:cNvSpPr/>
            <p:nvPr/>
          </p:nvSpPr>
          <p:spPr>
            <a:xfrm>
              <a:off x="1772425" y="3390583"/>
              <a:ext cx="110271" cy="273435"/>
            </a:xfrm>
            <a:custGeom>
              <a:avLst/>
              <a:gdLst/>
              <a:ahLst/>
              <a:cxnLst/>
              <a:rect l="l" t="t" r="r" b="b"/>
              <a:pathLst>
                <a:path w="3911" h="9698" extrusionOk="0">
                  <a:moveTo>
                    <a:pt x="3910" y="1"/>
                  </a:moveTo>
                  <a:lnTo>
                    <a:pt x="2710" y="230"/>
                  </a:lnTo>
                  <a:lnTo>
                    <a:pt x="2468" y="230"/>
                  </a:lnTo>
                  <a:cubicBezTo>
                    <a:pt x="1795" y="558"/>
                    <a:pt x="1198" y="1026"/>
                    <a:pt x="722" y="1599"/>
                  </a:cubicBezTo>
                  <a:lnTo>
                    <a:pt x="703" y="2312"/>
                  </a:lnTo>
                  <a:lnTo>
                    <a:pt x="1" y="3566"/>
                  </a:lnTo>
                  <a:lnTo>
                    <a:pt x="224" y="6367"/>
                  </a:lnTo>
                  <a:lnTo>
                    <a:pt x="1354" y="8616"/>
                  </a:lnTo>
                  <a:lnTo>
                    <a:pt x="3307" y="9692"/>
                  </a:lnTo>
                  <a:lnTo>
                    <a:pt x="3402" y="9697"/>
                  </a:lnTo>
                  <a:cubicBezTo>
                    <a:pt x="2072" y="8584"/>
                    <a:pt x="1225" y="6907"/>
                    <a:pt x="1225" y="5037"/>
                  </a:cubicBezTo>
                  <a:cubicBezTo>
                    <a:pt x="1225" y="2939"/>
                    <a:pt x="2293" y="1091"/>
                    <a:pt x="39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76"/>
            <p:cNvSpPr/>
            <p:nvPr/>
          </p:nvSpPr>
          <p:spPr>
            <a:xfrm>
              <a:off x="1805357" y="3445901"/>
              <a:ext cx="95243" cy="139001"/>
            </a:xfrm>
            <a:custGeom>
              <a:avLst/>
              <a:gdLst/>
              <a:ahLst/>
              <a:cxnLst/>
              <a:rect l="l" t="t" r="r" b="b"/>
              <a:pathLst>
                <a:path w="3378" h="4930" extrusionOk="0">
                  <a:moveTo>
                    <a:pt x="1722" y="1"/>
                  </a:moveTo>
                  <a:cubicBezTo>
                    <a:pt x="1495" y="1"/>
                    <a:pt x="1203" y="33"/>
                    <a:pt x="808" y="33"/>
                  </a:cubicBezTo>
                  <a:lnTo>
                    <a:pt x="730" y="143"/>
                  </a:lnTo>
                  <a:lnTo>
                    <a:pt x="0" y="1615"/>
                  </a:lnTo>
                  <a:lnTo>
                    <a:pt x="0" y="3770"/>
                  </a:lnTo>
                  <a:lnTo>
                    <a:pt x="226" y="4929"/>
                  </a:lnTo>
                  <a:cubicBezTo>
                    <a:pt x="313" y="4749"/>
                    <a:pt x="482" y="4566"/>
                    <a:pt x="748" y="4421"/>
                  </a:cubicBezTo>
                  <a:cubicBezTo>
                    <a:pt x="1749" y="3877"/>
                    <a:pt x="1424" y="3533"/>
                    <a:pt x="1730" y="3102"/>
                  </a:cubicBezTo>
                  <a:cubicBezTo>
                    <a:pt x="1828" y="2967"/>
                    <a:pt x="2010" y="2932"/>
                    <a:pt x="2217" y="2932"/>
                  </a:cubicBezTo>
                  <a:cubicBezTo>
                    <a:pt x="2430" y="2932"/>
                    <a:pt x="2669" y="2969"/>
                    <a:pt x="2867" y="2969"/>
                  </a:cubicBezTo>
                  <a:cubicBezTo>
                    <a:pt x="3078" y="2969"/>
                    <a:pt x="3242" y="2927"/>
                    <a:pt x="3277" y="2755"/>
                  </a:cubicBezTo>
                  <a:cubicBezTo>
                    <a:pt x="3377" y="2268"/>
                    <a:pt x="3256" y="2330"/>
                    <a:pt x="2686" y="1943"/>
                  </a:cubicBezTo>
                  <a:cubicBezTo>
                    <a:pt x="2271" y="1660"/>
                    <a:pt x="2503" y="1337"/>
                    <a:pt x="2532" y="928"/>
                  </a:cubicBezTo>
                  <a:lnTo>
                    <a:pt x="2411" y="877"/>
                  </a:lnTo>
                  <a:lnTo>
                    <a:pt x="2244" y="423"/>
                  </a:lnTo>
                  <a:lnTo>
                    <a:pt x="2314" y="234"/>
                  </a:lnTo>
                  <a:cubicBezTo>
                    <a:pt x="2163" y="44"/>
                    <a:pt x="1987" y="1"/>
                    <a:pt x="17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76"/>
            <p:cNvSpPr/>
            <p:nvPr/>
          </p:nvSpPr>
          <p:spPr>
            <a:xfrm>
              <a:off x="1822358" y="3601509"/>
              <a:ext cx="183606" cy="80948"/>
            </a:xfrm>
            <a:custGeom>
              <a:avLst/>
              <a:gdLst/>
              <a:ahLst/>
              <a:cxnLst/>
              <a:rect l="l" t="t" r="r" b="b"/>
              <a:pathLst>
                <a:path w="6512" h="2871" extrusionOk="0">
                  <a:moveTo>
                    <a:pt x="3189" y="0"/>
                  </a:moveTo>
                  <a:cubicBezTo>
                    <a:pt x="2434" y="0"/>
                    <a:pt x="2461" y="887"/>
                    <a:pt x="1854" y="903"/>
                  </a:cubicBezTo>
                  <a:cubicBezTo>
                    <a:pt x="1844" y="904"/>
                    <a:pt x="1835" y="904"/>
                    <a:pt x="1826" y="904"/>
                  </a:cubicBezTo>
                  <a:cubicBezTo>
                    <a:pt x="1202" y="904"/>
                    <a:pt x="1274" y="340"/>
                    <a:pt x="608" y="340"/>
                  </a:cubicBezTo>
                  <a:cubicBezTo>
                    <a:pt x="547" y="340"/>
                    <a:pt x="480" y="344"/>
                    <a:pt x="406" y="355"/>
                  </a:cubicBezTo>
                  <a:cubicBezTo>
                    <a:pt x="355" y="362"/>
                    <a:pt x="306" y="365"/>
                    <a:pt x="258" y="365"/>
                  </a:cubicBezTo>
                  <a:cubicBezTo>
                    <a:pt x="165" y="365"/>
                    <a:pt x="78" y="352"/>
                    <a:pt x="0" y="325"/>
                  </a:cubicBezTo>
                  <a:lnTo>
                    <a:pt x="0" y="325"/>
                  </a:lnTo>
                  <a:lnTo>
                    <a:pt x="622" y="1320"/>
                  </a:lnTo>
                  <a:lnTo>
                    <a:pt x="1477" y="2273"/>
                  </a:lnTo>
                  <a:lnTo>
                    <a:pt x="2139" y="2720"/>
                  </a:lnTo>
                  <a:lnTo>
                    <a:pt x="2346" y="2827"/>
                  </a:lnTo>
                  <a:cubicBezTo>
                    <a:pt x="2572" y="2857"/>
                    <a:pt x="2804" y="2870"/>
                    <a:pt x="3040" y="2870"/>
                  </a:cubicBezTo>
                  <a:cubicBezTo>
                    <a:pt x="4364" y="2870"/>
                    <a:pt x="5580" y="2386"/>
                    <a:pt x="6511" y="1587"/>
                  </a:cubicBezTo>
                  <a:cubicBezTo>
                    <a:pt x="6336" y="875"/>
                    <a:pt x="6147" y="328"/>
                    <a:pt x="5680" y="328"/>
                  </a:cubicBezTo>
                  <a:cubicBezTo>
                    <a:pt x="5601" y="328"/>
                    <a:pt x="5515" y="343"/>
                    <a:pt x="5419" y="376"/>
                  </a:cubicBezTo>
                  <a:cubicBezTo>
                    <a:pt x="5180" y="458"/>
                    <a:pt x="5049" y="499"/>
                    <a:pt x="4923" y="499"/>
                  </a:cubicBezTo>
                  <a:cubicBezTo>
                    <a:pt x="4694" y="499"/>
                    <a:pt x="4478" y="364"/>
                    <a:pt x="3665" y="91"/>
                  </a:cubicBezTo>
                  <a:cubicBezTo>
                    <a:pt x="3477" y="27"/>
                    <a:pt x="3321" y="0"/>
                    <a:pt x="31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76"/>
            <p:cNvSpPr/>
            <p:nvPr/>
          </p:nvSpPr>
          <p:spPr>
            <a:xfrm>
              <a:off x="1757651" y="3435497"/>
              <a:ext cx="136492" cy="246340"/>
            </a:xfrm>
            <a:custGeom>
              <a:avLst/>
              <a:gdLst/>
              <a:ahLst/>
              <a:cxnLst/>
              <a:rect l="l" t="t" r="r" b="b"/>
              <a:pathLst>
                <a:path w="4841" h="8737" extrusionOk="0">
                  <a:moveTo>
                    <a:pt x="1246" y="1"/>
                  </a:moveTo>
                  <a:cubicBezTo>
                    <a:pt x="468" y="926"/>
                    <a:pt x="0" y="2121"/>
                    <a:pt x="0" y="3426"/>
                  </a:cubicBezTo>
                  <a:cubicBezTo>
                    <a:pt x="0" y="6202"/>
                    <a:pt x="2126" y="8486"/>
                    <a:pt x="4840" y="8737"/>
                  </a:cubicBezTo>
                  <a:cubicBezTo>
                    <a:pt x="3815" y="8158"/>
                    <a:pt x="2979" y="7289"/>
                    <a:pt x="2432" y="6243"/>
                  </a:cubicBezTo>
                  <a:cubicBezTo>
                    <a:pt x="1902" y="6170"/>
                    <a:pt x="1663" y="5635"/>
                    <a:pt x="1999" y="5172"/>
                  </a:cubicBezTo>
                  <a:cubicBezTo>
                    <a:pt x="1838" y="4623"/>
                    <a:pt x="1749" y="4044"/>
                    <a:pt x="1749" y="3444"/>
                  </a:cubicBezTo>
                  <a:cubicBezTo>
                    <a:pt x="1749" y="2339"/>
                    <a:pt x="2045" y="1300"/>
                    <a:pt x="2564" y="404"/>
                  </a:cubicBezTo>
                  <a:cubicBezTo>
                    <a:pt x="2465" y="404"/>
                    <a:pt x="2365" y="404"/>
                    <a:pt x="2255" y="402"/>
                  </a:cubicBezTo>
                  <a:cubicBezTo>
                    <a:pt x="1805" y="385"/>
                    <a:pt x="1477" y="213"/>
                    <a:pt x="12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9" name="Google Shape;3929;p76"/>
            <p:cNvSpPr/>
            <p:nvPr/>
          </p:nvSpPr>
          <p:spPr>
            <a:xfrm>
              <a:off x="1955636" y="3399323"/>
              <a:ext cx="102799" cy="158484"/>
            </a:xfrm>
            <a:custGeom>
              <a:avLst/>
              <a:gdLst/>
              <a:ahLst/>
              <a:cxnLst/>
              <a:rect l="l" t="t" r="r" b="b"/>
              <a:pathLst>
                <a:path w="3646" h="5621" extrusionOk="0">
                  <a:moveTo>
                    <a:pt x="665" y="0"/>
                  </a:moveTo>
                  <a:lnTo>
                    <a:pt x="33" y="347"/>
                  </a:lnTo>
                  <a:lnTo>
                    <a:pt x="0" y="450"/>
                  </a:lnTo>
                  <a:cubicBezTo>
                    <a:pt x="54" y="522"/>
                    <a:pt x="121" y="592"/>
                    <a:pt x="213" y="659"/>
                  </a:cubicBezTo>
                  <a:cubicBezTo>
                    <a:pt x="942" y="1200"/>
                    <a:pt x="1225" y="1346"/>
                    <a:pt x="1015" y="1916"/>
                  </a:cubicBezTo>
                  <a:cubicBezTo>
                    <a:pt x="797" y="2489"/>
                    <a:pt x="415" y="3772"/>
                    <a:pt x="1440" y="4028"/>
                  </a:cubicBezTo>
                  <a:cubicBezTo>
                    <a:pt x="2470" y="4284"/>
                    <a:pt x="2812" y="4429"/>
                    <a:pt x="2928" y="4830"/>
                  </a:cubicBezTo>
                  <a:cubicBezTo>
                    <a:pt x="3008" y="5112"/>
                    <a:pt x="3140" y="5505"/>
                    <a:pt x="3571" y="5621"/>
                  </a:cubicBezTo>
                  <a:cubicBezTo>
                    <a:pt x="3619" y="5327"/>
                    <a:pt x="3646" y="5029"/>
                    <a:pt x="3646" y="4722"/>
                  </a:cubicBezTo>
                  <a:cubicBezTo>
                    <a:pt x="3643" y="2669"/>
                    <a:pt x="2489" y="894"/>
                    <a:pt x="8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76"/>
            <p:cNvSpPr/>
            <p:nvPr/>
          </p:nvSpPr>
          <p:spPr>
            <a:xfrm>
              <a:off x="1856559" y="3382011"/>
              <a:ext cx="49708" cy="46916"/>
            </a:xfrm>
            <a:custGeom>
              <a:avLst/>
              <a:gdLst/>
              <a:ahLst/>
              <a:cxnLst/>
              <a:rect l="l" t="t" r="r" b="b"/>
              <a:pathLst>
                <a:path w="1763" h="1664" extrusionOk="0">
                  <a:moveTo>
                    <a:pt x="1461" y="1"/>
                  </a:moveTo>
                  <a:cubicBezTo>
                    <a:pt x="1443" y="4"/>
                    <a:pt x="1427" y="4"/>
                    <a:pt x="1413" y="4"/>
                  </a:cubicBezTo>
                  <a:lnTo>
                    <a:pt x="1050" y="146"/>
                  </a:lnTo>
                  <a:lnTo>
                    <a:pt x="1" y="846"/>
                  </a:lnTo>
                  <a:cubicBezTo>
                    <a:pt x="189" y="948"/>
                    <a:pt x="399" y="1099"/>
                    <a:pt x="533" y="1311"/>
                  </a:cubicBezTo>
                  <a:cubicBezTo>
                    <a:pt x="712" y="1597"/>
                    <a:pt x="896" y="1664"/>
                    <a:pt x="1060" y="1664"/>
                  </a:cubicBezTo>
                  <a:cubicBezTo>
                    <a:pt x="1161" y="1664"/>
                    <a:pt x="1254" y="1639"/>
                    <a:pt x="1335" y="1623"/>
                  </a:cubicBezTo>
                  <a:lnTo>
                    <a:pt x="1386" y="1615"/>
                  </a:lnTo>
                  <a:lnTo>
                    <a:pt x="1585" y="1413"/>
                  </a:lnTo>
                  <a:lnTo>
                    <a:pt x="1591" y="1381"/>
                  </a:lnTo>
                  <a:cubicBezTo>
                    <a:pt x="1704" y="1169"/>
                    <a:pt x="1763" y="867"/>
                    <a:pt x="1639" y="671"/>
                  </a:cubicBezTo>
                  <a:cubicBezTo>
                    <a:pt x="1518" y="480"/>
                    <a:pt x="1467" y="230"/>
                    <a:pt x="14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76"/>
            <p:cNvSpPr/>
            <p:nvPr/>
          </p:nvSpPr>
          <p:spPr>
            <a:xfrm>
              <a:off x="1842067" y="3382237"/>
              <a:ext cx="54360" cy="26137"/>
            </a:xfrm>
            <a:custGeom>
              <a:avLst/>
              <a:gdLst/>
              <a:ahLst/>
              <a:cxnLst/>
              <a:rect l="l" t="t" r="r" b="b"/>
              <a:pathLst>
                <a:path w="1928" h="927" extrusionOk="0">
                  <a:moveTo>
                    <a:pt x="1927" y="1"/>
                  </a:moveTo>
                  <a:lnTo>
                    <a:pt x="1927" y="1"/>
                  </a:lnTo>
                  <a:cubicBezTo>
                    <a:pt x="1241" y="55"/>
                    <a:pt x="590" y="235"/>
                    <a:pt x="1" y="526"/>
                  </a:cubicBezTo>
                  <a:cubicBezTo>
                    <a:pt x="44" y="609"/>
                    <a:pt x="124" y="676"/>
                    <a:pt x="219" y="711"/>
                  </a:cubicBezTo>
                  <a:cubicBezTo>
                    <a:pt x="329" y="752"/>
                    <a:pt x="496" y="822"/>
                    <a:pt x="657" y="926"/>
                  </a:cubicBezTo>
                  <a:cubicBezTo>
                    <a:pt x="1037" y="566"/>
                    <a:pt x="1464" y="254"/>
                    <a:pt x="19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76"/>
            <p:cNvSpPr/>
            <p:nvPr/>
          </p:nvSpPr>
          <p:spPr>
            <a:xfrm>
              <a:off x="1840544" y="3354493"/>
              <a:ext cx="191952" cy="147657"/>
            </a:xfrm>
            <a:custGeom>
              <a:avLst/>
              <a:gdLst/>
              <a:ahLst/>
              <a:cxnLst/>
              <a:rect l="l" t="t" r="r" b="b"/>
              <a:pathLst>
                <a:path w="6808" h="5237" extrusionOk="0">
                  <a:moveTo>
                    <a:pt x="6531" y="0"/>
                  </a:moveTo>
                  <a:lnTo>
                    <a:pt x="5207" y="665"/>
                  </a:lnTo>
                  <a:lnTo>
                    <a:pt x="2756" y="2214"/>
                  </a:lnTo>
                  <a:lnTo>
                    <a:pt x="902" y="3923"/>
                  </a:lnTo>
                  <a:lnTo>
                    <a:pt x="1" y="5099"/>
                  </a:lnTo>
                  <a:lnTo>
                    <a:pt x="1" y="5193"/>
                  </a:lnTo>
                  <a:cubicBezTo>
                    <a:pt x="39" y="5220"/>
                    <a:pt x="84" y="5236"/>
                    <a:pt x="131" y="5236"/>
                  </a:cubicBezTo>
                  <a:cubicBezTo>
                    <a:pt x="183" y="5236"/>
                    <a:pt x="237" y="5216"/>
                    <a:pt x="283" y="5166"/>
                  </a:cubicBezTo>
                  <a:cubicBezTo>
                    <a:pt x="1696" y="3659"/>
                    <a:pt x="3985" y="1655"/>
                    <a:pt x="6770" y="807"/>
                  </a:cubicBezTo>
                  <a:lnTo>
                    <a:pt x="6808" y="665"/>
                  </a:lnTo>
                  <a:lnTo>
                    <a:pt x="653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3" name="Google Shape;3933;p76"/>
            <p:cNvSpPr/>
            <p:nvPr/>
          </p:nvSpPr>
          <p:spPr>
            <a:xfrm>
              <a:off x="1837217" y="3340988"/>
              <a:ext cx="189217" cy="159781"/>
            </a:xfrm>
            <a:custGeom>
              <a:avLst/>
              <a:gdLst/>
              <a:ahLst/>
              <a:cxnLst/>
              <a:rect l="l" t="t" r="r" b="b"/>
              <a:pathLst>
                <a:path w="6711" h="5667" extrusionOk="0">
                  <a:moveTo>
                    <a:pt x="6388" y="0"/>
                  </a:moveTo>
                  <a:cubicBezTo>
                    <a:pt x="6388" y="0"/>
                    <a:pt x="2656" y="1639"/>
                    <a:pt x="79" y="5371"/>
                  </a:cubicBezTo>
                  <a:cubicBezTo>
                    <a:pt x="0" y="5486"/>
                    <a:pt x="44" y="5607"/>
                    <a:pt x="127" y="5666"/>
                  </a:cubicBezTo>
                  <a:cubicBezTo>
                    <a:pt x="132" y="5645"/>
                    <a:pt x="146" y="5621"/>
                    <a:pt x="165" y="5597"/>
                  </a:cubicBezTo>
                  <a:cubicBezTo>
                    <a:pt x="2758" y="2255"/>
                    <a:pt x="6251" y="786"/>
                    <a:pt x="6711" y="603"/>
                  </a:cubicBezTo>
                  <a:lnTo>
                    <a:pt x="6485" y="57"/>
                  </a:lnTo>
                  <a:lnTo>
                    <a:pt x="6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4" name="Google Shape;3934;p76"/>
            <p:cNvSpPr/>
            <p:nvPr/>
          </p:nvSpPr>
          <p:spPr>
            <a:xfrm>
              <a:off x="2047862" y="3364333"/>
              <a:ext cx="31973" cy="52612"/>
            </a:xfrm>
            <a:custGeom>
              <a:avLst/>
              <a:gdLst/>
              <a:ahLst/>
              <a:cxnLst/>
              <a:rect l="l" t="t" r="r" b="b"/>
              <a:pathLst>
                <a:path w="1134" h="1866" extrusionOk="0">
                  <a:moveTo>
                    <a:pt x="918" y="1"/>
                  </a:moveTo>
                  <a:lnTo>
                    <a:pt x="300" y="230"/>
                  </a:lnTo>
                  <a:lnTo>
                    <a:pt x="423" y="539"/>
                  </a:lnTo>
                  <a:lnTo>
                    <a:pt x="391" y="749"/>
                  </a:lnTo>
                  <a:lnTo>
                    <a:pt x="92" y="1112"/>
                  </a:lnTo>
                  <a:lnTo>
                    <a:pt x="1" y="1446"/>
                  </a:lnTo>
                  <a:lnTo>
                    <a:pt x="49" y="1779"/>
                  </a:lnTo>
                  <a:lnTo>
                    <a:pt x="173" y="1865"/>
                  </a:lnTo>
                  <a:lnTo>
                    <a:pt x="913" y="1220"/>
                  </a:lnTo>
                  <a:cubicBezTo>
                    <a:pt x="1056" y="1093"/>
                    <a:pt x="1134" y="902"/>
                    <a:pt x="1120" y="706"/>
                  </a:cubicBezTo>
                  <a:lnTo>
                    <a:pt x="1066" y="17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76"/>
            <p:cNvSpPr/>
            <p:nvPr/>
          </p:nvSpPr>
          <p:spPr>
            <a:xfrm>
              <a:off x="2035964" y="3369718"/>
              <a:ext cx="25657" cy="53345"/>
            </a:xfrm>
            <a:custGeom>
              <a:avLst/>
              <a:gdLst/>
              <a:ahLst/>
              <a:cxnLst/>
              <a:rect l="l" t="t" r="r" b="b"/>
              <a:pathLst>
                <a:path w="910" h="1892" extrusionOk="0">
                  <a:moveTo>
                    <a:pt x="819" y="1"/>
                  </a:moveTo>
                  <a:lnTo>
                    <a:pt x="385" y="162"/>
                  </a:lnTo>
                  <a:lnTo>
                    <a:pt x="326" y="294"/>
                  </a:lnTo>
                  <a:lnTo>
                    <a:pt x="410" y="501"/>
                  </a:lnTo>
                  <a:cubicBezTo>
                    <a:pt x="455" y="612"/>
                    <a:pt x="436" y="738"/>
                    <a:pt x="364" y="832"/>
                  </a:cubicBezTo>
                  <a:lnTo>
                    <a:pt x="208" y="1026"/>
                  </a:lnTo>
                  <a:cubicBezTo>
                    <a:pt x="41" y="1239"/>
                    <a:pt x="1" y="1524"/>
                    <a:pt x="100" y="1774"/>
                  </a:cubicBezTo>
                  <a:cubicBezTo>
                    <a:pt x="130" y="1850"/>
                    <a:pt x="201" y="1892"/>
                    <a:pt x="275" y="1892"/>
                  </a:cubicBezTo>
                  <a:cubicBezTo>
                    <a:pt x="319" y="1892"/>
                    <a:pt x="364" y="1876"/>
                    <a:pt x="401" y="1844"/>
                  </a:cubicBezTo>
                  <a:lnTo>
                    <a:pt x="622" y="1648"/>
                  </a:lnTo>
                  <a:cubicBezTo>
                    <a:pt x="592" y="1629"/>
                    <a:pt x="568" y="1599"/>
                    <a:pt x="555" y="1564"/>
                  </a:cubicBezTo>
                  <a:cubicBezTo>
                    <a:pt x="455" y="1311"/>
                    <a:pt x="496" y="1029"/>
                    <a:pt x="662" y="819"/>
                  </a:cubicBezTo>
                  <a:lnTo>
                    <a:pt x="819" y="622"/>
                  </a:lnTo>
                  <a:cubicBezTo>
                    <a:pt x="891" y="528"/>
                    <a:pt x="910" y="405"/>
                    <a:pt x="864" y="292"/>
                  </a:cubicBezTo>
                  <a:lnTo>
                    <a:pt x="781" y="84"/>
                  </a:lnTo>
                  <a:lnTo>
                    <a:pt x="81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76"/>
            <p:cNvSpPr/>
            <p:nvPr/>
          </p:nvSpPr>
          <p:spPr>
            <a:xfrm>
              <a:off x="2006218" y="3296524"/>
              <a:ext cx="53204" cy="31748"/>
            </a:xfrm>
            <a:custGeom>
              <a:avLst/>
              <a:gdLst/>
              <a:ahLst/>
              <a:cxnLst/>
              <a:rect l="l" t="t" r="r" b="b"/>
              <a:pathLst>
                <a:path w="1887" h="1126" extrusionOk="0">
                  <a:moveTo>
                    <a:pt x="968" y="0"/>
                  </a:moveTo>
                  <a:cubicBezTo>
                    <a:pt x="960" y="0"/>
                    <a:pt x="951" y="0"/>
                    <a:pt x="943" y="1"/>
                  </a:cubicBezTo>
                  <a:lnTo>
                    <a:pt x="36" y="41"/>
                  </a:lnTo>
                  <a:lnTo>
                    <a:pt x="1" y="114"/>
                  </a:lnTo>
                  <a:lnTo>
                    <a:pt x="98" y="402"/>
                  </a:lnTo>
                  <a:lnTo>
                    <a:pt x="439" y="676"/>
                  </a:lnTo>
                  <a:lnTo>
                    <a:pt x="999" y="778"/>
                  </a:lnTo>
                  <a:lnTo>
                    <a:pt x="1091" y="883"/>
                  </a:lnTo>
                  <a:lnTo>
                    <a:pt x="1185" y="1125"/>
                  </a:lnTo>
                  <a:lnTo>
                    <a:pt x="1887" y="864"/>
                  </a:lnTo>
                  <a:lnTo>
                    <a:pt x="1887" y="762"/>
                  </a:lnTo>
                  <a:lnTo>
                    <a:pt x="1448" y="229"/>
                  </a:lnTo>
                  <a:cubicBezTo>
                    <a:pt x="1330" y="83"/>
                    <a:pt x="1153" y="0"/>
                    <a:pt x="9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76"/>
            <p:cNvSpPr/>
            <p:nvPr/>
          </p:nvSpPr>
          <p:spPr>
            <a:xfrm>
              <a:off x="1991585" y="3297596"/>
              <a:ext cx="49257" cy="34623"/>
            </a:xfrm>
            <a:custGeom>
              <a:avLst/>
              <a:gdLst/>
              <a:ahLst/>
              <a:cxnLst/>
              <a:rect l="l" t="t" r="r" b="b"/>
              <a:pathLst>
                <a:path w="1747" h="1228" extrusionOk="0">
                  <a:moveTo>
                    <a:pt x="560" y="0"/>
                  </a:moveTo>
                  <a:lnTo>
                    <a:pt x="216" y="14"/>
                  </a:lnTo>
                  <a:cubicBezTo>
                    <a:pt x="84" y="19"/>
                    <a:pt x="1" y="151"/>
                    <a:pt x="49" y="272"/>
                  </a:cubicBezTo>
                  <a:cubicBezTo>
                    <a:pt x="149" y="525"/>
                    <a:pt x="375" y="697"/>
                    <a:pt x="644" y="740"/>
                  </a:cubicBezTo>
                  <a:lnTo>
                    <a:pt x="889" y="773"/>
                  </a:lnTo>
                  <a:cubicBezTo>
                    <a:pt x="1007" y="789"/>
                    <a:pt x="1106" y="867"/>
                    <a:pt x="1152" y="977"/>
                  </a:cubicBezTo>
                  <a:lnTo>
                    <a:pt x="1236" y="1187"/>
                  </a:lnTo>
                  <a:lnTo>
                    <a:pt x="1311" y="1227"/>
                  </a:lnTo>
                  <a:lnTo>
                    <a:pt x="1747" y="1066"/>
                  </a:lnTo>
                  <a:lnTo>
                    <a:pt x="1744" y="1063"/>
                  </a:lnTo>
                  <a:lnTo>
                    <a:pt x="1658" y="853"/>
                  </a:lnTo>
                  <a:cubicBezTo>
                    <a:pt x="1615" y="743"/>
                    <a:pt x="1515" y="665"/>
                    <a:pt x="1397" y="649"/>
                  </a:cubicBezTo>
                  <a:lnTo>
                    <a:pt x="1152" y="614"/>
                  </a:lnTo>
                  <a:cubicBezTo>
                    <a:pt x="886" y="579"/>
                    <a:pt x="657" y="399"/>
                    <a:pt x="555" y="148"/>
                  </a:cubicBezTo>
                  <a:cubicBezTo>
                    <a:pt x="536" y="97"/>
                    <a:pt x="539" y="43"/>
                    <a:pt x="5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76"/>
            <p:cNvSpPr/>
            <p:nvPr/>
          </p:nvSpPr>
          <p:spPr>
            <a:xfrm>
              <a:off x="2117588" y="3305462"/>
              <a:ext cx="32650" cy="19539"/>
            </a:xfrm>
            <a:custGeom>
              <a:avLst/>
              <a:gdLst/>
              <a:ahLst/>
              <a:cxnLst/>
              <a:rect l="l" t="t" r="r" b="b"/>
              <a:pathLst>
                <a:path w="1158" h="693" extrusionOk="0">
                  <a:moveTo>
                    <a:pt x="924" y="1"/>
                  </a:moveTo>
                  <a:cubicBezTo>
                    <a:pt x="898" y="1"/>
                    <a:pt x="871" y="6"/>
                    <a:pt x="845" y="17"/>
                  </a:cubicBezTo>
                  <a:lnTo>
                    <a:pt x="159" y="292"/>
                  </a:lnTo>
                  <a:cubicBezTo>
                    <a:pt x="54" y="335"/>
                    <a:pt x="1" y="456"/>
                    <a:pt x="46" y="561"/>
                  </a:cubicBezTo>
                  <a:cubicBezTo>
                    <a:pt x="79" y="641"/>
                    <a:pt x="157" y="693"/>
                    <a:pt x="237" y="693"/>
                  </a:cubicBezTo>
                  <a:cubicBezTo>
                    <a:pt x="262" y="693"/>
                    <a:pt x="288" y="690"/>
                    <a:pt x="315" y="676"/>
                  </a:cubicBezTo>
                  <a:lnTo>
                    <a:pt x="1001" y="399"/>
                  </a:lnTo>
                  <a:cubicBezTo>
                    <a:pt x="1104" y="356"/>
                    <a:pt x="1157" y="235"/>
                    <a:pt x="1114" y="130"/>
                  </a:cubicBezTo>
                  <a:cubicBezTo>
                    <a:pt x="1082" y="51"/>
                    <a:pt x="1005" y="1"/>
                    <a:pt x="9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76"/>
            <p:cNvSpPr/>
            <p:nvPr/>
          </p:nvSpPr>
          <p:spPr>
            <a:xfrm>
              <a:off x="2022909" y="3322774"/>
              <a:ext cx="87348" cy="58082"/>
            </a:xfrm>
            <a:custGeom>
              <a:avLst/>
              <a:gdLst/>
              <a:ahLst/>
              <a:cxnLst/>
              <a:rect l="l" t="t" r="r" b="b"/>
              <a:pathLst>
                <a:path w="3098" h="2060" extrusionOk="0">
                  <a:moveTo>
                    <a:pt x="2748" y="1"/>
                  </a:moveTo>
                  <a:lnTo>
                    <a:pt x="2697" y="3"/>
                  </a:lnTo>
                  <a:lnTo>
                    <a:pt x="28" y="1077"/>
                  </a:lnTo>
                  <a:lnTo>
                    <a:pt x="1" y="1147"/>
                  </a:lnTo>
                  <a:lnTo>
                    <a:pt x="313" y="1932"/>
                  </a:lnTo>
                  <a:cubicBezTo>
                    <a:pt x="344" y="2011"/>
                    <a:pt x="422" y="2059"/>
                    <a:pt x="505" y="2059"/>
                  </a:cubicBezTo>
                  <a:cubicBezTo>
                    <a:pt x="530" y="2059"/>
                    <a:pt x="555" y="2055"/>
                    <a:pt x="579" y="2045"/>
                  </a:cubicBezTo>
                  <a:lnTo>
                    <a:pt x="3063" y="1050"/>
                  </a:lnTo>
                  <a:lnTo>
                    <a:pt x="3098" y="888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76"/>
            <p:cNvSpPr/>
            <p:nvPr/>
          </p:nvSpPr>
          <p:spPr>
            <a:xfrm>
              <a:off x="2016086" y="3305406"/>
              <a:ext cx="84839" cy="50018"/>
            </a:xfrm>
            <a:custGeom>
              <a:avLst/>
              <a:gdLst/>
              <a:ahLst/>
              <a:cxnLst/>
              <a:rect l="l" t="t" r="r" b="b"/>
              <a:pathLst>
                <a:path w="3009" h="1774" extrusionOk="0">
                  <a:moveTo>
                    <a:pt x="2640" y="0"/>
                  </a:moveTo>
                  <a:lnTo>
                    <a:pt x="154" y="996"/>
                  </a:lnTo>
                  <a:cubicBezTo>
                    <a:pt x="49" y="1036"/>
                    <a:pt x="1" y="1157"/>
                    <a:pt x="38" y="1262"/>
                  </a:cubicBezTo>
                  <a:lnTo>
                    <a:pt x="246" y="1773"/>
                  </a:lnTo>
                  <a:cubicBezTo>
                    <a:pt x="262" y="1760"/>
                    <a:pt x="283" y="1747"/>
                    <a:pt x="302" y="1741"/>
                  </a:cubicBezTo>
                  <a:lnTo>
                    <a:pt x="2831" y="727"/>
                  </a:lnTo>
                  <a:cubicBezTo>
                    <a:pt x="2893" y="705"/>
                    <a:pt x="2949" y="684"/>
                    <a:pt x="3009" y="668"/>
                  </a:cubicBezTo>
                  <a:lnTo>
                    <a:pt x="2767" y="54"/>
                  </a:lnTo>
                  <a:lnTo>
                    <a:pt x="26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76"/>
            <p:cNvSpPr/>
            <p:nvPr/>
          </p:nvSpPr>
          <p:spPr>
            <a:xfrm>
              <a:off x="2098021" y="3321110"/>
              <a:ext cx="33411" cy="31212"/>
            </a:xfrm>
            <a:custGeom>
              <a:avLst/>
              <a:gdLst/>
              <a:ahLst/>
              <a:cxnLst/>
              <a:rect l="l" t="t" r="r" b="b"/>
              <a:pathLst>
                <a:path w="1185" h="1107" extrusionOk="0">
                  <a:moveTo>
                    <a:pt x="587" y="0"/>
                  </a:moveTo>
                  <a:lnTo>
                    <a:pt x="43" y="62"/>
                  </a:lnTo>
                  <a:lnTo>
                    <a:pt x="0" y="81"/>
                  </a:lnTo>
                  <a:lnTo>
                    <a:pt x="409" y="1106"/>
                  </a:lnTo>
                  <a:cubicBezTo>
                    <a:pt x="813" y="945"/>
                    <a:pt x="1098" y="633"/>
                    <a:pt x="1184" y="304"/>
                  </a:cubicBezTo>
                  <a:lnTo>
                    <a:pt x="1184" y="170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76"/>
            <p:cNvSpPr/>
            <p:nvPr/>
          </p:nvSpPr>
          <p:spPr>
            <a:xfrm>
              <a:off x="2090521" y="3302558"/>
              <a:ext cx="41729" cy="27152"/>
            </a:xfrm>
            <a:custGeom>
              <a:avLst/>
              <a:gdLst/>
              <a:ahLst/>
              <a:cxnLst/>
              <a:rect l="l" t="t" r="r" b="b"/>
              <a:pathLst>
                <a:path w="1480" h="963" extrusionOk="0">
                  <a:moveTo>
                    <a:pt x="538" y="0"/>
                  </a:moveTo>
                  <a:cubicBezTo>
                    <a:pt x="364" y="0"/>
                    <a:pt x="181" y="34"/>
                    <a:pt x="0" y="107"/>
                  </a:cubicBezTo>
                  <a:lnTo>
                    <a:pt x="280" y="801"/>
                  </a:lnTo>
                  <a:cubicBezTo>
                    <a:pt x="438" y="747"/>
                    <a:pt x="596" y="722"/>
                    <a:pt x="747" y="722"/>
                  </a:cubicBezTo>
                  <a:cubicBezTo>
                    <a:pt x="1020" y="722"/>
                    <a:pt x="1268" y="806"/>
                    <a:pt x="1439" y="962"/>
                  </a:cubicBezTo>
                  <a:cubicBezTo>
                    <a:pt x="1480" y="809"/>
                    <a:pt x="1472" y="650"/>
                    <a:pt x="1415" y="502"/>
                  </a:cubicBezTo>
                  <a:cubicBezTo>
                    <a:pt x="1286" y="183"/>
                    <a:pt x="939" y="0"/>
                    <a:pt x="5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76"/>
            <p:cNvSpPr/>
            <p:nvPr/>
          </p:nvSpPr>
          <p:spPr>
            <a:xfrm>
              <a:off x="2019188" y="3342538"/>
              <a:ext cx="38430" cy="21823"/>
            </a:xfrm>
            <a:custGeom>
              <a:avLst/>
              <a:gdLst/>
              <a:ahLst/>
              <a:cxnLst/>
              <a:rect l="l" t="t" r="r" b="b"/>
              <a:pathLst>
                <a:path w="1363" h="774" extrusionOk="0">
                  <a:moveTo>
                    <a:pt x="1126" y="0"/>
                  </a:moveTo>
                  <a:cubicBezTo>
                    <a:pt x="1101" y="0"/>
                    <a:pt x="1075" y="5"/>
                    <a:pt x="1050" y="15"/>
                  </a:cubicBezTo>
                  <a:lnTo>
                    <a:pt x="160" y="373"/>
                  </a:lnTo>
                  <a:cubicBezTo>
                    <a:pt x="55" y="416"/>
                    <a:pt x="1" y="537"/>
                    <a:pt x="44" y="642"/>
                  </a:cubicBezTo>
                  <a:cubicBezTo>
                    <a:pt x="79" y="723"/>
                    <a:pt x="154" y="774"/>
                    <a:pt x="235" y="774"/>
                  </a:cubicBezTo>
                  <a:cubicBezTo>
                    <a:pt x="259" y="774"/>
                    <a:pt x="286" y="769"/>
                    <a:pt x="313" y="755"/>
                  </a:cubicBezTo>
                  <a:lnTo>
                    <a:pt x="1204" y="400"/>
                  </a:lnTo>
                  <a:cubicBezTo>
                    <a:pt x="1309" y="357"/>
                    <a:pt x="1362" y="236"/>
                    <a:pt x="1319" y="131"/>
                  </a:cubicBezTo>
                  <a:cubicBezTo>
                    <a:pt x="1286" y="51"/>
                    <a:pt x="1208" y="0"/>
                    <a:pt x="11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76"/>
            <p:cNvSpPr/>
            <p:nvPr/>
          </p:nvSpPr>
          <p:spPr>
            <a:xfrm>
              <a:off x="2090521" y="3303208"/>
              <a:ext cx="41729" cy="27152"/>
            </a:xfrm>
            <a:custGeom>
              <a:avLst/>
              <a:gdLst/>
              <a:ahLst/>
              <a:cxnLst/>
              <a:rect l="l" t="t" r="r" b="b"/>
              <a:pathLst>
                <a:path w="1480" h="963" extrusionOk="0">
                  <a:moveTo>
                    <a:pt x="538" y="0"/>
                  </a:moveTo>
                  <a:cubicBezTo>
                    <a:pt x="364" y="0"/>
                    <a:pt x="181" y="34"/>
                    <a:pt x="0" y="107"/>
                  </a:cubicBezTo>
                  <a:lnTo>
                    <a:pt x="280" y="801"/>
                  </a:lnTo>
                  <a:cubicBezTo>
                    <a:pt x="438" y="747"/>
                    <a:pt x="596" y="722"/>
                    <a:pt x="747" y="722"/>
                  </a:cubicBezTo>
                  <a:cubicBezTo>
                    <a:pt x="1020" y="722"/>
                    <a:pt x="1268" y="806"/>
                    <a:pt x="1439" y="962"/>
                  </a:cubicBezTo>
                  <a:cubicBezTo>
                    <a:pt x="1480" y="809"/>
                    <a:pt x="1472" y="650"/>
                    <a:pt x="1415" y="502"/>
                  </a:cubicBezTo>
                  <a:cubicBezTo>
                    <a:pt x="1286" y="183"/>
                    <a:pt x="939" y="0"/>
                    <a:pt x="538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5" name="Google Shape;3945;p76"/>
          <p:cNvGrpSpPr/>
          <p:nvPr/>
        </p:nvGrpSpPr>
        <p:grpSpPr>
          <a:xfrm>
            <a:off x="1043584" y="3293733"/>
            <a:ext cx="323707" cy="391544"/>
            <a:chOff x="1043584" y="3293733"/>
            <a:chExt cx="323707" cy="391544"/>
          </a:xfrm>
        </p:grpSpPr>
        <p:sp>
          <p:nvSpPr>
            <p:cNvPr id="3946" name="Google Shape;3946;p76"/>
            <p:cNvSpPr/>
            <p:nvPr/>
          </p:nvSpPr>
          <p:spPr>
            <a:xfrm>
              <a:off x="1062616" y="3427152"/>
              <a:ext cx="304675" cy="165335"/>
            </a:xfrm>
            <a:custGeom>
              <a:avLst/>
              <a:gdLst/>
              <a:ahLst/>
              <a:cxnLst/>
              <a:rect l="l" t="t" r="r" b="b"/>
              <a:pathLst>
                <a:path w="10806" h="5864" extrusionOk="0">
                  <a:moveTo>
                    <a:pt x="5072" y="1"/>
                  </a:moveTo>
                  <a:lnTo>
                    <a:pt x="5072" y="1322"/>
                  </a:lnTo>
                  <a:lnTo>
                    <a:pt x="4755" y="2013"/>
                  </a:lnTo>
                  <a:lnTo>
                    <a:pt x="4311" y="2013"/>
                  </a:lnTo>
                  <a:lnTo>
                    <a:pt x="3991" y="2059"/>
                  </a:lnTo>
                  <a:lnTo>
                    <a:pt x="3681" y="2202"/>
                  </a:lnTo>
                  <a:lnTo>
                    <a:pt x="3423" y="2581"/>
                  </a:lnTo>
                  <a:lnTo>
                    <a:pt x="2503" y="2581"/>
                  </a:lnTo>
                  <a:lnTo>
                    <a:pt x="2223" y="2732"/>
                  </a:lnTo>
                  <a:lnTo>
                    <a:pt x="1650" y="2487"/>
                  </a:lnTo>
                  <a:cubicBezTo>
                    <a:pt x="1611" y="2512"/>
                    <a:pt x="1567" y="2525"/>
                    <a:pt x="1523" y="2525"/>
                  </a:cubicBezTo>
                  <a:cubicBezTo>
                    <a:pt x="1472" y="2525"/>
                    <a:pt x="1421" y="2508"/>
                    <a:pt x="1378" y="2473"/>
                  </a:cubicBezTo>
                  <a:cubicBezTo>
                    <a:pt x="1359" y="2457"/>
                    <a:pt x="1319" y="2444"/>
                    <a:pt x="1319" y="2444"/>
                  </a:cubicBezTo>
                  <a:lnTo>
                    <a:pt x="972" y="2444"/>
                  </a:lnTo>
                  <a:lnTo>
                    <a:pt x="270" y="2834"/>
                  </a:lnTo>
                  <a:lnTo>
                    <a:pt x="1" y="3461"/>
                  </a:lnTo>
                  <a:lnTo>
                    <a:pt x="1" y="3886"/>
                  </a:lnTo>
                  <a:lnTo>
                    <a:pt x="208" y="4596"/>
                  </a:lnTo>
                  <a:lnTo>
                    <a:pt x="614" y="4965"/>
                  </a:lnTo>
                  <a:lnTo>
                    <a:pt x="951" y="5863"/>
                  </a:lnTo>
                  <a:lnTo>
                    <a:pt x="9192" y="5863"/>
                  </a:lnTo>
                  <a:lnTo>
                    <a:pt x="9463" y="5780"/>
                  </a:lnTo>
                  <a:cubicBezTo>
                    <a:pt x="9759" y="5640"/>
                    <a:pt x="10050" y="5371"/>
                    <a:pt x="10079" y="4857"/>
                  </a:cubicBezTo>
                  <a:cubicBezTo>
                    <a:pt x="10090" y="4696"/>
                    <a:pt x="10171" y="4548"/>
                    <a:pt x="10297" y="4451"/>
                  </a:cubicBezTo>
                  <a:cubicBezTo>
                    <a:pt x="10607" y="4211"/>
                    <a:pt x="10806" y="3818"/>
                    <a:pt x="10779" y="3377"/>
                  </a:cubicBezTo>
                  <a:cubicBezTo>
                    <a:pt x="10739" y="2767"/>
                    <a:pt x="10241" y="2269"/>
                    <a:pt x="9625" y="2226"/>
                  </a:cubicBezTo>
                  <a:cubicBezTo>
                    <a:pt x="9594" y="2223"/>
                    <a:pt x="9563" y="2222"/>
                    <a:pt x="9532" y="2222"/>
                  </a:cubicBezTo>
                  <a:cubicBezTo>
                    <a:pt x="9242" y="2222"/>
                    <a:pt x="8975" y="2324"/>
                    <a:pt x="8764" y="2487"/>
                  </a:cubicBezTo>
                  <a:cubicBezTo>
                    <a:pt x="8722" y="2521"/>
                    <a:pt x="8670" y="2537"/>
                    <a:pt x="8618" y="2537"/>
                  </a:cubicBezTo>
                  <a:cubicBezTo>
                    <a:pt x="8567" y="2537"/>
                    <a:pt x="8516" y="2521"/>
                    <a:pt x="8473" y="2489"/>
                  </a:cubicBezTo>
                  <a:cubicBezTo>
                    <a:pt x="8328" y="2387"/>
                    <a:pt x="8153" y="2325"/>
                    <a:pt x="7962" y="2325"/>
                  </a:cubicBezTo>
                  <a:cubicBezTo>
                    <a:pt x="7838" y="2325"/>
                    <a:pt x="7723" y="2349"/>
                    <a:pt x="7618" y="2395"/>
                  </a:cubicBezTo>
                  <a:cubicBezTo>
                    <a:pt x="7579" y="2412"/>
                    <a:pt x="7538" y="2420"/>
                    <a:pt x="7498" y="2420"/>
                  </a:cubicBezTo>
                  <a:cubicBezTo>
                    <a:pt x="7386" y="2420"/>
                    <a:pt x="7280" y="2357"/>
                    <a:pt x="7233" y="2250"/>
                  </a:cubicBezTo>
                  <a:cubicBezTo>
                    <a:pt x="7123" y="2000"/>
                    <a:pt x="6867" y="1819"/>
                    <a:pt x="6571" y="1819"/>
                  </a:cubicBezTo>
                  <a:cubicBezTo>
                    <a:pt x="6488" y="1819"/>
                    <a:pt x="6407" y="1833"/>
                    <a:pt x="6332" y="1860"/>
                  </a:cubicBezTo>
                  <a:cubicBezTo>
                    <a:pt x="6299" y="1871"/>
                    <a:pt x="6265" y="1877"/>
                    <a:pt x="6231" y="1877"/>
                  </a:cubicBezTo>
                  <a:cubicBezTo>
                    <a:pt x="6153" y="1877"/>
                    <a:pt x="6076" y="1847"/>
                    <a:pt x="6022" y="1787"/>
                  </a:cubicBezTo>
                  <a:cubicBezTo>
                    <a:pt x="5828" y="1575"/>
                    <a:pt x="5721" y="1295"/>
                    <a:pt x="5721" y="1004"/>
                  </a:cubicBezTo>
                  <a:lnTo>
                    <a:pt x="5721" y="133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7" name="Google Shape;3947;p76"/>
            <p:cNvSpPr/>
            <p:nvPr/>
          </p:nvSpPr>
          <p:spPr>
            <a:xfrm>
              <a:off x="1105472" y="3427236"/>
              <a:ext cx="102376" cy="79143"/>
            </a:xfrm>
            <a:custGeom>
              <a:avLst/>
              <a:gdLst/>
              <a:ahLst/>
              <a:cxnLst/>
              <a:rect l="l" t="t" r="r" b="b"/>
              <a:pathLst>
                <a:path w="3631" h="2807" extrusionOk="0">
                  <a:moveTo>
                    <a:pt x="3012" y="0"/>
                  </a:moveTo>
                  <a:lnTo>
                    <a:pt x="2896" y="132"/>
                  </a:lnTo>
                  <a:lnTo>
                    <a:pt x="2896" y="974"/>
                  </a:lnTo>
                  <a:cubicBezTo>
                    <a:pt x="2896" y="1270"/>
                    <a:pt x="2786" y="1547"/>
                    <a:pt x="2586" y="1760"/>
                  </a:cubicBezTo>
                  <a:cubicBezTo>
                    <a:pt x="2532" y="1818"/>
                    <a:pt x="2458" y="1848"/>
                    <a:pt x="2381" y="1848"/>
                  </a:cubicBezTo>
                  <a:cubicBezTo>
                    <a:pt x="2347" y="1848"/>
                    <a:pt x="2313" y="1842"/>
                    <a:pt x="2280" y="1830"/>
                  </a:cubicBezTo>
                  <a:cubicBezTo>
                    <a:pt x="2204" y="1803"/>
                    <a:pt x="2124" y="1790"/>
                    <a:pt x="2035" y="1790"/>
                  </a:cubicBezTo>
                  <a:cubicBezTo>
                    <a:pt x="1734" y="1790"/>
                    <a:pt x="1478" y="1970"/>
                    <a:pt x="1362" y="2225"/>
                  </a:cubicBezTo>
                  <a:cubicBezTo>
                    <a:pt x="1315" y="2333"/>
                    <a:pt x="1210" y="2395"/>
                    <a:pt x="1098" y="2395"/>
                  </a:cubicBezTo>
                  <a:cubicBezTo>
                    <a:pt x="1059" y="2395"/>
                    <a:pt x="1019" y="2387"/>
                    <a:pt x="980" y="2371"/>
                  </a:cubicBezTo>
                  <a:cubicBezTo>
                    <a:pt x="873" y="2322"/>
                    <a:pt x="754" y="2298"/>
                    <a:pt x="625" y="2298"/>
                  </a:cubicBezTo>
                  <a:cubicBezTo>
                    <a:pt x="431" y="2298"/>
                    <a:pt x="254" y="2360"/>
                    <a:pt x="109" y="2465"/>
                  </a:cubicBezTo>
                  <a:cubicBezTo>
                    <a:pt x="74" y="2486"/>
                    <a:pt x="39" y="2500"/>
                    <a:pt x="1" y="2508"/>
                  </a:cubicBezTo>
                  <a:cubicBezTo>
                    <a:pt x="205" y="2548"/>
                    <a:pt x="394" y="2632"/>
                    <a:pt x="552" y="2755"/>
                  </a:cubicBezTo>
                  <a:cubicBezTo>
                    <a:pt x="595" y="2790"/>
                    <a:pt x="647" y="2807"/>
                    <a:pt x="699" y="2807"/>
                  </a:cubicBezTo>
                  <a:cubicBezTo>
                    <a:pt x="748" y="2807"/>
                    <a:pt x="798" y="2791"/>
                    <a:pt x="840" y="2761"/>
                  </a:cubicBezTo>
                  <a:cubicBezTo>
                    <a:pt x="986" y="2656"/>
                    <a:pt x="1169" y="2594"/>
                    <a:pt x="1360" y="2594"/>
                  </a:cubicBezTo>
                  <a:cubicBezTo>
                    <a:pt x="1483" y="2594"/>
                    <a:pt x="1602" y="2621"/>
                    <a:pt x="1712" y="2664"/>
                  </a:cubicBezTo>
                  <a:cubicBezTo>
                    <a:pt x="1751" y="2681"/>
                    <a:pt x="1792" y="2689"/>
                    <a:pt x="1831" y="2689"/>
                  </a:cubicBezTo>
                  <a:cubicBezTo>
                    <a:pt x="1942" y="2689"/>
                    <a:pt x="2047" y="2626"/>
                    <a:pt x="2097" y="2521"/>
                  </a:cubicBezTo>
                  <a:cubicBezTo>
                    <a:pt x="2210" y="2266"/>
                    <a:pt x="2465" y="2086"/>
                    <a:pt x="2769" y="2086"/>
                  </a:cubicBezTo>
                  <a:cubicBezTo>
                    <a:pt x="2856" y="2086"/>
                    <a:pt x="2936" y="2099"/>
                    <a:pt x="3014" y="2126"/>
                  </a:cubicBezTo>
                  <a:cubicBezTo>
                    <a:pt x="3047" y="2137"/>
                    <a:pt x="3081" y="2143"/>
                    <a:pt x="3115" y="2143"/>
                  </a:cubicBezTo>
                  <a:cubicBezTo>
                    <a:pt x="3192" y="2143"/>
                    <a:pt x="3267" y="2114"/>
                    <a:pt x="3321" y="2056"/>
                  </a:cubicBezTo>
                  <a:cubicBezTo>
                    <a:pt x="3515" y="1843"/>
                    <a:pt x="3630" y="1561"/>
                    <a:pt x="3630" y="1270"/>
                  </a:cubicBezTo>
                  <a:lnTo>
                    <a:pt x="36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8" name="Google Shape;3948;p76"/>
            <p:cNvSpPr/>
            <p:nvPr/>
          </p:nvSpPr>
          <p:spPr>
            <a:xfrm>
              <a:off x="1105997" y="3427236"/>
              <a:ext cx="102376" cy="79143"/>
            </a:xfrm>
            <a:custGeom>
              <a:avLst/>
              <a:gdLst/>
              <a:ahLst/>
              <a:cxnLst/>
              <a:rect l="l" t="t" r="r" b="b"/>
              <a:pathLst>
                <a:path w="3631" h="2807" extrusionOk="0">
                  <a:moveTo>
                    <a:pt x="3012" y="0"/>
                  </a:moveTo>
                  <a:lnTo>
                    <a:pt x="2896" y="132"/>
                  </a:lnTo>
                  <a:lnTo>
                    <a:pt x="2896" y="974"/>
                  </a:lnTo>
                  <a:cubicBezTo>
                    <a:pt x="2896" y="1270"/>
                    <a:pt x="2786" y="1547"/>
                    <a:pt x="2586" y="1760"/>
                  </a:cubicBezTo>
                  <a:cubicBezTo>
                    <a:pt x="2532" y="1818"/>
                    <a:pt x="2458" y="1848"/>
                    <a:pt x="2381" y="1848"/>
                  </a:cubicBezTo>
                  <a:cubicBezTo>
                    <a:pt x="2347" y="1848"/>
                    <a:pt x="2313" y="1842"/>
                    <a:pt x="2280" y="1830"/>
                  </a:cubicBezTo>
                  <a:cubicBezTo>
                    <a:pt x="2204" y="1803"/>
                    <a:pt x="2124" y="1790"/>
                    <a:pt x="2035" y="1790"/>
                  </a:cubicBezTo>
                  <a:cubicBezTo>
                    <a:pt x="1734" y="1790"/>
                    <a:pt x="1478" y="1970"/>
                    <a:pt x="1362" y="2225"/>
                  </a:cubicBezTo>
                  <a:cubicBezTo>
                    <a:pt x="1315" y="2333"/>
                    <a:pt x="1210" y="2395"/>
                    <a:pt x="1098" y="2395"/>
                  </a:cubicBezTo>
                  <a:cubicBezTo>
                    <a:pt x="1059" y="2395"/>
                    <a:pt x="1019" y="2387"/>
                    <a:pt x="980" y="2371"/>
                  </a:cubicBezTo>
                  <a:cubicBezTo>
                    <a:pt x="873" y="2322"/>
                    <a:pt x="754" y="2298"/>
                    <a:pt x="625" y="2298"/>
                  </a:cubicBezTo>
                  <a:cubicBezTo>
                    <a:pt x="431" y="2298"/>
                    <a:pt x="254" y="2360"/>
                    <a:pt x="109" y="2465"/>
                  </a:cubicBezTo>
                  <a:cubicBezTo>
                    <a:pt x="74" y="2486"/>
                    <a:pt x="39" y="2500"/>
                    <a:pt x="1" y="2508"/>
                  </a:cubicBezTo>
                  <a:cubicBezTo>
                    <a:pt x="205" y="2548"/>
                    <a:pt x="394" y="2632"/>
                    <a:pt x="552" y="2755"/>
                  </a:cubicBezTo>
                  <a:cubicBezTo>
                    <a:pt x="595" y="2790"/>
                    <a:pt x="647" y="2807"/>
                    <a:pt x="699" y="2807"/>
                  </a:cubicBezTo>
                  <a:cubicBezTo>
                    <a:pt x="748" y="2807"/>
                    <a:pt x="798" y="2791"/>
                    <a:pt x="840" y="2761"/>
                  </a:cubicBezTo>
                  <a:cubicBezTo>
                    <a:pt x="986" y="2656"/>
                    <a:pt x="1169" y="2594"/>
                    <a:pt x="1360" y="2594"/>
                  </a:cubicBezTo>
                  <a:cubicBezTo>
                    <a:pt x="1483" y="2594"/>
                    <a:pt x="1602" y="2621"/>
                    <a:pt x="1712" y="2664"/>
                  </a:cubicBezTo>
                  <a:cubicBezTo>
                    <a:pt x="1751" y="2681"/>
                    <a:pt x="1792" y="2689"/>
                    <a:pt x="1831" y="2689"/>
                  </a:cubicBezTo>
                  <a:cubicBezTo>
                    <a:pt x="1942" y="2689"/>
                    <a:pt x="2047" y="2626"/>
                    <a:pt x="2097" y="2521"/>
                  </a:cubicBezTo>
                  <a:cubicBezTo>
                    <a:pt x="2210" y="2266"/>
                    <a:pt x="2465" y="2086"/>
                    <a:pt x="2769" y="2086"/>
                  </a:cubicBezTo>
                  <a:cubicBezTo>
                    <a:pt x="2856" y="2086"/>
                    <a:pt x="2936" y="2099"/>
                    <a:pt x="3014" y="2126"/>
                  </a:cubicBezTo>
                  <a:cubicBezTo>
                    <a:pt x="3047" y="2137"/>
                    <a:pt x="3081" y="2143"/>
                    <a:pt x="3115" y="2143"/>
                  </a:cubicBezTo>
                  <a:cubicBezTo>
                    <a:pt x="3192" y="2143"/>
                    <a:pt x="3267" y="2114"/>
                    <a:pt x="3321" y="2056"/>
                  </a:cubicBezTo>
                  <a:cubicBezTo>
                    <a:pt x="3515" y="1843"/>
                    <a:pt x="3630" y="1561"/>
                    <a:pt x="3630" y="1270"/>
                  </a:cubicBezTo>
                  <a:lnTo>
                    <a:pt x="3630" y="0"/>
                  </a:ln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9" name="Google Shape;3949;p76"/>
            <p:cNvSpPr/>
            <p:nvPr/>
          </p:nvSpPr>
          <p:spPr>
            <a:xfrm>
              <a:off x="1043584" y="3489575"/>
              <a:ext cx="59125" cy="102912"/>
            </a:xfrm>
            <a:custGeom>
              <a:avLst/>
              <a:gdLst/>
              <a:ahLst/>
              <a:cxnLst/>
              <a:rect l="l" t="t" r="r" b="b"/>
              <a:pathLst>
                <a:path w="2097" h="3650" extrusionOk="0">
                  <a:moveTo>
                    <a:pt x="1275" y="0"/>
                  </a:moveTo>
                  <a:cubicBezTo>
                    <a:pt x="1244" y="0"/>
                    <a:pt x="1213" y="1"/>
                    <a:pt x="1182" y="4"/>
                  </a:cubicBezTo>
                  <a:cubicBezTo>
                    <a:pt x="568" y="47"/>
                    <a:pt x="73" y="544"/>
                    <a:pt x="30" y="1161"/>
                  </a:cubicBezTo>
                  <a:cubicBezTo>
                    <a:pt x="0" y="1602"/>
                    <a:pt x="202" y="1995"/>
                    <a:pt x="520" y="2237"/>
                  </a:cubicBezTo>
                  <a:cubicBezTo>
                    <a:pt x="649" y="2334"/>
                    <a:pt x="730" y="2482"/>
                    <a:pt x="740" y="2643"/>
                  </a:cubicBezTo>
                  <a:cubicBezTo>
                    <a:pt x="773" y="3160"/>
                    <a:pt x="1058" y="3429"/>
                    <a:pt x="1354" y="3566"/>
                  </a:cubicBezTo>
                  <a:lnTo>
                    <a:pt x="1475" y="3649"/>
                  </a:lnTo>
                  <a:lnTo>
                    <a:pt x="1768" y="3649"/>
                  </a:lnTo>
                  <a:cubicBezTo>
                    <a:pt x="1607" y="3491"/>
                    <a:pt x="1483" y="3267"/>
                    <a:pt x="1461" y="2939"/>
                  </a:cubicBezTo>
                  <a:cubicBezTo>
                    <a:pt x="1453" y="2778"/>
                    <a:pt x="1370" y="2630"/>
                    <a:pt x="1243" y="2533"/>
                  </a:cubicBezTo>
                  <a:cubicBezTo>
                    <a:pt x="923" y="2291"/>
                    <a:pt x="727" y="1898"/>
                    <a:pt x="751" y="1457"/>
                  </a:cubicBezTo>
                  <a:cubicBezTo>
                    <a:pt x="794" y="840"/>
                    <a:pt x="1289" y="343"/>
                    <a:pt x="1905" y="300"/>
                  </a:cubicBezTo>
                  <a:cubicBezTo>
                    <a:pt x="1938" y="298"/>
                    <a:pt x="1970" y="298"/>
                    <a:pt x="2002" y="298"/>
                  </a:cubicBezTo>
                  <a:cubicBezTo>
                    <a:pt x="2034" y="298"/>
                    <a:pt x="2065" y="298"/>
                    <a:pt x="2096" y="300"/>
                  </a:cubicBezTo>
                  <a:cubicBezTo>
                    <a:pt x="2080" y="294"/>
                    <a:pt x="2064" y="283"/>
                    <a:pt x="2048" y="270"/>
                  </a:cubicBezTo>
                  <a:cubicBezTo>
                    <a:pt x="1834" y="102"/>
                    <a:pt x="1569" y="0"/>
                    <a:pt x="127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0" name="Google Shape;3950;p76"/>
            <p:cNvSpPr/>
            <p:nvPr/>
          </p:nvSpPr>
          <p:spPr>
            <a:xfrm>
              <a:off x="1044109" y="3489575"/>
              <a:ext cx="59125" cy="102912"/>
            </a:xfrm>
            <a:custGeom>
              <a:avLst/>
              <a:gdLst/>
              <a:ahLst/>
              <a:cxnLst/>
              <a:rect l="l" t="t" r="r" b="b"/>
              <a:pathLst>
                <a:path w="2097" h="3650" extrusionOk="0">
                  <a:moveTo>
                    <a:pt x="1275" y="0"/>
                  </a:moveTo>
                  <a:cubicBezTo>
                    <a:pt x="1244" y="0"/>
                    <a:pt x="1213" y="1"/>
                    <a:pt x="1182" y="4"/>
                  </a:cubicBezTo>
                  <a:cubicBezTo>
                    <a:pt x="568" y="47"/>
                    <a:pt x="73" y="544"/>
                    <a:pt x="30" y="1161"/>
                  </a:cubicBezTo>
                  <a:cubicBezTo>
                    <a:pt x="0" y="1602"/>
                    <a:pt x="202" y="1995"/>
                    <a:pt x="520" y="2237"/>
                  </a:cubicBezTo>
                  <a:cubicBezTo>
                    <a:pt x="649" y="2334"/>
                    <a:pt x="730" y="2482"/>
                    <a:pt x="740" y="2643"/>
                  </a:cubicBezTo>
                  <a:cubicBezTo>
                    <a:pt x="773" y="3160"/>
                    <a:pt x="1058" y="3429"/>
                    <a:pt x="1354" y="3566"/>
                  </a:cubicBezTo>
                  <a:lnTo>
                    <a:pt x="1475" y="3649"/>
                  </a:lnTo>
                  <a:lnTo>
                    <a:pt x="1768" y="3649"/>
                  </a:lnTo>
                  <a:cubicBezTo>
                    <a:pt x="1607" y="3491"/>
                    <a:pt x="1483" y="3267"/>
                    <a:pt x="1461" y="2939"/>
                  </a:cubicBezTo>
                  <a:cubicBezTo>
                    <a:pt x="1453" y="2778"/>
                    <a:pt x="1370" y="2630"/>
                    <a:pt x="1243" y="2533"/>
                  </a:cubicBezTo>
                  <a:cubicBezTo>
                    <a:pt x="923" y="2291"/>
                    <a:pt x="727" y="1898"/>
                    <a:pt x="751" y="1457"/>
                  </a:cubicBezTo>
                  <a:cubicBezTo>
                    <a:pt x="794" y="840"/>
                    <a:pt x="1289" y="343"/>
                    <a:pt x="1905" y="300"/>
                  </a:cubicBezTo>
                  <a:cubicBezTo>
                    <a:pt x="1938" y="298"/>
                    <a:pt x="1970" y="298"/>
                    <a:pt x="2002" y="298"/>
                  </a:cubicBezTo>
                  <a:cubicBezTo>
                    <a:pt x="2034" y="298"/>
                    <a:pt x="2065" y="298"/>
                    <a:pt x="2096" y="300"/>
                  </a:cubicBezTo>
                  <a:cubicBezTo>
                    <a:pt x="2080" y="294"/>
                    <a:pt x="2064" y="283"/>
                    <a:pt x="2048" y="270"/>
                  </a:cubicBezTo>
                  <a:cubicBezTo>
                    <a:pt x="1834" y="102"/>
                    <a:pt x="1569" y="0"/>
                    <a:pt x="1275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76"/>
            <p:cNvSpPr/>
            <p:nvPr/>
          </p:nvSpPr>
          <p:spPr>
            <a:xfrm>
              <a:off x="1098424" y="3523043"/>
              <a:ext cx="253332" cy="162234"/>
            </a:xfrm>
            <a:custGeom>
              <a:avLst/>
              <a:gdLst/>
              <a:ahLst/>
              <a:cxnLst/>
              <a:rect l="l" t="t" r="r" b="b"/>
              <a:pathLst>
                <a:path w="8985" h="5754" extrusionOk="0">
                  <a:moveTo>
                    <a:pt x="4359" y="0"/>
                  </a:moveTo>
                  <a:cubicBezTo>
                    <a:pt x="4351" y="0"/>
                    <a:pt x="4340" y="3"/>
                    <a:pt x="4332" y="3"/>
                  </a:cubicBezTo>
                  <a:cubicBezTo>
                    <a:pt x="2228" y="399"/>
                    <a:pt x="485" y="2059"/>
                    <a:pt x="100" y="4294"/>
                  </a:cubicBezTo>
                  <a:cubicBezTo>
                    <a:pt x="20" y="4763"/>
                    <a:pt x="1" y="5231"/>
                    <a:pt x="41" y="5680"/>
                  </a:cubicBezTo>
                  <a:cubicBezTo>
                    <a:pt x="46" y="5707"/>
                    <a:pt x="55" y="5734"/>
                    <a:pt x="68" y="5753"/>
                  </a:cubicBezTo>
                  <a:lnTo>
                    <a:pt x="1494" y="5753"/>
                  </a:lnTo>
                  <a:lnTo>
                    <a:pt x="1814" y="5505"/>
                  </a:lnTo>
                  <a:lnTo>
                    <a:pt x="3576" y="5505"/>
                  </a:lnTo>
                  <a:lnTo>
                    <a:pt x="3886" y="5753"/>
                  </a:lnTo>
                  <a:lnTo>
                    <a:pt x="8785" y="5753"/>
                  </a:lnTo>
                  <a:cubicBezTo>
                    <a:pt x="8789" y="5753"/>
                    <a:pt x="8792" y="5753"/>
                    <a:pt x="8795" y="5753"/>
                  </a:cubicBezTo>
                  <a:cubicBezTo>
                    <a:pt x="8872" y="5753"/>
                    <a:pt x="8939" y="5695"/>
                    <a:pt x="8944" y="5618"/>
                  </a:cubicBezTo>
                  <a:cubicBezTo>
                    <a:pt x="8984" y="5169"/>
                    <a:pt x="8968" y="4712"/>
                    <a:pt x="8887" y="4254"/>
                  </a:cubicBezTo>
                  <a:cubicBezTo>
                    <a:pt x="8508" y="2067"/>
                    <a:pt x="6802" y="434"/>
                    <a:pt x="4736" y="52"/>
                  </a:cubicBezTo>
                  <a:cubicBezTo>
                    <a:pt x="4610" y="30"/>
                    <a:pt x="4486" y="14"/>
                    <a:pt x="4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76"/>
            <p:cNvSpPr/>
            <p:nvPr/>
          </p:nvSpPr>
          <p:spPr>
            <a:xfrm>
              <a:off x="1056469" y="3521971"/>
              <a:ext cx="169959" cy="163136"/>
            </a:xfrm>
            <a:custGeom>
              <a:avLst/>
              <a:gdLst/>
              <a:ahLst/>
              <a:cxnLst/>
              <a:rect l="l" t="t" r="r" b="b"/>
              <a:pathLst>
                <a:path w="6028" h="5786" extrusionOk="0">
                  <a:moveTo>
                    <a:pt x="5297" y="0"/>
                  </a:moveTo>
                  <a:cubicBezTo>
                    <a:pt x="4481" y="0"/>
                    <a:pt x="3716" y="185"/>
                    <a:pt x="3036" y="509"/>
                  </a:cubicBezTo>
                  <a:lnTo>
                    <a:pt x="2952" y="749"/>
                  </a:lnTo>
                  <a:lnTo>
                    <a:pt x="1427" y="2083"/>
                  </a:lnTo>
                  <a:lnTo>
                    <a:pt x="1109" y="2102"/>
                  </a:lnTo>
                  <a:cubicBezTo>
                    <a:pt x="383" y="3084"/>
                    <a:pt x="1" y="4330"/>
                    <a:pt x="122" y="5645"/>
                  </a:cubicBezTo>
                  <a:cubicBezTo>
                    <a:pt x="127" y="5726"/>
                    <a:pt x="197" y="5785"/>
                    <a:pt x="278" y="5785"/>
                  </a:cubicBezTo>
                  <a:lnTo>
                    <a:pt x="1779" y="5785"/>
                  </a:lnTo>
                  <a:cubicBezTo>
                    <a:pt x="1690" y="5785"/>
                    <a:pt x="1623" y="5723"/>
                    <a:pt x="1618" y="5643"/>
                  </a:cubicBezTo>
                  <a:cubicBezTo>
                    <a:pt x="1577" y="5199"/>
                    <a:pt x="1594" y="4744"/>
                    <a:pt x="1674" y="4284"/>
                  </a:cubicBezTo>
                  <a:cubicBezTo>
                    <a:pt x="2054" y="2094"/>
                    <a:pt x="3759" y="464"/>
                    <a:pt x="5826" y="79"/>
                  </a:cubicBezTo>
                  <a:lnTo>
                    <a:pt x="6028" y="49"/>
                  </a:lnTo>
                  <a:cubicBezTo>
                    <a:pt x="5780" y="16"/>
                    <a:pt x="5536" y="0"/>
                    <a:pt x="5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76"/>
            <p:cNvSpPr/>
            <p:nvPr/>
          </p:nvSpPr>
          <p:spPr>
            <a:xfrm>
              <a:off x="1056607" y="3521971"/>
              <a:ext cx="169959" cy="163136"/>
            </a:xfrm>
            <a:custGeom>
              <a:avLst/>
              <a:gdLst/>
              <a:ahLst/>
              <a:cxnLst/>
              <a:rect l="l" t="t" r="r" b="b"/>
              <a:pathLst>
                <a:path w="6028" h="5786" extrusionOk="0">
                  <a:moveTo>
                    <a:pt x="5297" y="0"/>
                  </a:moveTo>
                  <a:cubicBezTo>
                    <a:pt x="4481" y="0"/>
                    <a:pt x="3716" y="185"/>
                    <a:pt x="3036" y="509"/>
                  </a:cubicBezTo>
                  <a:lnTo>
                    <a:pt x="2952" y="749"/>
                  </a:lnTo>
                  <a:lnTo>
                    <a:pt x="1427" y="2083"/>
                  </a:lnTo>
                  <a:lnTo>
                    <a:pt x="1109" y="2102"/>
                  </a:lnTo>
                  <a:cubicBezTo>
                    <a:pt x="383" y="3084"/>
                    <a:pt x="1" y="4330"/>
                    <a:pt x="122" y="5645"/>
                  </a:cubicBezTo>
                  <a:cubicBezTo>
                    <a:pt x="127" y="5726"/>
                    <a:pt x="197" y="5785"/>
                    <a:pt x="278" y="5785"/>
                  </a:cubicBezTo>
                  <a:lnTo>
                    <a:pt x="1779" y="5785"/>
                  </a:lnTo>
                  <a:cubicBezTo>
                    <a:pt x="1690" y="5785"/>
                    <a:pt x="1623" y="5723"/>
                    <a:pt x="1618" y="5643"/>
                  </a:cubicBezTo>
                  <a:cubicBezTo>
                    <a:pt x="1577" y="5199"/>
                    <a:pt x="1594" y="4744"/>
                    <a:pt x="1674" y="4284"/>
                  </a:cubicBezTo>
                  <a:cubicBezTo>
                    <a:pt x="2054" y="2094"/>
                    <a:pt x="3759" y="464"/>
                    <a:pt x="5826" y="79"/>
                  </a:cubicBezTo>
                  <a:lnTo>
                    <a:pt x="6028" y="49"/>
                  </a:lnTo>
                  <a:cubicBezTo>
                    <a:pt x="5780" y="16"/>
                    <a:pt x="5536" y="0"/>
                    <a:pt x="5297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76"/>
            <p:cNvSpPr/>
            <p:nvPr/>
          </p:nvSpPr>
          <p:spPr>
            <a:xfrm>
              <a:off x="1229136" y="3382632"/>
              <a:ext cx="45620" cy="58364"/>
            </a:xfrm>
            <a:custGeom>
              <a:avLst/>
              <a:gdLst/>
              <a:ahLst/>
              <a:cxnLst/>
              <a:rect l="l" t="t" r="r" b="b"/>
              <a:pathLst>
                <a:path w="1618" h="2070" extrusionOk="0">
                  <a:moveTo>
                    <a:pt x="68" y="0"/>
                  </a:moveTo>
                  <a:lnTo>
                    <a:pt x="0" y="60"/>
                  </a:lnTo>
                  <a:lnTo>
                    <a:pt x="0" y="1190"/>
                  </a:lnTo>
                  <a:lnTo>
                    <a:pt x="68" y="1284"/>
                  </a:lnTo>
                  <a:lnTo>
                    <a:pt x="296" y="1284"/>
                  </a:lnTo>
                  <a:cubicBezTo>
                    <a:pt x="417" y="1284"/>
                    <a:pt x="530" y="1348"/>
                    <a:pt x="592" y="1456"/>
                  </a:cubicBezTo>
                  <a:lnTo>
                    <a:pt x="719" y="1679"/>
                  </a:lnTo>
                  <a:cubicBezTo>
                    <a:pt x="856" y="1916"/>
                    <a:pt x="1112" y="2069"/>
                    <a:pt x="1391" y="2069"/>
                  </a:cubicBezTo>
                  <a:cubicBezTo>
                    <a:pt x="1523" y="2064"/>
                    <a:pt x="1617" y="1929"/>
                    <a:pt x="1574" y="1806"/>
                  </a:cubicBezTo>
                  <a:lnTo>
                    <a:pt x="1155" y="608"/>
                  </a:lnTo>
                  <a:cubicBezTo>
                    <a:pt x="1087" y="417"/>
                    <a:pt x="934" y="272"/>
                    <a:pt x="743" y="213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rgbClr val="516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76"/>
            <p:cNvSpPr/>
            <p:nvPr/>
          </p:nvSpPr>
          <p:spPr>
            <a:xfrm>
              <a:off x="1135528" y="3382632"/>
              <a:ext cx="45450" cy="58194"/>
            </a:xfrm>
            <a:custGeom>
              <a:avLst/>
              <a:gdLst/>
              <a:ahLst/>
              <a:cxnLst/>
              <a:rect l="l" t="t" r="r" b="b"/>
              <a:pathLst>
                <a:path w="1612" h="2064" extrusionOk="0">
                  <a:moveTo>
                    <a:pt x="1550" y="0"/>
                  </a:moveTo>
                  <a:lnTo>
                    <a:pt x="875" y="213"/>
                  </a:lnTo>
                  <a:cubicBezTo>
                    <a:pt x="684" y="272"/>
                    <a:pt x="528" y="420"/>
                    <a:pt x="466" y="608"/>
                  </a:cubicBezTo>
                  <a:lnTo>
                    <a:pt x="43" y="1806"/>
                  </a:lnTo>
                  <a:cubicBezTo>
                    <a:pt x="0" y="1929"/>
                    <a:pt x="95" y="2064"/>
                    <a:pt x="226" y="2064"/>
                  </a:cubicBezTo>
                  <a:cubicBezTo>
                    <a:pt x="501" y="2064"/>
                    <a:pt x="759" y="1916"/>
                    <a:pt x="899" y="1674"/>
                  </a:cubicBezTo>
                  <a:lnTo>
                    <a:pt x="1025" y="1453"/>
                  </a:lnTo>
                  <a:cubicBezTo>
                    <a:pt x="1087" y="1348"/>
                    <a:pt x="1200" y="1281"/>
                    <a:pt x="1321" y="1281"/>
                  </a:cubicBezTo>
                  <a:lnTo>
                    <a:pt x="1550" y="1281"/>
                  </a:lnTo>
                  <a:lnTo>
                    <a:pt x="1612" y="1249"/>
                  </a:lnTo>
                  <a:lnTo>
                    <a:pt x="1612" y="60"/>
                  </a:lnTo>
                  <a:lnTo>
                    <a:pt x="1550" y="0"/>
                  </a:lnTo>
                  <a:close/>
                </a:path>
              </a:pathLst>
            </a:custGeom>
            <a:solidFill>
              <a:srgbClr val="5169C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76"/>
            <p:cNvSpPr/>
            <p:nvPr/>
          </p:nvSpPr>
          <p:spPr>
            <a:xfrm>
              <a:off x="1229051" y="3382632"/>
              <a:ext cx="41137" cy="44464"/>
            </a:xfrm>
            <a:custGeom>
              <a:avLst/>
              <a:gdLst/>
              <a:ahLst/>
              <a:cxnLst/>
              <a:rect l="l" t="t" r="r" b="b"/>
              <a:pathLst>
                <a:path w="1459" h="1577" extrusionOk="0">
                  <a:moveTo>
                    <a:pt x="68" y="0"/>
                  </a:moveTo>
                  <a:lnTo>
                    <a:pt x="1" y="60"/>
                  </a:lnTo>
                  <a:lnTo>
                    <a:pt x="1" y="845"/>
                  </a:lnTo>
                  <a:lnTo>
                    <a:pt x="423" y="848"/>
                  </a:lnTo>
                  <a:lnTo>
                    <a:pt x="784" y="1386"/>
                  </a:lnTo>
                  <a:lnTo>
                    <a:pt x="1050" y="1577"/>
                  </a:lnTo>
                  <a:lnTo>
                    <a:pt x="1432" y="1577"/>
                  </a:lnTo>
                  <a:lnTo>
                    <a:pt x="1459" y="1512"/>
                  </a:lnTo>
                  <a:lnTo>
                    <a:pt x="1139" y="603"/>
                  </a:lnTo>
                  <a:cubicBezTo>
                    <a:pt x="1072" y="415"/>
                    <a:pt x="924" y="269"/>
                    <a:pt x="733" y="208"/>
                  </a:cubicBezTo>
                  <a:lnTo>
                    <a:pt x="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76"/>
            <p:cNvSpPr/>
            <p:nvPr/>
          </p:nvSpPr>
          <p:spPr>
            <a:xfrm>
              <a:off x="1139391" y="3382463"/>
              <a:ext cx="41531" cy="46240"/>
            </a:xfrm>
            <a:custGeom>
              <a:avLst/>
              <a:gdLst/>
              <a:ahLst/>
              <a:cxnLst/>
              <a:rect l="l" t="t" r="r" b="b"/>
              <a:pathLst>
                <a:path w="1473" h="1640" extrusionOk="0">
                  <a:moveTo>
                    <a:pt x="1410" y="1"/>
                  </a:moveTo>
                  <a:lnTo>
                    <a:pt x="735" y="214"/>
                  </a:lnTo>
                  <a:cubicBezTo>
                    <a:pt x="544" y="275"/>
                    <a:pt x="388" y="423"/>
                    <a:pt x="323" y="612"/>
                  </a:cubicBezTo>
                  <a:lnTo>
                    <a:pt x="1" y="1537"/>
                  </a:lnTo>
                  <a:lnTo>
                    <a:pt x="22" y="1599"/>
                  </a:lnTo>
                  <a:lnTo>
                    <a:pt x="114" y="1639"/>
                  </a:lnTo>
                  <a:lnTo>
                    <a:pt x="297" y="1599"/>
                  </a:lnTo>
                  <a:lnTo>
                    <a:pt x="614" y="1405"/>
                  </a:lnTo>
                  <a:lnTo>
                    <a:pt x="915" y="1034"/>
                  </a:lnTo>
                  <a:lnTo>
                    <a:pt x="1058" y="857"/>
                  </a:lnTo>
                  <a:lnTo>
                    <a:pt x="1472" y="857"/>
                  </a:lnTo>
                  <a:lnTo>
                    <a:pt x="1472" y="63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76"/>
            <p:cNvSpPr/>
            <p:nvPr/>
          </p:nvSpPr>
          <p:spPr>
            <a:xfrm>
              <a:off x="1229136" y="3401522"/>
              <a:ext cx="46606" cy="39529"/>
            </a:xfrm>
            <a:custGeom>
              <a:avLst/>
              <a:gdLst/>
              <a:ahLst/>
              <a:cxnLst/>
              <a:rect l="l" t="t" r="r" b="b"/>
              <a:pathLst>
                <a:path w="1653" h="1402" extrusionOk="0">
                  <a:moveTo>
                    <a:pt x="0" y="0"/>
                  </a:moveTo>
                  <a:lnTo>
                    <a:pt x="0" y="514"/>
                  </a:lnTo>
                  <a:lnTo>
                    <a:pt x="68" y="611"/>
                  </a:lnTo>
                  <a:lnTo>
                    <a:pt x="369" y="611"/>
                  </a:lnTo>
                  <a:cubicBezTo>
                    <a:pt x="450" y="611"/>
                    <a:pt x="525" y="654"/>
                    <a:pt x="565" y="727"/>
                  </a:cubicBezTo>
                  <a:lnTo>
                    <a:pt x="730" y="1009"/>
                  </a:lnTo>
                  <a:cubicBezTo>
                    <a:pt x="870" y="1252"/>
                    <a:pt x="1128" y="1402"/>
                    <a:pt x="1409" y="1402"/>
                  </a:cubicBezTo>
                  <a:cubicBezTo>
                    <a:pt x="1446" y="1402"/>
                    <a:pt x="1483" y="1399"/>
                    <a:pt x="1521" y="1394"/>
                  </a:cubicBezTo>
                  <a:cubicBezTo>
                    <a:pt x="1601" y="1386"/>
                    <a:pt x="1652" y="1300"/>
                    <a:pt x="1625" y="1227"/>
                  </a:cubicBezTo>
                  <a:lnTo>
                    <a:pt x="1496" y="867"/>
                  </a:lnTo>
                  <a:cubicBezTo>
                    <a:pt x="1469" y="880"/>
                    <a:pt x="1440" y="888"/>
                    <a:pt x="1410" y="888"/>
                  </a:cubicBezTo>
                  <a:cubicBezTo>
                    <a:pt x="1130" y="888"/>
                    <a:pt x="867" y="735"/>
                    <a:pt x="730" y="493"/>
                  </a:cubicBezTo>
                  <a:lnTo>
                    <a:pt x="565" y="210"/>
                  </a:lnTo>
                  <a:cubicBezTo>
                    <a:pt x="525" y="140"/>
                    <a:pt x="450" y="97"/>
                    <a:pt x="369" y="97"/>
                  </a:cubicBezTo>
                  <a:lnTo>
                    <a:pt x="68" y="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76"/>
            <p:cNvSpPr/>
            <p:nvPr/>
          </p:nvSpPr>
          <p:spPr>
            <a:xfrm>
              <a:off x="1134682" y="3403270"/>
              <a:ext cx="46381" cy="37809"/>
            </a:xfrm>
            <a:custGeom>
              <a:avLst/>
              <a:gdLst/>
              <a:ahLst/>
              <a:cxnLst/>
              <a:rect l="l" t="t" r="r" b="b"/>
              <a:pathLst>
                <a:path w="1645" h="1341" extrusionOk="0">
                  <a:moveTo>
                    <a:pt x="1645" y="0"/>
                  </a:moveTo>
                  <a:lnTo>
                    <a:pt x="1585" y="35"/>
                  </a:lnTo>
                  <a:lnTo>
                    <a:pt x="1279" y="35"/>
                  </a:lnTo>
                  <a:cubicBezTo>
                    <a:pt x="1198" y="35"/>
                    <a:pt x="1123" y="78"/>
                    <a:pt x="1088" y="145"/>
                  </a:cubicBezTo>
                  <a:lnTo>
                    <a:pt x="921" y="431"/>
                  </a:lnTo>
                  <a:cubicBezTo>
                    <a:pt x="781" y="673"/>
                    <a:pt x="523" y="826"/>
                    <a:pt x="243" y="826"/>
                  </a:cubicBezTo>
                  <a:cubicBezTo>
                    <a:pt x="208" y="826"/>
                    <a:pt x="181" y="818"/>
                    <a:pt x="154" y="805"/>
                  </a:cubicBezTo>
                  <a:lnTo>
                    <a:pt x="28" y="1165"/>
                  </a:lnTo>
                  <a:cubicBezTo>
                    <a:pt x="1" y="1238"/>
                    <a:pt x="52" y="1319"/>
                    <a:pt x="133" y="1332"/>
                  </a:cubicBezTo>
                  <a:cubicBezTo>
                    <a:pt x="171" y="1338"/>
                    <a:pt x="210" y="1341"/>
                    <a:pt x="248" y="1341"/>
                  </a:cubicBezTo>
                  <a:cubicBezTo>
                    <a:pt x="528" y="1341"/>
                    <a:pt x="784" y="1189"/>
                    <a:pt x="926" y="947"/>
                  </a:cubicBezTo>
                  <a:lnTo>
                    <a:pt x="1090" y="659"/>
                  </a:lnTo>
                  <a:cubicBezTo>
                    <a:pt x="1131" y="589"/>
                    <a:pt x="1203" y="549"/>
                    <a:pt x="1281" y="549"/>
                  </a:cubicBezTo>
                  <a:lnTo>
                    <a:pt x="1585" y="549"/>
                  </a:lnTo>
                  <a:lnTo>
                    <a:pt x="1645" y="517"/>
                  </a:lnTo>
                  <a:lnTo>
                    <a:pt x="16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76"/>
            <p:cNvSpPr/>
            <p:nvPr/>
          </p:nvSpPr>
          <p:spPr>
            <a:xfrm>
              <a:off x="1321756" y="3433383"/>
              <a:ext cx="17086" cy="27180"/>
            </a:xfrm>
            <a:custGeom>
              <a:avLst/>
              <a:gdLst/>
              <a:ahLst/>
              <a:cxnLst/>
              <a:rect l="l" t="t" r="r" b="b"/>
              <a:pathLst>
                <a:path w="606" h="964" extrusionOk="0">
                  <a:moveTo>
                    <a:pt x="183" y="0"/>
                  </a:moveTo>
                  <a:lnTo>
                    <a:pt x="1" y="259"/>
                  </a:lnTo>
                  <a:lnTo>
                    <a:pt x="1" y="719"/>
                  </a:lnTo>
                  <a:lnTo>
                    <a:pt x="175" y="912"/>
                  </a:lnTo>
                  <a:lnTo>
                    <a:pt x="326" y="964"/>
                  </a:lnTo>
                  <a:cubicBezTo>
                    <a:pt x="496" y="867"/>
                    <a:pt x="606" y="689"/>
                    <a:pt x="606" y="482"/>
                  </a:cubicBezTo>
                  <a:cubicBezTo>
                    <a:pt x="606" y="277"/>
                    <a:pt x="493" y="97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76"/>
            <p:cNvSpPr/>
            <p:nvPr/>
          </p:nvSpPr>
          <p:spPr>
            <a:xfrm>
              <a:off x="1307038" y="3431324"/>
              <a:ext cx="23712" cy="31522"/>
            </a:xfrm>
            <a:custGeom>
              <a:avLst/>
              <a:gdLst/>
              <a:ahLst/>
              <a:cxnLst/>
              <a:rect l="l" t="t" r="r" b="b"/>
              <a:pathLst>
                <a:path w="841" h="1118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17"/>
                    <a:pt x="560" y="1117"/>
                  </a:cubicBezTo>
                  <a:cubicBezTo>
                    <a:pt x="660" y="1117"/>
                    <a:pt x="754" y="1090"/>
                    <a:pt x="840" y="1045"/>
                  </a:cubicBezTo>
                  <a:cubicBezTo>
                    <a:pt x="673" y="940"/>
                    <a:pt x="560" y="762"/>
                    <a:pt x="560" y="558"/>
                  </a:cubicBezTo>
                  <a:cubicBezTo>
                    <a:pt x="560" y="350"/>
                    <a:pt x="671" y="170"/>
                    <a:pt x="840" y="76"/>
                  </a:cubicBezTo>
                  <a:cubicBezTo>
                    <a:pt x="759" y="28"/>
                    <a:pt x="660" y="1"/>
                    <a:pt x="56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76"/>
            <p:cNvSpPr/>
            <p:nvPr/>
          </p:nvSpPr>
          <p:spPr>
            <a:xfrm>
              <a:off x="1199249" y="3293733"/>
              <a:ext cx="11475" cy="32650"/>
            </a:xfrm>
            <a:custGeom>
              <a:avLst/>
              <a:gdLst/>
              <a:ahLst/>
              <a:cxnLst/>
              <a:rect l="l" t="t" r="r" b="b"/>
              <a:pathLst>
                <a:path w="407" h="1158" extrusionOk="0">
                  <a:moveTo>
                    <a:pt x="204" y="0"/>
                  </a:moveTo>
                  <a:cubicBezTo>
                    <a:pt x="203" y="0"/>
                    <a:pt x="201" y="0"/>
                    <a:pt x="199" y="0"/>
                  </a:cubicBezTo>
                  <a:cubicBezTo>
                    <a:pt x="89" y="6"/>
                    <a:pt x="0" y="102"/>
                    <a:pt x="0" y="213"/>
                  </a:cubicBezTo>
                  <a:lnTo>
                    <a:pt x="0" y="950"/>
                  </a:lnTo>
                  <a:cubicBezTo>
                    <a:pt x="0" y="1059"/>
                    <a:pt x="87" y="1157"/>
                    <a:pt x="195" y="1157"/>
                  </a:cubicBezTo>
                  <a:cubicBezTo>
                    <a:pt x="197" y="1157"/>
                    <a:pt x="198" y="1157"/>
                    <a:pt x="199" y="1157"/>
                  </a:cubicBezTo>
                  <a:cubicBezTo>
                    <a:pt x="203" y="1157"/>
                    <a:pt x="206" y="1157"/>
                    <a:pt x="209" y="1157"/>
                  </a:cubicBezTo>
                  <a:cubicBezTo>
                    <a:pt x="318" y="1157"/>
                    <a:pt x="407" y="1068"/>
                    <a:pt x="407" y="955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76"/>
            <p:cNvSpPr/>
            <p:nvPr/>
          </p:nvSpPr>
          <p:spPr>
            <a:xfrm>
              <a:off x="1192341" y="3345386"/>
              <a:ext cx="39022" cy="85600"/>
            </a:xfrm>
            <a:custGeom>
              <a:avLst/>
              <a:gdLst/>
              <a:ahLst/>
              <a:cxnLst/>
              <a:rect l="l" t="t" r="r" b="b"/>
              <a:pathLst>
                <a:path w="1384" h="3036" extrusionOk="0">
                  <a:moveTo>
                    <a:pt x="1" y="0"/>
                  </a:moveTo>
                  <a:lnTo>
                    <a:pt x="1" y="2895"/>
                  </a:lnTo>
                  <a:lnTo>
                    <a:pt x="149" y="3035"/>
                  </a:lnTo>
                  <a:lnTo>
                    <a:pt x="1174" y="3035"/>
                  </a:lnTo>
                  <a:cubicBezTo>
                    <a:pt x="1292" y="3035"/>
                    <a:pt x="1383" y="2941"/>
                    <a:pt x="1383" y="2828"/>
                  </a:cubicBezTo>
                  <a:lnTo>
                    <a:pt x="1383" y="68"/>
                  </a:lnTo>
                  <a:lnTo>
                    <a:pt x="13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76"/>
            <p:cNvSpPr/>
            <p:nvPr/>
          </p:nvSpPr>
          <p:spPr>
            <a:xfrm>
              <a:off x="1179456" y="3345386"/>
              <a:ext cx="21259" cy="85741"/>
            </a:xfrm>
            <a:custGeom>
              <a:avLst/>
              <a:gdLst/>
              <a:ahLst/>
              <a:cxnLst/>
              <a:rect l="l" t="t" r="r" b="b"/>
              <a:pathLst>
                <a:path w="754" h="3041" extrusionOk="0">
                  <a:moveTo>
                    <a:pt x="62" y="0"/>
                  </a:moveTo>
                  <a:lnTo>
                    <a:pt x="0" y="70"/>
                  </a:lnTo>
                  <a:lnTo>
                    <a:pt x="0" y="2831"/>
                  </a:lnTo>
                  <a:cubicBezTo>
                    <a:pt x="0" y="2949"/>
                    <a:pt x="94" y="3041"/>
                    <a:pt x="207" y="3041"/>
                  </a:cubicBezTo>
                  <a:lnTo>
                    <a:pt x="753" y="3041"/>
                  </a:lnTo>
                  <a:cubicBezTo>
                    <a:pt x="635" y="3041"/>
                    <a:pt x="541" y="2946"/>
                    <a:pt x="541" y="2828"/>
                  </a:cubicBezTo>
                  <a:lnTo>
                    <a:pt x="541" y="70"/>
                  </a:lnTo>
                  <a:lnTo>
                    <a:pt x="6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76"/>
            <p:cNvSpPr/>
            <p:nvPr/>
          </p:nvSpPr>
          <p:spPr>
            <a:xfrm>
              <a:off x="1199249" y="3396363"/>
              <a:ext cx="11475" cy="39163"/>
            </a:xfrm>
            <a:custGeom>
              <a:avLst/>
              <a:gdLst/>
              <a:ahLst/>
              <a:cxnLst/>
              <a:rect l="l" t="t" r="r" b="b"/>
              <a:pathLst>
                <a:path w="407" h="1389" extrusionOk="0">
                  <a:moveTo>
                    <a:pt x="204" y="0"/>
                  </a:moveTo>
                  <a:cubicBezTo>
                    <a:pt x="203" y="0"/>
                    <a:pt x="201" y="0"/>
                    <a:pt x="199" y="0"/>
                  </a:cubicBezTo>
                  <a:cubicBezTo>
                    <a:pt x="89" y="3"/>
                    <a:pt x="0" y="103"/>
                    <a:pt x="0" y="213"/>
                  </a:cubicBezTo>
                  <a:lnTo>
                    <a:pt x="0" y="1179"/>
                  </a:lnTo>
                  <a:cubicBezTo>
                    <a:pt x="0" y="1289"/>
                    <a:pt x="89" y="1389"/>
                    <a:pt x="199" y="1389"/>
                  </a:cubicBezTo>
                  <a:cubicBezTo>
                    <a:pt x="312" y="1389"/>
                    <a:pt x="407" y="1300"/>
                    <a:pt x="407" y="1184"/>
                  </a:cubicBezTo>
                  <a:lnTo>
                    <a:pt x="407" y="202"/>
                  </a:lnTo>
                  <a:cubicBezTo>
                    <a:pt x="407" y="93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76"/>
            <p:cNvSpPr/>
            <p:nvPr/>
          </p:nvSpPr>
          <p:spPr>
            <a:xfrm>
              <a:off x="1179597" y="3642759"/>
              <a:ext cx="16184" cy="23768"/>
            </a:xfrm>
            <a:custGeom>
              <a:avLst/>
              <a:gdLst/>
              <a:ahLst/>
              <a:cxnLst/>
              <a:rect l="l" t="t" r="r" b="b"/>
              <a:pathLst>
                <a:path w="574" h="843" extrusionOk="0">
                  <a:moveTo>
                    <a:pt x="382" y="1"/>
                  </a:moveTo>
                  <a:cubicBezTo>
                    <a:pt x="312" y="1"/>
                    <a:pt x="247" y="45"/>
                    <a:pt x="221" y="113"/>
                  </a:cubicBezTo>
                  <a:lnTo>
                    <a:pt x="36" y="613"/>
                  </a:lnTo>
                  <a:cubicBezTo>
                    <a:pt x="1" y="702"/>
                    <a:pt x="49" y="799"/>
                    <a:pt x="135" y="834"/>
                  </a:cubicBezTo>
                  <a:cubicBezTo>
                    <a:pt x="157" y="839"/>
                    <a:pt x="175" y="842"/>
                    <a:pt x="197" y="842"/>
                  </a:cubicBezTo>
                  <a:cubicBezTo>
                    <a:pt x="267" y="842"/>
                    <a:pt x="334" y="802"/>
                    <a:pt x="356" y="732"/>
                  </a:cubicBezTo>
                  <a:lnTo>
                    <a:pt x="539" y="231"/>
                  </a:lnTo>
                  <a:cubicBezTo>
                    <a:pt x="574" y="143"/>
                    <a:pt x="525" y="46"/>
                    <a:pt x="439" y="11"/>
                  </a:cubicBezTo>
                  <a:cubicBezTo>
                    <a:pt x="420" y="4"/>
                    <a:pt x="401" y="1"/>
                    <a:pt x="3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76"/>
            <p:cNvSpPr/>
            <p:nvPr/>
          </p:nvSpPr>
          <p:spPr>
            <a:xfrm>
              <a:off x="1139024" y="3650710"/>
              <a:ext cx="21118" cy="22020"/>
            </a:xfrm>
            <a:custGeom>
              <a:avLst/>
              <a:gdLst/>
              <a:ahLst/>
              <a:cxnLst/>
              <a:rect l="l" t="t" r="r" b="b"/>
              <a:pathLst>
                <a:path w="749" h="781" extrusionOk="0">
                  <a:moveTo>
                    <a:pt x="193" y="0"/>
                  </a:moveTo>
                  <a:cubicBezTo>
                    <a:pt x="154" y="0"/>
                    <a:pt x="114" y="13"/>
                    <a:pt x="81" y="41"/>
                  </a:cubicBezTo>
                  <a:cubicBezTo>
                    <a:pt x="11" y="100"/>
                    <a:pt x="0" y="208"/>
                    <a:pt x="62" y="283"/>
                  </a:cubicBezTo>
                  <a:lnTo>
                    <a:pt x="425" y="719"/>
                  </a:lnTo>
                  <a:cubicBezTo>
                    <a:pt x="457" y="759"/>
                    <a:pt x="506" y="781"/>
                    <a:pt x="557" y="781"/>
                  </a:cubicBezTo>
                  <a:cubicBezTo>
                    <a:pt x="597" y="781"/>
                    <a:pt x="632" y="767"/>
                    <a:pt x="667" y="738"/>
                  </a:cubicBezTo>
                  <a:cubicBezTo>
                    <a:pt x="737" y="679"/>
                    <a:pt x="748" y="571"/>
                    <a:pt x="686" y="498"/>
                  </a:cubicBezTo>
                  <a:lnTo>
                    <a:pt x="323" y="60"/>
                  </a:lnTo>
                  <a:cubicBezTo>
                    <a:pt x="290" y="21"/>
                    <a:pt x="242" y="0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76"/>
            <p:cNvSpPr/>
            <p:nvPr/>
          </p:nvSpPr>
          <p:spPr>
            <a:xfrm>
              <a:off x="1152135" y="3556426"/>
              <a:ext cx="28477" cy="12829"/>
            </a:xfrm>
            <a:custGeom>
              <a:avLst/>
              <a:gdLst/>
              <a:ahLst/>
              <a:cxnLst/>
              <a:rect l="l" t="t" r="r" b="b"/>
              <a:pathLst>
                <a:path w="1010" h="455" extrusionOk="0">
                  <a:moveTo>
                    <a:pt x="823" y="0"/>
                  </a:moveTo>
                  <a:cubicBezTo>
                    <a:pt x="814" y="0"/>
                    <a:pt x="804" y="1"/>
                    <a:pt x="794" y="3"/>
                  </a:cubicBezTo>
                  <a:lnTo>
                    <a:pt x="154" y="116"/>
                  </a:lnTo>
                  <a:cubicBezTo>
                    <a:pt x="65" y="132"/>
                    <a:pt x="1" y="218"/>
                    <a:pt x="17" y="312"/>
                  </a:cubicBezTo>
                  <a:cubicBezTo>
                    <a:pt x="30" y="398"/>
                    <a:pt x="105" y="455"/>
                    <a:pt x="186" y="455"/>
                  </a:cubicBezTo>
                  <a:cubicBezTo>
                    <a:pt x="192" y="455"/>
                    <a:pt x="202" y="452"/>
                    <a:pt x="216" y="452"/>
                  </a:cubicBezTo>
                  <a:lnTo>
                    <a:pt x="853" y="339"/>
                  </a:lnTo>
                  <a:cubicBezTo>
                    <a:pt x="945" y="323"/>
                    <a:pt x="1010" y="237"/>
                    <a:pt x="993" y="143"/>
                  </a:cubicBezTo>
                  <a:cubicBezTo>
                    <a:pt x="976" y="61"/>
                    <a:pt x="906" y="0"/>
                    <a:pt x="8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76"/>
            <p:cNvSpPr/>
            <p:nvPr/>
          </p:nvSpPr>
          <p:spPr>
            <a:xfrm>
              <a:off x="1100707" y="3597534"/>
              <a:ext cx="17030" cy="26278"/>
            </a:xfrm>
            <a:custGeom>
              <a:avLst/>
              <a:gdLst/>
              <a:ahLst/>
              <a:cxnLst/>
              <a:rect l="l" t="t" r="r" b="b"/>
              <a:pathLst>
                <a:path w="604" h="932" extrusionOk="0">
                  <a:moveTo>
                    <a:pt x="411" y="1"/>
                  </a:moveTo>
                  <a:cubicBezTo>
                    <a:pt x="342" y="1"/>
                    <a:pt x="276" y="44"/>
                    <a:pt x="251" y="114"/>
                  </a:cubicBezTo>
                  <a:lnTo>
                    <a:pt x="35" y="703"/>
                  </a:lnTo>
                  <a:cubicBezTo>
                    <a:pt x="0" y="789"/>
                    <a:pt x="49" y="886"/>
                    <a:pt x="135" y="921"/>
                  </a:cubicBezTo>
                  <a:cubicBezTo>
                    <a:pt x="156" y="926"/>
                    <a:pt x="175" y="931"/>
                    <a:pt x="197" y="931"/>
                  </a:cubicBezTo>
                  <a:cubicBezTo>
                    <a:pt x="267" y="931"/>
                    <a:pt x="334" y="886"/>
                    <a:pt x="356" y="818"/>
                  </a:cubicBezTo>
                  <a:lnTo>
                    <a:pt x="571" y="232"/>
                  </a:lnTo>
                  <a:cubicBezTo>
                    <a:pt x="603" y="143"/>
                    <a:pt x="557" y="46"/>
                    <a:pt x="469" y="11"/>
                  </a:cubicBezTo>
                  <a:cubicBezTo>
                    <a:pt x="450" y="4"/>
                    <a:pt x="430" y="1"/>
                    <a:pt x="4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76"/>
            <p:cNvSpPr/>
            <p:nvPr/>
          </p:nvSpPr>
          <p:spPr>
            <a:xfrm>
              <a:off x="1141224" y="3592290"/>
              <a:ext cx="21626" cy="22556"/>
            </a:xfrm>
            <a:custGeom>
              <a:avLst/>
              <a:gdLst/>
              <a:ahLst/>
              <a:cxnLst/>
              <a:rect l="l" t="t" r="r" b="b"/>
              <a:pathLst>
                <a:path w="767" h="800" extrusionOk="0">
                  <a:moveTo>
                    <a:pt x="193" y="1"/>
                  </a:moveTo>
                  <a:cubicBezTo>
                    <a:pt x="154" y="1"/>
                    <a:pt x="114" y="14"/>
                    <a:pt x="81" y="41"/>
                  </a:cubicBezTo>
                  <a:cubicBezTo>
                    <a:pt x="11" y="100"/>
                    <a:pt x="0" y="208"/>
                    <a:pt x="62" y="283"/>
                  </a:cubicBezTo>
                  <a:lnTo>
                    <a:pt x="444" y="741"/>
                  </a:lnTo>
                  <a:cubicBezTo>
                    <a:pt x="479" y="781"/>
                    <a:pt x="525" y="800"/>
                    <a:pt x="576" y="800"/>
                  </a:cubicBezTo>
                  <a:cubicBezTo>
                    <a:pt x="616" y="800"/>
                    <a:pt x="654" y="786"/>
                    <a:pt x="686" y="760"/>
                  </a:cubicBezTo>
                  <a:cubicBezTo>
                    <a:pt x="756" y="700"/>
                    <a:pt x="767" y="590"/>
                    <a:pt x="708" y="517"/>
                  </a:cubicBezTo>
                  <a:lnTo>
                    <a:pt x="323" y="60"/>
                  </a:lnTo>
                  <a:cubicBezTo>
                    <a:pt x="290" y="21"/>
                    <a:pt x="242" y="1"/>
                    <a:pt x="1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76"/>
            <p:cNvSpPr/>
            <p:nvPr/>
          </p:nvSpPr>
          <p:spPr>
            <a:xfrm>
              <a:off x="1275573" y="3594094"/>
              <a:ext cx="23064" cy="11898"/>
            </a:xfrm>
            <a:custGeom>
              <a:avLst/>
              <a:gdLst/>
              <a:ahLst/>
              <a:cxnLst/>
              <a:rect l="l" t="t" r="r" b="b"/>
              <a:pathLst>
                <a:path w="818" h="422" extrusionOk="0">
                  <a:moveTo>
                    <a:pt x="636" y="1"/>
                  </a:moveTo>
                  <a:cubicBezTo>
                    <a:pt x="625" y="1"/>
                    <a:pt x="614" y="2"/>
                    <a:pt x="603" y="4"/>
                  </a:cubicBezTo>
                  <a:lnTo>
                    <a:pt x="156" y="79"/>
                  </a:lnTo>
                  <a:cubicBezTo>
                    <a:pt x="65" y="98"/>
                    <a:pt x="0" y="184"/>
                    <a:pt x="19" y="279"/>
                  </a:cubicBezTo>
                  <a:cubicBezTo>
                    <a:pt x="32" y="362"/>
                    <a:pt x="105" y="421"/>
                    <a:pt x="186" y="421"/>
                  </a:cubicBezTo>
                  <a:cubicBezTo>
                    <a:pt x="196" y="421"/>
                    <a:pt x="207" y="421"/>
                    <a:pt x="215" y="416"/>
                  </a:cubicBezTo>
                  <a:lnTo>
                    <a:pt x="665" y="340"/>
                  </a:lnTo>
                  <a:cubicBezTo>
                    <a:pt x="753" y="322"/>
                    <a:pt x="818" y="236"/>
                    <a:pt x="802" y="141"/>
                  </a:cubicBezTo>
                  <a:cubicBezTo>
                    <a:pt x="788" y="61"/>
                    <a:pt x="717" y="1"/>
                    <a:pt x="6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76"/>
            <p:cNvSpPr/>
            <p:nvPr/>
          </p:nvSpPr>
          <p:spPr>
            <a:xfrm>
              <a:off x="1209568" y="3605344"/>
              <a:ext cx="24135" cy="12096"/>
            </a:xfrm>
            <a:custGeom>
              <a:avLst/>
              <a:gdLst/>
              <a:ahLst/>
              <a:cxnLst/>
              <a:rect l="l" t="t" r="r" b="b"/>
              <a:pathLst>
                <a:path w="856" h="429" extrusionOk="0">
                  <a:moveTo>
                    <a:pt x="670" y="1"/>
                  </a:moveTo>
                  <a:cubicBezTo>
                    <a:pt x="660" y="1"/>
                    <a:pt x="650" y="2"/>
                    <a:pt x="641" y="3"/>
                  </a:cubicBezTo>
                  <a:lnTo>
                    <a:pt x="156" y="89"/>
                  </a:lnTo>
                  <a:cubicBezTo>
                    <a:pt x="65" y="106"/>
                    <a:pt x="0" y="192"/>
                    <a:pt x="19" y="286"/>
                  </a:cubicBezTo>
                  <a:cubicBezTo>
                    <a:pt x="33" y="372"/>
                    <a:pt x="105" y="428"/>
                    <a:pt x="186" y="428"/>
                  </a:cubicBezTo>
                  <a:cubicBezTo>
                    <a:pt x="197" y="428"/>
                    <a:pt x="207" y="426"/>
                    <a:pt x="216" y="426"/>
                  </a:cubicBezTo>
                  <a:lnTo>
                    <a:pt x="700" y="340"/>
                  </a:lnTo>
                  <a:cubicBezTo>
                    <a:pt x="791" y="323"/>
                    <a:pt x="856" y="237"/>
                    <a:pt x="840" y="143"/>
                  </a:cubicBezTo>
                  <a:cubicBezTo>
                    <a:pt x="823" y="61"/>
                    <a:pt x="752" y="1"/>
                    <a:pt x="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76"/>
            <p:cNvSpPr/>
            <p:nvPr/>
          </p:nvSpPr>
          <p:spPr>
            <a:xfrm>
              <a:off x="1257669" y="3563531"/>
              <a:ext cx="15648" cy="22500"/>
            </a:xfrm>
            <a:custGeom>
              <a:avLst/>
              <a:gdLst/>
              <a:ahLst/>
              <a:cxnLst/>
              <a:rect l="l" t="t" r="r" b="b"/>
              <a:pathLst>
                <a:path w="555" h="798" extrusionOk="0">
                  <a:moveTo>
                    <a:pt x="361" y="0"/>
                  </a:moveTo>
                  <a:cubicBezTo>
                    <a:pt x="293" y="0"/>
                    <a:pt x="229" y="45"/>
                    <a:pt x="202" y="111"/>
                  </a:cubicBezTo>
                  <a:lnTo>
                    <a:pt x="35" y="569"/>
                  </a:lnTo>
                  <a:cubicBezTo>
                    <a:pt x="0" y="655"/>
                    <a:pt x="48" y="755"/>
                    <a:pt x="135" y="787"/>
                  </a:cubicBezTo>
                  <a:cubicBezTo>
                    <a:pt x="156" y="795"/>
                    <a:pt x="175" y="798"/>
                    <a:pt x="196" y="798"/>
                  </a:cubicBezTo>
                  <a:cubicBezTo>
                    <a:pt x="266" y="798"/>
                    <a:pt x="331" y="755"/>
                    <a:pt x="353" y="687"/>
                  </a:cubicBezTo>
                  <a:lnTo>
                    <a:pt x="522" y="230"/>
                  </a:lnTo>
                  <a:cubicBezTo>
                    <a:pt x="554" y="141"/>
                    <a:pt x="509" y="44"/>
                    <a:pt x="420" y="12"/>
                  </a:cubicBezTo>
                  <a:cubicBezTo>
                    <a:pt x="401" y="4"/>
                    <a:pt x="381" y="0"/>
                    <a:pt x="36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76"/>
            <p:cNvSpPr/>
            <p:nvPr/>
          </p:nvSpPr>
          <p:spPr>
            <a:xfrm>
              <a:off x="1234887" y="3625306"/>
              <a:ext cx="15817" cy="22782"/>
            </a:xfrm>
            <a:custGeom>
              <a:avLst/>
              <a:gdLst/>
              <a:ahLst/>
              <a:cxnLst/>
              <a:rect l="l" t="t" r="r" b="b"/>
              <a:pathLst>
                <a:path w="561" h="808" extrusionOk="0">
                  <a:moveTo>
                    <a:pt x="368" y="1"/>
                  </a:moveTo>
                  <a:cubicBezTo>
                    <a:pt x="298" y="1"/>
                    <a:pt x="233" y="44"/>
                    <a:pt x="205" y="113"/>
                  </a:cubicBezTo>
                  <a:lnTo>
                    <a:pt x="36" y="579"/>
                  </a:lnTo>
                  <a:cubicBezTo>
                    <a:pt x="1" y="665"/>
                    <a:pt x="49" y="762"/>
                    <a:pt x="135" y="797"/>
                  </a:cubicBezTo>
                  <a:cubicBezTo>
                    <a:pt x="157" y="802"/>
                    <a:pt x="176" y="807"/>
                    <a:pt x="197" y="807"/>
                  </a:cubicBezTo>
                  <a:cubicBezTo>
                    <a:pt x="267" y="807"/>
                    <a:pt x="332" y="762"/>
                    <a:pt x="353" y="694"/>
                  </a:cubicBezTo>
                  <a:lnTo>
                    <a:pt x="526" y="232"/>
                  </a:lnTo>
                  <a:cubicBezTo>
                    <a:pt x="561" y="143"/>
                    <a:pt x="512" y="46"/>
                    <a:pt x="426" y="11"/>
                  </a:cubicBezTo>
                  <a:cubicBezTo>
                    <a:pt x="407" y="4"/>
                    <a:pt x="387" y="1"/>
                    <a:pt x="3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76"/>
            <p:cNvSpPr/>
            <p:nvPr/>
          </p:nvSpPr>
          <p:spPr>
            <a:xfrm>
              <a:off x="1223215" y="3570298"/>
              <a:ext cx="20441" cy="21118"/>
            </a:xfrm>
            <a:custGeom>
              <a:avLst/>
              <a:gdLst/>
              <a:ahLst/>
              <a:cxnLst/>
              <a:rect l="l" t="t" r="r" b="b"/>
              <a:pathLst>
                <a:path w="725" h="749" extrusionOk="0">
                  <a:moveTo>
                    <a:pt x="194" y="0"/>
                  </a:moveTo>
                  <a:cubicBezTo>
                    <a:pt x="155" y="0"/>
                    <a:pt x="115" y="14"/>
                    <a:pt x="81" y="41"/>
                  </a:cubicBezTo>
                  <a:cubicBezTo>
                    <a:pt x="11" y="100"/>
                    <a:pt x="1" y="208"/>
                    <a:pt x="62" y="283"/>
                  </a:cubicBezTo>
                  <a:lnTo>
                    <a:pt x="401" y="689"/>
                  </a:lnTo>
                  <a:cubicBezTo>
                    <a:pt x="436" y="730"/>
                    <a:pt x="482" y="749"/>
                    <a:pt x="533" y="749"/>
                  </a:cubicBezTo>
                  <a:cubicBezTo>
                    <a:pt x="571" y="749"/>
                    <a:pt x="611" y="735"/>
                    <a:pt x="644" y="708"/>
                  </a:cubicBezTo>
                  <a:cubicBezTo>
                    <a:pt x="714" y="649"/>
                    <a:pt x="724" y="541"/>
                    <a:pt x="665" y="466"/>
                  </a:cubicBezTo>
                  <a:lnTo>
                    <a:pt x="323" y="60"/>
                  </a:lnTo>
                  <a:cubicBezTo>
                    <a:pt x="291" y="21"/>
                    <a:pt x="243" y="0"/>
                    <a:pt x="1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76"/>
            <p:cNvSpPr/>
            <p:nvPr/>
          </p:nvSpPr>
          <p:spPr>
            <a:xfrm>
              <a:off x="1266071" y="3621584"/>
              <a:ext cx="19144" cy="19680"/>
            </a:xfrm>
            <a:custGeom>
              <a:avLst/>
              <a:gdLst/>
              <a:ahLst/>
              <a:cxnLst/>
              <a:rect l="l" t="t" r="r" b="b"/>
              <a:pathLst>
                <a:path w="679" h="698" extrusionOk="0">
                  <a:moveTo>
                    <a:pt x="193" y="0"/>
                  </a:moveTo>
                  <a:cubicBezTo>
                    <a:pt x="153" y="0"/>
                    <a:pt x="114" y="13"/>
                    <a:pt x="81" y="41"/>
                  </a:cubicBezTo>
                  <a:cubicBezTo>
                    <a:pt x="11" y="100"/>
                    <a:pt x="1" y="208"/>
                    <a:pt x="63" y="283"/>
                  </a:cubicBezTo>
                  <a:lnTo>
                    <a:pt x="356" y="635"/>
                  </a:lnTo>
                  <a:cubicBezTo>
                    <a:pt x="388" y="676"/>
                    <a:pt x="437" y="697"/>
                    <a:pt x="485" y="697"/>
                  </a:cubicBezTo>
                  <a:cubicBezTo>
                    <a:pt x="523" y="697"/>
                    <a:pt x="563" y="684"/>
                    <a:pt x="598" y="657"/>
                  </a:cubicBezTo>
                  <a:cubicBezTo>
                    <a:pt x="668" y="595"/>
                    <a:pt x="679" y="487"/>
                    <a:pt x="617" y="415"/>
                  </a:cubicBezTo>
                  <a:lnTo>
                    <a:pt x="324" y="60"/>
                  </a:lnTo>
                  <a:cubicBezTo>
                    <a:pt x="291" y="21"/>
                    <a:pt x="242" y="0"/>
                    <a:pt x="19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76"/>
            <p:cNvSpPr/>
            <p:nvPr/>
          </p:nvSpPr>
          <p:spPr>
            <a:xfrm>
              <a:off x="1164738" y="3659055"/>
              <a:ext cx="43702" cy="25968"/>
            </a:xfrm>
            <a:custGeom>
              <a:avLst/>
              <a:gdLst/>
              <a:ahLst/>
              <a:cxnLst/>
              <a:rect l="l" t="t" r="r" b="b"/>
              <a:pathLst>
                <a:path w="1550" h="921" extrusionOk="0">
                  <a:moveTo>
                    <a:pt x="630" y="1"/>
                  </a:moveTo>
                  <a:lnTo>
                    <a:pt x="215" y="305"/>
                  </a:lnTo>
                  <a:lnTo>
                    <a:pt x="0" y="759"/>
                  </a:lnTo>
                  <a:lnTo>
                    <a:pt x="49" y="921"/>
                  </a:lnTo>
                  <a:lnTo>
                    <a:pt x="1550" y="921"/>
                  </a:lnTo>
                  <a:cubicBezTo>
                    <a:pt x="1467" y="493"/>
                    <a:pt x="1173" y="154"/>
                    <a:pt x="79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76"/>
            <p:cNvSpPr/>
            <p:nvPr/>
          </p:nvSpPr>
          <p:spPr>
            <a:xfrm>
              <a:off x="1112775" y="3551181"/>
              <a:ext cx="52584" cy="57123"/>
            </a:xfrm>
            <a:custGeom>
              <a:avLst/>
              <a:gdLst/>
              <a:ahLst/>
              <a:cxnLst/>
              <a:rect l="l" t="t" r="r" b="b"/>
              <a:pathLst>
                <a:path w="1865" h="2026" extrusionOk="0">
                  <a:moveTo>
                    <a:pt x="1582" y="1"/>
                  </a:moveTo>
                  <a:cubicBezTo>
                    <a:pt x="915" y="512"/>
                    <a:pt x="366" y="1182"/>
                    <a:pt x="0" y="1965"/>
                  </a:cubicBezTo>
                  <a:cubicBezTo>
                    <a:pt x="128" y="2004"/>
                    <a:pt x="262" y="2025"/>
                    <a:pt x="399" y="2025"/>
                  </a:cubicBezTo>
                  <a:cubicBezTo>
                    <a:pt x="476" y="2025"/>
                    <a:pt x="554" y="2019"/>
                    <a:pt x="632" y="2005"/>
                  </a:cubicBezTo>
                  <a:cubicBezTo>
                    <a:pt x="1370" y="1879"/>
                    <a:pt x="1865" y="1176"/>
                    <a:pt x="1736" y="439"/>
                  </a:cubicBezTo>
                  <a:cubicBezTo>
                    <a:pt x="1711" y="280"/>
                    <a:pt x="1658" y="135"/>
                    <a:pt x="1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76"/>
            <p:cNvSpPr/>
            <p:nvPr/>
          </p:nvSpPr>
          <p:spPr>
            <a:xfrm>
              <a:off x="1087653" y="3536379"/>
              <a:ext cx="70516" cy="70882"/>
            </a:xfrm>
            <a:custGeom>
              <a:avLst/>
              <a:gdLst/>
              <a:ahLst/>
              <a:cxnLst/>
              <a:rect l="l" t="t" r="r" b="b"/>
              <a:pathLst>
                <a:path w="2501" h="2514" extrusionOk="0">
                  <a:moveTo>
                    <a:pt x="1930" y="1"/>
                  </a:moveTo>
                  <a:cubicBezTo>
                    <a:pt x="1158" y="372"/>
                    <a:pt x="498" y="927"/>
                    <a:pt x="1" y="1599"/>
                  </a:cubicBezTo>
                  <a:cubicBezTo>
                    <a:pt x="141" y="2057"/>
                    <a:pt x="512" y="2401"/>
                    <a:pt x="958" y="2514"/>
                  </a:cubicBezTo>
                  <a:cubicBezTo>
                    <a:pt x="1311" y="1736"/>
                    <a:pt x="1846" y="1077"/>
                    <a:pt x="2500" y="574"/>
                  </a:cubicBezTo>
                  <a:cubicBezTo>
                    <a:pt x="2371" y="329"/>
                    <a:pt x="2169" y="130"/>
                    <a:pt x="19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76"/>
            <p:cNvSpPr/>
            <p:nvPr/>
          </p:nvSpPr>
          <p:spPr>
            <a:xfrm>
              <a:off x="1246729" y="3579489"/>
              <a:ext cx="38655" cy="52668"/>
            </a:xfrm>
            <a:custGeom>
              <a:avLst/>
              <a:gdLst/>
              <a:ahLst/>
              <a:cxnLst/>
              <a:rect l="l" t="t" r="r" b="b"/>
              <a:pathLst>
                <a:path w="1371" h="1868" extrusionOk="0">
                  <a:moveTo>
                    <a:pt x="423" y="0"/>
                  </a:moveTo>
                  <a:lnTo>
                    <a:pt x="76" y="522"/>
                  </a:lnTo>
                  <a:lnTo>
                    <a:pt x="1" y="985"/>
                  </a:lnTo>
                  <a:lnTo>
                    <a:pt x="149" y="1531"/>
                  </a:lnTo>
                  <a:lnTo>
                    <a:pt x="455" y="1843"/>
                  </a:lnTo>
                  <a:lnTo>
                    <a:pt x="719" y="1867"/>
                  </a:lnTo>
                  <a:cubicBezTo>
                    <a:pt x="1128" y="1671"/>
                    <a:pt x="1370" y="1224"/>
                    <a:pt x="1289" y="756"/>
                  </a:cubicBezTo>
                  <a:cubicBezTo>
                    <a:pt x="1230" y="415"/>
                    <a:pt x="1010" y="140"/>
                    <a:pt x="7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76"/>
            <p:cNvSpPr/>
            <p:nvPr/>
          </p:nvSpPr>
          <p:spPr>
            <a:xfrm>
              <a:off x="1140519" y="3656856"/>
              <a:ext cx="46691" cy="28251"/>
            </a:xfrm>
            <a:custGeom>
              <a:avLst/>
              <a:gdLst/>
              <a:ahLst/>
              <a:cxnLst/>
              <a:rect l="l" t="t" r="r" b="b"/>
              <a:pathLst>
                <a:path w="1656" h="1002" extrusionOk="0">
                  <a:moveTo>
                    <a:pt x="1202" y="1"/>
                  </a:moveTo>
                  <a:cubicBezTo>
                    <a:pt x="1132" y="1"/>
                    <a:pt x="1062" y="7"/>
                    <a:pt x="991" y="19"/>
                  </a:cubicBezTo>
                  <a:cubicBezTo>
                    <a:pt x="472" y="111"/>
                    <a:pt x="90" y="514"/>
                    <a:pt x="1" y="1001"/>
                  </a:cubicBezTo>
                  <a:lnTo>
                    <a:pt x="916" y="1001"/>
                  </a:lnTo>
                  <a:cubicBezTo>
                    <a:pt x="988" y="595"/>
                    <a:pt x="1265" y="245"/>
                    <a:pt x="1656" y="92"/>
                  </a:cubicBezTo>
                  <a:cubicBezTo>
                    <a:pt x="1514" y="32"/>
                    <a:pt x="1360" y="1"/>
                    <a:pt x="1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76"/>
            <p:cNvSpPr/>
            <p:nvPr/>
          </p:nvSpPr>
          <p:spPr>
            <a:xfrm>
              <a:off x="1222453" y="3576360"/>
              <a:ext cx="44633" cy="58730"/>
            </a:xfrm>
            <a:custGeom>
              <a:avLst/>
              <a:gdLst/>
              <a:ahLst/>
              <a:cxnLst/>
              <a:rect l="l" t="t" r="r" b="b"/>
              <a:pathLst>
                <a:path w="1583" h="2083" extrusionOk="0">
                  <a:moveTo>
                    <a:pt x="1127" y="1"/>
                  </a:moveTo>
                  <a:cubicBezTo>
                    <a:pt x="1067" y="1"/>
                    <a:pt x="1008" y="6"/>
                    <a:pt x="948" y="17"/>
                  </a:cubicBezTo>
                  <a:cubicBezTo>
                    <a:pt x="383" y="114"/>
                    <a:pt x="1" y="655"/>
                    <a:pt x="100" y="1220"/>
                  </a:cubicBezTo>
                  <a:cubicBezTo>
                    <a:pt x="187" y="1724"/>
                    <a:pt x="627" y="2083"/>
                    <a:pt x="1123" y="2083"/>
                  </a:cubicBezTo>
                  <a:cubicBezTo>
                    <a:pt x="1182" y="2083"/>
                    <a:pt x="1242" y="2078"/>
                    <a:pt x="1303" y="2067"/>
                  </a:cubicBezTo>
                  <a:cubicBezTo>
                    <a:pt x="1405" y="2051"/>
                    <a:pt x="1494" y="2021"/>
                    <a:pt x="1583" y="1978"/>
                  </a:cubicBezTo>
                  <a:cubicBezTo>
                    <a:pt x="1292" y="1836"/>
                    <a:pt x="1071" y="1561"/>
                    <a:pt x="1015" y="1220"/>
                  </a:cubicBezTo>
                  <a:cubicBezTo>
                    <a:pt x="934" y="754"/>
                    <a:pt x="1176" y="305"/>
                    <a:pt x="1583" y="108"/>
                  </a:cubicBezTo>
                  <a:cubicBezTo>
                    <a:pt x="1443" y="40"/>
                    <a:pt x="1287" y="1"/>
                    <a:pt x="11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76"/>
            <p:cNvSpPr/>
            <p:nvPr/>
          </p:nvSpPr>
          <p:spPr>
            <a:xfrm>
              <a:off x="1192426" y="3315499"/>
              <a:ext cx="38627" cy="32199"/>
            </a:xfrm>
            <a:custGeom>
              <a:avLst/>
              <a:gdLst/>
              <a:ahLst/>
              <a:cxnLst/>
              <a:rect l="l" t="t" r="r" b="b"/>
              <a:pathLst>
                <a:path w="1370" h="1142" extrusionOk="0">
                  <a:moveTo>
                    <a:pt x="538" y="0"/>
                  </a:moveTo>
                  <a:lnTo>
                    <a:pt x="132" y="401"/>
                  </a:lnTo>
                  <a:lnTo>
                    <a:pt x="0" y="1009"/>
                  </a:lnTo>
                  <a:lnTo>
                    <a:pt x="0" y="1141"/>
                  </a:lnTo>
                  <a:lnTo>
                    <a:pt x="1370" y="1141"/>
                  </a:lnTo>
                  <a:cubicBezTo>
                    <a:pt x="1370" y="603"/>
                    <a:pt x="1098" y="151"/>
                    <a:pt x="7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76"/>
            <p:cNvSpPr/>
            <p:nvPr/>
          </p:nvSpPr>
          <p:spPr>
            <a:xfrm>
              <a:off x="1179230" y="3313836"/>
              <a:ext cx="33552" cy="33778"/>
            </a:xfrm>
            <a:custGeom>
              <a:avLst/>
              <a:gdLst/>
              <a:ahLst/>
              <a:cxnLst/>
              <a:rect l="l" t="t" r="r" b="b"/>
              <a:pathLst>
                <a:path w="1190" h="1198" extrusionOk="0">
                  <a:moveTo>
                    <a:pt x="920" y="0"/>
                  </a:moveTo>
                  <a:cubicBezTo>
                    <a:pt x="412" y="0"/>
                    <a:pt x="0" y="538"/>
                    <a:pt x="0" y="1197"/>
                  </a:cubicBezTo>
                  <a:lnTo>
                    <a:pt x="538" y="1197"/>
                  </a:lnTo>
                  <a:cubicBezTo>
                    <a:pt x="538" y="662"/>
                    <a:pt x="813" y="202"/>
                    <a:pt x="1189" y="51"/>
                  </a:cubicBezTo>
                  <a:cubicBezTo>
                    <a:pt x="1103" y="19"/>
                    <a:pt x="1012" y="0"/>
                    <a:pt x="9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76"/>
            <p:cNvSpPr/>
            <p:nvPr/>
          </p:nvSpPr>
          <p:spPr>
            <a:xfrm>
              <a:off x="1307563" y="3431324"/>
              <a:ext cx="23712" cy="31522"/>
            </a:xfrm>
            <a:custGeom>
              <a:avLst/>
              <a:gdLst/>
              <a:ahLst/>
              <a:cxnLst/>
              <a:rect l="l" t="t" r="r" b="b"/>
              <a:pathLst>
                <a:path w="841" h="1118" extrusionOk="0">
                  <a:moveTo>
                    <a:pt x="560" y="1"/>
                  </a:moveTo>
                  <a:cubicBezTo>
                    <a:pt x="251" y="1"/>
                    <a:pt x="1" y="251"/>
                    <a:pt x="1" y="560"/>
                  </a:cubicBezTo>
                  <a:cubicBezTo>
                    <a:pt x="1" y="870"/>
                    <a:pt x="251" y="1117"/>
                    <a:pt x="560" y="1117"/>
                  </a:cubicBezTo>
                  <a:cubicBezTo>
                    <a:pt x="660" y="1117"/>
                    <a:pt x="754" y="1090"/>
                    <a:pt x="840" y="1045"/>
                  </a:cubicBezTo>
                  <a:cubicBezTo>
                    <a:pt x="673" y="940"/>
                    <a:pt x="560" y="762"/>
                    <a:pt x="560" y="558"/>
                  </a:cubicBezTo>
                  <a:cubicBezTo>
                    <a:pt x="560" y="350"/>
                    <a:pt x="671" y="170"/>
                    <a:pt x="840" y="76"/>
                  </a:cubicBezTo>
                  <a:cubicBezTo>
                    <a:pt x="759" y="28"/>
                    <a:pt x="660" y="1"/>
                    <a:pt x="560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76"/>
            <p:cNvSpPr/>
            <p:nvPr/>
          </p:nvSpPr>
          <p:spPr>
            <a:xfrm>
              <a:off x="1087116" y="3536379"/>
              <a:ext cx="70516" cy="70882"/>
            </a:xfrm>
            <a:custGeom>
              <a:avLst/>
              <a:gdLst/>
              <a:ahLst/>
              <a:cxnLst/>
              <a:rect l="l" t="t" r="r" b="b"/>
              <a:pathLst>
                <a:path w="2501" h="2514" extrusionOk="0">
                  <a:moveTo>
                    <a:pt x="1930" y="1"/>
                  </a:moveTo>
                  <a:cubicBezTo>
                    <a:pt x="1158" y="372"/>
                    <a:pt x="498" y="927"/>
                    <a:pt x="1" y="1599"/>
                  </a:cubicBezTo>
                  <a:cubicBezTo>
                    <a:pt x="141" y="2057"/>
                    <a:pt x="512" y="2401"/>
                    <a:pt x="958" y="2514"/>
                  </a:cubicBezTo>
                  <a:cubicBezTo>
                    <a:pt x="1311" y="1736"/>
                    <a:pt x="1846" y="1077"/>
                    <a:pt x="2500" y="574"/>
                  </a:cubicBezTo>
                  <a:cubicBezTo>
                    <a:pt x="2371" y="329"/>
                    <a:pt x="2169" y="130"/>
                    <a:pt x="1930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76"/>
            <p:cNvSpPr/>
            <p:nvPr/>
          </p:nvSpPr>
          <p:spPr>
            <a:xfrm>
              <a:off x="1139981" y="3656856"/>
              <a:ext cx="46691" cy="28251"/>
            </a:xfrm>
            <a:custGeom>
              <a:avLst/>
              <a:gdLst/>
              <a:ahLst/>
              <a:cxnLst/>
              <a:rect l="l" t="t" r="r" b="b"/>
              <a:pathLst>
                <a:path w="1656" h="1002" extrusionOk="0">
                  <a:moveTo>
                    <a:pt x="1202" y="1"/>
                  </a:moveTo>
                  <a:cubicBezTo>
                    <a:pt x="1132" y="1"/>
                    <a:pt x="1062" y="7"/>
                    <a:pt x="991" y="19"/>
                  </a:cubicBezTo>
                  <a:cubicBezTo>
                    <a:pt x="472" y="111"/>
                    <a:pt x="90" y="514"/>
                    <a:pt x="1" y="1001"/>
                  </a:cubicBezTo>
                  <a:lnTo>
                    <a:pt x="916" y="1001"/>
                  </a:lnTo>
                  <a:cubicBezTo>
                    <a:pt x="988" y="595"/>
                    <a:pt x="1265" y="245"/>
                    <a:pt x="1656" y="92"/>
                  </a:cubicBezTo>
                  <a:cubicBezTo>
                    <a:pt x="1514" y="32"/>
                    <a:pt x="1360" y="1"/>
                    <a:pt x="1202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76"/>
            <p:cNvSpPr/>
            <p:nvPr/>
          </p:nvSpPr>
          <p:spPr>
            <a:xfrm>
              <a:off x="1221916" y="3576360"/>
              <a:ext cx="44633" cy="58730"/>
            </a:xfrm>
            <a:custGeom>
              <a:avLst/>
              <a:gdLst/>
              <a:ahLst/>
              <a:cxnLst/>
              <a:rect l="l" t="t" r="r" b="b"/>
              <a:pathLst>
                <a:path w="1583" h="2083" extrusionOk="0">
                  <a:moveTo>
                    <a:pt x="1127" y="1"/>
                  </a:moveTo>
                  <a:cubicBezTo>
                    <a:pt x="1067" y="1"/>
                    <a:pt x="1008" y="6"/>
                    <a:pt x="948" y="17"/>
                  </a:cubicBezTo>
                  <a:cubicBezTo>
                    <a:pt x="383" y="114"/>
                    <a:pt x="1" y="655"/>
                    <a:pt x="100" y="1220"/>
                  </a:cubicBezTo>
                  <a:cubicBezTo>
                    <a:pt x="187" y="1724"/>
                    <a:pt x="627" y="2083"/>
                    <a:pt x="1123" y="2083"/>
                  </a:cubicBezTo>
                  <a:cubicBezTo>
                    <a:pt x="1182" y="2083"/>
                    <a:pt x="1242" y="2078"/>
                    <a:pt x="1303" y="2067"/>
                  </a:cubicBezTo>
                  <a:cubicBezTo>
                    <a:pt x="1405" y="2051"/>
                    <a:pt x="1494" y="2021"/>
                    <a:pt x="1583" y="1978"/>
                  </a:cubicBezTo>
                  <a:cubicBezTo>
                    <a:pt x="1292" y="1836"/>
                    <a:pt x="1071" y="1561"/>
                    <a:pt x="1015" y="1220"/>
                  </a:cubicBezTo>
                  <a:cubicBezTo>
                    <a:pt x="934" y="754"/>
                    <a:pt x="1176" y="305"/>
                    <a:pt x="1583" y="108"/>
                  </a:cubicBezTo>
                  <a:cubicBezTo>
                    <a:pt x="1443" y="40"/>
                    <a:pt x="1287" y="1"/>
                    <a:pt x="1127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9" name="Google Shape;3989;p76"/>
          <p:cNvGrpSpPr/>
          <p:nvPr/>
        </p:nvGrpSpPr>
        <p:grpSpPr>
          <a:xfrm>
            <a:off x="1059881" y="4000102"/>
            <a:ext cx="289281" cy="391770"/>
            <a:chOff x="1059881" y="4000102"/>
            <a:chExt cx="289281" cy="391770"/>
          </a:xfrm>
        </p:grpSpPr>
        <p:sp>
          <p:nvSpPr>
            <p:cNvPr id="3990" name="Google Shape;3990;p76"/>
            <p:cNvSpPr/>
            <p:nvPr/>
          </p:nvSpPr>
          <p:spPr>
            <a:xfrm>
              <a:off x="1133244" y="4131660"/>
              <a:ext cx="47678" cy="65779"/>
            </a:xfrm>
            <a:custGeom>
              <a:avLst/>
              <a:gdLst/>
              <a:ahLst/>
              <a:cxnLst/>
              <a:rect l="l" t="t" r="r" b="b"/>
              <a:pathLst>
                <a:path w="1691" h="2333" extrusionOk="0">
                  <a:moveTo>
                    <a:pt x="345" y="0"/>
                  </a:moveTo>
                  <a:cubicBezTo>
                    <a:pt x="132" y="242"/>
                    <a:pt x="1" y="557"/>
                    <a:pt x="1" y="902"/>
                  </a:cubicBezTo>
                  <a:lnTo>
                    <a:pt x="1" y="2333"/>
                  </a:lnTo>
                  <a:lnTo>
                    <a:pt x="1497" y="2333"/>
                  </a:lnTo>
                  <a:lnTo>
                    <a:pt x="1690" y="2142"/>
                  </a:lnTo>
                  <a:lnTo>
                    <a:pt x="681" y="1031"/>
                  </a:lnTo>
                  <a:lnTo>
                    <a:pt x="6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76"/>
            <p:cNvSpPr/>
            <p:nvPr/>
          </p:nvSpPr>
          <p:spPr>
            <a:xfrm>
              <a:off x="1102596" y="4127938"/>
              <a:ext cx="42885" cy="92649"/>
            </a:xfrm>
            <a:custGeom>
              <a:avLst/>
              <a:gdLst/>
              <a:ahLst/>
              <a:cxnLst/>
              <a:rect l="l" t="t" r="r" b="b"/>
              <a:pathLst>
                <a:path w="1521" h="3286" extrusionOk="0">
                  <a:moveTo>
                    <a:pt x="576" y="0"/>
                  </a:moveTo>
                  <a:cubicBezTo>
                    <a:pt x="229" y="234"/>
                    <a:pt x="1" y="627"/>
                    <a:pt x="6" y="1074"/>
                  </a:cubicBezTo>
                  <a:lnTo>
                    <a:pt x="6" y="3218"/>
                  </a:lnTo>
                  <a:lnTo>
                    <a:pt x="254" y="3285"/>
                  </a:lnTo>
                  <a:lnTo>
                    <a:pt x="1034" y="3146"/>
                  </a:lnTo>
                  <a:lnTo>
                    <a:pt x="1034" y="2468"/>
                  </a:lnTo>
                  <a:lnTo>
                    <a:pt x="1141" y="2468"/>
                  </a:lnTo>
                  <a:lnTo>
                    <a:pt x="1141" y="1077"/>
                  </a:lnTo>
                  <a:cubicBezTo>
                    <a:pt x="1141" y="703"/>
                    <a:pt x="1287" y="369"/>
                    <a:pt x="1521" y="135"/>
                  </a:cubicBezTo>
                  <a:lnTo>
                    <a:pt x="1018" y="135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76"/>
            <p:cNvSpPr/>
            <p:nvPr/>
          </p:nvSpPr>
          <p:spPr>
            <a:xfrm>
              <a:off x="1231335" y="4127854"/>
              <a:ext cx="74886" cy="92423"/>
            </a:xfrm>
            <a:custGeom>
              <a:avLst/>
              <a:gdLst/>
              <a:ahLst/>
              <a:cxnLst/>
              <a:rect l="l" t="t" r="r" b="b"/>
              <a:pathLst>
                <a:path w="2656" h="3278" extrusionOk="0">
                  <a:moveTo>
                    <a:pt x="1884" y="1"/>
                  </a:moveTo>
                  <a:lnTo>
                    <a:pt x="1658" y="162"/>
                  </a:lnTo>
                  <a:lnTo>
                    <a:pt x="974" y="162"/>
                  </a:lnTo>
                  <a:lnTo>
                    <a:pt x="974" y="948"/>
                  </a:lnTo>
                  <a:lnTo>
                    <a:pt x="557" y="1642"/>
                  </a:lnTo>
                  <a:lnTo>
                    <a:pt x="0" y="2263"/>
                  </a:lnTo>
                  <a:lnTo>
                    <a:pt x="0" y="2441"/>
                  </a:lnTo>
                  <a:lnTo>
                    <a:pt x="1655" y="2441"/>
                  </a:lnTo>
                  <a:lnTo>
                    <a:pt x="1655" y="2979"/>
                  </a:lnTo>
                  <a:lnTo>
                    <a:pt x="1932" y="3138"/>
                  </a:lnTo>
                  <a:lnTo>
                    <a:pt x="2449" y="3278"/>
                  </a:lnTo>
                  <a:lnTo>
                    <a:pt x="2656" y="3210"/>
                  </a:lnTo>
                  <a:lnTo>
                    <a:pt x="2656" y="1066"/>
                  </a:lnTo>
                  <a:cubicBezTo>
                    <a:pt x="2656" y="625"/>
                    <a:pt x="2427" y="232"/>
                    <a:pt x="208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76"/>
            <p:cNvSpPr/>
            <p:nvPr/>
          </p:nvSpPr>
          <p:spPr>
            <a:xfrm>
              <a:off x="1115792" y="4095232"/>
              <a:ext cx="32734" cy="21879"/>
            </a:xfrm>
            <a:custGeom>
              <a:avLst/>
              <a:gdLst/>
              <a:ahLst/>
              <a:cxnLst/>
              <a:rect l="l" t="t" r="r" b="b"/>
              <a:pathLst>
                <a:path w="1161" h="776" extrusionOk="0">
                  <a:moveTo>
                    <a:pt x="364" y="1"/>
                  </a:moveTo>
                  <a:cubicBezTo>
                    <a:pt x="203" y="76"/>
                    <a:pt x="73" y="208"/>
                    <a:pt x="1" y="369"/>
                  </a:cubicBezTo>
                  <a:cubicBezTo>
                    <a:pt x="138" y="614"/>
                    <a:pt x="399" y="776"/>
                    <a:pt x="698" y="776"/>
                  </a:cubicBezTo>
                  <a:lnTo>
                    <a:pt x="1128" y="776"/>
                  </a:lnTo>
                  <a:lnTo>
                    <a:pt x="1160" y="754"/>
                  </a:lnTo>
                  <a:lnTo>
                    <a:pt x="1160" y="178"/>
                  </a:lnTo>
                  <a:lnTo>
                    <a:pt x="741" y="178"/>
                  </a:lnTo>
                  <a:lnTo>
                    <a:pt x="512" y="47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rgbClr val="FF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76"/>
            <p:cNvSpPr/>
            <p:nvPr/>
          </p:nvSpPr>
          <p:spPr>
            <a:xfrm>
              <a:off x="1261137" y="4093710"/>
              <a:ext cx="32283" cy="23402"/>
            </a:xfrm>
            <a:custGeom>
              <a:avLst/>
              <a:gdLst/>
              <a:ahLst/>
              <a:cxnLst/>
              <a:rect l="l" t="t" r="r" b="b"/>
              <a:pathLst>
                <a:path w="1145" h="830" extrusionOk="0">
                  <a:moveTo>
                    <a:pt x="587" y="1"/>
                  </a:moveTo>
                  <a:lnTo>
                    <a:pt x="507" y="44"/>
                  </a:lnTo>
                  <a:lnTo>
                    <a:pt x="383" y="181"/>
                  </a:lnTo>
                  <a:lnTo>
                    <a:pt x="79" y="181"/>
                  </a:lnTo>
                  <a:lnTo>
                    <a:pt x="1" y="251"/>
                  </a:lnTo>
                  <a:lnTo>
                    <a:pt x="1" y="808"/>
                  </a:lnTo>
                  <a:lnTo>
                    <a:pt x="25" y="830"/>
                  </a:lnTo>
                  <a:lnTo>
                    <a:pt x="453" y="830"/>
                  </a:lnTo>
                  <a:cubicBezTo>
                    <a:pt x="751" y="830"/>
                    <a:pt x="1007" y="666"/>
                    <a:pt x="1144" y="423"/>
                  </a:cubicBezTo>
                  <a:cubicBezTo>
                    <a:pt x="1042" y="203"/>
                    <a:pt x="835" y="41"/>
                    <a:pt x="587" y="1"/>
                  </a:cubicBezTo>
                  <a:close/>
                </a:path>
              </a:pathLst>
            </a:custGeom>
            <a:solidFill>
              <a:srgbClr val="FF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76"/>
            <p:cNvSpPr/>
            <p:nvPr/>
          </p:nvSpPr>
          <p:spPr>
            <a:xfrm>
              <a:off x="1114213" y="4104875"/>
              <a:ext cx="34313" cy="30676"/>
            </a:xfrm>
            <a:custGeom>
              <a:avLst/>
              <a:gdLst/>
              <a:ahLst/>
              <a:cxnLst/>
              <a:rect l="l" t="t" r="r" b="b"/>
              <a:pathLst>
                <a:path w="1217" h="1088" extrusionOk="0">
                  <a:moveTo>
                    <a:pt x="86" y="0"/>
                  </a:moveTo>
                  <a:cubicBezTo>
                    <a:pt x="30" y="111"/>
                    <a:pt x="0" y="240"/>
                    <a:pt x="6" y="377"/>
                  </a:cubicBezTo>
                  <a:cubicBezTo>
                    <a:pt x="27" y="778"/>
                    <a:pt x="366" y="1087"/>
                    <a:pt x="767" y="1087"/>
                  </a:cubicBezTo>
                  <a:lnTo>
                    <a:pt x="1149" y="1087"/>
                  </a:lnTo>
                  <a:lnTo>
                    <a:pt x="1216" y="1039"/>
                  </a:lnTo>
                  <a:lnTo>
                    <a:pt x="1216" y="361"/>
                  </a:lnTo>
                  <a:lnTo>
                    <a:pt x="1149" y="407"/>
                  </a:lnTo>
                  <a:lnTo>
                    <a:pt x="751" y="407"/>
                  </a:lnTo>
                  <a:cubicBezTo>
                    <a:pt x="460" y="407"/>
                    <a:pt x="207" y="243"/>
                    <a:pt x="86" y="0"/>
                  </a:cubicBezTo>
                  <a:close/>
                </a:path>
              </a:pathLst>
            </a:custGeom>
            <a:solidFill>
              <a:srgbClr val="FF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76"/>
            <p:cNvSpPr/>
            <p:nvPr/>
          </p:nvSpPr>
          <p:spPr>
            <a:xfrm>
              <a:off x="1261081" y="4104875"/>
              <a:ext cx="34003" cy="30676"/>
            </a:xfrm>
            <a:custGeom>
              <a:avLst/>
              <a:gdLst/>
              <a:ahLst/>
              <a:cxnLst/>
              <a:rect l="l" t="t" r="r" b="b"/>
              <a:pathLst>
                <a:path w="1206" h="1088" extrusionOk="0">
                  <a:moveTo>
                    <a:pt x="1117" y="0"/>
                  </a:moveTo>
                  <a:cubicBezTo>
                    <a:pt x="993" y="243"/>
                    <a:pt x="743" y="407"/>
                    <a:pt x="455" y="407"/>
                  </a:cubicBezTo>
                  <a:lnTo>
                    <a:pt x="54" y="407"/>
                  </a:lnTo>
                  <a:lnTo>
                    <a:pt x="0" y="353"/>
                  </a:lnTo>
                  <a:lnTo>
                    <a:pt x="0" y="1034"/>
                  </a:lnTo>
                  <a:lnTo>
                    <a:pt x="54" y="1087"/>
                  </a:lnTo>
                  <a:lnTo>
                    <a:pt x="439" y="1087"/>
                  </a:lnTo>
                  <a:cubicBezTo>
                    <a:pt x="837" y="1087"/>
                    <a:pt x="1181" y="778"/>
                    <a:pt x="1197" y="377"/>
                  </a:cubicBezTo>
                  <a:cubicBezTo>
                    <a:pt x="1205" y="243"/>
                    <a:pt x="1173" y="116"/>
                    <a:pt x="1117" y="0"/>
                  </a:cubicBezTo>
                  <a:close/>
                </a:path>
              </a:pathLst>
            </a:custGeom>
            <a:solidFill>
              <a:srgbClr val="FFA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76"/>
            <p:cNvSpPr/>
            <p:nvPr/>
          </p:nvSpPr>
          <p:spPr>
            <a:xfrm>
              <a:off x="1095689" y="4209647"/>
              <a:ext cx="226011" cy="182083"/>
            </a:xfrm>
            <a:custGeom>
              <a:avLst/>
              <a:gdLst/>
              <a:ahLst/>
              <a:cxnLst/>
              <a:rect l="l" t="t" r="r" b="b"/>
              <a:pathLst>
                <a:path w="8016" h="6458" extrusionOk="0">
                  <a:moveTo>
                    <a:pt x="1212" y="0"/>
                  </a:moveTo>
                  <a:lnTo>
                    <a:pt x="1090" y="94"/>
                  </a:lnTo>
                  <a:cubicBezTo>
                    <a:pt x="972" y="105"/>
                    <a:pt x="854" y="127"/>
                    <a:pt x="741" y="151"/>
                  </a:cubicBezTo>
                  <a:lnTo>
                    <a:pt x="501" y="318"/>
                  </a:lnTo>
                  <a:lnTo>
                    <a:pt x="1" y="1176"/>
                  </a:lnTo>
                  <a:lnTo>
                    <a:pt x="652" y="1983"/>
                  </a:lnTo>
                  <a:lnTo>
                    <a:pt x="652" y="6269"/>
                  </a:lnTo>
                  <a:lnTo>
                    <a:pt x="795" y="6457"/>
                  </a:lnTo>
                  <a:lnTo>
                    <a:pt x="6910" y="6457"/>
                  </a:lnTo>
                  <a:lnTo>
                    <a:pt x="7031" y="6360"/>
                  </a:lnTo>
                  <a:lnTo>
                    <a:pt x="7031" y="2128"/>
                  </a:lnTo>
                  <a:lnTo>
                    <a:pt x="8016" y="950"/>
                  </a:lnTo>
                  <a:lnTo>
                    <a:pt x="7973" y="632"/>
                  </a:lnTo>
                  <a:cubicBezTo>
                    <a:pt x="7588" y="336"/>
                    <a:pt x="7125" y="143"/>
                    <a:pt x="6617" y="94"/>
                  </a:cubicBezTo>
                  <a:lnTo>
                    <a:pt x="64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76"/>
            <p:cNvSpPr/>
            <p:nvPr/>
          </p:nvSpPr>
          <p:spPr>
            <a:xfrm>
              <a:off x="1088104" y="4213736"/>
              <a:ext cx="28421" cy="30592"/>
            </a:xfrm>
            <a:custGeom>
              <a:avLst/>
              <a:gdLst/>
              <a:ahLst/>
              <a:cxnLst/>
              <a:rect l="l" t="t" r="r" b="b"/>
              <a:pathLst>
                <a:path w="1008" h="1085" extrusionOk="0">
                  <a:moveTo>
                    <a:pt x="1007" y="0"/>
                  </a:moveTo>
                  <a:cubicBezTo>
                    <a:pt x="633" y="84"/>
                    <a:pt x="294" y="253"/>
                    <a:pt x="1" y="482"/>
                  </a:cubicBezTo>
                  <a:lnTo>
                    <a:pt x="1" y="697"/>
                  </a:lnTo>
                  <a:lnTo>
                    <a:pt x="313" y="1085"/>
                  </a:lnTo>
                  <a:cubicBezTo>
                    <a:pt x="539" y="579"/>
                    <a:pt x="835" y="197"/>
                    <a:pt x="1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76"/>
            <p:cNvSpPr/>
            <p:nvPr/>
          </p:nvSpPr>
          <p:spPr>
            <a:xfrm>
              <a:off x="1171477" y="4283152"/>
              <a:ext cx="94933" cy="72771"/>
            </a:xfrm>
            <a:custGeom>
              <a:avLst/>
              <a:gdLst/>
              <a:ahLst/>
              <a:cxnLst/>
              <a:rect l="l" t="t" r="r" b="b"/>
              <a:pathLst>
                <a:path w="3367" h="2581" extrusionOk="0">
                  <a:moveTo>
                    <a:pt x="361" y="0"/>
                  </a:moveTo>
                  <a:lnTo>
                    <a:pt x="221" y="65"/>
                  </a:lnTo>
                  <a:lnTo>
                    <a:pt x="1" y="353"/>
                  </a:lnTo>
                  <a:lnTo>
                    <a:pt x="1" y="2295"/>
                  </a:lnTo>
                  <a:lnTo>
                    <a:pt x="208" y="2510"/>
                  </a:lnTo>
                  <a:lnTo>
                    <a:pt x="350" y="2580"/>
                  </a:lnTo>
                  <a:lnTo>
                    <a:pt x="2858" y="2580"/>
                  </a:lnTo>
                  <a:cubicBezTo>
                    <a:pt x="3138" y="2580"/>
                    <a:pt x="3364" y="2354"/>
                    <a:pt x="3364" y="2074"/>
                  </a:cubicBezTo>
                  <a:lnTo>
                    <a:pt x="3364" y="509"/>
                  </a:lnTo>
                  <a:cubicBezTo>
                    <a:pt x="3366" y="226"/>
                    <a:pt x="3140" y="0"/>
                    <a:pt x="28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76"/>
            <p:cNvSpPr/>
            <p:nvPr/>
          </p:nvSpPr>
          <p:spPr>
            <a:xfrm>
              <a:off x="1143254" y="4283152"/>
              <a:ext cx="44858" cy="72687"/>
            </a:xfrm>
            <a:custGeom>
              <a:avLst/>
              <a:gdLst/>
              <a:ahLst/>
              <a:cxnLst/>
              <a:rect l="l" t="t" r="r" b="b"/>
              <a:pathLst>
                <a:path w="1591" h="2578" extrusionOk="0">
                  <a:moveTo>
                    <a:pt x="507" y="0"/>
                  </a:moveTo>
                  <a:cubicBezTo>
                    <a:pt x="227" y="0"/>
                    <a:pt x="1" y="226"/>
                    <a:pt x="1" y="506"/>
                  </a:cubicBezTo>
                  <a:lnTo>
                    <a:pt x="1" y="2072"/>
                  </a:lnTo>
                  <a:cubicBezTo>
                    <a:pt x="1" y="2352"/>
                    <a:pt x="227" y="2578"/>
                    <a:pt x="507" y="2578"/>
                  </a:cubicBezTo>
                  <a:lnTo>
                    <a:pt x="1581" y="2578"/>
                  </a:lnTo>
                  <a:cubicBezTo>
                    <a:pt x="1306" y="2575"/>
                    <a:pt x="1085" y="2351"/>
                    <a:pt x="1085" y="2074"/>
                  </a:cubicBezTo>
                  <a:lnTo>
                    <a:pt x="1085" y="506"/>
                  </a:lnTo>
                  <a:cubicBezTo>
                    <a:pt x="1085" y="226"/>
                    <a:pt x="1311" y="0"/>
                    <a:pt x="1591" y="0"/>
                  </a:cubicBezTo>
                  <a:close/>
                  <a:moveTo>
                    <a:pt x="1581" y="2578"/>
                  </a:moveTo>
                  <a:cubicBezTo>
                    <a:pt x="1583" y="2578"/>
                    <a:pt x="1584" y="2578"/>
                    <a:pt x="1586" y="2578"/>
                  </a:cubicBezTo>
                  <a:cubicBezTo>
                    <a:pt x="1588" y="2578"/>
                    <a:pt x="1589" y="2578"/>
                    <a:pt x="1591" y="257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76"/>
            <p:cNvSpPr/>
            <p:nvPr/>
          </p:nvSpPr>
          <p:spPr>
            <a:xfrm>
              <a:off x="1217153" y="4307118"/>
              <a:ext cx="24671" cy="24671"/>
            </a:xfrm>
            <a:custGeom>
              <a:avLst/>
              <a:gdLst/>
              <a:ahLst/>
              <a:cxnLst/>
              <a:rect l="l" t="t" r="r" b="b"/>
              <a:pathLst>
                <a:path w="875" h="875" extrusionOk="0">
                  <a:moveTo>
                    <a:pt x="439" y="0"/>
                  </a:moveTo>
                  <a:cubicBezTo>
                    <a:pt x="197" y="0"/>
                    <a:pt x="0" y="197"/>
                    <a:pt x="0" y="439"/>
                  </a:cubicBezTo>
                  <a:cubicBezTo>
                    <a:pt x="0" y="678"/>
                    <a:pt x="197" y="875"/>
                    <a:pt x="439" y="875"/>
                  </a:cubicBezTo>
                  <a:cubicBezTo>
                    <a:pt x="678" y="875"/>
                    <a:pt x="875" y="678"/>
                    <a:pt x="875" y="439"/>
                  </a:cubicBezTo>
                  <a:cubicBezTo>
                    <a:pt x="875" y="197"/>
                    <a:pt x="678" y="0"/>
                    <a:pt x="4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76"/>
            <p:cNvSpPr/>
            <p:nvPr/>
          </p:nvSpPr>
          <p:spPr>
            <a:xfrm>
              <a:off x="1163892" y="4325247"/>
              <a:ext cx="31804" cy="11475"/>
            </a:xfrm>
            <a:custGeom>
              <a:avLst/>
              <a:gdLst/>
              <a:ahLst/>
              <a:cxnLst/>
              <a:rect l="l" t="t" r="r" b="b"/>
              <a:pathLst>
                <a:path w="1128" h="407" extrusionOk="0">
                  <a:moveTo>
                    <a:pt x="205" y="0"/>
                  </a:moveTo>
                  <a:cubicBezTo>
                    <a:pt x="95" y="0"/>
                    <a:pt x="1" y="95"/>
                    <a:pt x="3" y="210"/>
                  </a:cubicBezTo>
                  <a:cubicBezTo>
                    <a:pt x="6" y="321"/>
                    <a:pt x="106" y="407"/>
                    <a:pt x="216" y="407"/>
                  </a:cubicBezTo>
                  <a:lnTo>
                    <a:pt x="913" y="407"/>
                  </a:lnTo>
                  <a:cubicBezTo>
                    <a:pt x="1034" y="407"/>
                    <a:pt x="1128" y="304"/>
                    <a:pt x="1114" y="178"/>
                  </a:cubicBezTo>
                  <a:cubicBezTo>
                    <a:pt x="1101" y="76"/>
                    <a:pt x="1007" y="0"/>
                    <a:pt x="9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76"/>
            <p:cNvSpPr/>
            <p:nvPr/>
          </p:nvSpPr>
          <p:spPr>
            <a:xfrm>
              <a:off x="1163892" y="4302324"/>
              <a:ext cx="31522" cy="11504"/>
            </a:xfrm>
            <a:custGeom>
              <a:avLst/>
              <a:gdLst/>
              <a:ahLst/>
              <a:cxnLst/>
              <a:rect l="l" t="t" r="r" b="b"/>
              <a:pathLst>
                <a:path w="1118" h="408" extrusionOk="0">
                  <a:moveTo>
                    <a:pt x="205" y="1"/>
                  </a:moveTo>
                  <a:cubicBezTo>
                    <a:pt x="95" y="1"/>
                    <a:pt x="1" y="92"/>
                    <a:pt x="3" y="208"/>
                  </a:cubicBezTo>
                  <a:cubicBezTo>
                    <a:pt x="6" y="318"/>
                    <a:pt x="106" y="407"/>
                    <a:pt x="216" y="407"/>
                  </a:cubicBezTo>
                  <a:lnTo>
                    <a:pt x="913" y="407"/>
                  </a:lnTo>
                  <a:cubicBezTo>
                    <a:pt x="1026" y="407"/>
                    <a:pt x="1117" y="313"/>
                    <a:pt x="1114" y="197"/>
                  </a:cubicBezTo>
                  <a:cubicBezTo>
                    <a:pt x="1109" y="87"/>
                    <a:pt x="1012" y="1"/>
                    <a:pt x="9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76"/>
            <p:cNvSpPr/>
            <p:nvPr/>
          </p:nvSpPr>
          <p:spPr>
            <a:xfrm>
              <a:off x="1290883" y="4280783"/>
              <a:ext cx="58279" cy="111088"/>
            </a:xfrm>
            <a:custGeom>
              <a:avLst/>
              <a:gdLst/>
              <a:ahLst/>
              <a:cxnLst/>
              <a:rect l="l" t="t" r="r" b="b"/>
              <a:pathLst>
                <a:path w="2067" h="3940" extrusionOk="0">
                  <a:moveTo>
                    <a:pt x="122" y="1"/>
                  </a:moveTo>
                  <a:lnTo>
                    <a:pt x="0" y="79"/>
                  </a:lnTo>
                  <a:lnTo>
                    <a:pt x="0" y="3940"/>
                  </a:lnTo>
                  <a:lnTo>
                    <a:pt x="1634" y="3940"/>
                  </a:lnTo>
                  <a:cubicBezTo>
                    <a:pt x="1634" y="3940"/>
                    <a:pt x="2067" y="3746"/>
                    <a:pt x="2061" y="3509"/>
                  </a:cubicBezTo>
                  <a:lnTo>
                    <a:pt x="2061" y="2436"/>
                  </a:lnTo>
                  <a:lnTo>
                    <a:pt x="2008" y="2323"/>
                  </a:lnTo>
                  <a:lnTo>
                    <a:pt x="2008" y="1176"/>
                  </a:lnTo>
                  <a:lnTo>
                    <a:pt x="2061" y="1109"/>
                  </a:lnTo>
                  <a:lnTo>
                    <a:pt x="2061" y="151"/>
                  </a:lnTo>
                  <a:lnTo>
                    <a:pt x="2061" y="79"/>
                  </a:lnTo>
                  <a:lnTo>
                    <a:pt x="19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76"/>
            <p:cNvSpPr/>
            <p:nvPr/>
          </p:nvSpPr>
          <p:spPr>
            <a:xfrm>
              <a:off x="1086582" y="4278584"/>
              <a:ext cx="32199" cy="113288"/>
            </a:xfrm>
            <a:custGeom>
              <a:avLst/>
              <a:gdLst/>
              <a:ahLst/>
              <a:cxnLst/>
              <a:rect l="l" t="t" r="r" b="b"/>
              <a:pathLst>
                <a:path w="1142" h="4018" extrusionOk="0">
                  <a:moveTo>
                    <a:pt x="1" y="1"/>
                  </a:moveTo>
                  <a:lnTo>
                    <a:pt x="1" y="3899"/>
                  </a:lnTo>
                  <a:lnTo>
                    <a:pt x="68" y="4018"/>
                  </a:lnTo>
                  <a:lnTo>
                    <a:pt x="1142" y="4018"/>
                  </a:lnTo>
                  <a:lnTo>
                    <a:pt x="1142" y="151"/>
                  </a:lnTo>
                  <a:lnTo>
                    <a:pt x="8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76"/>
            <p:cNvSpPr/>
            <p:nvPr/>
          </p:nvSpPr>
          <p:spPr>
            <a:xfrm>
              <a:off x="1059881" y="4278584"/>
              <a:ext cx="28477" cy="113288"/>
            </a:xfrm>
            <a:custGeom>
              <a:avLst/>
              <a:gdLst/>
              <a:ahLst/>
              <a:cxnLst/>
              <a:rect l="l" t="t" r="r" b="b"/>
              <a:pathLst>
                <a:path w="1010" h="4018" extrusionOk="0">
                  <a:moveTo>
                    <a:pt x="170" y="1"/>
                  </a:moveTo>
                  <a:lnTo>
                    <a:pt x="1" y="151"/>
                  </a:lnTo>
                  <a:lnTo>
                    <a:pt x="1" y="227"/>
                  </a:lnTo>
                  <a:lnTo>
                    <a:pt x="1" y="3582"/>
                  </a:lnTo>
                  <a:cubicBezTo>
                    <a:pt x="1" y="3821"/>
                    <a:pt x="195" y="4018"/>
                    <a:pt x="434" y="4018"/>
                  </a:cubicBezTo>
                  <a:lnTo>
                    <a:pt x="1004" y="4018"/>
                  </a:lnTo>
                  <a:lnTo>
                    <a:pt x="1004" y="151"/>
                  </a:lnTo>
                  <a:cubicBezTo>
                    <a:pt x="1004" y="103"/>
                    <a:pt x="1004" y="52"/>
                    <a:pt x="10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76"/>
            <p:cNvSpPr/>
            <p:nvPr/>
          </p:nvSpPr>
          <p:spPr>
            <a:xfrm>
              <a:off x="1319867" y="4312277"/>
              <a:ext cx="29154" cy="37584"/>
            </a:xfrm>
            <a:custGeom>
              <a:avLst/>
              <a:gdLst/>
              <a:ahLst/>
              <a:cxnLst/>
              <a:rect l="l" t="t" r="r" b="b"/>
              <a:pathLst>
                <a:path w="1034" h="1333" extrusionOk="0">
                  <a:moveTo>
                    <a:pt x="358" y="0"/>
                  </a:moveTo>
                  <a:cubicBezTo>
                    <a:pt x="162" y="0"/>
                    <a:pt x="0" y="159"/>
                    <a:pt x="0" y="355"/>
                  </a:cubicBezTo>
                  <a:lnTo>
                    <a:pt x="0" y="974"/>
                  </a:lnTo>
                  <a:cubicBezTo>
                    <a:pt x="0" y="1171"/>
                    <a:pt x="159" y="1332"/>
                    <a:pt x="358" y="1332"/>
                  </a:cubicBezTo>
                  <a:lnTo>
                    <a:pt x="1033" y="1332"/>
                  </a:lnTo>
                  <a:lnTo>
                    <a:pt x="10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76"/>
            <p:cNvSpPr/>
            <p:nvPr/>
          </p:nvSpPr>
          <p:spPr>
            <a:xfrm>
              <a:off x="1290883" y="4251122"/>
              <a:ext cx="58279" cy="32058"/>
            </a:xfrm>
            <a:custGeom>
              <a:avLst/>
              <a:gdLst/>
              <a:ahLst/>
              <a:cxnLst/>
              <a:rect l="l" t="t" r="r" b="b"/>
              <a:pathLst>
                <a:path w="2067" h="1137" extrusionOk="0">
                  <a:moveTo>
                    <a:pt x="1687" y="1"/>
                  </a:moveTo>
                  <a:lnTo>
                    <a:pt x="41" y="929"/>
                  </a:lnTo>
                  <a:lnTo>
                    <a:pt x="0" y="985"/>
                  </a:lnTo>
                  <a:lnTo>
                    <a:pt x="0" y="1136"/>
                  </a:lnTo>
                  <a:lnTo>
                    <a:pt x="2067" y="1136"/>
                  </a:lnTo>
                  <a:cubicBezTo>
                    <a:pt x="2059" y="735"/>
                    <a:pt x="1954" y="353"/>
                    <a:pt x="1776" y="17"/>
                  </a:cubicBezTo>
                  <a:lnTo>
                    <a:pt x="168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76"/>
            <p:cNvSpPr/>
            <p:nvPr/>
          </p:nvSpPr>
          <p:spPr>
            <a:xfrm>
              <a:off x="1086525" y="4261075"/>
              <a:ext cx="32199" cy="22105"/>
            </a:xfrm>
            <a:custGeom>
              <a:avLst/>
              <a:gdLst/>
              <a:ahLst/>
              <a:cxnLst/>
              <a:rect l="l" t="t" r="r" b="b"/>
              <a:pathLst>
                <a:path w="1142" h="784" extrusionOk="0">
                  <a:moveTo>
                    <a:pt x="108" y="0"/>
                  </a:moveTo>
                  <a:lnTo>
                    <a:pt x="0" y="350"/>
                  </a:lnTo>
                  <a:lnTo>
                    <a:pt x="0" y="783"/>
                  </a:lnTo>
                  <a:lnTo>
                    <a:pt x="1141" y="783"/>
                  </a:lnTo>
                  <a:lnTo>
                    <a:pt x="1141" y="632"/>
                  </a:lnTo>
                  <a:lnTo>
                    <a:pt x="1076" y="503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76"/>
            <p:cNvSpPr/>
            <p:nvPr/>
          </p:nvSpPr>
          <p:spPr>
            <a:xfrm>
              <a:off x="1060107" y="4251884"/>
              <a:ext cx="30930" cy="31353"/>
            </a:xfrm>
            <a:custGeom>
              <a:avLst/>
              <a:gdLst/>
              <a:ahLst/>
              <a:cxnLst/>
              <a:rect l="l" t="t" r="r" b="b"/>
              <a:pathLst>
                <a:path w="1097" h="1112" extrusionOk="0">
                  <a:moveTo>
                    <a:pt x="292" y="1"/>
                  </a:moveTo>
                  <a:cubicBezTo>
                    <a:pt x="117" y="337"/>
                    <a:pt x="12" y="714"/>
                    <a:pt x="1" y="1112"/>
                  </a:cubicBezTo>
                  <a:lnTo>
                    <a:pt x="1002" y="1112"/>
                  </a:lnTo>
                  <a:cubicBezTo>
                    <a:pt x="1002" y="851"/>
                    <a:pt x="1037" y="598"/>
                    <a:pt x="1096" y="364"/>
                  </a:cubicBezTo>
                  <a:lnTo>
                    <a:pt x="4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76"/>
            <p:cNvSpPr/>
            <p:nvPr/>
          </p:nvSpPr>
          <p:spPr>
            <a:xfrm>
              <a:off x="1126337" y="4192110"/>
              <a:ext cx="156849" cy="24530"/>
            </a:xfrm>
            <a:custGeom>
              <a:avLst/>
              <a:gdLst/>
              <a:ahLst/>
              <a:cxnLst/>
              <a:rect l="l" t="t" r="r" b="b"/>
              <a:pathLst>
                <a:path w="5563" h="870" extrusionOk="0">
                  <a:moveTo>
                    <a:pt x="235" y="1"/>
                  </a:moveTo>
                  <a:cubicBezTo>
                    <a:pt x="106" y="1"/>
                    <a:pt x="1" y="105"/>
                    <a:pt x="1" y="237"/>
                  </a:cubicBezTo>
                  <a:lnTo>
                    <a:pt x="1" y="633"/>
                  </a:lnTo>
                  <a:cubicBezTo>
                    <a:pt x="1" y="765"/>
                    <a:pt x="106" y="870"/>
                    <a:pt x="235" y="870"/>
                  </a:cubicBezTo>
                  <a:lnTo>
                    <a:pt x="5328" y="870"/>
                  </a:lnTo>
                  <a:cubicBezTo>
                    <a:pt x="5460" y="870"/>
                    <a:pt x="5562" y="765"/>
                    <a:pt x="5562" y="633"/>
                  </a:cubicBezTo>
                  <a:lnTo>
                    <a:pt x="5562" y="237"/>
                  </a:lnTo>
                  <a:cubicBezTo>
                    <a:pt x="5562" y="105"/>
                    <a:pt x="5460" y="1"/>
                    <a:pt x="5328" y="1"/>
                  </a:cubicBezTo>
                  <a:close/>
                </a:path>
              </a:pathLst>
            </a:custGeom>
            <a:solidFill>
              <a:srgbClr val="F9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76"/>
            <p:cNvSpPr/>
            <p:nvPr/>
          </p:nvSpPr>
          <p:spPr>
            <a:xfrm>
              <a:off x="1088499" y="4238322"/>
              <a:ext cx="29520" cy="40375"/>
            </a:xfrm>
            <a:custGeom>
              <a:avLst/>
              <a:gdLst/>
              <a:ahLst/>
              <a:cxnLst/>
              <a:rect l="l" t="t" r="r" b="b"/>
              <a:pathLst>
                <a:path w="1047" h="1432" extrusionOk="0">
                  <a:moveTo>
                    <a:pt x="334" y="0"/>
                  </a:moveTo>
                  <a:lnTo>
                    <a:pt x="189" y="253"/>
                  </a:lnTo>
                  <a:lnTo>
                    <a:pt x="0" y="864"/>
                  </a:lnTo>
                  <a:lnTo>
                    <a:pt x="1041" y="1431"/>
                  </a:lnTo>
                  <a:lnTo>
                    <a:pt x="1041" y="1418"/>
                  </a:lnTo>
                  <a:cubicBezTo>
                    <a:pt x="1047" y="1014"/>
                    <a:pt x="896" y="630"/>
                    <a:pt x="627" y="326"/>
                  </a:cubicBezTo>
                  <a:lnTo>
                    <a:pt x="3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76"/>
            <p:cNvSpPr/>
            <p:nvPr/>
          </p:nvSpPr>
          <p:spPr>
            <a:xfrm>
              <a:off x="1068227" y="4227298"/>
              <a:ext cx="31212" cy="36372"/>
            </a:xfrm>
            <a:custGeom>
              <a:avLst/>
              <a:gdLst/>
              <a:ahLst/>
              <a:cxnLst/>
              <a:rect l="l" t="t" r="r" b="b"/>
              <a:pathLst>
                <a:path w="1107" h="1290" extrusionOk="0">
                  <a:moveTo>
                    <a:pt x="711" y="1"/>
                  </a:moveTo>
                  <a:cubicBezTo>
                    <a:pt x="421" y="230"/>
                    <a:pt x="176" y="523"/>
                    <a:pt x="1" y="854"/>
                  </a:cubicBezTo>
                  <a:lnTo>
                    <a:pt x="795" y="1290"/>
                  </a:lnTo>
                  <a:cubicBezTo>
                    <a:pt x="865" y="975"/>
                    <a:pt x="978" y="687"/>
                    <a:pt x="1107" y="437"/>
                  </a:cubicBezTo>
                  <a:lnTo>
                    <a:pt x="71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76"/>
            <p:cNvSpPr/>
            <p:nvPr/>
          </p:nvSpPr>
          <p:spPr>
            <a:xfrm>
              <a:off x="1290742" y="4227157"/>
              <a:ext cx="50243" cy="51540"/>
            </a:xfrm>
            <a:custGeom>
              <a:avLst/>
              <a:gdLst/>
              <a:ahLst/>
              <a:cxnLst/>
              <a:rect l="l" t="t" r="r" b="b"/>
              <a:pathLst>
                <a:path w="1782" h="1828" extrusionOk="0">
                  <a:moveTo>
                    <a:pt x="1063" y="1"/>
                  </a:moveTo>
                  <a:lnTo>
                    <a:pt x="417" y="722"/>
                  </a:lnTo>
                  <a:cubicBezTo>
                    <a:pt x="148" y="1020"/>
                    <a:pt x="0" y="1410"/>
                    <a:pt x="0" y="1814"/>
                  </a:cubicBezTo>
                  <a:lnTo>
                    <a:pt x="0" y="1827"/>
                  </a:lnTo>
                  <a:lnTo>
                    <a:pt x="5" y="1827"/>
                  </a:lnTo>
                  <a:lnTo>
                    <a:pt x="1781" y="859"/>
                  </a:lnTo>
                  <a:cubicBezTo>
                    <a:pt x="1606" y="525"/>
                    <a:pt x="1359" y="235"/>
                    <a:pt x="10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76"/>
            <p:cNvSpPr/>
            <p:nvPr/>
          </p:nvSpPr>
          <p:spPr>
            <a:xfrm>
              <a:off x="1176101" y="4074988"/>
              <a:ext cx="86446" cy="121774"/>
            </a:xfrm>
            <a:custGeom>
              <a:avLst/>
              <a:gdLst/>
              <a:ahLst/>
              <a:cxnLst/>
              <a:rect l="l" t="t" r="r" b="b"/>
              <a:pathLst>
                <a:path w="3066" h="4319" extrusionOk="0">
                  <a:moveTo>
                    <a:pt x="2339" y="0"/>
                  </a:moveTo>
                  <a:lnTo>
                    <a:pt x="1524" y="735"/>
                  </a:lnTo>
                  <a:lnTo>
                    <a:pt x="173" y="735"/>
                  </a:lnTo>
                  <a:lnTo>
                    <a:pt x="1" y="894"/>
                  </a:lnTo>
                  <a:lnTo>
                    <a:pt x="1" y="2408"/>
                  </a:lnTo>
                  <a:cubicBezTo>
                    <a:pt x="1" y="3140"/>
                    <a:pt x="380" y="3829"/>
                    <a:pt x="1020" y="4211"/>
                  </a:cubicBezTo>
                  <a:lnTo>
                    <a:pt x="1177" y="4319"/>
                  </a:lnTo>
                  <a:lnTo>
                    <a:pt x="1836" y="4319"/>
                  </a:lnTo>
                  <a:lnTo>
                    <a:pt x="2091" y="4141"/>
                  </a:lnTo>
                  <a:cubicBezTo>
                    <a:pt x="2675" y="3783"/>
                    <a:pt x="3065" y="3146"/>
                    <a:pt x="3065" y="2416"/>
                  </a:cubicBezTo>
                  <a:lnTo>
                    <a:pt x="3065" y="947"/>
                  </a:lnTo>
                  <a:lnTo>
                    <a:pt x="3065" y="738"/>
                  </a:lnTo>
                  <a:lnTo>
                    <a:pt x="2863" y="673"/>
                  </a:lnTo>
                  <a:lnTo>
                    <a:pt x="2578" y="0"/>
                  </a:lnTo>
                  <a:close/>
                </a:path>
              </a:pathLst>
            </a:custGeom>
            <a:solidFill>
              <a:srgbClr val="FFCE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76"/>
            <p:cNvSpPr/>
            <p:nvPr/>
          </p:nvSpPr>
          <p:spPr>
            <a:xfrm>
              <a:off x="1146214" y="4095683"/>
              <a:ext cx="66258" cy="100994"/>
            </a:xfrm>
            <a:custGeom>
              <a:avLst/>
              <a:gdLst/>
              <a:ahLst/>
              <a:cxnLst/>
              <a:rect l="l" t="t" r="r" b="b"/>
              <a:pathLst>
                <a:path w="2350" h="3582" extrusionOk="0">
                  <a:moveTo>
                    <a:pt x="248" y="1"/>
                  </a:moveTo>
                  <a:lnTo>
                    <a:pt x="1" y="227"/>
                  </a:lnTo>
                  <a:lnTo>
                    <a:pt x="1" y="1680"/>
                  </a:lnTo>
                  <a:cubicBezTo>
                    <a:pt x="1" y="2379"/>
                    <a:pt x="364" y="3038"/>
                    <a:pt x="975" y="3404"/>
                  </a:cubicBezTo>
                  <a:lnTo>
                    <a:pt x="1236" y="3582"/>
                  </a:lnTo>
                  <a:lnTo>
                    <a:pt x="2350" y="3582"/>
                  </a:lnTo>
                  <a:lnTo>
                    <a:pt x="2086" y="3404"/>
                  </a:lnTo>
                  <a:cubicBezTo>
                    <a:pt x="1478" y="3041"/>
                    <a:pt x="1115" y="2382"/>
                    <a:pt x="1115" y="1680"/>
                  </a:cubicBezTo>
                  <a:lnTo>
                    <a:pt x="1115" y="227"/>
                  </a:lnTo>
                  <a:lnTo>
                    <a:pt x="1359" y="1"/>
                  </a:lnTo>
                  <a:close/>
                </a:path>
              </a:pathLst>
            </a:custGeom>
            <a:solidFill>
              <a:srgbClr val="FFB1A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76"/>
            <p:cNvSpPr/>
            <p:nvPr/>
          </p:nvSpPr>
          <p:spPr>
            <a:xfrm>
              <a:off x="1170716" y="4192110"/>
              <a:ext cx="112611" cy="24530"/>
            </a:xfrm>
            <a:custGeom>
              <a:avLst/>
              <a:gdLst/>
              <a:ahLst/>
              <a:cxnLst/>
              <a:rect l="l" t="t" r="r" b="b"/>
              <a:pathLst>
                <a:path w="3994" h="870" extrusionOk="0">
                  <a:moveTo>
                    <a:pt x="159" y="1"/>
                  </a:moveTo>
                  <a:cubicBezTo>
                    <a:pt x="68" y="36"/>
                    <a:pt x="1" y="122"/>
                    <a:pt x="1" y="227"/>
                  </a:cubicBezTo>
                  <a:lnTo>
                    <a:pt x="1" y="644"/>
                  </a:lnTo>
                  <a:cubicBezTo>
                    <a:pt x="1" y="749"/>
                    <a:pt x="65" y="835"/>
                    <a:pt x="159" y="870"/>
                  </a:cubicBezTo>
                  <a:lnTo>
                    <a:pt x="3757" y="870"/>
                  </a:lnTo>
                  <a:cubicBezTo>
                    <a:pt x="3889" y="870"/>
                    <a:pt x="3993" y="765"/>
                    <a:pt x="3993" y="633"/>
                  </a:cubicBezTo>
                  <a:lnTo>
                    <a:pt x="3993" y="232"/>
                  </a:lnTo>
                  <a:cubicBezTo>
                    <a:pt x="3988" y="105"/>
                    <a:pt x="3886" y="1"/>
                    <a:pt x="37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76"/>
            <p:cNvSpPr/>
            <p:nvPr/>
          </p:nvSpPr>
          <p:spPr>
            <a:xfrm>
              <a:off x="1126337" y="4192195"/>
              <a:ext cx="51766" cy="24530"/>
            </a:xfrm>
            <a:custGeom>
              <a:avLst/>
              <a:gdLst/>
              <a:ahLst/>
              <a:cxnLst/>
              <a:rect l="l" t="t" r="r" b="b"/>
              <a:pathLst>
                <a:path w="1836" h="870" extrusionOk="0">
                  <a:moveTo>
                    <a:pt x="235" y="0"/>
                  </a:moveTo>
                  <a:cubicBezTo>
                    <a:pt x="106" y="0"/>
                    <a:pt x="1" y="105"/>
                    <a:pt x="1" y="237"/>
                  </a:cubicBezTo>
                  <a:lnTo>
                    <a:pt x="1" y="633"/>
                  </a:lnTo>
                  <a:cubicBezTo>
                    <a:pt x="1" y="764"/>
                    <a:pt x="106" y="869"/>
                    <a:pt x="235" y="869"/>
                  </a:cubicBezTo>
                  <a:lnTo>
                    <a:pt x="1836" y="869"/>
                  </a:lnTo>
                  <a:cubicBezTo>
                    <a:pt x="1709" y="867"/>
                    <a:pt x="1602" y="762"/>
                    <a:pt x="1602" y="633"/>
                  </a:cubicBezTo>
                  <a:lnTo>
                    <a:pt x="1602" y="234"/>
                  </a:lnTo>
                  <a:cubicBezTo>
                    <a:pt x="1602" y="105"/>
                    <a:pt x="1707" y="0"/>
                    <a:pt x="1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76"/>
            <p:cNvSpPr/>
            <p:nvPr/>
          </p:nvSpPr>
          <p:spPr>
            <a:xfrm>
              <a:off x="1151769" y="4000102"/>
              <a:ext cx="126173" cy="101756"/>
            </a:xfrm>
            <a:custGeom>
              <a:avLst/>
              <a:gdLst/>
              <a:ahLst/>
              <a:cxnLst/>
              <a:rect l="l" t="t" r="r" b="b"/>
              <a:pathLst>
                <a:path w="4475" h="3609" extrusionOk="0">
                  <a:moveTo>
                    <a:pt x="1049" y="1"/>
                  </a:moveTo>
                  <a:cubicBezTo>
                    <a:pt x="439" y="187"/>
                    <a:pt x="0" y="752"/>
                    <a:pt x="0" y="1419"/>
                  </a:cubicBezTo>
                  <a:lnTo>
                    <a:pt x="0" y="3052"/>
                  </a:lnTo>
                  <a:cubicBezTo>
                    <a:pt x="0" y="3297"/>
                    <a:pt x="140" y="3509"/>
                    <a:pt x="344" y="3609"/>
                  </a:cubicBezTo>
                  <a:lnTo>
                    <a:pt x="2007" y="3609"/>
                  </a:lnTo>
                  <a:cubicBezTo>
                    <a:pt x="2556" y="3609"/>
                    <a:pt x="3032" y="3302"/>
                    <a:pt x="3274" y="2853"/>
                  </a:cubicBezTo>
                  <a:cubicBezTo>
                    <a:pt x="3283" y="2839"/>
                    <a:pt x="3296" y="2833"/>
                    <a:pt x="3309" y="2833"/>
                  </a:cubicBezTo>
                  <a:cubicBezTo>
                    <a:pt x="3327" y="2833"/>
                    <a:pt x="3344" y="2846"/>
                    <a:pt x="3344" y="2869"/>
                  </a:cubicBezTo>
                  <a:cubicBezTo>
                    <a:pt x="3344" y="3275"/>
                    <a:pt x="3681" y="3609"/>
                    <a:pt x="4085" y="3609"/>
                  </a:cubicBezTo>
                  <a:cubicBezTo>
                    <a:pt x="4089" y="3609"/>
                    <a:pt x="4092" y="3609"/>
                    <a:pt x="4095" y="3609"/>
                  </a:cubicBezTo>
                  <a:cubicBezTo>
                    <a:pt x="4305" y="3606"/>
                    <a:pt x="4474" y="3423"/>
                    <a:pt x="4474" y="3216"/>
                  </a:cubicBezTo>
                  <a:lnTo>
                    <a:pt x="4474" y="1578"/>
                  </a:lnTo>
                  <a:cubicBezTo>
                    <a:pt x="4472" y="1212"/>
                    <a:pt x="4162" y="938"/>
                    <a:pt x="3843" y="938"/>
                  </a:cubicBezTo>
                  <a:cubicBezTo>
                    <a:pt x="3829" y="938"/>
                    <a:pt x="3814" y="939"/>
                    <a:pt x="3799" y="940"/>
                  </a:cubicBezTo>
                  <a:cubicBezTo>
                    <a:pt x="3789" y="941"/>
                    <a:pt x="3780" y="941"/>
                    <a:pt x="3770" y="941"/>
                  </a:cubicBezTo>
                  <a:cubicBezTo>
                    <a:pt x="3588" y="941"/>
                    <a:pt x="3426" y="822"/>
                    <a:pt x="3390" y="639"/>
                  </a:cubicBezTo>
                  <a:cubicBezTo>
                    <a:pt x="3326" y="316"/>
                    <a:pt x="3167" y="1"/>
                    <a:pt x="2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76"/>
            <p:cNvSpPr/>
            <p:nvPr/>
          </p:nvSpPr>
          <p:spPr>
            <a:xfrm>
              <a:off x="1122558" y="4000102"/>
              <a:ext cx="70572" cy="101699"/>
            </a:xfrm>
            <a:custGeom>
              <a:avLst/>
              <a:gdLst/>
              <a:ahLst/>
              <a:cxnLst/>
              <a:rect l="l" t="t" r="r" b="b"/>
              <a:pathLst>
                <a:path w="2503" h="3607" extrusionOk="0">
                  <a:moveTo>
                    <a:pt x="1432" y="1"/>
                  </a:moveTo>
                  <a:cubicBezTo>
                    <a:pt x="643" y="1"/>
                    <a:pt x="0" y="644"/>
                    <a:pt x="0" y="1432"/>
                  </a:cubicBezTo>
                  <a:lnTo>
                    <a:pt x="0" y="3004"/>
                  </a:lnTo>
                  <a:cubicBezTo>
                    <a:pt x="0" y="3337"/>
                    <a:pt x="269" y="3606"/>
                    <a:pt x="603" y="3606"/>
                  </a:cubicBezTo>
                  <a:lnTo>
                    <a:pt x="1672" y="3606"/>
                  </a:lnTo>
                  <a:cubicBezTo>
                    <a:pt x="1346" y="3604"/>
                    <a:pt x="1087" y="3337"/>
                    <a:pt x="1087" y="3006"/>
                  </a:cubicBezTo>
                  <a:lnTo>
                    <a:pt x="1087" y="1432"/>
                  </a:lnTo>
                  <a:cubicBezTo>
                    <a:pt x="1087" y="644"/>
                    <a:pt x="1722" y="1"/>
                    <a:pt x="2502" y="1"/>
                  </a:cubicBezTo>
                  <a:close/>
                  <a:moveTo>
                    <a:pt x="1672" y="3606"/>
                  </a:moveTo>
                  <a:cubicBezTo>
                    <a:pt x="1674" y="3606"/>
                    <a:pt x="1675" y="3606"/>
                    <a:pt x="1677" y="3606"/>
                  </a:cubicBezTo>
                  <a:cubicBezTo>
                    <a:pt x="1679" y="3606"/>
                    <a:pt x="1680" y="3606"/>
                    <a:pt x="1682" y="360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76"/>
            <p:cNvSpPr/>
            <p:nvPr/>
          </p:nvSpPr>
          <p:spPr>
            <a:xfrm>
              <a:off x="1122558" y="4000102"/>
              <a:ext cx="70572" cy="101699"/>
            </a:xfrm>
            <a:custGeom>
              <a:avLst/>
              <a:gdLst/>
              <a:ahLst/>
              <a:cxnLst/>
              <a:rect l="l" t="t" r="r" b="b"/>
              <a:pathLst>
                <a:path w="2503" h="3607" extrusionOk="0">
                  <a:moveTo>
                    <a:pt x="1432" y="1"/>
                  </a:moveTo>
                  <a:cubicBezTo>
                    <a:pt x="643" y="1"/>
                    <a:pt x="0" y="644"/>
                    <a:pt x="0" y="1432"/>
                  </a:cubicBezTo>
                  <a:lnTo>
                    <a:pt x="0" y="3004"/>
                  </a:lnTo>
                  <a:cubicBezTo>
                    <a:pt x="0" y="3337"/>
                    <a:pt x="269" y="3606"/>
                    <a:pt x="603" y="3606"/>
                  </a:cubicBezTo>
                  <a:lnTo>
                    <a:pt x="1672" y="3606"/>
                  </a:lnTo>
                  <a:cubicBezTo>
                    <a:pt x="1346" y="3604"/>
                    <a:pt x="1087" y="3337"/>
                    <a:pt x="1087" y="3006"/>
                  </a:cubicBezTo>
                  <a:lnTo>
                    <a:pt x="1087" y="1432"/>
                  </a:lnTo>
                  <a:cubicBezTo>
                    <a:pt x="1087" y="644"/>
                    <a:pt x="1722" y="1"/>
                    <a:pt x="2502" y="1"/>
                  </a:cubicBezTo>
                  <a:close/>
                  <a:moveTo>
                    <a:pt x="1672" y="3606"/>
                  </a:moveTo>
                  <a:cubicBezTo>
                    <a:pt x="1674" y="3606"/>
                    <a:pt x="1675" y="3606"/>
                    <a:pt x="1677" y="3606"/>
                  </a:cubicBezTo>
                  <a:cubicBezTo>
                    <a:pt x="1679" y="3606"/>
                    <a:pt x="1680" y="3606"/>
                    <a:pt x="1682" y="3606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2" name="Google Shape;4022;p76"/>
          <p:cNvGrpSpPr/>
          <p:nvPr/>
        </p:nvGrpSpPr>
        <p:grpSpPr>
          <a:xfrm>
            <a:off x="1790019" y="4000102"/>
            <a:ext cx="325258" cy="391854"/>
            <a:chOff x="1790019" y="4000102"/>
            <a:chExt cx="325258" cy="391854"/>
          </a:xfrm>
        </p:grpSpPr>
        <p:sp>
          <p:nvSpPr>
            <p:cNvPr id="4023" name="Google Shape;4023;p76"/>
            <p:cNvSpPr/>
            <p:nvPr/>
          </p:nvSpPr>
          <p:spPr>
            <a:xfrm>
              <a:off x="2052571" y="4070449"/>
              <a:ext cx="62706" cy="127385"/>
            </a:xfrm>
            <a:custGeom>
              <a:avLst/>
              <a:gdLst/>
              <a:ahLst/>
              <a:cxnLst/>
              <a:rect l="l" t="t" r="r" b="b"/>
              <a:pathLst>
                <a:path w="2224" h="4518" extrusionOk="0">
                  <a:moveTo>
                    <a:pt x="1" y="0"/>
                  </a:moveTo>
                  <a:cubicBezTo>
                    <a:pt x="55" y="283"/>
                    <a:pt x="84" y="576"/>
                    <a:pt x="87" y="869"/>
                  </a:cubicBezTo>
                  <a:lnTo>
                    <a:pt x="1088" y="869"/>
                  </a:lnTo>
                  <a:cubicBezTo>
                    <a:pt x="1252" y="869"/>
                    <a:pt x="1384" y="1004"/>
                    <a:pt x="1384" y="1165"/>
                  </a:cubicBezTo>
                  <a:lnTo>
                    <a:pt x="1384" y="3412"/>
                  </a:lnTo>
                  <a:cubicBezTo>
                    <a:pt x="1384" y="3546"/>
                    <a:pt x="1292" y="3656"/>
                    <a:pt x="1163" y="3697"/>
                  </a:cubicBezTo>
                  <a:lnTo>
                    <a:pt x="1163" y="4517"/>
                  </a:lnTo>
                  <a:cubicBezTo>
                    <a:pt x="1755" y="4472"/>
                    <a:pt x="2223" y="3974"/>
                    <a:pt x="2223" y="3368"/>
                  </a:cubicBezTo>
                  <a:lnTo>
                    <a:pt x="2223" y="1152"/>
                  </a:lnTo>
                  <a:cubicBezTo>
                    <a:pt x="2223" y="519"/>
                    <a:pt x="1709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76"/>
            <p:cNvSpPr/>
            <p:nvPr/>
          </p:nvSpPr>
          <p:spPr>
            <a:xfrm>
              <a:off x="2029507" y="4070449"/>
              <a:ext cx="30084" cy="24530"/>
            </a:xfrm>
            <a:custGeom>
              <a:avLst/>
              <a:gdLst/>
              <a:ahLst/>
              <a:cxnLst/>
              <a:rect l="l" t="t" r="r" b="b"/>
              <a:pathLst>
                <a:path w="1067" h="870" extrusionOk="0">
                  <a:moveTo>
                    <a:pt x="117" y="0"/>
                  </a:moveTo>
                  <a:lnTo>
                    <a:pt x="1" y="161"/>
                  </a:lnTo>
                  <a:lnTo>
                    <a:pt x="82" y="761"/>
                  </a:lnTo>
                  <a:lnTo>
                    <a:pt x="216" y="869"/>
                  </a:lnTo>
                  <a:lnTo>
                    <a:pt x="1066" y="869"/>
                  </a:lnTo>
                  <a:cubicBezTo>
                    <a:pt x="1064" y="576"/>
                    <a:pt x="1034" y="283"/>
                    <a:pt x="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76"/>
            <p:cNvSpPr/>
            <p:nvPr/>
          </p:nvSpPr>
          <p:spPr>
            <a:xfrm>
              <a:off x="2061001" y="4172092"/>
              <a:ext cx="26813" cy="26193"/>
            </a:xfrm>
            <a:custGeom>
              <a:avLst/>
              <a:gdLst/>
              <a:ahLst/>
              <a:cxnLst/>
              <a:rect l="l" t="t" r="r" b="b"/>
              <a:pathLst>
                <a:path w="951" h="929" extrusionOk="0">
                  <a:moveTo>
                    <a:pt x="950" y="0"/>
                  </a:moveTo>
                  <a:cubicBezTo>
                    <a:pt x="899" y="38"/>
                    <a:pt x="837" y="62"/>
                    <a:pt x="775" y="62"/>
                  </a:cubicBezTo>
                  <a:lnTo>
                    <a:pt x="116" y="62"/>
                  </a:lnTo>
                  <a:lnTo>
                    <a:pt x="0" y="162"/>
                  </a:lnTo>
                  <a:lnTo>
                    <a:pt x="0" y="845"/>
                  </a:lnTo>
                  <a:lnTo>
                    <a:pt x="116" y="928"/>
                  </a:lnTo>
                  <a:lnTo>
                    <a:pt x="775" y="928"/>
                  </a:lnTo>
                  <a:cubicBezTo>
                    <a:pt x="835" y="928"/>
                    <a:pt x="891" y="926"/>
                    <a:pt x="950" y="915"/>
                  </a:cubicBezTo>
                  <a:lnTo>
                    <a:pt x="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76"/>
            <p:cNvSpPr/>
            <p:nvPr/>
          </p:nvSpPr>
          <p:spPr>
            <a:xfrm>
              <a:off x="2005090" y="4118747"/>
              <a:ext cx="58984" cy="114049"/>
            </a:xfrm>
            <a:custGeom>
              <a:avLst/>
              <a:gdLst/>
              <a:ahLst/>
              <a:cxnLst/>
              <a:rect l="l" t="t" r="r" b="b"/>
              <a:pathLst>
                <a:path w="2092" h="4045" extrusionOk="0">
                  <a:moveTo>
                    <a:pt x="996" y="1"/>
                  </a:moveTo>
                  <a:lnTo>
                    <a:pt x="797" y="125"/>
                  </a:lnTo>
                  <a:lnTo>
                    <a:pt x="1" y="1728"/>
                  </a:lnTo>
                  <a:lnTo>
                    <a:pt x="1" y="3324"/>
                  </a:lnTo>
                  <a:lnTo>
                    <a:pt x="1782" y="4045"/>
                  </a:lnTo>
                  <a:lnTo>
                    <a:pt x="2088" y="3959"/>
                  </a:lnTo>
                  <a:lnTo>
                    <a:pt x="2088" y="1435"/>
                  </a:lnTo>
                  <a:cubicBezTo>
                    <a:pt x="2091" y="749"/>
                    <a:pt x="1628" y="170"/>
                    <a:pt x="9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76"/>
            <p:cNvSpPr/>
            <p:nvPr/>
          </p:nvSpPr>
          <p:spPr>
            <a:xfrm>
              <a:off x="1844435" y="4131801"/>
              <a:ext cx="24530" cy="87179"/>
            </a:xfrm>
            <a:custGeom>
              <a:avLst/>
              <a:gdLst/>
              <a:ahLst/>
              <a:cxnLst/>
              <a:rect l="l" t="t" r="r" b="b"/>
              <a:pathLst>
                <a:path w="870" h="3092" extrusionOk="0">
                  <a:moveTo>
                    <a:pt x="323" y="1"/>
                  </a:moveTo>
                  <a:cubicBezTo>
                    <a:pt x="121" y="264"/>
                    <a:pt x="0" y="590"/>
                    <a:pt x="0" y="945"/>
                  </a:cubicBezTo>
                  <a:lnTo>
                    <a:pt x="0" y="3092"/>
                  </a:lnTo>
                  <a:lnTo>
                    <a:pt x="869" y="2742"/>
                  </a:lnTo>
                  <a:lnTo>
                    <a:pt x="869" y="1117"/>
                  </a:lnTo>
                  <a:lnTo>
                    <a:pt x="3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76"/>
            <p:cNvSpPr/>
            <p:nvPr/>
          </p:nvSpPr>
          <p:spPr>
            <a:xfrm>
              <a:off x="1810657" y="4118155"/>
              <a:ext cx="43195" cy="112216"/>
            </a:xfrm>
            <a:custGeom>
              <a:avLst/>
              <a:gdLst/>
              <a:ahLst/>
              <a:cxnLst/>
              <a:rect l="l" t="t" r="r" b="b"/>
              <a:pathLst>
                <a:path w="1532" h="3980" extrusionOk="0">
                  <a:moveTo>
                    <a:pt x="1104" y="0"/>
                  </a:moveTo>
                  <a:cubicBezTo>
                    <a:pt x="469" y="173"/>
                    <a:pt x="1" y="754"/>
                    <a:pt x="1" y="1442"/>
                  </a:cubicBezTo>
                  <a:lnTo>
                    <a:pt x="1" y="3980"/>
                  </a:lnTo>
                  <a:lnTo>
                    <a:pt x="213" y="3980"/>
                  </a:lnTo>
                  <a:lnTo>
                    <a:pt x="1195" y="3587"/>
                  </a:lnTo>
                  <a:lnTo>
                    <a:pt x="1195" y="1442"/>
                  </a:lnTo>
                  <a:lnTo>
                    <a:pt x="1198" y="1442"/>
                  </a:lnTo>
                  <a:cubicBezTo>
                    <a:pt x="1198" y="1087"/>
                    <a:pt x="1322" y="762"/>
                    <a:pt x="1532" y="501"/>
                  </a:cubicBezTo>
                  <a:lnTo>
                    <a:pt x="1370" y="173"/>
                  </a:lnTo>
                  <a:lnTo>
                    <a:pt x="1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76"/>
            <p:cNvSpPr/>
            <p:nvPr/>
          </p:nvSpPr>
          <p:spPr>
            <a:xfrm>
              <a:off x="1879707" y="4000102"/>
              <a:ext cx="156200" cy="191275"/>
            </a:xfrm>
            <a:custGeom>
              <a:avLst/>
              <a:gdLst/>
              <a:ahLst/>
              <a:cxnLst/>
              <a:rect l="l" t="t" r="r" b="b"/>
              <a:pathLst>
                <a:path w="5540" h="6784" extrusionOk="0">
                  <a:moveTo>
                    <a:pt x="2336" y="1"/>
                  </a:moveTo>
                  <a:cubicBezTo>
                    <a:pt x="1832" y="111"/>
                    <a:pt x="1370" y="367"/>
                    <a:pt x="1017" y="752"/>
                  </a:cubicBezTo>
                  <a:cubicBezTo>
                    <a:pt x="388" y="1430"/>
                    <a:pt x="0" y="2366"/>
                    <a:pt x="0" y="3394"/>
                  </a:cubicBezTo>
                  <a:cubicBezTo>
                    <a:pt x="0" y="4284"/>
                    <a:pt x="291" y="5105"/>
                    <a:pt x="778" y="5750"/>
                  </a:cubicBezTo>
                  <a:cubicBezTo>
                    <a:pt x="888" y="5896"/>
                    <a:pt x="945" y="6079"/>
                    <a:pt x="945" y="6259"/>
                  </a:cubicBezTo>
                  <a:lnTo>
                    <a:pt x="945" y="6711"/>
                  </a:lnTo>
                  <a:lnTo>
                    <a:pt x="1031" y="6784"/>
                  </a:lnTo>
                  <a:lnTo>
                    <a:pt x="4394" y="6784"/>
                  </a:lnTo>
                  <a:lnTo>
                    <a:pt x="4609" y="6649"/>
                  </a:lnTo>
                  <a:lnTo>
                    <a:pt x="4609" y="6205"/>
                  </a:lnTo>
                  <a:cubicBezTo>
                    <a:pt x="4609" y="6028"/>
                    <a:pt x="4665" y="5853"/>
                    <a:pt x="4773" y="5707"/>
                  </a:cubicBezTo>
                  <a:cubicBezTo>
                    <a:pt x="5249" y="5072"/>
                    <a:pt x="5537" y="4268"/>
                    <a:pt x="5537" y="3394"/>
                  </a:cubicBezTo>
                  <a:cubicBezTo>
                    <a:pt x="5540" y="2382"/>
                    <a:pt x="5155" y="1467"/>
                    <a:pt x="4542" y="797"/>
                  </a:cubicBezTo>
                  <a:cubicBezTo>
                    <a:pt x="4066" y="283"/>
                    <a:pt x="3390" y="1"/>
                    <a:pt x="2691" y="1"/>
                  </a:cubicBezTo>
                  <a:close/>
                </a:path>
              </a:pathLst>
            </a:custGeom>
            <a:solidFill>
              <a:srgbClr val="F9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76"/>
            <p:cNvSpPr/>
            <p:nvPr/>
          </p:nvSpPr>
          <p:spPr>
            <a:xfrm>
              <a:off x="1839783" y="4000187"/>
              <a:ext cx="118447" cy="191275"/>
            </a:xfrm>
            <a:custGeom>
              <a:avLst/>
              <a:gdLst/>
              <a:ahLst/>
              <a:cxnLst/>
              <a:rect l="l" t="t" r="r" b="b"/>
              <a:pathLst>
                <a:path w="4201" h="6784" extrusionOk="0">
                  <a:moveTo>
                    <a:pt x="2839" y="1"/>
                  </a:moveTo>
                  <a:cubicBezTo>
                    <a:pt x="2143" y="1"/>
                    <a:pt x="1470" y="283"/>
                    <a:pt x="996" y="797"/>
                  </a:cubicBezTo>
                  <a:cubicBezTo>
                    <a:pt x="380" y="1467"/>
                    <a:pt x="1" y="2382"/>
                    <a:pt x="1" y="3393"/>
                  </a:cubicBezTo>
                  <a:cubicBezTo>
                    <a:pt x="1" y="4268"/>
                    <a:pt x="286" y="5075"/>
                    <a:pt x="760" y="5707"/>
                  </a:cubicBezTo>
                  <a:cubicBezTo>
                    <a:pt x="867" y="5852"/>
                    <a:pt x="926" y="6027"/>
                    <a:pt x="926" y="6205"/>
                  </a:cubicBezTo>
                  <a:lnTo>
                    <a:pt x="926" y="6649"/>
                  </a:lnTo>
                  <a:lnTo>
                    <a:pt x="1080" y="6783"/>
                  </a:lnTo>
                  <a:lnTo>
                    <a:pt x="2546" y="6783"/>
                  </a:lnTo>
                  <a:lnTo>
                    <a:pt x="2393" y="6649"/>
                  </a:lnTo>
                  <a:lnTo>
                    <a:pt x="2393" y="6205"/>
                  </a:lnTo>
                  <a:cubicBezTo>
                    <a:pt x="2393" y="6027"/>
                    <a:pt x="2334" y="5850"/>
                    <a:pt x="2226" y="5707"/>
                  </a:cubicBezTo>
                  <a:cubicBezTo>
                    <a:pt x="1752" y="5072"/>
                    <a:pt x="1467" y="4268"/>
                    <a:pt x="1467" y="3393"/>
                  </a:cubicBezTo>
                  <a:cubicBezTo>
                    <a:pt x="1467" y="2382"/>
                    <a:pt x="1847" y="1467"/>
                    <a:pt x="2463" y="797"/>
                  </a:cubicBezTo>
                  <a:cubicBezTo>
                    <a:pt x="2912" y="310"/>
                    <a:pt x="3542" y="30"/>
                    <a:pt x="4201" y="3"/>
                  </a:cubicBezTo>
                  <a:cubicBezTo>
                    <a:pt x="4169" y="3"/>
                    <a:pt x="4131" y="1"/>
                    <a:pt x="40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76"/>
            <p:cNvSpPr/>
            <p:nvPr/>
          </p:nvSpPr>
          <p:spPr>
            <a:xfrm>
              <a:off x="1904039" y="4039857"/>
              <a:ext cx="107536" cy="123156"/>
            </a:xfrm>
            <a:custGeom>
              <a:avLst/>
              <a:gdLst/>
              <a:ahLst/>
              <a:cxnLst/>
              <a:rect l="l" t="t" r="r" b="b"/>
              <a:pathLst>
                <a:path w="3814" h="4368" extrusionOk="0">
                  <a:moveTo>
                    <a:pt x="2347" y="1"/>
                  </a:moveTo>
                  <a:cubicBezTo>
                    <a:pt x="2245" y="1"/>
                    <a:pt x="2167" y="81"/>
                    <a:pt x="2164" y="181"/>
                  </a:cubicBezTo>
                  <a:cubicBezTo>
                    <a:pt x="2164" y="364"/>
                    <a:pt x="2013" y="515"/>
                    <a:pt x="1828" y="515"/>
                  </a:cubicBezTo>
                  <a:lnTo>
                    <a:pt x="552" y="515"/>
                  </a:lnTo>
                  <a:cubicBezTo>
                    <a:pt x="493" y="515"/>
                    <a:pt x="437" y="498"/>
                    <a:pt x="386" y="466"/>
                  </a:cubicBezTo>
                  <a:cubicBezTo>
                    <a:pt x="143" y="905"/>
                    <a:pt x="1" y="1419"/>
                    <a:pt x="1" y="1965"/>
                  </a:cubicBezTo>
                  <a:cubicBezTo>
                    <a:pt x="1" y="2643"/>
                    <a:pt x="211" y="3278"/>
                    <a:pt x="606" y="3802"/>
                  </a:cubicBezTo>
                  <a:cubicBezTo>
                    <a:pt x="606" y="3808"/>
                    <a:pt x="609" y="3808"/>
                    <a:pt x="609" y="3810"/>
                  </a:cubicBezTo>
                  <a:cubicBezTo>
                    <a:pt x="816" y="4085"/>
                    <a:pt x="1101" y="4281"/>
                    <a:pt x="1424" y="4367"/>
                  </a:cubicBezTo>
                  <a:lnTo>
                    <a:pt x="2054" y="4367"/>
                  </a:lnTo>
                  <a:cubicBezTo>
                    <a:pt x="2514" y="4367"/>
                    <a:pt x="2944" y="4144"/>
                    <a:pt x="3221" y="3773"/>
                  </a:cubicBezTo>
                  <a:cubicBezTo>
                    <a:pt x="3221" y="3770"/>
                    <a:pt x="3224" y="3770"/>
                    <a:pt x="3224" y="3767"/>
                  </a:cubicBezTo>
                  <a:cubicBezTo>
                    <a:pt x="3609" y="3251"/>
                    <a:pt x="3811" y="2632"/>
                    <a:pt x="3811" y="1967"/>
                  </a:cubicBezTo>
                  <a:cubicBezTo>
                    <a:pt x="3813" y="1365"/>
                    <a:pt x="3638" y="800"/>
                    <a:pt x="3334" y="337"/>
                  </a:cubicBezTo>
                  <a:cubicBezTo>
                    <a:pt x="3197" y="125"/>
                    <a:pt x="2960" y="1"/>
                    <a:pt x="2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76"/>
            <p:cNvSpPr/>
            <p:nvPr/>
          </p:nvSpPr>
          <p:spPr>
            <a:xfrm>
              <a:off x="1863777" y="4039857"/>
              <a:ext cx="91042" cy="123297"/>
            </a:xfrm>
            <a:custGeom>
              <a:avLst/>
              <a:gdLst/>
              <a:ahLst/>
              <a:cxnLst/>
              <a:rect l="l" t="t" r="r" b="b"/>
              <a:pathLst>
                <a:path w="3229" h="4373" extrusionOk="0">
                  <a:moveTo>
                    <a:pt x="1103" y="1"/>
                  </a:moveTo>
                  <a:cubicBezTo>
                    <a:pt x="850" y="1"/>
                    <a:pt x="616" y="125"/>
                    <a:pt x="479" y="337"/>
                  </a:cubicBezTo>
                  <a:cubicBezTo>
                    <a:pt x="178" y="800"/>
                    <a:pt x="0" y="1362"/>
                    <a:pt x="0" y="1970"/>
                  </a:cubicBezTo>
                  <a:cubicBezTo>
                    <a:pt x="0" y="2632"/>
                    <a:pt x="205" y="3256"/>
                    <a:pt x="589" y="3770"/>
                  </a:cubicBezTo>
                  <a:cubicBezTo>
                    <a:pt x="589" y="3773"/>
                    <a:pt x="592" y="3773"/>
                    <a:pt x="592" y="3775"/>
                  </a:cubicBezTo>
                  <a:cubicBezTo>
                    <a:pt x="869" y="4147"/>
                    <a:pt x="1294" y="4373"/>
                    <a:pt x="1760" y="4373"/>
                  </a:cubicBezTo>
                  <a:lnTo>
                    <a:pt x="3229" y="4373"/>
                  </a:lnTo>
                  <a:cubicBezTo>
                    <a:pt x="2771" y="4373"/>
                    <a:pt x="2344" y="4147"/>
                    <a:pt x="2069" y="3775"/>
                  </a:cubicBezTo>
                  <a:cubicBezTo>
                    <a:pt x="2069" y="3773"/>
                    <a:pt x="2066" y="3773"/>
                    <a:pt x="2066" y="3770"/>
                  </a:cubicBezTo>
                  <a:cubicBezTo>
                    <a:pt x="1679" y="3256"/>
                    <a:pt x="1477" y="2637"/>
                    <a:pt x="1477" y="1970"/>
                  </a:cubicBezTo>
                  <a:cubicBezTo>
                    <a:pt x="1477" y="1429"/>
                    <a:pt x="1617" y="921"/>
                    <a:pt x="1859" y="488"/>
                  </a:cubicBezTo>
                  <a:cubicBezTo>
                    <a:pt x="1738" y="437"/>
                    <a:pt x="1652" y="316"/>
                    <a:pt x="1652" y="178"/>
                  </a:cubicBezTo>
                  <a:cubicBezTo>
                    <a:pt x="1652" y="76"/>
                    <a:pt x="1569" y="1"/>
                    <a:pt x="14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76"/>
            <p:cNvSpPr/>
            <p:nvPr/>
          </p:nvSpPr>
          <p:spPr>
            <a:xfrm>
              <a:off x="1826306" y="4205080"/>
              <a:ext cx="231002" cy="186651"/>
            </a:xfrm>
            <a:custGeom>
              <a:avLst/>
              <a:gdLst/>
              <a:ahLst/>
              <a:cxnLst/>
              <a:rect l="l" t="t" r="r" b="b"/>
              <a:pathLst>
                <a:path w="8193" h="6620" extrusionOk="0">
                  <a:moveTo>
                    <a:pt x="1238" y="1"/>
                  </a:moveTo>
                  <a:lnTo>
                    <a:pt x="1114" y="95"/>
                  </a:lnTo>
                  <a:cubicBezTo>
                    <a:pt x="993" y="106"/>
                    <a:pt x="872" y="127"/>
                    <a:pt x="759" y="154"/>
                  </a:cubicBezTo>
                  <a:lnTo>
                    <a:pt x="511" y="323"/>
                  </a:lnTo>
                  <a:lnTo>
                    <a:pt x="0" y="1203"/>
                  </a:lnTo>
                  <a:lnTo>
                    <a:pt x="670" y="2029"/>
                  </a:lnTo>
                  <a:lnTo>
                    <a:pt x="670" y="6425"/>
                  </a:lnTo>
                  <a:lnTo>
                    <a:pt x="815" y="6619"/>
                  </a:lnTo>
                  <a:lnTo>
                    <a:pt x="7060" y="6619"/>
                  </a:lnTo>
                  <a:lnTo>
                    <a:pt x="7184" y="6520"/>
                  </a:lnTo>
                  <a:lnTo>
                    <a:pt x="7184" y="2180"/>
                  </a:lnTo>
                  <a:lnTo>
                    <a:pt x="8193" y="969"/>
                  </a:lnTo>
                  <a:lnTo>
                    <a:pt x="8144" y="646"/>
                  </a:lnTo>
                  <a:cubicBezTo>
                    <a:pt x="7754" y="342"/>
                    <a:pt x="7278" y="143"/>
                    <a:pt x="6761" y="95"/>
                  </a:cubicBezTo>
                  <a:lnTo>
                    <a:pt x="66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76"/>
            <p:cNvSpPr/>
            <p:nvPr/>
          </p:nvSpPr>
          <p:spPr>
            <a:xfrm>
              <a:off x="1819229" y="4209647"/>
              <a:ext cx="29013" cy="31353"/>
            </a:xfrm>
            <a:custGeom>
              <a:avLst/>
              <a:gdLst/>
              <a:ahLst/>
              <a:cxnLst/>
              <a:rect l="l" t="t" r="r" b="b"/>
              <a:pathLst>
                <a:path w="1029" h="1112" extrusionOk="0">
                  <a:moveTo>
                    <a:pt x="1029" y="0"/>
                  </a:moveTo>
                  <a:lnTo>
                    <a:pt x="1029" y="0"/>
                  </a:lnTo>
                  <a:cubicBezTo>
                    <a:pt x="649" y="89"/>
                    <a:pt x="299" y="261"/>
                    <a:pt x="1" y="492"/>
                  </a:cubicBezTo>
                  <a:lnTo>
                    <a:pt x="1" y="713"/>
                  </a:lnTo>
                  <a:lnTo>
                    <a:pt x="318" y="1111"/>
                  </a:lnTo>
                  <a:cubicBezTo>
                    <a:pt x="552" y="597"/>
                    <a:pt x="854" y="207"/>
                    <a:pt x="10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76"/>
            <p:cNvSpPr/>
            <p:nvPr/>
          </p:nvSpPr>
          <p:spPr>
            <a:xfrm>
              <a:off x="1903447" y="4280868"/>
              <a:ext cx="97188" cy="74209"/>
            </a:xfrm>
            <a:custGeom>
              <a:avLst/>
              <a:gdLst/>
              <a:ahLst/>
              <a:cxnLst/>
              <a:rect l="l" t="t" r="r" b="b"/>
              <a:pathLst>
                <a:path w="3447" h="2632" extrusionOk="0">
                  <a:moveTo>
                    <a:pt x="369" y="0"/>
                  </a:moveTo>
                  <a:lnTo>
                    <a:pt x="229" y="68"/>
                  </a:lnTo>
                  <a:lnTo>
                    <a:pt x="0" y="361"/>
                  </a:lnTo>
                  <a:lnTo>
                    <a:pt x="0" y="2341"/>
                  </a:lnTo>
                  <a:lnTo>
                    <a:pt x="216" y="2559"/>
                  </a:lnTo>
                  <a:lnTo>
                    <a:pt x="358" y="2632"/>
                  </a:lnTo>
                  <a:lnTo>
                    <a:pt x="2928" y="2632"/>
                  </a:lnTo>
                  <a:cubicBezTo>
                    <a:pt x="3215" y="2632"/>
                    <a:pt x="3447" y="2398"/>
                    <a:pt x="3447" y="2112"/>
                  </a:cubicBezTo>
                  <a:lnTo>
                    <a:pt x="3447" y="512"/>
                  </a:lnTo>
                  <a:cubicBezTo>
                    <a:pt x="3444" y="232"/>
                    <a:pt x="3210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76"/>
            <p:cNvSpPr/>
            <p:nvPr/>
          </p:nvSpPr>
          <p:spPr>
            <a:xfrm>
              <a:off x="1874237" y="4280868"/>
              <a:ext cx="45986" cy="74294"/>
            </a:xfrm>
            <a:custGeom>
              <a:avLst/>
              <a:gdLst/>
              <a:ahLst/>
              <a:cxnLst/>
              <a:rect l="l" t="t" r="r" b="b"/>
              <a:pathLst>
                <a:path w="1631" h="2635" extrusionOk="0">
                  <a:moveTo>
                    <a:pt x="517" y="0"/>
                  </a:moveTo>
                  <a:cubicBezTo>
                    <a:pt x="232" y="0"/>
                    <a:pt x="0" y="232"/>
                    <a:pt x="0" y="520"/>
                  </a:cubicBezTo>
                  <a:lnTo>
                    <a:pt x="0" y="2115"/>
                  </a:lnTo>
                  <a:cubicBezTo>
                    <a:pt x="0" y="2403"/>
                    <a:pt x="232" y="2634"/>
                    <a:pt x="517" y="2634"/>
                  </a:cubicBezTo>
                  <a:lnTo>
                    <a:pt x="1631" y="2634"/>
                  </a:lnTo>
                  <a:cubicBezTo>
                    <a:pt x="1346" y="2634"/>
                    <a:pt x="1117" y="2403"/>
                    <a:pt x="1117" y="2121"/>
                  </a:cubicBezTo>
                  <a:lnTo>
                    <a:pt x="1117" y="514"/>
                  </a:lnTo>
                  <a:cubicBezTo>
                    <a:pt x="1117" y="232"/>
                    <a:pt x="1348" y="0"/>
                    <a:pt x="16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76"/>
            <p:cNvSpPr/>
            <p:nvPr/>
          </p:nvSpPr>
          <p:spPr>
            <a:xfrm>
              <a:off x="1950617" y="4305144"/>
              <a:ext cx="25291" cy="25206"/>
            </a:xfrm>
            <a:custGeom>
              <a:avLst/>
              <a:gdLst/>
              <a:ahLst/>
              <a:cxnLst/>
              <a:rect l="l" t="t" r="r" b="b"/>
              <a:pathLst>
                <a:path w="897" h="894" extrusionOk="0">
                  <a:moveTo>
                    <a:pt x="447" y="0"/>
                  </a:moveTo>
                  <a:cubicBezTo>
                    <a:pt x="200" y="0"/>
                    <a:pt x="1" y="199"/>
                    <a:pt x="1" y="447"/>
                  </a:cubicBezTo>
                  <a:cubicBezTo>
                    <a:pt x="1" y="695"/>
                    <a:pt x="200" y="894"/>
                    <a:pt x="447" y="894"/>
                  </a:cubicBezTo>
                  <a:cubicBezTo>
                    <a:pt x="695" y="894"/>
                    <a:pt x="897" y="695"/>
                    <a:pt x="897" y="447"/>
                  </a:cubicBezTo>
                  <a:cubicBezTo>
                    <a:pt x="897" y="199"/>
                    <a:pt x="695" y="0"/>
                    <a:pt x="4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76"/>
            <p:cNvSpPr/>
            <p:nvPr/>
          </p:nvSpPr>
          <p:spPr>
            <a:xfrm>
              <a:off x="1894566" y="4322963"/>
              <a:ext cx="35159" cy="12237"/>
            </a:xfrm>
            <a:custGeom>
              <a:avLst/>
              <a:gdLst/>
              <a:ahLst/>
              <a:cxnLst/>
              <a:rect l="l" t="t" r="r" b="b"/>
              <a:pathLst>
                <a:path w="1247" h="434" extrusionOk="0">
                  <a:moveTo>
                    <a:pt x="245" y="1"/>
                  </a:moveTo>
                  <a:cubicBezTo>
                    <a:pt x="108" y="1"/>
                    <a:pt x="0" y="130"/>
                    <a:pt x="35" y="270"/>
                  </a:cubicBezTo>
                  <a:cubicBezTo>
                    <a:pt x="60" y="367"/>
                    <a:pt x="148" y="434"/>
                    <a:pt x="251" y="434"/>
                  </a:cubicBezTo>
                  <a:lnTo>
                    <a:pt x="1001" y="434"/>
                  </a:lnTo>
                  <a:cubicBezTo>
                    <a:pt x="1139" y="434"/>
                    <a:pt x="1246" y="307"/>
                    <a:pt x="1211" y="165"/>
                  </a:cubicBezTo>
                  <a:cubicBezTo>
                    <a:pt x="1187" y="68"/>
                    <a:pt x="1098" y="1"/>
                    <a:pt x="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76"/>
            <p:cNvSpPr/>
            <p:nvPr/>
          </p:nvSpPr>
          <p:spPr>
            <a:xfrm>
              <a:off x="1894566" y="4300069"/>
              <a:ext cx="35159" cy="12237"/>
            </a:xfrm>
            <a:custGeom>
              <a:avLst/>
              <a:gdLst/>
              <a:ahLst/>
              <a:cxnLst/>
              <a:rect l="l" t="t" r="r" b="b"/>
              <a:pathLst>
                <a:path w="1247" h="434" extrusionOk="0">
                  <a:moveTo>
                    <a:pt x="245" y="0"/>
                  </a:moveTo>
                  <a:cubicBezTo>
                    <a:pt x="108" y="0"/>
                    <a:pt x="0" y="127"/>
                    <a:pt x="35" y="269"/>
                  </a:cubicBezTo>
                  <a:cubicBezTo>
                    <a:pt x="60" y="366"/>
                    <a:pt x="148" y="433"/>
                    <a:pt x="251" y="433"/>
                  </a:cubicBezTo>
                  <a:lnTo>
                    <a:pt x="1001" y="433"/>
                  </a:lnTo>
                  <a:cubicBezTo>
                    <a:pt x="1139" y="433"/>
                    <a:pt x="1246" y="304"/>
                    <a:pt x="1211" y="164"/>
                  </a:cubicBezTo>
                  <a:cubicBezTo>
                    <a:pt x="1187" y="67"/>
                    <a:pt x="1098" y="0"/>
                    <a:pt x="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76"/>
            <p:cNvSpPr/>
            <p:nvPr/>
          </p:nvSpPr>
          <p:spPr>
            <a:xfrm>
              <a:off x="2025814" y="4278669"/>
              <a:ext cx="59858" cy="113203"/>
            </a:xfrm>
            <a:custGeom>
              <a:avLst/>
              <a:gdLst/>
              <a:ahLst/>
              <a:cxnLst/>
              <a:rect l="l" t="t" r="r" b="b"/>
              <a:pathLst>
                <a:path w="2123" h="4015" extrusionOk="0">
                  <a:moveTo>
                    <a:pt x="124" y="0"/>
                  </a:moveTo>
                  <a:lnTo>
                    <a:pt x="0" y="78"/>
                  </a:lnTo>
                  <a:lnTo>
                    <a:pt x="0" y="4015"/>
                  </a:lnTo>
                  <a:lnTo>
                    <a:pt x="1679" y="4015"/>
                  </a:lnTo>
                  <a:cubicBezTo>
                    <a:pt x="1679" y="4015"/>
                    <a:pt x="2123" y="3815"/>
                    <a:pt x="2120" y="3571"/>
                  </a:cubicBezTo>
                  <a:lnTo>
                    <a:pt x="2120" y="2473"/>
                  </a:lnTo>
                  <a:lnTo>
                    <a:pt x="2066" y="2363"/>
                  </a:lnTo>
                  <a:lnTo>
                    <a:pt x="2066" y="1190"/>
                  </a:lnTo>
                  <a:lnTo>
                    <a:pt x="2064" y="1190"/>
                  </a:lnTo>
                  <a:lnTo>
                    <a:pt x="2115" y="1122"/>
                  </a:lnTo>
                  <a:lnTo>
                    <a:pt x="2115" y="154"/>
                  </a:lnTo>
                  <a:lnTo>
                    <a:pt x="2115" y="78"/>
                  </a:lnTo>
                  <a:lnTo>
                    <a:pt x="19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76"/>
            <p:cNvSpPr/>
            <p:nvPr/>
          </p:nvSpPr>
          <p:spPr>
            <a:xfrm>
              <a:off x="1816973" y="4276300"/>
              <a:ext cx="32875" cy="115656"/>
            </a:xfrm>
            <a:custGeom>
              <a:avLst/>
              <a:gdLst/>
              <a:ahLst/>
              <a:cxnLst/>
              <a:rect l="l" t="t" r="r" b="b"/>
              <a:pathLst>
                <a:path w="1166" h="4102" extrusionOk="0">
                  <a:moveTo>
                    <a:pt x="0" y="1"/>
                  </a:moveTo>
                  <a:lnTo>
                    <a:pt x="0" y="3980"/>
                  </a:lnTo>
                  <a:lnTo>
                    <a:pt x="70" y="4101"/>
                  </a:lnTo>
                  <a:lnTo>
                    <a:pt x="1165" y="4101"/>
                  </a:lnTo>
                  <a:lnTo>
                    <a:pt x="1165" y="160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76"/>
            <p:cNvSpPr/>
            <p:nvPr/>
          </p:nvSpPr>
          <p:spPr>
            <a:xfrm>
              <a:off x="1790103" y="4276300"/>
              <a:ext cx="29238" cy="115571"/>
            </a:xfrm>
            <a:custGeom>
              <a:avLst/>
              <a:gdLst/>
              <a:ahLst/>
              <a:cxnLst/>
              <a:rect l="l" t="t" r="r" b="b"/>
              <a:pathLst>
                <a:path w="1037" h="4099" extrusionOk="0">
                  <a:moveTo>
                    <a:pt x="176" y="1"/>
                  </a:moveTo>
                  <a:lnTo>
                    <a:pt x="1" y="157"/>
                  </a:lnTo>
                  <a:lnTo>
                    <a:pt x="1" y="230"/>
                  </a:lnTo>
                  <a:lnTo>
                    <a:pt x="1" y="3655"/>
                  </a:lnTo>
                  <a:cubicBezTo>
                    <a:pt x="1" y="3899"/>
                    <a:pt x="200" y="4099"/>
                    <a:pt x="445" y="4099"/>
                  </a:cubicBezTo>
                  <a:lnTo>
                    <a:pt x="1034" y="4099"/>
                  </a:lnTo>
                  <a:lnTo>
                    <a:pt x="1034" y="157"/>
                  </a:lnTo>
                  <a:cubicBezTo>
                    <a:pt x="1034" y="103"/>
                    <a:pt x="1034" y="52"/>
                    <a:pt x="10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76"/>
            <p:cNvSpPr/>
            <p:nvPr/>
          </p:nvSpPr>
          <p:spPr>
            <a:xfrm>
              <a:off x="2055616" y="4309993"/>
              <a:ext cx="29915" cy="38261"/>
            </a:xfrm>
            <a:custGeom>
              <a:avLst/>
              <a:gdLst/>
              <a:ahLst/>
              <a:cxnLst/>
              <a:rect l="l" t="t" r="r" b="b"/>
              <a:pathLst>
                <a:path w="1061" h="1357" extrusionOk="0">
                  <a:moveTo>
                    <a:pt x="364" y="1"/>
                  </a:moveTo>
                  <a:cubicBezTo>
                    <a:pt x="162" y="1"/>
                    <a:pt x="0" y="162"/>
                    <a:pt x="0" y="364"/>
                  </a:cubicBezTo>
                  <a:lnTo>
                    <a:pt x="0" y="993"/>
                  </a:lnTo>
                  <a:cubicBezTo>
                    <a:pt x="0" y="1195"/>
                    <a:pt x="162" y="1357"/>
                    <a:pt x="364" y="1357"/>
                  </a:cubicBezTo>
                  <a:lnTo>
                    <a:pt x="1060" y="1357"/>
                  </a:lnTo>
                  <a:lnTo>
                    <a:pt x="106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76"/>
            <p:cNvSpPr/>
            <p:nvPr/>
          </p:nvSpPr>
          <p:spPr>
            <a:xfrm>
              <a:off x="2025644" y="4248105"/>
              <a:ext cx="59661" cy="32791"/>
            </a:xfrm>
            <a:custGeom>
              <a:avLst/>
              <a:gdLst/>
              <a:ahLst/>
              <a:cxnLst/>
              <a:rect l="l" t="t" r="r" b="b"/>
              <a:pathLst>
                <a:path w="2116" h="1163" extrusionOk="0">
                  <a:moveTo>
                    <a:pt x="1728" y="0"/>
                  </a:moveTo>
                  <a:lnTo>
                    <a:pt x="44" y="947"/>
                  </a:lnTo>
                  <a:lnTo>
                    <a:pt x="1" y="1009"/>
                  </a:lnTo>
                  <a:lnTo>
                    <a:pt x="1" y="1162"/>
                  </a:lnTo>
                  <a:lnTo>
                    <a:pt x="2115" y="1162"/>
                  </a:lnTo>
                  <a:cubicBezTo>
                    <a:pt x="2110" y="753"/>
                    <a:pt x="2002" y="363"/>
                    <a:pt x="1819" y="16"/>
                  </a:cubicBezTo>
                  <a:lnTo>
                    <a:pt x="17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76"/>
            <p:cNvSpPr/>
            <p:nvPr/>
          </p:nvSpPr>
          <p:spPr>
            <a:xfrm>
              <a:off x="1816973" y="4258340"/>
              <a:ext cx="32875" cy="22556"/>
            </a:xfrm>
            <a:custGeom>
              <a:avLst/>
              <a:gdLst/>
              <a:ahLst/>
              <a:cxnLst/>
              <a:rect l="l" t="t" r="r" b="b"/>
              <a:pathLst>
                <a:path w="1166" h="800" extrusionOk="0">
                  <a:moveTo>
                    <a:pt x="110" y="0"/>
                  </a:moveTo>
                  <a:lnTo>
                    <a:pt x="0" y="355"/>
                  </a:lnTo>
                  <a:lnTo>
                    <a:pt x="0" y="799"/>
                  </a:lnTo>
                  <a:lnTo>
                    <a:pt x="1165" y="799"/>
                  </a:lnTo>
                  <a:lnTo>
                    <a:pt x="1165" y="643"/>
                  </a:lnTo>
                  <a:lnTo>
                    <a:pt x="1098" y="514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76"/>
            <p:cNvSpPr/>
            <p:nvPr/>
          </p:nvSpPr>
          <p:spPr>
            <a:xfrm>
              <a:off x="1790019" y="4247936"/>
              <a:ext cx="31607" cy="32199"/>
            </a:xfrm>
            <a:custGeom>
              <a:avLst/>
              <a:gdLst/>
              <a:ahLst/>
              <a:cxnLst/>
              <a:rect l="l" t="t" r="r" b="b"/>
              <a:pathLst>
                <a:path w="1121" h="1142" extrusionOk="0">
                  <a:moveTo>
                    <a:pt x="297" y="1"/>
                  </a:moveTo>
                  <a:cubicBezTo>
                    <a:pt x="117" y="345"/>
                    <a:pt x="9" y="733"/>
                    <a:pt x="1" y="1142"/>
                  </a:cubicBezTo>
                  <a:lnTo>
                    <a:pt x="1023" y="1142"/>
                  </a:lnTo>
                  <a:cubicBezTo>
                    <a:pt x="1023" y="872"/>
                    <a:pt x="1058" y="617"/>
                    <a:pt x="1120" y="375"/>
                  </a:cubicBezTo>
                  <a:lnTo>
                    <a:pt x="41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76"/>
            <p:cNvSpPr/>
            <p:nvPr/>
          </p:nvSpPr>
          <p:spPr>
            <a:xfrm>
              <a:off x="1857320" y="4187571"/>
              <a:ext cx="160091" cy="25347"/>
            </a:xfrm>
            <a:custGeom>
              <a:avLst/>
              <a:gdLst/>
              <a:ahLst/>
              <a:cxnLst/>
              <a:rect l="l" t="t" r="r" b="b"/>
              <a:pathLst>
                <a:path w="5678" h="899" extrusionOk="0">
                  <a:moveTo>
                    <a:pt x="243" y="0"/>
                  </a:moveTo>
                  <a:cubicBezTo>
                    <a:pt x="111" y="0"/>
                    <a:pt x="0" y="108"/>
                    <a:pt x="0" y="242"/>
                  </a:cubicBezTo>
                  <a:lnTo>
                    <a:pt x="0" y="657"/>
                  </a:lnTo>
                  <a:cubicBezTo>
                    <a:pt x="0" y="788"/>
                    <a:pt x="108" y="899"/>
                    <a:pt x="243" y="899"/>
                  </a:cubicBezTo>
                  <a:lnTo>
                    <a:pt x="5433" y="899"/>
                  </a:lnTo>
                  <a:cubicBezTo>
                    <a:pt x="5564" y="899"/>
                    <a:pt x="5675" y="791"/>
                    <a:pt x="5675" y="657"/>
                  </a:cubicBezTo>
                  <a:lnTo>
                    <a:pt x="5675" y="242"/>
                  </a:lnTo>
                  <a:cubicBezTo>
                    <a:pt x="5677" y="108"/>
                    <a:pt x="5570" y="0"/>
                    <a:pt x="5435" y="0"/>
                  </a:cubicBezTo>
                  <a:close/>
                </a:path>
              </a:pathLst>
            </a:custGeom>
            <a:solidFill>
              <a:srgbClr val="F9F6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76"/>
            <p:cNvSpPr/>
            <p:nvPr/>
          </p:nvSpPr>
          <p:spPr>
            <a:xfrm>
              <a:off x="1819849" y="4234882"/>
              <a:ext cx="30140" cy="41306"/>
            </a:xfrm>
            <a:custGeom>
              <a:avLst/>
              <a:gdLst/>
              <a:ahLst/>
              <a:cxnLst/>
              <a:rect l="l" t="t" r="r" b="b"/>
              <a:pathLst>
                <a:path w="1069" h="1465" extrusionOk="0">
                  <a:moveTo>
                    <a:pt x="342" y="1"/>
                  </a:moveTo>
                  <a:lnTo>
                    <a:pt x="194" y="257"/>
                  </a:lnTo>
                  <a:lnTo>
                    <a:pt x="0" y="881"/>
                  </a:lnTo>
                  <a:lnTo>
                    <a:pt x="1068" y="1465"/>
                  </a:lnTo>
                  <a:lnTo>
                    <a:pt x="1068" y="1451"/>
                  </a:lnTo>
                  <a:cubicBezTo>
                    <a:pt x="1063" y="1037"/>
                    <a:pt x="910" y="639"/>
                    <a:pt x="638" y="335"/>
                  </a:cubicBezTo>
                  <a:lnTo>
                    <a:pt x="3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76"/>
            <p:cNvSpPr/>
            <p:nvPr/>
          </p:nvSpPr>
          <p:spPr>
            <a:xfrm>
              <a:off x="1798223" y="4223519"/>
              <a:ext cx="32030" cy="37189"/>
            </a:xfrm>
            <a:custGeom>
              <a:avLst/>
              <a:gdLst/>
              <a:ahLst/>
              <a:cxnLst/>
              <a:rect l="l" t="t" r="r" b="b"/>
              <a:pathLst>
                <a:path w="1136" h="1319" extrusionOk="0">
                  <a:moveTo>
                    <a:pt x="735" y="0"/>
                  </a:moveTo>
                  <a:cubicBezTo>
                    <a:pt x="431" y="234"/>
                    <a:pt x="181" y="536"/>
                    <a:pt x="1" y="875"/>
                  </a:cubicBezTo>
                  <a:lnTo>
                    <a:pt x="816" y="1319"/>
                  </a:lnTo>
                  <a:cubicBezTo>
                    <a:pt x="888" y="999"/>
                    <a:pt x="1004" y="703"/>
                    <a:pt x="1136" y="447"/>
                  </a:cubicBezTo>
                  <a:lnTo>
                    <a:pt x="73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76"/>
            <p:cNvSpPr/>
            <p:nvPr/>
          </p:nvSpPr>
          <p:spPr>
            <a:xfrm>
              <a:off x="2025729" y="4223604"/>
              <a:ext cx="51230" cy="52584"/>
            </a:xfrm>
            <a:custGeom>
              <a:avLst/>
              <a:gdLst/>
              <a:ahLst/>
              <a:cxnLst/>
              <a:rect l="l" t="t" r="r" b="b"/>
              <a:pathLst>
                <a:path w="1817" h="1865" extrusionOk="0">
                  <a:moveTo>
                    <a:pt x="1087" y="0"/>
                  </a:moveTo>
                  <a:lnTo>
                    <a:pt x="428" y="735"/>
                  </a:lnTo>
                  <a:cubicBezTo>
                    <a:pt x="151" y="1039"/>
                    <a:pt x="0" y="1437"/>
                    <a:pt x="0" y="1851"/>
                  </a:cubicBezTo>
                  <a:lnTo>
                    <a:pt x="0" y="1865"/>
                  </a:lnTo>
                  <a:lnTo>
                    <a:pt x="1816" y="875"/>
                  </a:lnTo>
                  <a:cubicBezTo>
                    <a:pt x="1639" y="533"/>
                    <a:pt x="1389" y="237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76"/>
            <p:cNvSpPr/>
            <p:nvPr/>
          </p:nvSpPr>
          <p:spPr>
            <a:xfrm>
              <a:off x="1902517" y="4187571"/>
              <a:ext cx="115656" cy="25291"/>
            </a:xfrm>
            <a:custGeom>
              <a:avLst/>
              <a:gdLst/>
              <a:ahLst/>
              <a:cxnLst/>
              <a:rect l="l" t="t" r="r" b="b"/>
              <a:pathLst>
                <a:path w="4102" h="897" extrusionOk="0">
                  <a:moveTo>
                    <a:pt x="162" y="0"/>
                  </a:moveTo>
                  <a:cubicBezTo>
                    <a:pt x="68" y="38"/>
                    <a:pt x="1" y="129"/>
                    <a:pt x="1" y="231"/>
                  </a:cubicBezTo>
                  <a:lnTo>
                    <a:pt x="1" y="662"/>
                  </a:lnTo>
                  <a:cubicBezTo>
                    <a:pt x="1" y="770"/>
                    <a:pt x="68" y="861"/>
                    <a:pt x="162" y="896"/>
                  </a:cubicBezTo>
                  <a:lnTo>
                    <a:pt x="3859" y="896"/>
                  </a:lnTo>
                  <a:cubicBezTo>
                    <a:pt x="3991" y="896"/>
                    <a:pt x="4101" y="788"/>
                    <a:pt x="4101" y="654"/>
                  </a:cubicBezTo>
                  <a:lnTo>
                    <a:pt x="4101" y="240"/>
                  </a:lnTo>
                  <a:cubicBezTo>
                    <a:pt x="4101" y="108"/>
                    <a:pt x="3994" y="0"/>
                    <a:pt x="3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76"/>
            <p:cNvSpPr/>
            <p:nvPr/>
          </p:nvSpPr>
          <p:spPr>
            <a:xfrm>
              <a:off x="1857320" y="4187486"/>
              <a:ext cx="52753" cy="25375"/>
            </a:xfrm>
            <a:custGeom>
              <a:avLst/>
              <a:gdLst/>
              <a:ahLst/>
              <a:cxnLst/>
              <a:rect l="l" t="t" r="r" b="b"/>
              <a:pathLst>
                <a:path w="1871" h="900" extrusionOk="0">
                  <a:moveTo>
                    <a:pt x="243" y="0"/>
                  </a:moveTo>
                  <a:cubicBezTo>
                    <a:pt x="111" y="0"/>
                    <a:pt x="0" y="108"/>
                    <a:pt x="0" y="243"/>
                  </a:cubicBezTo>
                  <a:lnTo>
                    <a:pt x="0" y="657"/>
                  </a:lnTo>
                  <a:cubicBezTo>
                    <a:pt x="0" y="786"/>
                    <a:pt x="108" y="899"/>
                    <a:pt x="243" y="899"/>
                  </a:cubicBezTo>
                  <a:lnTo>
                    <a:pt x="1870" y="899"/>
                  </a:lnTo>
                  <a:cubicBezTo>
                    <a:pt x="1739" y="899"/>
                    <a:pt x="1631" y="791"/>
                    <a:pt x="1631" y="657"/>
                  </a:cubicBezTo>
                  <a:lnTo>
                    <a:pt x="1631" y="243"/>
                  </a:lnTo>
                  <a:cubicBezTo>
                    <a:pt x="1631" y="108"/>
                    <a:pt x="1739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76"/>
            <p:cNvSpPr/>
            <p:nvPr/>
          </p:nvSpPr>
          <p:spPr>
            <a:xfrm>
              <a:off x="1863777" y="4039857"/>
              <a:ext cx="91042" cy="123297"/>
            </a:xfrm>
            <a:custGeom>
              <a:avLst/>
              <a:gdLst/>
              <a:ahLst/>
              <a:cxnLst/>
              <a:rect l="l" t="t" r="r" b="b"/>
              <a:pathLst>
                <a:path w="3229" h="4373" extrusionOk="0">
                  <a:moveTo>
                    <a:pt x="1103" y="1"/>
                  </a:moveTo>
                  <a:cubicBezTo>
                    <a:pt x="850" y="1"/>
                    <a:pt x="616" y="125"/>
                    <a:pt x="479" y="337"/>
                  </a:cubicBezTo>
                  <a:cubicBezTo>
                    <a:pt x="178" y="800"/>
                    <a:pt x="0" y="1362"/>
                    <a:pt x="0" y="1970"/>
                  </a:cubicBezTo>
                  <a:cubicBezTo>
                    <a:pt x="0" y="2632"/>
                    <a:pt x="205" y="3256"/>
                    <a:pt x="589" y="3770"/>
                  </a:cubicBezTo>
                  <a:cubicBezTo>
                    <a:pt x="589" y="3773"/>
                    <a:pt x="592" y="3773"/>
                    <a:pt x="592" y="3775"/>
                  </a:cubicBezTo>
                  <a:cubicBezTo>
                    <a:pt x="869" y="4147"/>
                    <a:pt x="1294" y="4373"/>
                    <a:pt x="1760" y="4373"/>
                  </a:cubicBezTo>
                  <a:lnTo>
                    <a:pt x="3229" y="4373"/>
                  </a:lnTo>
                  <a:cubicBezTo>
                    <a:pt x="2771" y="4373"/>
                    <a:pt x="2344" y="4147"/>
                    <a:pt x="2069" y="3775"/>
                  </a:cubicBezTo>
                  <a:cubicBezTo>
                    <a:pt x="2069" y="3773"/>
                    <a:pt x="2066" y="3773"/>
                    <a:pt x="2066" y="3770"/>
                  </a:cubicBezTo>
                  <a:cubicBezTo>
                    <a:pt x="1679" y="3256"/>
                    <a:pt x="1477" y="2637"/>
                    <a:pt x="1477" y="1970"/>
                  </a:cubicBezTo>
                  <a:cubicBezTo>
                    <a:pt x="1477" y="1429"/>
                    <a:pt x="1617" y="921"/>
                    <a:pt x="1859" y="488"/>
                  </a:cubicBezTo>
                  <a:cubicBezTo>
                    <a:pt x="1738" y="437"/>
                    <a:pt x="1652" y="316"/>
                    <a:pt x="1652" y="178"/>
                  </a:cubicBezTo>
                  <a:cubicBezTo>
                    <a:pt x="1652" y="76"/>
                    <a:pt x="1569" y="1"/>
                    <a:pt x="1466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4" name="Google Shape;4054;p76"/>
          <p:cNvGrpSpPr/>
          <p:nvPr/>
        </p:nvGrpSpPr>
        <p:grpSpPr>
          <a:xfrm>
            <a:off x="2503098" y="3999933"/>
            <a:ext cx="395407" cy="392023"/>
            <a:chOff x="2503098" y="3999933"/>
            <a:chExt cx="395407" cy="392023"/>
          </a:xfrm>
        </p:grpSpPr>
        <p:sp>
          <p:nvSpPr>
            <p:cNvPr id="4055" name="Google Shape;4055;p76"/>
            <p:cNvSpPr/>
            <p:nvPr/>
          </p:nvSpPr>
          <p:spPr>
            <a:xfrm>
              <a:off x="2610832" y="4142543"/>
              <a:ext cx="58646" cy="31014"/>
            </a:xfrm>
            <a:custGeom>
              <a:avLst/>
              <a:gdLst/>
              <a:ahLst/>
              <a:cxnLst/>
              <a:rect l="l" t="t" r="r" b="b"/>
              <a:pathLst>
                <a:path w="2080" h="1100" extrusionOk="0">
                  <a:moveTo>
                    <a:pt x="229" y="1"/>
                  </a:moveTo>
                  <a:cubicBezTo>
                    <a:pt x="151" y="1"/>
                    <a:pt x="75" y="47"/>
                    <a:pt x="43" y="125"/>
                  </a:cubicBezTo>
                  <a:cubicBezTo>
                    <a:pt x="0" y="225"/>
                    <a:pt x="46" y="346"/>
                    <a:pt x="151" y="389"/>
                  </a:cubicBezTo>
                  <a:lnTo>
                    <a:pt x="1771" y="1083"/>
                  </a:lnTo>
                  <a:cubicBezTo>
                    <a:pt x="1797" y="1094"/>
                    <a:pt x="1824" y="1099"/>
                    <a:pt x="1851" y="1099"/>
                  </a:cubicBezTo>
                  <a:cubicBezTo>
                    <a:pt x="1932" y="1099"/>
                    <a:pt x="2007" y="1054"/>
                    <a:pt x="2037" y="976"/>
                  </a:cubicBezTo>
                  <a:cubicBezTo>
                    <a:pt x="2080" y="873"/>
                    <a:pt x="2034" y="752"/>
                    <a:pt x="1929" y="709"/>
                  </a:cubicBezTo>
                  <a:lnTo>
                    <a:pt x="310" y="18"/>
                  </a:lnTo>
                  <a:cubicBezTo>
                    <a:pt x="283" y="6"/>
                    <a:pt x="256" y="1"/>
                    <a:pt x="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76"/>
            <p:cNvSpPr/>
            <p:nvPr/>
          </p:nvSpPr>
          <p:spPr>
            <a:xfrm>
              <a:off x="2646921" y="4107920"/>
              <a:ext cx="32424" cy="57151"/>
            </a:xfrm>
            <a:custGeom>
              <a:avLst/>
              <a:gdLst/>
              <a:ahLst/>
              <a:cxnLst/>
              <a:rect l="l" t="t" r="r" b="b"/>
              <a:pathLst>
                <a:path w="1150" h="2027" extrusionOk="0">
                  <a:moveTo>
                    <a:pt x="230" y="1"/>
                  </a:moveTo>
                  <a:cubicBezTo>
                    <a:pt x="204" y="1"/>
                    <a:pt x="178" y="6"/>
                    <a:pt x="152" y="16"/>
                  </a:cubicBezTo>
                  <a:cubicBezTo>
                    <a:pt x="47" y="62"/>
                    <a:pt x="1" y="178"/>
                    <a:pt x="44" y="283"/>
                  </a:cubicBezTo>
                  <a:lnTo>
                    <a:pt x="733" y="1900"/>
                  </a:lnTo>
                  <a:cubicBezTo>
                    <a:pt x="768" y="1978"/>
                    <a:pt x="840" y="2026"/>
                    <a:pt x="921" y="2026"/>
                  </a:cubicBezTo>
                  <a:cubicBezTo>
                    <a:pt x="948" y="2026"/>
                    <a:pt x="975" y="2018"/>
                    <a:pt x="999" y="2007"/>
                  </a:cubicBezTo>
                  <a:cubicBezTo>
                    <a:pt x="1104" y="1964"/>
                    <a:pt x="1150" y="1846"/>
                    <a:pt x="1107" y="1744"/>
                  </a:cubicBezTo>
                  <a:lnTo>
                    <a:pt x="418" y="124"/>
                  </a:lnTo>
                  <a:cubicBezTo>
                    <a:pt x="384" y="47"/>
                    <a:pt x="310" y="1"/>
                    <a:pt x="2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76"/>
            <p:cNvSpPr/>
            <p:nvPr/>
          </p:nvSpPr>
          <p:spPr>
            <a:xfrm>
              <a:off x="2721271" y="4226170"/>
              <a:ext cx="32565" cy="57236"/>
            </a:xfrm>
            <a:custGeom>
              <a:avLst/>
              <a:gdLst/>
              <a:ahLst/>
              <a:cxnLst/>
              <a:rect l="l" t="t" r="r" b="b"/>
              <a:pathLst>
                <a:path w="1155" h="2030" extrusionOk="0">
                  <a:moveTo>
                    <a:pt x="232" y="1"/>
                  </a:moveTo>
                  <a:cubicBezTo>
                    <a:pt x="205" y="1"/>
                    <a:pt x="178" y="6"/>
                    <a:pt x="151" y="17"/>
                  </a:cubicBezTo>
                  <a:cubicBezTo>
                    <a:pt x="46" y="60"/>
                    <a:pt x="1" y="178"/>
                    <a:pt x="44" y="283"/>
                  </a:cubicBezTo>
                  <a:lnTo>
                    <a:pt x="738" y="1903"/>
                  </a:lnTo>
                  <a:cubicBezTo>
                    <a:pt x="770" y="1981"/>
                    <a:pt x="843" y="2029"/>
                    <a:pt x="923" y="2029"/>
                  </a:cubicBezTo>
                  <a:cubicBezTo>
                    <a:pt x="953" y="2029"/>
                    <a:pt x="980" y="2021"/>
                    <a:pt x="1001" y="2010"/>
                  </a:cubicBezTo>
                  <a:cubicBezTo>
                    <a:pt x="1106" y="1967"/>
                    <a:pt x="1155" y="1849"/>
                    <a:pt x="1109" y="1747"/>
                  </a:cubicBezTo>
                  <a:lnTo>
                    <a:pt x="418" y="124"/>
                  </a:lnTo>
                  <a:cubicBezTo>
                    <a:pt x="383" y="46"/>
                    <a:pt x="310" y="1"/>
                    <a:pt x="2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76"/>
            <p:cNvSpPr/>
            <p:nvPr/>
          </p:nvSpPr>
          <p:spPr>
            <a:xfrm>
              <a:off x="2732437" y="4218416"/>
              <a:ext cx="57659" cy="30535"/>
            </a:xfrm>
            <a:custGeom>
              <a:avLst/>
              <a:gdLst/>
              <a:ahLst/>
              <a:cxnLst/>
              <a:rect l="l" t="t" r="r" b="b"/>
              <a:pathLst>
                <a:path w="2045" h="1083" extrusionOk="0">
                  <a:moveTo>
                    <a:pt x="232" y="0"/>
                  </a:moveTo>
                  <a:cubicBezTo>
                    <a:pt x="154" y="0"/>
                    <a:pt x="78" y="48"/>
                    <a:pt x="46" y="125"/>
                  </a:cubicBezTo>
                  <a:cubicBezTo>
                    <a:pt x="0" y="224"/>
                    <a:pt x="49" y="346"/>
                    <a:pt x="153" y="389"/>
                  </a:cubicBezTo>
                  <a:lnTo>
                    <a:pt x="1735" y="1067"/>
                  </a:lnTo>
                  <a:cubicBezTo>
                    <a:pt x="1762" y="1075"/>
                    <a:pt x="1789" y="1083"/>
                    <a:pt x="1816" y="1083"/>
                  </a:cubicBezTo>
                  <a:cubicBezTo>
                    <a:pt x="1894" y="1083"/>
                    <a:pt x="1972" y="1034"/>
                    <a:pt x="2002" y="959"/>
                  </a:cubicBezTo>
                  <a:cubicBezTo>
                    <a:pt x="2045" y="857"/>
                    <a:pt x="1999" y="736"/>
                    <a:pt x="1894" y="693"/>
                  </a:cubicBezTo>
                  <a:lnTo>
                    <a:pt x="309" y="17"/>
                  </a:lnTo>
                  <a:cubicBezTo>
                    <a:pt x="285" y="6"/>
                    <a:pt x="258" y="0"/>
                    <a:pt x="2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76"/>
            <p:cNvSpPr/>
            <p:nvPr/>
          </p:nvSpPr>
          <p:spPr>
            <a:xfrm>
              <a:off x="2647316" y="4229215"/>
              <a:ext cx="30902" cy="53430"/>
            </a:xfrm>
            <a:custGeom>
              <a:avLst/>
              <a:gdLst/>
              <a:ahLst/>
              <a:cxnLst/>
              <a:rect l="l" t="t" r="r" b="b"/>
              <a:pathLst>
                <a:path w="1096" h="1895" extrusionOk="0">
                  <a:moveTo>
                    <a:pt x="867" y="0"/>
                  </a:moveTo>
                  <a:cubicBezTo>
                    <a:pt x="789" y="0"/>
                    <a:pt x="713" y="46"/>
                    <a:pt x="678" y="124"/>
                  </a:cubicBezTo>
                  <a:lnTo>
                    <a:pt x="43" y="1612"/>
                  </a:lnTo>
                  <a:cubicBezTo>
                    <a:pt x="0" y="1711"/>
                    <a:pt x="46" y="1832"/>
                    <a:pt x="151" y="1875"/>
                  </a:cubicBezTo>
                  <a:cubicBezTo>
                    <a:pt x="178" y="1886"/>
                    <a:pt x="205" y="1894"/>
                    <a:pt x="232" y="1894"/>
                  </a:cubicBezTo>
                  <a:cubicBezTo>
                    <a:pt x="310" y="1894"/>
                    <a:pt x="382" y="1846"/>
                    <a:pt x="417" y="1768"/>
                  </a:cubicBezTo>
                  <a:lnTo>
                    <a:pt x="1052" y="283"/>
                  </a:lnTo>
                  <a:cubicBezTo>
                    <a:pt x="1095" y="180"/>
                    <a:pt x="1050" y="59"/>
                    <a:pt x="945" y="16"/>
                  </a:cubicBezTo>
                  <a:cubicBezTo>
                    <a:pt x="920" y="5"/>
                    <a:pt x="893" y="0"/>
                    <a:pt x="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76"/>
            <p:cNvSpPr/>
            <p:nvPr/>
          </p:nvSpPr>
          <p:spPr>
            <a:xfrm>
              <a:off x="2611818" y="4218472"/>
              <a:ext cx="56164" cy="29887"/>
            </a:xfrm>
            <a:custGeom>
              <a:avLst/>
              <a:gdLst/>
              <a:ahLst/>
              <a:cxnLst/>
              <a:rect l="l" t="t" r="r" b="b"/>
              <a:pathLst>
                <a:path w="1992" h="1060" extrusionOk="0">
                  <a:moveTo>
                    <a:pt x="1763" y="1"/>
                  </a:moveTo>
                  <a:cubicBezTo>
                    <a:pt x="1736" y="1"/>
                    <a:pt x="1709" y="6"/>
                    <a:pt x="1682" y="18"/>
                  </a:cubicBezTo>
                  <a:lnTo>
                    <a:pt x="151" y="669"/>
                  </a:lnTo>
                  <a:cubicBezTo>
                    <a:pt x="49" y="715"/>
                    <a:pt x="0" y="831"/>
                    <a:pt x="46" y="935"/>
                  </a:cubicBezTo>
                  <a:cubicBezTo>
                    <a:pt x="78" y="1013"/>
                    <a:pt x="151" y="1059"/>
                    <a:pt x="232" y="1059"/>
                  </a:cubicBezTo>
                  <a:cubicBezTo>
                    <a:pt x="261" y="1059"/>
                    <a:pt x="288" y="1057"/>
                    <a:pt x="310" y="1043"/>
                  </a:cubicBezTo>
                  <a:lnTo>
                    <a:pt x="1840" y="392"/>
                  </a:lnTo>
                  <a:cubicBezTo>
                    <a:pt x="1945" y="346"/>
                    <a:pt x="1991" y="228"/>
                    <a:pt x="1948" y="126"/>
                  </a:cubicBezTo>
                  <a:cubicBezTo>
                    <a:pt x="1916" y="48"/>
                    <a:pt x="1842" y="1"/>
                    <a:pt x="17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76"/>
            <p:cNvSpPr/>
            <p:nvPr/>
          </p:nvSpPr>
          <p:spPr>
            <a:xfrm>
              <a:off x="2732437" y="4142346"/>
              <a:ext cx="57828" cy="30676"/>
            </a:xfrm>
            <a:custGeom>
              <a:avLst/>
              <a:gdLst/>
              <a:ahLst/>
              <a:cxnLst/>
              <a:rect l="l" t="t" r="r" b="b"/>
              <a:pathLst>
                <a:path w="2051" h="1088" extrusionOk="0">
                  <a:moveTo>
                    <a:pt x="1819" y="1"/>
                  </a:moveTo>
                  <a:cubicBezTo>
                    <a:pt x="1792" y="1"/>
                    <a:pt x="1765" y="6"/>
                    <a:pt x="1738" y="17"/>
                  </a:cubicBezTo>
                  <a:lnTo>
                    <a:pt x="153" y="697"/>
                  </a:lnTo>
                  <a:cubicBezTo>
                    <a:pt x="49" y="740"/>
                    <a:pt x="0" y="859"/>
                    <a:pt x="46" y="961"/>
                  </a:cubicBezTo>
                  <a:cubicBezTo>
                    <a:pt x="78" y="1039"/>
                    <a:pt x="153" y="1088"/>
                    <a:pt x="234" y="1088"/>
                  </a:cubicBezTo>
                  <a:cubicBezTo>
                    <a:pt x="256" y="1088"/>
                    <a:pt x="288" y="1082"/>
                    <a:pt x="309" y="1069"/>
                  </a:cubicBezTo>
                  <a:lnTo>
                    <a:pt x="1897" y="391"/>
                  </a:lnTo>
                  <a:cubicBezTo>
                    <a:pt x="2002" y="348"/>
                    <a:pt x="2050" y="229"/>
                    <a:pt x="2005" y="124"/>
                  </a:cubicBezTo>
                  <a:cubicBezTo>
                    <a:pt x="1972" y="46"/>
                    <a:pt x="1898" y="1"/>
                    <a:pt x="18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76"/>
            <p:cNvSpPr/>
            <p:nvPr/>
          </p:nvSpPr>
          <p:spPr>
            <a:xfrm>
              <a:off x="2721582" y="4106595"/>
              <a:ext cx="32791" cy="57856"/>
            </a:xfrm>
            <a:custGeom>
              <a:avLst/>
              <a:gdLst/>
              <a:ahLst/>
              <a:cxnLst/>
              <a:rect l="l" t="t" r="r" b="b"/>
              <a:pathLst>
                <a:path w="1163" h="2052" extrusionOk="0">
                  <a:moveTo>
                    <a:pt x="931" y="0"/>
                  </a:moveTo>
                  <a:cubicBezTo>
                    <a:pt x="853" y="0"/>
                    <a:pt x="778" y="47"/>
                    <a:pt x="746" y="125"/>
                  </a:cubicBezTo>
                  <a:lnTo>
                    <a:pt x="43" y="1769"/>
                  </a:lnTo>
                  <a:cubicBezTo>
                    <a:pt x="0" y="1871"/>
                    <a:pt x="46" y="1990"/>
                    <a:pt x="151" y="2035"/>
                  </a:cubicBezTo>
                  <a:cubicBezTo>
                    <a:pt x="178" y="2046"/>
                    <a:pt x="205" y="2052"/>
                    <a:pt x="232" y="2052"/>
                  </a:cubicBezTo>
                  <a:cubicBezTo>
                    <a:pt x="312" y="2052"/>
                    <a:pt x="385" y="2008"/>
                    <a:pt x="417" y="1928"/>
                  </a:cubicBezTo>
                  <a:lnTo>
                    <a:pt x="1120" y="284"/>
                  </a:lnTo>
                  <a:cubicBezTo>
                    <a:pt x="1163" y="182"/>
                    <a:pt x="1117" y="61"/>
                    <a:pt x="1012" y="18"/>
                  </a:cubicBezTo>
                  <a:cubicBezTo>
                    <a:pt x="986" y="6"/>
                    <a:pt x="958" y="0"/>
                    <a:pt x="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76"/>
            <p:cNvSpPr/>
            <p:nvPr/>
          </p:nvSpPr>
          <p:spPr>
            <a:xfrm>
              <a:off x="2509414" y="4005826"/>
              <a:ext cx="157187" cy="154819"/>
            </a:xfrm>
            <a:custGeom>
              <a:avLst/>
              <a:gdLst/>
              <a:ahLst/>
              <a:cxnLst/>
              <a:rect l="l" t="t" r="r" b="b"/>
              <a:pathLst>
                <a:path w="5575" h="5491" extrusionOk="0">
                  <a:moveTo>
                    <a:pt x="1996" y="0"/>
                  </a:moveTo>
                  <a:cubicBezTo>
                    <a:pt x="1887" y="0"/>
                    <a:pt x="1778" y="41"/>
                    <a:pt x="1695" y="123"/>
                  </a:cubicBezTo>
                  <a:lnTo>
                    <a:pt x="164" y="1654"/>
                  </a:lnTo>
                  <a:cubicBezTo>
                    <a:pt x="0" y="1818"/>
                    <a:pt x="0" y="2088"/>
                    <a:pt x="164" y="2252"/>
                  </a:cubicBezTo>
                  <a:lnTo>
                    <a:pt x="3280" y="5367"/>
                  </a:lnTo>
                  <a:cubicBezTo>
                    <a:pt x="3362" y="5449"/>
                    <a:pt x="3470" y="5490"/>
                    <a:pt x="3579" y="5490"/>
                  </a:cubicBezTo>
                  <a:cubicBezTo>
                    <a:pt x="3687" y="5490"/>
                    <a:pt x="3796" y="5449"/>
                    <a:pt x="3880" y="5367"/>
                  </a:cubicBezTo>
                  <a:lnTo>
                    <a:pt x="5408" y="3836"/>
                  </a:lnTo>
                  <a:cubicBezTo>
                    <a:pt x="5575" y="3672"/>
                    <a:pt x="5575" y="3403"/>
                    <a:pt x="5408" y="3239"/>
                  </a:cubicBezTo>
                  <a:lnTo>
                    <a:pt x="2295" y="123"/>
                  </a:lnTo>
                  <a:cubicBezTo>
                    <a:pt x="2213" y="41"/>
                    <a:pt x="2105" y="0"/>
                    <a:pt x="19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76"/>
            <p:cNvSpPr/>
            <p:nvPr/>
          </p:nvSpPr>
          <p:spPr>
            <a:xfrm>
              <a:off x="2509414" y="4005882"/>
              <a:ext cx="155890" cy="154762"/>
            </a:xfrm>
            <a:custGeom>
              <a:avLst/>
              <a:gdLst/>
              <a:ahLst/>
              <a:cxnLst/>
              <a:rect l="l" t="t" r="r" b="b"/>
              <a:pathLst>
                <a:path w="5529" h="5489" extrusionOk="0">
                  <a:moveTo>
                    <a:pt x="1945" y="0"/>
                  </a:moveTo>
                  <a:lnTo>
                    <a:pt x="1945" y="0"/>
                  </a:lnTo>
                  <a:cubicBezTo>
                    <a:pt x="1854" y="11"/>
                    <a:pt x="1765" y="52"/>
                    <a:pt x="1695" y="121"/>
                  </a:cubicBezTo>
                  <a:lnTo>
                    <a:pt x="164" y="1652"/>
                  </a:lnTo>
                  <a:cubicBezTo>
                    <a:pt x="0" y="1816"/>
                    <a:pt x="0" y="2086"/>
                    <a:pt x="164" y="2250"/>
                  </a:cubicBezTo>
                  <a:lnTo>
                    <a:pt x="3280" y="5365"/>
                  </a:lnTo>
                  <a:cubicBezTo>
                    <a:pt x="3362" y="5447"/>
                    <a:pt x="3470" y="5488"/>
                    <a:pt x="3579" y="5488"/>
                  </a:cubicBezTo>
                  <a:cubicBezTo>
                    <a:pt x="3687" y="5488"/>
                    <a:pt x="3796" y="5447"/>
                    <a:pt x="3880" y="5365"/>
                  </a:cubicBezTo>
                  <a:lnTo>
                    <a:pt x="5408" y="3834"/>
                  </a:lnTo>
                  <a:cubicBezTo>
                    <a:pt x="5478" y="3764"/>
                    <a:pt x="5521" y="3676"/>
                    <a:pt x="5529" y="3587"/>
                  </a:cubicBezTo>
                  <a:lnTo>
                    <a:pt x="5529" y="3587"/>
                  </a:lnTo>
                  <a:lnTo>
                    <a:pt x="4383" y="4725"/>
                  </a:lnTo>
                  <a:cubicBezTo>
                    <a:pt x="4303" y="4804"/>
                    <a:pt x="4199" y="4844"/>
                    <a:pt x="4095" y="4844"/>
                  </a:cubicBezTo>
                  <a:cubicBezTo>
                    <a:pt x="3991" y="4844"/>
                    <a:pt x="3886" y="4804"/>
                    <a:pt x="3807" y="4725"/>
                  </a:cubicBezTo>
                  <a:lnTo>
                    <a:pt x="802" y="1720"/>
                  </a:lnTo>
                  <a:cubicBezTo>
                    <a:pt x="643" y="1561"/>
                    <a:pt x="643" y="1303"/>
                    <a:pt x="802" y="1144"/>
                  </a:cubicBezTo>
                  <a:lnTo>
                    <a:pt x="1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76"/>
            <p:cNvSpPr/>
            <p:nvPr/>
          </p:nvSpPr>
          <p:spPr>
            <a:xfrm>
              <a:off x="2735002" y="4231273"/>
              <a:ext cx="157046" cy="154875"/>
            </a:xfrm>
            <a:custGeom>
              <a:avLst/>
              <a:gdLst/>
              <a:ahLst/>
              <a:cxnLst/>
              <a:rect l="l" t="t" r="r" b="b"/>
              <a:pathLst>
                <a:path w="5570" h="5493" extrusionOk="0">
                  <a:moveTo>
                    <a:pt x="1992" y="1"/>
                  </a:moveTo>
                  <a:cubicBezTo>
                    <a:pt x="1883" y="1"/>
                    <a:pt x="1775" y="42"/>
                    <a:pt x="1693" y="124"/>
                  </a:cubicBezTo>
                  <a:lnTo>
                    <a:pt x="162" y="1660"/>
                  </a:lnTo>
                  <a:cubicBezTo>
                    <a:pt x="1" y="1821"/>
                    <a:pt x="1" y="2090"/>
                    <a:pt x="162" y="2254"/>
                  </a:cubicBezTo>
                  <a:lnTo>
                    <a:pt x="3278" y="5367"/>
                  </a:lnTo>
                  <a:cubicBezTo>
                    <a:pt x="3360" y="5451"/>
                    <a:pt x="3468" y="5492"/>
                    <a:pt x="3576" y="5492"/>
                  </a:cubicBezTo>
                  <a:cubicBezTo>
                    <a:pt x="3685" y="5492"/>
                    <a:pt x="3793" y="5451"/>
                    <a:pt x="3875" y="5367"/>
                  </a:cubicBezTo>
                  <a:lnTo>
                    <a:pt x="5406" y="3839"/>
                  </a:lnTo>
                  <a:cubicBezTo>
                    <a:pt x="5570" y="3672"/>
                    <a:pt x="5570" y="3403"/>
                    <a:pt x="5406" y="3239"/>
                  </a:cubicBezTo>
                  <a:lnTo>
                    <a:pt x="2290" y="124"/>
                  </a:lnTo>
                  <a:cubicBezTo>
                    <a:pt x="2208" y="42"/>
                    <a:pt x="2100" y="1"/>
                    <a:pt x="1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76"/>
            <p:cNvSpPr/>
            <p:nvPr/>
          </p:nvSpPr>
          <p:spPr>
            <a:xfrm>
              <a:off x="2734918" y="4231555"/>
              <a:ext cx="155862" cy="154678"/>
            </a:xfrm>
            <a:custGeom>
              <a:avLst/>
              <a:gdLst/>
              <a:ahLst/>
              <a:cxnLst/>
              <a:rect l="l" t="t" r="r" b="b"/>
              <a:pathLst>
                <a:path w="5528" h="5486" extrusionOk="0">
                  <a:moveTo>
                    <a:pt x="1938" y="1"/>
                  </a:moveTo>
                  <a:lnTo>
                    <a:pt x="1938" y="1"/>
                  </a:lnTo>
                  <a:cubicBezTo>
                    <a:pt x="1849" y="14"/>
                    <a:pt x="1766" y="52"/>
                    <a:pt x="1699" y="119"/>
                  </a:cubicBezTo>
                  <a:lnTo>
                    <a:pt x="165" y="1650"/>
                  </a:lnTo>
                  <a:cubicBezTo>
                    <a:pt x="1" y="1814"/>
                    <a:pt x="1" y="2083"/>
                    <a:pt x="165" y="2247"/>
                  </a:cubicBezTo>
                  <a:lnTo>
                    <a:pt x="3281" y="5363"/>
                  </a:lnTo>
                  <a:cubicBezTo>
                    <a:pt x="3363" y="5445"/>
                    <a:pt x="3471" y="5486"/>
                    <a:pt x="3579" y="5486"/>
                  </a:cubicBezTo>
                  <a:cubicBezTo>
                    <a:pt x="3688" y="5486"/>
                    <a:pt x="3796" y="5445"/>
                    <a:pt x="3878" y="5363"/>
                  </a:cubicBezTo>
                  <a:lnTo>
                    <a:pt x="5409" y="3832"/>
                  </a:lnTo>
                  <a:cubicBezTo>
                    <a:pt x="5476" y="3765"/>
                    <a:pt x="5516" y="3681"/>
                    <a:pt x="5527" y="3592"/>
                  </a:cubicBezTo>
                  <a:lnTo>
                    <a:pt x="5527" y="3592"/>
                  </a:lnTo>
                  <a:lnTo>
                    <a:pt x="4365" y="4749"/>
                  </a:lnTo>
                  <a:cubicBezTo>
                    <a:pt x="4287" y="4829"/>
                    <a:pt x="4182" y="4868"/>
                    <a:pt x="4077" y="4868"/>
                  </a:cubicBezTo>
                  <a:cubicBezTo>
                    <a:pt x="3971" y="4868"/>
                    <a:pt x="3866" y="4829"/>
                    <a:pt x="3786" y="4749"/>
                  </a:cubicBezTo>
                  <a:lnTo>
                    <a:pt x="778" y="1739"/>
                  </a:lnTo>
                  <a:cubicBezTo>
                    <a:pt x="620" y="1583"/>
                    <a:pt x="620" y="1319"/>
                    <a:pt x="778" y="1160"/>
                  </a:cubicBezTo>
                  <a:lnTo>
                    <a:pt x="19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76"/>
            <p:cNvSpPr/>
            <p:nvPr/>
          </p:nvSpPr>
          <p:spPr>
            <a:xfrm>
              <a:off x="2509330" y="4231301"/>
              <a:ext cx="157131" cy="154847"/>
            </a:xfrm>
            <a:custGeom>
              <a:avLst/>
              <a:gdLst/>
              <a:ahLst/>
              <a:cxnLst/>
              <a:rect l="l" t="t" r="r" b="b"/>
              <a:pathLst>
                <a:path w="5573" h="5492" extrusionOk="0">
                  <a:moveTo>
                    <a:pt x="3579" y="0"/>
                  </a:moveTo>
                  <a:cubicBezTo>
                    <a:pt x="3470" y="0"/>
                    <a:pt x="3362" y="42"/>
                    <a:pt x="3280" y="125"/>
                  </a:cubicBezTo>
                  <a:lnTo>
                    <a:pt x="164" y="3238"/>
                  </a:lnTo>
                  <a:cubicBezTo>
                    <a:pt x="0" y="3402"/>
                    <a:pt x="0" y="3671"/>
                    <a:pt x="164" y="3838"/>
                  </a:cubicBezTo>
                  <a:lnTo>
                    <a:pt x="1695" y="5366"/>
                  </a:lnTo>
                  <a:cubicBezTo>
                    <a:pt x="1780" y="5450"/>
                    <a:pt x="1890" y="5491"/>
                    <a:pt x="1998" y="5491"/>
                  </a:cubicBezTo>
                  <a:cubicBezTo>
                    <a:pt x="2107" y="5491"/>
                    <a:pt x="2215" y="5450"/>
                    <a:pt x="2295" y="5366"/>
                  </a:cubicBezTo>
                  <a:lnTo>
                    <a:pt x="5408" y="2253"/>
                  </a:lnTo>
                  <a:cubicBezTo>
                    <a:pt x="5572" y="2089"/>
                    <a:pt x="5572" y="1820"/>
                    <a:pt x="5408" y="1653"/>
                  </a:cubicBezTo>
                  <a:lnTo>
                    <a:pt x="3877" y="125"/>
                  </a:lnTo>
                  <a:cubicBezTo>
                    <a:pt x="3795" y="42"/>
                    <a:pt x="3687" y="0"/>
                    <a:pt x="3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76"/>
            <p:cNvSpPr/>
            <p:nvPr/>
          </p:nvSpPr>
          <p:spPr>
            <a:xfrm>
              <a:off x="2509414" y="4231273"/>
              <a:ext cx="155890" cy="154762"/>
            </a:xfrm>
            <a:custGeom>
              <a:avLst/>
              <a:gdLst/>
              <a:ahLst/>
              <a:cxnLst/>
              <a:rect l="l" t="t" r="r" b="b"/>
              <a:pathLst>
                <a:path w="5529" h="5489" extrusionOk="0">
                  <a:moveTo>
                    <a:pt x="3579" y="1"/>
                  </a:moveTo>
                  <a:cubicBezTo>
                    <a:pt x="3470" y="1"/>
                    <a:pt x="3362" y="42"/>
                    <a:pt x="3280" y="124"/>
                  </a:cubicBezTo>
                  <a:lnTo>
                    <a:pt x="164" y="3239"/>
                  </a:lnTo>
                  <a:cubicBezTo>
                    <a:pt x="0" y="3403"/>
                    <a:pt x="0" y="3672"/>
                    <a:pt x="164" y="3839"/>
                  </a:cubicBezTo>
                  <a:lnTo>
                    <a:pt x="1695" y="5367"/>
                  </a:lnTo>
                  <a:cubicBezTo>
                    <a:pt x="1773" y="5445"/>
                    <a:pt x="1870" y="5486"/>
                    <a:pt x="1972" y="5488"/>
                  </a:cubicBezTo>
                  <a:lnTo>
                    <a:pt x="769" y="4288"/>
                  </a:lnTo>
                  <a:cubicBezTo>
                    <a:pt x="613" y="4130"/>
                    <a:pt x="613" y="3874"/>
                    <a:pt x="769" y="3718"/>
                  </a:cubicBezTo>
                  <a:lnTo>
                    <a:pt x="3759" y="729"/>
                  </a:lnTo>
                  <a:cubicBezTo>
                    <a:pt x="3837" y="651"/>
                    <a:pt x="3940" y="612"/>
                    <a:pt x="4043" y="612"/>
                  </a:cubicBezTo>
                  <a:cubicBezTo>
                    <a:pt x="4146" y="612"/>
                    <a:pt x="4250" y="651"/>
                    <a:pt x="4329" y="729"/>
                  </a:cubicBezTo>
                  <a:lnTo>
                    <a:pt x="5529" y="1932"/>
                  </a:lnTo>
                  <a:cubicBezTo>
                    <a:pt x="5524" y="1829"/>
                    <a:pt x="5483" y="1733"/>
                    <a:pt x="5408" y="1654"/>
                  </a:cubicBezTo>
                  <a:lnTo>
                    <a:pt x="3880" y="124"/>
                  </a:lnTo>
                  <a:cubicBezTo>
                    <a:pt x="3796" y="42"/>
                    <a:pt x="3687" y="1"/>
                    <a:pt x="3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76"/>
            <p:cNvSpPr/>
            <p:nvPr/>
          </p:nvSpPr>
          <p:spPr>
            <a:xfrm>
              <a:off x="2734918" y="4005741"/>
              <a:ext cx="157131" cy="154819"/>
            </a:xfrm>
            <a:custGeom>
              <a:avLst/>
              <a:gdLst/>
              <a:ahLst/>
              <a:cxnLst/>
              <a:rect l="l" t="t" r="r" b="b"/>
              <a:pathLst>
                <a:path w="5573" h="5491" extrusionOk="0">
                  <a:moveTo>
                    <a:pt x="3579" y="1"/>
                  </a:moveTo>
                  <a:cubicBezTo>
                    <a:pt x="3471" y="1"/>
                    <a:pt x="3363" y="42"/>
                    <a:pt x="3281" y="124"/>
                  </a:cubicBezTo>
                  <a:lnTo>
                    <a:pt x="165" y="3237"/>
                  </a:lnTo>
                  <a:cubicBezTo>
                    <a:pt x="1" y="3403"/>
                    <a:pt x="1" y="3673"/>
                    <a:pt x="165" y="3837"/>
                  </a:cubicBezTo>
                  <a:lnTo>
                    <a:pt x="1696" y="5368"/>
                  </a:lnTo>
                  <a:cubicBezTo>
                    <a:pt x="1778" y="5450"/>
                    <a:pt x="1886" y="5491"/>
                    <a:pt x="1995" y="5491"/>
                  </a:cubicBezTo>
                  <a:cubicBezTo>
                    <a:pt x="2103" y="5491"/>
                    <a:pt x="2211" y="5450"/>
                    <a:pt x="2293" y="5368"/>
                  </a:cubicBezTo>
                  <a:lnTo>
                    <a:pt x="5409" y="2252"/>
                  </a:lnTo>
                  <a:cubicBezTo>
                    <a:pt x="5573" y="2088"/>
                    <a:pt x="5573" y="1819"/>
                    <a:pt x="5409" y="1655"/>
                  </a:cubicBezTo>
                  <a:lnTo>
                    <a:pt x="3878" y="124"/>
                  </a:lnTo>
                  <a:cubicBezTo>
                    <a:pt x="3796" y="42"/>
                    <a:pt x="3688" y="1"/>
                    <a:pt x="35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76"/>
            <p:cNvSpPr/>
            <p:nvPr/>
          </p:nvSpPr>
          <p:spPr>
            <a:xfrm>
              <a:off x="2734918" y="4005910"/>
              <a:ext cx="155777" cy="154678"/>
            </a:xfrm>
            <a:custGeom>
              <a:avLst/>
              <a:gdLst/>
              <a:ahLst/>
              <a:cxnLst/>
              <a:rect l="l" t="t" r="r" b="b"/>
              <a:pathLst>
                <a:path w="5525" h="5486" extrusionOk="0">
                  <a:moveTo>
                    <a:pt x="3579" y="0"/>
                  </a:moveTo>
                  <a:cubicBezTo>
                    <a:pt x="3470" y="0"/>
                    <a:pt x="3361" y="41"/>
                    <a:pt x="3278" y="123"/>
                  </a:cubicBezTo>
                  <a:lnTo>
                    <a:pt x="165" y="3239"/>
                  </a:lnTo>
                  <a:cubicBezTo>
                    <a:pt x="1" y="3403"/>
                    <a:pt x="1" y="3672"/>
                    <a:pt x="165" y="3836"/>
                  </a:cubicBezTo>
                  <a:lnTo>
                    <a:pt x="1696" y="5367"/>
                  </a:lnTo>
                  <a:cubicBezTo>
                    <a:pt x="1763" y="5434"/>
                    <a:pt x="1847" y="5475"/>
                    <a:pt x="1933" y="5485"/>
                  </a:cubicBezTo>
                  <a:lnTo>
                    <a:pt x="808" y="4353"/>
                  </a:lnTo>
                  <a:cubicBezTo>
                    <a:pt x="649" y="4194"/>
                    <a:pt x="649" y="3930"/>
                    <a:pt x="808" y="3774"/>
                  </a:cubicBezTo>
                  <a:lnTo>
                    <a:pt x="3819" y="764"/>
                  </a:lnTo>
                  <a:cubicBezTo>
                    <a:pt x="3897" y="684"/>
                    <a:pt x="4002" y="644"/>
                    <a:pt x="4107" y="644"/>
                  </a:cubicBezTo>
                  <a:cubicBezTo>
                    <a:pt x="4211" y="644"/>
                    <a:pt x="4316" y="684"/>
                    <a:pt x="4394" y="764"/>
                  </a:cubicBezTo>
                  <a:lnTo>
                    <a:pt x="5524" y="1894"/>
                  </a:lnTo>
                  <a:cubicBezTo>
                    <a:pt x="5511" y="1805"/>
                    <a:pt x="5476" y="1721"/>
                    <a:pt x="5409" y="1654"/>
                  </a:cubicBezTo>
                  <a:lnTo>
                    <a:pt x="3878" y="123"/>
                  </a:lnTo>
                  <a:cubicBezTo>
                    <a:pt x="3796" y="41"/>
                    <a:pt x="3688" y="0"/>
                    <a:pt x="35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76"/>
            <p:cNvSpPr/>
            <p:nvPr/>
          </p:nvSpPr>
          <p:spPr>
            <a:xfrm>
              <a:off x="2668998" y="4145532"/>
              <a:ext cx="86756" cy="103194"/>
            </a:xfrm>
            <a:custGeom>
              <a:avLst/>
              <a:gdLst/>
              <a:ahLst/>
              <a:cxnLst/>
              <a:rect l="l" t="t" r="r" b="b"/>
              <a:pathLst>
                <a:path w="3077" h="3660" extrusionOk="0">
                  <a:moveTo>
                    <a:pt x="1088" y="1"/>
                  </a:moveTo>
                  <a:lnTo>
                    <a:pt x="1" y="1236"/>
                  </a:lnTo>
                  <a:lnTo>
                    <a:pt x="1" y="1467"/>
                  </a:lnTo>
                  <a:lnTo>
                    <a:pt x="380" y="3130"/>
                  </a:lnTo>
                  <a:lnTo>
                    <a:pt x="593" y="3315"/>
                  </a:lnTo>
                  <a:lnTo>
                    <a:pt x="1645" y="3660"/>
                  </a:lnTo>
                  <a:lnTo>
                    <a:pt x="1841" y="3600"/>
                  </a:lnTo>
                  <a:cubicBezTo>
                    <a:pt x="1857" y="3587"/>
                    <a:pt x="1873" y="3574"/>
                    <a:pt x="1892" y="3555"/>
                  </a:cubicBezTo>
                  <a:lnTo>
                    <a:pt x="2888" y="2559"/>
                  </a:lnTo>
                  <a:cubicBezTo>
                    <a:pt x="3022" y="2414"/>
                    <a:pt x="3076" y="2207"/>
                    <a:pt x="3025" y="2016"/>
                  </a:cubicBezTo>
                  <a:lnTo>
                    <a:pt x="2662" y="657"/>
                  </a:lnTo>
                  <a:cubicBezTo>
                    <a:pt x="2611" y="466"/>
                    <a:pt x="2460" y="315"/>
                    <a:pt x="2269" y="264"/>
                  </a:cubicBezTo>
                  <a:lnTo>
                    <a:pt x="12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76"/>
            <p:cNvSpPr/>
            <p:nvPr/>
          </p:nvSpPr>
          <p:spPr>
            <a:xfrm>
              <a:off x="2645934" y="4142008"/>
              <a:ext cx="74999" cy="108043"/>
            </a:xfrm>
            <a:custGeom>
              <a:avLst/>
              <a:gdLst/>
              <a:ahLst/>
              <a:cxnLst/>
              <a:rect l="l" t="t" r="r" b="b"/>
              <a:pathLst>
                <a:path w="2660" h="3832" extrusionOk="0">
                  <a:moveTo>
                    <a:pt x="1591" y="1"/>
                  </a:moveTo>
                  <a:cubicBezTo>
                    <a:pt x="1444" y="1"/>
                    <a:pt x="1299" y="57"/>
                    <a:pt x="1193" y="163"/>
                  </a:cubicBezTo>
                  <a:lnTo>
                    <a:pt x="197" y="1159"/>
                  </a:lnTo>
                  <a:cubicBezTo>
                    <a:pt x="55" y="1301"/>
                    <a:pt x="1" y="1506"/>
                    <a:pt x="52" y="1697"/>
                  </a:cubicBezTo>
                  <a:lnTo>
                    <a:pt x="415" y="3056"/>
                  </a:lnTo>
                  <a:cubicBezTo>
                    <a:pt x="466" y="3247"/>
                    <a:pt x="617" y="3400"/>
                    <a:pt x="808" y="3448"/>
                  </a:cubicBezTo>
                  <a:lnTo>
                    <a:pt x="2167" y="3812"/>
                  </a:lnTo>
                  <a:cubicBezTo>
                    <a:pt x="2215" y="3825"/>
                    <a:pt x="2265" y="3832"/>
                    <a:pt x="2314" y="3832"/>
                  </a:cubicBezTo>
                  <a:cubicBezTo>
                    <a:pt x="2439" y="3832"/>
                    <a:pt x="2561" y="3789"/>
                    <a:pt x="2659" y="3712"/>
                  </a:cubicBezTo>
                  <a:lnTo>
                    <a:pt x="1669" y="3448"/>
                  </a:lnTo>
                  <a:cubicBezTo>
                    <a:pt x="1478" y="3400"/>
                    <a:pt x="1327" y="3247"/>
                    <a:pt x="1276" y="3056"/>
                  </a:cubicBezTo>
                  <a:lnTo>
                    <a:pt x="913" y="1697"/>
                  </a:lnTo>
                  <a:cubicBezTo>
                    <a:pt x="862" y="1506"/>
                    <a:pt x="916" y="1301"/>
                    <a:pt x="1058" y="1159"/>
                  </a:cubicBezTo>
                  <a:lnTo>
                    <a:pt x="2054" y="163"/>
                  </a:lnTo>
                  <a:cubicBezTo>
                    <a:pt x="2070" y="147"/>
                    <a:pt x="2086" y="134"/>
                    <a:pt x="2105" y="120"/>
                  </a:cubicBezTo>
                  <a:lnTo>
                    <a:pt x="1731" y="18"/>
                  </a:lnTo>
                  <a:cubicBezTo>
                    <a:pt x="1685" y="6"/>
                    <a:pt x="1638" y="1"/>
                    <a:pt x="1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76"/>
            <p:cNvSpPr/>
            <p:nvPr/>
          </p:nvSpPr>
          <p:spPr>
            <a:xfrm>
              <a:off x="2503183" y="3999933"/>
              <a:ext cx="167901" cy="166350"/>
            </a:xfrm>
            <a:custGeom>
              <a:avLst/>
              <a:gdLst/>
              <a:ahLst/>
              <a:cxnLst/>
              <a:rect l="l" t="t" r="r" b="b"/>
              <a:pathLst>
                <a:path w="5955" h="5900" extrusionOk="0">
                  <a:moveTo>
                    <a:pt x="2216" y="415"/>
                  </a:moveTo>
                  <a:cubicBezTo>
                    <a:pt x="2273" y="415"/>
                    <a:pt x="2329" y="436"/>
                    <a:pt x="2371" y="478"/>
                  </a:cubicBezTo>
                  <a:lnTo>
                    <a:pt x="2855" y="962"/>
                  </a:lnTo>
                  <a:lnTo>
                    <a:pt x="2077" y="1740"/>
                  </a:lnTo>
                  <a:lnTo>
                    <a:pt x="1440" y="1099"/>
                  </a:lnTo>
                  <a:lnTo>
                    <a:pt x="2061" y="478"/>
                  </a:lnTo>
                  <a:cubicBezTo>
                    <a:pt x="2103" y="436"/>
                    <a:pt x="2160" y="415"/>
                    <a:pt x="2216" y="415"/>
                  </a:cubicBezTo>
                  <a:close/>
                  <a:moveTo>
                    <a:pt x="3143" y="1250"/>
                  </a:moveTo>
                  <a:lnTo>
                    <a:pt x="3783" y="1890"/>
                  </a:lnTo>
                  <a:lnTo>
                    <a:pt x="3006" y="2668"/>
                  </a:lnTo>
                  <a:lnTo>
                    <a:pt x="2368" y="2027"/>
                  </a:lnTo>
                  <a:lnTo>
                    <a:pt x="3143" y="1250"/>
                  </a:lnTo>
                  <a:close/>
                  <a:moveTo>
                    <a:pt x="1155" y="1384"/>
                  </a:moveTo>
                  <a:lnTo>
                    <a:pt x="1792" y="2025"/>
                  </a:lnTo>
                  <a:lnTo>
                    <a:pt x="1015" y="2802"/>
                  </a:lnTo>
                  <a:lnTo>
                    <a:pt x="530" y="2318"/>
                  </a:lnTo>
                  <a:cubicBezTo>
                    <a:pt x="444" y="2229"/>
                    <a:pt x="444" y="2092"/>
                    <a:pt x="530" y="2009"/>
                  </a:cubicBezTo>
                  <a:lnTo>
                    <a:pt x="1155" y="1384"/>
                  </a:lnTo>
                  <a:close/>
                  <a:moveTo>
                    <a:pt x="4068" y="2175"/>
                  </a:moveTo>
                  <a:lnTo>
                    <a:pt x="4701" y="2808"/>
                  </a:lnTo>
                  <a:lnTo>
                    <a:pt x="3926" y="3585"/>
                  </a:lnTo>
                  <a:lnTo>
                    <a:pt x="3294" y="2953"/>
                  </a:lnTo>
                  <a:lnTo>
                    <a:pt x="4068" y="2175"/>
                  </a:lnTo>
                  <a:close/>
                  <a:moveTo>
                    <a:pt x="2077" y="2313"/>
                  </a:moveTo>
                  <a:lnTo>
                    <a:pt x="2718" y="2953"/>
                  </a:lnTo>
                  <a:lnTo>
                    <a:pt x="1940" y="3731"/>
                  </a:lnTo>
                  <a:lnTo>
                    <a:pt x="1303" y="3090"/>
                  </a:lnTo>
                  <a:lnTo>
                    <a:pt x="2077" y="2313"/>
                  </a:lnTo>
                  <a:close/>
                  <a:moveTo>
                    <a:pt x="4986" y="3098"/>
                  </a:moveTo>
                  <a:lnTo>
                    <a:pt x="5481" y="3591"/>
                  </a:lnTo>
                  <a:cubicBezTo>
                    <a:pt x="5527" y="3631"/>
                    <a:pt x="5546" y="3685"/>
                    <a:pt x="5546" y="3747"/>
                  </a:cubicBezTo>
                  <a:cubicBezTo>
                    <a:pt x="5546" y="3803"/>
                    <a:pt x="5521" y="3860"/>
                    <a:pt x="5481" y="3900"/>
                  </a:cubicBezTo>
                  <a:lnTo>
                    <a:pt x="4859" y="4524"/>
                  </a:lnTo>
                  <a:lnTo>
                    <a:pt x="4211" y="3873"/>
                  </a:lnTo>
                  <a:lnTo>
                    <a:pt x="4986" y="3098"/>
                  </a:lnTo>
                  <a:close/>
                  <a:moveTo>
                    <a:pt x="3006" y="3241"/>
                  </a:moveTo>
                  <a:lnTo>
                    <a:pt x="3638" y="3873"/>
                  </a:lnTo>
                  <a:lnTo>
                    <a:pt x="2863" y="4651"/>
                  </a:lnTo>
                  <a:lnTo>
                    <a:pt x="2231" y="4018"/>
                  </a:lnTo>
                  <a:lnTo>
                    <a:pt x="3006" y="3241"/>
                  </a:lnTo>
                  <a:close/>
                  <a:moveTo>
                    <a:pt x="3926" y="4161"/>
                  </a:moveTo>
                  <a:lnTo>
                    <a:pt x="4574" y="4809"/>
                  </a:lnTo>
                  <a:lnTo>
                    <a:pt x="3950" y="5431"/>
                  </a:lnTo>
                  <a:cubicBezTo>
                    <a:pt x="3908" y="5473"/>
                    <a:pt x="3853" y="5493"/>
                    <a:pt x="3797" y="5493"/>
                  </a:cubicBezTo>
                  <a:cubicBezTo>
                    <a:pt x="3741" y="5493"/>
                    <a:pt x="3685" y="5473"/>
                    <a:pt x="3643" y="5431"/>
                  </a:cubicBezTo>
                  <a:lnTo>
                    <a:pt x="3148" y="4936"/>
                  </a:lnTo>
                  <a:lnTo>
                    <a:pt x="3926" y="4161"/>
                  </a:lnTo>
                  <a:close/>
                  <a:moveTo>
                    <a:pt x="2216" y="1"/>
                  </a:moveTo>
                  <a:cubicBezTo>
                    <a:pt x="2057" y="1"/>
                    <a:pt x="1897" y="62"/>
                    <a:pt x="1776" y="184"/>
                  </a:cubicBezTo>
                  <a:lnTo>
                    <a:pt x="245" y="1715"/>
                  </a:lnTo>
                  <a:cubicBezTo>
                    <a:pt x="0" y="1963"/>
                    <a:pt x="0" y="2361"/>
                    <a:pt x="243" y="2603"/>
                  </a:cubicBezTo>
                  <a:lnTo>
                    <a:pt x="3355" y="5716"/>
                  </a:lnTo>
                  <a:cubicBezTo>
                    <a:pt x="3477" y="5837"/>
                    <a:pt x="3638" y="5899"/>
                    <a:pt x="3799" y="5899"/>
                  </a:cubicBezTo>
                  <a:cubicBezTo>
                    <a:pt x="3961" y="5899"/>
                    <a:pt x="4120" y="5837"/>
                    <a:pt x="4243" y="5716"/>
                  </a:cubicBezTo>
                  <a:lnTo>
                    <a:pt x="5774" y="4188"/>
                  </a:lnTo>
                  <a:cubicBezTo>
                    <a:pt x="5893" y="4070"/>
                    <a:pt x="5954" y="3911"/>
                    <a:pt x="5954" y="3744"/>
                  </a:cubicBezTo>
                  <a:cubicBezTo>
                    <a:pt x="5954" y="3575"/>
                    <a:pt x="5893" y="3416"/>
                    <a:pt x="5774" y="3300"/>
                  </a:cubicBezTo>
                  <a:lnTo>
                    <a:pt x="2659" y="184"/>
                  </a:lnTo>
                  <a:cubicBezTo>
                    <a:pt x="2536" y="62"/>
                    <a:pt x="2376" y="1"/>
                    <a:pt x="2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76"/>
            <p:cNvSpPr/>
            <p:nvPr/>
          </p:nvSpPr>
          <p:spPr>
            <a:xfrm>
              <a:off x="2730463" y="4225634"/>
              <a:ext cx="168042" cy="166322"/>
            </a:xfrm>
            <a:custGeom>
              <a:avLst/>
              <a:gdLst/>
              <a:ahLst/>
              <a:cxnLst/>
              <a:rect l="l" t="t" r="r" b="b"/>
              <a:pathLst>
                <a:path w="5960" h="5899" extrusionOk="0">
                  <a:moveTo>
                    <a:pt x="2153" y="407"/>
                  </a:moveTo>
                  <a:cubicBezTo>
                    <a:pt x="2209" y="407"/>
                    <a:pt x="2263" y="426"/>
                    <a:pt x="2309" y="469"/>
                  </a:cubicBezTo>
                  <a:lnTo>
                    <a:pt x="2793" y="953"/>
                  </a:lnTo>
                  <a:lnTo>
                    <a:pt x="2015" y="1731"/>
                  </a:lnTo>
                  <a:lnTo>
                    <a:pt x="1375" y="1093"/>
                  </a:lnTo>
                  <a:lnTo>
                    <a:pt x="1999" y="469"/>
                  </a:lnTo>
                  <a:cubicBezTo>
                    <a:pt x="2042" y="426"/>
                    <a:pt x="2096" y="407"/>
                    <a:pt x="2153" y="407"/>
                  </a:cubicBezTo>
                  <a:close/>
                  <a:moveTo>
                    <a:pt x="3081" y="1244"/>
                  </a:moveTo>
                  <a:lnTo>
                    <a:pt x="3721" y="1881"/>
                  </a:lnTo>
                  <a:lnTo>
                    <a:pt x="2944" y="2659"/>
                  </a:lnTo>
                  <a:lnTo>
                    <a:pt x="2303" y="2021"/>
                  </a:lnTo>
                  <a:lnTo>
                    <a:pt x="3081" y="1244"/>
                  </a:lnTo>
                  <a:close/>
                  <a:moveTo>
                    <a:pt x="1090" y="1378"/>
                  </a:moveTo>
                  <a:lnTo>
                    <a:pt x="1730" y="2016"/>
                  </a:lnTo>
                  <a:lnTo>
                    <a:pt x="953" y="2793"/>
                  </a:lnTo>
                  <a:lnTo>
                    <a:pt x="468" y="2309"/>
                  </a:lnTo>
                  <a:cubicBezTo>
                    <a:pt x="385" y="2226"/>
                    <a:pt x="385" y="2089"/>
                    <a:pt x="468" y="2000"/>
                  </a:cubicBezTo>
                  <a:lnTo>
                    <a:pt x="1090" y="1378"/>
                  </a:lnTo>
                  <a:close/>
                  <a:moveTo>
                    <a:pt x="4009" y="2172"/>
                  </a:moveTo>
                  <a:lnTo>
                    <a:pt x="4641" y="2804"/>
                  </a:lnTo>
                  <a:lnTo>
                    <a:pt x="3864" y="3582"/>
                  </a:lnTo>
                  <a:lnTo>
                    <a:pt x="3231" y="2950"/>
                  </a:lnTo>
                  <a:lnTo>
                    <a:pt x="4009" y="2172"/>
                  </a:lnTo>
                  <a:close/>
                  <a:moveTo>
                    <a:pt x="2018" y="2306"/>
                  </a:moveTo>
                  <a:lnTo>
                    <a:pt x="2658" y="2944"/>
                  </a:lnTo>
                  <a:lnTo>
                    <a:pt x="1881" y="3722"/>
                  </a:lnTo>
                  <a:lnTo>
                    <a:pt x="1240" y="3084"/>
                  </a:lnTo>
                  <a:lnTo>
                    <a:pt x="2018" y="2306"/>
                  </a:lnTo>
                  <a:close/>
                  <a:moveTo>
                    <a:pt x="4926" y="3089"/>
                  </a:moveTo>
                  <a:lnTo>
                    <a:pt x="5421" y="3584"/>
                  </a:lnTo>
                  <a:cubicBezTo>
                    <a:pt x="5505" y="3668"/>
                    <a:pt x="5505" y="3810"/>
                    <a:pt x="5421" y="3894"/>
                  </a:cubicBezTo>
                  <a:lnTo>
                    <a:pt x="4800" y="4515"/>
                  </a:lnTo>
                  <a:lnTo>
                    <a:pt x="4149" y="3867"/>
                  </a:lnTo>
                  <a:lnTo>
                    <a:pt x="4926" y="3089"/>
                  </a:lnTo>
                  <a:close/>
                  <a:moveTo>
                    <a:pt x="2946" y="3235"/>
                  </a:moveTo>
                  <a:lnTo>
                    <a:pt x="3578" y="3867"/>
                  </a:lnTo>
                  <a:lnTo>
                    <a:pt x="2801" y="4645"/>
                  </a:lnTo>
                  <a:lnTo>
                    <a:pt x="2169" y="4012"/>
                  </a:lnTo>
                  <a:lnTo>
                    <a:pt x="2946" y="3235"/>
                  </a:lnTo>
                  <a:close/>
                  <a:moveTo>
                    <a:pt x="3864" y="4152"/>
                  </a:moveTo>
                  <a:lnTo>
                    <a:pt x="4515" y="4801"/>
                  </a:lnTo>
                  <a:lnTo>
                    <a:pt x="3891" y="5425"/>
                  </a:lnTo>
                  <a:cubicBezTo>
                    <a:pt x="3849" y="5466"/>
                    <a:pt x="3793" y="5487"/>
                    <a:pt x="3737" y="5487"/>
                  </a:cubicBezTo>
                  <a:cubicBezTo>
                    <a:pt x="3681" y="5487"/>
                    <a:pt x="3624" y="5466"/>
                    <a:pt x="3581" y="5425"/>
                  </a:cubicBezTo>
                  <a:lnTo>
                    <a:pt x="3089" y="4930"/>
                  </a:lnTo>
                  <a:lnTo>
                    <a:pt x="3864" y="4152"/>
                  </a:lnTo>
                  <a:close/>
                  <a:moveTo>
                    <a:pt x="2153" y="0"/>
                  </a:moveTo>
                  <a:cubicBezTo>
                    <a:pt x="1992" y="0"/>
                    <a:pt x="1832" y="61"/>
                    <a:pt x="1711" y="184"/>
                  </a:cubicBezTo>
                  <a:lnTo>
                    <a:pt x="180" y="1715"/>
                  </a:lnTo>
                  <a:cubicBezTo>
                    <a:pt x="65" y="1833"/>
                    <a:pt x="0" y="1989"/>
                    <a:pt x="0" y="2159"/>
                  </a:cubicBezTo>
                  <a:cubicBezTo>
                    <a:pt x="0" y="2325"/>
                    <a:pt x="65" y="2484"/>
                    <a:pt x="180" y="2602"/>
                  </a:cubicBezTo>
                  <a:lnTo>
                    <a:pt x="3296" y="5715"/>
                  </a:lnTo>
                  <a:cubicBezTo>
                    <a:pt x="3417" y="5836"/>
                    <a:pt x="3578" y="5898"/>
                    <a:pt x="3740" y="5898"/>
                  </a:cubicBezTo>
                  <a:cubicBezTo>
                    <a:pt x="3901" y="5898"/>
                    <a:pt x="4060" y="5836"/>
                    <a:pt x="4184" y="5715"/>
                  </a:cubicBezTo>
                  <a:lnTo>
                    <a:pt x="5715" y="4184"/>
                  </a:lnTo>
                  <a:cubicBezTo>
                    <a:pt x="5960" y="3940"/>
                    <a:pt x="5960" y="3544"/>
                    <a:pt x="5715" y="3302"/>
                  </a:cubicBezTo>
                  <a:lnTo>
                    <a:pt x="2596" y="184"/>
                  </a:lnTo>
                  <a:cubicBezTo>
                    <a:pt x="2474" y="61"/>
                    <a:pt x="2313" y="0"/>
                    <a:pt x="21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76"/>
            <p:cNvSpPr/>
            <p:nvPr/>
          </p:nvSpPr>
          <p:spPr>
            <a:xfrm>
              <a:off x="2503098" y="4225634"/>
              <a:ext cx="169818" cy="166238"/>
            </a:xfrm>
            <a:custGeom>
              <a:avLst/>
              <a:gdLst/>
              <a:ahLst/>
              <a:cxnLst/>
              <a:rect l="l" t="t" r="r" b="b"/>
              <a:pathLst>
                <a:path w="6023" h="5896" extrusionOk="0">
                  <a:moveTo>
                    <a:pt x="3800" y="407"/>
                  </a:moveTo>
                  <a:cubicBezTo>
                    <a:pt x="3856" y="407"/>
                    <a:pt x="3910" y="426"/>
                    <a:pt x="3953" y="469"/>
                  </a:cubicBezTo>
                  <a:lnTo>
                    <a:pt x="4577" y="1093"/>
                  </a:lnTo>
                  <a:lnTo>
                    <a:pt x="3926" y="1741"/>
                  </a:lnTo>
                  <a:lnTo>
                    <a:pt x="3151" y="964"/>
                  </a:lnTo>
                  <a:lnTo>
                    <a:pt x="3646" y="469"/>
                  </a:lnTo>
                  <a:cubicBezTo>
                    <a:pt x="3689" y="426"/>
                    <a:pt x="3743" y="407"/>
                    <a:pt x="3800" y="407"/>
                  </a:cubicBezTo>
                  <a:close/>
                  <a:moveTo>
                    <a:pt x="2866" y="1249"/>
                  </a:moveTo>
                  <a:lnTo>
                    <a:pt x="3641" y="2027"/>
                  </a:lnTo>
                  <a:lnTo>
                    <a:pt x="3009" y="2659"/>
                  </a:lnTo>
                  <a:lnTo>
                    <a:pt x="2234" y="1881"/>
                  </a:lnTo>
                  <a:lnTo>
                    <a:pt x="2866" y="1249"/>
                  </a:lnTo>
                  <a:close/>
                  <a:moveTo>
                    <a:pt x="4865" y="1378"/>
                  </a:moveTo>
                  <a:lnTo>
                    <a:pt x="5489" y="2000"/>
                  </a:lnTo>
                  <a:cubicBezTo>
                    <a:pt x="5573" y="2089"/>
                    <a:pt x="5573" y="2226"/>
                    <a:pt x="5484" y="2309"/>
                  </a:cubicBezTo>
                  <a:lnTo>
                    <a:pt x="4992" y="2804"/>
                  </a:lnTo>
                  <a:lnTo>
                    <a:pt x="4217" y="2027"/>
                  </a:lnTo>
                  <a:lnTo>
                    <a:pt x="4865" y="1378"/>
                  </a:lnTo>
                  <a:close/>
                  <a:moveTo>
                    <a:pt x="1946" y="2172"/>
                  </a:moveTo>
                  <a:lnTo>
                    <a:pt x="2723" y="2950"/>
                  </a:lnTo>
                  <a:lnTo>
                    <a:pt x="2086" y="3587"/>
                  </a:lnTo>
                  <a:lnTo>
                    <a:pt x="1308" y="2810"/>
                  </a:lnTo>
                  <a:lnTo>
                    <a:pt x="1946" y="2172"/>
                  </a:lnTo>
                  <a:close/>
                  <a:moveTo>
                    <a:pt x="3929" y="2312"/>
                  </a:moveTo>
                  <a:lnTo>
                    <a:pt x="4704" y="3089"/>
                  </a:lnTo>
                  <a:lnTo>
                    <a:pt x="4071" y="3722"/>
                  </a:lnTo>
                  <a:lnTo>
                    <a:pt x="3297" y="2944"/>
                  </a:lnTo>
                  <a:lnTo>
                    <a:pt x="3929" y="2312"/>
                  </a:lnTo>
                  <a:close/>
                  <a:moveTo>
                    <a:pt x="1018" y="3100"/>
                  </a:moveTo>
                  <a:lnTo>
                    <a:pt x="1795" y="3878"/>
                  </a:lnTo>
                  <a:lnTo>
                    <a:pt x="1158" y="4515"/>
                  </a:lnTo>
                  <a:lnTo>
                    <a:pt x="533" y="3894"/>
                  </a:lnTo>
                  <a:cubicBezTo>
                    <a:pt x="447" y="3810"/>
                    <a:pt x="447" y="3668"/>
                    <a:pt x="533" y="3584"/>
                  </a:cubicBezTo>
                  <a:lnTo>
                    <a:pt x="1018" y="3100"/>
                  </a:lnTo>
                  <a:close/>
                  <a:moveTo>
                    <a:pt x="3009" y="3235"/>
                  </a:moveTo>
                  <a:lnTo>
                    <a:pt x="3786" y="4012"/>
                  </a:lnTo>
                  <a:lnTo>
                    <a:pt x="3146" y="4650"/>
                  </a:lnTo>
                  <a:lnTo>
                    <a:pt x="2371" y="3872"/>
                  </a:lnTo>
                  <a:lnTo>
                    <a:pt x="3009" y="3235"/>
                  </a:lnTo>
                  <a:close/>
                  <a:moveTo>
                    <a:pt x="2080" y="4163"/>
                  </a:moveTo>
                  <a:lnTo>
                    <a:pt x="2858" y="4940"/>
                  </a:lnTo>
                  <a:lnTo>
                    <a:pt x="2374" y="5425"/>
                  </a:lnTo>
                  <a:cubicBezTo>
                    <a:pt x="2332" y="5466"/>
                    <a:pt x="2276" y="5487"/>
                    <a:pt x="2219" y="5487"/>
                  </a:cubicBezTo>
                  <a:cubicBezTo>
                    <a:pt x="2163" y="5487"/>
                    <a:pt x="2106" y="5466"/>
                    <a:pt x="2064" y="5425"/>
                  </a:cubicBezTo>
                  <a:lnTo>
                    <a:pt x="1443" y="4801"/>
                  </a:lnTo>
                  <a:lnTo>
                    <a:pt x="2080" y="4163"/>
                  </a:lnTo>
                  <a:close/>
                  <a:moveTo>
                    <a:pt x="3800" y="0"/>
                  </a:moveTo>
                  <a:cubicBezTo>
                    <a:pt x="3640" y="0"/>
                    <a:pt x="3480" y="61"/>
                    <a:pt x="3358" y="184"/>
                  </a:cubicBezTo>
                  <a:lnTo>
                    <a:pt x="246" y="3299"/>
                  </a:lnTo>
                  <a:cubicBezTo>
                    <a:pt x="1" y="3544"/>
                    <a:pt x="1" y="3940"/>
                    <a:pt x="246" y="4182"/>
                  </a:cubicBezTo>
                  <a:lnTo>
                    <a:pt x="1776" y="5713"/>
                  </a:lnTo>
                  <a:cubicBezTo>
                    <a:pt x="1897" y="5834"/>
                    <a:pt x="2059" y="5896"/>
                    <a:pt x="2220" y="5896"/>
                  </a:cubicBezTo>
                  <a:cubicBezTo>
                    <a:pt x="2382" y="5896"/>
                    <a:pt x="2538" y="5834"/>
                    <a:pt x="2662" y="5713"/>
                  </a:cubicBezTo>
                  <a:lnTo>
                    <a:pt x="5777" y="2600"/>
                  </a:lnTo>
                  <a:cubicBezTo>
                    <a:pt x="6022" y="2352"/>
                    <a:pt x="6022" y="1957"/>
                    <a:pt x="5777" y="1715"/>
                  </a:cubicBezTo>
                  <a:lnTo>
                    <a:pt x="4244" y="184"/>
                  </a:lnTo>
                  <a:cubicBezTo>
                    <a:pt x="4121" y="61"/>
                    <a:pt x="3960" y="0"/>
                    <a:pt x="3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76"/>
            <p:cNvSpPr/>
            <p:nvPr/>
          </p:nvSpPr>
          <p:spPr>
            <a:xfrm>
              <a:off x="2728715" y="4000018"/>
              <a:ext cx="169790" cy="166266"/>
            </a:xfrm>
            <a:custGeom>
              <a:avLst/>
              <a:gdLst/>
              <a:ahLst/>
              <a:cxnLst/>
              <a:rect l="l" t="t" r="r" b="b"/>
              <a:pathLst>
                <a:path w="6022" h="5897" extrusionOk="0">
                  <a:moveTo>
                    <a:pt x="3799" y="410"/>
                  </a:moveTo>
                  <a:cubicBezTo>
                    <a:pt x="3856" y="410"/>
                    <a:pt x="3910" y="432"/>
                    <a:pt x="3953" y="475"/>
                  </a:cubicBezTo>
                  <a:lnTo>
                    <a:pt x="4577" y="1096"/>
                  </a:lnTo>
                  <a:lnTo>
                    <a:pt x="3926" y="1745"/>
                  </a:lnTo>
                  <a:lnTo>
                    <a:pt x="3148" y="970"/>
                  </a:lnTo>
                  <a:lnTo>
                    <a:pt x="3643" y="475"/>
                  </a:lnTo>
                  <a:cubicBezTo>
                    <a:pt x="3689" y="432"/>
                    <a:pt x="3743" y="410"/>
                    <a:pt x="3799" y="410"/>
                  </a:cubicBezTo>
                  <a:close/>
                  <a:moveTo>
                    <a:pt x="2863" y="1255"/>
                  </a:moveTo>
                  <a:lnTo>
                    <a:pt x="3640" y="2033"/>
                  </a:lnTo>
                  <a:lnTo>
                    <a:pt x="3008" y="2665"/>
                  </a:lnTo>
                  <a:lnTo>
                    <a:pt x="2231" y="1887"/>
                  </a:lnTo>
                  <a:lnTo>
                    <a:pt x="2863" y="1255"/>
                  </a:lnTo>
                  <a:close/>
                  <a:moveTo>
                    <a:pt x="4862" y="1381"/>
                  </a:moveTo>
                  <a:lnTo>
                    <a:pt x="5483" y="2003"/>
                  </a:lnTo>
                  <a:cubicBezTo>
                    <a:pt x="5567" y="2089"/>
                    <a:pt x="5567" y="2226"/>
                    <a:pt x="5483" y="2315"/>
                  </a:cubicBezTo>
                  <a:lnTo>
                    <a:pt x="4988" y="2807"/>
                  </a:lnTo>
                  <a:lnTo>
                    <a:pt x="4214" y="2033"/>
                  </a:lnTo>
                  <a:lnTo>
                    <a:pt x="4862" y="1381"/>
                  </a:lnTo>
                  <a:close/>
                  <a:moveTo>
                    <a:pt x="1943" y="2175"/>
                  </a:moveTo>
                  <a:lnTo>
                    <a:pt x="2720" y="2953"/>
                  </a:lnTo>
                  <a:lnTo>
                    <a:pt x="2080" y="3593"/>
                  </a:lnTo>
                  <a:lnTo>
                    <a:pt x="1302" y="2815"/>
                  </a:lnTo>
                  <a:lnTo>
                    <a:pt x="1943" y="2175"/>
                  </a:lnTo>
                  <a:close/>
                  <a:moveTo>
                    <a:pt x="3926" y="2318"/>
                  </a:moveTo>
                  <a:lnTo>
                    <a:pt x="4703" y="3095"/>
                  </a:lnTo>
                  <a:lnTo>
                    <a:pt x="4071" y="3728"/>
                  </a:lnTo>
                  <a:lnTo>
                    <a:pt x="3293" y="2950"/>
                  </a:lnTo>
                  <a:lnTo>
                    <a:pt x="3926" y="2318"/>
                  </a:lnTo>
                  <a:close/>
                  <a:moveTo>
                    <a:pt x="1015" y="3103"/>
                  </a:moveTo>
                  <a:lnTo>
                    <a:pt x="1792" y="3881"/>
                  </a:lnTo>
                  <a:lnTo>
                    <a:pt x="1152" y="4521"/>
                  </a:lnTo>
                  <a:lnTo>
                    <a:pt x="530" y="3897"/>
                  </a:lnTo>
                  <a:cubicBezTo>
                    <a:pt x="447" y="3811"/>
                    <a:pt x="447" y="3674"/>
                    <a:pt x="530" y="3588"/>
                  </a:cubicBezTo>
                  <a:lnTo>
                    <a:pt x="1015" y="3103"/>
                  </a:lnTo>
                  <a:close/>
                  <a:moveTo>
                    <a:pt x="3008" y="3238"/>
                  </a:moveTo>
                  <a:lnTo>
                    <a:pt x="3786" y="4015"/>
                  </a:lnTo>
                  <a:lnTo>
                    <a:pt x="3145" y="4656"/>
                  </a:lnTo>
                  <a:lnTo>
                    <a:pt x="2371" y="3878"/>
                  </a:lnTo>
                  <a:lnTo>
                    <a:pt x="3008" y="3238"/>
                  </a:lnTo>
                  <a:close/>
                  <a:moveTo>
                    <a:pt x="2077" y="4166"/>
                  </a:moveTo>
                  <a:lnTo>
                    <a:pt x="2855" y="4944"/>
                  </a:lnTo>
                  <a:lnTo>
                    <a:pt x="2371" y="5428"/>
                  </a:lnTo>
                  <a:cubicBezTo>
                    <a:pt x="2328" y="5470"/>
                    <a:pt x="2271" y="5490"/>
                    <a:pt x="2215" y="5490"/>
                  </a:cubicBezTo>
                  <a:cubicBezTo>
                    <a:pt x="2159" y="5490"/>
                    <a:pt x="2103" y="5470"/>
                    <a:pt x="2061" y="5428"/>
                  </a:cubicBezTo>
                  <a:lnTo>
                    <a:pt x="1437" y="4806"/>
                  </a:lnTo>
                  <a:lnTo>
                    <a:pt x="2077" y="4166"/>
                  </a:lnTo>
                  <a:close/>
                  <a:moveTo>
                    <a:pt x="3802" y="1"/>
                  </a:moveTo>
                  <a:cubicBezTo>
                    <a:pt x="3642" y="1"/>
                    <a:pt x="3482" y="62"/>
                    <a:pt x="3361" y="184"/>
                  </a:cubicBezTo>
                  <a:lnTo>
                    <a:pt x="248" y="3300"/>
                  </a:lnTo>
                  <a:cubicBezTo>
                    <a:pt x="0" y="3545"/>
                    <a:pt x="0" y="3940"/>
                    <a:pt x="248" y="4185"/>
                  </a:cubicBezTo>
                  <a:lnTo>
                    <a:pt x="1773" y="5713"/>
                  </a:lnTo>
                  <a:cubicBezTo>
                    <a:pt x="1894" y="5834"/>
                    <a:pt x="2056" y="5896"/>
                    <a:pt x="2217" y="5896"/>
                  </a:cubicBezTo>
                  <a:cubicBezTo>
                    <a:pt x="2379" y="5896"/>
                    <a:pt x="2537" y="5834"/>
                    <a:pt x="2661" y="5713"/>
                  </a:cubicBezTo>
                  <a:lnTo>
                    <a:pt x="5777" y="2600"/>
                  </a:lnTo>
                  <a:cubicBezTo>
                    <a:pt x="6022" y="2355"/>
                    <a:pt x="6022" y="1957"/>
                    <a:pt x="5777" y="1715"/>
                  </a:cubicBezTo>
                  <a:lnTo>
                    <a:pt x="4246" y="184"/>
                  </a:lnTo>
                  <a:cubicBezTo>
                    <a:pt x="4123" y="62"/>
                    <a:pt x="3963" y="1"/>
                    <a:pt x="38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76"/>
            <p:cNvSpPr/>
            <p:nvPr/>
          </p:nvSpPr>
          <p:spPr>
            <a:xfrm>
              <a:off x="2701704" y="4178295"/>
              <a:ext cx="22246" cy="34567"/>
            </a:xfrm>
            <a:custGeom>
              <a:avLst/>
              <a:gdLst/>
              <a:ahLst/>
              <a:cxnLst/>
              <a:rect l="l" t="t" r="r" b="b"/>
              <a:pathLst>
                <a:path w="789" h="1226" extrusionOk="0">
                  <a:moveTo>
                    <a:pt x="283" y="1"/>
                  </a:moveTo>
                  <a:lnTo>
                    <a:pt x="0" y="378"/>
                  </a:lnTo>
                  <a:lnTo>
                    <a:pt x="0" y="824"/>
                  </a:lnTo>
                  <a:lnTo>
                    <a:pt x="205" y="1190"/>
                  </a:lnTo>
                  <a:lnTo>
                    <a:pt x="399" y="1225"/>
                  </a:lnTo>
                  <a:cubicBezTo>
                    <a:pt x="431" y="1201"/>
                    <a:pt x="466" y="1174"/>
                    <a:pt x="495" y="1139"/>
                  </a:cubicBezTo>
                  <a:cubicBezTo>
                    <a:pt x="789" y="854"/>
                    <a:pt x="789" y="378"/>
                    <a:pt x="495" y="84"/>
                  </a:cubicBezTo>
                  <a:cubicBezTo>
                    <a:pt x="466" y="55"/>
                    <a:pt x="431" y="28"/>
                    <a:pt x="39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76"/>
            <p:cNvSpPr/>
            <p:nvPr/>
          </p:nvSpPr>
          <p:spPr>
            <a:xfrm>
              <a:off x="2677569" y="4174770"/>
              <a:ext cx="35385" cy="42349"/>
            </a:xfrm>
            <a:custGeom>
              <a:avLst/>
              <a:gdLst/>
              <a:ahLst/>
              <a:cxnLst/>
              <a:rect l="l" t="t" r="r" b="b"/>
              <a:pathLst>
                <a:path w="1255" h="1502" extrusionOk="0">
                  <a:moveTo>
                    <a:pt x="823" y="1"/>
                  </a:moveTo>
                  <a:cubicBezTo>
                    <a:pt x="631" y="1"/>
                    <a:pt x="439" y="75"/>
                    <a:pt x="291" y="223"/>
                  </a:cubicBezTo>
                  <a:cubicBezTo>
                    <a:pt x="1" y="513"/>
                    <a:pt x="1" y="990"/>
                    <a:pt x="291" y="1283"/>
                  </a:cubicBezTo>
                  <a:cubicBezTo>
                    <a:pt x="439" y="1429"/>
                    <a:pt x="631" y="1501"/>
                    <a:pt x="823" y="1501"/>
                  </a:cubicBezTo>
                  <a:cubicBezTo>
                    <a:pt x="974" y="1501"/>
                    <a:pt x="1125" y="1456"/>
                    <a:pt x="1255" y="1366"/>
                  </a:cubicBezTo>
                  <a:cubicBezTo>
                    <a:pt x="1220" y="1339"/>
                    <a:pt x="1187" y="1312"/>
                    <a:pt x="1158" y="1283"/>
                  </a:cubicBezTo>
                  <a:cubicBezTo>
                    <a:pt x="864" y="990"/>
                    <a:pt x="864" y="513"/>
                    <a:pt x="1158" y="223"/>
                  </a:cubicBezTo>
                  <a:cubicBezTo>
                    <a:pt x="1187" y="193"/>
                    <a:pt x="1220" y="166"/>
                    <a:pt x="1255" y="139"/>
                  </a:cubicBezTo>
                  <a:cubicBezTo>
                    <a:pt x="1125" y="47"/>
                    <a:pt x="974" y="1"/>
                    <a:pt x="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76"/>
            <p:cNvSpPr/>
            <p:nvPr/>
          </p:nvSpPr>
          <p:spPr>
            <a:xfrm>
              <a:off x="2645634" y="4142008"/>
              <a:ext cx="74999" cy="108043"/>
            </a:xfrm>
            <a:custGeom>
              <a:avLst/>
              <a:gdLst/>
              <a:ahLst/>
              <a:cxnLst/>
              <a:rect l="l" t="t" r="r" b="b"/>
              <a:pathLst>
                <a:path w="2660" h="3832" extrusionOk="0">
                  <a:moveTo>
                    <a:pt x="1591" y="1"/>
                  </a:moveTo>
                  <a:cubicBezTo>
                    <a:pt x="1444" y="1"/>
                    <a:pt x="1299" y="57"/>
                    <a:pt x="1193" y="163"/>
                  </a:cubicBezTo>
                  <a:lnTo>
                    <a:pt x="197" y="1159"/>
                  </a:lnTo>
                  <a:cubicBezTo>
                    <a:pt x="55" y="1301"/>
                    <a:pt x="1" y="1506"/>
                    <a:pt x="52" y="1697"/>
                  </a:cubicBezTo>
                  <a:lnTo>
                    <a:pt x="415" y="3056"/>
                  </a:lnTo>
                  <a:cubicBezTo>
                    <a:pt x="466" y="3247"/>
                    <a:pt x="617" y="3400"/>
                    <a:pt x="808" y="3448"/>
                  </a:cubicBezTo>
                  <a:lnTo>
                    <a:pt x="2167" y="3812"/>
                  </a:lnTo>
                  <a:cubicBezTo>
                    <a:pt x="2215" y="3825"/>
                    <a:pt x="2265" y="3832"/>
                    <a:pt x="2314" y="3832"/>
                  </a:cubicBezTo>
                  <a:cubicBezTo>
                    <a:pt x="2439" y="3832"/>
                    <a:pt x="2561" y="3789"/>
                    <a:pt x="2659" y="3712"/>
                  </a:cubicBezTo>
                  <a:lnTo>
                    <a:pt x="1669" y="3448"/>
                  </a:lnTo>
                  <a:cubicBezTo>
                    <a:pt x="1478" y="3400"/>
                    <a:pt x="1327" y="3247"/>
                    <a:pt x="1276" y="3056"/>
                  </a:cubicBezTo>
                  <a:lnTo>
                    <a:pt x="913" y="1697"/>
                  </a:lnTo>
                  <a:cubicBezTo>
                    <a:pt x="862" y="1506"/>
                    <a:pt x="916" y="1301"/>
                    <a:pt x="1058" y="1159"/>
                  </a:cubicBezTo>
                  <a:lnTo>
                    <a:pt x="2054" y="163"/>
                  </a:lnTo>
                  <a:cubicBezTo>
                    <a:pt x="2070" y="147"/>
                    <a:pt x="2086" y="134"/>
                    <a:pt x="2105" y="120"/>
                  </a:cubicBezTo>
                  <a:lnTo>
                    <a:pt x="1731" y="18"/>
                  </a:lnTo>
                  <a:cubicBezTo>
                    <a:pt x="1685" y="6"/>
                    <a:pt x="1638" y="1"/>
                    <a:pt x="1591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0" name="Google Shape;4080;p76"/>
          <p:cNvGrpSpPr/>
          <p:nvPr/>
        </p:nvGrpSpPr>
        <p:grpSpPr>
          <a:xfrm>
            <a:off x="3253925" y="4000102"/>
            <a:ext cx="391804" cy="391770"/>
            <a:chOff x="3253925" y="4000102"/>
            <a:chExt cx="391804" cy="391770"/>
          </a:xfrm>
        </p:grpSpPr>
        <p:sp>
          <p:nvSpPr>
            <p:cNvPr id="4081" name="Google Shape;4081;p76"/>
            <p:cNvSpPr/>
            <p:nvPr/>
          </p:nvSpPr>
          <p:spPr>
            <a:xfrm>
              <a:off x="3389662" y="4327531"/>
              <a:ext cx="169198" cy="61775"/>
            </a:xfrm>
            <a:custGeom>
              <a:avLst/>
              <a:gdLst/>
              <a:ahLst/>
              <a:cxnLst/>
              <a:rect l="l" t="t" r="r" b="b"/>
              <a:pathLst>
                <a:path w="6001" h="2191" extrusionOk="0">
                  <a:moveTo>
                    <a:pt x="245" y="0"/>
                  </a:moveTo>
                  <a:cubicBezTo>
                    <a:pt x="245" y="0"/>
                    <a:pt x="157" y="22"/>
                    <a:pt x="1" y="51"/>
                  </a:cubicBezTo>
                  <a:cubicBezTo>
                    <a:pt x="862" y="1047"/>
                    <a:pt x="1989" y="1797"/>
                    <a:pt x="3270" y="2190"/>
                  </a:cubicBezTo>
                  <a:cubicBezTo>
                    <a:pt x="4249" y="2029"/>
                    <a:pt x="5158" y="1663"/>
                    <a:pt x="5957" y="1138"/>
                  </a:cubicBezTo>
                  <a:lnTo>
                    <a:pt x="6000" y="1004"/>
                  </a:lnTo>
                  <a:lnTo>
                    <a:pt x="5430" y="630"/>
                  </a:lnTo>
                  <a:lnTo>
                    <a:pt x="2218" y="143"/>
                  </a:lnTo>
                  <a:lnTo>
                    <a:pt x="2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76"/>
            <p:cNvSpPr/>
            <p:nvPr/>
          </p:nvSpPr>
          <p:spPr>
            <a:xfrm>
              <a:off x="3325631" y="4327531"/>
              <a:ext cx="159950" cy="64341"/>
            </a:xfrm>
            <a:custGeom>
              <a:avLst/>
              <a:gdLst/>
              <a:ahLst/>
              <a:cxnLst/>
              <a:rect l="l" t="t" r="r" b="b"/>
              <a:pathLst>
                <a:path w="5673" h="2282" extrusionOk="0">
                  <a:moveTo>
                    <a:pt x="2516" y="0"/>
                  </a:moveTo>
                  <a:cubicBezTo>
                    <a:pt x="2516" y="0"/>
                    <a:pt x="1007" y="309"/>
                    <a:pt x="28" y="511"/>
                  </a:cubicBezTo>
                  <a:lnTo>
                    <a:pt x="1" y="708"/>
                  </a:lnTo>
                  <a:cubicBezTo>
                    <a:pt x="1198" y="1690"/>
                    <a:pt x="2732" y="2282"/>
                    <a:pt x="4405" y="2282"/>
                  </a:cubicBezTo>
                  <a:cubicBezTo>
                    <a:pt x="4838" y="2282"/>
                    <a:pt x="5261" y="2241"/>
                    <a:pt x="5672" y="2166"/>
                  </a:cubicBezTo>
                  <a:cubicBezTo>
                    <a:pt x="4494" y="1668"/>
                    <a:pt x="3445" y="928"/>
                    <a:pt x="2589" y="8"/>
                  </a:cubicBezTo>
                  <a:lnTo>
                    <a:pt x="25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76"/>
            <p:cNvSpPr/>
            <p:nvPr/>
          </p:nvSpPr>
          <p:spPr>
            <a:xfrm>
              <a:off x="3325456" y="4327531"/>
              <a:ext cx="159950" cy="64341"/>
            </a:xfrm>
            <a:custGeom>
              <a:avLst/>
              <a:gdLst/>
              <a:ahLst/>
              <a:cxnLst/>
              <a:rect l="l" t="t" r="r" b="b"/>
              <a:pathLst>
                <a:path w="5673" h="2282" extrusionOk="0">
                  <a:moveTo>
                    <a:pt x="2516" y="0"/>
                  </a:moveTo>
                  <a:cubicBezTo>
                    <a:pt x="2516" y="0"/>
                    <a:pt x="1007" y="309"/>
                    <a:pt x="28" y="511"/>
                  </a:cubicBezTo>
                  <a:lnTo>
                    <a:pt x="1" y="708"/>
                  </a:lnTo>
                  <a:cubicBezTo>
                    <a:pt x="1198" y="1690"/>
                    <a:pt x="2732" y="2282"/>
                    <a:pt x="4405" y="2282"/>
                  </a:cubicBezTo>
                  <a:cubicBezTo>
                    <a:pt x="4838" y="2282"/>
                    <a:pt x="5261" y="2241"/>
                    <a:pt x="5672" y="2166"/>
                  </a:cubicBezTo>
                  <a:cubicBezTo>
                    <a:pt x="4494" y="1668"/>
                    <a:pt x="3445" y="928"/>
                    <a:pt x="2589" y="8"/>
                  </a:cubicBezTo>
                  <a:lnTo>
                    <a:pt x="2516" y="0"/>
                  </a:ln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76"/>
            <p:cNvSpPr/>
            <p:nvPr/>
          </p:nvSpPr>
          <p:spPr>
            <a:xfrm>
              <a:off x="3340744" y="4194084"/>
              <a:ext cx="303914" cy="118532"/>
            </a:xfrm>
            <a:custGeom>
              <a:avLst/>
              <a:gdLst/>
              <a:ahLst/>
              <a:cxnLst/>
              <a:rect l="l" t="t" r="r" b="b"/>
              <a:pathLst>
                <a:path w="10779" h="4204" extrusionOk="0">
                  <a:moveTo>
                    <a:pt x="1590" y="0"/>
                  </a:moveTo>
                  <a:lnTo>
                    <a:pt x="137" y="264"/>
                  </a:lnTo>
                  <a:lnTo>
                    <a:pt x="0" y="315"/>
                  </a:lnTo>
                  <a:cubicBezTo>
                    <a:pt x="38" y="1574"/>
                    <a:pt x="398" y="2753"/>
                    <a:pt x="998" y="3764"/>
                  </a:cubicBezTo>
                  <a:lnTo>
                    <a:pt x="1071" y="3799"/>
                  </a:lnTo>
                  <a:lnTo>
                    <a:pt x="2728" y="4136"/>
                  </a:lnTo>
                  <a:lnTo>
                    <a:pt x="5040" y="3872"/>
                  </a:lnTo>
                  <a:lnTo>
                    <a:pt x="6791" y="3399"/>
                  </a:lnTo>
                  <a:lnTo>
                    <a:pt x="9204" y="4203"/>
                  </a:lnTo>
                  <a:lnTo>
                    <a:pt x="9530" y="4098"/>
                  </a:lnTo>
                  <a:cubicBezTo>
                    <a:pt x="10211" y="3146"/>
                    <a:pt x="10655" y="2016"/>
                    <a:pt x="10778" y="789"/>
                  </a:cubicBezTo>
                  <a:lnTo>
                    <a:pt x="10590" y="574"/>
                  </a:lnTo>
                  <a:lnTo>
                    <a:pt x="8933" y="886"/>
                  </a:lnTo>
                  <a:lnTo>
                    <a:pt x="6735" y="1504"/>
                  </a:lnTo>
                  <a:lnTo>
                    <a:pt x="5707" y="1179"/>
                  </a:lnTo>
                  <a:lnTo>
                    <a:pt x="3118" y="68"/>
                  </a:lnTo>
                  <a:lnTo>
                    <a:pt x="159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76"/>
            <p:cNvSpPr/>
            <p:nvPr/>
          </p:nvSpPr>
          <p:spPr>
            <a:xfrm>
              <a:off x="3255990" y="4201076"/>
              <a:ext cx="123071" cy="101502"/>
            </a:xfrm>
            <a:custGeom>
              <a:avLst/>
              <a:gdLst/>
              <a:ahLst/>
              <a:cxnLst/>
              <a:rect l="l" t="t" r="r" b="b"/>
              <a:pathLst>
                <a:path w="4365" h="3600" extrusionOk="0">
                  <a:moveTo>
                    <a:pt x="3205" y="0"/>
                  </a:moveTo>
                  <a:lnTo>
                    <a:pt x="3141" y="8"/>
                  </a:lnTo>
                  <a:lnTo>
                    <a:pt x="1279" y="681"/>
                  </a:lnTo>
                  <a:lnTo>
                    <a:pt x="135" y="646"/>
                  </a:lnTo>
                  <a:lnTo>
                    <a:pt x="1" y="837"/>
                  </a:lnTo>
                  <a:cubicBezTo>
                    <a:pt x="71" y="1318"/>
                    <a:pt x="192" y="1781"/>
                    <a:pt x="356" y="2225"/>
                  </a:cubicBezTo>
                  <a:lnTo>
                    <a:pt x="464" y="2279"/>
                  </a:lnTo>
                  <a:lnTo>
                    <a:pt x="698" y="2397"/>
                  </a:lnTo>
                  <a:lnTo>
                    <a:pt x="805" y="2534"/>
                  </a:lnTo>
                  <a:lnTo>
                    <a:pt x="1761" y="2403"/>
                  </a:lnTo>
                  <a:lnTo>
                    <a:pt x="4072" y="3541"/>
                  </a:lnTo>
                  <a:lnTo>
                    <a:pt x="4365" y="3600"/>
                  </a:lnTo>
                  <a:cubicBezTo>
                    <a:pt x="3679" y="2564"/>
                    <a:pt x="3259" y="1332"/>
                    <a:pt x="3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76"/>
            <p:cNvSpPr/>
            <p:nvPr/>
          </p:nvSpPr>
          <p:spPr>
            <a:xfrm>
              <a:off x="3366683" y="4223970"/>
              <a:ext cx="83457" cy="50103"/>
            </a:xfrm>
            <a:custGeom>
              <a:avLst/>
              <a:gdLst/>
              <a:ahLst/>
              <a:cxnLst/>
              <a:rect l="l" t="t" r="r" b="b"/>
              <a:pathLst>
                <a:path w="2960" h="1777" extrusionOk="0">
                  <a:moveTo>
                    <a:pt x="1140" y="0"/>
                  </a:moveTo>
                  <a:cubicBezTo>
                    <a:pt x="618" y="0"/>
                    <a:pt x="200" y="205"/>
                    <a:pt x="113" y="544"/>
                  </a:cubicBezTo>
                  <a:cubicBezTo>
                    <a:pt x="0" y="996"/>
                    <a:pt x="520" y="1515"/>
                    <a:pt x="1273" y="1706"/>
                  </a:cubicBezTo>
                  <a:cubicBezTo>
                    <a:pt x="1461" y="1754"/>
                    <a:pt x="1647" y="1776"/>
                    <a:pt x="1820" y="1776"/>
                  </a:cubicBezTo>
                  <a:cubicBezTo>
                    <a:pt x="2343" y="1776"/>
                    <a:pt x="2760" y="1572"/>
                    <a:pt x="2847" y="1233"/>
                  </a:cubicBezTo>
                  <a:cubicBezTo>
                    <a:pt x="2960" y="781"/>
                    <a:pt x="2441" y="262"/>
                    <a:pt x="1687" y="71"/>
                  </a:cubicBezTo>
                  <a:cubicBezTo>
                    <a:pt x="1499" y="23"/>
                    <a:pt x="1314" y="0"/>
                    <a:pt x="1140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76"/>
            <p:cNvSpPr/>
            <p:nvPr/>
          </p:nvSpPr>
          <p:spPr>
            <a:xfrm>
              <a:off x="3255815" y="4201076"/>
              <a:ext cx="123071" cy="101502"/>
            </a:xfrm>
            <a:custGeom>
              <a:avLst/>
              <a:gdLst/>
              <a:ahLst/>
              <a:cxnLst/>
              <a:rect l="l" t="t" r="r" b="b"/>
              <a:pathLst>
                <a:path w="4365" h="3600" extrusionOk="0">
                  <a:moveTo>
                    <a:pt x="3205" y="0"/>
                  </a:moveTo>
                  <a:lnTo>
                    <a:pt x="3141" y="8"/>
                  </a:lnTo>
                  <a:lnTo>
                    <a:pt x="1279" y="681"/>
                  </a:lnTo>
                  <a:lnTo>
                    <a:pt x="135" y="646"/>
                  </a:lnTo>
                  <a:lnTo>
                    <a:pt x="1" y="837"/>
                  </a:lnTo>
                  <a:cubicBezTo>
                    <a:pt x="71" y="1318"/>
                    <a:pt x="192" y="1781"/>
                    <a:pt x="356" y="2225"/>
                  </a:cubicBezTo>
                  <a:lnTo>
                    <a:pt x="464" y="2279"/>
                  </a:lnTo>
                  <a:lnTo>
                    <a:pt x="698" y="2397"/>
                  </a:lnTo>
                  <a:lnTo>
                    <a:pt x="805" y="2534"/>
                  </a:lnTo>
                  <a:lnTo>
                    <a:pt x="1761" y="2403"/>
                  </a:lnTo>
                  <a:lnTo>
                    <a:pt x="4072" y="3541"/>
                  </a:lnTo>
                  <a:lnTo>
                    <a:pt x="4365" y="3600"/>
                  </a:lnTo>
                  <a:cubicBezTo>
                    <a:pt x="3679" y="2564"/>
                    <a:pt x="3259" y="1332"/>
                    <a:pt x="3205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76"/>
            <p:cNvSpPr/>
            <p:nvPr/>
          </p:nvSpPr>
          <p:spPr>
            <a:xfrm>
              <a:off x="3341505" y="4078935"/>
              <a:ext cx="303068" cy="125637"/>
            </a:xfrm>
            <a:custGeom>
              <a:avLst/>
              <a:gdLst/>
              <a:ahLst/>
              <a:cxnLst/>
              <a:rect l="l" t="t" r="r" b="b"/>
              <a:pathLst>
                <a:path w="10749" h="4456" extrusionOk="0">
                  <a:moveTo>
                    <a:pt x="1316" y="0"/>
                  </a:moveTo>
                  <a:cubicBezTo>
                    <a:pt x="568" y="1042"/>
                    <a:pt x="94" y="2301"/>
                    <a:pt x="0" y="3665"/>
                  </a:cubicBezTo>
                  <a:lnTo>
                    <a:pt x="253" y="3638"/>
                  </a:lnTo>
                  <a:lnTo>
                    <a:pt x="2744" y="3638"/>
                  </a:lnTo>
                  <a:lnTo>
                    <a:pt x="6258" y="4456"/>
                  </a:lnTo>
                  <a:lnTo>
                    <a:pt x="10463" y="3673"/>
                  </a:lnTo>
                  <a:lnTo>
                    <a:pt x="10463" y="3667"/>
                  </a:lnTo>
                  <a:lnTo>
                    <a:pt x="10749" y="3479"/>
                  </a:lnTo>
                  <a:cubicBezTo>
                    <a:pt x="10671" y="2645"/>
                    <a:pt x="10442" y="1857"/>
                    <a:pt x="10092" y="1136"/>
                  </a:cubicBezTo>
                  <a:lnTo>
                    <a:pt x="9371" y="444"/>
                  </a:lnTo>
                  <a:lnTo>
                    <a:pt x="9304" y="355"/>
                  </a:lnTo>
                  <a:cubicBezTo>
                    <a:pt x="7897" y="775"/>
                    <a:pt x="5769" y="1413"/>
                    <a:pt x="5704" y="1421"/>
                  </a:cubicBezTo>
                  <a:cubicBezTo>
                    <a:pt x="5702" y="1421"/>
                    <a:pt x="5699" y="1422"/>
                    <a:pt x="5696" y="1422"/>
                  </a:cubicBezTo>
                  <a:cubicBezTo>
                    <a:pt x="5535" y="1422"/>
                    <a:pt x="3767" y="931"/>
                    <a:pt x="3767" y="931"/>
                  </a:cubicBezTo>
                  <a:lnTo>
                    <a:pt x="15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76"/>
            <p:cNvSpPr/>
            <p:nvPr/>
          </p:nvSpPr>
          <p:spPr>
            <a:xfrm>
              <a:off x="3254326" y="4078174"/>
              <a:ext cx="128400" cy="110242"/>
            </a:xfrm>
            <a:custGeom>
              <a:avLst/>
              <a:gdLst/>
              <a:ahLst/>
              <a:cxnLst/>
              <a:rect l="l" t="t" r="r" b="b"/>
              <a:pathLst>
                <a:path w="4554" h="3910" extrusionOk="0">
                  <a:moveTo>
                    <a:pt x="2110" y="0"/>
                  </a:moveTo>
                  <a:lnTo>
                    <a:pt x="886" y="1203"/>
                  </a:lnTo>
                  <a:lnTo>
                    <a:pt x="509" y="1510"/>
                  </a:lnTo>
                  <a:cubicBezTo>
                    <a:pt x="235" y="2172"/>
                    <a:pt x="60" y="2885"/>
                    <a:pt x="1" y="3635"/>
                  </a:cubicBezTo>
                  <a:lnTo>
                    <a:pt x="251" y="3910"/>
                  </a:lnTo>
                  <a:lnTo>
                    <a:pt x="1018" y="3910"/>
                  </a:lnTo>
                  <a:lnTo>
                    <a:pt x="3275" y="3662"/>
                  </a:lnTo>
                  <a:cubicBezTo>
                    <a:pt x="3350" y="2301"/>
                    <a:pt x="3813" y="1044"/>
                    <a:pt x="45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76"/>
            <p:cNvSpPr/>
            <p:nvPr/>
          </p:nvSpPr>
          <p:spPr>
            <a:xfrm>
              <a:off x="3254151" y="4078174"/>
              <a:ext cx="128400" cy="110242"/>
            </a:xfrm>
            <a:custGeom>
              <a:avLst/>
              <a:gdLst/>
              <a:ahLst/>
              <a:cxnLst/>
              <a:rect l="l" t="t" r="r" b="b"/>
              <a:pathLst>
                <a:path w="4554" h="3910" extrusionOk="0">
                  <a:moveTo>
                    <a:pt x="2110" y="0"/>
                  </a:moveTo>
                  <a:lnTo>
                    <a:pt x="886" y="1203"/>
                  </a:lnTo>
                  <a:lnTo>
                    <a:pt x="509" y="1510"/>
                  </a:lnTo>
                  <a:cubicBezTo>
                    <a:pt x="235" y="2172"/>
                    <a:pt x="60" y="2885"/>
                    <a:pt x="1" y="3635"/>
                  </a:cubicBezTo>
                  <a:lnTo>
                    <a:pt x="251" y="3910"/>
                  </a:lnTo>
                  <a:lnTo>
                    <a:pt x="1018" y="3910"/>
                  </a:lnTo>
                  <a:lnTo>
                    <a:pt x="3275" y="3662"/>
                  </a:lnTo>
                  <a:cubicBezTo>
                    <a:pt x="3350" y="2301"/>
                    <a:pt x="3813" y="1044"/>
                    <a:pt x="4553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76"/>
            <p:cNvSpPr/>
            <p:nvPr/>
          </p:nvSpPr>
          <p:spPr>
            <a:xfrm>
              <a:off x="3387463" y="4003063"/>
              <a:ext cx="197562" cy="83570"/>
            </a:xfrm>
            <a:custGeom>
              <a:avLst/>
              <a:gdLst/>
              <a:ahLst/>
              <a:cxnLst/>
              <a:rect l="l" t="t" r="r" b="b"/>
              <a:pathLst>
                <a:path w="7007" h="2964" extrusionOk="0">
                  <a:moveTo>
                    <a:pt x="3423" y="1"/>
                  </a:moveTo>
                  <a:cubicBezTo>
                    <a:pt x="2070" y="394"/>
                    <a:pt x="886" y="1187"/>
                    <a:pt x="1" y="2247"/>
                  </a:cubicBezTo>
                  <a:lnTo>
                    <a:pt x="1943" y="2963"/>
                  </a:lnTo>
                  <a:lnTo>
                    <a:pt x="4459" y="2963"/>
                  </a:lnTo>
                  <a:lnTo>
                    <a:pt x="7007" y="2156"/>
                  </a:lnTo>
                  <a:lnTo>
                    <a:pt x="6802" y="1879"/>
                  </a:lnTo>
                  <a:lnTo>
                    <a:pt x="6802" y="1629"/>
                  </a:lnTo>
                  <a:cubicBezTo>
                    <a:pt x="5863" y="800"/>
                    <a:pt x="4704" y="224"/>
                    <a:pt x="3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76"/>
            <p:cNvSpPr/>
            <p:nvPr/>
          </p:nvSpPr>
          <p:spPr>
            <a:xfrm>
              <a:off x="3342717" y="4000102"/>
              <a:ext cx="142469" cy="67555"/>
            </a:xfrm>
            <a:custGeom>
              <a:avLst/>
              <a:gdLst/>
              <a:ahLst/>
              <a:cxnLst/>
              <a:rect l="l" t="t" r="r" b="b"/>
              <a:pathLst>
                <a:path w="5053" h="2396" extrusionOk="0">
                  <a:moveTo>
                    <a:pt x="3791" y="1"/>
                  </a:moveTo>
                  <a:cubicBezTo>
                    <a:pt x="2440" y="1"/>
                    <a:pt x="1181" y="388"/>
                    <a:pt x="116" y="1053"/>
                  </a:cubicBezTo>
                  <a:lnTo>
                    <a:pt x="116" y="1656"/>
                  </a:lnTo>
                  <a:lnTo>
                    <a:pt x="0" y="1769"/>
                  </a:lnTo>
                  <a:lnTo>
                    <a:pt x="1701" y="2395"/>
                  </a:lnTo>
                  <a:cubicBezTo>
                    <a:pt x="2556" y="1335"/>
                    <a:pt x="3721" y="531"/>
                    <a:pt x="5053" y="114"/>
                  </a:cubicBezTo>
                  <a:cubicBezTo>
                    <a:pt x="4641" y="41"/>
                    <a:pt x="4222" y="1"/>
                    <a:pt x="37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76"/>
            <p:cNvSpPr/>
            <p:nvPr/>
          </p:nvSpPr>
          <p:spPr>
            <a:xfrm>
              <a:off x="3342542" y="4000102"/>
              <a:ext cx="142469" cy="67555"/>
            </a:xfrm>
            <a:custGeom>
              <a:avLst/>
              <a:gdLst/>
              <a:ahLst/>
              <a:cxnLst/>
              <a:rect l="l" t="t" r="r" b="b"/>
              <a:pathLst>
                <a:path w="5053" h="2396" extrusionOk="0">
                  <a:moveTo>
                    <a:pt x="3791" y="1"/>
                  </a:moveTo>
                  <a:cubicBezTo>
                    <a:pt x="2440" y="1"/>
                    <a:pt x="1181" y="388"/>
                    <a:pt x="116" y="1053"/>
                  </a:cubicBezTo>
                  <a:lnTo>
                    <a:pt x="116" y="1656"/>
                  </a:lnTo>
                  <a:lnTo>
                    <a:pt x="0" y="1769"/>
                  </a:lnTo>
                  <a:lnTo>
                    <a:pt x="1701" y="2395"/>
                  </a:lnTo>
                  <a:cubicBezTo>
                    <a:pt x="2556" y="1335"/>
                    <a:pt x="3721" y="531"/>
                    <a:pt x="5053" y="114"/>
                  </a:cubicBezTo>
                  <a:cubicBezTo>
                    <a:pt x="4641" y="41"/>
                    <a:pt x="4222" y="1"/>
                    <a:pt x="3791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76"/>
            <p:cNvSpPr/>
            <p:nvPr/>
          </p:nvSpPr>
          <p:spPr>
            <a:xfrm>
              <a:off x="3369954" y="4049049"/>
              <a:ext cx="256349" cy="93720"/>
            </a:xfrm>
            <a:custGeom>
              <a:avLst/>
              <a:gdLst/>
              <a:ahLst/>
              <a:cxnLst/>
              <a:rect l="l" t="t" r="r" b="b"/>
              <a:pathLst>
                <a:path w="9092" h="3324" extrusionOk="0">
                  <a:moveTo>
                    <a:pt x="7426" y="0"/>
                  </a:moveTo>
                  <a:cubicBezTo>
                    <a:pt x="6290" y="178"/>
                    <a:pt x="5362" y="845"/>
                    <a:pt x="4456" y="980"/>
                  </a:cubicBezTo>
                  <a:cubicBezTo>
                    <a:pt x="4087" y="1034"/>
                    <a:pt x="3820" y="1074"/>
                    <a:pt x="3573" y="1074"/>
                  </a:cubicBezTo>
                  <a:cubicBezTo>
                    <a:pt x="2994" y="1074"/>
                    <a:pt x="2524" y="855"/>
                    <a:pt x="1119" y="84"/>
                  </a:cubicBezTo>
                  <a:cubicBezTo>
                    <a:pt x="689" y="503"/>
                    <a:pt x="312" y="974"/>
                    <a:pt x="0" y="1494"/>
                  </a:cubicBezTo>
                  <a:cubicBezTo>
                    <a:pt x="148" y="1463"/>
                    <a:pt x="298" y="1446"/>
                    <a:pt x="453" y="1446"/>
                  </a:cubicBezTo>
                  <a:cubicBezTo>
                    <a:pt x="928" y="1446"/>
                    <a:pt x="1451" y="1606"/>
                    <a:pt x="2104" y="2032"/>
                  </a:cubicBezTo>
                  <a:cubicBezTo>
                    <a:pt x="3655" y="3044"/>
                    <a:pt x="4108" y="3324"/>
                    <a:pt x="4671" y="3324"/>
                  </a:cubicBezTo>
                  <a:cubicBezTo>
                    <a:pt x="4893" y="3324"/>
                    <a:pt x="5133" y="3280"/>
                    <a:pt x="5464" y="3221"/>
                  </a:cubicBezTo>
                  <a:cubicBezTo>
                    <a:pt x="6405" y="3058"/>
                    <a:pt x="7368" y="2136"/>
                    <a:pt x="8621" y="2136"/>
                  </a:cubicBezTo>
                  <a:cubicBezTo>
                    <a:pt x="8773" y="2136"/>
                    <a:pt x="8930" y="2149"/>
                    <a:pt x="9091" y="2180"/>
                  </a:cubicBezTo>
                  <a:cubicBezTo>
                    <a:pt x="8685" y="1348"/>
                    <a:pt x="8115" y="606"/>
                    <a:pt x="74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76"/>
            <p:cNvSpPr/>
            <p:nvPr/>
          </p:nvSpPr>
          <p:spPr>
            <a:xfrm>
              <a:off x="3268903" y="4029707"/>
              <a:ext cx="135195" cy="91747"/>
            </a:xfrm>
            <a:custGeom>
              <a:avLst/>
              <a:gdLst/>
              <a:ahLst/>
              <a:cxnLst/>
              <a:rect l="l" t="t" r="r" b="b"/>
              <a:pathLst>
                <a:path w="4795" h="3254" extrusionOk="0">
                  <a:moveTo>
                    <a:pt x="2739" y="0"/>
                  </a:moveTo>
                  <a:cubicBezTo>
                    <a:pt x="1518" y="764"/>
                    <a:pt x="555" y="1894"/>
                    <a:pt x="0" y="3234"/>
                  </a:cubicBezTo>
                  <a:cubicBezTo>
                    <a:pt x="126" y="3246"/>
                    <a:pt x="257" y="3253"/>
                    <a:pt x="393" y="3253"/>
                  </a:cubicBezTo>
                  <a:cubicBezTo>
                    <a:pt x="828" y="3253"/>
                    <a:pt x="1306" y="3180"/>
                    <a:pt x="1765" y="2965"/>
                  </a:cubicBezTo>
                  <a:cubicBezTo>
                    <a:pt x="2511" y="2613"/>
                    <a:pt x="3100" y="2236"/>
                    <a:pt x="3756" y="2153"/>
                  </a:cubicBezTo>
                  <a:cubicBezTo>
                    <a:pt x="4050" y="1668"/>
                    <a:pt x="4399" y="1222"/>
                    <a:pt x="4795" y="821"/>
                  </a:cubicBezTo>
                  <a:cubicBezTo>
                    <a:pt x="4636" y="732"/>
                    <a:pt x="4467" y="638"/>
                    <a:pt x="4281" y="538"/>
                  </a:cubicBezTo>
                  <a:cubicBezTo>
                    <a:pt x="3689" y="213"/>
                    <a:pt x="3191" y="51"/>
                    <a:pt x="2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76"/>
            <p:cNvSpPr/>
            <p:nvPr/>
          </p:nvSpPr>
          <p:spPr>
            <a:xfrm>
              <a:off x="3253960" y="4167242"/>
              <a:ext cx="391770" cy="80130"/>
            </a:xfrm>
            <a:custGeom>
              <a:avLst/>
              <a:gdLst/>
              <a:ahLst/>
              <a:cxnLst/>
              <a:rect l="l" t="t" r="r" b="b"/>
              <a:pathLst>
                <a:path w="13895" h="2842" extrusionOk="0">
                  <a:moveTo>
                    <a:pt x="5183" y="0"/>
                  </a:moveTo>
                  <a:cubicBezTo>
                    <a:pt x="4314" y="0"/>
                    <a:pt x="3594" y="204"/>
                    <a:pt x="2642" y="396"/>
                  </a:cubicBezTo>
                  <a:cubicBezTo>
                    <a:pt x="2132" y="498"/>
                    <a:pt x="1597" y="532"/>
                    <a:pt x="1110" y="532"/>
                  </a:cubicBezTo>
                  <a:cubicBezTo>
                    <a:pt x="698" y="532"/>
                    <a:pt x="320" y="507"/>
                    <a:pt x="22" y="479"/>
                  </a:cubicBezTo>
                  <a:cubicBezTo>
                    <a:pt x="8" y="657"/>
                    <a:pt x="0" y="839"/>
                    <a:pt x="0" y="1020"/>
                  </a:cubicBezTo>
                  <a:cubicBezTo>
                    <a:pt x="0" y="1367"/>
                    <a:pt x="27" y="1711"/>
                    <a:pt x="76" y="2042"/>
                  </a:cubicBezTo>
                  <a:cubicBezTo>
                    <a:pt x="348" y="2087"/>
                    <a:pt x="673" y="2122"/>
                    <a:pt x="1024" y="2122"/>
                  </a:cubicBezTo>
                  <a:cubicBezTo>
                    <a:pt x="1511" y="2122"/>
                    <a:pt x="2046" y="2054"/>
                    <a:pt x="2556" y="1851"/>
                  </a:cubicBezTo>
                  <a:cubicBezTo>
                    <a:pt x="3507" y="1469"/>
                    <a:pt x="4227" y="1065"/>
                    <a:pt x="5095" y="1065"/>
                  </a:cubicBezTo>
                  <a:cubicBezTo>
                    <a:pt x="5628" y="1065"/>
                    <a:pt x="6216" y="1217"/>
                    <a:pt x="6947" y="1620"/>
                  </a:cubicBezTo>
                  <a:cubicBezTo>
                    <a:pt x="8686" y="2578"/>
                    <a:pt x="9190" y="2841"/>
                    <a:pt x="9824" y="2841"/>
                  </a:cubicBezTo>
                  <a:cubicBezTo>
                    <a:pt x="10072" y="2841"/>
                    <a:pt x="10338" y="2801"/>
                    <a:pt x="10706" y="2747"/>
                  </a:cubicBezTo>
                  <a:cubicBezTo>
                    <a:pt x="11661" y="2604"/>
                    <a:pt x="12640" y="1875"/>
                    <a:pt x="13856" y="1741"/>
                  </a:cubicBezTo>
                  <a:cubicBezTo>
                    <a:pt x="13881" y="1504"/>
                    <a:pt x="13894" y="1262"/>
                    <a:pt x="13894" y="1020"/>
                  </a:cubicBezTo>
                  <a:cubicBezTo>
                    <a:pt x="13894" y="791"/>
                    <a:pt x="13883" y="568"/>
                    <a:pt x="13862" y="344"/>
                  </a:cubicBezTo>
                  <a:cubicBezTo>
                    <a:pt x="12681" y="422"/>
                    <a:pt x="11723" y="772"/>
                    <a:pt x="10789" y="842"/>
                  </a:cubicBezTo>
                  <a:cubicBezTo>
                    <a:pt x="10423" y="869"/>
                    <a:pt x="10157" y="888"/>
                    <a:pt x="9911" y="888"/>
                  </a:cubicBezTo>
                  <a:cubicBezTo>
                    <a:pt x="9277" y="888"/>
                    <a:pt x="8775" y="758"/>
                    <a:pt x="7031" y="277"/>
                  </a:cubicBezTo>
                  <a:cubicBezTo>
                    <a:pt x="6301" y="76"/>
                    <a:pt x="5714" y="0"/>
                    <a:pt x="51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76"/>
            <p:cNvSpPr/>
            <p:nvPr/>
          </p:nvSpPr>
          <p:spPr>
            <a:xfrm>
              <a:off x="3254100" y="4174516"/>
              <a:ext cx="93100" cy="52584"/>
            </a:xfrm>
            <a:custGeom>
              <a:avLst/>
              <a:gdLst/>
              <a:ahLst/>
              <a:cxnLst/>
              <a:rect l="l" t="t" r="r" b="b"/>
              <a:pathLst>
                <a:path w="3302" h="1865" extrusionOk="0">
                  <a:moveTo>
                    <a:pt x="3302" y="0"/>
                  </a:moveTo>
                  <a:lnTo>
                    <a:pt x="3302" y="0"/>
                  </a:lnTo>
                  <a:cubicBezTo>
                    <a:pt x="3089" y="43"/>
                    <a:pt x="2874" y="89"/>
                    <a:pt x="2640" y="138"/>
                  </a:cubicBezTo>
                  <a:cubicBezTo>
                    <a:pt x="2130" y="240"/>
                    <a:pt x="1595" y="274"/>
                    <a:pt x="1108" y="274"/>
                  </a:cubicBezTo>
                  <a:cubicBezTo>
                    <a:pt x="697" y="274"/>
                    <a:pt x="319" y="249"/>
                    <a:pt x="19" y="221"/>
                  </a:cubicBezTo>
                  <a:cubicBezTo>
                    <a:pt x="6" y="399"/>
                    <a:pt x="1" y="581"/>
                    <a:pt x="1" y="762"/>
                  </a:cubicBezTo>
                  <a:cubicBezTo>
                    <a:pt x="1" y="1109"/>
                    <a:pt x="28" y="1453"/>
                    <a:pt x="73" y="1784"/>
                  </a:cubicBezTo>
                  <a:cubicBezTo>
                    <a:pt x="347" y="1829"/>
                    <a:pt x="672" y="1864"/>
                    <a:pt x="1023" y="1864"/>
                  </a:cubicBezTo>
                  <a:cubicBezTo>
                    <a:pt x="1510" y="1864"/>
                    <a:pt x="2045" y="1796"/>
                    <a:pt x="2557" y="1593"/>
                  </a:cubicBezTo>
                  <a:cubicBezTo>
                    <a:pt x="2818" y="1488"/>
                    <a:pt x="3062" y="1381"/>
                    <a:pt x="3297" y="1284"/>
                  </a:cubicBezTo>
                  <a:cubicBezTo>
                    <a:pt x="3283" y="1077"/>
                    <a:pt x="3272" y="869"/>
                    <a:pt x="3272" y="662"/>
                  </a:cubicBezTo>
                  <a:cubicBezTo>
                    <a:pt x="3272" y="436"/>
                    <a:pt x="3283" y="218"/>
                    <a:pt x="33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76"/>
            <p:cNvSpPr/>
            <p:nvPr/>
          </p:nvSpPr>
          <p:spPr>
            <a:xfrm>
              <a:off x="3361072" y="4280642"/>
              <a:ext cx="248313" cy="80328"/>
            </a:xfrm>
            <a:custGeom>
              <a:avLst/>
              <a:gdLst/>
              <a:ahLst/>
              <a:cxnLst/>
              <a:rect l="l" t="t" r="r" b="b"/>
              <a:pathLst>
                <a:path w="8807" h="2849" extrusionOk="0">
                  <a:moveTo>
                    <a:pt x="6096" y="1"/>
                  </a:moveTo>
                  <a:cubicBezTo>
                    <a:pt x="5505" y="1"/>
                    <a:pt x="4900" y="123"/>
                    <a:pt x="4310" y="369"/>
                  </a:cubicBezTo>
                  <a:cubicBezTo>
                    <a:pt x="3612" y="658"/>
                    <a:pt x="2960" y="787"/>
                    <a:pt x="2340" y="787"/>
                  </a:cubicBezTo>
                  <a:cubicBezTo>
                    <a:pt x="1513" y="787"/>
                    <a:pt x="743" y="558"/>
                    <a:pt x="0" y="178"/>
                  </a:cubicBezTo>
                  <a:lnTo>
                    <a:pt x="0" y="178"/>
                  </a:lnTo>
                  <a:cubicBezTo>
                    <a:pt x="323" y="837"/>
                    <a:pt x="740" y="1437"/>
                    <a:pt x="1238" y="1962"/>
                  </a:cubicBezTo>
                  <a:cubicBezTo>
                    <a:pt x="1284" y="1961"/>
                    <a:pt x="1330" y="1960"/>
                    <a:pt x="1376" y="1960"/>
                  </a:cubicBezTo>
                  <a:cubicBezTo>
                    <a:pt x="1910" y="1960"/>
                    <a:pt x="2499" y="2033"/>
                    <a:pt x="3232" y="2239"/>
                  </a:cubicBezTo>
                  <a:cubicBezTo>
                    <a:pt x="4973" y="2718"/>
                    <a:pt x="5476" y="2849"/>
                    <a:pt x="6110" y="2849"/>
                  </a:cubicBezTo>
                  <a:cubicBezTo>
                    <a:pt x="6352" y="2849"/>
                    <a:pt x="6613" y="2830"/>
                    <a:pt x="6969" y="2804"/>
                  </a:cubicBezTo>
                  <a:cubicBezTo>
                    <a:pt x="7684" y="2330"/>
                    <a:pt x="8309" y="1728"/>
                    <a:pt x="8806" y="1028"/>
                  </a:cubicBezTo>
                  <a:cubicBezTo>
                    <a:pt x="8035" y="344"/>
                    <a:pt x="7085" y="1"/>
                    <a:pt x="60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76"/>
            <p:cNvSpPr/>
            <p:nvPr/>
          </p:nvSpPr>
          <p:spPr>
            <a:xfrm>
              <a:off x="3266083" y="4260201"/>
              <a:ext cx="140608" cy="87151"/>
            </a:xfrm>
            <a:custGeom>
              <a:avLst/>
              <a:gdLst/>
              <a:ahLst/>
              <a:cxnLst/>
              <a:rect l="l" t="t" r="r" b="b"/>
              <a:pathLst>
                <a:path w="4987" h="3091" extrusionOk="0">
                  <a:moveTo>
                    <a:pt x="1013" y="1"/>
                  </a:moveTo>
                  <a:cubicBezTo>
                    <a:pt x="644" y="1"/>
                    <a:pt x="296" y="58"/>
                    <a:pt x="1" y="131"/>
                  </a:cubicBezTo>
                  <a:cubicBezTo>
                    <a:pt x="431" y="1298"/>
                    <a:pt x="1168" y="2318"/>
                    <a:pt x="2113" y="3090"/>
                  </a:cubicBezTo>
                  <a:cubicBezTo>
                    <a:pt x="2148" y="3085"/>
                    <a:pt x="2177" y="3077"/>
                    <a:pt x="2212" y="3071"/>
                  </a:cubicBezTo>
                  <a:cubicBezTo>
                    <a:pt x="3160" y="2880"/>
                    <a:pt x="3877" y="2679"/>
                    <a:pt x="4740" y="2679"/>
                  </a:cubicBezTo>
                  <a:cubicBezTo>
                    <a:pt x="4821" y="2679"/>
                    <a:pt x="4903" y="2680"/>
                    <a:pt x="4986" y="2684"/>
                  </a:cubicBezTo>
                  <a:cubicBezTo>
                    <a:pt x="4499" y="2216"/>
                    <a:pt x="4082" y="1672"/>
                    <a:pt x="3746" y="1078"/>
                  </a:cubicBezTo>
                  <a:cubicBezTo>
                    <a:pt x="3358" y="908"/>
                    <a:pt x="2979" y="696"/>
                    <a:pt x="2602" y="448"/>
                  </a:cubicBezTo>
                  <a:cubicBezTo>
                    <a:pt x="2089" y="112"/>
                    <a:pt x="1531" y="1"/>
                    <a:pt x="10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76"/>
            <p:cNvSpPr/>
            <p:nvPr/>
          </p:nvSpPr>
          <p:spPr>
            <a:xfrm>
              <a:off x="3268728" y="4029707"/>
              <a:ext cx="135195" cy="91747"/>
            </a:xfrm>
            <a:custGeom>
              <a:avLst/>
              <a:gdLst/>
              <a:ahLst/>
              <a:cxnLst/>
              <a:rect l="l" t="t" r="r" b="b"/>
              <a:pathLst>
                <a:path w="4795" h="3254" extrusionOk="0">
                  <a:moveTo>
                    <a:pt x="2739" y="0"/>
                  </a:moveTo>
                  <a:cubicBezTo>
                    <a:pt x="1518" y="764"/>
                    <a:pt x="555" y="1894"/>
                    <a:pt x="0" y="3234"/>
                  </a:cubicBezTo>
                  <a:cubicBezTo>
                    <a:pt x="126" y="3246"/>
                    <a:pt x="257" y="3253"/>
                    <a:pt x="393" y="3253"/>
                  </a:cubicBezTo>
                  <a:cubicBezTo>
                    <a:pt x="828" y="3253"/>
                    <a:pt x="1306" y="3180"/>
                    <a:pt x="1765" y="2965"/>
                  </a:cubicBezTo>
                  <a:cubicBezTo>
                    <a:pt x="2511" y="2613"/>
                    <a:pt x="3100" y="2236"/>
                    <a:pt x="3756" y="2153"/>
                  </a:cubicBezTo>
                  <a:cubicBezTo>
                    <a:pt x="4050" y="1668"/>
                    <a:pt x="4399" y="1222"/>
                    <a:pt x="4795" y="821"/>
                  </a:cubicBezTo>
                  <a:cubicBezTo>
                    <a:pt x="4636" y="732"/>
                    <a:pt x="4467" y="638"/>
                    <a:pt x="4281" y="538"/>
                  </a:cubicBezTo>
                  <a:cubicBezTo>
                    <a:pt x="3689" y="213"/>
                    <a:pt x="3191" y="51"/>
                    <a:pt x="2739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76"/>
            <p:cNvSpPr/>
            <p:nvPr/>
          </p:nvSpPr>
          <p:spPr>
            <a:xfrm>
              <a:off x="3253925" y="4174516"/>
              <a:ext cx="93100" cy="52584"/>
            </a:xfrm>
            <a:custGeom>
              <a:avLst/>
              <a:gdLst/>
              <a:ahLst/>
              <a:cxnLst/>
              <a:rect l="l" t="t" r="r" b="b"/>
              <a:pathLst>
                <a:path w="3302" h="1865" extrusionOk="0">
                  <a:moveTo>
                    <a:pt x="3302" y="0"/>
                  </a:moveTo>
                  <a:lnTo>
                    <a:pt x="3302" y="0"/>
                  </a:lnTo>
                  <a:cubicBezTo>
                    <a:pt x="3089" y="43"/>
                    <a:pt x="2874" y="89"/>
                    <a:pt x="2640" y="138"/>
                  </a:cubicBezTo>
                  <a:cubicBezTo>
                    <a:pt x="2130" y="240"/>
                    <a:pt x="1595" y="274"/>
                    <a:pt x="1108" y="274"/>
                  </a:cubicBezTo>
                  <a:cubicBezTo>
                    <a:pt x="697" y="274"/>
                    <a:pt x="319" y="249"/>
                    <a:pt x="19" y="221"/>
                  </a:cubicBezTo>
                  <a:cubicBezTo>
                    <a:pt x="6" y="399"/>
                    <a:pt x="1" y="581"/>
                    <a:pt x="1" y="762"/>
                  </a:cubicBezTo>
                  <a:cubicBezTo>
                    <a:pt x="1" y="1109"/>
                    <a:pt x="28" y="1453"/>
                    <a:pt x="73" y="1784"/>
                  </a:cubicBezTo>
                  <a:cubicBezTo>
                    <a:pt x="347" y="1829"/>
                    <a:pt x="672" y="1864"/>
                    <a:pt x="1023" y="1864"/>
                  </a:cubicBezTo>
                  <a:cubicBezTo>
                    <a:pt x="1510" y="1864"/>
                    <a:pt x="2045" y="1796"/>
                    <a:pt x="2557" y="1593"/>
                  </a:cubicBezTo>
                  <a:cubicBezTo>
                    <a:pt x="2818" y="1488"/>
                    <a:pt x="3062" y="1381"/>
                    <a:pt x="3297" y="1284"/>
                  </a:cubicBezTo>
                  <a:cubicBezTo>
                    <a:pt x="3283" y="1077"/>
                    <a:pt x="3272" y="869"/>
                    <a:pt x="3272" y="662"/>
                  </a:cubicBezTo>
                  <a:cubicBezTo>
                    <a:pt x="3272" y="436"/>
                    <a:pt x="3283" y="218"/>
                    <a:pt x="3302" y="0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76"/>
            <p:cNvSpPr/>
            <p:nvPr/>
          </p:nvSpPr>
          <p:spPr>
            <a:xfrm>
              <a:off x="3265908" y="4260201"/>
              <a:ext cx="140608" cy="87151"/>
            </a:xfrm>
            <a:custGeom>
              <a:avLst/>
              <a:gdLst/>
              <a:ahLst/>
              <a:cxnLst/>
              <a:rect l="l" t="t" r="r" b="b"/>
              <a:pathLst>
                <a:path w="4987" h="3091" extrusionOk="0">
                  <a:moveTo>
                    <a:pt x="1013" y="1"/>
                  </a:moveTo>
                  <a:cubicBezTo>
                    <a:pt x="644" y="1"/>
                    <a:pt x="296" y="58"/>
                    <a:pt x="1" y="131"/>
                  </a:cubicBezTo>
                  <a:cubicBezTo>
                    <a:pt x="431" y="1298"/>
                    <a:pt x="1168" y="2318"/>
                    <a:pt x="2113" y="3090"/>
                  </a:cubicBezTo>
                  <a:cubicBezTo>
                    <a:pt x="2148" y="3085"/>
                    <a:pt x="2177" y="3077"/>
                    <a:pt x="2212" y="3071"/>
                  </a:cubicBezTo>
                  <a:cubicBezTo>
                    <a:pt x="3160" y="2880"/>
                    <a:pt x="3877" y="2679"/>
                    <a:pt x="4740" y="2679"/>
                  </a:cubicBezTo>
                  <a:cubicBezTo>
                    <a:pt x="4821" y="2679"/>
                    <a:pt x="4903" y="2680"/>
                    <a:pt x="4986" y="2684"/>
                  </a:cubicBezTo>
                  <a:cubicBezTo>
                    <a:pt x="4499" y="2216"/>
                    <a:pt x="4082" y="1672"/>
                    <a:pt x="3746" y="1078"/>
                  </a:cubicBezTo>
                  <a:cubicBezTo>
                    <a:pt x="3358" y="908"/>
                    <a:pt x="2979" y="696"/>
                    <a:pt x="2602" y="448"/>
                  </a:cubicBezTo>
                  <a:cubicBezTo>
                    <a:pt x="2089" y="112"/>
                    <a:pt x="1531" y="1"/>
                    <a:pt x="1013" y="1"/>
                  </a:cubicBezTo>
                  <a:close/>
                </a:path>
              </a:pathLst>
            </a:custGeom>
            <a:solidFill>
              <a:srgbClr val="052E3A">
                <a:alpha val="28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3" name="Google Shape;4103;p76"/>
          <p:cNvGrpSpPr/>
          <p:nvPr/>
        </p:nvGrpSpPr>
        <p:grpSpPr>
          <a:xfrm>
            <a:off x="4002678" y="4000102"/>
            <a:ext cx="361122" cy="391770"/>
            <a:chOff x="4002678" y="4000102"/>
            <a:chExt cx="361122" cy="391770"/>
          </a:xfrm>
        </p:grpSpPr>
        <p:sp>
          <p:nvSpPr>
            <p:cNvPr id="4104" name="Google Shape;4104;p76"/>
            <p:cNvSpPr/>
            <p:nvPr/>
          </p:nvSpPr>
          <p:spPr>
            <a:xfrm>
              <a:off x="4041812" y="4000863"/>
              <a:ext cx="304675" cy="338143"/>
            </a:xfrm>
            <a:custGeom>
              <a:avLst/>
              <a:gdLst/>
              <a:ahLst/>
              <a:cxnLst/>
              <a:rect l="l" t="t" r="r" b="b"/>
              <a:pathLst>
                <a:path w="10806" h="11993" extrusionOk="0">
                  <a:moveTo>
                    <a:pt x="4900" y="1"/>
                  </a:moveTo>
                  <a:lnTo>
                    <a:pt x="2164" y="1384"/>
                  </a:lnTo>
                  <a:lnTo>
                    <a:pt x="738" y="3235"/>
                  </a:lnTo>
                  <a:lnTo>
                    <a:pt x="1" y="6590"/>
                  </a:lnTo>
                  <a:lnTo>
                    <a:pt x="348" y="8271"/>
                  </a:lnTo>
                  <a:lnTo>
                    <a:pt x="1045" y="9592"/>
                  </a:lnTo>
                  <a:lnTo>
                    <a:pt x="1244" y="10238"/>
                  </a:lnTo>
                  <a:lnTo>
                    <a:pt x="1244" y="11992"/>
                  </a:lnTo>
                  <a:lnTo>
                    <a:pt x="9157" y="11992"/>
                  </a:lnTo>
                  <a:lnTo>
                    <a:pt x="9555" y="11747"/>
                  </a:lnTo>
                  <a:cubicBezTo>
                    <a:pt x="9964" y="11320"/>
                    <a:pt x="10322" y="10817"/>
                    <a:pt x="10607" y="10238"/>
                  </a:cubicBezTo>
                  <a:lnTo>
                    <a:pt x="10405" y="9662"/>
                  </a:lnTo>
                  <a:lnTo>
                    <a:pt x="10806" y="5358"/>
                  </a:lnTo>
                  <a:lnTo>
                    <a:pt x="8540" y="1989"/>
                  </a:lnTo>
                  <a:lnTo>
                    <a:pt x="8540" y="1265"/>
                  </a:lnTo>
                  <a:lnTo>
                    <a:pt x="8406" y="1147"/>
                  </a:lnTo>
                  <a:lnTo>
                    <a:pt x="8406" y="913"/>
                  </a:lnTo>
                  <a:cubicBezTo>
                    <a:pt x="7663" y="437"/>
                    <a:pt x="6813" y="119"/>
                    <a:pt x="5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76"/>
            <p:cNvSpPr/>
            <p:nvPr/>
          </p:nvSpPr>
          <p:spPr>
            <a:xfrm>
              <a:off x="4002678" y="4000102"/>
              <a:ext cx="202948" cy="339665"/>
            </a:xfrm>
            <a:custGeom>
              <a:avLst/>
              <a:gdLst/>
              <a:ahLst/>
              <a:cxnLst/>
              <a:rect l="l" t="t" r="r" b="b"/>
              <a:pathLst>
                <a:path w="7198" h="12047" extrusionOk="0">
                  <a:moveTo>
                    <a:pt x="6396" y="1"/>
                  </a:moveTo>
                  <a:cubicBezTo>
                    <a:pt x="2850" y="4"/>
                    <a:pt x="1" y="2858"/>
                    <a:pt x="1" y="6407"/>
                  </a:cubicBezTo>
                  <a:cubicBezTo>
                    <a:pt x="1" y="6566"/>
                    <a:pt x="9" y="6719"/>
                    <a:pt x="19" y="6875"/>
                  </a:cubicBezTo>
                  <a:lnTo>
                    <a:pt x="221" y="7117"/>
                  </a:lnTo>
                  <a:lnTo>
                    <a:pt x="485" y="8239"/>
                  </a:lnTo>
                  <a:lnTo>
                    <a:pt x="1225" y="9714"/>
                  </a:lnTo>
                  <a:lnTo>
                    <a:pt x="1311" y="10217"/>
                  </a:lnTo>
                  <a:lnTo>
                    <a:pt x="1112" y="10510"/>
                  </a:lnTo>
                  <a:cubicBezTo>
                    <a:pt x="1114" y="10545"/>
                    <a:pt x="1114" y="10577"/>
                    <a:pt x="1114" y="10615"/>
                  </a:cubicBezTo>
                  <a:lnTo>
                    <a:pt x="1114" y="11801"/>
                  </a:lnTo>
                  <a:lnTo>
                    <a:pt x="1338" y="12046"/>
                  </a:lnTo>
                  <a:lnTo>
                    <a:pt x="2936" y="12046"/>
                  </a:lnTo>
                  <a:lnTo>
                    <a:pt x="2715" y="11801"/>
                  </a:lnTo>
                  <a:lnTo>
                    <a:pt x="2713" y="10615"/>
                  </a:lnTo>
                  <a:cubicBezTo>
                    <a:pt x="2713" y="10241"/>
                    <a:pt x="2610" y="9880"/>
                    <a:pt x="2433" y="9566"/>
                  </a:cubicBezTo>
                  <a:cubicBezTo>
                    <a:pt x="1975" y="8761"/>
                    <a:pt x="1690" y="7846"/>
                    <a:pt x="1620" y="6875"/>
                  </a:cubicBezTo>
                  <a:cubicBezTo>
                    <a:pt x="1370" y="3421"/>
                    <a:pt x="3859" y="464"/>
                    <a:pt x="7198" y="52"/>
                  </a:cubicBezTo>
                  <a:cubicBezTo>
                    <a:pt x="6937" y="17"/>
                    <a:pt x="6668" y="1"/>
                    <a:pt x="63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76"/>
            <p:cNvSpPr/>
            <p:nvPr/>
          </p:nvSpPr>
          <p:spPr>
            <a:xfrm>
              <a:off x="4070712" y="4332916"/>
              <a:ext cx="248708" cy="35977"/>
            </a:xfrm>
            <a:custGeom>
              <a:avLst/>
              <a:gdLst/>
              <a:ahLst/>
              <a:cxnLst/>
              <a:rect l="l" t="t" r="r" b="b"/>
              <a:pathLst>
                <a:path w="8821" h="1276" extrusionOk="0">
                  <a:moveTo>
                    <a:pt x="157" y="0"/>
                  </a:moveTo>
                  <a:cubicBezTo>
                    <a:pt x="68" y="40"/>
                    <a:pt x="1" y="132"/>
                    <a:pt x="1" y="240"/>
                  </a:cubicBezTo>
                  <a:lnTo>
                    <a:pt x="1" y="1138"/>
                  </a:lnTo>
                  <a:lnTo>
                    <a:pt x="181" y="1275"/>
                  </a:lnTo>
                  <a:lnTo>
                    <a:pt x="8678" y="1275"/>
                  </a:lnTo>
                  <a:lnTo>
                    <a:pt x="8820" y="1122"/>
                  </a:lnTo>
                  <a:lnTo>
                    <a:pt x="8820" y="253"/>
                  </a:lnTo>
                  <a:cubicBezTo>
                    <a:pt x="8818" y="116"/>
                    <a:pt x="8707" y="0"/>
                    <a:pt x="8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76"/>
            <p:cNvSpPr/>
            <p:nvPr/>
          </p:nvSpPr>
          <p:spPr>
            <a:xfrm>
              <a:off x="4023316" y="4332916"/>
              <a:ext cx="55234" cy="35977"/>
            </a:xfrm>
            <a:custGeom>
              <a:avLst/>
              <a:gdLst/>
              <a:ahLst/>
              <a:cxnLst/>
              <a:rect l="l" t="t" r="r" b="b"/>
              <a:pathLst>
                <a:path w="1959" h="1276" extrusionOk="0">
                  <a:moveTo>
                    <a:pt x="251" y="0"/>
                  </a:moveTo>
                  <a:cubicBezTo>
                    <a:pt x="113" y="0"/>
                    <a:pt x="0" y="116"/>
                    <a:pt x="0" y="253"/>
                  </a:cubicBezTo>
                  <a:lnTo>
                    <a:pt x="0" y="1122"/>
                  </a:lnTo>
                  <a:lnTo>
                    <a:pt x="202" y="1275"/>
                  </a:lnTo>
                  <a:lnTo>
                    <a:pt x="1911" y="1275"/>
                  </a:lnTo>
                  <a:lnTo>
                    <a:pt x="1709" y="1122"/>
                  </a:lnTo>
                  <a:lnTo>
                    <a:pt x="1709" y="253"/>
                  </a:lnTo>
                  <a:cubicBezTo>
                    <a:pt x="1709" y="116"/>
                    <a:pt x="1822" y="0"/>
                    <a:pt x="19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76"/>
            <p:cNvSpPr/>
            <p:nvPr/>
          </p:nvSpPr>
          <p:spPr>
            <a:xfrm>
              <a:off x="4182844" y="4050571"/>
              <a:ext cx="180956" cy="239488"/>
            </a:xfrm>
            <a:custGeom>
              <a:avLst/>
              <a:gdLst/>
              <a:ahLst/>
              <a:cxnLst/>
              <a:rect l="l" t="t" r="r" b="b"/>
              <a:pathLst>
                <a:path w="6418" h="8494" extrusionOk="0">
                  <a:moveTo>
                    <a:pt x="4157" y="0"/>
                  </a:moveTo>
                  <a:lnTo>
                    <a:pt x="0" y="2903"/>
                  </a:lnTo>
                  <a:lnTo>
                    <a:pt x="143" y="3073"/>
                  </a:lnTo>
                  <a:lnTo>
                    <a:pt x="444" y="3969"/>
                  </a:lnTo>
                  <a:lnTo>
                    <a:pt x="337" y="4848"/>
                  </a:lnTo>
                  <a:lnTo>
                    <a:pt x="547" y="5351"/>
                  </a:lnTo>
                  <a:cubicBezTo>
                    <a:pt x="547" y="5351"/>
                    <a:pt x="2852" y="6347"/>
                    <a:pt x="2879" y="6366"/>
                  </a:cubicBezTo>
                  <a:cubicBezTo>
                    <a:pt x="2906" y="6385"/>
                    <a:pt x="4007" y="8330"/>
                    <a:pt x="4007" y="8368"/>
                  </a:cubicBezTo>
                  <a:cubicBezTo>
                    <a:pt x="4007" y="8381"/>
                    <a:pt x="4098" y="8435"/>
                    <a:pt x="4211" y="8494"/>
                  </a:cubicBezTo>
                  <a:lnTo>
                    <a:pt x="5594" y="8494"/>
                  </a:lnTo>
                  <a:cubicBezTo>
                    <a:pt x="6119" y="7439"/>
                    <a:pt x="6417" y="6134"/>
                    <a:pt x="6417" y="4614"/>
                  </a:cubicBezTo>
                  <a:cubicBezTo>
                    <a:pt x="6417" y="2801"/>
                    <a:pt x="5664" y="1168"/>
                    <a:pt x="44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76"/>
            <p:cNvSpPr/>
            <p:nvPr/>
          </p:nvSpPr>
          <p:spPr>
            <a:xfrm>
              <a:off x="4158032" y="4130589"/>
              <a:ext cx="149997" cy="159330"/>
            </a:xfrm>
            <a:custGeom>
              <a:avLst/>
              <a:gdLst/>
              <a:ahLst/>
              <a:cxnLst/>
              <a:rect l="l" t="t" r="r" b="b"/>
              <a:pathLst>
                <a:path w="5320" h="5651" extrusionOk="0">
                  <a:moveTo>
                    <a:pt x="956" y="1"/>
                  </a:moveTo>
                  <a:lnTo>
                    <a:pt x="1" y="665"/>
                  </a:lnTo>
                  <a:lnTo>
                    <a:pt x="423" y="1755"/>
                  </a:lnTo>
                  <a:lnTo>
                    <a:pt x="200" y="2530"/>
                  </a:lnTo>
                  <a:lnTo>
                    <a:pt x="385" y="2785"/>
                  </a:lnTo>
                  <a:lnTo>
                    <a:pt x="2750" y="3786"/>
                  </a:lnTo>
                  <a:cubicBezTo>
                    <a:pt x="2904" y="3851"/>
                    <a:pt x="3027" y="3961"/>
                    <a:pt x="3108" y="4104"/>
                  </a:cubicBezTo>
                  <a:lnTo>
                    <a:pt x="3792" y="5277"/>
                  </a:lnTo>
                  <a:cubicBezTo>
                    <a:pt x="3926" y="5508"/>
                    <a:pt x="4174" y="5651"/>
                    <a:pt x="4443" y="5651"/>
                  </a:cubicBezTo>
                  <a:lnTo>
                    <a:pt x="5320" y="5651"/>
                  </a:lnTo>
                  <a:cubicBezTo>
                    <a:pt x="5158" y="5597"/>
                    <a:pt x="5021" y="5481"/>
                    <a:pt x="4930" y="5330"/>
                  </a:cubicBezTo>
                  <a:lnTo>
                    <a:pt x="3980" y="3633"/>
                  </a:lnTo>
                  <a:cubicBezTo>
                    <a:pt x="3899" y="3490"/>
                    <a:pt x="3770" y="3380"/>
                    <a:pt x="3622" y="3315"/>
                  </a:cubicBezTo>
                  <a:lnTo>
                    <a:pt x="1844" y="2562"/>
                  </a:lnTo>
                  <a:cubicBezTo>
                    <a:pt x="1505" y="2417"/>
                    <a:pt x="1311" y="2056"/>
                    <a:pt x="1384" y="1693"/>
                  </a:cubicBezTo>
                  <a:cubicBezTo>
                    <a:pt x="1437" y="1427"/>
                    <a:pt x="1437" y="1155"/>
                    <a:pt x="1373" y="891"/>
                  </a:cubicBezTo>
                  <a:cubicBezTo>
                    <a:pt x="1316" y="652"/>
                    <a:pt x="1117" y="262"/>
                    <a:pt x="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76"/>
            <p:cNvSpPr/>
            <p:nvPr/>
          </p:nvSpPr>
          <p:spPr>
            <a:xfrm>
              <a:off x="4046211" y="4211903"/>
              <a:ext cx="124058" cy="84388"/>
            </a:xfrm>
            <a:custGeom>
              <a:avLst/>
              <a:gdLst/>
              <a:ahLst/>
              <a:cxnLst/>
              <a:rect l="l" t="t" r="r" b="b"/>
              <a:pathLst>
                <a:path w="4400" h="2993" extrusionOk="0">
                  <a:moveTo>
                    <a:pt x="1" y="1"/>
                  </a:moveTo>
                  <a:lnTo>
                    <a:pt x="165" y="803"/>
                  </a:lnTo>
                  <a:lnTo>
                    <a:pt x="862" y="2124"/>
                  </a:lnTo>
                  <a:lnTo>
                    <a:pt x="1061" y="2769"/>
                  </a:lnTo>
                  <a:lnTo>
                    <a:pt x="1061" y="2993"/>
                  </a:lnTo>
                  <a:lnTo>
                    <a:pt x="3698" y="2993"/>
                  </a:lnTo>
                  <a:cubicBezTo>
                    <a:pt x="4088" y="2993"/>
                    <a:pt x="4400" y="2664"/>
                    <a:pt x="4376" y="2269"/>
                  </a:cubicBezTo>
                  <a:cubicBezTo>
                    <a:pt x="4359" y="2005"/>
                    <a:pt x="4187" y="1776"/>
                    <a:pt x="3945" y="1674"/>
                  </a:cubicBezTo>
                  <a:lnTo>
                    <a:pt x="2850" y="1209"/>
                  </a:lnTo>
                  <a:lnTo>
                    <a:pt x="2799" y="1074"/>
                  </a:lnTo>
                  <a:lnTo>
                    <a:pt x="431" y="114"/>
                  </a:lnTo>
                  <a:lnTo>
                    <a:pt x="267" y="1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76"/>
            <p:cNvSpPr/>
            <p:nvPr/>
          </p:nvSpPr>
          <p:spPr>
            <a:xfrm>
              <a:off x="4003298" y="4193548"/>
              <a:ext cx="76014" cy="102602"/>
            </a:xfrm>
            <a:custGeom>
              <a:avLst/>
              <a:gdLst/>
              <a:ahLst/>
              <a:cxnLst/>
              <a:rect l="l" t="t" r="r" b="b"/>
              <a:pathLst>
                <a:path w="2696" h="3639" extrusionOk="0">
                  <a:moveTo>
                    <a:pt x="0" y="1"/>
                  </a:moveTo>
                  <a:lnTo>
                    <a:pt x="0" y="1"/>
                  </a:lnTo>
                  <a:cubicBezTo>
                    <a:pt x="70" y="975"/>
                    <a:pt x="355" y="1887"/>
                    <a:pt x="813" y="2691"/>
                  </a:cubicBezTo>
                  <a:cubicBezTo>
                    <a:pt x="979" y="2979"/>
                    <a:pt x="1076" y="3307"/>
                    <a:pt x="1092" y="3638"/>
                  </a:cubicBezTo>
                  <a:lnTo>
                    <a:pt x="2696" y="3638"/>
                  </a:lnTo>
                  <a:cubicBezTo>
                    <a:pt x="2677" y="3307"/>
                    <a:pt x="2580" y="2979"/>
                    <a:pt x="2419" y="2694"/>
                  </a:cubicBezTo>
                  <a:cubicBezTo>
                    <a:pt x="2074" y="2091"/>
                    <a:pt x="1827" y="1427"/>
                    <a:pt x="1695" y="71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76"/>
            <p:cNvSpPr/>
            <p:nvPr/>
          </p:nvSpPr>
          <p:spPr>
            <a:xfrm>
              <a:off x="4186171" y="4270323"/>
              <a:ext cx="11504" cy="20667"/>
            </a:xfrm>
            <a:custGeom>
              <a:avLst/>
              <a:gdLst/>
              <a:ahLst/>
              <a:cxnLst/>
              <a:rect l="l" t="t" r="r" b="b"/>
              <a:pathLst>
                <a:path w="408" h="733" extrusionOk="0">
                  <a:moveTo>
                    <a:pt x="205" y="0"/>
                  </a:moveTo>
                  <a:cubicBezTo>
                    <a:pt x="203" y="0"/>
                    <a:pt x="202" y="0"/>
                    <a:pt x="200" y="0"/>
                  </a:cubicBezTo>
                  <a:cubicBezTo>
                    <a:pt x="90" y="6"/>
                    <a:pt x="1" y="103"/>
                    <a:pt x="1" y="213"/>
                  </a:cubicBezTo>
                  <a:lnTo>
                    <a:pt x="1" y="522"/>
                  </a:lnTo>
                  <a:cubicBezTo>
                    <a:pt x="1" y="631"/>
                    <a:pt x="87" y="732"/>
                    <a:pt x="196" y="732"/>
                  </a:cubicBezTo>
                  <a:cubicBezTo>
                    <a:pt x="197" y="732"/>
                    <a:pt x="199" y="732"/>
                    <a:pt x="200" y="732"/>
                  </a:cubicBezTo>
                  <a:cubicBezTo>
                    <a:pt x="202" y="732"/>
                    <a:pt x="203" y="732"/>
                    <a:pt x="205" y="732"/>
                  </a:cubicBezTo>
                  <a:cubicBezTo>
                    <a:pt x="316" y="732"/>
                    <a:pt x="407" y="642"/>
                    <a:pt x="407" y="530"/>
                  </a:cubicBezTo>
                  <a:lnTo>
                    <a:pt x="407" y="202"/>
                  </a:lnTo>
                  <a:cubicBezTo>
                    <a:pt x="407" y="93"/>
                    <a:pt x="31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76"/>
            <p:cNvSpPr/>
            <p:nvPr/>
          </p:nvSpPr>
          <p:spPr>
            <a:xfrm>
              <a:off x="4208417" y="4270323"/>
              <a:ext cx="11475" cy="20667"/>
            </a:xfrm>
            <a:custGeom>
              <a:avLst/>
              <a:gdLst/>
              <a:ahLst/>
              <a:cxnLst/>
              <a:rect l="l" t="t" r="r" b="b"/>
              <a:pathLst>
                <a:path w="407" h="733" extrusionOk="0">
                  <a:moveTo>
                    <a:pt x="201" y="0"/>
                  </a:moveTo>
                  <a:cubicBezTo>
                    <a:pt x="200" y="0"/>
                    <a:pt x="198" y="0"/>
                    <a:pt x="197" y="0"/>
                  </a:cubicBezTo>
                  <a:cubicBezTo>
                    <a:pt x="86" y="6"/>
                    <a:pt x="0" y="103"/>
                    <a:pt x="0" y="213"/>
                  </a:cubicBezTo>
                  <a:lnTo>
                    <a:pt x="0" y="522"/>
                  </a:lnTo>
                  <a:cubicBezTo>
                    <a:pt x="0" y="631"/>
                    <a:pt x="84" y="732"/>
                    <a:pt x="192" y="732"/>
                  </a:cubicBezTo>
                  <a:cubicBezTo>
                    <a:pt x="194" y="732"/>
                    <a:pt x="195" y="732"/>
                    <a:pt x="197" y="732"/>
                  </a:cubicBezTo>
                  <a:cubicBezTo>
                    <a:pt x="198" y="732"/>
                    <a:pt x="200" y="732"/>
                    <a:pt x="202" y="732"/>
                  </a:cubicBezTo>
                  <a:cubicBezTo>
                    <a:pt x="315" y="732"/>
                    <a:pt x="406" y="642"/>
                    <a:pt x="406" y="530"/>
                  </a:cubicBezTo>
                  <a:lnTo>
                    <a:pt x="406" y="202"/>
                  </a:lnTo>
                  <a:cubicBezTo>
                    <a:pt x="406" y="93"/>
                    <a:pt x="315" y="0"/>
                    <a:pt x="2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76"/>
            <p:cNvSpPr/>
            <p:nvPr/>
          </p:nvSpPr>
          <p:spPr>
            <a:xfrm>
              <a:off x="4229788" y="4270323"/>
              <a:ext cx="11504" cy="20667"/>
            </a:xfrm>
            <a:custGeom>
              <a:avLst/>
              <a:gdLst/>
              <a:ahLst/>
              <a:cxnLst/>
              <a:rect l="l" t="t" r="r" b="b"/>
              <a:pathLst>
                <a:path w="408" h="733" extrusionOk="0">
                  <a:moveTo>
                    <a:pt x="205" y="0"/>
                  </a:moveTo>
                  <a:cubicBezTo>
                    <a:pt x="203" y="0"/>
                    <a:pt x="202" y="0"/>
                    <a:pt x="200" y="0"/>
                  </a:cubicBezTo>
                  <a:cubicBezTo>
                    <a:pt x="90" y="6"/>
                    <a:pt x="1" y="103"/>
                    <a:pt x="1" y="213"/>
                  </a:cubicBezTo>
                  <a:lnTo>
                    <a:pt x="1" y="522"/>
                  </a:lnTo>
                  <a:cubicBezTo>
                    <a:pt x="1" y="631"/>
                    <a:pt x="87" y="732"/>
                    <a:pt x="196" y="732"/>
                  </a:cubicBezTo>
                  <a:cubicBezTo>
                    <a:pt x="197" y="732"/>
                    <a:pt x="199" y="732"/>
                    <a:pt x="200" y="732"/>
                  </a:cubicBezTo>
                  <a:cubicBezTo>
                    <a:pt x="202" y="732"/>
                    <a:pt x="203" y="732"/>
                    <a:pt x="205" y="732"/>
                  </a:cubicBezTo>
                  <a:cubicBezTo>
                    <a:pt x="316" y="732"/>
                    <a:pt x="407" y="642"/>
                    <a:pt x="407" y="530"/>
                  </a:cubicBezTo>
                  <a:lnTo>
                    <a:pt x="407" y="202"/>
                  </a:lnTo>
                  <a:cubicBezTo>
                    <a:pt x="407" y="93"/>
                    <a:pt x="316" y="0"/>
                    <a:pt x="2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76"/>
            <p:cNvSpPr/>
            <p:nvPr/>
          </p:nvSpPr>
          <p:spPr>
            <a:xfrm>
              <a:off x="4055543" y="4364297"/>
              <a:ext cx="280879" cy="27575"/>
            </a:xfrm>
            <a:custGeom>
              <a:avLst/>
              <a:gdLst/>
              <a:ahLst/>
              <a:cxnLst/>
              <a:rect l="l" t="t" r="r" b="b"/>
              <a:pathLst>
                <a:path w="9962" h="978" extrusionOk="0">
                  <a:moveTo>
                    <a:pt x="353" y="1"/>
                  </a:moveTo>
                  <a:cubicBezTo>
                    <a:pt x="149" y="68"/>
                    <a:pt x="1" y="259"/>
                    <a:pt x="1" y="488"/>
                  </a:cubicBezTo>
                  <a:cubicBezTo>
                    <a:pt x="1" y="717"/>
                    <a:pt x="149" y="910"/>
                    <a:pt x="353" y="978"/>
                  </a:cubicBezTo>
                  <a:lnTo>
                    <a:pt x="9426" y="978"/>
                  </a:lnTo>
                  <a:cubicBezTo>
                    <a:pt x="9727" y="978"/>
                    <a:pt x="9961" y="700"/>
                    <a:pt x="9902" y="388"/>
                  </a:cubicBezTo>
                  <a:cubicBezTo>
                    <a:pt x="9861" y="176"/>
                    <a:pt x="9638" y="1"/>
                    <a:pt x="9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76"/>
            <p:cNvSpPr/>
            <p:nvPr/>
          </p:nvSpPr>
          <p:spPr>
            <a:xfrm>
              <a:off x="4006230" y="4364297"/>
              <a:ext cx="64144" cy="27575"/>
            </a:xfrm>
            <a:custGeom>
              <a:avLst/>
              <a:gdLst/>
              <a:ahLst/>
              <a:cxnLst/>
              <a:rect l="l" t="t" r="r" b="b"/>
              <a:pathLst>
                <a:path w="2275" h="978" extrusionOk="0">
                  <a:moveTo>
                    <a:pt x="547" y="1"/>
                  </a:moveTo>
                  <a:cubicBezTo>
                    <a:pt x="329" y="1"/>
                    <a:pt x="109" y="176"/>
                    <a:pt x="63" y="388"/>
                  </a:cubicBezTo>
                  <a:cubicBezTo>
                    <a:pt x="1" y="700"/>
                    <a:pt x="238" y="978"/>
                    <a:pt x="542" y="978"/>
                  </a:cubicBezTo>
                  <a:lnTo>
                    <a:pt x="2269" y="978"/>
                  </a:lnTo>
                  <a:cubicBezTo>
                    <a:pt x="2005" y="978"/>
                    <a:pt x="1785" y="757"/>
                    <a:pt x="1785" y="488"/>
                  </a:cubicBezTo>
                  <a:cubicBezTo>
                    <a:pt x="1785" y="219"/>
                    <a:pt x="2005" y="1"/>
                    <a:pt x="22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76"/>
            <p:cNvSpPr/>
            <p:nvPr/>
          </p:nvSpPr>
          <p:spPr>
            <a:xfrm>
              <a:off x="4181844" y="4050571"/>
              <a:ext cx="180956" cy="239488"/>
            </a:xfrm>
            <a:custGeom>
              <a:avLst/>
              <a:gdLst/>
              <a:ahLst/>
              <a:cxnLst/>
              <a:rect l="l" t="t" r="r" b="b"/>
              <a:pathLst>
                <a:path w="6418" h="8494" extrusionOk="0">
                  <a:moveTo>
                    <a:pt x="4157" y="0"/>
                  </a:moveTo>
                  <a:lnTo>
                    <a:pt x="0" y="2903"/>
                  </a:lnTo>
                  <a:lnTo>
                    <a:pt x="143" y="3073"/>
                  </a:lnTo>
                  <a:lnTo>
                    <a:pt x="444" y="3969"/>
                  </a:lnTo>
                  <a:lnTo>
                    <a:pt x="337" y="4848"/>
                  </a:lnTo>
                  <a:lnTo>
                    <a:pt x="547" y="5351"/>
                  </a:lnTo>
                  <a:cubicBezTo>
                    <a:pt x="547" y="5351"/>
                    <a:pt x="2852" y="6347"/>
                    <a:pt x="2879" y="6366"/>
                  </a:cubicBezTo>
                  <a:cubicBezTo>
                    <a:pt x="2906" y="6385"/>
                    <a:pt x="4007" y="8330"/>
                    <a:pt x="4007" y="8368"/>
                  </a:cubicBezTo>
                  <a:cubicBezTo>
                    <a:pt x="4007" y="8381"/>
                    <a:pt x="4098" y="8435"/>
                    <a:pt x="4211" y="8494"/>
                  </a:cubicBezTo>
                  <a:lnTo>
                    <a:pt x="5594" y="8494"/>
                  </a:lnTo>
                  <a:cubicBezTo>
                    <a:pt x="6119" y="7439"/>
                    <a:pt x="6417" y="6134"/>
                    <a:pt x="6417" y="4614"/>
                  </a:cubicBezTo>
                  <a:cubicBezTo>
                    <a:pt x="6417" y="2801"/>
                    <a:pt x="5664" y="1168"/>
                    <a:pt x="4453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76"/>
            <p:cNvSpPr/>
            <p:nvPr/>
          </p:nvSpPr>
          <p:spPr>
            <a:xfrm>
              <a:off x="4161754" y="4022827"/>
              <a:ext cx="151520" cy="111060"/>
            </a:xfrm>
            <a:custGeom>
              <a:avLst/>
              <a:gdLst/>
              <a:ahLst/>
              <a:cxnLst/>
              <a:rect l="l" t="t" r="r" b="b"/>
              <a:pathLst>
                <a:path w="5374" h="3939" extrusionOk="0">
                  <a:moveTo>
                    <a:pt x="4431" y="0"/>
                  </a:moveTo>
                  <a:cubicBezTo>
                    <a:pt x="4380" y="0"/>
                    <a:pt x="4329" y="15"/>
                    <a:pt x="4284" y="45"/>
                  </a:cubicBezTo>
                  <a:lnTo>
                    <a:pt x="0" y="2978"/>
                  </a:lnTo>
                  <a:cubicBezTo>
                    <a:pt x="436" y="3309"/>
                    <a:pt x="773" y="3801"/>
                    <a:pt x="864" y="3938"/>
                  </a:cubicBezTo>
                  <a:lnTo>
                    <a:pt x="5223" y="957"/>
                  </a:lnTo>
                  <a:cubicBezTo>
                    <a:pt x="5360" y="863"/>
                    <a:pt x="5373" y="659"/>
                    <a:pt x="5247" y="546"/>
                  </a:cubicBezTo>
                  <a:cubicBezTo>
                    <a:pt x="5034" y="365"/>
                    <a:pt x="4808" y="196"/>
                    <a:pt x="4574" y="42"/>
                  </a:cubicBezTo>
                  <a:cubicBezTo>
                    <a:pt x="4530" y="15"/>
                    <a:pt x="4481" y="0"/>
                    <a:pt x="44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76"/>
            <p:cNvSpPr/>
            <p:nvPr/>
          </p:nvSpPr>
          <p:spPr>
            <a:xfrm>
              <a:off x="4134969" y="4106003"/>
              <a:ext cx="51992" cy="43279"/>
            </a:xfrm>
            <a:custGeom>
              <a:avLst/>
              <a:gdLst/>
              <a:ahLst/>
              <a:cxnLst/>
              <a:rect l="l" t="t" r="r" b="b"/>
              <a:pathLst>
                <a:path w="1844" h="1535" extrusionOk="0">
                  <a:moveTo>
                    <a:pt x="994" y="1"/>
                  </a:moveTo>
                  <a:lnTo>
                    <a:pt x="1" y="682"/>
                  </a:lnTo>
                  <a:lnTo>
                    <a:pt x="1" y="830"/>
                  </a:lnTo>
                  <a:lnTo>
                    <a:pt x="687" y="1534"/>
                  </a:lnTo>
                  <a:lnTo>
                    <a:pt x="1023" y="1534"/>
                  </a:lnTo>
                  <a:lnTo>
                    <a:pt x="1844" y="972"/>
                  </a:lnTo>
                  <a:cubicBezTo>
                    <a:pt x="1844" y="972"/>
                    <a:pt x="1489" y="391"/>
                    <a:pt x="9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76"/>
            <p:cNvSpPr/>
            <p:nvPr/>
          </p:nvSpPr>
          <p:spPr>
            <a:xfrm>
              <a:off x="4078381" y="4121792"/>
              <a:ext cx="95609" cy="124819"/>
            </a:xfrm>
            <a:custGeom>
              <a:avLst/>
              <a:gdLst/>
              <a:ahLst/>
              <a:cxnLst/>
              <a:rect l="l" t="t" r="r" b="b"/>
              <a:pathLst>
                <a:path w="3391" h="4427" extrusionOk="0">
                  <a:moveTo>
                    <a:pt x="1615" y="0"/>
                  </a:moveTo>
                  <a:cubicBezTo>
                    <a:pt x="679" y="299"/>
                    <a:pt x="1" y="1176"/>
                    <a:pt x="1" y="2212"/>
                  </a:cubicBezTo>
                  <a:cubicBezTo>
                    <a:pt x="1" y="3248"/>
                    <a:pt x="679" y="4125"/>
                    <a:pt x="1615" y="4426"/>
                  </a:cubicBezTo>
                  <a:cubicBezTo>
                    <a:pt x="2629" y="4200"/>
                    <a:pt x="3388" y="3296"/>
                    <a:pt x="3388" y="2212"/>
                  </a:cubicBezTo>
                  <a:cubicBezTo>
                    <a:pt x="3391" y="1130"/>
                    <a:pt x="2629" y="224"/>
                    <a:pt x="16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76"/>
            <p:cNvSpPr/>
            <p:nvPr/>
          </p:nvSpPr>
          <p:spPr>
            <a:xfrm>
              <a:off x="4045929" y="4120128"/>
              <a:ext cx="80807" cy="128062"/>
            </a:xfrm>
            <a:custGeom>
              <a:avLst/>
              <a:gdLst/>
              <a:ahLst/>
              <a:cxnLst/>
              <a:rect l="l" t="t" r="r" b="b"/>
              <a:pathLst>
                <a:path w="2866" h="4542" extrusionOk="0">
                  <a:moveTo>
                    <a:pt x="2271" y="0"/>
                  </a:moveTo>
                  <a:cubicBezTo>
                    <a:pt x="1017" y="0"/>
                    <a:pt x="0" y="1017"/>
                    <a:pt x="0" y="2271"/>
                  </a:cubicBezTo>
                  <a:cubicBezTo>
                    <a:pt x="0" y="3525"/>
                    <a:pt x="1017" y="4542"/>
                    <a:pt x="2271" y="4542"/>
                  </a:cubicBezTo>
                  <a:cubicBezTo>
                    <a:pt x="2475" y="4542"/>
                    <a:pt x="2677" y="4515"/>
                    <a:pt x="2865" y="4461"/>
                  </a:cubicBezTo>
                  <a:cubicBezTo>
                    <a:pt x="1902" y="4203"/>
                    <a:pt x="1192" y="3320"/>
                    <a:pt x="1192" y="2271"/>
                  </a:cubicBezTo>
                  <a:cubicBezTo>
                    <a:pt x="1192" y="1224"/>
                    <a:pt x="1902" y="345"/>
                    <a:pt x="2865" y="81"/>
                  </a:cubicBezTo>
                  <a:cubicBezTo>
                    <a:pt x="2677" y="33"/>
                    <a:pt x="2475" y="0"/>
                    <a:pt x="22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76"/>
            <p:cNvSpPr/>
            <p:nvPr/>
          </p:nvSpPr>
          <p:spPr>
            <a:xfrm>
              <a:off x="4111088" y="4156528"/>
              <a:ext cx="30817" cy="55262"/>
            </a:xfrm>
            <a:custGeom>
              <a:avLst/>
              <a:gdLst/>
              <a:ahLst/>
              <a:cxnLst/>
              <a:rect l="l" t="t" r="r" b="b"/>
              <a:pathLst>
                <a:path w="1093" h="1960" extrusionOk="0">
                  <a:moveTo>
                    <a:pt x="533" y="1"/>
                  </a:moveTo>
                  <a:cubicBezTo>
                    <a:pt x="213" y="211"/>
                    <a:pt x="0" y="571"/>
                    <a:pt x="0" y="980"/>
                  </a:cubicBezTo>
                  <a:cubicBezTo>
                    <a:pt x="0" y="1392"/>
                    <a:pt x="213" y="1750"/>
                    <a:pt x="533" y="1959"/>
                  </a:cubicBezTo>
                  <a:cubicBezTo>
                    <a:pt x="869" y="1760"/>
                    <a:pt x="1093" y="1397"/>
                    <a:pt x="1093" y="980"/>
                  </a:cubicBezTo>
                  <a:cubicBezTo>
                    <a:pt x="1093" y="563"/>
                    <a:pt x="869" y="200"/>
                    <a:pt x="5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76"/>
            <p:cNvSpPr/>
            <p:nvPr/>
          </p:nvSpPr>
          <p:spPr>
            <a:xfrm>
              <a:off x="4078015" y="4152214"/>
              <a:ext cx="48721" cy="63890"/>
            </a:xfrm>
            <a:custGeom>
              <a:avLst/>
              <a:gdLst/>
              <a:ahLst/>
              <a:cxnLst/>
              <a:rect l="l" t="t" r="r" b="b"/>
              <a:pathLst>
                <a:path w="1728" h="2266" extrusionOk="0">
                  <a:moveTo>
                    <a:pt x="1133" y="0"/>
                  </a:moveTo>
                  <a:cubicBezTo>
                    <a:pt x="509" y="0"/>
                    <a:pt x="0" y="509"/>
                    <a:pt x="0" y="1133"/>
                  </a:cubicBezTo>
                  <a:cubicBezTo>
                    <a:pt x="0" y="1760"/>
                    <a:pt x="509" y="2266"/>
                    <a:pt x="1133" y="2266"/>
                  </a:cubicBezTo>
                  <a:cubicBezTo>
                    <a:pt x="1351" y="2266"/>
                    <a:pt x="1553" y="2207"/>
                    <a:pt x="1727" y="2099"/>
                  </a:cubicBezTo>
                  <a:cubicBezTo>
                    <a:pt x="1405" y="1900"/>
                    <a:pt x="1189" y="1545"/>
                    <a:pt x="1189" y="1133"/>
                  </a:cubicBezTo>
                  <a:cubicBezTo>
                    <a:pt x="1189" y="727"/>
                    <a:pt x="1405" y="366"/>
                    <a:pt x="1727" y="167"/>
                  </a:cubicBezTo>
                  <a:cubicBezTo>
                    <a:pt x="1558" y="60"/>
                    <a:pt x="1351" y="0"/>
                    <a:pt x="1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76"/>
            <p:cNvSpPr/>
            <p:nvPr/>
          </p:nvSpPr>
          <p:spPr>
            <a:xfrm>
              <a:off x="4046979" y="4120128"/>
              <a:ext cx="80807" cy="128062"/>
            </a:xfrm>
            <a:custGeom>
              <a:avLst/>
              <a:gdLst/>
              <a:ahLst/>
              <a:cxnLst/>
              <a:rect l="l" t="t" r="r" b="b"/>
              <a:pathLst>
                <a:path w="2866" h="4542" extrusionOk="0">
                  <a:moveTo>
                    <a:pt x="2271" y="0"/>
                  </a:moveTo>
                  <a:cubicBezTo>
                    <a:pt x="1017" y="0"/>
                    <a:pt x="0" y="1017"/>
                    <a:pt x="0" y="2271"/>
                  </a:cubicBezTo>
                  <a:cubicBezTo>
                    <a:pt x="0" y="3525"/>
                    <a:pt x="1017" y="4542"/>
                    <a:pt x="2271" y="4542"/>
                  </a:cubicBezTo>
                  <a:cubicBezTo>
                    <a:pt x="2475" y="4542"/>
                    <a:pt x="2677" y="4515"/>
                    <a:pt x="2865" y="4461"/>
                  </a:cubicBezTo>
                  <a:cubicBezTo>
                    <a:pt x="1902" y="4203"/>
                    <a:pt x="1192" y="3320"/>
                    <a:pt x="1192" y="2271"/>
                  </a:cubicBezTo>
                  <a:cubicBezTo>
                    <a:pt x="1192" y="1224"/>
                    <a:pt x="1902" y="345"/>
                    <a:pt x="2865" y="81"/>
                  </a:cubicBezTo>
                  <a:cubicBezTo>
                    <a:pt x="2677" y="33"/>
                    <a:pt x="2475" y="0"/>
                    <a:pt x="2271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76"/>
            <p:cNvSpPr/>
            <p:nvPr/>
          </p:nvSpPr>
          <p:spPr>
            <a:xfrm>
              <a:off x="4079065" y="4152214"/>
              <a:ext cx="48721" cy="63890"/>
            </a:xfrm>
            <a:custGeom>
              <a:avLst/>
              <a:gdLst/>
              <a:ahLst/>
              <a:cxnLst/>
              <a:rect l="l" t="t" r="r" b="b"/>
              <a:pathLst>
                <a:path w="1728" h="2266" extrusionOk="0">
                  <a:moveTo>
                    <a:pt x="1133" y="0"/>
                  </a:moveTo>
                  <a:cubicBezTo>
                    <a:pt x="509" y="0"/>
                    <a:pt x="0" y="509"/>
                    <a:pt x="0" y="1133"/>
                  </a:cubicBezTo>
                  <a:cubicBezTo>
                    <a:pt x="0" y="1760"/>
                    <a:pt x="509" y="2266"/>
                    <a:pt x="1133" y="2266"/>
                  </a:cubicBezTo>
                  <a:cubicBezTo>
                    <a:pt x="1351" y="2266"/>
                    <a:pt x="1553" y="2207"/>
                    <a:pt x="1727" y="2099"/>
                  </a:cubicBezTo>
                  <a:cubicBezTo>
                    <a:pt x="1405" y="1900"/>
                    <a:pt x="1189" y="1545"/>
                    <a:pt x="1189" y="1133"/>
                  </a:cubicBezTo>
                  <a:cubicBezTo>
                    <a:pt x="1189" y="727"/>
                    <a:pt x="1405" y="366"/>
                    <a:pt x="1727" y="167"/>
                  </a:cubicBezTo>
                  <a:cubicBezTo>
                    <a:pt x="1558" y="60"/>
                    <a:pt x="1351" y="0"/>
                    <a:pt x="1133" y="0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6" name="Google Shape;4126;p76"/>
          <p:cNvGrpSpPr/>
          <p:nvPr/>
        </p:nvGrpSpPr>
        <p:grpSpPr>
          <a:xfrm>
            <a:off x="6239584" y="4000102"/>
            <a:ext cx="391629" cy="391854"/>
            <a:chOff x="6239584" y="4000102"/>
            <a:chExt cx="391629" cy="391854"/>
          </a:xfrm>
        </p:grpSpPr>
        <p:sp>
          <p:nvSpPr>
            <p:cNvPr id="4127" name="Google Shape;4127;p76"/>
            <p:cNvSpPr/>
            <p:nvPr/>
          </p:nvSpPr>
          <p:spPr>
            <a:xfrm>
              <a:off x="6286247" y="4110260"/>
              <a:ext cx="233680" cy="264159"/>
            </a:xfrm>
            <a:custGeom>
              <a:avLst/>
              <a:gdLst/>
              <a:ahLst/>
              <a:cxnLst/>
              <a:rect l="l" t="t" r="r" b="b"/>
              <a:pathLst>
                <a:path w="8288" h="9369" extrusionOk="0">
                  <a:moveTo>
                    <a:pt x="3931" y="1"/>
                  </a:moveTo>
                  <a:cubicBezTo>
                    <a:pt x="1680" y="547"/>
                    <a:pt x="1" y="2575"/>
                    <a:pt x="1" y="4999"/>
                  </a:cubicBezTo>
                  <a:cubicBezTo>
                    <a:pt x="1" y="6479"/>
                    <a:pt x="625" y="7811"/>
                    <a:pt x="1626" y="8750"/>
                  </a:cubicBezTo>
                  <a:lnTo>
                    <a:pt x="3240" y="9369"/>
                  </a:lnTo>
                  <a:lnTo>
                    <a:pt x="5519" y="8820"/>
                  </a:lnTo>
                  <a:lnTo>
                    <a:pt x="6611" y="8780"/>
                  </a:lnTo>
                  <a:cubicBezTo>
                    <a:pt x="7480" y="8037"/>
                    <a:pt x="8088" y="7001"/>
                    <a:pt x="8287" y="5823"/>
                  </a:cubicBezTo>
                  <a:lnTo>
                    <a:pt x="8123" y="5104"/>
                  </a:lnTo>
                  <a:lnTo>
                    <a:pt x="7870" y="3361"/>
                  </a:lnTo>
                  <a:lnTo>
                    <a:pt x="6974" y="1849"/>
                  </a:lnTo>
                  <a:lnTo>
                    <a:pt x="5075" y="547"/>
                  </a:lnTo>
                  <a:lnTo>
                    <a:pt x="4881" y="208"/>
                  </a:lnTo>
                  <a:cubicBezTo>
                    <a:pt x="4577" y="108"/>
                    <a:pt x="4257" y="41"/>
                    <a:pt x="39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76"/>
            <p:cNvSpPr/>
            <p:nvPr/>
          </p:nvSpPr>
          <p:spPr>
            <a:xfrm>
              <a:off x="6263409" y="4109499"/>
              <a:ext cx="143259" cy="251415"/>
            </a:xfrm>
            <a:custGeom>
              <a:avLst/>
              <a:gdLst/>
              <a:ahLst/>
              <a:cxnLst/>
              <a:rect l="l" t="t" r="r" b="b"/>
              <a:pathLst>
                <a:path w="5081" h="8917" extrusionOk="0">
                  <a:moveTo>
                    <a:pt x="4166" y="1"/>
                  </a:moveTo>
                  <a:cubicBezTo>
                    <a:pt x="4050" y="1"/>
                    <a:pt x="3934" y="6"/>
                    <a:pt x="3821" y="14"/>
                  </a:cubicBezTo>
                  <a:lnTo>
                    <a:pt x="3539" y="364"/>
                  </a:lnTo>
                  <a:lnTo>
                    <a:pt x="2533" y="576"/>
                  </a:lnTo>
                  <a:lnTo>
                    <a:pt x="1968" y="509"/>
                  </a:lnTo>
                  <a:cubicBezTo>
                    <a:pt x="1335" y="819"/>
                    <a:pt x="776" y="1260"/>
                    <a:pt x="326" y="1795"/>
                  </a:cubicBezTo>
                  <a:lnTo>
                    <a:pt x="351" y="2632"/>
                  </a:lnTo>
                  <a:lnTo>
                    <a:pt x="1" y="6587"/>
                  </a:lnTo>
                  <a:lnTo>
                    <a:pt x="1134" y="8279"/>
                  </a:lnTo>
                  <a:lnTo>
                    <a:pt x="2804" y="8917"/>
                  </a:lnTo>
                  <a:cubicBezTo>
                    <a:pt x="1661" y="8002"/>
                    <a:pt x="929" y="6592"/>
                    <a:pt x="929" y="5016"/>
                  </a:cubicBezTo>
                  <a:cubicBezTo>
                    <a:pt x="929" y="2543"/>
                    <a:pt x="2724" y="490"/>
                    <a:pt x="5080" y="87"/>
                  </a:cubicBezTo>
                  <a:cubicBezTo>
                    <a:pt x="4785" y="33"/>
                    <a:pt x="4480" y="1"/>
                    <a:pt x="4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76"/>
            <p:cNvSpPr/>
            <p:nvPr/>
          </p:nvSpPr>
          <p:spPr>
            <a:xfrm>
              <a:off x="6548432" y="4002076"/>
              <a:ext cx="82781" cy="115712"/>
            </a:xfrm>
            <a:custGeom>
              <a:avLst/>
              <a:gdLst/>
              <a:ahLst/>
              <a:cxnLst/>
              <a:rect l="l" t="t" r="r" b="b"/>
              <a:pathLst>
                <a:path w="2936" h="4104" extrusionOk="0">
                  <a:moveTo>
                    <a:pt x="1356" y="1"/>
                  </a:moveTo>
                  <a:cubicBezTo>
                    <a:pt x="560" y="340"/>
                    <a:pt x="0" y="1131"/>
                    <a:pt x="0" y="2054"/>
                  </a:cubicBezTo>
                  <a:cubicBezTo>
                    <a:pt x="0" y="2974"/>
                    <a:pt x="560" y="3765"/>
                    <a:pt x="1356" y="4104"/>
                  </a:cubicBezTo>
                  <a:cubicBezTo>
                    <a:pt x="2263" y="3864"/>
                    <a:pt x="2933" y="3038"/>
                    <a:pt x="2933" y="2054"/>
                  </a:cubicBezTo>
                  <a:cubicBezTo>
                    <a:pt x="2935" y="1777"/>
                    <a:pt x="2887" y="1516"/>
                    <a:pt x="2787" y="1273"/>
                  </a:cubicBezTo>
                  <a:lnTo>
                    <a:pt x="2650" y="1247"/>
                  </a:lnTo>
                  <a:lnTo>
                    <a:pt x="1910" y="413"/>
                  </a:lnTo>
                  <a:lnTo>
                    <a:pt x="1910" y="238"/>
                  </a:lnTo>
                  <a:cubicBezTo>
                    <a:pt x="1738" y="133"/>
                    <a:pt x="1552" y="55"/>
                    <a:pt x="13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76"/>
            <p:cNvSpPr/>
            <p:nvPr/>
          </p:nvSpPr>
          <p:spPr>
            <a:xfrm>
              <a:off x="6310833" y="4315830"/>
              <a:ext cx="161980" cy="75055"/>
            </a:xfrm>
            <a:custGeom>
              <a:avLst/>
              <a:gdLst/>
              <a:ahLst/>
              <a:cxnLst/>
              <a:rect l="l" t="t" r="r" b="b"/>
              <a:pathLst>
                <a:path w="5745" h="2662" extrusionOk="0">
                  <a:moveTo>
                    <a:pt x="2627" y="0"/>
                  </a:moveTo>
                  <a:cubicBezTo>
                    <a:pt x="1916" y="0"/>
                    <a:pt x="1941" y="834"/>
                    <a:pt x="1373" y="848"/>
                  </a:cubicBezTo>
                  <a:cubicBezTo>
                    <a:pt x="1362" y="849"/>
                    <a:pt x="1351" y="849"/>
                    <a:pt x="1341" y="849"/>
                  </a:cubicBezTo>
                  <a:cubicBezTo>
                    <a:pt x="761" y="849"/>
                    <a:pt x="825" y="320"/>
                    <a:pt x="204" y="320"/>
                  </a:cubicBezTo>
                  <a:cubicBezTo>
                    <a:pt x="147" y="320"/>
                    <a:pt x="84" y="325"/>
                    <a:pt x="14" y="334"/>
                  </a:cubicBezTo>
                  <a:cubicBezTo>
                    <a:pt x="8" y="334"/>
                    <a:pt x="3" y="334"/>
                    <a:pt x="0" y="337"/>
                  </a:cubicBezTo>
                  <a:lnTo>
                    <a:pt x="189" y="1319"/>
                  </a:lnTo>
                  <a:lnTo>
                    <a:pt x="1956" y="2457"/>
                  </a:lnTo>
                  <a:lnTo>
                    <a:pt x="3086" y="2662"/>
                  </a:lnTo>
                  <a:cubicBezTo>
                    <a:pt x="4095" y="2541"/>
                    <a:pt x="5010" y="2121"/>
                    <a:pt x="5745" y="1491"/>
                  </a:cubicBezTo>
                  <a:cubicBezTo>
                    <a:pt x="5578" y="824"/>
                    <a:pt x="5400" y="309"/>
                    <a:pt x="4957" y="309"/>
                  </a:cubicBezTo>
                  <a:cubicBezTo>
                    <a:pt x="4884" y="309"/>
                    <a:pt x="4803" y="323"/>
                    <a:pt x="4714" y="353"/>
                  </a:cubicBezTo>
                  <a:cubicBezTo>
                    <a:pt x="4489" y="430"/>
                    <a:pt x="4366" y="469"/>
                    <a:pt x="4247" y="469"/>
                  </a:cubicBezTo>
                  <a:cubicBezTo>
                    <a:pt x="4034" y="469"/>
                    <a:pt x="3832" y="343"/>
                    <a:pt x="3070" y="84"/>
                  </a:cubicBezTo>
                  <a:cubicBezTo>
                    <a:pt x="2896" y="25"/>
                    <a:pt x="2750" y="0"/>
                    <a:pt x="262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76"/>
            <p:cNvSpPr/>
            <p:nvPr/>
          </p:nvSpPr>
          <p:spPr>
            <a:xfrm>
              <a:off x="6274885" y="4169780"/>
              <a:ext cx="98936" cy="123184"/>
            </a:xfrm>
            <a:custGeom>
              <a:avLst/>
              <a:gdLst/>
              <a:ahLst/>
              <a:cxnLst/>
              <a:rect l="l" t="t" r="r" b="b"/>
              <a:pathLst>
                <a:path w="3509" h="4369" extrusionOk="0">
                  <a:moveTo>
                    <a:pt x="1951" y="1"/>
                  </a:moveTo>
                  <a:cubicBezTo>
                    <a:pt x="1804" y="1"/>
                    <a:pt x="1629" y="15"/>
                    <a:pt x="1413" y="23"/>
                  </a:cubicBezTo>
                  <a:lnTo>
                    <a:pt x="570" y="588"/>
                  </a:lnTo>
                  <a:lnTo>
                    <a:pt x="0" y="2867"/>
                  </a:lnTo>
                  <a:cubicBezTo>
                    <a:pt x="0" y="2867"/>
                    <a:pt x="194" y="3674"/>
                    <a:pt x="240" y="3712"/>
                  </a:cubicBezTo>
                  <a:cubicBezTo>
                    <a:pt x="283" y="3749"/>
                    <a:pt x="751" y="4368"/>
                    <a:pt x="751" y="4368"/>
                  </a:cubicBezTo>
                  <a:cubicBezTo>
                    <a:pt x="826" y="4293"/>
                    <a:pt x="926" y="4220"/>
                    <a:pt x="1041" y="4156"/>
                  </a:cubicBezTo>
                  <a:cubicBezTo>
                    <a:pt x="1978" y="3642"/>
                    <a:pt x="1671" y="3316"/>
                    <a:pt x="1961" y="2915"/>
                  </a:cubicBezTo>
                  <a:cubicBezTo>
                    <a:pt x="2052" y="2787"/>
                    <a:pt x="2224" y="2755"/>
                    <a:pt x="2418" y="2755"/>
                  </a:cubicBezTo>
                  <a:cubicBezTo>
                    <a:pt x="2619" y="2755"/>
                    <a:pt x="2845" y="2790"/>
                    <a:pt x="3032" y="2790"/>
                  </a:cubicBezTo>
                  <a:cubicBezTo>
                    <a:pt x="3229" y="2790"/>
                    <a:pt x="3381" y="2751"/>
                    <a:pt x="3414" y="2590"/>
                  </a:cubicBezTo>
                  <a:cubicBezTo>
                    <a:pt x="3508" y="2132"/>
                    <a:pt x="3393" y="2189"/>
                    <a:pt x="2857" y="1826"/>
                  </a:cubicBezTo>
                  <a:cubicBezTo>
                    <a:pt x="2325" y="1462"/>
                    <a:pt x="2935" y="1021"/>
                    <a:pt x="2629" y="410"/>
                  </a:cubicBezTo>
                  <a:cubicBezTo>
                    <a:pt x="2458" y="68"/>
                    <a:pt x="2274" y="1"/>
                    <a:pt x="19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76"/>
            <p:cNvSpPr/>
            <p:nvPr/>
          </p:nvSpPr>
          <p:spPr>
            <a:xfrm>
              <a:off x="6239584" y="4160109"/>
              <a:ext cx="166012" cy="231847"/>
            </a:xfrm>
            <a:custGeom>
              <a:avLst/>
              <a:gdLst/>
              <a:ahLst/>
              <a:cxnLst/>
              <a:rect l="l" t="t" r="r" b="b"/>
              <a:pathLst>
                <a:path w="5888" h="8223" extrusionOk="0">
                  <a:moveTo>
                    <a:pt x="1171" y="0"/>
                  </a:moveTo>
                  <a:cubicBezTo>
                    <a:pt x="442" y="869"/>
                    <a:pt x="1" y="1991"/>
                    <a:pt x="1" y="3215"/>
                  </a:cubicBezTo>
                  <a:cubicBezTo>
                    <a:pt x="1" y="5978"/>
                    <a:pt x="2242" y="8222"/>
                    <a:pt x="5008" y="8222"/>
                  </a:cubicBezTo>
                  <a:cubicBezTo>
                    <a:pt x="5307" y="8222"/>
                    <a:pt x="5603" y="8195"/>
                    <a:pt x="5888" y="8144"/>
                  </a:cubicBezTo>
                  <a:cubicBezTo>
                    <a:pt x="4473" y="7889"/>
                    <a:pt x="3262" y="7038"/>
                    <a:pt x="2527" y="5857"/>
                  </a:cubicBezTo>
                  <a:cubicBezTo>
                    <a:pt x="2486" y="5862"/>
                    <a:pt x="2445" y="5865"/>
                    <a:pt x="2406" y="5865"/>
                  </a:cubicBezTo>
                  <a:cubicBezTo>
                    <a:pt x="1764" y="5865"/>
                    <a:pt x="1485" y="5206"/>
                    <a:pt x="1997" y="4711"/>
                  </a:cubicBezTo>
                  <a:cubicBezTo>
                    <a:pt x="1849" y="4240"/>
                    <a:pt x="1769" y="3735"/>
                    <a:pt x="1769" y="3218"/>
                  </a:cubicBezTo>
                  <a:cubicBezTo>
                    <a:pt x="1769" y="2158"/>
                    <a:pt x="2100" y="1176"/>
                    <a:pt x="2662" y="369"/>
                  </a:cubicBezTo>
                  <a:lnTo>
                    <a:pt x="2662" y="369"/>
                  </a:lnTo>
                  <a:cubicBezTo>
                    <a:pt x="2570" y="373"/>
                    <a:pt x="2471" y="376"/>
                    <a:pt x="2364" y="376"/>
                  </a:cubicBezTo>
                  <a:cubicBezTo>
                    <a:pt x="2287" y="376"/>
                    <a:pt x="2205" y="375"/>
                    <a:pt x="2118" y="371"/>
                  </a:cubicBezTo>
                  <a:cubicBezTo>
                    <a:pt x="1699" y="358"/>
                    <a:pt x="1389" y="194"/>
                    <a:pt x="117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76"/>
            <p:cNvSpPr/>
            <p:nvPr/>
          </p:nvSpPr>
          <p:spPr>
            <a:xfrm>
              <a:off x="6419017" y="4116096"/>
              <a:ext cx="103109" cy="158287"/>
            </a:xfrm>
            <a:custGeom>
              <a:avLst/>
              <a:gdLst/>
              <a:ahLst/>
              <a:cxnLst/>
              <a:rect l="l" t="t" r="r" b="b"/>
              <a:pathLst>
                <a:path w="3657" h="5614" extrusionOk="0">
                  <a:moveTo>
                    <a:pt x="172" y="1"/>
                  </a:moveTo>
                  <a:lnTo>
                    <a:pt x="172" y="1"/>
                  </a:lnTo>
                  <a:cubicBezTo>
                    <a:pt x="65" y="246"/>
                    <a:pt x="0" y="636"/>
                    <a:pt x="431" y="958"/>
                  </a:cubicBezTo>
                  <a:cubicBezTo>
                    <a:pt x="1114" y="1470"/>
                    <a:pt x="1383" y="1602"/>
                    <a:pt x="1181" y="2140"/>
                  </a:cubicBezTo>
                  <a:cubicBezTo>
                    <a:pt x="979" y="2672"/>
                    <a:pt x="619" y="3880"/>
                    <a:pt x="1585" y="4123"/>
                  </a:cubicBezTo>
                  <a:cubicBezTo>
                    <a:pt x="2548" y="4365"/>
                    <a:pt x="2871" y="4499"/>
                    <a:pt x="2978" y="4873"/>
                  </a:cubicBezTo>
                  <a:cubicBezTo>
                    <a:pt x="3054" y="5140"/>
                    <a:pt x="3178" y="5508"/>
                    <a:pt x="3584" y="5613"/>
                  </a:cubicBezTo>
                  <a:cubicBezTo>
                    <a:pt x="3632" y="5336"/>
                    <a:pt x="3656" y="5059"/>
                    <a:pt x="3656" y="4768"/>
                  </a:cubicBezTo>
                  <a:cubicBezTo>
                    <a:pt x="3656" y="2538"/>
                    <a:pt x="2193" y="646"/>
                    <a:pt x="1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76"/>
            <p:cNvSpPr/>
            <p:nvPr/>
          </p:nvSpPr>
          <p:spPr>
            <a:xfrm>
              <a:off x="6593263" y="4008758"/>
              <a:ext cx="34003" cy="35836"/>
            </a:xfrm>
            <a:custGeom>
              <a:avLst/>
              <a:gdLst/>
              <a:ahLst/>
              <a:cxnLst/>
              <a:rect l="l" t="t" r="r" b="b"/>
              <a:pathLst>
                <a:path w="1206" h="1271" extrusionOk="0">
                  <a:moveTo>
                    <a:pt x="331" y="1"/>
                  </a:moveTo>
                  <a:cubicBezTo>
                    <a:pt x="132" y="122"/>
                    <a:pt x="0" y="340"/>
                    <a:pt x="0" y="584"/>
                  </a:cubicBezTo>
                  <a:cubicBezTo>
                    <a:pt x="0" y="964"/>
                    <a:pt x="307" y="1271"/>
                    <a:pt x="686" y="1271"/>
                  </a:cubicBezTo>
                  <a:cubicBezTo>
                    <a:pt x="896" y="1271"/>
                    <a:pt x="1082" y="1179"/>
                    <a:pt x="1205" y="1036"/>
                  </a:cubicBezTo>
                  <a:cubicBezTo>
                    <a:pt x="1033" y="601"/>
                    <a:pt x="724" y="237"/>
                    <a:pt x="3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76"/>
            <p:cNvSpPr/>
            <p:nvPr/>
          </p:nvSpPr>
          <p:spPr>
            <a:xfrm>
              <a:off x="6551619" y="4055195"/>
              <a:ext cx="33383" cy="33411"/>
            </a:xfrm>
            <a:custGeom>
              <a:avLst/>
              <a:gdLst/>
              <a:ahLst/>
              <a:cxnLst/>
              <a:rect l="l" t="t" r="r" b="b"/>
              <a:pathLst>
                <a:path w="1184" h="1185" extrusionOk="0">
                  <a:moveTo>
                    <a:pt x="592" y="0"/>
                  </a:moveTo>
                  <a:cubicBezTo>
                    <a:pt x="266" y="0"/>
                    <a:pt x="0" y="264"/>
                    <a:pt x="0" y="592"/>
                  </a:cubicBezTo>
                  <a:cubicBezTo>
                    <a:pt x="0" y="920"/>
                    <a:pt x="266" y="1184"/>
                    <a:pt x="592" y="1184"/>
                  </a:cubicBezTo>
                  <a:cubicBezTo>
                    <a:pt x="920" y="1184"/>
                    <a:pt x="1184" y="920"/>
                    <a:pt x="1184" y="592"/>
                  </a:cubicBezTo>
                  <a:cubicBezTo>
                    <a:pt x="1184" y="264"/>
                    <a:pt x="920" y="0"/>
                    <a:pt x="5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76"/>
            <p:cNvSpPr/>
            <p:nvPr/>
          </p:nvSpPr>
          <p:spPr>
            <a:xfrm>
              <a:off x="6343455" y="4121707"/>
              <a:ext cx="37950" cy="31917"/>
            </a:xfrm>
            <a:custGeom>
              <a:avLst/>
              <a:gdLst/>
              <a:ahLst/>
              <a:cxnLst/>
              <a:rect l="l" t="t" r="r" b="b"/>
              <a:pathLst>
                <a:path w="1346" h="1132" extrusionOk="0">
                  <a:moveTo>
                    <a:pt x="1066" y="1"/>
                  </a:moveTo>
                  <a:lnTo>
                    <a:pt x="799" y="3"/>
                  </a:lnTo>
                  <a:lnTo>
                    <a:pt x="54" y="423"/>
                  </a:lnTo>
                  <a:lnTo>
                    <a:pt x="0" y="644"/>
                  </a:lnTo>
                  <a:cubicBezTo>
                    <a:pt x="43" y="692"/>
                    <a:pt x="84" y="743"/>
                    <a:pt x="121" y="800"/>
                  </a:cubicBezTo>
                  <a:cubicBezTo>
                    <a:pt x="289" y="1068"/>
                    <a:pt x="462" y="1131"/>
                    <a:pt x="617" y="1131"/>
                  </a:cubicBezTo>
                  <a:cubicBezTo>
                    <a:pt x="719" y="1131"/>
                    <a:pt x="812" y="1104"/>
                    <a:pt x="891" y="1090"/>
                  </a:cubicBezTo>
                  <a:cubicBezTo>
                    <a:pt x="1087" y="1058"/>
                    <a:pt x="1346" y="496"/>
                    <a:pt x="1160" y="200"/>
                  </a:cubicBezTo>
                  <a:cubicBezTo>
                    <a:pt x="1122" y="141"/>
                    <a:pt x="1093" y="73"/>
                    <a:pt x="1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76"/>
            <p:cNvSpPr/>
            <p:nvPr/>
          </p:nvSpPr>
          <p:spPr>
            <a:xfrm>
              <a:off x="6318869" y="4109724"/>
              <a:ext cx="54332" cy="30366"/>
            </a:xfrm>
            <a:custGeom>
              <a:avLst/>
              <a:gdLst/>
              <a:ahLst/>
              <a:cxnLst/>
              <a:rect l="l" t="t" r="r" b="b"/>
              <a:pathLst>
                <a:path w="1927" h="1077" extrusionOk="0">
                  <a:moveTo>
                    <a:pt x="1854" y="1"/>
                  </a:moveTo>
                  <a:cubicBezTo>
                    <a:pt x="1190" y="44"/>
                    <a:pt x="566" y="219"/>
                    <a:pt x="1" y="496"/>
                  </a:cubicBezTo>
                  <a:cubicBezTo>
                    <a:pt x="44" y="579"/>
                    <a:pt x="119" y="644"/>
                    <a:pt x="205" y="673"/>
                  </a:cubicBezTo>
                  <a:cubicBezTo>
                    <a:pt x="369" y="732"/>
                    <a:pt x="657" y="859"/>
                    <a:pt x="862" y="1077"/>
                  </a:cubicBezTo>
                  <a:cubicBezTo>
                    <a:pt x="1187" y="821"/>
                    <a:pt x="1545" y="603"/>
                    <a:pt x="1927" y="431"/>
                  </a:cubicBezTo>
                  <a:cubicBezTo>
                    <a:pt x="1881" y="294"/>
                    <a:pt x="1857" y="141"/>
                    <a:pt x="18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76"/>
            <p:cNvSpPr/>
            <p:nvPr/>
          </p:nvSpPr>
          <p:spPr>
            <a:xfrm>
              <a:off x="6511694" y="4000102"/>
              <a:ext cx="79454" cy="119660"/>
            </a:xfrm>
            <a:custGeom>
              <a:avLst/>
              <a:gdLst/>
              <a:ahLst/>
              <a:cxnLst/>
              <a:rect l="l" t="t" r="r" b="b"/>
              <a:pathLst>
                <a:path w="2818" h="4244" extrusionOk="0">
                  <a:moveTo>
                    <a:pt x="2124" y="1"/>
                  </a:moveTo>
                  <a:cubicBezTo>
                    <a:pt x="953" y="1"/>
                    <a:pt x="1" y="948"/>
                    <a:pt x="1" y="2124"/>
                  </a:cubicBezTo>
                  <a:cubicBezTo>
                    <a:pt x="1" y="3294"/>
                    <a:pt x="951" y="4244"/>
                    <a:pt x="2124" y="4244"/>
                  </a:cubicBezTo>
                  <a:cubicBezTo>
                    <a:pt x="2366" y="4244"/>
                    <a:pt x="2597" y="4203"/>
                    <a:pt x="2812" y="4131"/>
                  </a:cubicBezTo>
                  <a:cubicBezTo>
                    <a:pt x="1986" y="3838"/>
                    <a:pt x="1386" y="3052"/>
                    <a:pt x="1386" y="2118"/>
                  </a:cubicBezTo>
                  <a:cubicBezTo>
                    <a:pt x="1386" y="1190"/>
                    <a:pt x="1986" y="402"/>
                    <a:pt x="2818" y="114"/>
                  </a:cubicBezTo>
                  <a:cubicBezTo>
                    <a:pt x="2603" y="41"/>
                    <a:pt x="2366" y="1"/>
                    <a:pt x="21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76"/>
            <p:cNvSpPr/>
            <p:nvPr/>
          </p:nvSpPr>
          <p:spPr>
            <a:xfrm>
              <a:off x="6511694" y="4000102"/>
              <a:ext cx="79454" cy="119660"/>
            </a:xfrm>
            <a:custGeom>
              <a:avLst/>
              <a:gdLst/>
              <a:ahLst/>
              <a:cxnLst/>
              <a:rect l="l" t="t" r="r" b="b"/>
              <a:pathLst>
                <a:path w="2818" h="4244" extrusionOk="0">
                  <a:moveTo>
                    <a:pt x="2124" y="1"/>
                  </a:moveTo>
                  <a:cubicBezTo>
                    <a:pt x="953" y="1"/>
                    <a:pt x="1" y="948"/>
                    <a:pt x="1" y="2124"/>
                  </a:cubicBezTo>
                  <a:cubicBezTo>
                    <a:pt x="1" y="3294"/>
                    <a:pt x="951" y="4244"/>
                    <a:pt x="2124" y="4244"/>
                  </a:cubicBezTo>
                  <a:cubicBezTo>
                    <a:pt x="2366" y="4244"/>
                    <a:pt x="2597" y="4203"/>
                    <a:pt x="2812" y="4131"/>
                  </a:cubicBezTo>
                  <a:cubicBezTo>
                    <a:pt x="1986" y="3838"/>
                    <a:pt x="1386" y="3052"/>
                    <a:pt x="1386" y="2118"/>
                  </a:cubicBezTo>
                  <a:cubicBezTo>
                    <a:pt x="1386" y="1190"/>
                    <a:pt x="1986" y="402"/>
                    <a:pt x="2818" y="114"/>
                  </a:cubicBezTo>
                  <a:cubicBezTo>
                    <a:pt x="2603" y="41"/>
                    <a:pt x="2366" y="1"/>
                    <a:pt x="2124" y="1"/>
                  </a:cubicBezTo>
                  <a:close/>
                </a:path>
              </a:pathLst>
            </a:custGeom>
            <a:solidFill>
              <a:srgbClr val="979797">
                <a:alpha val="2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0" name="Google Shape;4140;p76"/>
          <p:cNvGrpSpPr/>
          <p:nvPr/>
        </p:nvGrpSpPr>
        <p:grpSpPr>
          <a:xfrm>
            <a:off x="6996733" y="4000187"/>
            <a:ext cx="391685" cy="391544"/>
            <a:chOff x="6996733" y="4000187"/>
            <a:chExt cx="391685" cy="391544"/>
          </a:xfrm>
        </p:grpSpPr>
        <p:sp>
          <p:nvSpPr>
            <p:cNvPr id="4141" name="Google Shape;4141;p76"/>
            <p:cNvSpPr/>
            <p:nvPr/>
          </p:nvSpPr>
          <p:spPr>
            <a:xfrm>
              <a:off x="7042719" y="4114348"/>
              <a:ext cx="230410" cy="260071"/>
            </a:xfrm>
            <a:custGeom>
              <a:avLst/>
              <a:gdLst/>
              <a:ahLst/>
              <a:cxnLst/>
              <a:rect l="l" t="t" r="r" b="b"/>
              <a:pathLst>
                <a:path w="8172" h="9224" extrusionOk="0">
                  <a:moveTo>
                    <a:pt x="3872" y="1"/>
                  </a:moveTo>
                  <a:cubicBezTo>
                    <a:pt x="1652" y="536"/>
                    <a:pt x="0" y="2538"/>
                    <a:pt x="0" y="4922"/>
                  </a:cubicBezTo>
                  <a:cubicBezTo>
                    <a:pt x="0" y="6377"/>
                    <a:pt x="616" y="7693"/>
                    <a:pt x="1601" y="8613"/>
                  </a:cubicBezTo>
                  <a:lnTo>
                    <a:pt x="3194" y="9224"/>
                  </a:lnTo>
                  <a:lnTo>
                    <a:pt x="5441" y="8680"/>
                  </a:lnTo>
                  <a:lnTo>
                    <a:pt x="6519" y="8640"/>
                  </a:lnTo>
                  <a:cubicBezTo>
                    <a:pt x="7372" y="7908"/>
                    <a:pt x="7972" y="6886"/>
                    <a:pt x="8171" y="5729"/>
                  </a:cubicBezTo>
                  <a:lnTo>
                    <a:pt x="7999" y="5029"/>
                  </a:lnTo>
                  <a:lnTo>
                    <a:pt x="7749" y="3310"/>
                  </a:lnTo>
                  <a:lnTo>
                    <a:pt x="6869" y="1820"/>
                  </a:lnTo>
                  <a:lnTo>
                    <a:pt x="4997" y="539"/>
                  </a:lnTo>
                  <a:lnTo>
                    <a:pt x="4803" y="203"/>
                  </a:lnTo>
                  <a:cubicBezTo>
                    <a:pt x="4504" y="108"/>
                    <a:pt x="4192" y="38"/>
                    <a:pt x="3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76"/>
            <p:cNvSpPr/>
            <p:nvPr/>
          </p:nvSpPr>
          <p:spPr>
            <a:xfrm>
              <a:off x="7020248" y="4113531"/>
              <a:ext cx="141060" cy="247693"/>
            </a:xfrm>
            <a:custGeom>
              <a:avLst/>
              <a:gdLst/>
              <a:ahLst/>
              <a:cxnLst/>
              <a:rect l="l" t="t" r="r" b="b"/>
              <a:pathLst>
                <a:path w="5003" h="8785" extrusionOk="0">
                  <a:moveTo>
                    <a:pt x="4101" y="0"/>
                  </a:moveTo>
                  <a:cubicBezTo>
                    <a:pt x="3986" y="0"/>
                    <a:pt x="3873" y="3"/>
                    <a:pt x="3760" y="14"/>
                  </a:cubicBezTo>
                  <a:lnTo>
                    <a:pt x="3482" y="361"/>
                  </a:lnTo>
                  <a:lnTo>
                    <a:pt x="2490" y="568"/>
                  </a:lnTo>
                  <a:lnTo>
                    <a:pt x="1935" y="501"/>
                  </a:lnTo>
                  <a:cubicBezTo>
                    <a:pt x="1311" y="807"/>
                    <a:pt x="760" y="1241"/>
                    <a:pt x="321" y="1765"/>
                  </a:cubicBezTo>
                  <a:lnTo>
                    <a:pt x="343" y="2594"/>
                  </a:lnTo>
                  <a:lnTo>
                    <a:pt x="1" y="6490"/>
                  </a:lnTo>
                  <a:lnTo>
                    <a:pt x="1117" y="8155"/>
                  </a:lnTo>
                  <a:lnTo>
                    <a:pt x="2764" y="8785"/>
                  </a:lnTo>
                  <a:cubicBezTo>
                    <a:pt x="1629" y="7883"/>
                    <a:pt x="910" y="6498"/>
                    <a:pt x="910" y="4940"/>
                  </a:cubicBezTo>
                  <a:cubicBezTo>
                    <a:pt x="910" y="2505"/>
                    <a:pt x="2678" y="482"/>
                    <a:pt x="5003" y="84"/>
                  </a:cubicBezTo>
                  <a:cubicBezTo>
                    <a:pt x="4709" y="30"/>
                    <a:pt x="4408" y="0"/>
                    <a:pt x="41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76"/>
            <p:cNvSpPr/>
            <p:nvPr/>
          </p:nvSpPr>
          <p:spPr>
            <a:xfrm>
              <a:off x="7066826" y="4316986"/>
              <a:ext cx="159725" cy="73899"/>
            </a:xfrm>
            <a:custGeom>
              <a:avLst/>
              <a:gdLst/>
              <a:ahLst/>
              <a:cxnLst/>
              <a:rect l="l" t="t" r="r" b="b"/>
              <a:pathLst>
                <a:path w="5665" h="2621" extrusionOk="0">
                  <a:moveTo>
                    <a:pt x="2585" y="0"/>
                  </a:moveTo>
                  <a:cubicBezTo>
                    <a:pt x="1887" y="0"/>
                    <a:pt x="1912" y="818"/>
                    <a:pt x="1352" y="834"/>
                  </a:cubicBezTo>
                  <a:cubicBezTo>
                    <a:pt x="1341" y="834"/>
                    <a:pt x="1330" y="835"/>
                    <a:pt x="1320" y="835"/>
                  </a:cubicBezTo>
                  <a:cubicBezTo>
                    <a:pt x="749" y="835"/>
                    <a:pt x="815" y="314"/>
                    <a:pt x="201" y="314"/>
                  </a:cubicBezTo>
                  <a:cubicBezTo>
                    <a:pt x="145" y="314"/>
                    <a:pt x="83" y="319"/>
                    <a:pt x="14" y="328"/>
                  </a:cubicBezTo>
                  <a:cubicBezTo>
                    <a:pt x="9" y="328"/>
                    <a:pt x="4" y="328"/>
                    <a:pt x="1" y="331"/>
                  </a:cubicBezTo>
                  <a:lnTo>
                    <a:pt x="187" y="1300"/>
                  </a:lnTo>
                  <a:lnTo>
                    <a:pt x="1930" y="2419"/>
                  </a:lnTo>
                  <a:lnTo>
                    <a:pt x="3044" y="2621"/>
                  </a:lnTo>
                  <a:cubicBezTo>
                    <a:pt x="4037" y="2502"/>
                    <a:pt x="4941" y="2085"/>
                    <a:pt x="5664" y="1466"/>
                  </a:cubicBezTo>
                  <a:cubicBezTo>
                    <a:pt x="5503" y="809"/>
                    <a:pt x="5326" y="304"/>
                    <a:pt x="4890" y="304"/>
                  </a:cubicBezTo>
                  <a:cubicBezTo>
                    <a:pt x="4817" y="304"/>
                    <a:pt x="4738" y="318"/>
                    <a:pt x="4650" y="347"/>
                  </a:cubicBezTo>
                  <a:cubicBezTo>
                    <a:pt x="4429" y="423"/>
                    <a:pt x="4309" y="462"/>
                    <a:pt x="4192" y="462"/>
                  </a:cubicBezTo>
                  <a:cubicBezTo>
                    <a:pt x="3982" y="462"/>
                    <a:pt x="3781" y="338"/>
                    <a:pt x="3030" y="86"/>
                  </a:cubicBezTo>
                  <a:cubicBezTo>
                    <a:pt x="2854" y="26"/>
                    <a:pt x="2708" y="0"/>
                    <a:pt x="2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76"/>
            <p:cNvSpPr/>
            <p:nvPr/>
          </p:nvSpPr>
          <p:spPr>
            <a:xfrm>
              <a:off x="7031497" y="4173079"/>
              <a:ext cx="97357" cy="121154"/>
            </a:xfrm>
            <a:custGeom>
              <a:avLst/>
              <a:gdLst/>
              <a:ahLst/>
              <a:cxnLst/>
              <a:rect l="l" t="t" r="r" b="b"/>
              <a:pathLst>
                <a:path w="3453" h="4297" extrusionOk="0">
                  <a:moveTo>
                    <a:pt x="1924" y="0"/>
                  </a:moveTo>
                  <a:cubicBezTo>
                    <a:pt x="1779" y="0"/>
                    <a:pt x="1606" y="14"/>
                    <a:pt x="1391" y="22"/>
                  </a:cubicBezTo>
                  <a:lnTo>
                    <a:pt x="565" y="579"/>
                  </a:lnTo>
                  <a:lnTo>
                    <a:pt x="0" y="2820"/>
                  </a:lnTo>
                  <a:cubicBezTo>
                    <a:pt x="0" y="2820"/>
                    <a:pt x="191" y="3619"/>
                    <a:pt x="234" y="3651"/>
                  </a:cubicBezTo>
                  <a:cubicBezTo>
                    <a:pt x="275" y="3689"/>
                    <a:pt x="740" y="4297"/>
                    <a:pt x="740" y="4297"/>
                  </a:cubicBezTo>
                  <a:cubicBezTo>
                    <a:pt x="815" y="4224"/>
                    <a:pt x="915" y="4152"/>
                    <a:pt x="1028" y="4090"/>
                  </a:cubicBezTo>
                  <a:cubicBezTo>
                    <a:pt x="1945" y="3584"/>
                    <a:pt x="1644" y="3261"/>
                    <a:pt x="1927" y="2868"/>
                  </a:cubicBezTo>
                  <a:cubicBezTo>
                    <a:pt x="2017" y="2742"/>
                    <a:pt x="2186" y="2710"/>
                    <a:pt x="2377" y="2710"/>
                  </a:cubicBezTo>
                  <a:cubicBezTo>
                    <a:pt x="2576" y="2710"/>
                    <a:pt x="2798" y="2744"/>
                    <a:pt x="2982" y="2744"/>
                  </a:cubicBezTo>
                  <a:cubicBezTo>
                    <a:pt x="3175" y="2744"/>
                    <a:pt x="3325" y="2706"/>
                    <a:pt x="3358" y="2548"/>
                  </a:cubicBezTo>
                  <a:cubicBezTo>
                    <a:pt x="3452" y="2099"/>
                    <a:pt x="3339" y="2153"/>
                    <a:pt x="2814" y="1795"/>
                  </a:cubicBezTo>
                  <a:cubicBezTo>
                    <a:pt x="2287" y="1440"/>
                    <a:pt x="2887" y="1006"/>
                    <a:pt x="2588" y="404"/>
                  </a:cubicBezTo>
                  <a:cubicBezTo>
                    <a:pt x="2420" y="66"/>
                    <a:pt x="2241" y="0"/>
                    <a:pt x="1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76"/>
            <p:cNvSpPr/>
            <p:nvPr/>
          </p:nvSpPr>
          <p:spPr>
            <a:xfrm>
              <a:off x="6996733" y="4163295"/>
              <a:ext cx="163587" cy="228436"/>
            </a:xfrm>
            <a:custGeom>
              <a:avLst/>
              <a:gdLst/>
              <a:ahLst/>
              <a:cxnLst/>
              <a:rect l="l" t="t" r="r" b="b"/>
              <a:pathLst>
                <a:path w="5802" h="8102" extrusionOk="0">
                  <a:moveTo>
                    <a:pt x="1152" y="0"/>
                  </a:moveTo>
                  <a:cubicBezTo>
                    <a:pt x="431" y="858"/>
                    <a:pt x="1" y="1962"/>
                    <a:pt x="1" y="3170"/>
                  </a:cubicBezTo>
                  <a:cubicBezTo>
                    <a:pt x="1" y="5892"/>
                    <a:pt x="2210" y="8101"/>
                    <a:pt x="4935" y="8101"/>
                  </a:cubicBezTo>
                  <a:cubicBezTo>
                    <a:pt x="5231" y="8101"/>
                    <a:pt x="5519" y="8074"/>
                    <a:pt x="5802" y="8023"/>
                  </a:cubicBezTo>
                  <a:cubicBezTo>
                    <a:pt x="4403" y="7776"/>
                    <a:pt x="3211" y="6939"/>
                    <a:pt x="2487" y="5779"/>
                  </a:cubicBezTo>
                  <a:cubicBezTo>
                    <a:pt x="2446" y="5784"/>
                    <a:pt x="2407" y="5787"/>
                    <a:pt x="2369" y="5787"/>
                  </a:cubicBezTo>
                  <a:cubicBezTo>
                    <a:pt x="1735" y="5787"/>
                    <a:pt x="1460" y="5134"/>
                    <a:pt x="1968" y="4649"/>
                  </a:cubicBezTo>
                  <a:cubicBezTo>
                    <a:pt x="1825" y="4184"/>
                    <a:pt x="1744" y="3689"/>
                    <a:pt x="1744" y="3175"/>
                  </a:cubicBezTo>
                  <a:cubicBezTo>
                    <a:pt x="1744" y="2134"/>
                    <a:pt x="2067" y="1165"/>
                    <a:pt x="2621" y="366"/>
                  </a:cubicBezTo>
                  <a:lnTo>
                    <a:pt x="2621" y="366"/>
                  </a:lnTo>
                  <a:cubicBezTo>
                    <a:pt x="2521" y="371"/>
                    <a:pt x="2411" y="374"/>
                    <a:pt x="2291" y="374"/>
                  </a:cubicBezTo>
                  <a:cubicBezTo>
                    <a:pt x="2226" y="374"/>
                    <a:pt x="2158" y="373"/>
                    <a:pt x="2086" y="371"/>
                  </a:cubicBezTo>
                  <a:cubicBezTo>
                    <a:pt x="1672" y="358"/>
                    <a:pt x="1370" y="197"/>
                    <a:pt x="1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76"/>
            <p:cNvSpPr/>
            <p:nvPr/>
          </p:nvSpPr>
          <p:spPr>
            <a:xfrm>
              <a:off x="7173431" y="4120128"/>
              <a:ext cx="101587" cy="155975"/>
            </a:xfrm>
            <a:custGeom>
              <a:avLst/>
              <a:gdLst/>
              <a:ahLst/>
              <a:cxnLst/>
              <a:rect l="l" t="t" r="r" b="b"/>
              <a:pathLst>
                <a:path w="3603" h="5532" extrusionOk="0">
                  <a:moveTo>
                    <a:pt x="167" y="0"/>
                  </a:moveTo>
                  <a:cubicBezTo>
                    <a:pt x="62" y="242"/>
                    <a:pt x="0" y="630"/>
                    <a:pt x="422" y="947"/>
                  </a:cubicBezTo>
                  <a:cubicBezTo>
                    <a:pt x="1095" y="1448"/>
                    <a:pt x="1361" y="1582"/>
                    <a:pt x="1162" y="2110"/>
                  </a:cubicBezTo>
                  <a:cubicBezTo>
                    <a:pt x="966" y="2637"/>
                    <a:pt x="608" y="3829"/>
                    <a:pt x="1561" y="4063"/>
                  </a:cubicBezTo>
                  <a:cubicBezTo>
                    <a:pt x="2513" y="4300"/>
                    <a:pt x="2828" y="4434"/>
                    <a:pt x="2935" y="4803"/>
                  </a:cubicBezTo>
                  <a:cubicBezTo>
                    <a:pt x="3011" y="5061"/>
                    <a:pt x="3132" y="5430"/>
                    <a:pt x="3530" y="5532"/>
                  </a:cubicBezTo>
                  <a:cubicBezTo>
                    <a:pt x="3578" y="5263"/>
                    <a:pt x="3603" y="4986"/>
                    <a:pt x="3603" y="4703"/>
                  </a:cubicBezTo>
                  <a:cubicBezTo>
                    <a:pt x="3597" y="2500"/>
                    <a:pt x="2158" y="638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76"/>
            <p:cNvSpPr/>
            <p:nvPr/>
          </p:nvSpPr>
          <p:spPr>
            <a:xfrm>
              <a:off x="7098771" y="4125824"/>
              <a:ext cx="37274" cy="31437"/>
            </a:xfrm>
            <a:custGeom>
              <a:avLst/>
              <a:gdLst/>
              <a:ahLst/>
              <a:cxnLst/>
              <a:rect l="l" t="t" r="r" b="b"/>
              <a:pathLst>
                <a:path w="1322" h="1115" extrusionOk="0">
                  <a:moveTo>
                    <a:pt x="789" y="0"/>
                  </a:moveTo>
                  <a:lnTo>
                    <a:pt x="54" y="417"/>
                  </a:lnTo>
                  <a:lnTo>
                    <a:pt x="1" y="638"/>
                  </a:lnTo>
                  <a:cubicBezTo>
                    <a:pt x="44" y="683"/>
                    <a:pt x="84" y="735"/>
                    <a:pt x="119" y="788"/>
                  </a:cubicBezTo>
                  <a:cubicBezTo>
                    <a:pt x="285" y="1052"/>
                    <a:pt x="456" y="1115"/>
                    <a:pt x="608" y="1115"/>
                  </a:cubicBezTo>
                  <a:cubicBezTo>
                    <a:pt x="708" y="1115"/>
                    <a:pt x="799" y="1088"/>
                    <a:pt x="875" y="1074"/>
                  </a:cubicBezTo>
                  <a:cubicBezTo>
                    <a:pt x="1071" y="1041"/>
                    <a:pt x="1322" y="490"/>
                    <a:pt x="1139" y="196"/>
                  </a:cubicBezTo>
                  <a:cubicBezTo>
                    <a:pt x="1101" y="135"/>
                    <a:pt x="1071" y="73"/>
                    <a:pt x="10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76"/>
            <p:cNvSpPr/>
            <p:nvPr/>
          </p:nvSpPr>
          <p:spPr>
            <a:xfrm>
              <a:off x="7074664" y="4113897"/>
              <a:ext cx="53655" cy="29915"/>
            </a:xfrm>
            <a:custGeom>
              <a:avLst/>
              <a:gdLst/>
              <a:ahLst/>
              <a:cxnLst/>
              <a:rect l="l" t="t" r="r" b="b"/>
              <a:pathLst>
                <a:path w="1903" h="1061" extrusionOk="0">
                  <a:moveTo>
                    <a:pt x="1827" y="1"/>
                  </a:moveTo>
                  <a:cubicBezTo>
                    <a:pt x="1176" y="44"/>
                    <a:pt x="560" y="216"/>
                    <a:pt x="0" y="488"/>
                  </a:cubicBezTo>
                  <a:cubicBezTo>
                    <a:pt x="46" y="568"/>
                    <a:pt x="118" y="630"/>
                    <a:pt x="207" y="660"/>
                  </a:cubicBezTo>
                  <a:cubicBezTo>
                    <a:pt x="369" y="716"/>
                    <a:pt x="651" y="840"/>
                    <a:pt x="853" y="1061"/>
                  </a:cubicBezTo>
                  <a:cubicBezTo>
                    <a:pt x="1173" y="808"/>
                    <a:pt x="1526" y="593"/>
                    <a:pt x="1902" y="423"/>
                  </a:cubicBezTo>
                  <a:cubicBezTo>
                    <a:pt x="1854" y="289"/>
                    <a:pt x="1830" y="141"/>
                    <a:pt x="18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76"/>
            <p:cNvSpPr/>
            <p:nvPr/>
          </p:nvSpPr>
          <p:spPr>
            <a:xfrm>
              <a:off x="7245638" y="4044115"/>
              <a:ext cx="98654" cy="98654"/>
            </a:xfrm>
            <a:custGeom>
              <a:avLst/>
              <a:gdLst/>
              <a:ahLst/>
              <a:cxnLst/>
              <a:rect l="l" t="t" r="r" b="b"/>
              <a:pathLst>
                <a:path w="3499" h="3499" extrusionOk="0">
                  <a:moveTo>
                    <a:pt x="1749" y="0"/>
                  </a:moveTo>
                  <a:cubicBezTo>
                    <a:pt x="783" y="0"/>
                    <a:pt x="0" y="783"/>
                    <a:pt x="0" y="1749"/>
                  </a:cubicBezTo>
                  <a:cubicBezTo>
                    <a:pt x="0" y="2715"/>
                    <a:pt x="783" y="3498"/>
                    <a:pt x="1749" y="3498"/>
                  </a:cubicBezTo>
                  <a:cubicBezTo>
                    <a:pt x="2715" y="3498"/>
                    <a:pt x="3498" y="2715"/>
                    <a:pt x="3498" y="1749"/>
                  </a:cubicBezTo>
                  <a:cubicBezTo>
                    <a:pt x="3498" y="783"/>
                    <a:pt x="2715" y="0"/>
                    <a:pt x="17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76"/>
            <p:cNvSpPr/>
            <p:nvPr/>
          </p:nvSpPr>
          <p:spPr>
            <a:xfrm>
              <a:off x="7245779" y="4044115"/>
              <a:ext cx="68457" cy="98654"/>
            </a:xfrm>
            <a:custGeom>
              <a:avLst/>
              <a:gdLst/>
              <a:ahLst/>
              <a:cxnLst/>
              <a:rect l="l" t="t" r="r" b="b"/>
              <a:pathLst>
                <a:path w="2428" h="3499" extrusionOk="0">
                  <a:moveTo>
                    <a:pt x="1750" y="0"/>
                  </a:moveTo>
                  <a:cubicBezTo>
                    <a:pt x="784" y="0"/>
                    <a:pt x="1" y="783"/>
                    <a:pt x="1" y="1749"/>
                  </a:cubicBezTo>
                  <a:cubicBezTo>
                    <a:pt x="1" y="2715"/>
                    <a:pt x="784" y="3498"/>
                    <a:pt x="1750" y="3498"/>
                  </a:cubicBezTo>
                  <a:cubicBezTo>
                    <a:pt x="1992" y="3498"/>
                    <a:pt x="2220" y="3447"/>
                    <a:pt x="2428" y="3361"/>
                  </a:cubicBezTo>
                  <a:cubicBezTo>
                    <a:pt x="1798" y="3097"/>
                    <a:pt x="1360" y="2476"/>
                    <a:pt x="1360" y="1749"/>
                  </a:cubicBezTo>
                  <a:cubicBezTo>
                    <a:pt x="1360" y="1025"/>
                    <a:pt x="1798" y="404"/>
                    <a:pt x="2428" y="138"/>
                  </a:cubicBezTo>
                  <a:cubicBezTo>
                    <a:pt x="2220" y="52"/>
                    <a:pt x="1986" y="0"/>
                    <a:pt x="17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76"/>
            <p:cNvSpPr/>
            <p:nvPr/>
          </p:nvSpPr>
          <p:spPr>
            <a:xfrm>
              <a:off x="7289031" y="4000187"/>
              <a:ext cx="11475" cy="24699"/>
            </a:xfrm>
            <a:custGeom>
              <a:avLst/>
              <a:gdLst/>
              <a:ahLst/>
              <a:cxnLst/>
              <a:rect l="l" t="t" r="r" b="b"/>
              <a:pathLst>
                <a:path w="407" h="876" extrusionOk="0">
                  <a:moveTo>
                    <a:pt x="202" y="1"/>
                  </a:moveTo>
                  <a:cubicBezTo>
                    <a:pt x="200" y="1"/>
                    <a:pt x="198" y="1"/>
                    <a:pt x="197" y="1"/>
                  </a:cubicBezTo>
                  <a:cubicBezTo>
                    <a:pt x="86" y="3"/>
                    <a:pt x="0" y="100"/>
                    <a:pt x="0" y="213"/>
                  </a:cubicBezTo>
                  <a:lnTo>
                    <a:pt x="0" y="662"/>
                  </a:lnTo>
                  <a:cubicBezTo>
                    <a:pt x="0" y="778"/>
                    <a:pt x="86" y="875"/>
                    <a:pt x="197" y="875"/>
                  </a:cubicBezTo>
                  <a:cubicBezTo>
                    <a:pt x="198" y="875"/>
                    <a:pt x="200" y="875"/>
                    <a:pt x="202" y="875"/>
                  </a:cubicBezTo>
                  <a:cubicBezTo>
                    <a:pt x="315" y="875"/>
                    <a:pt x="407" y="785"/>
                    <a:pt x="407" y="673"/>
                  </a:cubicBezTo>
                  <a:lnTo>
                    <a:pt x="407" y="202"/>
                  </a:lnTo>
                  <a:cubicBezTo>
                    <a:pt x="407" y="94"/>
                    <a:pt x="315" y="1"/>
                    <a:pt x="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76"/>
            <p:cNvSpPr/>
            <p:nvPr/>
          </p:nvSpPr>
          <p:spPr>
            <a:xfrm>
              <a:off x="7288890" y="4161998"/>
              <a:ext cx="11616" cy="24755"/>
            </a:xfrm>
            <a:custGeom>
              <a:avLst/>
              <a:gdLst/>
              <a:ahLst/>
              <a:cxnLst/>
              <a:rect l="l" t="t" r="r" b="b"/>
              <a:pathLst>
                <a:path w="412" h="878" extrusionOk="0">
                  <a:moveTo>
                    <a:pt x="208" y="0"/>
                  </a:moveTo>
                  <a:cubicBezTo>
                    <a:pt x="205" y="0"/>
                    <a:pt x="202" y="0"/>
                    <a:pt x="199" y="0"/>
                  </a:cubicBezTo>
                  <a:cubicBezTo>
                    <a:pt x="89" y="3"/>
                    <a:pt x="0" y="100"/>
                    <a:pt x="0" y="210"/>
                  </a:cubicBezTo>
                  <a:lnTo>
                    <a:pt x="0" y="673"/>
                  </a:lnTo>
                  <a:cubicBezTo>
                    <a:pt x="0" y="786"/>
                    <a:pt x="94" y="878"/>
                    <a:pt x="207" y="878"/>
                  </a:cubicBezTo>
                  <a:cubicBezTo>
                    <a:pt x="320" y="878"/>
                    <a:pt x="412" y="786"/>
                    <a:pt x="406" y="673"/>
                  </a:cubicBezTo>
                  <a:lnTo>
                    <a:pt x="406" y="202"/>
                  </a:lnTo>
                  <a:cubicBezTo>
                    <a:pt x="406" y="92"/>
                    <a:pt x="317" y="0"/>
                    <a:pt x="20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76"/>
            <p:cNvSpPr/>
            <p:nvPr/>
          </p:nvSpPr>
          <p:spPr>
            <a:xfrm>
              <a:off x="7226663" y="4025703"/>
              <a:ext cx="22330" cy="21174"/>
            </a:xfrm>
            <a:custGeom>
              <a:avLst/>
              <a:gdLst/>
              <a:ahLst/>
              <a:cxnLst/>
              <a:rect l="l" t="t" r="r" b="b"/>
              <a:pathLst>
                <a:path w="792" h="751" extrusionOk="0">
                  <a:moveTo>
                    <a:pt x="228" y="1"/>
                  </a:moveTo>
                  <a:cubicBezTo>
                    <a:pt x="175" y="1"/>
                    <a:pt x="122" y="21"/>
                    <a:pt x="82" y="62"/>
                  </a:cubicBezTo>
                  <a:cubicBezTo>
                    <a:pt x="1" y="142"/>
                    <a:pt x="1" y="271"/>
                    <a:pt x="82" y="352"/>
                  </a:cubicBezTo>
                  <a:lnTo>
                    <a:pt x="418" y="688"/>
                  </a:lnTo>
                  <a:cubicBezTo>
                    <a:pt x="458" y="731"/>
                    <a:pt x="509" y="750"/>
                    <a:pt x="563" y="750"/>
                  </a:cubicBezTo>
                  <a:cubicBezTo>
                    <a:pt x="617" y="750"/>
                    <a:pt x="671" y="731"/>
                    <a:pt x="711" y="688"/>
                  </a:cubicBezTo>
                  <a:cubicBezTo>
                    <a:pt x="792" y="610"/>
                    <a:pt x="792" y="479"/>
                    <a:pt x="711" y="398"/>
                  </a:cubicBezTo>
                  <a:lnTo>
                    <a:pt x="375" y="62"/>
                  </a:lnTo>
                  <a:cubicBezTo>
                    <a:pt x="334" y="21"/>
                    <a:pt x="281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76"/>
            <p:cNvSpPr/>
            <p:nvPr/>
          </p:nvSpPr>
          <p:spPr>
            <a:xfrm>
              <a:off x="7341135" y="4140034"/>
              <a:ext cx="22330" cy="21231"/>
            </a:xfrm>
            <a:custGeom>
              <a:avLst/>
              <a:gdLst/>
              <a:ahLst/>
              <a:cxnLst/>
              <a:rect l="l" t="t" r="r" b="b"/>
              <a:pathLst>
                <a:path w="792" h="753" extrusionOk="0">
                  <a:moveTo>
                    <a:pt x="228" y="1"/>
                  </a:moveTo>
                  <a:cubicBezTo>
                    <a:pt x="175" y="1"/>
                    <a:pt x="122" y="21"/>
                    <a:pt x="81" y="61"/>
                  </a:cubicBezTo>
                  <a:cubicBezTo>
                    <a:pt x="1" y="142"/>
                    <a:pt x="1" y="274"/>
                    <a:pt x="81" y="354"/>
                  </a:cubicBezTo>
                  <a:lnTo>
                    <a:pt x="418" y="691"/>
                  </a:lnTo>
                  <a:cubicBezTo>
                    <a:pt x="458" y="731"/>
                    <a:pt x="509" y="753"/>
                    <a:pt x="563" y="753"/>
                  </a:cubicBezTo>
                  <a:cubicBezTo>
                    <a:pt x="614" y="753"/>
                    <a:pt x="668" y="731"/>
                    <a:pt x="711" y="691"/>
                  </a:cubicBezTo>
                  <a:cubicBezTo>
                    <a:pt x="792" y="610"/>
                    <a:pt x="792" y="478"/>
                    <a:pt x="711" y="397"/>
                  </a:cubicBezTo>
                  <a:lnTo>
                    <a:pt x="375" y="61"/>
                  </a:lnTo>
                  <a:cubicBezTo>
                    <a:pt x="334" y="21"/>
                    <a:pt x="281" y="1"/>
                    <a:pt x="2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76"/>
            <p:cNvSpPr/>
            <p:nvPr/>
          </p:nvSpPr>
          <p:spPr>
            <a:xfrm>
              <a:off x="7201626" y="4087648"/>
              <a:ext cx="24924" cy="11475"/>
            </a:xfrm>
            <a:custGeom>
              <a:avLst/>
              <a:gdLst/>
              <a:ahLst/>
              <a:cxnLst/>
              <a:rect l="l" t="t" r="r" b="b"/>
              <a:pathLst>
                <a:path w="884" h="407" extrusionOk="0">
                  <a:moveTo>
                    <a:pt x="208" y="1"/>
                  </a:moveTo>
                  <a:cubicBezTo>
                    <a:pt x="95" y="1"/>
                    <a:pt x="1" y="95"/>
                    <a:pt x="6" y="208"/>
                  </a:cubicBezTo>
                  <a:cubicBezTo>
                    <a:pt x="9" y="318"/>
                    <a:pt x="106" y="407"/>
                    <a:pt x="216" y="407"/>
                  </a:cubicBezTo>
                  <a:lnTo>
                    <a:pt x="679" y="407"/>
                  </a:lnTo>
                  <a:cubicBezTo>
                    <a:pt x="792" y="407"/>
                    <a:pt x="883" y="313"/>
                    <a:pt x="881" y="197"/>
                  </a:cubicBezTo>
                  <a:cubicBezTo>
                    <a:pt x="875" y="87"/>
                    <a:pt x="778" y="1"/>
                    <a:pt x="6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76"/>
            <p:cNvSpPr/>
            <p:nvPr/>
          </p:nvSpPr>
          <p:spPr>
            <a:xfrm>
              <a:off x="7363437" y="4087648"/>
              <a:ext cx="24981" cy="11475"/>
            </a:xfrm>
            <a:custGeom>
              <a:avLst/>
              <a:gdLst/>
              <a:ahLst/>
              <a:cxnLst/>
              <a:rect l="l" t="t" r="r" b="b"/>
              <a:pathLst>
                <a:path w="886" h="407" extrusionOk="0">
                  <a:moveTo>
                    <a:pt x="208" y="1"/>
                  </a:moveTo>
                  <a:cubicBezTo>
                    <a:pt x="95" y="1"/>
                    <a:pt x="1" y="95"/>
                    <a:pt x="3" y="208"/>
                  </a:cubicBezTo>
                  <a:cubicBezTo>
                    <a:pt x="6" y="318"/>
                    <a:pt x="106" y="407"/>
                    <a:pt x="216" y="407"/>
                  </a:cubicBezTo>
                  <a:lnTo>
                    <a:pt x="676" y="407"/>
                  </a:lnTo>
                  <a:cubicBezTo>
                    <a:pt x="792" y="407"/>
                    <a:pt x="886" y="313"/>
                    <a:pt x="881" y="197"/>
                  </a:cubicBezTo>
                  <a:cubicBezTo>
                    <a:pt x="878" y="87"/>
                    <a:pt x="781" y="1"/>
                    <a:pt x="6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76"/>
            <p:cNvSpPr/>
            <p:nvPr/>
          </p:nvSpPr>
          <p:spPr>
            <a:xfrm>
              <a:off x="7341079" y="4025703"/>
              <a:ext cx="22246" cy="21174"/>
            </a:xfrm>
            <a:custGeom>
              <a:avLst/>
              <a:gdLst/>
              <a:ahLst/>
              <a:cxnLst/>
              <a:rect l="l" t="t" r="r" b="b"/>
              <a:pathLst>
                <a:path w="789" h="751" extrusionOk="0">
                  <a:moveTo>
                    <a:pt x="563" y="1"/>
                  </a:moveTo>
                  <a:cubicBezTo>
                    <a:pt x="511" y="1"/>
                    <a:pt x="457" y="21"/>
                    <a:pt x="417" y="62"/>
                  </a:cubicBezTo>
                  <a:lnTo>
                    <a:pt x="81" y="398"/>
                  </a:lnTo>
                  <a:cubicBezTo>
                    <a:pt x="0" y="479"/>
                    <a:pt x="0" y="608"/>
                    <a:pt x="81" y="688"/>
                  </a:cubicBezTo>
                  <a:cubicBezTo>
                    <a:pt x="121" y="731"/>
                    <a:pt x="170" y="750"/>
                    <a:pt x="226" y="750"/>
                  </a:cubicBezTo>
                  <a:cubicBezTo>
                    <a:pt x="280" y="750"/>
                    <a:pt x="334" y="731"/>
                    <a:pt x="371" y="688"/>
                  </a:cubicBezTo>
                  <a:lnTo>
                    <a:pt x="708" y="352"/>
                  </a:lnTo>
                  <a:cubicBezTo>
                    <a:pt x="788" y="274"/>
                    <a:pt x="788" y="142"/>
                    <a:pt x="708" y="62"/>
                  </a:cubicBezTo>
                  <a:cubicBezTo>
                    <a:pt x="669" y="21"/>
                    <a:pt x="616" y="1"/>
                    <a:pt x="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76"/>
            <p:cNvSpPr/>
            <p:nvPr/>
          </p:nvSpPr>
          <p:spPr>
            <a:xfrm>
              <a:off x="7245767" y="4044115"/>
              <a:ext cx="68457" cy="98654"/>
            </a:xfrm>
            <a:custGeom>
              <a:avLst/>
              <a:gdLst/>
              <a:ahLst/>
              <a:cxnLst/>
              <a:rect l="l" t="t" r="r" b="b"/>
              <a:pathLst>
                <a:path w="2428" h="3499" extrusionOk="0">
                  <a:moveTo>
                    <a:pt x="1750" y="0"/>
                  </a:moveTo>
                  <a:cubicBezTo>
                    <a:pt x="784" y="0"/>
                    <a:pt x="1" y="783"/>
                    <a:pt x="1" y="1749"/>
                  </a:cubicBezTo>
                  <a:cubicBezTo>
                    <a:pt x="1" y="2715"/>
                    <a:pt x="784" y="3498"/>
                    <a:pt x="1750" y="3498"/>
                  </a:cubicBezTo>
                  <a:cubicBezTo>
                    <a:pt x="1992" y="3498"/>
                    <a:pt x="2220" y="3447"/>
                    <a:pt x="2428" y="3361"/>
                  </a:cubicBezTo>
                  <a:cubicBezTo>
                    <a:pt x="1798" y="3097"/>
                    <a:pt x="1360" y="2476"/>
                    <a:pt x="1360" y="1749"/>
                  </a:cubicBezTo>
                  <a:cubicBezTo>
                    <a:pt x="1360" y="1025"/>
                    <a:pt x="1798" y="404"/>
                    <a:pt x="2428" y="138"/>
                  </a:cubicBezTo>
                  <a:cubicBezTo>
                    <a:pt x="2220" y="52"/>
                    <a:pt x="1986" y="0"/>
                    <a:pt x="1750" y="0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9" name="Google Shape;4159;p76"/>
          <p:cNvGrpSpPr/>
          <p:nvPr/>
        </p:nvGrpSpPr>
        <p:grpSpPr>
          <a:xfrm>
            <a:off x="7753741" y="4000046"/>
            <a:ext cx="391826" cy="391826"/>
            <a:chOff x="7753741" y="4000046"/>
            <a:chExt cx="391826" cy="391826"/>
          </a:xfrm>
        </p:grpSpPr>
        <p:sp>
          <p:nvSpPr>
            <p:cNvPr id="4160" name="Google Shape;4160;p76"/>
            <p:cNvSpPr/>
            <p:nvPr/>
          </p:nvSpPr>
          <p:spPr>
            <a:xfrm>
              <a:off x="7896041" y="4287381"/>
              <a:ext cx="32058" cy="44943"/>
            </a:xfrm>
            <a:custGeom>
              <a:avLst/>
              <a:gdLst/>
              <a:ahLst/>
              <a:cxnLst/>
              <a:rect l="l" t="t" r="r" b="b"/>
              <a:pathLst>
                <a:path w="1137" h="1594" extrusionOk="0">
                  <a:moveTo>
                    <a:pt x="429" y="1"/>
                  </a:moveTo>
                  <a:lnTo>
                    <a:pt x="1" y="509"/>
                  </a:lnTo>
                  <a:lnTo>
                    <a:pt x="1" y="1150"/>
                  </a:lnTo>
                  <a:lnTo>
                    <a:pt x="334" y="1467"/>
                  </a:lnTo>
                  <a:lnTo>
                    <a:pt x="644" y="1594"/>
                  </a:lnTo>
                  <a:cubicBezTo>
                    <a:pt x="934" y="1448"/>
                    <a:pt x="1136" y="1144"/>
                    <a:pt x="1136" y="800"/>
                  </a:cubicBezTo>
                  <a:cubicBezTo>
                    <a:pt x="1133" y="445"/>
                    <a:pt x="932" y="146"/>
                    <a:pt x="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76"/>
            <p:cNvSpPr/>
            <p:nvPr/>
          </p:nvSpPr>
          <p:spPr>
            <a:xfrm>
              <a:off x="8066733" y="4029481"/>
              <a:ext cx="31973" cy="44774"/>
            </a:xfrm>
            <a:custGeom>
              <a:avLst/>
              <a:gdLst/>
              <a:ahLst/>
              <a:cxnLst/>
              <a:rect l="l" t="t" r="r" b="b"/>
              <a:pathLst>
                <a:path w="1134" h="1588" extrusionOk="0">
                  <a:moveTo>
                    <a:pt x="326" y="0"/>
                  </a:moveTo>
                  <a:lnTo>
                    <a:pt x="0" y="552"/>
                  </a:lnTo>
                  <a:lnTo>
                    <a:pt x="0" y="1211"/>
                  </a:lnTo>
                  <a:lnTo>
                    <a:pt x="337" y="1528"/>
                  </a:lnTo>
                  <a:lnTo>
                    <a:pt x="641" y="1588"/>
                  </a:lnTo>
                  <a:cubicBezTo>
                    <a:pt x="931" y="1445"/>
                    <a:pt x="1133" y="1141"/>
                    <a:pt x="1133" y="794"/>
                  </a:cubicBezTo>
                  <a:cubicBezTo>
                    <a:pt x="1130" y="449"/>
                    <a:pt x="931" y="148"/>
                    <a:pt x="6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76"/>
            <p:cNvSpPr/>
            <p:nvPr/>
          </p:nvSpPr>
          <p:spPr>
            <a:xfrm>
              <a:off x="7909236" y="4155485"/>
              <a:ext cx="80835" cy="80807"/>
            </a:xfrm>
            <a:custGeom>
              <a:avLst/>
              <a:gdLst/>
              <a:ahLst/>
              <a:cxnLst/>
              <a:rect l="l" t="t" r="r" b="b"/>
              <a:pathLst>
                <a:path w="2867" h="2866" extrusionOk="0">
                  <a:moveTo>
                    <a:pt x="1432" y="0"/>
                  </a:moveTo>
                  <a:cubicBezTo>
                    <a:pt x="641" y="0"/>
                    <a:pt x="1" y="643"/>
                    <a:pt x="1" y="1434"/>
                  </a:cubicBezTo>
                  <a:cubicBezTo>
                    <a:pt x="1" y="2225"/>
                    <a:pt x="641" y="2865"/>
                    <a:pt x="1432" y="2865"/>
                  </a:cubicBezTo>
                  <a:cubicBezTo>
                    <a:pt x="2223" y="2865"/>
                    <a:pt x="2866" y="2225"/>
                    <a:pt x="2866" y="1434"/>
                  </a:cubicBezTo>
                  <a:cubicBezTo>
                    <a:pt x="2866" y="643"/>
                    <a:pt x="2223" y="0"/>
                    <a:pt x="143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76"/>
            <p:cNvSpPr/>
            <p:nvPr/>
          </p:nvSpPr>
          <p:spPr>
            <a:xfrm>
              <a:off x="7944226" y="4118408"/>
              <a:ext cx="11475" cy="22500"/>
            </a:xfrm>
            <a:custGeom>
              <a:avLst/>
              <a:gdLst/>
              <a:ahLst/>
              <a:cxnLst/>
              <a:rect l="l" t="t" r="r" b="b"/>
              <a:pathLst>
                <a:path w="407" h="798" extrusionOk="0">
                  <a:moveTo>
                    <a:pt x="202" y="1"/>
                  </a:moveTo>
                  <a:cubicBezTo>
                    <a:pt x="194" y="1"/>
                    <a:pt x="186" y="1"/>
                    <a:pt x="178" y="2"/>
                  </a:cubicBezTo>
                  <a:cubicBezTo>
                    <a:pt x="76" y="13"/>
                    <a:pt x="0" y="107"/>
                    <a:pt x="0" y="209"/>
                  </a:cubicBezTo>
                  <a:lnTo>
                    <a:pt x="0" y="586"/>
                  </a:lnTo>
                  <a:cubicBezTo>
                    <a:pt x="0" y="691"/>
                    <a:pt x="78" y="782"/>
                    <a:pt x="178" y="796"/>
                  </a:cubicBezTo>
                  <a:cubicBezTo>
                    <a:pt x="187" y="797"/>
                    <a:pt x="196" y="798"/>
                    <a:pt x="205" y="798"/>
                  </a:cubicBezTo>
                  <a:cubicBezTo>
                    <a:pt x="319" y="798"/>
                    <a:pt x="407" y="706"/>
                    <a:pt x="407" y="594"/>
                  </a:cubicBezTo>
                  <a:lnTo>
                    <a:pt x="407" y="204"/>
                  </a:lnTo>
                  <a:cubicBezTo>
                    <a:pt x="407" y="91"/>
                    <a:pt x="317" y="1"/>
                    <a:pt x="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76"/>
            <p:cNvSpPr/>
            <p:nvPr/>
          </p:nvSpPr>
          <p:spPr>
            <a:xfrm>
              <a:off x="7944226" y="4251094"/>
              <a:ext cx="11475" cy="22500"/>
            </a:xfrm>
            <a:custGeom>
              <a:avLst/>
              <a:gdLst/>
              <a:ahLst/>
              <a:cxnLst/>
              <a:rect l="l" t="t" r="r" b="b"/>
              <a:pathLst>
                <a:path w="407" h="798" extrusionOk="0">
                  <a:moveTo>
                    <a:pt x="202" y="0"/>
                  </a:moveTo>
                  <a:cubicBezTo>
                    <a:pt x="194" y="0"/>
                    <a:pt x="186" y="1"/>
                    <a:pt x="178" y="2"/>
                  </a:cubicBezTo>
                  <a:cubicBezTo>
                    <a:pt x="76" y="10"/>
                    <a:pt x="0" y="104"/>
                    <a:pt x="0" y="209"/>
                  </a:cubicBezTo>
                  <a:lnTo>
                    <a:pt x="0" y="586"/>
                  </a:lnTo>
                  <a:cubicBezTo>
                    <a:pt x="0" y="691"/>
                    <a:pt x="78" y="785"/>
                    <a:pt x="178" y="795"/>
                  </a:cubicBezTo>
                  <a:cubicBezTo>
                    <a:pt x="187" y="797"/>
                    <a:pt x="196" y="797"/>
                    <a:pt x="205" y="797"/>
                  </a:cubicBezTo>
                  <a:cubicBezTo>
                    <a:pt x="319" y="797"/>
                    <a:pt x="407" y="706"/>
                    <a:pt x="407" y="594"/>
                  </a:cubicBezTo>
                  <a:lnTo>
                    <a:pt x="407" y="204"/>
                  </a:lnTo>
                  <a:cubicBezTo>
                    <a:pt x="407" y="90"/>
                    <a:pt x="317" y="0"/>
                    <a:pt x="2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76"/>
            <p:cNvSpPr/>
            <p:nvPr/>
          </p:nvSpPr>
          <p:spPr>
            <a:xfrm>
              <a:off x="7892488" y="4139273"/>
              <a:ext cx="20498" cy="19426"/>
            </a:xfrm>
            <a:custGeom>
              <a:avLst/>
              <a:gdLst/>
              <a:ahLst/>
              <a:cxnLst/>
              <a:rect l="l" t="t" r="r" b="b"/>
              <a:pathLst>
                <a:path w="727" h="689" extrusionOk="0">
                  <a:moveTo>
                    <a:pt x="225" y="1"/>
                  </a:moveTo>
                  <a:cubicBezTo>
                    <a:pt x="173" y="1"/>
                    <a:pt x="121" y="21"/>
                    <a:pt x="81" y="61"/>
                  </a:cubicBezTo>
                  <a:cubicBezTo>
                    <a:pt x="0" y="142"/>
                    <a:pt x="0" y="271"/>
                    <a:pt x="81" y="352"/>
                  </a:cubicBezTo>
                  <a:lnTo>
                    <a:pt x="355" y="626"/>
                  </a:lnTo>
                  <a:cubicBezTo>
                    <a:pt x="396" y="667"/>
                    <a:pt x="450" y="688"/>
                    <a:pt x="501" y="688"/>
                  </a:cubicBezTo>
                  <a:cubicBezTo>
                    <a:pt x="555" y="688"/>
                    <a:pt x="606" y="667"/>
                    <a:pt x="646" y="626"/>
                  </a:cubicBezTo>
                  <a:cubicBezTo>
                    <a:pt x="727" y="545"/>
                    <a:pt x="727" y="419"/>
                    <a:pt x="646" y="338"/>
                  </a:cubicBezTo>
                  <a:lnTo>
                    <a:pt x="369" y="61"/>
                  </a:lnTo>
                  <a:cubicBezTo>
                    <a:pt x="329" y="21"/>
                    <a:pt x="277" y="1"/>
                    <a:pt x="22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76"/>
            <p:cNvSpPr/>
            <p:nvPr/>
          </p:nvSpPr>
          <p:spPr>
            <a:xfrm>
              <a:off x="7986321" y="4233190"/>
              <a:ext cx="20498" cy="19342"/>
            </a:xfrm>
            <a:custGeom>
              <a:avLst/>
              <a:gdLst/>
              <a:ahLst/>
              <a:cxnLst/>
              <a:rect l="l" t="t" r="r" b="b"/>
              <a:pathLst>
                <a:path w="727" h="686" extrusionOk="0">
                  <a:moveTo>
                    <a:pt x="226" y="0"/>
                  </a:moveTo>
                  <a:cubicBezTo>
                    <a:pt x="174" y="0"/>
                    <a:pt x="122" y="21"/>
                    <a:pt x="81" y="61"/>
                  </a:cubicBezTo>
                  <a:cubicBezTo>
                    <a:pt x="0" y="142"/>
                    <a:pt x="0" y="268"/>
                    <a:pt x="81" y="349"/>
                  </a:cubicBezTo>
                  <a:lnTo>
                    <a:pt x="358" y="626"/>
                  </a:lnTo>
                  <a:cubicBezTo>
                    <a:pt x="399" y="666"/>
                    <a:pt x="452" y="685"/>
                    <a:pt x="501" y="685"/>
                  </a:cubicBezTo>
                  <a:cubicBezTo>
                    <a:pt x="552" y="685"/>
                    <a:pt x="606" y="666"/>
                    <a:pt x="646" y="626"/>
                  </a:cubicBezTo>
                  <a:cubicBezTo>
                    <a:pt x="727" y="545"/>
                    <a:pt x="727" y="416"/>
                    <a:pt x="646" y="335"/>
                  </a:cubicBezTo>
                  <a:lnTo>
                    <a:pt x="372" y="61"/>
                  </a:lnTo>
                  <a:cubicBezTo>
                    <a:pt x="331" y="21"/>
                    <a:pt x="279" y="0"/>
                    <a:pt x="2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76"/>
            <p:cNvSpPr/>
            <p:nvPr/>
          </p:nvSpPr>
          <p:spPr>
            <a:xfrm>
              <a:off x="7871990" y="4190136"/>
              <a:ext cx="22556" cy="11560"/>
            </a:xfrm>
            <a:custGeom>
              <a:avLst/>
              <a:gdLst/>
              <a:ahLst/>
              <a:cxnLst/>
              <a:rect l="l" t="t" r="r" b="b"/>
              <a:pathLst>
                <a:path w="800" h="410" extrusionOk="0">
                  <a:moveTo>
                    <a:pt x="205" y="1"/>
                  </a:moveTo>
                  <a:cubicBezTo>
                    <a:pt x="90" y="1"/>
                    <a:pt x="1" y="95"/>
                    <a:pt x="1" y="205"/>
                  </a:cubicBezTo>
                  <a:cubicBezTo>
                    <a:pt x="1" y="321"/>
                    <a:pt x="95" y="410"/>
                    <a:pt x="205" y="410"/>
                  </a:cubicBezTo>
                  <a:lnTo>
                    <a:pt x="595" y="410"/>
                  </a:lnTo>
                  <a:cubicBezTo>
                    <a:pt x="708" y="410"/>
                    <a:pt x="800" y="321"/>
                    <a:pt x="800" y="205"/>
                  </a:cubicBezTo>
                  <a:cubicBezTo>
                    <a:pt x="800" y="92"/>
                    <a:pt x="706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76"/>
            <p:cNvSpPr/>
            <p:nvPr/>
          </p:nvSpPr>
          <p:spPr>
            <a:xfrm>
              <a:off x="8004761" y="4190136"/>
              <a:ext cx="22556" cy="11560"/>
            </a:xfrm>
            <a:custGeom>
              <a:avLst/>
              <a:gdLst/>
              <a:ahLst/>
              <a:cxnLst/>
              <a:rect l="l" t="t" r="r" b="b"/>
              <a:pathLst>
                <a:path w="800" h="410" extrusionOk="0">
                  <a:moveTo>
                    <a:pt x="205" y="1"/>
                  </a:moveTo>
                  <a:cubicBezTo>
                    <a:pt x="89" y="1"/>
                    <a:pt x="0" y="95"/>
                    <a:pt x="0" y="205"/>
                  </a:cubicBezTo>
                  <a:cubicBezTo>
                    <a:pt x="0" y="321"/>
                    <a:pt x="94" y="410"/>
                    <a:pt x="205" y="410"/>
                  </a:cubicBezTo>
                  <a:lnTo>
                    <a:pt x="595" y="410"/>
                  </a:lnTo>
                  <a:cubicBezTo>
                    <a:pt x="705" y="410"/>
                    <a:pt x="797" y="321"/>
                    <a:pt x="799" y="205"/>
                  </a:cubicBezTo>
                  <a:cubicBezTo>
                    <a:pt x="799" y="92"/>
                    <a:pt x="705" y="1"/>
                    <a:pt x="59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76"/>
            <p:cNvSpPr/>
            <p:nvPr/>
          </p:nvSpPr>
          <p:spPr>
            <a:xfrm>
              <a:off x="7892488" y="4233190"/>
              <a:ext cx="20441" cy="19342"/>
            </a:xfrm>
            <a:custGeom>
              <a:avLst/>
              <a:gdLst/>
              <a:ahLst/>
              <a:cxnLst/>
              <a:rect l="l" t="t" r="r" b="b"/>
              <a:pathLst>
                <a:path w="725" h="686" extrusionOk="0">
                  <a:moveTo>
                    <a:pt x="500" y="0"/>
                  </a:moveTo>
                  <a:cubicBezTo>
                    <a:pt x="448" y="0"/>
                    <a:pt x="396" y="21"/>
                    <a:pt x="355" y="61"/>
                  </a:cubicBezTo>
                  <a:lnTo>
                    <a:pt x="81" y="335"/>
                  </a:lnTo>
                  <a:cubicBezTo>
                    <a:pt x="0" y="416"/>
                    <a:pt x="0" y="545"/>
                    <a:pt x="81" y="626"/>
                  </a:cubicBezTo>
                  <a:cubicBezTo>
                    <a:pt x="119" y="666"/>
                    <a:pt x="175" y="685"/>
                    <a:pt x="224" y="685"/>
                  </a:cubicBezTo>
                  <a:cubicBezTo>
                    <a:pt x="275" y="685"/>
                    <a:pt x="329" y="666"/>
                    <a:pt x="369" y="626"/>
                  </a:cubicBezTo>
                  <a:lnTo>
                    <a:pt x="646" y="349"/>
                  </a:lnTo>
                  <a:cubicBezTo>
                    <a:pt x="724" y="268"/>
                    <a:pt x="724" y="142"/>
                    <a:pt x="646" y="61"/>
                  </a:cubicBezTo>
                  <a:cubicBezTo>
                    <a:pt x="604" y="21"/>
                    <a:pt x="552" y="0"/>
                    <a:pt x="50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76"/>
            <p:cNvSpPr/>
            <p:nvPr/>
          </p:nvSpPr>
          <p:spPr>
            <a:xfrm>
              <a:off x="7986321" y="4139273"/>
              <a:ext cx="20498" cy="19426"/>
            </a:xfrm>
            <a:custGeom>
              <a:avLst/>
              <a:gdLst/>
              <a:ahLst/>
              <a:cxnLst/>
              <a:rect l="l" t="t" r="r" b="b"/>
              <a:pathLst>
                <a:path w="727" h="689" extrusionOk="0">
                  <a:moveTo>
                    <a:pt x="501" y="1"/>
                  </a:moveTo>
                  <a:cubicBezTo>
                    <a:pt x="448" y="1"/>
                    <a:pt x="396" y="21"/>
                    <a:pt x="356" y="61"/>
                  </a:cubicBezTo>
                  <a:lnTo>
                    <a:pt x="81" y="338"/>
                  </a:lnTo>
                  <a:cubicBezTo>
                    <a:pt x="0" y="419"/>
                    <a:pt x="0" y="545"/>
                    <a:pt x="81" y="626"/>
                  </a:cubicBezTo>
                  <a:cubicBezTo>
                    <a:pt x="122" y="667"/>
                    <a:pt x="175" y="688"/>
                    <a:pt x="226" y="688"/>
                  </a:cubicBezTo>
                  <a:cubicBezTo>
                    <a:pt x="278" y="688"/>
                    <a:pt x="331" y="667"/>
                    <a:pt x="372" y="626"/>
                  </a:cubicBezTo>
                  <a:lnTo>
                    <a:pt x="646" y="352"/>
                  </a:lnTo>
                  <a:cubicBezTo>
                    <a:pt x="727" y="271"/>
                    <a:pt x="727" y="142"/>
                    <a:pt x="646" y="61"/>
                  </a:cubicBezTo>
                  <a:cubicBezTo>
                    <a:pt x="606" y="21"/>
                    <a:pt x="553" y="1"/>
                    <a:pt x="50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76"/>
            <p:cNvSpPr/>
            <p:nvPr/>
          </p:nvSpPr>
          <p:spPr>
            <a:xfrm>
              <a:off x="7909236" y="4155541"/>
              <a:ext cx="54191" cy="80835"/>
            </a:xfrm>
            <a:custGeom>
              <a:avLst/>
              <a:gdLst/>
              <a:ahLst/>
              <a:cxnLst/>
              <a:rect l="l" t="t" r="r" b="b"/>
              <a:pathLst>
                <a:path w="1922" h="2867" extrusionOk="0">
                  <a:moveTo>
                    <a:pt x="1432" y="1"/>
                  </a:moveTo>
                  <a:cubicBezTo>
                    <a:pt x="639" y="1"/>
                    <a:pt x="1" y="641"/>
                    <a:pt x="1" y="1432"/>
                  </a:cubicBezTo>
                  <a:cubicBezTo>
                    <a:pt x="1" y="2226"/>
                    <a:pt x="644" y="2866"/>
                    <a:pt x="1432" y="2866"/>
                  </a:cubicBezTo>
                  <a:cubicBezTo>
                    <a:pt x="1604" y="2866"/>
                    <a:pt x="1769" y="2834"/>
                    <a:pt x="1922" y="2780"/>
                  </a:cubicBezTo>
                  <a:cubicBezTo>
                    <a:pt x="1370" y="2584"/>
                    <a:pt x="975" y="2054"/>
                    <a:pt x="975" y="1432"/>
                  </a:cubicBezTo>
                  <a:cubicBezTo>
                    <a:pt x="975" y="813"/>
                    <a:pt x="1370" y="283"/>
                    <a:pt x="1922" y="84"/>
                  </a:cubicBezTo>
                  <a:cubicBezTo>
                    <a:pt x="1769" y="30"/>
                    <a:pt x="1604" y="1"/>
                    <a:pt x="143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76"/>
            <p:cNvSpPr/>
            <p:nvPr/>
          </p:nvSpPr>
          <p:spPr>
            <a:xfrm>
              <a:off x="8048435" y="4026746"/>
              <a:ext cx="36146" cy="50074"/>
            </a:xfrm>
            <a:custGeom>
              <a:avLst/>
              <a:gdLst/>
              <a:ahLst/>
              <a:cxnLst/>
              <a:rect l="l" t="t" r="r" b="b"/>
              <a:pathLst>
                <a:path w="1282" h="1776" extrusionOk="0">
                  <a:moveTo>
                    <a:pt x="889" y="0"/>
                  </a:moveTo>
                  <a:cubicBezTo>
                    <a:pt x="396" y="0"/>
                    <a:pt x="1" y="398"/>
                    <a:pt x="1" y="888"/>
                  </a:cubicBezTo>
                  <a:cubicBezTo>
                    <a:pt x="1" y="1381"/>
                    <a:pt x="396" y="1776"/>
                    <a:pt x="889" y="1776"/>
                  </a:cubicBezTo>
                  <a:cubicBezTo>
                    <a:pt x="1029" y="1776"/>
                    <a:pt x="1163" y="1744"/>
                    <a:pt x="1282" y="1685"/>
                  </a:cubicBezTo>
                  <a:cubicBezTo>
                    <a:pt x="988" y="1534"/>
                    <a:pt x="787" y="1235"/>
                    <a:pt x="787" y="885"/>
                  </a:cubicBezTo>
                  <a:cubicBezTo>
                    <a:pt x="787" y="536"/>
                    <a:pt x="988" y="237"/>
                    <a:pt x="1282" y="92"/>
                  </a:cubicBezTo>
                  <a:cubicBezTo>
                    <a:pt x="1163" y="30"/>
                    <a:pt x="1029" y="0"/>
                    <a:pt x="8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76"/>
            <p:cNvSpPr/>
            <p:nvPr/>
          </p:nvSpPr>
          <p:spPr>
            <a:xfrm>
              <a:off x="7877770" y="4284731"/>
              <a:ext cx="36146" cy="50103"/>
            </a:xfrm>
            <a:custGeom>
              <a:avLst/>
              <a:gdLst/>
              <a:ahLst/>
              <a:cxnLst/>
              <a:rect l="l" t="t" r="r" b="b"/>
              <a:pathLst>
                <a:path w="1282" h="1777" extrusionOk="0">
                  <a:moveTo>
                    <a:pt x="888" y="1"/>
                  </a:moveTo>
                  <a:cubicBezTo>
                    <a:pt x="396" y="1"/>
                    <a:pt x="0" y="399"/>
                    <a:pt x="0" y="888"/>
                  </a:cubicBezTo>
                  <a:cubicBezTo>
                    <a:pt x="0" y="1381"/>
                    <a:pt x="396" y="1776"/>
                    <a:pt x="888" y="1776"/>
                  </a:cubicBezTo>
                  <a:cubicBezTo>
                    <a:pt x="1028" y="1776"/>
                    <a:pt x="1163" y="1744"/>
                    <a:pt x="1281" y="1688"/>
                  </a:cubicBezTo>
                  <a:cubicBezTo>
                    <a:pt x="988" y="1534"/>
                    <a:pt x="786" y="1233"/>
                    <a:pt x="786" y="886"/>
                  </a:cubicBezTo>
                  <a:cubicBezTo>
                    <a:pt x="786" y="536"/>
                    <a:pt x="988" y="237"/>
                    <a:pt x="1281" y="92"/>
                  </a:cubicBezTo>
                  <a:cubicBezTo>
                    <a:pt x="1163" y="33"/>
                    <a:pt x="1028" y="1"/>
                    <a:pt x="8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76"/>
            <p:cNvSpPr/>
            <p:nvPr/>
          </p:nvSpPr>
          <p:spPr>
            <a:xfrm>
              <a:off x="7753741" y="4000046"/>
              <a:ext cx="391826" cy="391826"/>
            </a:xfrm>
            <a:custGeom>
              <a:avLst/>
              <a:gdLst/>
              <a:ahLst/>
              <a:cxnLst/>
              <a:rect l="l" t="t" r="r" b="b"/>
              <a:pathLst>
                <a:path w="13897" h="13897" extrusionOk="0">
                  <a:moveTo>
                    <a:pt x="6947" y="0"/>
                  </a:moveTo>
                  <a:cubicBezTo>
                    <a:pt x="3108" y="0"/>
                    <a:pt x="0" y="3108"/>
                    <a:pt x="0" y="6947"/>
                  </a:cubicBezTo>
                  <a:cubicBezTo>
                    <a:pt x="0" y="10789"/>
                    <a:pt x="3108" y="13897"/>
                    <a:pt x="6947" y="13897"/>
                  </a:cubicBezTo>
                  <a:cubicBezTo>
                    <a:pt x="10789" y="13897"/>
                    <a:pt x="13897" y="10789"/>
                    <a:pt x="13897" y="6947"/>
                  </a:cubicBezTo>
                  <a:cubicBezTo>
                    <a:pt x="13897" y="5518"/>
                    <a:pt x="13466" y="4146"/>
                    <a:pt x="12648" y="2976"/>
                  </a:cubicBezTo>
                  <a:cubicBezTo>
                    <a:pt x="12608" y="2919"/>
                    <a:pt x="12545" y="2888"/>
                    <a:pt x="12480" y="2888"/>
                  </a:cubicBezTo>
                  <a:cubicBezTo>
                    <a:pt x="12441" y="2888"/>
                    <a:pt x="12401" y="2900"/>
                    <a:pt x="12366" y="2925"/>
                  </a:cubicBezTo>
                  <a:cubicBezTo>
                    <a:pt x="12274" y="2989"/>
                    <a:pt x="12253" y="3116"/>
                    <a:pt x="12315" y="3207"/>
                  </a:cubicBezTo>
                  <a:cubicBezTo>
                    <a:pt x="13082" y="4308"/>
                    <a:pt x="13491" y="5602"/>
                    <a:pt x="13491" y="6947"/>
                  </a:cubicBezTo>
                  <a:cubicBezTo>
                    <a:pt x="13491" y="10555"/>
                    <a:pt x="10558" y="13488"/>
                    <a:pt x="6947" y="13488"/>
                  </a:cubicBezTo>
                  <a:cubicBezTo>
                    <a:pt x="3339" y="13488"/>
                    <a:pt x="407" y="10555"/>
                    <a:pt x="407" y="6947"/>
                  </a:cubicBezTo>
                  <a:cubicBezTo>
                    <a:pt x="407" y="3339"/>
                    <a:pt x="3342" y="406"/>
                    <a:pt x="6947" y="406"/>
                  </a:cubicBezTo>
                  <a:cubicBezTo>
                    <a:pt x="7962" y="406"/>
                    <a:pt x="8933" y="633"/>
                    <a:pt x="9834" y="1076"/>
                  </a:cubicBezTo>
                  <a:cubicBezTo>
                    <a:pt x="9862" y="1089"/>
                    <a:pt x="9891" y="1095"/>
                    <a:pt x="9920" y="1095"/>
                  </a:cubicBezTo>
                  <a:cubicBezTo>
                    <a:pt x="9996" y="1095"/>
                    <a:pt x="10069" y="1054"/>
                    <a:pt x="10106" y="982"/>
                  </a:cubicBezTo>
                  <a:cubicBezTo>
                    <a:pt x="10154" y="880"/>
                    <a:pt x="10114" y="759"/>
                    <a:pt x="10012" y="708"/>
                  </a:cubicBezTo>
                  <a:cubicBezTo>
                    <a:pt x="9054" y="237"/>
                    <a:pt x="8023" y="0"/>
                    <a:pt x="69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76"/>
            <p:cNvSpPr/>
            <p:nvPr/>
          </p:nvSpPr>
          <p:spPr>
            <a:xfrm>
              <a:off x="7820253" y="4067939"/>
              <a:ext cx="257505" cy="256180"/>
            </a:xfrm>
            <a:custGeom>
              <a:avLst/>
              <a:gdLst/>
              <a:ahLst/>
              <a:cxnLst/>
              <a:rect l="l" t="t" r="r" b="b"/>
              <a:pathLst>
                <a:path w="9133" h="9086" extrusionOk="0">
                  <a:moveTo>
                    <a:pt x="4581" y="0"/>
                  </a:moveTo>
                  <a:cubicBezTo>
                    <a:pt x="4572" y="0"/>
                    <a:pt x="4564" y="0"/>
                    <a:pt x="4556" y="0"/>
                  </a:cubicBezTo>
                  <a:cubicBezTo>
                    <a:pt x="2059" y="16"/>
                    <a:pt x="1" y="2115"/>
                    <a:pt x="39" y="4614"/>
                  </a:cubicBezTo>
                  <a:cubicBezTo>
                    <a:pt x="57" y="5804"/>
                    <a:pt x="528" y="6920"/>
                    <a:pt x="1373" y="7762"/>
                  </a:cubicBezTo>
                  <a:cubicBezTo>
                    <a:pt x="1413" y="7803"/>
                    <a:pt x="1466" y="7823"/>
                    <a:pt x="1518" y="7823"/>
                  </a:cubicBezTo>
                  <a:cubicBezTo>
                    <a:pt x="1571" y="7823"/>
                    <a:pt x="1623" y="7803"/>
                    <a:pt x="1664" y="7762"/>
                  </a:cubicBezTo>
                  <a:cubicBezTo>
                    <a:pt x="1744" y="7682"/>
                    <a:pt x="1744" y="7552"/>
                    <a:pt x="1664" y="7472"/>
                  </a:cubicBezTo>
                  <a:cubicBezTo>
                    <a:pt x="881" y="6689"/>
                    <a:pt x="450" y="5650"/>
                    <a:pt x="450" y="4542"/>
                  </a:cubicBezTo>
                  <a:cubicBezTo>
                    <a:pt x="450" y="2261"/>
                    <a:pt x="2307" y="408"/>
                    <a:pt x="4589" y="408"/>
                  </a:cubicBezTo>
                  <a:cubicBezTo>
                    <a:pt x="4624" y="408"/>
                    <a:pt x="4660" y="408"/>
                    <a:pt x="4696" y="409"/>
                  </a:cubicBezTo>
                  <a:cubicBezTo>
                    <a:pt x="6875" y="466"/>
                    <a:pt x="8651" y="2233"/>
                    <a:pt x="8718" y="4413"/>
                  </a:cubicBezTo>
                  <a:cubicBezTo>
                    <a:pt x="8794" y="6745"/>
                    <a:pt x="6916" y="8672"/>
                    <a:pt x="4596" y="8680"/>
                  </a:cubicBezTo>
                  <a:cubicBezTo>
                    <a:pt x="4486" y="8680"/>
                    <a:pt x="4395" y="8774"/>
                    <a:pt x="4395" y="8884"/>
                  </a:cubicBezTo>
                  <a:cubicBezTo>
                    <a:pt x="4397" y="8995"/>
                    <a:pt x="4489" y="9086"/>
                    <a:pt x="4599" y="9086"/>
                  </a:cubicBezTo>
                  <a:cubicBezTo>
                    <a:pt x="7109" y="9081"/>
                    <a:pt x="9133" y="7052"/>
                    <a:pt x="9122" y="4542"/>
                  </a:cubicBezTo>
                  <a:cubicBezTo>
                    <a:pt x="9122" y="2034"/>
                    <a:pt x="7085" y="0"/>
                    <a:pt x="45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76"/>
            <p:cNvSpPr/>
            <p:nvPr/>
          </p:nvSpPr>
          <p:spPr>
            <a:xfrm>
              <a:off x="7909236" y="4155541"/>
              <a:ext cx="54191" cy="80835"/>
            </a:xfrm>
            <a:custGeom>
              <a:avLst/>
              <a:gdLst/>
              <a:ahLst/>
              <a:cxnLst/>
              <a:rect l="l" t="t" r="r" b="b"/>
              <a:pathLst>
                <a:path w="1922" h="2867" extrusionOk="0">
                  <a:moveTo>
                    <a:pt x="1432" y="1"/>
                  </a:moveTo>
                  <a:cubicBezTo>
                    <a:pt x="639" y="1"/>
                    <a:pt x="1" y="641"/>
                    <a:pt x="1" y="1432"/>
                  </a:cubicBezTo>
                  <a:cubicBezTo>
                    <a:pt x="1" y="2226"/>
                    <a:pt x="644" y="2866"/>
                    <a:pt x="1432" y="2866"/>
                  </a:cubicBezTo>
                  <a:cubicBezTo>
                    <a:pt x="1604" y="2866"/>
                    <a:pt x="1769" y="2834"/>
                    <a:pt x="1922" y="2780"/>
                  </a:cubicBezTo>
                  <a:cubicBezTo>
                    <a:pt x="1370" y="2584"/>
                    <a:pt x="975" y="2054"/>
                    <a:pt x="975" y="1432"/>
                  </a:cubicBezTo>
                  <a:cubicBezTo>
                    <a:pt x="975" y="813"/>
                    <a:pt x="1370" y="283"/>
                    <a:pt x="1922" y="84"/>
                  </a:cubicBezTo>
                  <a:cubicBezTo>
                    <a:pt x="1769" y="30"/>
                    <a:pt x="1604" y="1"/>
                    <a:pt x="1432" y="1"/>
                  </a:cubicBezTo>
                  <a:close/>
                </a:path>
              </a:pathLst>
            </a:custGeom>
            <a:solidFill>
              <a:srgbClr val="FF3121">
                <a:alpha val="43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76"/>
            <p:cNvSpPr/>
            <p:nvPr/>
          </p:nvSpPr>
          <p:spPr>
            <a:xfrm>
              <a:off x="8048435" y="4026746"/>
              <a:ext cx="36146" cy="50074"/>
            </a:xfrm>
            <a:custGeom>
              <a:avLst/>
              <a:gdLst/>
              <a:ahLst/>
              <a:cxnLst/>
              <a:rect l="l" t="t" r="r" b="b"/>
              <a:pathLst>
                <a:path w="1282" h="1776" extrusionOk="0">
                  <a:moveTo>
                    <a:pt x="889" y="0"/>
                  </a:moveTo>
                  <a:cubicBezTo>
                    <a:pt x="396" y="0"/>
                    <a:pt x="1" y="398"/>
                    <a:pt x="1" y="888"/>
                  </a:cubicBezTo>
                  <a:cubicBezTo>
                    <a:pt x="1" y="1381"/>
                    <a:pt x="396" y="1776"/>
                    <a:pt x="889" y="1776"/>
                  </a:cubicBezTo>
                  <a:cubicBezTo>
                    <a:pt x="1029" y="1776"/>
                    <a:pt x="1163" y="1744"/>
                    <a:pt x="1282" y="1685"/>
                  </a:cubicBezTo>
                  <a:cubicBezTo>
                    <a:pt x="988" y="1534"/>
                    <a:pt x="787" y="1235"/>
                    <a:pt x="787" y="885"/>
                  </a:cubicBezTo>
                  <a:cubicBezTo>
                    <a:pt x="787" y="536"/>
                    <a:pt x="988" y="237"/>
                    <a:pt x="1282" y="92"/>
                  </a:cubicBezTo>
                  <a:cubicBezTo>
                    <a:pt x="1163" y="30"/>
                    <a:pt x="1029" y="0"/>
                    <a:pt x="889" y="0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76"/>
            <p:cNvSpPr/>
            <p:nvPr/>
          </p:nvSpPr>
          <p:spPr>
            <a:xfrm>
              <a:off x="7877770" y="4284731"/>
              <a:ext cx="36146" cy="50103"/>
            </a:xfrm>
            <a:custGeom>
              <a:avLst/>
              <a:gdLst/>
              <a:ahLst/>
              <a:cxnLst/>
              <a:rect l="l" t="t" r="r" b="b"/>
              <a:pathLst>
                <a:path w="1282" h="1777" extrusionOk="0">
                  <a:moveTo>
                    <a:pt x="888" y="1"/>
                  </a:moveTo>
                  <a:cubicBezTo>
                    <a:pt x="396" y="1"/>
                    <a:pt x="0" y="399"/>
                    <a:pt x="0" y="888"/>
                  </a:cubicBezTo>
                  <a:cubicBezTo>
                    <a:pt x="0" y="1381"/>
                    <a:pt x="396" y="1776"/>
                    <a:pt x="888" y="1776"/>
                  </a:cubicBezTo>
                  <a:cubicBezTo>
                    <a:pt x="1028" y="1776"/>
                    <a:pt x="1163" y="1744"/>
                    <a:pt x="1281" y="1688"/>
                  </a:cubicBezTo>
                  <a:cubicBezTo>
                    <a:pt x="988" y="1534"/>
                    <a:pt x="786" y="1233"/>
                    <a:pt x="786" y="886"/>
                  </a:cubicBezTo>
                  <a:cubicBezTo>
                    <a:pt x="786" y="536"/>
                    <a:pt x="988" y="237"/>
                    <a:pt x="1281" y="92"/>
                  </a:cubicBezTo>
                  <a:cubicBezTo>
                    <a:pt x="1163" y="33"/>
                    <a:pt x="1028" y="1"/>
                    <a:pt x="888" y="1"/>
                  </a:cubicBezTo>
                  <a:close/>
                </a:path>
              </a:pathLst>
            </a:custGeom>
            <a:solidFill>
              <a:srgbClr val="FFFFFF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45"/>
          <p:cNvSpPr txBox="1">
            <a:spLocks noGrp="1"/>
          </p:cNvSpPr>
          <p:nvPr>
            <p:ph type="title"/>
          </p:nvPr>
        </p:nvSpPr>
        <p:spPr>
          <a:xfrm>
            <a:off x="4147675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215" name="Google Shape;1215;p45"/>
          <p:cNvSpPr txBox="1">
            <a:spLocks noGrp="1"/>
          </p:cNvSpPr>
          <p:nvPr>
            <p:ph type="subTitle" idx="1"/>
          </p:nvPr>
        </p:nvSpPr>
        <p:spPr>
          <a:xfrm>
            <a:off x="5010175" y="3116825"/>
            <a:ext cx="29751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sp>
        <p:nvSpPr>
          <p:cNvPr id="1216" name="Google Shape;1216;p45"/>
          <p:cNvSpPr txBox="1">
            <a:spLocks noGrp="1"/>
          </p:cNvSpPr>
          <p:nvPr>
            <p:ph type="title" idx="2"/>
          </p:nvPr>
        </p:nvSpPr>
        <p:spPr>
          <a:xfrm>
            <a:off x="5577925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217" name="Google Shape;1217;p45"/>
          <p:cNvGrpSpPr/>
          <p:nvPr/>
        </p:nvGrpSpPr>
        <p:grpSpPr>
          <a:xfrm>
            <a:off x="-2287178" y="-190189"/>
            <a:ext cx="7831882" cy="5214329"/>
            <a:chOff x="-2287178" y="355461"/>
            <a:chExt cx="7831882" cy="5214329"/>
          </a:xfrm>
        </p:grpSpPr>
        <p:grpSp>
          <p:nvGrpSpPr>
            <p:cNvPr id="1218" name="Google Shape;1218;p45"/>
            <p:cNvGrpSpPr/>
            <p:nvPr/>
          </p:nvGrpSpPr>
          <p:grpSpPr>
            <a:xfrm rot="-1389532">
              <a:off x="766951" y="2008871"/>
              <a:ext cx="1659012" cy="1653911"/>
              <a:chOff x="991825" y="1680713"/>
              <a:chExt cx="1787560" cy="1782064"/>
            </a:xfrm>
          </p:grpSpPr>
          <p:sp>
            <p:nvSpPr>
              <p:cNvPr id="1219" name="Google Shape;1219;p45"/>
              <p:cNvSpPr/>
              <p:nvPr/>
            </p:nvSpPr>
            <p:spPr>
              <a:xfrm>
                <a:off x="997314" y="1680713"/>
                <a:ext cx="1782071" cy="1778380"/>
              </a:xfrm>
              <a:custGeom>
                <a:avLst/>
                <a:gdLst/>
                <a:ahLst/>
                <a:cxnLst/>
                <a:rect l="l" t="t" r="r" b="b"/>
                <a:pathLst>
                  <a:path w="18830" h="18791" extrusionOk="0">
                    <a:moveTo>
                      <a:pt x="9438" y="0"/>
                    </a:moveTo>
                    <a:cubicBezTo>
                      <a:pt x="9414" y="0"/>
                      <a:pt x="9390" y="0"/>
                      <a:pt x="9366" y="0"/>
                    </a:cubicBezTo>
                    <a:cubicBezTo>
                      <a:pt x="4176" y="20"/>
                      <a:pt x="1" y="4254"/>
                      <a:pt x="1" y="9425"/>
                    </a:cubicBezTo>
                    <a:cubicBezTo>
                      <a:pt x="20" y="14610"/>
                      <a:pt x="4196" y="18790"/>
                      <a:pt x="9372" y="18790"/>
                    </a:cubicBezTo>
                    <a:cubicBezTo>
                      <a:pt x="9396" y="18790"/>
                      <a:pt x="9420" y="18790"/>
                      <a:pt x="9445" y="18790"/>
                    </a:cubicBezTo>
                    <a:cubicBezTo>
                      <a:pt x="14635" y="18771"/>
                      <a:pt x="18830" y="14556"/>
                      <a:pt x="18810" y="9366"/>
                    </a:cubicBezTo>
                    <a:cubicBezTo>
                      <a:pt x="18771" y="4180"/>
                      <a:pt x="14595" y="0"/>
                      <a:pt x="94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0" name="Google Shape;1220;p45"/>
              <p:cNvSpPr/>
              <p:nvPr/>
            </p:nvSpPr>
            <p:spPr>
              <a:xfrm>
                <a:off x="1036115" y="1682511"/>
                <a:ext cx="1743269" cy="927093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9796" extrusionOk="0">
                    <a:moveTo>
                      <a:pt x="9012" y="1"/>
                    </a:moveTo>
                    <a:cubicBezTo>
                      <a:pt x="9000" y="1"/>
                      <a:pt x="8988" y="1"/>
                      <a:pt x="8976" y="1"/>
                    </a:cubicBezTo>
                    <a:cubicBezTo>
                      <a:pt x="4722" y="20"/>
                      <a:pt x="1152" y="2850"/>
                      <a:pt x="1" y="6732"/>
                    </a:cubicBezTo>
                    <a:lnTo>
                      <a:pt x="1" y="6732"/>
                    </a:lnTo>
                    <a:cubicBezTo>
                      <a:pt x="1425" y="3318"/>
                      <a:pt x="4839" y="898"/>
                      <a:pt x="8800" y="879"/>
                    </a:cubicBezTo>
                    <a:cubicBezTo>
                      <a:pt x="8813" y="879"/>
                      <a:pt x="8826" y="879"/>
                      <a:pt x="8838" y="879"/>
                    </a:cubicBezTo>
                    <a:cubicBezTo>
                      <a:pt x="13953" y="879"/>
                      <a:pt x="18128" y="4813"/>
                      <a:pt x="18420" y="9796"/>
                    </a:cubicBezTo>
                    <a:lnTo>
                      <a:pt x="18420" y="9367"/>
                    </a:lnTo>
                    <a:cubicBezTo>
                      <a:pt x="18400" y="4188"/>
                      <a:pt x="14186" y="1"/>
                      <a:pt x="9012" y="1"/>
                    </a:cubicBezTo>
                    <a:close/>
                  </a:path>
                </a:pathLst>
              </a:custGeom>
              <a:solidFill>
                <a:srgbClr val="FFFFFF">
                  <a:alpha val="475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1" name="Google Shape;1221;p45"/>
              <p:cNvSpPr/>
              <p:nvPr/>
            </p:nvSpPr>
            <p:spPr>
              <a:xfrm>
                <a:off x="997314" y="1926296"/>
                <a:ext cx="1673141" cy="1536480"/>
              </a:xfrm>
              <a:custGeom>
                <a:avLst/>
                <a:gdLst/>
                <a:ahLst/>
                <a:cxnLst/>
                <a:rect l="l" t="t" r="r" b="b"/>
                <a:pathLst>
                  <a:path w="17679" h="16235" extrusionOk="0">
                    <a:moveTo>
                      <a:pt x="2928" y="0"/>
                    </a:moveTo>
                    <a:lnTo>
                      <a:pt x="2928" y="0"/>
                    </a:lnTo>
                    <a:cubicBezTo>
                      <a:pt x="1113" y="1737"/>
                      <a:pt x="1" y="4156"/>
                      <a:pt x="1" y="6869"/>
                    </a:cubicBezTo>
                    <a:cubicBezTo>
                      <a:pt x="20" y="12047"/>
                      <a:pt x="4215" y="16234"/>
                      <a:pt x="9408" y="16234"/>
                    </a:cubicBezTo>
                    <a:cubicBezTo>
                      <a:pt x="9420" y="16234"/>
                      <a:pt x="9432" y="16234"/>
                      <a:pt x="9445" y="16234"/>
                    </a:cubicBezTo>
                    <a:cubicBezTo>
                      <a:pt x="12996" y="16234"/>
                      <a:pt x="16098" y="14224"/>
                      <a:pt x="17678" y="11278"/>
                    </a:cubicBezTo>
                    <a:lnTo>
                      <a:pt x="17678" y="11278"/>
                    </a:lnTo>
                    <a:cubicBezTo>
                      <a:pt x="16020" y="12859"/>
                      <a:pt x="13757" y="13854"/>
                      <a:pt x="11240" y="13854"/>
                    </a:cubicBezTo>
                    <a:cubicBezTo>
                      <a:pt x="11216" y="13854"/>
                      <a:pt x="11192" y="13854"/>
                      <a:pt x="11168" y="13854"/>
                    </a:cubicBezTo>
                    <a:cubicBezTo>
                      <a:pt x="6011" y="13854"/>
                      <a:pt x="1835" y="9674"/>
                      <a:pt x="1796" y="4488"/>
                    </a:cubicBezTo>
                    <a:cubicBezTo>
                      <a:pt x="1796" y="2869"/>
                      <a:pt x="2225" y="1347"/>
                      <a:pt x="2928" y="0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2" name="Google Shape;1222;p45"/>
              <p:cNvSpPr/>
              <p:nvPr/>
            </p:nvSpPr>
            <p:spPr>
              <a:xfrm>
                <a:off x="997314" y="1841312"/>
                <a:ext cx="871729" cy="1412786"/>
              </a:xfrm>
              <a:custGeom>
                <a:avLst/>
                <a:gdLst/>
                <a:ahLst/>
                <a:cxnLst/>
                <a:rect l="l" t="t" r="r" b="b"/>
                <a:pathLst>
                  <a:path w="9211" h="14928" extrusionOk="0">
                    <a:moveTo>
                      <a:pt x="4098" y="1"/>
                    </a:moveTo>
                    <a:lnTo>
                      <a:pt x="3884" y="137"/>
                    </a:lnTo>
                    <a:lnTo>
                      <a:pt x="3825" y="196"/>
                    </a:lnTo>
                    <a:cubicBezTo>
                      <a:pt x="3747" y="235"/>
                      <a:pt x="3708" y="274"/>
                      <a:pt x="3650" y="313"/>
                    </a:cubicBezTo>
                    <a:cubicBezTo>
                      <a:pt x="3650" y="333"/>
                      <a:pt x="3630" y="333"/>
                      <a:pt x="3610" y="372"/>
                    </a:cubicBezTo>
                    <a:cubicBezTo>
                      <a:pt x="3552" y="391"/>
                      <a:pt x="3493" y="430"/>
                      <a:pt x="3435" y="489"/>
                    </a:cubicBezTo>
                    <a:cubicBezTo>
                      <a:pt x="3415" y="489"/>
                      <a:pt x="3415" y="508"/>
                      <a:pt x="3396" y="508"/>
                    </a:cubicBezTo>
                    <a:cubicBezTo>
                      <a:pt x="3259" y="606"/>
                      <a:pt x="3123" y="723"/>
                      <a:pt x="3006" y="859"/>
                    </a:cubicBezTo>
                    <a:lnTo>
                      <a:pt x="2947" y="898"/>
                    </a:lnTo>
                    <a:lnTo>
                      <a:pt x="2811" y="1055"/>
                    </a:lnTo>
                    <a:lnTo>
                      <a:pt x="2752" y="1094"/>
                    </a:lnTo>
                    <a:lnTo>
                      <a:pt x="2615" y="1250"/>
                    </a:lnTo>
                    <a:cubicBezTo>
                      <a:pt x="2576" y="1269"/>
                      <a:pt x="2557" y="1269"/>
                      <a:pt x="2557" y="1289"/>
                    </a:cubicBezTo>
                    <a:cubicBezTo>
                      <a:pt x="2440" y="1406"/>
                      <a:pt x="2323" y="1562"/>
                      <a:pt x="2186" y="1679"/>
                    </a:cubicBezTo>
                    <a:lnTo>
                      <a:pt x="2147" y="1737"/>
                    </a:lnTo>
                    <a:cubicBezTo>
                      <a:pt x="2089" y="1776"/>
                      <a:pt x="2069" y="1835"/>
                      <a:pt x="2030" y="1874"/>
                    </a:cubicBezTo>
                    <a:cubicBezTo>
                      <a:pt x="1991" y="1874"/>
                      <a:pt x="1991" y="1894"/>
                      <a:pt x="1971" y="1933"/>
                    </a:cubicBezTo>
                    <a:cubicBezTo>
                      <a:pt x="1932" y="1991"/>
                      <a:pt x="1893" y="2050"/>
                      <a:pt x="1854" y="2089"/>
                    </a:cubicBezTo>
                    <a:cubicBezTo>
                      <a:pt x="1854" y="2128"/>
                      <a:pt x="1835" y="2128"/>
                      <a:pt x="1835" y="2147"/>
                    </a:cubicBezTo>
                    <a:lnTo>
                      <a:pt x="1542" y="2576"/>
                    </a:lnTo>
                    <a:cubicBezTo>
                      <a:pt x="1503" y="2576"/>
                      <a:pt x="1503" y="2615"/>
                      <a:pt x="1484" y="2635"/>
                    </a:cubicBezTo>
                    <a:cubicBezTo>
                      <a:pt x="1464" y="2713"/>
                      <a:pt x="1406" y="2752"/>
                      <a:pt x="1386" y="2811"/>
                    </a:cubicBezTo>
                    <a:cubicBezTo>
                      <a:pt x="1367" y="2830"/>
                      <a:pt x="1367" y="2850"/>
                      <a:pt x="1347" y="2869"/>
                    </a:cubicBezTo>
                    <a:cubicBezTo>
                      <a:pt x="1308" y="2928"/>
                      <a:pt x="1269" y="3006"/>
                      <a:pt x="1250" y="3045"/>
                    </a:cubicBezTo>
                    <a:cubicBezTo>
                      <a:pt x="1250" y="3045"/>
                      <a:pt x="1211" y="3064"/>
                      <a:pt x="1211" y="3103"/>
                    </a:cubicBezTo>
                    <a:cubicBezTo>
                      <a:pt x="1172" y="3162"/>
                      <a:pt x="1152" y="3240"/>
                      <a:pt x="1093" y="3318"/>
                    </a:cubicBezTo>
                    <a:cubicBezTo>
                      <a:pt x="1054" y="3396"/>
                      <a:pt x="1015" y="3454"/>
                      <a:pt x="976" y="3533"/>
                    </a:cubicBezTo>
                    <a:cubicBezTo>
                      <a:pt x="976" y="3552"/>
                      <a:pt x="957" y="3591"/>
                      <a:pt x="957" y="3611"/>
                    </a:cubicBezTo>
                    <a:cubicBezTo>
                      <a:pt x="918" y="3650"/>
                      <a:pt x="898" y="3728"/>
                      <a:pt x="879" y="3786"/>
                    </a:cubicBezTo>
                    <a:cubicBezTo>
                      <a:pt x="879" y="3806"/>
                      <a:pt x="859" y="3825"/>
                      <a:pt x="859" y="3845"/>
                    </a:cubicBezTo>
                    <a:cubicBezTo>
                      <a:pt x="820" y="3903"/>
                      <a:pt x="801" y="3981"/>
                      <a:pt x="781" y="4020"/>
                    </a:cubicBezTo>
                    <a:cubicBezTo>
                      <a:pt x="781" y="4040"/>
                      <a:pt x="762" y="4079"/>
                      <a:pt x="762" y="4098"/>
                    </a:cubicBezTo>
                    <a:cubicBezTo>
                      <a:pt x="723" y="4176"/>
                      <a:pt x="684" y="4274"/>
                      <a:pt x="664" y="4333"/>
                    </a:cubicBezTo>
                    <a:cubicBezTo>
                      <a:pt x="606" y="4411"/>
                      <a:pt x="586" y="4508"/>
                      <a:pt x="567" y="4586"/>
                    </a:cubicBezTo>
                    <a:cubicBezTo>
                      <a:pt x="567" y="4606"/>
                      <a:pt x="528" y="4625"/>
                      <a:pt x="528" y="4664"/>
                    </a:cubicBezTo>
                    <a:cubicBezTo>
                      <a:pt x="528" y="4703"/>
                      <a:pt x="508" y="4781"/>
                      <a:pt x="489" y="4820"/>
                    </a:cubicBezTo>
                    <a:cubicBezTo>
                      <a:pt x="489" y="4859"/>
                      <a:pt x="469" y="4879"/>
                      <a:pt x="469" y="4898"/>
                    </a:cubicBezTo>
                    <a:cubicBezTo>
                      <a:pt x="430" y="4957"/>
                      <a:pt x="430" y="5015"/>
                      <a:pt x="411" y="5074"/>
                    </a:cubicBezTo>
                    <a:cubicBezTo>
                      <a:pt x="411" y="5093"/>
                      <a:pt x="391" y="5113"/>
                      <a:pt x="391" y="5152"/>
                    </a:cubicBezTo>
                    <a:cubicBezTo>
                      <a:pt x="372" y="5250"/>
                      <a:pt x="333" y="5308"/>
                      <a:pt x="313" y="5406"/>
                    </a:cubicBezTo>
                    <a:cubicBezTo>
                      <a:pt x="313" y="5484"/>
                      <a:pt x="293" y="5581"/>
                      <a:pt x="274" y="5659"/>
                    </a:cubicBezTo>
                    <a:cubicBezTo>
                      <a:pt x="235" y="5679"/>
                      <a:pt x="235" y="5698"/>
                      <a:pt x="235" y="5737"/>
                    </a:cubicBezTo>
                    <a:cubicBezTo>
                      <a:pt x="215" y="5796"/>
                      <a:pt x="215" y="5854"/>
                      <a:pt x="196" y="5932"/>
                    </a:cubicBezTo>
                    <a:cubicBezTo>
                      <a:pt x="176" y="5952"/>
                      <a:pt x="176" y="5991"/>
                      <a:pt x="176" y="6030"/>
                    </a:cubicBezTo>
                    <a:cubicBezTo>
                      <a:pt x="176" y="6089"/>
                      <a:pt x="137" y="6147"/>
                      <a:pt x="137" y="6225"/>
                    </a:cubicBezTo>
                    <a:cubicBezTo>
                      <a:pt x="118" y="6245"/>
                      <a:pt x="118" y="6264"/>
                      <a:pt x="118" y="6284"/>
                    </a:cubicBezTo>
                    <a:cubicBezTo>
                      <a:pt x="98" y="6381"/>
                      <a:pt x="79" y="6459"/>
                      <a:pt x="79" y="6557"/>
                    </a:cubicBezTo>
                    <a:cubicBezTo>
                      <a:pt x="79" y="6654"/>
                      <a:pt x="40" y="6732"/>
                      <a:pt x="40" y="6830"/>
                    </a:cubicBezTo>
                    <a:lnTo>
                      <a:pt x="40" y="6908"/>
                    </a:lnTo>
                    <a:cubicBezTo>
                      <a:pt x="20" y="6986"/>
                      <a:pt x="20" y="7025"/>
                      <a:pt x="20" y="7103"/>
                    </a:cubicBezTo>
                    <a:lnTo>
                      <a:pt x="20" y="7201"/>
                    </a:lnTo>
                    <a:lnTo>
                      <a:pt x="20" y="7396"/>
                    </a:lnTo>
                    <a:cubicBezTo>
                      <a:pt x="20" y="7415"/>
                      <a:pt x="1" y="7435"/>
                      <a:pt x="40" y="7630"/>
                    </a:cubicBezTo>
                    <a:lnTo>
                      <a:pt x="40" y="7903"/>
                    </a:lnTo>
                    <a:lnTo>
                      <a:pt x="40" y="8137"/>
                    </a:lnTo>
                    <a:lnTo>
                      <a:pt x="40" y="8215"/>
                    </a:lnTo>
                    <a:lnTo>
                      <a:pt x="40" y="8391"/>
                    </a:lnTo>
                    <a:lnTo>
                      <a:pt x="40" y="8489"/>
                    </a:lnTo>
                    <a:lnTo>
                      <a:pt x="40" y="8625"/>
                    </a:lnTo>
                    <a:lnTo>
                      <a:pt x="40" y="8723"/>
                    </a:lnTo>
                    <a:cubicBezTo>
                      <a:pt x="59" y="8781"/>
                      <a:pt x="59" y="8820"/>
                      <a:pt x="59" y="8879"/>
                    </a:cubicBezTo>
                    <a:lnTo>
                      <a:pt x="59" y="8976"/>
                    </a:lnTo>
                    <a:cubicBezTo>
                      <a:pt x="59" y="9015"/>
                      <a:pt x="98" y="9074"/>
                      <a:pt x="98" y="9113"/>
                    </a:cubicBezTo>
                    <a:cubicBezTo>
                      <a:pt x="118" y="9152"/>
                      <a:pt x="118" y="9191"/>
                      <a:pt x="118" y="9210"/>
                    </a:cubicBezTo>
                    <a:cubicBezTo>
                      <a:pt x="118" y="9269"/>
                      <a:pt x="137" y="9308"/>
                      <a:pt x="137" y="9367"/>
                    </a:cubicBezTo>
                    <a:cubicBezTo>
                      <a:pt x="157" y="9386"/>
                      <a:pt x="157" y="9445"/>
                      <a:pt x="157" y="9464"/>
                    </a:cubicBezTo>
                    <a:cubicBezTo>
                      <a:pt x="157" y="9503"/>
                      <a:pt x="196" y="9562"/>
                      <a:pt x="196" y="9601"/>
                    </a:cubicBezTo>
                    <a:cubicBezTo>
                      <a:pt x="196" y="9640"/>
                      <a:pt x="215" y="9679"/>
                      <a:pt x="215" y="9698"/>
                    </a:cubicBezTo>
                    <a:cubicBezTo>
                      <a:pt x="215" y="9757"/>
                      <a:pt x="235" y="9796"/>
                      <a:pt x="235" y="9854"/>
                    </a:cubicBezTo>
                    <a:cubicBezTo>
                      <a:pt x="254" y="9874"/>
                      <a:pt x="254" y="9893"/>
                      <a:pt x="254" y="9932"/>
                    </a:cubicBezTo>
                    <a:cubicBezTo>
                      <a:pt x="293" y="9971"/>
                      <a:pt x="293" y="10049"/>
                      <a:pt x="313" y="10088"/>
                    </a:cubicBezTo>
                    <a:cubicBezTo>
                      <a:pt x="333" y="10088"/>
                      <a:pt x="333" y="10127"/>
                      <a:pt x="333" y="10147"/>
                    </a:cubicBezTo>
                    <a:cubicBezTo>
                      <a:pt x="391" y="10323"/>
                      <a:pt x="430" y="10479"/>
                      <a:pt x="489" y="10635"/>
                    </a:cubicBezTo>
                    <a:cubicBezTo>
                      <a:pt x="508" y="10654"/>
                      <a:pt x="508" y="10654"/>
                      <a:pt x="508" y="10674"/>
                    </a:cubicBezTo>
                    <a:cubicBezTo>
                      <a:pt x="528" y="10752"/>
                      <a:pt x="547" y="10810"/>
                      <a:pt x="586" y="10869"/>
                    </a:cubicBezTo>
                    <a:cubicBezTo>
                      <a:pt x="586" y="10908"/>
                      <a:pt x="606" y="10927"/>
                      <a:pt x="606" y="10947"/>
                    </a:cubicBezTo>
                    <a:cubicBezTo>
                      <a:pt x="606" y="11025"/>
                      <a:pt x="625" y="11064"/>
                      <a:pt x="645" y="11123"/>
                    </a:cubicBezTo>
                    <a:cubicBezTo>
                      <a:pt x="645" y="11142"/>
                      <a:pt x="684" y="11162"/>
                      <a:pt x="684" y="11201"/>
                    </a:cubicBezTo>
                    <a:cubicBezTo>
                      <a:pt x="684" y="11240"/>
                      <a:pt x="703" y="11298"/>
                      <a:pt x="723" y="11337"/>
                    </a:cubicBezTo>
                    <a:cubicBezTo>
                      <a:pt x="723" y="11357"/>
                      <a:pt x="742" y="11396"/>
                      <a:pt x="742" y="11415"/>
                    </a:cubicBezTo>
                    <a:lnTo>
                      <a:pt x="820" y="11552"/>
                    </a:lnTo>
                    <a:cubicBezTo>
                      <a:pt x="820" y="11591"/>
                      <a:pt x="840" y="11610"/>
                      <a:pt x="840" y="11630"/>
                    </a:cubicBezTo>
                    <a:lnTo>
                      <a:pt x="918" y="11786"/>
                    </a:lnTo>
                    <a:cubicBezTo>
                      <a:pt x="918" y="11805"/>
                      <a:pt x="937" y="11825"/>
                      <a:pt x="937" y="11845"/>
                    </a:cubicBezTo>
                    <a:cubicBezTo>
                      <a:pt x="976" y="11923"/>
                      <a:pt x="996" y="11981"/>
                      <a:pt x="1015" y="12020"/>
                    </a:cubicBezTo>
                    <a:cubicBezTo>
                      <a:pt x="1015" y="12020"/>
                      <a:pt x="1054" y="12040"/>
                      <a:pt x="1054" y="12079"/>
                    </a:cubicBezTo>
                    <a:cubicBezTo>
                      <a:pt x="1074" y="12118"/>
                      <a:pt x="1113" y="12196"/>
                      <a:pt x="1152" y="12235"/>
                    </a:cubicBezTo>
                    <a:cubicBezTo>
                      <a:pt x="1152" y="12274"/>
                      <a:pt x="1172" y="12274"/>
                      <a:pt x="1172" y="12293"/>
                    </a:cubicBezTo>
                    <a:cubicBezTo>
                      <a:pt x="1308" y="12566"/>
                      <a:pt x="1484" y="12859"/>
                      <a:pt x="1679" y="13113"/>
                    </a:cubicBezTo>
                    <a:lnTo>
                      <a:pt x="1698" y="13152"/>
                    </a:lnTo>
                    <a:cubicBezTo>
                      <a:pt x="1757" y="13191"/>
                      <a:pt x="1776" y="13269"/>
                      <a:pt x="1835" y="13308"/>
                    </a:cubicBezTo>
                    <a:lnTo>
                      <a:pt x="1854" y="13347"/>
                    </a:lnTo>
                    <a:cubicBezTo>
                      <a:pt x="1893" y="13405"/>
                      <a:pt x="1932" y="13464"/>
                      <a:pt x="1971" y="13503"/>
                    </a:cubicBezTo>
                    <a:lnTo>
                      <a:pt x="1991" y="13542"/>
                    </a:lnTo>
                    <a:cubicBezTo>
                      <a:pt x="2050" y="13581"/>
                      <a:pt x="2069" y="13640"/>
                      <a:pt x="2128" y="13679"/>
                    </a:cubicBezTo>
                    <a:lnTo>
                      <a:pt x="2147" y="13698"/>
                    </a:lnTo>
                    <a:cubicBezTo>
                      <a:pt x="2167" y="13757"/>
                      <a:pt x="2225" y="13796"/>
                      <a:pt x="2264" y="13854"/>
                    </a:cubicBezTo>
                    <a:lnTo>
                      <a:pt x="2284" y="13874"/>
                    </a:lnTo>
                    <a:cubicBezTo>
                      <a:pt x="2342" y="13952"/>
                      <a:pt x="2381" y="13991"/>
                      <a:pt x="2440" y="14049"/>
                    </a:cubicBezTo>
                    <a:lnTo>
                      <a:pt x="2459" y="14069"/>
                    </a:lnTo>
                    <a:cubicBezTo>
                      <a:pt x="2537" y="14127"/>
                      <a:pt x="2576" y="14186"/>
                      <a:pt x="2635" y="14244"/>
                    </a:cubicBezTo>
                    <a:cubicBezTo>
                      <a:pt x="2850" y="14479"/>
                      <a:pt x="3103" y="14713"/>
                      <a:pt x="3337" y="14927"/>
                    </a:cubicBezTo>
                    <a:cubicBezTo>
                      <a:pt x="3259" y="14420"/>
                      <a:pt x="3025" y="13854"/>
                      <a:pt x="2752" y="13171"/>
                    </a:cubicBezTo>
                    <a:cubicBezTo>
                      <a:pt x="2342" y="12118"/>
                      <a:pt x="2811" y="12079"/>
                      <a:pt x="3240" y="11240"/>
                    </a:cubicBezTo>
                    <a:cubicBezTo>
                      <a:pt x="3689" y="10420"/>
                      <a:pt x="4469" y="10908"/>
                      <a:pt x="5308" y="9893"/>
                    </a:cubicBezTo>
                    <a:cubicBezTo>
                      <a:pt x="6167" y="8879"/>
                      <a:pt x="5464" y="7942"/>
                      <a:pt x="5796" y="7513"/>
                    </a:cubicBezTo>
                    <a:cubicBezTo>
                      <a:pt x="5863" y="7424"/>
                      <a:pt x="5946" y="7393"/>
                      <a:pt x="6045" y="7393"/>
                    </a:cubicBezTo>
                    <a:cubicBezTo>
                      <a:pt x="6255" y="7393"/>
                      <a:pt x="6536" y="7530"/>
                      <a:pt x="6881" y="7530"/>
                    </a:cubicBezTo>
                    <a:cubicBezTo>
                      <a:pt x="7225" y="7530"/>
                      <a:pt x="7633" y="7394"/>
                      <a:pt x="8098" y="6850"/>
                    </a:cubicBezTo>
                    <a:cubicBezTo>
                      <a:pt x="9210" y="5503"/>
                      <a:pt x="8313" y="4801"/>
                      <a:pt x="7786" y="4176"/>
                    </a:cubicBezTo>
                    <a:cubicBezTo>
                      <a:pt x="7220" y="3533"/>
                      <a:pt x="6674" y="4020"/>
                      <a:pt x="6362" y="2947"/>
                    </a:cubicBezTo>
                    <a:cubicBezTo>
                      <a:pt x="6049" y="1874"/>
                      <a:pt x="4996" y="2089"/>
                      <a:pt x="4508" y="1991"/>
                    </a:cubicBezTo>
                    <a:cubicBezTo>
                      <a:pt x="4020" y="1894"/>
                      <a:pt x="4098" y="1"/>
                      <a:pt x="40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3" name="Google Shape;1223;p45"/>
              <p:cNvSpPr/>
              <p:nvPr/>
            </p:nvSpPr>
            <p:spPr>
              <a:xfrm>
                <a:off x="991825" y="1931785"/>
                <a:ext cx="330578" cy="1320417"/>
              </a:xfrm>
              <a:custGeom>
                <a:avLst/>
                <a:gdLst/>
                <a:ahLst/>
                <a:cxnLst/>
                <a:rect l="l" t="t" r="r" b="b"/>
                <a:pathLst>
                  <a:path w="3493" h="13952" extrusionOk="0">
                    <a:moveTo>
                      <a:pt x="2869" y="1"/>
                    </a:moveTo>
                    <a:cubicBezTo>
                      <a:pt x="2866" y="5"/>
                      <a:pt x="2864" y="9"/>
                      <a:pt x="2862" y="12"/>
                    </a:cubicBezTo>
                    <a:lnTo>
                      <a:pt x="2862" y="12"/>
                    </a:lnTo>
                    <a:cubicBezTo>
                      <a:pt x="2866" y="9"/>
                      <a:pt x="2869" y="6"/>
                      <a:pt x="2869" y="1"/>
                    </a:cubicBezTo>
                    <a:close/>
                    <a:moveTo>
                      <a:pt x="2862" y="12"/>
                    </a:moveTo>
                    <a:cubicBezTo>
                      <a:pt x="2851" y="22"/>
                      <a:pt x="2825" y="25"/>
                      <a:pt x="2810" y="40"/>
                    </a:cubicBezTo>
                    <a:lnTo>
                      <a:pt x="2712" y="138"/>
                    </a:lnTo>
                    <a:lnTo>
                      <a:pt x="2615" y="235"/>
                    </a:lnTo>
                    <a:lnTo>
                      <a:pt x="2537" y="313"/>
                    </a:lnTo>
                    <a:cubicBezTo>
                      <a:pt x="2498" y="372"/>
                      <a:pt x="2420" y="411"/>
                      <a:pt x="2381" y="489"/>
                    </a:cubicBezTo>
                    <a:cubicBezTo>
                      <a:pt x="2381" y="508"/>
                      <a:pt x="2342" y="508"/>
                      <a:pt x="2342" y="528"/>
                    </a:cubicBezTo>
                    <a:cubicBezTo>
                      <a:pt x="2322" y="586"/>
                      <a:pt x="2283" y="625"/>
                      <a:pt x="2225" y="684"/>
                    </a:cubicBezTo>
                    <a:cubicBezTo>
                      <a:pt x="2205" y="703"/>
                      <a:pt x="2186" y="762"/>
                      <a:pt x="2147" y="781"/>
                    </a:cubicBezTo>
                    <a:cubicBezTo>
                      <a:pt x="2108" y="801"/>
                      <a:pt x="2088" y="859"/>
                      <a:pt x="2049" y="879"/>
                    </a:cubicBezTo>
                    <a:cubicBezTo>
                      <a:pt x="2029" y="899"/>
                      <a:pt x="2010" y="957"/>
                      <a:pt x="1990" y="977"/>
                    </a:cubicBezTo>
                    <a:cubicBezTo>
                      <a:pt x="1951" y="996"/>
                      <a:pt x="1932" y="1055"/>
                      <a:pt x="1912" y="1074"/>
                    </a:cubicBezTo>
                    <a:cubicBezTo>
                      <a:pt x="1893" y="1094"/>
                      <a:pt x="1854" y="1152"/>
                      <a:pt x="1834" y="1172"/>
                    </a:cubicBezTo>
                    <a:cubicBezTo>
                      <a:pt x="1815" y="1211"/>
                      <a:pt x="1756" y="1269"/>
                      <a:pt x="1737" y="1308"/>
                    </a:cubicBezTo>
                    <a:cubicBezTo>
                      <a:pt x="1717" y="1347"/>
                      <a:pt x="1698" y="1347"/>
                      <a:pt x="1698" y="1367"/>
                    </a:cubicBezTo>
                    <a:lnTo>
                      <a:pt x="1542" y="1581"/>
                    </a:lnTo>
                    <a:cubicBezTo>
                      <a:pt x="1542" y="1601"/>
                      <a:pt x="1522" y="1640"/>
                      <a:pt x="1503" y="1659"/>
                    </a:cubicBezTo>
                    <a:cubicBezTo>
                      <a:pt x="1464" y="1698"/>
                      <a:pt x="1444" y="1738"/>
                      <a:pt x="1425" y="1777"/>
                    </a:cubicBezTo>
                    <a:cubicBezTo>
                      <a:pt x="1405" y="1796"/>
                      <a:pt x="1366" y="1855"/>
                      <a:pt x="1347" y="1874"/>
                    </a:cubicBezTo>
                    <a:cubicBezTo>
                      <a:pt x="1327" y="1933"/>
                      <a:pt x="1308" y="1952"/>
                      <a:pt x="1269" y="1991"/>
                    </a:cubicBezTo>
                    <a:cubicBezTo>
                      <a:pt x="1269" y="2030"/>
                      <a:pt x="1249" y="2069"/>
                      <a:pt x="1230" y="2089"/>
                    </a:cubicBezTo>
                    <a:cubicBezTo>
                      <a:pt x="1210" y="2147"/>
                      <a:pt x="1171" y="2167"/>
                      <a:pt x="1151" y="2225"/>
                    </a:cubicBezTo>
                    <a:cubicBezTo>
                      <a:pt x="1151" y="2245"/>
                      <a:pt x="1132" y="2284"/>
                      <a:pt x="1112" y="2323"/>
                    </a:cubicBezTo>
                    <a:lnTo>
                      <a:pt x="1034" y="2459"/>
                    </a:lnTo>
                    <a:cubicBezTo>
                      <a:pt x="1034" y="2479"/>
                      <a:pt x="1015" y="2518"/>
                      <a:pt x="1015" y="2537"/>
                    </a:cubicBezTo>
                    <a:cubicBezTo>
                      <a:pt x="1015" y="2557"/>
                      <a:pt x="976" y="2557"/>
                      <a:pt x="976" y="2577"/>
                    </a:cubicBezTo>
                    <a:cubicBezTo>
                      <a:pt x="956" y="2635"/>
                      <a:pt x="937" y="2713"/>
                      <a:pt x="917" y="2752"/>
                    </a:cubicBezTo>
                    <a:cubicBezTo>
                      <a:pt x="917" y="2752"/>
                      <a:pt x="878" y="2772"/>
                      <a:pt x="878" y="2811"/>
                    </a:cubicBezTo>
                    <a:cubicBezTo>
                      <a:pt x="878" y="2830"/>
                      <a:pt x="859" y="2830"/>
                      <a:pt x="859" y="2850"/>
                    </a:cubicBezTo>
                    <a:lnTo>
                      <a:pt x="781" y="3006"/>
                    </a:lnTo>
                    <a:lnTo>
                      <a:pt x="781" y="3025"/>
                    </a:lnTo>
                    <a:cubicBezTo>
                      <a:pt x="761" y="3045"/>
                      <a:pt x="761" y="3103"/>
                      <a:pt x="742" y="3123"/>
                    </a:cubicBezTo>
                    <a:cubicBezTo>
                      <a:pt x="742" y="3162"/>
                      <a:pt x="722" y="3220"/>
                      <a:pt x="683" y="3259"/>
                    </a:cubicBezTo>
                    <a:cubicBezTo>
                      <a:pt x="664" y="3298"/>
                      <a:pt x="664" y="3337"/>
                      <a:pt x="644" y="3357"/>
                    </a:cubicBezTo>
                    <a:cubicBezTo>
                      <a:pt x="644" y="3416"/>
                      <a:pt x="625" y="3455"/>
                      <a:pt x="586" y="3513"/>
                    </a:cubicBezTo>
                    <a:cubicBezTo>
                      <a:pt x="586" y="3533"/>
                      <a:pt x="566" y="3552"/>
                      <a:pt x="566" y="3591"/>
                    </a:cubicBezTo>
                    <a:cubicBezTo>
                      <a:pt x="547" y="3611"/>
                      <a:pt x="547" y="3611"/>
                      <a:pt x="547" y="3630"/>
                    </a:cubicBezTo>
                    <a:cubicBezTo>
                      <a:pt x="547" y="3689"/>
                      <a:pt x="527" y="3747"/>
                      <a:pt x="488" y="3806"/>
                    </a:cubicBezTo>
                    <a:lnTo>
                      <a:pt x="488" y="3825"/>
                    </a:lnTo>
                    <a:cubicBezTo>
                      <a:pt x="488" y="3845"/>
                      <a:pt x="469" y="3884"/>
                      <a:pt x="469" y="3903"/>
                    </a:cubicBezTo>
                    <a:cubicBezTo>
                      <a:pt x="449" y="3942"/>
                      <a:pt x="449" y="4020"/>
                      <a:pt x="430" y="4079"/>
                    </a:cubicBezTo>
                    <a:cubicBezTo>
                      <a:pt x="391" y="4098"/>
                      <a:pt x="391" y="4098"/>
                      <a:pt x="391" y="4118"/>
                    </a:cubicBezTo>
                    <a:cubicBezTo>
                      <a:pt x="391" y="4137"/>
                      <a:pt x="371" y="4176"/>
                      <a:pt x="371" y="4196"/>
                    </a:cubicBezTo>
                    <a:cubicBezTo>
                      <a:pt x="351" y="4235"/>
                      <a:pt x="351" y="4313"/>
                      <a:pt x="332" y="4372"/>
                    </a:cubicBezTo>
                    <a:cubicBezTo>
                      <a:pt x="332" y="4391"/>
                      <a:pt x="293" y="4430"/>
                      <a:pt x="293" y="4469"/>
                    </a:cubicBezTo>
                    <a:cubicBezTo>
                      <a:pt x="273" y="4508"/>
                      <a:pt x="273" y="4586"/>
                      <a:pt x="254" y="4625"/>
                    </a:cubicBezTo>
                    <a:cubicBezTo>
                      <a:pt x="254" y="4684"/>
                      <a:pt x="234" y="4703"/>
                      <a:pt x="234" y="4723"/>
                    </a:cubicBezTo>
                    <a:lnTo>
                      <a:pt x="234" y="4762"/>
                    </a:lnTo>
                    <a:cubicBezTo>
                      <a:pt x="234" y="4820"/>
                      <a:pt x="195" y="4879"/>
                      <a:pt x="195" y="4918"/>
                    </a:cubicBezTo>
                    <a:lnTo>
                      <a:pt x="195" y="4976"/>
                    </a:lnTo>
                    <a:lnTo>
                      <a:pt x="195" y="5055"/>
                    </a:lnTo>
                    <a:cubicBezTo>
                      <a:pt x="195" y="5113"/>
                      <a:pt x="176" y="5172"/>
                      <a:pt x="176" y="5250"/>
                    </a:cubicBezTo>
                    <a:cubicBezTo>
                      <a:pt x="156" y="5269"/>
                      <a:pt x="156" y="5289"/>
                      <a:pt x="156" y="5308"/>
                    </a:cubicBezTo>
                    <a:cubicBezTo>
                      <a:pt x="156" y="5386"/>
                      <a:pt x="137" y="5484"/>
                      <a:pt x="137" y="5562"/>
                    </a:cubicBezTo>
                    <a:lnTo>
                      <a:pt x="137" y="5659"/>
                    </a:lnTo>
                    <a:cubicBezTo>
                      <a:pt x="137" y="5737"/>
                      <a:pt x="98" y="5776"/>
                      <a:pt x="98" y="5854"/>
                    </a:cubicBezTo>
                    <a:lnTo>
                      <a:pt x="98" y="5952"/>
                    </a:lnTo>
                    <a:cubicBezTo>
                      <a:pt x="78" y="5991"/>
                      <a:pt x="78" y="6069"/>
                      <a:pt x="78" y="6108"/>
                    </a:cubicBezTo>
                    <a:lnTo>
                      <a:pt x="78" y="6186"/>
                    </a:lnTo>
                    <a:lnTo>
                      <a:pt x="78" y="6225"/>
                    </a:lnTo>
                    <a:lnTo>
                      <a:pt x="78" y="6420"/>
                    </a:lnTo>
                    <a:lnTo>
                      <a:pt x="78" y="6459"/>
                    </a:lnTo>
                    <a:cubicBezTo>
                      <a:pt x="78" y="6479"/>
                      <a:pt x="59" y="6479"/>
                      <a:pt x="0" y="6596"/>
                    </a:cubicBezTo>
                    <a:lnTo>
                      <a:pt x="0" y="6869"/>
                    </a:lnTo>
                    <a:lnTo>
                      <a:pt x="0" y="7123"/>
                    </a:lnTo>
                    <a:lnTo>
                      <a:pt x="0" y="7201"/>
                    </a:lnTo>
                    <a:lnTo>
                      <a:pt x="0" y="7357"/>
                    </a:lnTo>
                    <a:lnTo>
                      <a:pt x="0" y="7415"/>
                    </a:lnTo>
                    <a:lnTo>
                      <a:pt x="0" y="7454"/>
                    </a:lnTo>
                    <a:lnTo>
                      <a:pt x="0" y="7611"/>
                    </a:lnTo>
                    <a:lnTo>
                      <a:pt x="0" y="7708"/>
                    </a:lnTo>
                    <a:cubicBezTo>
                      <a:pt x="20" y="7747"/>
                      <a:pt x="20" y="7806"/>
                      <a:pt x="20" y="7845"/>
                    </a:cubicBezTo>
                    <a:lnTo>
                      <a:pt x="20" y="7942"/>
                    </a:lnTo>
                    <a:cubicBezTo>
                      <a:pt x="20" y="8001"/>
                      <a:pt x="59" y="8040"/>
                      <a:pt x="59" y="8098"/>
                    </a:cubicBezTo>
                    <a:cubicBezTo>
                      <a:pt x="78" y="8118"/>
                      <a:pt x="78" y="8157"/>
                      <a:pt x="78" y="8196"/>
                    </a:cubicBezTo>
                    <a:cubicBezTo>
                      <a:pt x="78" y="8235"/>
                      <a:pt x="98" y="8293"/>
                      <a:pt x="98" y="8332"/>
                    </a:cubicBezTo>
                    <a:cubicBezTo>
                      <a:pt x="117" y="8352"/>
                      <a:pt x="117" y="8411"/>
                      <a:pt x="117" y="8430"/>
                    </a:cubicBezTo>
                    <a:cubicBezTo>
                      <a:pt x="117" y="8489"/>
                      <a:pt x="156" y="8528"/>
                      <a:pt x="156" y="8586"/>
                    </a:cubicBezTo>
                    <a:cubicBezTo>
                      <a:pt x="156" y="8606"/>
                      <a:pt x="176" y="8645"/>
                      <a:pt x="176" y="8684"/>
                    </a:cubicBezTo>
                    <a:cubicBezTo>
                      <a:pt x="176" y="8723"/>
                      <a:pt x="195" y="8781"/>
                      <a:pt x="195" y="8820"/>
                    </a:cubicBezTo>
                    <a:lnTo>
                      <a:pt x="195" y="8879"/>
                    </a:lnTo>
                    <a:lnTo>
                      <a:pt x="195" y="8918"/>
                    </a:lnTo>
                    <a:cubicBezTo>
                      <a:pt x="215" y="8976"/>
                      <a:pt x="215" y="9035"/>
                      <a:pt x="254" y="9093"/>
                    </a:cubicBezTo>
                    <a:cubicBezTo>
                      <a:pt x="273" y="9093"/>
                      <a:pt x="273" y="9113"/>
                      <a:pt x="273" y="9132"/>
                    </a:cubicBezTo>
                    <a:cubicBezTo>
                      <a:pt x="312" y="9308"/>
                      <a:pt x="371" y="9484"/>
                      <a:pt x="410" y="9620"/>
                    </a:cubicBezTo>
                    <a:cubicBezTo>
                      <a:pt x="449" y="9659"/>
                      <a:pt x="449" y="9659"/>
                      <a:pt x="449" y="9679"/>
                    </a:cubicBezTo>
                    <a:cubicBezTo>
                      <a:pt x="469" y="9757"/>
                      <a:pt x="488" y="9796"/>
                      <a:pt x="508" y="9874"/>
                    </a:cubicBezTo>
                    <a:cubicBezTo>
                      <a:pt x="508" y="9893"/>
                      <a:pt x="547" y="9913"/>
                      <a:pt x="547" y="9952"/>
                    </a:cubicBezTo>
                    <a:cubicBezTo>
                      <a:pt x="547" y="10010"/>
                      <a:pt x="566" y="10069"/>
                      <a:pt x="586" y="10108"/>
                    </a:cubicBezTo>
                    <a:lnTo>
                      <a:pt x="586" y="10147"/>
                    </a:lnTo>
                    <a:cubicBezTo>
                      <a:pt x="586" y="10167"/>
                      <a:pt x="625" y="10167"/>
                      <a:pt x="625" y="10186"/>
                    </a:cubicBezTo>
                    <a:cubicBezTo>
                      <a:pt x="625" y="10245"/>
                      <a:pt x="644" y="10284"/>
                      <a:pt x="664" y="10342"/>
                    </a:cubicBezTo>
                    <a:cubicBezTo>
                      <a:pt x="664" y="10362"/>
                      <a:pt x="683" y="10381"/>
                      <a:pt x="683" y="10420"/>
                    </a:cubicBezTo>
                    <a:lnTo>
                      <a:pt x="761" y="10557"/>
                    </a:lnTo>
                    <a:cubicBezTo>
                      <a:pt x="761" y="10576"/>
                      <a:pt x="781" y="10615"/>
                      <a:pt x="781" y="10635"/>
                    </a:cubicBezTo>
                    <a:lnTo>
                      <a:pt x="859" y="10771"/>
                    </a:lnTo>
                    <a:cubicBezTo>
                      <a:pt x="859" y="10810"/>
                      <a:pt x="878" y="10810"/>
                      <a:pt x="878" y="10830"/>
                    </a:cubicBezTo>
                    <a:lnTo>
                      <a:pt x="878" y="10849"/>
                    </a:lnTo>
                    <a:cubicBezTo>
                      <a:pt x="917" y="10928"/>
                      <a:pt x="937" y="10967"/>
                      <a:pt x="956" y="11025"/>
                    </a:cubicBezTo>
                    <a:cubicBezTo>
                      <a:pt x="956" y="11025"/>
                      <a:pt x="976" y="11045"/>
                      <a:pt x="976" y="11064"/>
                    </a:cubicBezTo>
                    <a:cubicBezTo>
                      <a:pt x="1034" y="11123"/>
                      <a:pt x="1054" y="11201"/>
                      <a:pt x="1073" y="11240"/>
                    </a:cubicBezTo>
                    <a:lnTo>
                      <a:pt x="1073" y="11259"/>
                    </a:lnTo>
                    <a:lnTo>
                      <a:pt x="1073" y="11298"/>
                    </a:lnTo>
                    <a:cubicBezTo>
                      <a:pt x="1230" y="11552"/>
                      <a:pt x="1405" y="11845"/>
                      <a:pt x="1600" y="12118"/>
                    </a:cubicBezTo>
                    <a:lnTo>
                      <a:pt x="1620" y="12137"/>
                    </a:lnTo>
                    <a:cubicBezTo>
                      <a:pt x="1659" y="12196"/>
                      <a:pt x="1698" y="12274"/>
                      <a:pt x="1737" y="12313"/>
                    </a:cubicBezTo>
                    <a:lnTo>
                      <a:pt x="1756" y="12332"/>
                    </a:lnTo>
                    <a:cubicBezTo>
                      <a:pt x="1815" y="12410"/>
                      <a:pt x="1834" y="12469"/>
                      <a:pt x="1893" y="12508"/>
                    </a:cubicBezTo>
                    <a:cubicBezTo>
                      <a:pt x="1912" y="12508"/>
                      <a:pt x="1912" y="12528"/>
                      <a:pt x="1912" y="12528"/>
                    </a:cubicBezTo>
                    <a:lnTo>
                      <a:pt x="1912" y="12567"/>
                    </a:lnTo>
                    <a:cubicBezTo>
                      <a:pt x="1951" y="12606"/>
                      <a:pt x="1990" y="12664"/>
                      <a:pt x="2029" y="12703"/>
                    </a:cubicBezTo>
                    <a:lnTo>
                      <a:pt x="2049" y="12723"/>
                    </a:lnTo>
                    <a:cubicBezTo>
                      <a:pt x="2088" y="12781"/>
                      <a:pt x="2127" y="12820"/>
                      <a:pt x="2186" y="12879"/>
                    </a:cubicBezTo>
                    <a:lnTo>
                      <a:pt x="2205" y="12898"/>
                    </a:lnTo>
                    <a:cubicBezTo>
                      <a:pt x="2244" y="12976"/>
                      <a:pt x="2303" y="13015"/>
                      <a:pt x="2342" y="13074"/>
                    </a:cubicBezTo>
                    <a:lnTo>
                      <a:pt x="2381" y="13093"/>
                    </a:lnTo>
                    <a:cubicBezTo>
                      <a:pt x="2439" y="13152"/>
                      <a:pt x="2498" y="13210"/>
                      <a:pt x="2537" y="13269"/>
                    </a:cubicBezTo>
                    <a:cubicBezTo>
                      <a:pt x="2790" y="13503"/>
                      <a:pt x="3025" y="13737"/>
                      <a:pt x="3278" y="13952"/>
                    </a:cubicBezTo>
                    <a:cubicBezTo>
                      <a:pt x="3200" y="13445"/>
                      <a:pt x="2966" y="12879"/>
                      <a:pt x="2693" y="12196"/>
                    </a:cubicBezTo>
                    <a:cubicBezTo>
                      <a:pt x="2283" y="11142"/>
                      <a:pt x="2732" y="11103"/>
                      <a:pt x="3181" y="10264"/>
                    </a:cubicBezTo>
                    <a:cubicBezTo>
                      <a:pt x="3278" y="10089"/>
                      <a:pt x="3376" y="9971"/>
                      <a:pt x="3493" y="9893"/>
                    </a:cubicBezTo>
                    <a:cubicBezTo>
                      <a:pt x="2400" y="8372"/>
                      <a:pt x="1737" y="6479"/>
                      <a:pt x="1737" y="4469"/>
                    </a:cubicBezTo>
                    <a:cubicBezTo>
                      <a:pt x="1737" y="2854"/>
                      <a:pt x="2144" y="1356"/>
                      <a:pt x="2862" y="12"/>
                    </a:cubicBezTo>
                    <a:close/>
                  </a:path>
                </a:pathLst>
              </a:custGeom>
              <a:solidFill>
                <a:srgbClr val="052E3A">
                  <a:alpha val="213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45"/>
              <p:cNvSpPr/>
              <p:nvPr/>
            </p:nvSpPr>
            <p:spPr>
              <a:xfrm>
                <a:off x="2044289" y="1917021"/>
                <a:ext cx="733271" cy="1108045"/>
              </a:xfrm>
              <a:custGeom>
                <a:avLst/>
                <a:gdLst/>
                <a:ahLst/>
                <a:cxnLst/>
                <a:rect l="l" t="t" r="r" b="b"/>
                <a:pathLst>
                  <a:path w="7748" h="11708" extrusionOk="0">
                    <a:moveTo>
                      <a:pt x="4781" y="1"/>
                    </a:moveTo>
                    <a:cubicBezTo>
                      <a:pt x="4567" y="625"/>
                      <a:pt x="4157" y="1328"/>
                      <a:pt x="3338" y="1542"/>
                    </a:cubicBezTo>
                    <a:cubicBezTo>
                      <a:pt x="1855" y="1933"/>
                      <a:pt x="1" y="2889"/>
                      <a:pt x="703" y="4040"/>
                    </a:cubicBezTo>
                    <a:cubicBezTo>
                      <a:pt x="946" y="4431"/>
                      <a:pt x="1189" y="4521"/>
                      <a:pt x="1459" y="4521"/>
                    </a:cubicBezTo>
                    <a:cubicBezTo>
                      <a:pt x="1690" y="4521"/>
                      <a:pt x="1941" y="4455"/>
                      <a:pt x="2229" y="4455"/>
                    </a:cubicBezTo>
                    <a:cubicBezTo>
                      <a:pt x="2575" y="4455"/>
                      <a:pt x="2974" y="4551"/>
                      <a:pt x="3455" y="4976"/>
                    </a:cubicBezTo>
                    <a:cubicBezTo>
                      <a:pt x="4781" y="6167"/>
                      <a:pt x="2967" y="6713"/>
                      <a:pt x="4059" y="7767"/>
                    </a:cubicBezTo>
                    <a:cubicBezTo>
                      <a:pt x="4294" y="7989"/>
                      <a:pt x="4501" y="8072"/>
                      <a:pt x="4687" y="8072"/>
                    </a:cubicBezTo>
                    <a:cubicBezTo>
                      <a:pt x="5253" y="8072"/>
                      <a:pt x="5634" y="7304"/>
                      <a:pt x="6044" y="7304"/>
                    </a:cubicBezTo>
                    <a:cubicBezTo>
                      <a:pt x="6129" y="7304"/>
                      <a:pt x="6214" y="7337"/>
                      <a:pt x="6303" y="7415"/>
                    </a:cubicBezTo>
                    <a:cubicBezTo>
                      <a:pt x="6928" y="8020"/>
                      <a:pt x="7084" y="9464"/>
                      <a:pt x="6420" y="11708"/>
                    </a:cubicBezTo>
                    <a:cubicBezTo>
                      <a:pt x="7279" y="10303"/>
                      <a:pt x="7747" y="8645"/>
                      <a:pt x="7747" y="6889"/>
                    </a:cubicBezTo>
                    <a:cubicBezTo>
                      <a:pt x="7747" y="4176"/>
                      <a:pt x="6596" y="1757"/>
                      <a:pt x="47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5" name="Google Shape;1225;p45"/>
              <p:cNvSpPr/>
              <p:nvPr/>
            </p:nvSpPr>
            <p:spPr>
              <a:xfrm>
                <a:off x="1663941" y="2486358"/>
                <a:ext cx="688885" cy="731094"/>
              </a:xfrm>
              <a:custGeom>
                <a:avLst/>
                <a:gdLst/>
                <a:ahLst/>
                <a:cxnLst/>
                <a:rect l="l" t="t" r="r" b="b"/>
                <a:pathLst>
                  <a:path w="7279" h="7725" extrusionOk="0">
                    <a:moveTo>
                      <a:pt x="4341" y="1"/>
                    </a:moveTo>
                    <a:cubicBezTo>
                      <a:pt x="4027" y="1"/>
                      <a:pt x="3675" y="188"/>
                      <a:pt x="3298" y="580"/>
                    </a:cubicBezTo>
                    <a:cubicBezTo>
                      <a:pt x="2303" y="1594"/>
                      <a:pt x="1913" y="599"/>
                      <a:pt x="1054" y="1887"/>
                    </a:cubicBezTo>
                    <a:cubicBezTo>
                      <a:pt x="215" y="3175"/>
                      <a:pt x="1" y="3546"/>
                      <a:pt x="1054" y="4033"/>
                    </a:cubicBezTo>
                    <a:cubicBezTo>
                      <a:pt x="2108" y="4521"/>
                      <a:pt x="3493" y="4424"/>
                      <a:pt x="3142" y="5711"/>
                    </a:cubicBezTo>
                    <a:cubicBezTo>
                      <a:pt x="2899" y="6671"/>
                      <a:pt x="2781" y="7724"/>
                      <a:pt x="3306" y="7724"/>
                    </a:cubicBezTo>
                    <a:cubicBezTo>
                      <a:pt x="3497" y="7724"/>
                      <a:pt x="3772" y="7585"/>
                      <a:pt x="4157" y="7253"/>
                    </a:cubicBezTo>
                    <a:cubicBezTo>
                      <a:pt x="5581" y="6004"/>
                      <a:pt x="7278" y="5672"/>
                      <a:pt x="6635" y="3838"/>
                    </a:cubicBezTo>
                    <a:cubicBezTo>
                      <a:pt x="5971" y="2024"/>
                      <a:pt x="5542" y="1438"/>
                      <a:pt x="5542" y="1438"/>
                    </a:cubicBezTo>
                    <a:cubicBezTo>
                      <a:pt x="5275" y="505"/>
                      <a:pt x="4858" y="1"/>
                      <a:pt x="43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6" name="Google Shape;1226;p45"/>
              <p:cNvSpPr/>
              <p:nvPr/>
            </p:nvSpPr>
            <p:spPr>
              <a:xfrm>
                <a:off x="2209810" y="3011310"/>
                <a:ext cx="259219" cy="258556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2732" extrusionOk="0">
                    <a:moveTo>
                      <a:pt x="2476" y="0"/>
                    </a:moveTo>
                    <a:cubicBezTo>
                      <a:pt x="2278" y="0"/>
                      <a:pt x="1972" y="237"/>
                      <a:pt x="1784" y="613"/>
                    </a:cubicBezTo>
                    <a:cubicBezTo>
                      <a:pt x="1452" y="1316"/>
                      <a:pt x="964" y="1706"/>
                      <a:pt x="964" y="1706"/>
                    </a:cubicBezTo>
                    <a:cubicBezTo>
                      <a:pt x="332" y="2193"/>
                      <a:pt x="1" y="2731"/>
                      <a:pt x="512" y="2731"/>
                    </a:cubicBezTo>
                    <a:cubicBezTo>
                      <a:pt x="553" y="2731"/>
                      <a:pt x="600" y="2728"/>
                      <a:pt x="652" y="2720"/>
                    </a:cubicBezTo>
                    <a:cubicBezTo>
                      <a:pt x="1374" y="2584"/>
                      <a:pt x="2310" y="1491"/>
                      <a:pt x="2603" y="594"/>
                    </a:cubicBezTo>
                    <a:cubicBezTo>
                      <a:pt x="2739" y="177"/>
                      <a:pt x="2648" y="0"/>
                      <a:pt x="24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7" name="Google Shape;1227;p45"/>
              <p:cNvSpPr/>
              <p:nvPr/>
            </p:nvSpPr>
            <p:spPr>
              <a:xfrm>
                <a:off x="1628830" y="1682511"/>
                <a:ext cx="543044" cy="191362"/>
              </a:xfrm>
              <a:custGeom>
                <a:avLst/>
                <a:gdLst/>
                <a:ahLst/>
                <a:cxnLst/>
                <a:rect l="l" t="t" r="r" b="b"/>
                <a:pathLst>
                  <a:path w="5738" h="2022" extrusionOk="0">
                    <a:moveTo>
                      <a:pt x="2693" y="1"/>
                    </a:moveTo>
                    <a:cubicBezTo>
                      <a:pt x="1757" y="1"/>
                      <a:pt x="859" y="137"/>
                      <a:pt x="1" y="391"/>
                    </a:cubicBezTo>
                    <a:cubicBezTo>
                      <a:pt x="196" y="567"/>
                      <a:pt x="450" y="703"/>
                      <a:pt x="664" y="820"/>
                    </a:cubicBezTo>
                    <a:cubicBezTo>
                      <a:pt x="1351" y="1190"/>
                      <a:pt x="1020" y="2022"/>
                      <a:pt x="1682" y="2022"/>
                    </a:cubicBezTo>
                    <a:cubicBezTo>
                      <a:pt x="1753" y="2022"/>
                      <a:pt x="1836" y="2012"/>
                      <a:pt x="1933" y="1991"/>
                    </a:cubicBezTo>
                    <a:cubicBezTo>
                      <a:pt x="2624" y="1842"/>
                      <a:pt x="2816" y="1711"/>
                      <a:pt x="3204" y="1711"/>
                    </a:cubicBezTo>
                    <a:cubicBezTo>
                      <a:pt x="3373" y="1711"/>
                      <a:pt x="3580" y="1737"/>
                      <a:pt x="3884" y="1796"/>
                    </a:cubicBezTo>
                    <a:cubicBezTo>
                      <a:pt x="3993" y="1817"/>
                      <a:pt x="4094" y="1826"/>
                      <a:pt x="4188" y="1826"/>
                    </a:cubicBezTo>
                    <a:cubicBezTo>
                      <a:pt x="4979" y="1826"/>
                      <a:pt x="5249" y="1134"/>
                      <a:pt x="5737" y="489"/>
                    </a:cubicBezTo>
                    <a:cubicBezTo>
                      <a:pt x="4781" y="176"/>
                      <a:pt x="3767" y="1"/>
                      <a:pt x="26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8" name="Google Shape;1228;p45"/>
              <p:cNvSpPr/>
              <p:nvPr/>
            </p:nvSpPr>
            <p:spPr>
              <a:xfrm>
                <a:off x="1571575" y="3269859"/>
                <a:ext cx="358402" cy="189185"/>
              </a:xfrm>
              <a:custGeom>
                <a:avLst/>
                <a:gdLst/>
                <a:ahLst/>
                <a:cxnLst/>
                <a:rect l="l" t="t" r="r" b="b"/>
                <a:pathLst>
                  <a:path w="3787" h="1999" extrusionOk="0">
                    <a:moveTo>
                      <a:pt x="2394" y="0"/>
                    </a:moveTo>
                    <a:cubicBezTo>
                      <a:pt x="2150" y="0"/>
                      <a:pt x="1928" y="202"/>
                      <a:pt x="1757" y="535"/>
                    </a:cubicBezTo>
                    <a:cubicBezTo>
                      <a:pt x="1573" y="884"/>
                      <a:pt x="1415" y="982"/>
                      <a:pt x="1249" y="982"/>
                    </a:cubicBezTo>
                    <a:cubicBezTo>
                      <a:pt x="1062" y="982"/>
                      <a:pt x="864" y="858"/>
                      <a:pt x="606" y="827"/>
                    </a:cubicBezTo>
                    <a:cubicBezTo>
                      <a:pt x="598" y="827"/>
                      <a:pt x="590" y="827"/>
                      <a:pt x="582" y="827"/>
                    </a:cubicBezTo>
                    <a:cubicBezTo>
                      <a:pt x="341" y="827"/>
                      <a:pt x="171" y="1110"/>
                      <a:pt x="1" y="1393"/>
                    </a:cubicBezTo>
                    <a:cubicBezTo>
                      <a:pt x="1055" y="1784"/>
                      <a:pt x="2167" y="1998"/>
                      <a:pt x="3377" y="1998"/>
                    </a:cubicBezTo>
                    <a:lnTo>
                      <a:pt x="3786" y="1998"/>
                    </a:lnTo>
                    <a:cubicBezTo>
                      <a:pt x="3669" y="1842"/>
                      <a:pt x="3533" y="1569"/>
                      <a:pt x="3377" y="1159"/>
                    </a:cubicBezTo>
                    <a:cubicBezTo>
                      <a:pt x="3058" y="335"/>
                      <a:pt x="2709" y="0"/>
                      <a:pt x="2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9" name="Google Shape;1229;p45"/>
            <p:cNvSpPr/>
            <p:nvPr/>
          </p:nvSpPr>
          <p:spPr>
            <a:xfrm rot="-1389276">
              <a:off x="-1299612" y="1933746"/>
              <a:ext cx="5856910" cy="1804153"/>
            </a:xfrm>
            <a:custGeom>
              <a:avLst/>
              <a:gdLst/>
              <a:ahLst/>
              <a:cxnLst/>
              <a:rect l="l" t="t" r="r" b="b"/>
              <a:pathLst>
                <a:path w="57561" h="17731" extrusionOk="0">
                  <a:moveTo>
                    <a:pt x="31512" y="92"/>
                  </a:moveTo>
                  <a:cubicBezTo>
                    <a:pt x="38049" y="92"/>
                    <a:pt x="44097" y="775"/>
                    <a:pt x="48839" y="2062"/>
                  </a:cubicBezTo>
                  <a:cubicBezTo>
                    <a:pt x="54263" y="3565"/>
                    <a:pt x="57326" y="5653"/>
                    <a:pt x="57385" y="7975"/>
                  </a:cubicBezTo>
                  <a:cubicBezTo>
                    <a:pt x="57560" y="12774"/>
                    <a:pt x="44839" y="17087"/>
                    <a:pt x="29054" y="17613"/>
                  </a:cubicBezTo>
                  <a:cubicBezTo>
                    <a:pt x="28067" y="17643"/>
                    <a:pt x="27087" y="17658"/>
                    <a:pt x="26118" y="17658"/>
                  </a:cubicBezTo>
                  <a:cubicBezTo>
                    <a:pt x="19556" y="17658"/>
                    <a:pt x="13463" y="16974"/>
                    <a:pt x="8703" y="15682"/>
                  </a:cubicBezTo>
                  <a:cubicBezTo>
                    <a:pt x="3279" y="14199"/>
                    <a:pt x="215" y="12092"/>
                    <a:pt x="157" y="9770"/>
                  </a:cubicBezTo>
                  <a:cubicBezTo>
                    <a:pt x="1" y="4950"/>
                    <a:pt x="12703" y="638"/>
                    <a:pt x="28488" y="150"/>
                  </a:cubicBezTo>
                  <a:cubicBezTo>
                    <a:pt x="29522" y="111"/>
                    <a:pt x="30517" y="92"/>
                    <a:pt x="31512" y="92"/>
                  </a:cubicBezTo>
                  <a:close/>
                  <a:moveTo>
                    <a:pt x="31601" y="1"/>
                  </a:moveTo>
                  <a:cubicBezTo>
                    <a:pt x="30573" y="1"/>
                    <a:pt x="29534" y="18"/>
                    <a:pt x="28488" y="53"/>
                  </a:cubicBezTo>
                  <a:cubicBezTo>
                    <a:pt x="20839" y="287"/>
                    <a:pt x="13659" y="1438"/>
                    <a:pt x="8293" y="3272"/>
                  </a:cubicBezTo>
                  <a:cubicBezTo>
                    <a:pt x="2908" y="5087"/>
                    <a:pt x="1" y="7409"/>
                    <a:pt x="59" y="9770"/>
                  </a:cubicBezTo>
                  <a:cubicBezTo>
                    <a:pt x="118" y="12150"/>
                    <a:pt x="3201" y="14257"/>
                    <a:pt x="8683" y="15760"/>
                  </a:cubicBezTo>
                  <a:cubicBezTo>
                    <a:pt x="13425" y="17047"/>
                    <a:pt x="19493" y="17730"/>
                    <a:pt x="26029" y="17730"/>
                  </a:cubicBezTo>
                  <a:cubicBezTo>
                    <a:pt x="27024" y="17730"/>
                    <a:pt x="28059" y="17691"/>
                    <a:pt x="29073" y="17672"/>
                  </a:cubicBezTo>
                  <a:cubicBezTo>
                    <a:pt x="36722" y="17438"/>
                    <a:pt x="43902" y="16287"/>
                    <a:pt x="49268" y="14452"/>
                  </a:cubicBezTo>
                  <a:cubicBezTo>
                    <a:pt x="54634" y="12638"/>
                    <a:pt x="57560" y="10316"/>
                    <a:pt x="57482" y="7955"/>
                  </a:cubicBezTo>
                  <a:cubicBezTo>
                    <a:pt x="57424" y="5575"/>
                    <a:pt x="54341" y="3467"/>
                    <a:pt x="48858" y="1965"/>
                  </a:cubicBezTo>
                  <a:cubicBezTo>
                    <a:pt x="44142" y="685"/>
                    <a:pt x="38088" y="1"/>
                    <a:pt x="31601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5"/>
            <p:cNvSpPr/>
            <p:nvPr/>
          </p:nvSpPr>
          <p:spPr>
            <a:xfrm rot="-1366029">
              <a:off x="-2085668" y="1694056"/>
              <a:ext cx="7428861" cy="2537137"/>
            </a:xfrm>
            <a:custGeom>
              <a:avLst/>
              <a:gdLst/>
              <a:ahLst/>
              <a:cxnLst/>
              <a:rect l="l" t="t" r="r" b="b"/>
              <a:pathLst>
                <a:path w="75570" h="25809" extrusionOk="0">
                  <a:moveTo>
                    <a:pt x="53443" y="92"/>
                  </a:moveTo>
                  <a:cubicBezTo>
                    <a:pt x="65619" y="92"/>
                    <a:pt x="74321" y="2570"/>
                    <a:pt x="75004" y="6940"/>
                  </a:cubicBezTo>
                  <a:cubicBezTo>
                    <a:pt x="75492" y="9965"/>
                    <a:pt x="72097" y="13418"/>
                    <a:pt x="65424" y="16696"/>
                  </a:cubicBezTo>
                  <a:cubicBezTo>
                    <a:pt x="58712" y="19994"/>
                    <a:pt x="49580" y="22667"/>
                    <a:pt x="39629" y="24247"/>
                  </a:cubicBezTo>
                  <a:cubicBezTo>
                    <a:pt x="33405" y="25262"/>
                    <a:pt x="27454" y="25711"/>
                    <a:pt x="22147" y="25711"/>
                  </a:cubicBezTo>
                  <a:cubicBezTo>
                    <a:pt x="10010" y="25711"/>
                    <a:pt x="1308" y="23233"/>
                    <a:pt x="606" y="18862"/>
                  </a:cubicBezTo>
                  <a:cubicBezTo>
                    <a:pt x="118" y="15838"/>
                    <a:pt x="3493" y="12384"/>
                    <a:pt x="10186" y="9106"/>
                  </a:cubicBezTo>
                  <a:cubicBezTo>
                    <a:pt x="16898" y="5809"/>
                    <a:pt x="26029" y="3136"/>
                    <a:pt x="35980" y="1555"/>
                  </a:cubicBezTo>
                  <a:cubicBezTo>
                    <a:pt x="42205" y="541"/>
                    <a:pt x="48156" y="92"/>
                    <a:pt x="53443" y="92"/>
                  </a:cubicBezTo>
                  <a:close/>
                  <a:moveTo>
                    <a:pt x="53399" y="0"/>
                  </a:moveTo>
                  <a:cubicBezTo>
                    <a:pt x="48008" y="0"/>
                    <a:pt x="42058" y="497"/>
                    <a:pt x="35961" y="1477"/>
                  </a:cubicBezTo>
                  <a:cubicBezTo>
                    <a:pt x="25990" y="3058"/>
                    <a:pt x="16820" y="5731"/>
                    <a:pt x="10127" y="9028"/>
                  </a:cubicBezTo>
                  <a:cubicBezTo>
                    <a:pt x="3415" y="12326"/>
                    <a:pt x="1" y="15818"/>
                    <a:pt x="488" y="18882"/>
                  </a:cubicBezTo>
                  <a:cubicBezTo>
                    <a:pt x="976" y="21965"/>
                    <a:pt x="5347" y="24208"/>
                    <a:pt x="12742" y="25223"/>
                  </a:cubicBezTo>
                  <a:cubicBezTo>
                    <a:pt x="15591" y="25613"/>
                    <a:pt x="18771" y="25808"/>
                    <a:pt x="22147" y="25808"/>
                  </a:cubicBezTo>
                  <a:cubicBezTo>
                    <a:pt x="27571" y="25808"/>
                    <a:pt x="33522" y="25301"/>
                    <a:pt x="39629" y="24345"/>
                  </a:cubicBezTo>
                  <a:cubicBezTo>
                    <a:pt x="49600" y="22765"/>
                    <a:pt x="58770" y="20091"/>
                    <a:pt x="65443" y="16794"/>
                  </a:cubicBezTo>
                  <a:cubicBezTo>
                    <a:pt x="72155" y="13496"/>
                    <a:pt x="75570" y="10004"/>
                    <a:pt x="75082" y="6940"/>
                  </a:cubicBezTo>
                  <a:cubicBezTo>
                    <a:pt x="74594" y="3858"/>
                    <a:pt x="70224" y="1614"/>
                    <a:pt x="62848" y="599"/>
                  </a:cubicBezTo>
                  <a:cubicBezTo>
                    <a:pt x="59991" y="199"/>
                    <a:pt x="56807" y="0"/>
                    <a:pt x="53399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5"/>
            <p:cNvSpPr/>
            <p:nvPr/>
          </p:nvSpPr>
          <p:spPr>
            <a:xfrm rot="-1389221">
              <a:off x="339877" y="2551855"/>
              <a:ext cx="2685617" cy="849810"/>
            </a:xfrm>
            <a:custGeom>
              <a:avLst/>
              <a:gdLst/>
              <a:ahLst/>
              <a:cxnLst/>
              <a:rect l="l" t="t" r="r" b="b"/>
              <a:pathLst>
                <a:path w="22264" h="7045" extrusionOk="0">
                  <a:moveTo>
                    <a:pt x="4390" y="1"/>
                  </a:moveTo>
                  <a:cubicBezTo>
                    <a:pt x="4137" y="20"/>
                    <a:pt x="3883" y="79"/>
                    <a:pt x="3649" y="118"/>
                  </a:cubicBezTo>
                  <a:cubicBezTo>
                    <a:pt x="1483" y="547"/>
                    <a:pt x="234" y="1249"/>
                    <a:pt x="137" y="2166"/>
                  </a:cubicBezTo>
                  <a:cubicBezTo>
                    <a:pt x="39" y="3103"/>
                    <a:pt x="1093" y="4078"/>
                    <a:pt x="3122" y="4957"/>
                  </a:cubicBezTo>
                  <a:cubicBezTo>
                    <a:pt x="5112" y="5835"/>
                    <a:pt x="7844" y="6498"/>
                    <a:pt x="10771" y="6830"/>
                  </a:cubicBezTo>
                  <a:cubicBezTo>
                    <a:pt x="12098" y="6986"/>
                    <a:pt x="13405" y="7044"/>
                    <a:pt x="14634" y="7044"/>
                  </a:cubicBezTo>
                  <a:cubicBezTo>
                    <a:pt x="16117" y="7044"/>
                    <a:pt x="17483" y="6927"/>
                    <a:pt x="18673" y="6713"/>
                  </a:cubicBezTo>
                  <a:cubicBezTo>
                    <a:pt x="20858" y="6303"/>
                    <a:pt x="22088" y="5581"/>
                    <a:pt x="22185" y="4664"/>
                  </a:cubicBezTo>
                  <a:cubicBezTo>
                    <a:pt x="22263" y="3727"/>
                    <a:pt x="21210" y="2732"/>
                    <a:pt x="19200" y="1854"/>
                  </a:cubicBezTo>
                  <a:cubicBezTo>
                    <a:pt x="18751" y="1659"/>
                    <a:pt x="18263" y="1483"/>
                    <a:pt x="17756" y="1327"/>
                  </a:cubicBezTo>
                  <a:lnTo>
                    <a:pt x="17756" y="1327"/>
                  </a:lnTo>
                  <a:cubicBezTo>
                    <a:pt x="17756" y="1347"/>
                    <a:pt x="17756" y="1386"/>
                    <a:pt x="17776" y="1425"/>
                  </a:cubicBezTo>
                  <a:cubicBezTo>
                    <a:pt x="18263" y="1581"/>
                    <a:pt x="18732" y="1757"/>
                    <a:pt x="19161" y="1952"/>
                  </a:cubicBezTo>
                  <a:cubicBezTo>
                    <a:pt x="21151" y="2810"/>
                    <a:pt x="22185" y="3786"/>
                    <a:pt x="22088" y="4664"/>
                  </a:cubicBezTo>
                  <a:cubicBezTo>
                    <a:pt x="21990" y="5542"/>
                    <a:pt x="20780" y="6244"/>
                    <a:pt x="18634" y="6635"/>
                  </a:cubicBezTo>
                  <a:cubicBezTo>
                    <a:pt x="17459" y="6848"/>
                    <a:pt x="16092" y="6956"/>
                    <a:pt x="14615" y="6956"/>
                  </a:cubicBezTo>
                  <a:cubicBezTo>
                    <a:pt x="13393" y="6956"/>
                    <a:pt x="12096" y="6882"/>
                    <a:pt x="10771" y="6732"/>
                  </a:cubicBezTo>
                  <a:cubicBezTo>
                    <a:pt x="4742" y="6049"/>
                    <a:pt x="0" y="4000"/>
                    <a:pt x="215" y="2166"/>
                  </a:cubicBezTo>
                  <a:cubicBezTo>
                    <a:pt x="332" y="1152"/>
                    <a:pt x="1951" y="410"/>
                    <a:pt x="4410" y="79"/>
                  </a:cubicBezTo>
                  <a:cubicBezTo>
                    <a:pt x="4410" y="59"/>
                    <a:pt x="4390" y="20"/>
                    <a:pt x="4390" y="1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2" name="Google Shape;1232;p45"/>
          <p:cNvGrpSpPr/>
          <p:nvPr/>
        </p:nvGrpSpPr>
        <p:grpSpPr>
          <a:xfrm>
            <a:off x="910187" y="1743103"/>
            <a:ext cx="3825381" cy="2920203"/>
            <a:chOff x="1880577" y="-4241474"/>
            <a:chExt cx="13181878" cy="10062727"/>
          </a:xfrm>
        </p:grpSpPr>
        <p:sp>
          <p:nvSpPr>
            <p:cNvPr id="1233" name="Google Shape;1233;p45"/>
            <p:cNvSpPr/>
            <p:nvPr/>
          </p:nvSpPr>
          <p:spPr>
            <a:xfrm>
              <a:off x="9866545" y="3988184"/>
              <a:ext cx="3442573" cy="1796562"/>
            </a:xfrm>
            <a:custGeom>
              <a:avLst/>
              <a:gdLst/>
              <a:ahLst/>
              <a:cxnLst/>
              <a:rect l="l" t="t" r="r" b="b"/>
              <a:pathLst>
                <a:path w="63071" h="33931" extrusionOk="0">
                  <a:moveTo>
                    <a:pt x="2222" y="26391"/>
                  </a:moveTo>
                  <a:lnTo>
                    <a:pt x="9425" y="30127"/>
                  </a:lnTo>
                  <a:lnTo>
                    <a:pt x="20163" y="31507"/>
                  </a:lnTo>
                  <a:lnTo>
                    <a:pt x="28377" y="29622"/>
                  </a:lnTo>
                  <a:lnTo>
                    <a:pt x="33931" y="26088"/>
                  </a:lnTo>
                  <a:lnTo>
                    <a:pt x="42750" y="21431"/>
                  </a:lnTo>
                  <a:lnTo>
                    <a:pt x="48877" y="16113"/>
                  </a:lnTo>
                  <a:lnTo>
                    <a:pt x="52781" y="12073"/>
                  </a:lnTo>
                  <a:lnTo>
                    <a:pt x="55676" y="9178"/>
                  </a:lnTo>
                  <a:lnTo>
                    <a:pt x="59065" y="4275"/>
                  </a:lnTo>
                  <a:lnTo>
                    <a:pt x="61455" y="1178"/>
                  </a:lnTo>
                  <a:lnTo>
                    <a:pt x="62498" y="0"/>
                  </a:lnTo>
                  <a:lnTo>
                    <a:pt x="63071" y="471"/>
                  </a:lnTo>
                  <a:lnTo>
                    <a:pt x="57314" y="8819"/>
                  </a:lnTo>
                  <a:lnTo>
                    <a:pt x="52030" y="15047"/>
                  </a:lnTo>
                  <a:lnTo>
                    <a:pt x="47351" y="19456"/>
                  </a:lnTo>
                  <a:lnTo>
                    <a:pt x="38397" y="26413"/>
                  </a:lnTo>
                  <a:lnTo>
                    <a:pt x="31799" y="30385"/>
                  </a:lnTo>
                  <a:lnTo>
                    <a:pt x="23754" y="32943"/>
                  </a:lnTo>
                  <a:lnTo>
                    <a:pt x="18918" y="33931"/>
                  </a:lnTo>
                  <a:lnTo>
                    <a:pt x="11445" y="33325"/>
                  </a:lnTo>
                  <a:lnTo>
                    <a:pt x="6934" y="31911"/>
                  </a:lnTo>
                  <a:lnTo>
                    <a:pt x="2895" y="29723"/>
                  </a:lnTo>
                  <a:lnTo>
                    <a:pt x="404" y="26626"/>
                  </a:lnTo>
                  <a:lnTo>
                    <a:pt x="0" y="2558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234" name="Google Shape;1234;p45"/>
            <p:cNvSpPr/>
            <p:nvPr/>
          </p:nvSpPr>
          <p:spPr>
            <a:xfrm>
              <a:off x="5644068" y="-1391976"/>
              <a:ext cx="3720990" cy="3550419"/>
            </a:xfrm>
            <a:custGeom>
              <a:avLst/>
              <a:gdLst/>
              <a:ahLst/>
              <a:cxnLst/>
              <a:rect l="l" t="t" r="r" b="b"/>
              <a:pathLst>
                <a:path w="17149" h="16868" extrusionOk="0">
                  <a:moveTo>
                    <a:pt x="14002" y="4300"/>
                  </a:moveTo>
                  <a:cubicBezTo>
                    <a:pt x="13993" y="4302"/>
                    <a:pt x="13984" y="4304"/>
                    <a:pt x="13976" y="4305"/>
                  </a:cubicBezTo>
                  <a:lnTo>
                    <a:pt x="13976" y="4305"/>
                  </a:lnTo>
                  <a:cubicBezTo>
                    <a:pt x="13983" y="4302"/>
                    <a:pt x="13992" y="4300"/>
                    <a:pt x="14002" y="4300"/>
                  </a:cubicBezTo>
                  <a:close/>
                  <a:moveTo>
                    <a:pt x="14798" y="4294"/>
                  </a:moveTo>
                  <a:cubicBezTo>
                    <a:pt x="14809" y="4294"/>
                    <a:pt x="14815" y="4294"/>
                    <a:pt x="14827" y="4306"/>
                  </a:cubicBezTo>
                  <a:cubicBezTo>
                    <a:pt x="14815" y="4306"/>
                    <a:pt x="14809" y="4294"/>
                    <a:pt x="14798" y="4294"/>
                  </a:cubicBezTo>
                  <a:close/>
                  <a:moveTo>
                    <a:pt x="14899" y="4312"/>
                  </a:moveTo>
                  <a:cubicBezTo>
                    <a:pt x="14915" y="4312"/>
                    <a:pt x="14921" y="4317"/>
                    <a:pt x="14932" y="4318"/>
                  </a:cubicBezTo>
                  <a:lnTo>
                    <a:pt x="14932" y="4318"/>
                  </a:lnTo>
                  <a:cubicBezTo>
                    <a:pt x="14923" y="4317"/>
                    <a:pt x="14912" y="4316"/>
                    <a:pt x="14899" y="4312"/>
                  </a:cubicBezTo>
                  <a:close/>
                  <a:moveTo>
                    <a:pt x="13889" y="4318"/>
                  </a:moveTo>
                  <a:cubicBezTo>
                    <a:pt x="13878" y="4320"/>
                    <a:pt x="13867" y="4322"/>
                    <a:pt x="13857" y="4323"/>
                  </a:cubicBezTo>
                  <a:lnTo>
                    <a:pt x="13857" y="4323"/>
                  </a:lnTo>
                  <a:cubicBezTo>
                    <a:pt x="13868" y="4321"/>
                    <a:pt x="13880" y="4318"/>
                    <a:pt x="13889" y="4318"/>
                  </a:cubicBezTo>
                  <a:close/>
                  <a:moveTo>
                    <a:pt x="13764" y="4341"/>
                  </a:moveTo>
                  <a:cubicBezTo>
                    <a:pt x="13747" y="4341"/>
                    <a:pt x="13735" y="4347"/>
                    <a:pt x="13711" y="4347"/>
                  </a:cubicBezTo>
                  <a:cubicBezTo>
                    <a:pt x="13735" y="4341"/>
                    <a:pt x="13747" y="4341"/>
                    <a:pt x="13764" y="4341"/>
                  </a:cubicBezTo>
                  <a:close/>
                  <a:moveTo>
                    <a:pt x="15112" y="4353"/>
                  </a:moveTo>
                  <a:cubicBezTo>
                    <a:pt x="15130" y="4365"/>
                    <a:pt x="15136" y="4365"/>
                    <a:pt x="15142" y="4365"/>
                  </a:cubicBezTo>
                  <a:cubicBezTo>
                    <a:pt x="15130" y="4365"/>
                    <a:pt x="15124" y="4365"/>
                    <a:pt x="15112" y="4353"/>
                  </a:cubicBezTo>
                  <a:close/>
                  <a:moveTo>
                    <a:pt x="15213" y="4383"/>
                  </a:moveTo>
                  <a:cubicBezTo>
                    <a:pt x="15225" y="4383"/>
                    <a:pt x="15225" y="4395"/>
                    <a:pt x="15231" y="4395"/>
                  </a:cubicBezTo>
                  <a:cubicBezTo>
                    <a:pt x="15225" y="4395"/>
                    <a:pt x="15219" y="4395"/>
                    <a:pt x="15213" y="4383"/>
                  </a:cubicBezTo>
                  <a:close/>
                  <a:moveTo>
                    <a:pt x="13414" y="4425"/>
                  </a:moveTo>
                  <a:cubicBezTo>
                    <a:pt x="13398" y="4430"/>
                    <a:pt x="13383" y="4435"/>
                    <a:pt x="13367" y="4436"/>
                  </a:cubicBezTo>
                  <a:lnTo>
                    <a:pt x="13367" y="4436"/>
                  </a:lnTo>
                  <a:cubicBezTo>
                    <a:pt x="13385" y="4431"/>
                    <a:pt x="13397" y="4430"/>
                    <a:pt x="13414" y="4425"/>
                  </a:cubicBezTo>
                  <a:close/>
                  <a:moveTo>
                    <a:pt x="13276" y="4466"/>
                  </a:moveTo>
                  <a:cubicBezTo>
                    <a:pt x="13263" y="4469"/>
                    <a:pt x="13254" y="4472"/>
                    <a:pt x="13242" y="4472"/>
                  </a:cubicBezTo>
                  <a:cubicBezTo>
                    <a:pt x="13255" y="4469"/>
                    <a:pt x="13266" y="4467"/>
                    <a:pt x="13276" y="4466"/>
                  </a:cubicBezTo>
                  <a:close/>
                  <a:moveTo>
                    <a:pt x="13046" y="4549"/>
                  </a:moveTo>
                  <a:cubicBezTo>
                    <a:pt x="13034" y="4555"/>
                    <a:pt x="13022" y="4555"/>
                    <a:pt x="12998" y="4561"/>
                  </a:cubicBezTo>
                  <a:cubicBezTo>
                    <a:pt x="13016" y="4555"/>
                    <a:pt x="13028" y="4549"/>
                    <a:pt x="13046" y="4549"/>
                  </a:cubicBezTo>
                  <a:close/>
                  <a:moveTo>
                    <a:pt x="15724" y="4609"/>
                  </a:moveTo>
                  <a:lnTo>
                    <a:pt x="15724" y="4609"/>
                  </a:lnTo>
                  <a:cubicBezTo>
                    <a:pt x="15726" y="4610"/>
                    <a:pt x="15727" y="4611"/>
                    <a:pt x="15729" y="4612"/>
                  </a:cubicBezTo>
                  <a:lnTo>
                    <a:pt x="15729" y="4612"/>
                  </a:lnTo>
                  <a:cubicBezTo>
                    <a:pt x="15728" y="4609"/>
                    <a:pt x="15724" y="4609"/>
                    <a:pt x="15724" y="4609"/>
                  </a:cubicBezTo>
                  <a:close/>
                  <a:moveTo>
                    <a:pt x="7351" y="14228"/>
                  </a:moveTo>
                  <a:cubicBezTo>
                    <a:pt x="7357" y="14252"/>
                    <a:pt x="7357" y="14264"/>
                    <a:pt x="7357" y="14270"/>
                  </a:cubicBezTo>
                  <a:cubicBezTo>
                    <a:pt x="7357" y="14258"/>
                    <a:pt x="7351" y="14240"/>
                    <a:pt x="7351" y="14228"/>
                  </a:cubicBezTo>
                  <a:close/>
                  <a:moveTo>
                    <a:pt x="7393" y="14478"/>
                  </a:moveTo>
                  <a:lnTo>
                    <a:pt x="7393" y="14478"/>
                  </a:lnTo>
                  <a:cubicBezTo>
                    <a:pt x="7405" y="14501"/>
                    <a:pt x="7411" y="14525"/>
                    <a:pt x="7411" y="14537"/>
                  </a:cubicBezTo>
                  <a:cubicBezTo>
                    <a:pt x="7405" y="14519"/>
                    <a:pt x="7405" y="14501"/>
                    <a:pt x="7393" y="14478"/>
                  </a:cubicBezTo>
                  <a:close/>
                  <a:moveTo>
                    <a:pt x="7452" y="14715"/>
                  </a:moveTo>
                  <a:cubicBezTo>
                    <a:pt x="7458" y="14739"/>
                    <a:pt x="7458" y="14745"/>
                    <a:pt x="7458" y="14757"/>
                  </a:cubicBezTo>
                  <a:cubicBezTo>
                    <a:pt x="7458" y="14739"/>
                    <a:pt x="7452" y="14733"/>
                    <a:pt x="7452" y="14715"/>
                  </a:cubicBezTo>
                  <a:close/>
                  <a:moveTo>
                    <a:pt x="7494" y="14834"/>
                  </a:moveTo>
                  <a:lnTo>
                    <a:pt x="7494" y="14834"/>
                  </a:lnTo>
                  <a:cubicBezTo>
                    <a:pt x="7500" y="14852"/>
                    <a:pt x="7500" y="14864"/>
                    <a:pt x="7506" y="14881"/>
                  </a:cubicBezTo>
                  <a:cubicBezTo>
                    <a:pt x="7500" y="14881"/>
                    <a:pt x="7500" y="14875"/>
                    <a:pt x="7500" y="14864"/>
                  </a:cubicBezTo>
                  <a:cubicBezTo>
                    <a:pt x="7500" y="14858"/>
                    <a:pt x="7494" y="14846"/>
                    <a:pt x="7494" y="14834"/>
                  </a:cubicBezTo>
                  <a:close/>
                  <a:moveTo>
                    <a:pt x="7518" y="14947"/>
                  </a:moveTo>
                  <a:lnTo>
                    <a:pt x="7518" y="14947"/>
                  </a:lnTo>
                  <a:cubicBezTo>
                    <a:pt x="7530" y="14970"/>
                    <a:pt x="7536" y="14982"/>
                    <a:pt x="7536" y="15000"/>
                  </a:cubicBezTo>
                  <a:cubicBezTo>
                    <a:pt x="7530" y="14982"/>
                    <a:pt x="7530" y="14970"/>
                    <a:pt x="7518" y="14947"/>
                  </a:cubicBezTo>
                  <a:close/>
                  <a:moveTo>
                    <a:pt x="7559" y="15060"/>
                  </a:moveTo>
                  <a:lnTo>
                    <a:pt x="7559" y="15060"/>
                  </a:lnTo>
                  <a:cubicBezTo>
                    <a:pt x="7565" y="15071"/>
                    <a:pt x="7571" y="15089"/>
                    <a:pt x="7571" y="15095"/>
                  </a:cubicBezTo>
                  <a:cubicBezTo>
                    <a:pt x="7565" y="15083"/>
                    <a:pt x="7565" y="15071"/>
                    <a:pt x="7559" y="15060"/>
                  </a:cubicBezTo>
                  <a:close/>
                  <a:moveTo>
                    <a:pt x="7660" y="15301"/>
                  </a:moveTo>
                  <a:cubicBezTo>
                    <a:pt x="7664" y="15308"/>
                    <a:pt x="7667" y="15314"/>
                    <a:pt x="7672" y="15321"/>
                  </a:cubicBezTo>
                  <a:cubicBezTo>
                    <a:pt x="7663" y="15312"/>
                    <a:pt x="7661" y="15306"/>
                    <a:pt x="7660" y="15301"/>
                  </a:cubicBezTo>
                  <a:close/>
                  <a:moveTo>
                    <a:pt x="7684" y="15362"/>
                  </a:moveTo>
                  <a:cubicBezTo>
                    <a:pt x="7702" y="15386"/>
                    <a:pt x="7708" y="15398"/>
                    <a:pt x="7708" y="15410"/>
                  </a:cubicBezTo>
                  <a:lnTo>
                    <a:pt x="7684" y="15362"/>
                  </a:lnTo>
                  <a:close/>
                  <a:moveTo>
                    <a:pt x="7744" y="15484"/>
                  </a:moveTo>
                  <a:lnTo>
                    <a:pt x="7744" y="15484"/>
                  </a:lnTo>
                  <a:cubicBezTo>
                    <a:pt x="7746" y="15489"/>
                    <a:pt x="7749" y="15495"/>
                    <a:pt x="7751" y="15499"/>
                  </a:cubicBezTo>
                  <a:lnTo>
                    <a:pt x="7751" y="15499"/>
                  </a:lnTo>
                  <a:cubicBezTo>
                    <a:pt x="7751" y="15499"/>
                    <a:pt x="7750" y="15499"/>
                    <a:pt x="7749" y="15499"/>
                  </a:cubicBezTo>
                  <a:cubicBezTo>
                    <a:pt x="7747" y="15494"/>
                    <a:pt x="7745" y="15488"/>
                    <a:pt x="7744" y="15484"/>
                  </a:cubicBezTo>
                  <a:close/>
                  <a:moveTo>
                    <a:pt x="7803" y="15588"/>
                  </a:moveTo>
                  <a:cubicBezTo>
                    <a:pt x="7805" y="15592"/>
                    <a:pt x="7807" y="15596"/>
                    <a:pt x="7809" y="15600"/>
                  </a:cubicBezTo>
                  <a:cubicBezTo>
                    <a:pt x="7803" y="15594"/>
                    <a:pt x="7803" y="15588"/>
                    <a:pt x="7803" y="15588"/>
                  </a:cubicBezTo>
                  <a:close/>
                  <a:moveTo>
                    <a:pt x="7863" y="15682"/>
                  </a:moveTo>
                  <a:cubicBezTo>
                    <a:pt x="7865" y="15685"/>
                    <a:pt x="7866" y="15687"/>
                    <a:pt x="7868" y="15689"/>
                  </a:cubicBezTo>
                  <a:cubicBezTo>
                    <a:pt x="7865" y="15686"/>
                    <a:pt x="7864" y="15684"/>
                    <a:pt x="7863" y="15682"/>
                  </a:cubicBezTo>
                  <a:close/>
                  <a:moveTo>
                    <a:pt x="7957" y="15825"/>
                  </a:moveTo>
                  <a:cubicBezTo>
                    <a:pt x="7958" y="15828"/>
                    <a:pt x="7960" y="15831"/>
                    <a:pt x="7962" y="15833"/>
                  </a:cubicBezTo>
                  <a:lnTo>
                    <a:pt x="7962" y="15833"/>
                  </a:lnTo>
                  <a:cubicBezTo>
                    <a:pt x="7959" y="15830"/>
                    <a:pt x="7957" y="15828"/>
                    <a:pt x="7957" y="15825"/>
                  </a:cubicBezTo>
                  <a:close/>
                  <a:moveTo>
                    <a:pt x="8034" y="15922"/>
                  </a:moveTo>
                  <a:lnTo>
                    <a:pt x="8034" y="15922"/>
                  </a:lnTo>
                  <a:cubicBezTo>
                    <a:pt x="8038" y="15925"/>
                    <a:pt x="8042" y="15928"/>
                    <a:pt x="8046" y="15932"/>
                  </a:cubicBezTo>
                  <a:cubicBezTo>
                    <a:pt x="8041" y="15927"/>
                    <a:pt x="8035" y="15926"/>
                    <a:pt x="8034" y="15922"/>
                  </a:cubicBezTo>
                  <a:close/>
                  <a:moveTo>
                    <a:pt x="8076" y="15980"/>
                  </a:moveTo>
                  <a:cubicBezTo>
                    <a:pt x="8084" y="15985"/>
                    <a:pt x="8089" y="15992"/>
                    <a:pt x="8094" y="15998"/>
                  </a:cubicBezTo>
                  <a:lnTo>
                    <a:pt x="8094" y="15998"/>
                  </a:lnTo>
                  <a:lnTo>
                    <a:pt x="8076" y="15980"/>
                  </a:lnTo>
                  <a:close/>
                  <a:moveTo>
                    <a:pt x="8102" y="16010"/>
                  </a:moveTo>
                  <a:cubicBezTo>
                    <a:pt x="8103" y="16012"/>
                    <a:pt x="8104" y="16013"/>
                    <a:pt x="8105" y="16014"/>
                  </a:cubicBezTo>
                  <a:lnTo>
                    <a:pt x="8105" y="16014"/>
                  </a:lnTo>
                  <a:cubicBezTo>
                    <a:pt x="8104" y="16014"/>
                    <a:pt x="8103" y="16012"/>
                    <a:pt x="8102" y="16010"/>
                  </a:cubicBezTo>
                  <a:close/>
                  <a:moveTo>
                    <a:pt x="8147" y="16051"/>
                  </a:moveTo>
                  <a:cubicBezTo>
                    <a:pt x="8159" y="16069"/>
                    <a:pt x="8165" y="16075"/>
                    <a:pt x="8165" y="16081"/>
                  </a:cubicBezTo>
                  <a:cubicBezTo>
                    <a:pt x="8159" y="16075"/>
                    <a:pt x="8153" y="16069"/>
                    <a:pt x="8147" y="16051"/>
                  </a:cubicBezTo>
                  <a:close/>
                  <a:moveTo>
                    <a:pt x="8284" y="16194"/>
                  </a:moveTo>
                  <a:lnTo>
                    <a:pt x="8325" y="16229"/>
                  </a:lnTo>
                  <a:lnTo>
                    <a:pt x="8302" y="16211"/>
                  </a:lnTo>
                  <a:cubicBezTo>
                    <a:pt x="8296" y="16200"/>
                    <a:pt x="8284" y="16200"/>
                    <a:pt x="8284" y="16194"/>
                  </a:cubicBezTo>
                  <a:close/>
                  <a:moveTo>
                    <a:pt x="8503" y="16378"/>
                  </a:moveTo>
                  <a:cubicBezTo>
                    <a:pt x="8512" y="16386"/>
                    <a:pt x="8517" y="16391"/>
                    <a:pt x="8525" y="16396"/>
                  </a:cubicBezTo>
                  <a:lnTo>
                    <a:pt x="8525" y="16396"/>
                  </a:lnTo>
                  <a:cubicBezTo>
                    <a:pt x="8524" y="16396"/>
                    <a:pt x="8523" y="16396"/>
                    <a:pt x="8521" y="16396"/>
                  </a:cubicBezTo>
                  <a:cubicBezTo>
                    <a:pt x="8515" y="16390"/>
                    <a:pt x="8509" y="16390"/>
                    <a:pt x="8503" y="16378"/>
                  </a:cubicBezTo>
                  <a:close/>
                  <a:moveTo>
                    <a:pt x="8592" y="16431"/>
                  </a:moveTo>
                  <a:cubicBezTo>
                    <a:pt x="8593" y="16433"/>
                    <a:pt x="8594" y="16434"/>
                    <a:pt x="8594" y="16436"/>
                  </a:cubicBezTo>
                  <a:lnTo>
                    <a:pt x="8594" y="16436"/>
                  </a:lnTo>
                  <a:cubicBezTo>
                    <a:pt x="8593" y="16434"/>
                    <a:pt x="8592" y="16433"/>
                    <a:pt x="8592" y="16431"/>
                  </a:cubicBezTo>
                  <a:close/>
                  <a:moveTo>
                    <a:pt x="6930" y="1"/>
                  </a:moveTo>
                  <a:cubicBezTo>
                    <a:pt x="6906" y="1"/>
                    <a:pt x="6882" y="7"/>
                    <a:pt x="6853" y="7"/>
                  </a:cubicBezTo>
                  <a:cubicBezTo>
                    <a:pt x="6841" y="7"/>
                    <a:pt x="6823" y="7"/>
                    <a:pt x="6811" y="13"/>
                  </a:cubicBezTo>
                  <a:cubicBezTo>
                    <a:pt x="6787" y="13"/>
                    <a:pt x="6758" y="19"/>
                    <a:pt x="6728" y="19"/>
                  </a:cubicBezTo>
                  <a:cubicBezTo>
                    <a:pt x="6710" y="19"/>
                    <a:pt x="6704" y="19"/>
                    <a:pt x="6692" y="31"/>
                  </a:cubicBezTo>
                  <a:lnTo>
                    <a:pt x="6669" y="31"/>
                  </a:lnTo>
                  <a:cubicBezTo>
                    <a:pt x="6639" y="36"/>
                    <a:pt x="6609" y="36"/>
                    <a:pt x="6580" y="42"/>
                  </a:cubicBezTo>
                  <a:lnTo>
                    <a:pt x="6556" y="42"/>
                  </a:lnTo>
                  <a:cubicBezTo>
                    <a:pt x="6520" y="48"/>
                    <a:pt x="6490" y="60"/>
                    <a:pt x="6455" y="66"/>
                  </a:cubicBezTo>
                  <a:lnTo>
                    <a:pt x="6437" y="66"/>
                  </a:lnTo>
                  <a:cubicBezTo>
                    <a:pt x="6407" y="72"/>
                    <a:pt x="6372" y="78"/>
                    <a:pt x="6342" y="90"/>
                  </a:cubicBezTo>
                  <a:cubicBezTo>
                    <a:pt x="6336" y="90"/>
                    <a:pt x="6336" y="90"/>
                    <a:pt x="6324" y="96"/>
                  </a:cubicBezTo>
                  <a:cubicBezTo>
                    <a:pt x="6289" y="102"/>
                    <a:pt x="6253" y="108"/>
                    <a:pt x="6223" y="126"/>
                  </a:cubicBezTo>
                  <a:cubicBezTo>
                    <a:pt x="6217" y="126"/>
                    <a:pt x="6205" y="126"/>
                    <a:pt x="6205" y="131"/>
                  </a:cubicBezTo>
                  <a:cubicBezTo>
                    <a:pt x="6176" y="137"/>
                    <a:pt x="6140" y="149"/>
                    <a:pt x="6110" y="161"/>
                  </a:cubicBezTo>
                  <a:cubicBezTo>
                    <a:pt x="6104" y="161"/>
                    <a:pt x="6104" y="161"/>
                    <a:pt x="6099" y="167"/>
                  </a:cubicBezTo>
                  <a:cubicBezTo>
                    <a:pt x="6057" y="179"/>
                    <a:pt x="6021" y="191"/>
                    <a:pt x="5986" y="209"/>
                  </a:cubicBezTo>
                  <a:cubicBezTo>
                    <a:pt x="5980" y="209"/>
                    <a:pt x="5968" y="215"/>
                    <a:pt x="5962" y="215"/>
                  </a:cubicBezTo>
                  <a:cubicBezTo>
                    <a:pt x="5932" y="221"/>
                    <a:pt x="5897" y="238"/>
                    <a:pt x="5867" y="250"/>
                  </a:cubicBezTo>
                  <a:cubicBezTo>
                    <a:pt x="5861" y="250"/>
                    <a:pt x="5861" y="250"/>
                    <a:pt x="5849" y="256"/>
                  </a:cubicBezTo>
                  <a:lnTo>
                    <a:pt x="5742" y="304"/>
                  </a:lnTo>
                  <a:cubicBezTo>
                    <a:pt x="5730" y="304"/>
                    <a:pt x="5724" y="310"/>
                    <a:pt x="5719" y="310"/>
                  </a:cubicBezTo>
                  <a:cubicBezTo>
                    <a:pt x="5683" y="327"/>
                    <a:pt x="5653" y="339"/>
                    <a:pt x="5612" y="357"/>
                  </a:cubicBezTo>
                  <a:cubicBezTo>
                    <a:pt x="5606" y="357"/>
                    <a:pt x="5606" y="357"/>
                    <a:pt x="5600" y="363"/>
                  </a:cubicBezTo>
                  <a:lnTo>
                    <a:pt x="5487" y="405"/>
                  </a:lnTo>
                  <a:cubicBezTo>
                    <a:pt x="5481" y="417"/>
                    <a:pt x="5475" y="417"/>
                    <a:pt x="5463" y="422"/>
                  </a:cubicBezTo>
                  <a:cubicBezTo>
                    <a:pt x="5451" y="428"/>
                    <a:pt x="5445" y="428"/>
                    <a:pt x="5428" y="434"/>
                  </a:cubicBezTo>
                  <a:lnTo>
                    <a:pt x="5386" y="458"/>
                  </a:lnTo>
                  <a:lnTo>
                    <a:pt x="5338" y="482"/>
                  </a:lnTo>
                  <a:cubicBezTo>
                    <a:pt x="5309" y="494"/>
                    <a:pt x="5285" y="512"/>
                    <a:pt x="5255" y="517"/>
                  </a:cubicBezTo>
                  <a:lnTo>
                    <a:pt x="5214" y="541"/>
                  </a:lnTo>
                  <a:lnTo>
                    <a:pt x="5125" y="583"/>
                  </a:lnTo>
                  <a:cubicBezTo>
                    <a:pt x="5107" y="595"/>
                    <a:pt x="5101" y="601"/>
                    <a:pt x="5089" y="601"/>
                  </a:cubicBezTo>
                  <a:cubicBezTo>
                    <a:pt x="5048" y="624"/>
                    <a:pt x="5006" y="642"/>
                    <a:pt x="4958" y="666"/>
                  </a:cubicBezTo>
                  <a:cubicBezTo>
                    <a:pt x="4923" y="690"/>
                    <a:pt x="4881" y="713"/>
                    <a:pt x="4840" y="731"/>
                  </a:cubicBezTo>
                  <a:cubicBezTo>
                    <a:pt x="4834" y="743"/>
                    <a:pt x="4822" y="749"/>
                    <a:pt x="4810" y="755"/>
                  </a:cubicBezTo>
                  <a:cubicBezTo>
                    <a:pt x="4780" y="773"/>
                    <a:pt x="4751" y="791"/>
                    <a:pt x="4721" y="808"/>
                  </a:cubicBezTo>
                  <a:cubicBezTo>
                    <a:pt x="4709" y="814"/>
                    <a:pt x="4703" y="820"/>
                    <a:pt x="4685" y="832"/>
                  </a:cubicBezTo>
                  <a:cubicBezTo>
                    <a:pt x="4656" y="844"/>
                    <a:pt x="4632" y="868"/>
                    <a:pt x="4602" y="880"/>
                  </a:cubicBezTo>
                  <a:cubicBezTo>
                    <a:pt x="4590" y="892"/>
                    <a:pt x="4572" y="897"/>
                    <a:pt x="4567" y="903"/>
                  </a:cubicBezTo>
                  <a:cubicBezTo>
                    <a:pt x="4537" y="921"/>
                    <a:pt x="4513" y="939"/>
                    <a:pt x="4483" y="957"/>
                  </a:cubicBezTo>
                  <a:cubicBezTo>
                    <a:pt x="4472" y="963"/>
                    <a:pt x="4466" y="969"/>
                    <a:pt x="4448" y="981"/>
                  </a:cubicBezTo>
                  <a:lnTo>
                    <a:pt x="4359" y="1046"/>
                  </a:lnTo>
                  <a:cubicBezTo>
                    <a:pt x="4353" y="1052"/>
                    <a:pt x="4347" y="1058"/>
                    <a:pt x="4335" y="1058"/>
                  </a:cubicBezTo>
                  <a:cubicBezTo>
                    <a:pt x="4264" y="1111"/>
                    <a:pt x="4187" y="1165"/>
                    <a:pt x="4115" y="1224"/>
                  </a:cubicBezTo>
                  <a:lnTo>
                    <a:pt x="4109" y="1230"/>
                  </a:lnTo>
                  <a:cubicBezTo>
                    <a:pt x="4062" y="1266"/>
                    <a:pt x="4008" y="1307"/>
                    <a:pt x="3967" y="1343"/>
                  </a:cubicBezTo>
                  <a:cubicBezTo>
                    <a:pt x="3949" y="1349"/>
                    <a:pt x="3937" y="1367"/>
                    <a:pt x="3919" y="1378"/>
                  </a:cubicBezTo>
                  <a:cubicBezTo>
                    <a:pt x="3884" y="1408"/>
                    <a:pt x="3854" y="1438"/>
                    <a:pt x="3818" y="1468"/>
                  </a:cubicBezTo>
                  <a:cubicBezTo>
                    <a:pt x="3801" y="1485"/>
                    <a:pt x="3789" y="1497"/>
                    <a:pt x="3765" y="1515"/>
                  </a:cubicBezTo>
                  <a:cubicBezTo>
                    <a:pt x="3729" y="1545"/>
                    <a:pt x="3700" y="1574"/>
                    <a:pt x="3664" y="1604"/>
                  </a:cubicBezTo>
                  <a:lnTo>
                    <a:pt x="3622" y="1640"/>
                  </a:lnTo>
                  <a:cubicBezTo>
                    <a:pt x="3581" y="1675"/>
                    <a:pt x="3533" y="1723"/>
                    <a:pt x="3492" y="1764"/>
                  </a:cubicBezTo>
                  <a:lnTo>
                    <a:pt x="3456" y="1800"/>
                  </a:lnTo>
                  <a:cubicBezTo>
                    <a:pt x="3415" y="1830"/>
                    <a:pt x="3385" y="1871"/>
                    <a:pt x="3349" y="1901"/>
                  </a:cubicBezTo>
                  <a:lnTo>
                    <a:pt x="3308" y="1943"/>
                  </a:lnTo>
                  <a:cubicBezTo>
                    <a:pt x="3266" y="1972"/>
                    <a:pt x="3236" y="2008"/>
                    <a:pt x="3201" y="2038"/>
                  </a:cubicBezTo>
                  <a:lnTo>
                    <a:pt x="3165" y="2079"/>
                  </a:lnTo>
                  <a:lnTo>
                    <a:pt x="3029" y="2210"/>
                  </a:lnTo>
                  <a:lnTo>
                    <a:pt x="2993" y="2245"/>
                  </a:lnTo>
                  <a:cubicBezTo>
                    <a:pt x="2963" y="2287"/>
                    <a:pt x="2928" y="2317"/>
                    <a:pt x="2898" y="2352"/>
                  </a:cubicBezTo>
                  <a:lnTo>
                    <a:pt x="2850" y="2394"/>
                  </a:lnTo>
                  <a:cubicBezTo>
                    <a:pt x="2821" y="2435"/>
                    <a:pt x="2785" y="2471"/>
                    <a:pt x="2755" y="2507"/>
                  </a:cubicBezTo>
                  <a:lnTo>
                    <a:pt x="2720" y="2542"/>
                  </a:lnTo>
                  <a:cubicBezTo>
                    <a:pt x="2672" y="2590"/>
                    <a:pt x="2637" y="2643"/>
                    <a:pt x="2595" y="2691"/>
                  </a:cubicBezTo>
                  <a:cubicBezTo>
                    <a:pt x="2583" y="2709"/>
                    <a:pt x="2571" y="2714"/>
                    <a:pt x="2565" y="2732"/>
                  </a:cubicBezTo>
                  <a:cubicBezTo>
                    <a:pt x="2536" y="2768"/>
                    <a:pt x="2506" y="2804"/>
                    <a:pt x="2465" y="2839"/>
                  </a:cubicBezTo>
                  <a:cubicBezTo>
                    <a:pt x="2453" y="2857"/>
                    <a:pt x="2435" y="2869"/>
                    <a:pt x="2429" y="2893"/>
                  </a:cubicBezTo>
                  <a:cubicBezTo>
                    <a:pt x="2399" y="2928"/>
                    <a:pt x="2370" y="2970"/>
                    <a:pt x="2340" y="3011"/>
                  </a:cubicBezTo>
                  <a:cubicBezTo>
                    <a:pt x="2334" y="3029"/>
                    <a:pt x="2316" y="3035"/>
                    <a:pt x="2310" y="3047"/>
                  </a:cubicBezTo>
                  <a:cubicBezTo>
                    <a:pt x="2275" y="3100"/>
                    <a:pt x="2227" y="3154"/>
                    <a:pt x="2191" y="3207"/>
                  </a:cubicBezTo>
                  <a:cubicBezTo>
                    <a:pt x="2185" y="3219"/>
                    <a:pt x="2168" y="3225"/>
                    <a:pt x="2162" y="3243"/>
                  </a:cubicBezTo>
                  <a:cubicBezTo>
                    <a:pt x="2132" y="3285"/>
                    <a:pt x="2102" y="3326"/>
                    <a:pt x="2073" y="3368"/>
                  </a:cubicBezTo>
                  <a:cubicBezTo>
                    <a:pt x="2061" y="3385"/>
                    <a:pt x="2049" y="3403"/>
                    <a:pt x="2037" y="3421"/>
                  </a:cubicBezTo>
                  <a:cubicBezTo>
                    <a:pt x="2007" y="3463"/>
                    <a:pt x="1978" y="3504"/>
                    <a:pt x="1948" y="3546"/>
                  </a:cubicBezTo>
                  <a:cubicBezTo>
                    <a:pt x="1942" y="3564"/>
                    <a:pt x="1930" y="3576"/>
                    <a:pt x="1918" y="3581"/>
                  </a:cubicBezTo>
                  <a:cubicBezTo>
                    <a:pt x="1883" y="3635"/>
                    <a:pt x="1841" y="3694"/>
                    <a:pt x="1805" y="3748"/>
                  </a:cubicBezTo>
                  <a:cubicBezTo>
                    <a:pt x="1799" y="3760"/>
                    <a:pt x="1794" y="3771"/>
                    <a:pt x="1782" y="3783"/>
                  </a:cubicBezTo>
                  <a:cubicBezTo>
                    <a:pt x="1752" y="3831"/>
                    <a:pt x="1722" y="3872"/>
                    <a:pt x="1704" y="3920"/>
                  </a:cubicBezTo>
                  <a:cubicBezTo>
                    <a:pt x="1693" y="3932"/>
                    <a:pt x="1681" y="3956"/>
                    <a:pt x="1675" y="3967"/>
                  </a:cubicBezTo>
                  <a:cubicBezTo>
                    <a:pt x="1645" y="4015"/>
                    <a:pt x="1621" y="4056"/>
                    <a:pt x="1592" y="4104"/>
                  </a:cubicBezTo>
                  <a:cubicBezTo>
                    <a:pt x="1586" y="4116"/>
                    <a:pt x="1574" y="4134"/>
                    <a:pt x="1568" y="4140"/>
                  </a:cubicBezTo>
                  <a:cubicBezTo>
                    <a:pt x="1532" y="4199"/>
                    <a:pt x="1503" y="4252"/>
                    <a:pt x="1467" y="4312"/>
                  </a:cubicBezTo>
                  <a:cubicBezTo>
                    <a:pt x="1455" y="4324"/>
                    <a:pt x="1449" y="4336"/>
                    <a:pt x="1443" y="4347"/>
                  </a:cubicBezTo>
                  <a:cubicBezTo>
                    <a:pt x="1414" y="4395"/>
                    <a:pt x="1390" y="4437"/>
                    <a:pt x="1360" y="4490"/>
                  </a:cubicBezTo>
                  <a:cubicBezTo>
                    <a:pt x="1354" y="4502"/>
                    <a:pt x="1336" y="4526"/>
                    <a:pt x="1330" y="4543"/>
                  </a:cubicBezTo>
                  <a:cubicBezTo>
                    <a:pt x="1307" y="4585"/>
                    <a:pt x="1277" y="4632"/>
                    <a:pt x="1259" y="4674"/>
                  </a:cubicBezTo>
                  <a:cubicBezTo>
                    <a:pt x="1247" y="4692"/>
                    <a:pt x="1241" y="4704"/>
                    <a:pt x="1235" y="4710"/>
                  </a:cubicBezTo>
                  <a:lnTo>
                    <a:pt x="1146" y="4888"/>
                  </a:lnTo>
                  <a:cubicBezTo>
                    <a:pt x="1140" y="4906"/>
                    <a:pt x="1128" y="4912"/>
                    <a:pt x="1128" y="4929"/>
                  </a:cubicBezTo>
                  <a:cubicBezTo>
                    <a:pt x="1111" y="4971"/>
                    <a:pt x="1081" y="5024"/>
                    <a:pt x="1057" y="5066"/>
                  </a:cubicBezTo>
                  <a:cubicBezTo>
                    <a:pt x="1051" y="5084"/>
                    <a:pt x="1039" y="5107"/>
                    <a:pt x="1028" y="5119"/>
                  </a:cubicBezTo>
                  <a:cubicBezTo>
                    <a:pt x="1004" y="5167"/>
                    <a:pt x="980" y="5214"/>
                    <a:pt x="962" y="5262"/>
                  </a:cubicBezTo>
                  <a:lnTo>
                    <a:pt x="938" y="5303"/>
                  </a:lnTo>
                  <a:cubicBezTo>
                    <a:pt x="909" y="5363"/>
                    <a:pt x="885" y="5422"/>
                    <a:pt x="855" y="5482"/>
                  </a:cubicBezTo>
                  <a:cubicBezTo>
                    <a:pt x="849" y="5499"/>
                    <a:pt x="849" y="5505"/>
                    <a:pt x="843" y="5523"/>
                  </a:cubicBezTo>
                  <a:cubicBezTo>
                    <a:pt x="820" y="5571"/>
                    <a:pt x="796" y="5618"/>
                    <a:pt x="772" y="5672"/>
                  </a:cubicBezTo>
                  <a:cubicBezTo>
                    <a:pt x="766" y="5683"/>
                    <a:pt x="760" y="5707"/>
                    <a:pt x="754" y="5719"/>
                  </a:cubicBezTo>
                  <a:cubicBezTo>
                    <a:pt x="731" y="5767"/>
                    <a:pt x="713" y="5820"/>
                    <a:pt x="695" y="5862"/>
                  </a:cubicBezTo>
                  <a:cubicBezTo>
                    <a:pt x="683" y="5879"/>
                    <a:pt x="677" y="5891"/>
                    <a:pt x="677" y="5909"/>
                  </a:cubicBezTo>
                  <a:cubicBezTo>
                    <a:pt x="653" y="5968"/>
                    <a:pt x="636" y="6028"/>
                    <a:pt x="606" y="6093"/>
                  </a:cubicBezTo>
                  <a:cubicBezTo>
                    <a:pt x="594" y="6099"/>
                    <a:pt x="594" y="6117"/>
                    <a:pt x="588" y="6123"/>
                  </a:cubicBezTo>
                  <a:cubicBezTo>
                    <a:pt x="564" y="6176"/>
                    <a:pt x="553" y="6224"/>
                    <a:pt x="535" y="6271"/>
                  </a:cubicBezTo>
                  <a:cubicBezTo>
                    <a:pt x="529" y="6283"/>
                    <a:pt x="523" y="6307"/>
                    <a:pt x="517" y="6325"/>
                  </a:cubicBezTo>
                  <a:cubicBezTo>
                    <a:pt x="499" y="6366"/>
                    <a:pt x="481" y="6420"/>
                    <a:pt x="463" y="6461"/>
                  </a:cubicBezTo>
                  <a:cubicBezTo>
                    <a:pt x="458" y="6479"/>
                    <a:pt x="458" y="6491"/>
                    <a:pt x="446" y="6509"/>
                  </a:cubicBezTo>
                  <a:cubicBezTo>
                    <a:pt x="428" y="6568"/>
                    <a:pt x="410" y="6634"/>
                    <a:pt x="386" y="6693"/>
                  </a:cubicBezTo>
                  <a:cubicBezTo>
                    <a:pt x="386" y="6699"/>
                    <a:pt x="380" y="6717"/>
                    <a:pt x="380" y="6723"/>
                  </a:cubicBezTo>
                  <a:lnTo>
                    <a:pt x="339" y="6877"/>
                  </a:lnTo>
                  <a:cubicBezTo>
                    <a:pt x="339" y="6889"/>
                    <a:pt x="327" y="6895"/>
                    <a:pt x="327" y="6901"/>
                  </a:cubicBezTo>
                  <a:cubicBezTo>
                    <a:pt x="327" y="6907"/>
                    <a:pt x="321" y="6925"/>
                    <a:pt x="321" y="6930"/>
                  </a:cubicBezTo>
                  <a:cubicBezTo>
                    <a:pt x="309" y="6978"/>
                    <a:pt x="291" y="7025"/>
                    <a:pt x="285" y="7073"/>
                  </a:cubicBezTo>
                  <a:cubicBezTo>
                    <a:pt x="279" y="7085"/>
                    <a:pt x="279" y="7103"/>
                    <a:pt x="267" y="7115"/>
                  </a:cubicBezTo>
                  <a:cubicBezTo>
                    <a:pt x="256" y="7174"/>
                    <a:pt x="238" y="7233"/>
                    <a:pt x="226" y="7305"/>
                  </a:cubicBezTo>
                  <a:cubicBezTo>
                    <a:pt x="226" y="7310"/>
                    <a:pt x="220" y="7322"/>
                    <a:pt x="220" y="7334"/>
                  </a:cubicBezTo>
                  <a:cubicBezTo>
                    <a:pt x="202" y="7382"/>
                    <a:pt x="196" y="7435"/>
                    <a:pt x="178" y="7483"/>
                  </a:cubicBezTo>
                  <a:cubicBezTo>
                    <a:pt x="172" y="7500"/>
                    <a:pt x="172" y="7518"/>
                    <a:pt x="167" y="7542"/>
                  </a:cubicBezTo>
                  <a:cubicBezTo>
                    <a:pt x="161" y="7584"/>
                    <a:pt x="143" y="7631"/>
                    <a:pt x="137" y="7679"/>
                  </a:cubicBezTo>
                  <a:cubicBezTo>
                    <a:pt x="137" y="7696"/>
                    <a:pt x="131" y="7708"/>
                    <a:pt x="131" y="7726"/>
                  </a:cubicBezTo>
                  <a:cubicBezTo>
                    <a:pt x="113" y="7786"/>
                    <a:pt x="107" y="7845"/>
                    <a:pt x="101" y="7904"/>
                  </a:cubicBezTo>
                  <a:cubicBezTo>
                    <a:pt x="101" y="7910"/>
                    <a:pt x="101" y="7928"/>
                    <a:pt x="89" y="7934"/>
                  </a:cubicBezTo>
                  <a:cubicBezTo>
                    <a:pt x="83" y="7987"/>
                    <a:pt x="77" y="8029"/>
                    <a:pt x="72" y="8082"/>
                  </a:cubicBezTo>
                  <a:cubicBezTo>
                    <a:pt x="72" y="8106"/>
                    <a:pt x="60" y="8118"/>
                    <a:pt x="60" y="8136"/>
                  </a:cubicBezTo>
                  <a:cubicBezTo>
                    <a:pt x="54" y="8177"/>
                    <a:pt x="48" y="8225"/>
                    <a:pt x="48" y="8266"/>
                  </a:cubicBezTo>
                  <a:cubicBezTo>
                    <a:pt x="48" y="8284"/>
                    <a:pt x="42" y="8296"/>
                    <a:pt x="42" y="8314"/>
                  </a:cubicBezTo>
                  <a:cubicBezTo>
                    <a:pt x="30" y="8373"/>
                    <a:pt x="24" y="8433"/>
                    <a:pt x="24" y="8492"/>
                  </a:cubicBezTo>
                  <a:lnTo>
                    <a:pt x="24" y="8498"/>
                  </a:lnTo>
                  <a:cubicBezTo>
                    <a:pt x="24" y="8522"/>
                    <a:pt x="18" y="8551"/>
                    <a:pt x="18" y="8569"/>
                  </a:cubicBezTo>
                  <a:cubicBezTo>
                    <a:pt x="18" y="8593"/>
                    <a:pt x="18" y="8617"/>
                    <a:pt x="12" y="8641"/>
                  </a:cubicBezTo>
                  <a:cubicBezTo>
                    <a:pt x="12" y="8670"/>
                    <a:pt x="12" y="8700"/>
                    <a:pt x="0" y="8730"/>
                  </a:cubicBezTo>
                  <a:lnTo>
                    <a:pt x="0" y="8789"/>
                  </a:lnTo>
                  <a:lnTo>
                    <a:pt x="0" y="8884"/>
                  </a:lnTo>
                  <a:lnTo>
                    <a:pt x="0" y="8926"/>
                  </a:lnTo>
                  <a:lnTo>
                    <a:pt x="0" y="9068"/>
                  </a:lnTo>
                  <a:lnTo>
                    <a:pt x="0" y="9205"/>
                  </a:lnTo>
                  <a:lnTo>
                    <a:pt x="0" y="9246"/>
                  </a:lnTo>
                  <a:lnTo>
                    <a:pt x="0" y="9335"/>
                  </a:lnTo>
                  <a:lnTo>
                    <a:pt x="0" y="9383"/>
                  </a:lnTo>
                  <a:cubicBezTo>
                    <a:pt x="0" y="9412"/>
                    <a:pt x="0" y="9442"/>
                    <a:pt x="12" y="9460"/>
                  </a:cubicBezTo>
                  <a:lnTo>
                    <a:pt x="12" y="9508"/>
                  </a:lnTo>
                  <a:cubicBezTo>
                    <a:pt x="12" y="9537"/>
                    <a:pt x="18" y="9567"/>
                    <a:pt x="18" y="9603"/>
                  </a:cubicBezTo>
                  <a:lnTo>
                    <a:pt x="18" y="9632"/>
                  </a:lnTo>
                  <a:cubicBezTo>
                    <a:pt x="18" y="9680"/>
                    <a:pt x="24" y="9715"/>
                    <a:pt x="30" y="9757"/>
                  </a:cubicBezTo>
                  <a:lnTo>
                    <a:pt x="30" y="9781"/>
                  </a:lnTo>
                  <a:cubicBezTo>
                    <a:pt x="42" y="9810"/>
                    <a:pt x="42" y="9846"/>
                    <a:pt x="48" y="9876"/>
                  </a:cubicBezTo>
                  <a:cubicBezTo>
                    <a:pt x="48" y="9893"/>
                    <a:pt x="48" y="9899"/>
                    <a:pt x="54" y="9917"/>
                  </a:cubicBezTo>
                  <a:cubicBezTo>
                    <a:pt x="54" y="9929"/>
                    <a:pt x="60" y="9947"/>
                    <a:pt x="60" y="9959"/>
                  </a:cubicBezTo>
                  <a:cubicBezTo>
                    <a:pt x="60" y="9977"/>
                    <a:pt x="72" y="9983"/>
                    <a:pt x="72" y="9994"/>
                  </a:cubicBezTo>
                  <a:cubicBezTo>
                    <a:pt x="72" y="10012"/>
                    <a:pt x="77" y="10018"/>
                    <a:pt x="77" y="10036"/>
                  </a:cubicBezTo>
                  <a:cubicBezTo>
                    <a:pt x="83" y="10066"/>
                    <a:pt x="83" y="10095"/>
                    <a:pt x="89" y="10125"/>
                  </a:cubicBezTo>
                  <a:cubicBezTo>
                    <a:pt x="89" y="10131"/>
                    <a:pt x="89" y="10137"/>
                    <a:pt x="101" y="10155"/>
                  </a:cubicBezTo>
                  <a:lnTo>
                    <a:pt x="119" y="10262"/>
                  </a:lnTo>
                  <a:lnTo>
                    <a:pt x="119" y="10279"/>
                  </a:lnTo>
                  <a:cubicBezTo>
                    <a:pt x="131" y="10309"/>
                    <a:pt x="137" y="10345"/>
                    <a:pt x="143" y="10374"/>
                  </a:cubicBezTo>
                  <a:cubicBezTo>
                    <a:pt x="143" y="10380"/>
                    <a:pt x="149" y="10398"/>
                    <a:pt x="149" y="10404"/>
                  </a:cubicBezTo>
                  <a:cubicBezTo>
                    <a:pt x="161" y="10428"/>
                    <a:pt x="167" y="10458"/>
                    <a:pt x="172" y="10481"/>
                  </a:cubicBezTo>
                  <a:cubicBezTo>
                    <a:pt x="172" y="10493"/>
                    <a:pt x="178" y="10499"/>
                    <a:pt x="178" y="10517"/>
                  </a:cubicBezTo>
                  <a:cubicBezTo>
                    <a:pt x="184" y="10547"/>
                    <a:pt x="196" y="10570"/>
                    <a:pt x="202" y="10600"/>
                  </a:cubicBezTo>
                  <a:cubicBezTo>
                    <a:pt x="202" y="10606"/>
                    <a:pt x="208" y="10612"/>
                    <a:pt x="208" y="10618"/>
                  </a:cubicBezTo>
                  <a:cubicBezTo>
                    <a:pt x="214" y="10659"/>
                    <a:pt x="232" y="10689"/>
                    <a:pt x="238" y="10725"/>
                  </a:cubicBezTo>
                  <a:cubicBezTo>
                    <a:pt x="238" y="10731"/>
                    <a:pt x="244" y="10737"/>
                    <a:pt x="244" y="10737"/>
                  </a:cubicBezTo>
                  <a:cubicBezTo>
                    <a:pt x="256" y="10766"/>
                    <a:pt x="267" y="10790"/>
                    <a:pt x="279" y="10820"/>
                  </a:cubicBezTo>
                  <a:cubicBezTo>
                    <a:pt x="285" y="10826"/>
                    <a:pt x="285" y="10844"/>
                    <a:pt x="291" y="10849"/>
                  </a:cubicBezTo>
                  <a:cubicBezTo>
                    <a:pt x="297" y="10873"/>
                    <a:pt x="309" y="10897"/>
                    <a:pt x="321" y="10915"/>
                  </a:cubicBezTo>
                  <a:cubicBezTo>
                    <a:pt x="327" y="10927"/>
                    <a:pt x="327" y="10939"/>
                    <a:pt x="339" y="10944"/>
                  </a:cubicBezTo>
                  <a:cubicBezTo>
                    <a:pt x="345" y="10968"/>
                    <a:pt x="357" y="10998"/>
                    <a:pt x="368" y="11022"/>
                  </a:cubicBezTo>
                  <a:cubicBezTo>
                    <a:pt x="368" y="11028"/>
                    <a:pt x="374" y="11034"/>
                    <a:pt x="374" y="11045"/>
                  </a:cubicBezTo>
                  <a:lnTo>
                    <a:pt x="416" y="11135"/>
                  </a:lnTo>
                  <a:cubicBezTo>
                    <a:pt x="416" y="11140"/>
                    <a:pt x="428" y="11146"/>
                    <a:pt x="428" y="11152"/>
                  </a:cubicBezTo>
                  <a:cubicBezTo>
                    <a:pt x="440" y="11176"/>
                    <a:pt x="446" y="11200"/>
                    <a:pt x="463" y="11224"/>
                  </a:cubicBezTo>
                  <a:cubicBezTo>
                    <a:pt x="469" y="11230"/>
                    <a:pt x="469" y="11235"/>
                    <a:pt x="475" y="11253"/>
                  </a:cubicBezTo>
                  <a:cubicBezTo>
                    <a:pt x="481" y="11271"/>
                    <a:pt x="499" y="11289"/>
                    <a:pt x="517" y="11313"/>
                  </a:cubicBezTo>
                  <a:cubicBezTo>
                    <a:pt x="523" y="11319"/>
                    <a:pt x="523" y="11325"/>
                    <a:pt x="529" y="11342"/>
                  </a:cubicBezTo>
                  <a:lnTo>
                    <a:pt x="576" y="11408"/>
                  </a:lnTo>
                  <a:cubicBezTo>
                    <a:pt x="576" y="11414"/>
                    <a:pt x="582" y="11414"/>
                    <a:pt x="582" y="11420"/>
                  </a:cubicBezTo>
                  <a:cubicBezTo>
                    <a:pt x="594" y="11449"/>
                    <a:pt x="618" y="11473"/>
                    <a:pt x="630" y="11503"/>
                  </a:cubicBezTo>
                  <a:cubicBezTo>
                    <a:pt x="642" y="11509"/>
                    <a:pt x="642" y="11520"/>
                    <a:pt x="648" y="11526"/>
                  </a:cubicBezTo>
                  <a:cubicBezTo>
                    <a:pt x="665" y="11550"/>
                    <a:pt x="677" y="11562"/>
                    <a:pt x="689" y="11586"/>
                  </a:cubicBezTo>
                  <a:cubicBezTo>
                    <a:pt x="701" y="11592"/>
                    <a:pt x="707" y="11598"/>
                    <a:pt x="707" y="11610"/>
                  </a:cubicBezTo>
                  <a:cubicBezTo>
                    <a:pt x="725" y="11621"/>
                    <a:pt x="737" y="11645"/>
                    <a:pt x="743" y="11657"/>
                  </a:cubicBezTo>
                  <a:cubicBezTo>
                    <a:pt x="748" y="11669"/>
                    <a:pt x="760" y="11675"/>
                    <a:pt x="760" y="11681"/>
                  </a:cubicBezTo>
                  <a:cubicBezTo>
                    <a:pt x="772" y="11705"/>
                    <a:pt x="796" y="11716"/>
                    <a:pt x="814" y="11740"/>
                  </a:cubicBezTo>
                  <a:lnTo>
                    <a:pt x="820" y="11746"/>
                  </a:lnTo>
                  <a:cubicBezTo>
                    <a:pt x="838" y="11770"/>
                    <a:pt x="855" y="11794"/>
                    <a:pt x="879" y="11817"/>
                  </a:cubicBezTo>
                  <a:lnTo>
                    <a:pt x="891" y="11829"/>
                  </a:lnTo>
                  <a:lnTo>
                    <a:pt x="938" y="11877"/>
                  </a:lnTo>
                  <a:lnTo>
                    <a:pt x="956" y="11895"/>
                  </a:lnTo>
                  <a:lnTo>
                    <a:pt x="1004" y="11942"/>
                  </a:lnTo>
                  <a:lnTo>
                    <a:pt x="1028" y="11966"/>
                  </a:lnTo>
                  <a:cubicBezTo>
                    <a:pt x="1045" y="11978"/>
                    <a:pt x="1063" y="12001"/>
                    <a:pt x="1087" y="12013"/>
                  </a:cubicBezTo>
                  <a:lnTo>
                    <a:pt x="1093" y="12025"/>
                  </a:lnTo>
                  <a:cubicBezTo>
                    <a:pt x="1117" y="12043"/>
                    <a:pt x="1134" y="12061"/>
                    <a:pt x="1158" y="12073"/>
                  </a:cubicBezTo>
                  <a:cubicBezTo>
                    <a:pt x="1164" y="12085"/>
                    <a:pt x="1176" y="12085"/>
                    <a:pt x="1182" y="12091"/>
                  </a:cubicBezTo>
                  <a:cubicBezTo>
                    <a:pt x="1194" y="12102"/>
                    <a:pt x="1218" y="12114"/>
                    <a:pt x="1235" y="12126"/>
                  </a:cubicBezTo>
                  <a:cubicBezTo>
                    <a:pt x="1241" y="12132"/>
                    <a:pt x="1247" y="12144"/>
                    <a:pt x="1253" y="12144"/>
                  </a:cubicBezTo>
                  <a:cubicBezTo>
                    <a:pt x="1271" y="12156"/>
                    <a:pt x="1295" y="12162"/>
                    <a:pt x="1307" y="12180"/>
                  </a:cubicBezTo>
                  <a:cubicBezTo>
                    <a:pt x="1313" y="12186"/>
                    <a:pt x="1324" y="12186"/>
                    <a:pt x="1330" y="12191"/>
                  </a:cubicBezTo>
                  <a:cubicBezTo>
                    <a:pt x="1354" y="12209"/>
                    <a:pt x="1384" y="12221"/>
                    <a:pt x="1402" y="12239"/>
                  </a:cubicBezTo>
                  <a:lnTo>
                    <a:pt x="8676" y="16526"/>
                  </a:lnTo>
                  <a:cubicBezTo>
                    <a:pt x="8664" y="16520"/>
                    <a:pt x="8658" y="16514"/>
                    <a:pt x="8640" y="16508"/>
                  </a:cubicBezTo>
                  <a:lnTo>
                    <a:pt x="8640" y="16508"/>
                  </a:lnTo>
                  <a:cubicBezTo>
                    <a:pt x="9025" y="16745"/>
                    <a:pt x="9477" y="16868"/>
                    <a:pt x="9979" y="16868"/>
                  </a:cubicBezTo>
                  <a:cubicBezTo>
                    <a:pt x="10636" y="16868"/>
                    <a:pt x="11379" y="16656"/>
                    <a:pt x="12167" y="16211"/>
                  </a:cubicBezTo>
                  <a:cubicBezTo>
                    <a:pt x="14881" y="14668"/>
                    <a:pt x="17102" y="10897"/>
                    <a:pt x="17119" y="7786"/>
                  </a:cubicBezTo>
                  <a:cubicBezTo>
                    <a:pt x="17149" y="6221"/>
                    <a:pt x="16611" y="5130"/>
                    <a:pt x="15729" y="4612"/>
                  </a:cubicBezTo>
                  <a:lnTo>
                    <a:pt x="15729" y="4612"/>
                  </a:lnTo>
                  <a:cubicBezTo>
                    <a:pt x="15730" y="4613"/>
                    <a:pt x="15730" y="4614"/>
                    <a:pt x="15730" y="4615"/>
                  </a:cubicBezTo>
                  <a:lnTo>
                    <a:pt x="15659" y="4573"/>
                  </a:lnTo>
                  <a:lnTo>
                    <a:pt x="15659" y="4573"/>
                  </a:lnTo>
                  <a:cubicBezTo>
                    <a:pt x="15661" y="4573"/>
                    <a:pt x="15663" y="4573"/>
                    <a:pt x="15665" y="4573"/>
                  </a:cubicBezTo>
                  <a:cubicBezTo>
                    <a:pt x="15662" y="4573"/>
                    <a:pt x="15660" y="4573"/>
                    <a:pt x="15658" y="4573"/>
                  </a:cubicBezTo>
                  <a:lnTo>
                    <a:pt x="15658" y="4573"/>
                  </a:lnTo>
                  <a:lnTo>
                    <a:pt x="15647" y="4566"/>
                  </a:lnTo>
                  <a:lnTo>
                    <a:pt x="15647" y="4566"/>
                  </a:lnTo>
                  <a:cubicBezTo>
                    <a:pt x="15645" y="4563"/>
                    <a:pt x="15643" y="4561"/>
                    <a:pt x="15641" y="4561"/>
                  </a:cubicBezTo>
                  <a:lnTo>
                    <a:pt x="15641" y="4561"/>
                  </a:lnTo>
                  <a:cubicBezTo>
                    <a:pt x="15641" y="4562"/>
                    <a:pt x="15641" y="4562"/>
                    <a:pt x="15642" y="4563"/>
                  </a:cubicBezTo>
                  <a:lnTo>
                    <a:pt x="15642" y="4563"/>
                  </a:lnTo>
                  <a:lnTo>
                    <a:pt x="8456" y="327"/>
                  </a:lnTo>
                  <a:cubicBezTo>
                    <a:pt x="8426" y="310"/>
                    <a:pt x="8397" y="286"/>
                    <a:pt x="8367" y="274"/>
                  </a:cubicBezTo>
                  <a:cubicBezTo>
                    <a:pt x="8361" y="262"/>
                    <a:pt x="8343" y="262"/>
                    <a:pt x="8337" y="256"/>
                  </a:cubicBezTo>
                  <a:cubicBezTo>
                    <a:pt x="8313" y="250"/>
                    <a:pt x="8296" y="238"/>
                    <a:pt x="8278" y="227"/>
                  </a:cubicBezTo>
                  <a:cubicBezTo>
                    <a:pt x="8260" y="221"/>
                    <a:pt x="8254" y="221"/>
                    <a:pt x="8242" y="215"/>
                  </a:cubicBezTo>
                  <a:cubicBezTo>
                    <a:pt x="8218" y="209"/>
                    <a:pt x="8201" y="197"/>
                    <a:pt x="8183" y="185"/>
                  </a:cubicBezTo>
                  <a:cubicBezTo>
                    <a:pt x="8165" y="179"/>
                    <a:pt x="8159" y="179"/>
                    <a:pt x="8147" y="167"/>
                  </a:cubicBezTo>
                  <a:cubicBezTo>
                    <a:pt x="8123" y="161"/>
                    <a:pt x="8106" y="155"/>
                    <a:pt x="8088" y="149"/>
                  </a:cubicBezTo>
                  <a:cubicBezTo>
                    <a:pt x="8070" y="137"/>
                    <a:pt x="8052" y="137"/>
                    <a:pt x="8046" y="131"/>
                  </a:cubicBezTo>
                  <a:cubicBezTo>
                    <a:pt x="8028" y="126"/>
                    <a:pt x="8011" y="120"/>
                    <a:pt x="7987" y="108"/>
                  </a:cubicBezTo>
                  <a:cubicBezTo>
                    <a:pt x="7975" y="102"/>
                    <a:pt x="7957" y="102"/>
                    <a:pt x="7945" y="96"/>
                  </a:cubicBezTo>
                  <a:cubicBezTo>
                    <a:pt x="7921" y="90"/>
                    <a:pt x="7910" y="78"/>
                    <a:pt x="7886" y="78"/>
                  </a:cubicBezTo>
                  <a:cubicBezTo>
                    <a:pt x="7868" y="72"/>
                    <a:pt x="7856" y="72"/>
                    <a:pt x="7850" y="72"/>
                  </a:cubicBezTo>
                  <a:cubicBezTo>
                    <a:pt x="7826" y="66"/>
                    <a:pt x="7803" y="66"/>
                    <a:pt x="7779" y="60"/>
                  </a:cubicBezTo>
                  <a:cubicBezTo>
                    <a:pt x="7767" y="60"/>
                    <a:pt x="7761" y="48"/>
                    <a:pt x="7743" y="48"/>
                  </a:cubicBezTo>
                  <a:cubicBezTo>
                    <a:pt x="7714" y="42"/>
                    <a:pt x="7690" y="42"/>
                    <a:pt x="7660" y="36"/>
                  </a:cubicBezTo>
                  <a:cubicBezTo>
                    <a:pt x="7654" y="36"/>
                    <a:pt x="7648" y="36"/>
                    <a:pt x="7642" y="31"/>
                  </a:cubicBezTo>
                  <a:cubicBezTo>
                    <a:pt x="7601" y="19"/>
                    <a:pt x="7565" y="13"/>
                    <a:pt x="7536" y="13"/>
                  </a:cubicBezTo>
                  <a:lnTo>
                    <a:pt x="7512" y="13"/>
                  </a:lnTo>
                  <a:cubicBezTo>
                    <a:pt x="7482" y="13"/>
                    <a:pt x="7464" y="7"/>
                    <a:pt x="7435" y="7"/>
                  </a:cubicBezTo>
                  <a:lnTo>
                    <a:pt x="7393" y="7"/>
                  </a:lnTo>
                  <a:cubicBezTo>
                    <a:pt x="7375" y="7"/>
                    <a:pt x="7351" y="7"/>
                    <a:pt x="73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5"/>
            <p:cNvSpPr/>
            <p:nvPr/>
          </p:nvSpPr>
          <p:spPr>
            <a:xfrm>
              <a:off x="5644057" y="-1244429"/>
              <a:ext cx="2654533" cy="3338463"/>
            </a:xfrm>
            <a:custGeom>
              <a:avLst/>
              <a:gdLst/>
              <a:ahLst/>
              <a:cxnLst/>
              <a:rect l="l" t="t" r="r" b="b"/>
              <a:pathLst>
                <a:path w="12234" h="15861" extrusionOk="0">
                  <a:moveTo>
                    <a:pt x="4959" y="1"/>
                  </a:moveTo>
                  <a:cubicBezTo>
                    <a:pt x="4924" y="24"/>
                    <a:pt x="4876" y="48"/>
                    <a:pt x="4840" y="66"/>
                  </a:cubicBezTo>
                  <a:cubicBezTo>
                    <a:pt x="4834" y="78"/>
                    <a:pt x="4817" y="84"/>
                    <a:pt x="4811" y="90"/>
                  </a:cubicBezTo>
                  <a:cubicBezTo>
                    <a:pt x="4781" y="107"/>
                    <a:pt x="4751" y="125"/>
                    <a:pt x="4722" y="143"/>
                  </a:cubicBezTo>
                  <a:cubicBezTo>
                    <a:pt x="4710" y="149"/>
                    <a:pt x="4698" y="155"/>
                    <a:pt x="4686" y="167"/>
                  </a:cubicBezTo>
                  <a:cubicBezTo>
                    <a:pt x="4656" y="179"/>
                    <a:pt x="4633" y="202"/>
                    <a:pt x="4603" y="214"/>
                  </a:cubicBezTo>
                  <a:cubicBezTo>
                    <a:pt x="4591" y="226"/>
                    <a:pt x="4573" y="232"/>
                    <a:pt x="4567" y="238"/>
                  </a:cubicBezTo>
                  <a:cubicBezTo>
                    <a:pt x="4538" y="256"/>
                    <a:pt x="4514" y="274"/>
                    <a:pt x="4484" y="291"/>
                  </a:cubicBezTo>
                  <a:cubicBezTo>
                    <a:pt x="4472" y="297"/>
                    <a:pt x="4460" y="303"/>
                    <a:pt x="4448" y="315"/>
                  </a:cubicBezTo>
                  <a:lnTo>
                    <a:pt x="4359" y="381"/>
                  </a:lnTo>
                  <a:cubicBezTo>
                    <a:pt x="4353" y="387"/>
                    <a:pt x="4342" y="392"/>
                    <a:pt x="4336" y="392"/>
                  </a:cubicBezTo>
                  <a:cubicBezTo>
                    <a:pt x="4264" y="446"/>
                    <a:pt x="4187" y="499"/>
                    <a:pt x="4116" y="559"/>
                  </a:cubicBezTo>
                  <a:lnTo>
                    <a:pt x="4104" y="565"/>
                  </a:lnTo>
                  <a:cubicBezTo>
                    <a:pt x="4063" y="600"/>
                    <a:pt x="4009" y="642"/>
                    <a:pt x="3968" y="677"/>
                  </a:cubicBezTo>
                  <a:cubicBezTo>
                    <a:pt x="3950" y="683"/>
                    <a:pt x="3938" y="701"/>
                    <a:pt x="3920" y="713"/>
                  </a:cubicBezTo>
                  <a:cubicBezTo>
                    <a:pt x="3884" y="743"/>
                    <a:pt x="3855" y="772"/>
                    <a:pt x="3819" y="802"/>
                  </a:cubicBezTo>
                  <a:cubicBezTo>
                    <a:pt x="3801" y="820"/>
                    <a:pt x="3789" y="832"/>
                    <a:pt x="3766" y="850"/>
                  </a:cubicBezTo>
                  <a:cubicBezTo>
                    <a:pt x="3730" y="879"/>
                    <a:pt x="3700" y="909"/>
                    <a:pt x="3659" y="939"/>
                  </a:cubicBezTo>
                  <a:lnTo>
                    <a:pt x="3623" y="974"/>
                  </a:lnTo>
                  <a:cubicBezTo>
                    <a:pt x="3582" y="1010"/>
                    <a:pt x="3534" y="1057"/>
                    <a:pt x="3492" y="1099"/>
                  </a:cubicBezTo>
                  <a:lnTo>
                    <a:pt x="3451" y="1135"/>
                  </a:lnTo>
                  <a:cubicBezTo>
                    <a:pt x="3415" y="1164"/>
                    <a:pt x="3386" y="1206"/>
                    <a:pt x="3350" y="1236"/>
                  </a:cubicBezTo>
                  <a:lnTo>
                    <a:pt x="3302" y="1277"/>
                  </a:lnTo>
                  <a:cubicBezTo>
                    <a:pt x="3267" y="1307"/>
                    <a:pt x="3237" y="1343"/>
                    <a:pt x="3202" y="1372"/>
                  </a:cubicBezTo>
                  <a:lnTo>
                    <a:pt x="3166" y="1414"/>
                  </a:lnTo>
                  <a:lnTo>
                    <a:pt x="3029" y="1544"/>
                  </a:lnTo>
                  <a:lnTo>
                    <a:pt x="2994" y="1580"/>
                  </a:lnTo>
                  <a:cubicBezTo>
                    <a:pt x="2964" y="1622"/>
                    <a:pt x="2928" y="1651"/>
                    <a:pt x="2899" y="1687"/>
                  </a:cubicBezTo>
                  <a:lnTo>
                    <a:pt x="2851" y="1728"/>
                  </a:lnTo>
                  <a:cubicBezTo>
                    <a:pt x="2821" y="1770"/>
                    <a:pt x="2786" y="1806"/>
                    <a:pt x="2756" y="1841"/>
                  </a:cubicBezTo>
                  <a:lnTo>
                    <a:pt x="2721" y="1877"/>
                  </a:lnTo>
                  <a:cubicBezTo>
                    <a:pt x="2673" y="1924"/>
                    <a:pt x="2637" y="1978"/>
                    <a:pt x="2590" y="2025"/>
                  </a:cubicBezTo>
                  <a:cubicBezTo>
                    <a:pt x="2584" y="2043"/>
                    <a:pt x="2572" y="2049"/>
                    <a:pt x="2560" y="2067"/>
                  </a:cubicBezTo>
                  <a:cubicBezTo>
                    <a:pt x="2531" y="2103"/>
                    <a:pt x="2501" y="2138"/>
                    <a:pt x="2465" y="2174"/>
                  </a:cubicBezTo>
                  <a:cubicBezTo>
                    <a:pt x="2453" y="2192"/>
                    <a:pt x="2436" y="2204"/>
                    <a:pt x="2430" y="2227"/>
                  </a:cubicBezTo>
                  <a:cubicBezTo>
                    <a:pt x="2400" y="2263"/>
                    <a:pt x="2370" y="2304"/>
                    <a:pt x="2341" y="2346"/>
                  </a:cubicBezTo>
                  <a:cubicBezTo>
                    <a:pt x="2335" y="2364"/>
                    <a:pt x="2317" y="2370"/>
                    <a:pt x="2311" y="2382"/>
                  </a:cubicBezTo>
                  <a:cubicBezTo>
                    <a:pt x="2275" y="2435"/>
                    <a:pt x="2228" y="2489"/>
                    <a:pt x="2192" y="2542"/>
                  </a:cubicBezTo>
                  <a:cubicBezTo>
                    <a:pt x="2186" y="2554"/>
                    <a:pt x="2168" y="2560"/>
                    <a:pt x="2162" y="2578"/>
                  </a:cubicBezTo>
                  <a:cubicBezTo>
                    <a:pt x="2133" y="2625"/>
                    <a:pt x="2103" y="2661"/>
                    <a:pt x="2073" y="2702"/>
                  </a:cubicBezTo>
                  <a:cubicBezTo>
                    <a:pt x="2055" y="2720"/>
                    <a:pt x="2050" y="2738"/>
                    <a:pt x="2038" y="2756"/>
                  </a:cubicBezTo>
                  <a:cubicBezTo>
                    <a:pt x="2008" y="2797"/>
                    <a:pt x="1978" y="2839"/>
                    <a:pt x="1949" y="2880"/>
                  </a:cubicBezTo>
                  <a:cubicBezTo>
                    <a:pt x="1937" y="2898"/>
                    <a:pt x="1931" y="2910"/>
                    <a:pt x="1919" y="2916"/>
                  </a:cubicBezTo>
                  <a:cubicBezTo>
                    <a:pt x="1877" y="2970"/>
                    <a:pt x="1842" y="3029"/>
                    <a:pt x="1806" y="3082"/>
                  </a:cubicBezTo>
                  <a:cubicBezTo>
                    <a:pt x="1800" y="3094"/>
                    <a:pt x="1788" y="3106"/>
                    <a:pt x="1782" y="3118"/>
                  </a:cubicBezTo>
                  <a:cubicBezTo>
                    <a:pt x="1753" y="3165"/>
                    <a:pt x="1723" y="3207"/>
                    <a:pt x="1699" y="3255"/>
                  </a:cubicBezTo>
                  <a:cubicBezTo>
                    <a:pt x="1693" y="3266"/>
                    <a:pt x="1681" y="3290"/>
                    <a:pt x="1670" y="3302"/>
                  </a:cubicBezTo>
                  <a:cubicBezTo>
                    <a:pt x="1640" y="3350"/>
                    <a:pt x="1622" y="3391"/>
                    <a:pt x="1592" y="3439"/>
                  </a:cubicBezTo>
                  <a:cubicBezTo>
                    <a:pt x="1580" y="3450"/>
                    <a:pt x="1575" y="3468"/>
                    <a:pt x="1569" y="3474"/>
                  </a:cubicBezTo>
                  <a:cubicBezTo>
                    <a:pt x="1533" y="3534"/>
                    <a:pt x="1503" y="3587"/>
                    <a:pt x="1462" y="3646"/>
                  </a:cubicBezTo>
                  <a:cubicBezTo>
                    <a:pt x="1456" y="3658"/>
                    <a:pt x="1450" y="3670"/>
                    <a:pt x="1444" y="3682"/>
                  </a:cubicBezTo>
                  <a:cubicBezTo>
                    <a:pt x="1414" y="3730"/>
                    <a:pt x="1390" y="3771"/>
                    <a:pt x="1361" y="3825"/>
                  </a:cubicBezTo>
                  <a:cubicBezTo>
                    <a:pt x="1355" y="3836"/>
                    <a:pt x="1337" y="3860"/>
                    <a:pt x="1331" y="3878"/>
                  </a:cubicBezTo>
                  <a:cubicBezTo>
                    <a:pt x="1307" y="3920"/>
                    <a:pt x="1278" y="3967"/>
                    <a:pt x="1254" y="4009"/>
                  </a:cubicBezTo>
                  <a:cubicBezTo>
                    <a:pt x="1248" y="4026"/>
                    <a:pt x="1242" y="4038"/>
                    <a:pt x="1236" y="4044"/>
                  </a:cubicBezTo>
                  <a:lnTo>
                    <a:pt x="1147" y="4222"/>
                  </a:lnTo>
                  <a:cubicBezTo>
                    <a:pt x="1135" y="4240"/>
                    <a:pt x="1129" y="4246"/>
                    <a:pt x="1129" y="4264"/>
                  </a:cubicBezTo>
                  <a:cubicBezTo>
                    <a:pt x="1105" y="4306"/>
                    <a:pt x="1076" y="4359"/>
                    <a:pt x="1058" y="4401"/>
                  </a:cubicBezTo>
                  <a:cubicBezTo>
                    <a:pt x="1046" y="4418"/>
                    <a:pt x="1040" y="4442"/>
                    <a:pt x="1028" y="4454"/>
                  </a:cubicBezTo>
                  <a:cubicBezTo>
                    <a:pt x="1004" y="4501"/>
                    <a:pt x="981" y="4549"/>
                    <a:pt x="957" y="4597"/>
                  </a:cubicBezTo>
                  <a:lnTo>
                    <a:pt x="939" y="4638"/>
                  </a:lnTo>
                  <a:cubicBezTo>
                    <a:pt x="909" y="4697"/>
                    <a:pt x="886" y="4757"/>
                    <a:pt x="856" y="4816"/>
                  </a:cubicBezTo>
                  <a:cubicBezTo>
                    <a:pt x="850" y="4834"/>
                    <a:pt x="850" y="4840"/>
                    <a:pt x="838" y="4858"/>
                  </a:cubicBezTo>
                  <a:cubicBezTo>
                    <a:pt x="820" y="4905"/>
                    <a:pt x="797" y="4953"/>
                    <a:pt x="773" y="5006"/>
                  </a:cubicBezTo>
                  <a:cubicBezTo>
                    <a:pt x="767" y="5018"/>
                    <a:pt x="761" y="5042"/>
                    <a:pt x="749" y="5054"/>
                  </a:cubicBezTo>
                  <a:cubicBezTo>
                    <a:pt x="731" y="5101"/>
                    <a:pt x="714" y="5155"/>
                    <a:pt x="690" y="5196"/>
                  </a:cubicBezTo>
                  <a:cubicBezTo>
                    <a:pt x="684" y="5214"/>
                    <a:pt x="678" y="5226"/>
                    <a:pt x="678" y="5244"/>
                  </a:cubicBezTo>
                  <a:cubicBezTo>
                    <a:pt x="654" y="5303"/>
                    <a:pt x="630" y="5362"/>
                    <a:pt x="601" y="5428"/>
                  </a:cubicBezTo>
                  <a:cubicBezTo>
                    <a:pt x="595" y="5434"/>
                    <a:pt x="595" y="5452"/>
                    <a:pt x="589" y="5458"/>
                  </a:cubicBezTo>
                  <a:cubicBezTo>
                    <a:pt x="565" y="5511"/>
                    <a:pt x="553" y="5558"/>
                    <a:pt x="535" y="5606"/>
                  </a:cubicBezTo>
                  <a:cubicBezTo>
                    <a:pt x="529" y="5618"/>
                    <a:pt x="524" y="5642"/>
                    <a:pt x="512" y="5659"/>
                  </a:cubicBezTo>
                  <a:cubicBezTo>
                    <a:pt x="500" y="5701"/>
                    <a:pt x="482" y="5754"/>
                    <a:pt x="464" y="5796"/>
                  </a:cubicBezTo>
                  <a:cubicBezTo>
                    <a:pt x="452" y="5814"/>
                    <a:pt x="452" y="5826"/>
                    <a:pt x="446" y="5843"/>
                  </a:cubicBezTo>
                  <a:cubicBezTo>
                    <a:pt x="423" y="5903"/>
                    <a:pt x="411" y="5968"/>
                    <a:pt x="387" y="6028"/>
                  </a:cubicBezTo>
                  <a:cubicBezTo>
                    <a:pt x="387" y="6033"/>
                    <a:pt x="381" y="6051"/>
                    <a:pt x="381" y="6057"/>
                  </a:cubicBezTo>
                  <a:lnTo>
                    <a:pt x="333" y="6212"/>
                  </a:lnTo>
                  <a:cubicBezTo>
                    <a:pt x="333" y="6224"/>
                    <a:pt x="328" y="6229"/>
                    <a:pt x="328" y="6235"/>
                  </a:cubicBezTo>
                  <a:cubicBezTo>
                    <a:pt x="328" y="6241"/>
                    <a:pt x="322" y="6259"/>
                    <a:pt x="322" y="6265"/>
                  </a:cubicBezTo>
                  <a:cubicBezTo>
                    <a:pt x="304" y="6313"/>
                    <a:pt x="292" y="6360"/>
                    <a:pt x="286" y="6408"/>
                  </a:cubicBezTo>
                  <a:cubicBezTo>
                    <a:pt x="274" y="6419"/>
                    <a:pt x="274" y="6437"/>
                    <a:pt x="268" y="6449"/>
                  </a:cubicBezTo>
                  <a:cubicBezTo>
                    <a:pt x="256" y="6509"/>
                    <a:pt x="238" y="6568"/>
                    <a:pt x="227" y="6639"/>
                  </a:cubicBezTo>
                  <a:cubicBezTo>
                    <a:pt x="227" y="6645"/>
                    <a:pt x="215" y="6657"/>
                    <a:pt x="215" y="6669"/>
                  </a:cubicBezTo>
                  <a:cubicBezTo>
                    <a:pt x="203" y="6716"/>
                    <a:pt x="197" y="6770"/>
                    <a:pt x="179" y="6817"/>
                  </a:cubicBezTo>
                  <a:cubicBezTo>
                    <a:pt x="173" y="6835"/>
                    <a:pt x="173" y="6853"/>
                    <a:pt x="167" y="6877"/>
                  </a:cubicBezTo>
                  <a:cubicBezTo>
                    <a:pt x="155" y="6918"/>
                    <a:pt x="143" y="6966"/>
                    <a:pt x="138" y="7013"/>
                  </a:cubicBezTo>
                  <a:cubicBezTo>
                    <a:pt x="138" y="7031"/>
                    <a:pt x="126" y="7043"/>
                    <a:pt x="126" y="7061"/>
                  </a:cubicBezTo>
                  <a:cubicBezTo>
                    <a:pt x="114" y="7120"/>
                    <a:pt x="108" y="7180"/>
                    <a:pt x="96" y="7239"/>
                  </a:cubicBezTo>
                  <a:cubicBezTo>
                    <a:pt x="96" y="7245"/>
                    <a:pt x="96" y="7263"/>
                    <a:pt x="90" y="7269"/>
                  </a:cubicBezTo>
                  <a:cubicBezTo>
                    <a:pt x="84" y="7322"/>
                    <a:pt x="78" y="7364"/>
                    <a:pt x="66" y="7417"/>
                  </a:cubicBezTo>
                  <a:cubicBezTo>
                    <a:pt x="66" y="7441"/>
                    <a:pt x="60" y="7453"/>
                    <a:pt x="60" y="7470"/>
                  </a:cubicBezTo>
                  <a:cubicBezTo>
                    <a:pt x="54" y="7512"/>
                    <a:pt x="48" y="7560"/>
                    <a:pt x="48" y="7601"/>
                  </a:cubicBezTo>
                  <a:cubicBezTo>
                    <a:pt x="48" y="7619"/>
                    <a:pt x="37" y="7631"/>
                    <a:pt x="37" y="7649"/>
                  </a:cubicBezTo>
                  <a:cubicBezTo>
                    <a:pt x="31" y="7708"/>
                    <a:pt x="25" y="7767"/>
                    <a:pt x="25" y="7827"/>
                  </a:cubicBezTo>
                  <a:lnTo>
                    <a:pt x="25" y="7833"/>
                  </a:lnTo>
                  <a:cubicBezTo>
                    <a:pt x="25" y="7856"/>
                    <a:pt x="19" y="7886"/>
                    <a:pt x="19" y="7904"/>
                  </a:cubicBezTo>
                  <a:cubicBezTo>
                    <a:pt x="19" y="7928"/>
                    <a:pt x="19" y="7951"/>
                    <a:pt x="7" y="7975"/>
                  </a:cubicBezTo>
                  <a:cubicBezTo>
                    <a:pt x="7" y="8005"/>
                    <a:pt x="7" y="8035"/>
                    <a:pt x="1" y="8064"/>
                  </a:cubicBezTo>
                  <a:lnTo>
                    <a:pt x="1" y="8124"/>
                  </a:lnTo>
                  <a:lnTo>
                    <a:pt x="1" y="8219"/>
                  </a:lnTo>
                  <a:lnTo>
                    <a:pt x="1" y="8260"/>
                  </a:lnTo>
                  <a:lnTo>
                    <a:pt x="1" y="8403"/>
                  </a:lnTo>
                  <a:lnTo>
                    <a:pt x="1" y="8539"/>
                  </a:lnTo>
                  <a:lnTo>
                    <a:pt x="1" y="8581"/>
                  </a:lnTo>
                  <a:lnTo>
                    <a:pt x="1" y="8670"/>
                  </a:lnTo>
                  <a:lnTo>
                    <a:pt x="1" y="8717"/>
                  </a:lnTo>
                  <a:cubicBezTo>
                    <a:pt x="1" y="8747"/>
                    <a:pt x="1" y="8777"/>
                    <a:pt x="7" y="8795"/>
                  </a:cubicBezTo>
                  <a:lnTo>
                    <a:pt x="7" y="8842"/>
                  </a:lnTo>
                  <a:cubicBezTo>
                    <a:pt x="7" y="8872"/>
                    <a:pt x="19" y="8902"/>
                    <a:pt x="19" y="8937"/>
                  </a:cubicBezTo>
                  <a:lnTo>
                    <a:pt x="19" y="8967"/>
                  </a:lnTo>
                  <a:cubicBezTo>
                    <a:pt x="19" y="9014"/>
                    <a:pt x="25" y="9050"/>
                    <a:pt x="31" y="9092"/>
                  </a:cubicBezTo>
                  <a:lnTo>
                    <a:pt x="31" y="9115"/>
                  </a:lnTo>
                  <a:cubicBezTo>
                    <a:pt x="37" y="9145"/>
                    <a:pt x="37" y="9181"/>
                    <a:pt x="48" y="9210"/>
                  </a:cubicBezTo>
                  <a:cubicBezTo>
                    <a:pt x="48" y="9228"/>
                    <a:pt x="48" y="9234"/>
                    <a:pt x="54" y="9252"/>
                  </a:cubicBezTo>
                  <a:cubicBezTo>
                    <a:pt x="54" y="9264"/>
                    <a:pt x="60" y="9282"/>
                    <a:pt x="60" y="9293"/>
                  </a:cubicBezTo>
                  <a:cubicBezTo>
                    <a:pt x="60" y="9311"/>
                    <a:pt x="66" y="9317"/>
                    <a:pt x="66" y="9329"/>
                  </a:cubicBezTo>
                  <a:cubicBezTo>
                    <a:pt x="66" y="9347"/>
                    <a:pt x="78" y="9353"/>
                    <a:pt x="78" y="9371"/>
                  </a:cubicBezTo>
                  <a:cubicBezTo>
                    <a:pt x="84" y="9400"/>
                    <a:pt x="84" y="9430"/>
                    <a:pt x="90" y="9460"/>
                  </a:cubicBezTo>
                  <a:cubicBezTo>
                    <a:pt x="90" y="9466"/>
                    <a:pt x="90" y="9472"/>
                    <a:pt x="96" y="9489"/>
                  </a:cubicBezTo>
                  <a:lnTo>
                    <a:pt x="120" y="9596"/>
                  </a:lnTo>
                  <a:lnTo>
                    <a:pt x="120" y="9614"/>
                  </a:lnTo>
                  <a:cubicBezTo>
                    <a:pt x="126" y="9644"/>
                    <a:pt x="138" y="9679"/>
                    <a:pt x="143" y="9709"/>
                  </a:cubicBezTo>
                  <a:cubicBezTo>
                    <a:pt x="143" y="9715"/>
                    <a:pt x="149" y="9733"/>
                    <a:pt x="149" y="9739"/>
                  </a:cubicBezTo>
                  <a:cubicBezTo>
                    <a:pt x="155" y="9763"/>
                    <a:pt x="167" y="9792"/>
                    <a:pt x="173" y="9816"/>
                  </a:cubicBezTo>
                  <a:cubicBezTo>
                    <a:pt x="173" y="9828"/>
                    <a:pt x="179" y="9834"/>
                    <a:pt x="179" y="9852"/>
                  </a:cubicBezTo>
                  <a:cubicBezTo>
                    <a:pt x="185" y="9881"/>
                    <a:pt x="197" y="9905"/>
                    <a:pt x="203" y="9935"/>
                  </a:cubicBezTo>
                  <a:cubicBezTo>
                    <a:pt x="203" y="9941"/>
                    <a:pt x="209" y="9947"/>
                    <a:pt x="209" y="9953"/>
                  </a:cubicBezTo>
                  <a:cubicBezTo>
                    <a:pt x="215" y="9994"/>
                    <a:pt x="233" y="10024"/>
                    <a:pt x="238" y="10059"/>
                  </a:cubicBezTo>
                  <a:cubicBezTo>
                    <a:pt x="238" y="10065"/>
                    <a:pt x="244" y="10071"/>
                    <a:pt x="244" y="10071"/>
                  </a:cubicBezTo>
                  <a:cubicBezTo>
                    <a:pt x="256" y="10101"/>
                    <a:pt x="268" y="10125"/>
                    <a:pt x="274" y="10154"/>
                  </a:cubicBezTo>
                  <a:cubicBezTo>
                    <a:pt x="286" y="10160"/>
                    <a:pt x="286" y="10178"/>
                    <a:pt x="292" y="10184"/>
                  </a:cubicBezTo>
                  <a:cubicBezTo>
                    <a:pt x="298" y="10208"/>
                    <a:pt x="304" y="10232"/>
                    <a:pt x="322" y="10249"/>
                  </a:cubicBezTo>
                  <a:cubicBezTo>
                    <a:pt x="328" y="10261"/>
                    <a:pt x="328" y="10273"/>
                    <a:pt x="333" y="10279"/>
                  </a:cubicBezTo>
                  <a:cubicBezTo>
                    <a:pt x="345" y="10303"/>
                    <a:pt x="357" y="10333"/>
                    <a:pt x="363" y="10356"/>
                  </a:cubicBezTo>
                  <a:cubicBezTo>
                    <a:pt x="363" y="10362"/>
                    <a:pt x="375" y="10368"/>
                    <a:pt x="375" y="10380"/>
                  </a:cubicBezTo>
                  <a:lnTo>
                    <a:pt x="417" y="10469"/>
                  </a:lnTo>
                  <a:cubicBezTo>
                    <a:pt x="417" y="10475"/>
                    <a:pt x="423" y="10481"/>
                    <a:pt x="423" y="10487"/>
                  </a:cubicBezTo>
                  <a:cubicBezTo>
                    <a:pt x="440" y="10511"/>
                    <a:pt x="446" y="10534"/>
                    <a:pt x="464" y="10558"/>
                  </a:cubicBezTo>
                  <a:cubicBezTo>
                    <a:pt x="470" y="10564"/>
                    <a:pt x="470" y="10570"/>
                    <a:pt x="476" y="10588"/>
                  </a:cubicBezTo>
                  <a:cubicBezTo>
                    <a:pt x="482" y="10606"/>
                    <a:pt x="500" y="10624"/>
                    <a:pt x="512" y="10647"/>
                  </a:cubicBezTo>
                  <a:cubicBezTo>
                    <a:pt x="524" y="10653"/>
                    <a:pt x="524" y="10659"/>
                    <a:pt x="529" y="10677"/>
                  </a:cubicBezTo>
                  <a:lnTo>
                    <a:pt x="571" y="10742"/>
                  </a:lnTo>
                  <a:cubicBezTo>
                    <a:pt x="571" y="10748"/>
                    <a:pt x="583" y="10748"/>
                    <a:pt x="583" y="10754"/>
                  </a:cubicBezTo>
                  <a:cubicBezTo>
                    <a:pt x="595" y="10784"/>
                    <a:pt x="619" y="10808"/>
                    <a:pt x="630" y="10837"/>
                  </a:cubicBezTo>
                  <a:cubicBezTo>
                    <a:pt x="642" y="10843"/>
                    <a:pt x="642" y="10855"/>
                    <a:pt x="648" y="10861"/>
                  </a:cubicBezTo>
                  <a:cubicBezTo>
                    <a:pt x="660" y="10885"/>
                    <a:pt x="678" y="10897"/>
                    <a:pt x="690" y="10920"/>
                  </a:cubicBezTo>
                  <a:cubicBezTo>
                    <a:pt x="702" y="10926"/>
                    <a:pt x="708" y="10932"/>
                    <a:pt x="708" y="10944"/>
                  </a:cubicBezTo>
                  <a:cubicBezTo>
                    <a:pt x="719" y="10956"/>
                    <a:pt x="737" y="10980"/>
                    <a:pt x="743" y="10992"/>
                  </a:cubicBezTo>
                  <a:cubicBezTo>
                    <a:pt x="749" y="11004"/>
                    <a:pt x="761" y="11009"/>
                    <a:pt x="761" y="11015"/>
                  </a:cubicBezTo>
                  <a:cubicBezTo>
                    <a:pt x="773" y="11039"/>
                    <a:pt x="797" y="11051"/>
                    <a:pt x="809" y="11075"/>
                  </a:cubicBezTo>
                  <a:lnTo>
                    <a:pt x="820" y="11081"/>
                  </a:lnTo>
                  <a:cubicBezTo>
                    <a:pt x="838" y="11104"/>
                    <a:pt x="856" y="11128"/>
                    <a:pt x="880" y="11152"/>
                  </a:cubicBezTo>
                  <a:lnTo>
                    <a:pt x="892" y="11164"/>
                  </a:lnTo>
                  <a:lnTo>
                    <a:pt x="939" y="11211"/>
                  </a:lnTo>
                  <a:lnTo>
                    <a:pt x="957" y="11229"/>
                  </a:lnTo>
                  <a:lnTo>
                    <a:pt x="1004" y="11277"/>
                  </a:lnTo>
                  <a:lnTo>
                    <a:pt x="1028" y="11300"/>
                  </a:lnTo>
                  <a:cubicBezTo>
                    <a:pt x="1046" y="11312"/>
                    <a:pt x="1064" y="11336"/>
                    <a:pt x="1088" y="11348"/>
                  </a:cubicBezTo>
                  <a:lnTo>
                    <a:pt x="1094" y="11360"/>
                  </a:lnTo>
                  <a:cubicBezTo>
                    <a:pt x="1117" y="11378"/>
                    <a:pt x="1135" y="11395"/>
                    <a:pt x="1159" y="11407"/>
                  </a:cubicBezTo>
                  <a:cubicBezTo>
                    <a:pt x="1165" y="11419"/>
                    <a:pt x="1177" y="11419"/>
                    <a:pt x="1183" y="11425"/>
                  </a:cubicBezTo>
                  <a:cubicBezTo>
                    <a:pt x="1194" y="11437"/>
                    <a:pt x="1218" y="11449"/>
                    <a:pt x="1236" y="11461"/>
                  </a:cubicBezTo>
                  <a:cubicBezTo>
                    <a:pt x="1242" y="11467"/>
                    <a:pt x="1248" y="11479"/>
                    <a:pt x="1254" y="11479"/>
                  </a:cubicBezTo>
                  <a:cubicBezTo>
                    <a:pt x="1272" y="11490"/>
                    <a:pt x="1295" y="11496"/>
                    <a:pt x="1307" y="11514"/>
                  </a:cubicBezTo>
                  <a:cubicBezTo>
                    <a:pt x="1313" y="11520"/>
                    <a:pt x="1325" y="11520"/>
                    <a:pt x="1331" y="11526"/>
                  </a:cubicBezTo>
                  <a:cubicBezTo>
                    <a:pt x="1355" y="11544"/>
                    <a:pt x="1385" y="11556"/>
                    <a:pt x="1402" y="11574"/>
                  </a:cubicBezTo>
                  <a:lnTo>
                    <a:pt x="8605" y="15819"/>
                  </a:lnTo>
                  <a:lnTo>
                    <a:pt x="8605" y="15819"/>
                  </a:lnTo>
                  <a:cubicBezTo>
                    <a:pt x="8605" y="15807"/>
                    <a:pt x="8599" y="15807"/>
                    <a:pt x="8587" y="15795"/>
                  </a:cubicBezTo>
                  <a:cubicBezTo>
                    <a:pt x="8575" y="15784"/>
                    <a:pt x="8552" y="15778"/>
                    <a:pt x="8540" y="15760"/>
                  </a:cubicBezTo>
                  <a:cubicBezTo>
                    <a:pt x="8528" y="15754"/>
                    <a:pt x="8522" y="15748"/>
                    <a:pt x="8516" y="15748"/>
                  </a:cubicBezTo>
                  <a:cubicBezTo>
                    <a:pt x="8498" y="15730"/>
                    <a:pt x="8480" y="15724"/>
                    <a:pt x="8463" y="15706"/>
                  </a:cubicBezTo>
                  <a:cubicBezTo>
                    <a:pt x="8457" y="15700"/>
                    <a:pt x="8451" y="15700"/>
                    <a:pt x="8439" y="15695"/>
                  </a:cubicBezTo>
                  <a:cubicBezTo>
                    <a:pt x="8421" y="15677"/>
                    <a:pt x="8397" y="15653"/>
                    <a:pt x="8373" y="15641"/>
                  </a:cubicBezTo>
                  <a:cubicBezTo>
                    <a:pt x="8373" y="15641"/>
                    <a:pt x="8368" y="15641"/>
                    <a:pt x="8368" y="15635"/>
                  </a:cubicBezTo>
                  <a:cubicBezTo>
                    <a:pt x="8344" y="15617"/>
                    <a:pt x="8332" y="15594"/>
                    <a:pt x="8308" y="15582"/>
                  </a:cubicBezTo>
                  <a:lnTo>
                    <a:pt x="8284" y="15558"/>
                  </a:lnTo>
                  <a:lnTo>
                    <a:pt x="8243" y="15516"/>
                  </a:lnTo>
                  <a:lnTo>
                    <a:pt x="8219" y="15493"/>
                  </a:lnTo>
                  <a:lnTo>
                    <a:pt x="8172" y="15445"/>
                  </a:lnTo>
                  <a:lnTo>
                    <a:pt x="8160" y="15433"/>
                  </a:lnTo>
                  <a:cubicBezTo>
                    <a:pt x="8136" y="15409"/>
                    <a:pt x="8124" y="15386"/>
                    <a:pt x="8100" y="15368"/>
                  </a:cubicBezTo>
                  <a:cubicBezTo>
                    <a:pt x="8100" y="15368"/>
                    <a:pt x="8094" y="15356"/>
                    <a:pt x="8094" y="15350"/>
                  </a:cubicBezTo>
                  <a:cubicBezTo>
                    <a:pt x="8077" y="15326"/>
                    <a:pt x="8065" y="15314"/>
                    <a:pt x="8041" y="15291"/>
                  </a:cubicBezTo>
                  <a:lnTo>
                    <a:pt x="8017" y="15267"/>
                  </a:lnTo>
                  <a:cubicBezTo>
                    <a:pt x="8005" y="15255"/>
                    <a:pt x="7993" y="15237"/>
                    <a:pt x="7982" y="15219"/>
                  </a:cubicBezTo>
                  <a:lnTo>
                    <a:pt x="7958" y="15196"/>
                  </a:lnTo>
                  <a:cubicBezTo>
                    <a:pt x="7946" y="15178"/>
                    <a:pt x="7928" y="15160"/>
                    <a:pt x="7922" y="15142"/>
                  </a:cubicBezTo>
                  <a:cubicBezTo>
                    <a:pt x="7916" y="15136"/>
                    <a:pt x="7916" y="15130"/>
                    <a:pt x="7904" y="15119"/>
                  </a:cubicBezTo>
                  <a:cubicBezTo>
                    <a:pt x="7892" y="15101"/>
                    <a:pt x="7869" y="15071"/>
                    <a:pt x="7857" y="15047"/>
                  </a:cubicBezTo>
                  <a:cubicBezTo>
                    <a:pt x="7845" y="15041"/>
                    <a:pt x="7845" y="15029"/>
                    <a:pt x="7845" y="15029"/>
                  </a:cubicBezTo>
                  <a:cubicBezTo>
                    <a:pt x="7833" y="15012"/>
                    <a:pt x="7815" y="14988"/>
                    <a:pt x="7809" y="14964"/>
                  </a:cubicBezTo>
                  <a:cubicBezTo>
                    <a:pt x="7803" y="14958"/>
                    <a:pt x="7797" y="14940"/>
                    <a:pt x="7797" y="14934"/>
                  </a:cubicBezTo>
                  <a:cubicBezTo>
                    <a:pt x="7786" y="14923"/>
                    <a:pt x="7774" y="14899"/>
                    <a:pt x="7768" y="14875"/>
                  </a:cubicBezTo>
                  <a:cubicBezTo>
                    <a:pt x="7756" y="14869"/>
                    <a:pt x="7750" y="14851"/>
                    <a:pt x="7750" y="14845"/>
                  </a:cubicBezTo>
                  <a:cubicBezTo>
                    <a:pt x="7738" y="14822"/>
                    <a:pt x="7726" y="14804"/>
                    <a:pt x="7720" y="14780"/>
                  </a:cubicBezTo>
                  <a:cubicBezTo>
                    <a:pt x="7714" y="14774"/>
                    <a:pt x="7714" y="14762"/>
                    <a:pt x="7708" y="14756"/>
                  </a:cubicBezTo>
                  <a:lnTo>
                    <a:pt x="7661" y="14667"/>
                  </a:lnTo>
                  <a:cubicBezTo>
                    <a:pt x="7655" y="14661"/>
                    <a:pt x="7655" y="14655"/>
                    <a:pt x="7655" y="14644"/>
                  </a:cubicBezTo>
                  <a:cubicBezTo>
                    <a:pt x="7649" y="14626"/>
                    <a:pt x="7631" y="14602"/>
                    <a:pt x="7625" y="14578"/>
                  </a:cubicBezTo>
                  <a:cubicBezTo>
                    <a:pt x="7619" y="14566"/>
                    <a:pt x="7619" y="14554"/>
                    <a:pt x="7607" y="14543"/>
                  </a:cubicBezTo>
                  <a:cubicBezTo>
                    <a:pt x="7602" y="14519"/>
                    <a:pt x="7596" y="14495"/>
                    <a:pt x="7590" y="14483"/>
                  </a:cubicBezTo>
                  <a:cubicBezTo>
                    <a:pt x="7578" y="14465"/>
                    <a:pt x="7578" y="14459"/>
                    <a:pt x="7572" y="14448"/>
                  </a:cubicBezTo>
                  <a:cubicBezTo>
                    <a:pt x="7566" y="14424"/>
                    <a:pt x="7560" y="14400"/>
                    <a:pt x="7542" y="14370"/>
                  </a:cubicBezTo>
                  <a:cubicBezTo>
                    <a:pt x="7542" y="14364"/>
                    <a:pt x="7536" y="14358"/>
                    <a:pt x="7536" y="14341"/>
                  </a:cubicBezTo>
                  <a:cubicBezTo>
                    <a:pt x="7518" y="14311"/>
                    <a:pt x="7512" y="14275"/>
                    <a:pt x="7507" y="14246"/>
                  </a:cubicBezTo>
                  <a:cubicBezTo>
                    <a:pt x="7507" y="14240"/>
                    <a:pt x="7501" y="14222"/>
                    <a:pt x="7501" y="14216"/>
                  </a:cubicBezTo>
                  <a:cubicBezTo>
                    <a:pt x="7489" y="14192"/>
                    <a:pt x="7483" y="14168"/>
                    <a:pt x="7477" y="14139"/>
                  </a:cubicBezTo>
                  <a:cubicBezTo>
                    <a:pt x="7471" y="14127"/>
                    <a:pt x="7471" y="14115"/>
                    <a:pt x="7459" y="14103"/>
                  </a:cubicBezTo>
                  <a:cubicBezTo>
                    <a:pt x="7453" y="14079"/>
                    <a:pt x="7447" y="14062"/>
                    <a:pt x="7447" y="14038"/>
                  </a:cubicBezTo>
                  <a:cubicBezTo>
                    <a:pt x="7447" y="14026"/>
                    <a:pt x="7441" y="14008"/>
                    <a:pt x="7441" y="14002"/>
                  </a:cubicBezTo>
                  <a:cubicBezTo>
                    <a:pt x="7429" y="13973"/>
                    <a:pt x="7423" y="13949"/>
                    <a:pt x="7417" y="13919"/>
                  </a:cubicBezTo>
                  <a:cubicBezTo>
                    <a:pt x="7417" y="13913"/>
                    <a:pt x="7411" y="13895"/>
                    <a:pt x="7411" y="13889"/>
                  </a:cubicBezTo>
                  <a:cubicBezTo>
                    <a:pt x="7400" y="13854"/>
                    <a:pt x="7394" y="13818"/>
                    <a:pt x="7388" y="13788"/>
                  </a:cubicBezTo>
                  <a:cubicBezTo>
                    <a:pt x="7388" y="13771"/>
                    <a:pt x="7382" y="13759"/>
                    <a:pt x="7382" y="13747"/>
                  </a:cubicBezTo>
                  <a:cubicBezTo>
                    <a:pt x="7370" y="13729"/>
                    <a:pt x="7370" y="13699"/>
                    <a:pt x="7364" y="13676"/>
                  </a:cubicBezTo>
                  <a:cubicBezTo>
                    <a:pt x="7364" y="13658"/>
                    <a:pt x="7358" y="13646"/>
                    <a:pt x="7358" y="13628"/>
                  </a:cubicBezTo>
                  <a:cubicBezTo>
                    <a:pt x="7352" y="13610"/>
                    <a:pt x="7352" y="13587"/>
                    <a:pt x="7352" y="13563"/>
                  </a:cubicBezTo>
                  <a:cubicBezTo>
                    <a:pt x="7352" y="13551"/>
                    <a:pt x="7340" y="13533"/>
                    <a:pt x="7340" y="13521"/>
                  </a:cubicBezTo>
                  <a:cubicBezTo>
                    <a:pt x="7340" y="13492"/>
                    <a:pt x="7334" y="13468"/>
                    <a:pt x="7334" y="13438"/>
                  </a:cubicBezTo>
                  <a:cubicBezTo>
                    <a:pt x="7334" y="13420"/>
                    <a:pt x="7334" y="13414"/>
                    <a:pt x="7328" y="13397"/>
                  </a:cubicBezTo>
                  <a:cubicBezTo>
                    <a:pt x="7322" y="13361"/>
                    <a:pt x="7322" y="13319"/>
                    <a:pt x="7311" y="13278"/>
                  </a:cubicBezTo>
                  <a:lnTo>
                    <a:pt x="7311" y="13242"/>
                  </a:lnTo>
                  <a:cubicBezTo>
                    <a:pt x="7311" y="13212"/>
                    <a:pt x="7305" y="13183"/>
                    <a:pt x="7305" y="13153"/>
                  </a:cubicBezTo>
                  <a:lnTo>
                    <a:pt x="7305" y="13112"/>
                  </a:lnTo>
                  <a:cubicBezTo>
                    <a:pt x="7305" y="13082"/>
                    <a:pt x="7305" y="13058"/>
                    <a:pt x="7299" y="13028"/>
                  </a:cubicBezTo>
                  <a:lnTo>
                    <a:pt x="7299" y="12981"/>
                  </a:lnTo>
                  <a:lnTo>
                    <a:pt x="7299" y="12892"/>
                  </a:lnTo>
                  <a:lnTo>
                    <a:pt x="7299" y="12850"/>
                  </a:lnTo>
                  <a:lnTo>
                    <a:pt x="7299" y="12714"/>
                  </a:lnTo>
                  <a:lnTo>
                    <a:pt x="7299" y="12565"/>
                  </a:lnTo>
                  <a:lnTo>
                    <a:pt x="7299" y="12524"/>
                  </a:lnTo>
                  <a:cubicBezTo>
                    <a:pt x="7299" y="12488"/>
                    <a:pt x="7299" y="12458"/>
                    <a:pt x="7305" y="12417"/>
                  </a:cubicBezTo>
                  <a:lnTo>
                    <a:pt x="7305" y="12369"/>
                  </a:lnTo>
                  <a:cubicBezTo>
                    <a:pt x="7305" y="12340"/>
                    <a:pt x="7305" y="12298"/>
                    <a:pt x="7311" y="12268"/>
                  </a:cubicBezTo>
                  <a:cubicBezTo>
                    <a:pt x="7311" y="12256"/>
                    <a:pt x="7311" y="12233"/>
                    <a:pt x="7322" y="12221"/>
                  </a:cubicBezTo>
                  <a:cubicBezTo>
                    <a:pt x="7322" y="12191"/>
                    <a:pt x="7328" y="12161"/>
                    <a:pt x="7328" y="12132"/>
                  </a:cubicBezTo>
                  <a:cubicBezTo>
                    <a:pt x="7334" y="12072"/>
                    <a:pt x="7340" y="12013"/>
                    <a:pt x="7340" y="11954"/>
                  </a:cubicBezTo>
                  <a:cubicBezTo>
                    <a:pt x="7340" y="11936"/>
                    <a:pt x="7352" y="11912"/>
                    <a:pt x="7352" y="11900"/>
                  </a:cubicBezTo>
                  <a:cubicBezTo>
                    <a:pt x="7358" y="11853"/>
                    <a:pt x="7358" y="11811"/>
                    <a:pt x="7364" y="11764"/>
                  </a:cubicBezTo>
                  <a:cubicBezTo>
                    <a:pt x="7364" y="11746"/>
                    <a:pt x="7370" y="11728"/>
                    <a:pt x="7370" y="11704"/>
                  </a:cubicBezTo>
                  <a:cubicBezTo>
                    <a:pt x="7382" y="11663"/>
                    <a:pt x="7388" y="11609"/>
                    <a:pt x="7394" y="11568"/>
                  </a:cubicBezTo>
                  <a:cubicBezTo>
                    <a:pt x="7394" y="11550"/>
                    <a:pt x="7400" y="11538"/>
                    <a:pt x="7400" y="11526"/>
                  </a:cubicBezTo>
                  <a:cubicBezTo>
                    <a:pt x="7411" y="11467"/>
                    <a:pt x="7423" y="11407"/>
                    <a:pt x="7429" y="11348"/>
                  </a:cubicBezTo>
                  <a:cubicBezTo>
                    <a:pt x="7429" y="11336"/>
                    <a:pt x="7441" y="11312"/>
                    <a:pt x="7441" y="11300"/>
                  </a:cubicBezTo>
                  <a:cubicBezTo>
                    <a:pt x="7447" y="11253"/>
                    <a:pt x="7453" y="11211"/>
                    <a:pt x="7471" y="11164"/>
                  </a:cubicBezTo>
                  <a:cubicBezTo>
                    <a:pt x="7477" y="11140"/>
                    <a:pt x="7477" y="11128"/>
                    <a:pt x="7483" y="11104"/>
                  </a:cubicBezTo>
                  <a:cubicBezTo>
                    <a:pt x="7489" y="11063"/>
                    <a:pt x="7507" y="11009"/>
                    <a:pt x="7512" y="10962"/>
                  </a:cubicBezTo>
                  <a:cubicBezTo>
                    <a:pt x="7512" y="10950"/>
                    <a:pt x="7518" y="10938"/>
                    <a:pt x="7518" y="10920"/>
                  </a:cubicBezTo>
                  <a:lnTo>
                    <a:pt x="7566" y="10742"/>
                  </a:lnTo>
                  <a:cubicBezTo>
                    <a:pt x="7572" y="10724"/>
                    <a:pt x="7572" y="10707"/>
                    <a:pt x="7578" y="10689"/>
                  </a:cubicBezTo>
                  <a:cubicBezTo>
                    <a:pt x="7596" y="10647"/>
                    <a:pt x="7602" y="10600"/>
                    <a:pt x="7619" y="10558"/>
                  </a:cubicBezTo>
                  <a:cubicBezTo>
                    <a:pt x="7625" y="10534"/>
                    <a:pt x="7631" y="10517"/>
                    <a:pt x="7631" y="10499"/>
                  </a:cubicBezTo>
                  <a:cubicBezTo>
                    <a:pt x="7649" y="10451"/>
                    <a:pt x="7661" y="10398"/>
                    <a:pt x="7679" y="10356"/>
                  </a:cubicBezTo>
                  <a:cubicBezTo>
                    <a:pt x="7685" y="10344"/>
                    <a:pt x="7685" y="10327"/>
                    <a:pt x="7691" y="10309"/>
                  </a:cubicBezTo>
                  <a:cubicBezTo>
                    <a:pt x="7714" y="10249"/>
                    <a:pt x="7726" y="10190"/>
                    <a:pt x="7750" y="10131"/>
                  </a:cubicBezTo>
                  <a:cubicBezTo>
                    <a:pt x="7756" y="10119"/>
                    <a:pt x="7768" y="10095"/>
                    <a:pt x="7768" y="10083"/>
                  </a:cubicBezTo>
                  <a:lnTo>
                    <a:pt x="7809" y="9947"/>
                  </a:lnTo>
                  <a:cubicBezTo>
                    <a:pt x="7815" y="9923"/>
                    <a:pt x="7827" y="9911"/>
                    <a:pt x="7833" y="9887"/>
                  </a:cubicBezTo>
                  <a:cubicBezTo>
                    <a:pt x="7845" y="9846"/>
                    <a:pt x="7869" y="9792"/>
                    <a:pt x="7887" y="9751"/>
                  </a:cubicBezTo>
                  <a:cubicBezTo>
                    <a:pt x="7892" y="9733"/>
                    <a:pt x="7892" y="9721"/>
                    <a:pt x="7898" y="9703"/>
                  </a:cubicBezTo>
                  <a:lnTo>
                    <a:pt x="7964" y="9525"/>
                  </a:lnTo>
                  <a:cubicBezTo>
                    <a:pt x="7976" y="9513"/>
                    <a:pt x="7982" y="9489"/>
                    <a:pt x="7987" y="9472"/>
                  </a:cubicBezTo>
                  <a:cubicBezTo>
                    <a:pt x="8005" y="9430"/>
                    <a:pt x="8023" y="9382"/>
                    <a:pt x="8041" y="9341"/>
                  </a:cubicBezTo>
                  <a:cubicBezTo>
                    <a:pt x="8047" y="9317"/>
                    <a:pt x="8053" y="9305"/>
                    <a:pt x="8065" y="9282"/>
                  </a:cubicBezTo>
                  <a:cubicBezTo>
                    <a:pt x="8082" y="9234"/>
                    <a:pt x="8100" y="9192"/>
                    <a:pt x="8124" y="9145"/>
                  </a:cubicBezTo>
                  <a:lnTo>
                    <a:pt x="8142" y="9103"/>
                  </a:lnTo>
                  <a:cubicBezTo>
                    <a:pt x="8172" y="9044"/>
                    <a:pt x="8195" y="8985"/>
                    <a:pt x="8225" y="8925"/>
                  </a:cubicBezTo>
                  <a:cubicBezTo>
                    <a:pt x="8231" y="8907"/>
                    <a:pt x="8243" y="8884"/>
                    <a:pt x="8249" y="8872"/>
                  </a:cubicBezTo>
                  <a:cubicBezTo>
                    <a:pt x="8272" y="8824"/>
                    <a:pt x="8290" y="8783"/>
                    <a:pt x="8308" y="8747"/>
                  </a:cubicBezTo>
                  <a:cubicBezTo>
                    <a:pt x="8314" y="8723"/>
                    <a:pt x="8332" y="8711"/>
                    <a:pt x="8338" y="8688"/>
                  </a:cubicBezTo>
                  <a:lnTo>
                    <a:pt x="8403" y="8551"/>
                  </a:lnTo>
                  <a:lnTo>
                    <a:pt x="8427" y="8510"/>
                  </a:lnTo>
                  <a:cubicBezTo>
                    <a:pt x="8457" y="8450"/>
                    <a:pt x="8486" y="8397"/>
                    <a:pt x="8516" y="8337"/>
                  </a:cubicBezTo>
                  <a:cubicBezTo>
                    <a:pt x="8522" y="8320"/>
                    <a:pt x="8528" y="8308"/>
                    <a:pt x="8546" y="8284"/>
                  </a:cubicBezTo>
                  <a:cubicBezTo>
                    <a:pt x="8569" y="8242"/>
                    <a:pt x="8587" y="8201"/>
                    <a:pt x="8611" y="8159"/>
                  </a:cubicBezTo>
                  <a:cubicBezTo>
                    <a:pt x="8617" y="8136"/>
                    <a:pt x="8635" y="8124"/>
                    <a:pt x="8641" y="8100"/>
                  </a:cubicBezTo>
                  <a:cubicBezTo>
                    <a:pt x="8664" y="8052"/>
                    <a:pt x="8694" y="8011"/>
                    <a:pt x="8718" y="7975"/>
                  </a:cubicBezTo>
                  <a:lnTo>
                    <a:pt x="8736" y="7928"/>
                  </a:lnTo>
                  <a:cubicBezTo>
                    <a:pt x="8765" y="7868"/>
                    <a:pt x="8807" y="7815"/>
                    <a:pt x="8837" y="7767"/>
                  </a:cubicBezTo>
                  <a:cubicBezTo>
                    <a:pt x="8843" y="7750"/>
                    <a:pt x="8854" y="7738"/>
                    <a:pt x="8866" y="7720"/>
                  </a:cubicBezTo>
                  <a:cubicBezTo>
                    <a:pt x="8884" y="7678"/>
                    <a:pt x="8914" y="7637"/>
                    <a:pt x="8938" y="7595"/>
                  </a:cubicBezTo>
                  <a:cubicBezTo>
                    <a:pt x="8955" y="7571"/>
                    <a:pt x="8961" y="7560"/>
                    <a:pt x="8973" y="7536"/>
                  </a:cubicBezTo>
                  <a:cubicBezTo>
                    <a:pt x="9003" y="7488"/>
                    <a:pt x="9027" y="7453"/>
                    <a:pt x="9056" y="7411"/>
                  </a:cubicBezTo>
                  <a:cubicBezTo>
                    <a:pt x="9062" y="7393"/>
                    <a:pt x="9080" y="7381"/>
                    <a:pt x="9086" y="7364"/>
                  </a:cubicBezTo>
                  <a:cubicBezTo>
                    <a:pt x="9122" y="7310"/>
                    <a:pt x="9163" y="7263"/>
                    <a:pt x="9199" y="7203"/>
                  </a:cubicBezTo>
                  <a:cubicBezTo>
                    <a:pt x="9205" y="7185"/>
                    <a:pt x="9223" y="7174"/>
                    <a:pt x="9229" y="7156"/>
                  </a:cubicBezTo>
                  <a:cubicBezTo>
                    <a:pt x="9258" y="7120"/>
                    <a:pt x="9288" y="7073"/>
                    <a:pt x="9312" y="7037"/>
                  </a:cubicBezTo>
                  <a:cubicBezTo>
                    <a:pt x="9324" y="7025"/>
                    <a:pt x="9329" y="7001"/>
                    <a:pt x="9347" y="6984"/>
                  </a:cubicBezTo>
                  <a:cubicBezTo>
                    <a:pt x="9377" y="6948"/>
                    <a:pt x="9407" y="6906"/>
                    <a:pt x="9436" y="6865"/>
                  </a:cubicBezTo>
                  <a:cubicBezTo>
                    <a:pt x="9442" y="6853"/>
                    <a:pt x="9460" y="6835"/>
                    <a:pt x="9466" y="6829"/>
                  </a:cubicBezTo>
                  <a:cubicBezTo>
                    <a:pt x="9502" y="6776"/>
                    <a:pt x="9549" y="6728"/>
                    <a:pt x="9585" y="6675"/>
                  </a:cubicBezTo>
                  <a:cubicBezTo>
                    <a:pt x="9591" y="6657"/>
                    <a:pt x="9609" y="6651"/>
                    <a:pt x="9614" y="6639"/>
                  </a:cubicBezTo>
                  <a:cubicBezTo>
                    <a:pt x="9644" y="6598"/>
                    <a:pt x="9674" y="6556"/>
                    <a:pt x="9704" y="6520"/>
                  </a:cubicBezTo>
                  <a:cubicBezTo>
                    <a:pt x="9715" y="6503"/>
                    <a:pt x="9733" y="6491"/>
                    <a:pt x="9739" y="6467"/>
                  </a:cubicBezTo>
                  <a:cubicBezTo>
                    <a:pt x="9769" y="6431"/>
                    <a:pt x="9804" y="6384"/>
                    <a:pt x="9834" y="6348"/>
                  </a:cubicBezTo>
                  <a:cubicBezTo>
                    <a:pt x="9846" y="6330"/>
                    <a:pt x="9858" y="6324"/>
                    <a:pt x="9864" y="6313"/>
                  </a:cubicBezTo>
                  <a:cubicBezTo>
                    <a:pt x="9911" y="6259"/>
                    <a:pt x="9947" y="6212"/>
                    <a:pt x="9994" y="6164"/>
                  </a:cubicBezTo>
                  <a:cubicBezTo>
                    <a:pt x="10000" y="6146"/>
                    <a:pt x="10012" y="6140"/>
                    <a:pt x="10024" y="6123"/>
                  </a:cubicBezTo>
                  <a:cubicBezTo>
                    <a:pt x="10054" y="6087"/>
                    <a:pt x="10090" y="6051"/>
                    <a:pt x="10125" y="6016"/>
                  </a:cubicBezTo>
                  <a:cubicBezTo>
                    <a:pt x="10143" y="5998"/>
                    <a:pt x="10155" y="5986"/>
                    <a:pt x="10161" y="5968"/>
                  </a:cubicBezTo>
                  <a:cubicBezTo>
                    <a:pt x="10202" y="5933"/>
                    <a:pt x="10232" y="5897"/>
                    <a:pt x="10268" y="5855"/>
                  </a:cubicBezTo>
                  <a:lnTo>
                    <a:pt x="10297" y="5826"/>
                  </a:lnTo>
                  <a:cubicBezTo>
                    <a:pt x="10339" y="5784"/>
                    <a:pt x="10386" y="5737"/>
                    <a:pt x="10428" y="5689"/>
                  </a:cubicBezTo>
                  <a:lnTo>
                    <a:pt x="10458" y="5659"/>
                  </a:lnTo>
                  <a:lnTo>
                    <a:pt x="10570" y="5547"/>
                  </a:lnTo>
                  <a:lnTo>
                    <a:pt x="10606" y="5511"/>
                  </a:lnTo>
                  <a:cubicBezTo>
                    <a:pt x="10648" y="5469"/>
                    <a:pt x="10683" y="5434"/>
                    <a:pt x="10719" y="5404"/>
                  </a:cubicBezTo>
                  <a:cubicBezTo>
                    <a:pt x="10725" y="5398"/>
                    <a:pt x="10743" y="5392"/>
                    <a:pt x="10749" y="5374"/>
                  </a:cubicBezTo>
                  <a:cubicBezTo>
                    <a:pt x="10796" y="5333"/>
                    <a:pt x="10844" y="5285"/>
                    <a:pt x="10891" y="5250"/>
                  </a:cubicBezTo>
                  <a:cubicBezTo>
                    <a:pt x="10897" y="5244"/>
                    <a:pt x="10903" y="5232"/>
                    <a:pt x="10921" y="5226"/>
                  </a:cubicBezTo>
                  <a:cubicBezTo>
                    <a:pt x="10956" y="5190"/>
                    <a:pt x="10992" y="5161"/>
                    <a:pt x="11040" y="5125"/>
                  </a:cubicBezTo>
                  <a:cubicBezTo>
                    <a:pt x="11051" y="5107"/>
                    <a:pt x="11069" y="5101"/>
                    <a:pt x="11075" y="5083"/>
                  </a:cubicBezTo>
                  <a:cubicBezTo>
                    <a:pt x="11111" y="5054"/>
                    <a:pt x="11158" y="5018"/>
                    <a:pt x="11194" y="4988"/>
                  </a:cubicBezTo>
                  <a:cubicBezTo>
                    <a:pt x="11200" y="4982"/>
                    <a:pt x="11212" y="4977"/>
                    <a:pt x="11224" y="4965"/>
                  </a:cubicBezTo>
                  <a:cubicBezTo>
                    <a:pt x="11277" y="4929"/>
                    <a:pt x="11319" y="4887"/>
                    <a:pt x="11372" y="4846"/>
                  </a:cubicBezTo>
                  <a:lnTo>
                    <a:pt x="11461" y="4781"/>
                  </a:lnTo>
                  <a:cubicBezTo>
                    <a:pt x="11479" y="4775"/>
                    <a:pt x="11485" y="4769"/>
                    <a:pt x="11497" y="4757"/>
                  </a:cubicBezTo>
                  <a:cubicBezTo>
                    <a:pt x="11538" y="4739"/>
                    <a:pt x="11568" y="4709"/>
                    <a:pt x="11604" y="4686"/>
                  </a:cubicBezTo>
                  <a:cubicBezTo>
                    <a:pt x="11616" y="4680"/>
                    <a:pt x="11633" y="4662"/>
                    <a:pt x="11645" y="4656"/>
                  </a:cubicBezTo>
                  <a:cubicBezTo>
                    <a:pt x="11669" y="4638"/>
                    <a:pt x="11699" y="4620"/>
                    <a:pt x="11722" y="4602"/>
                  </a:cubicBezTo>
                  <a:cubicBezTo>
                    <a:pt x="11734" y="4597"/>
                    <a:pt x="11752" y="4579"/>
                    <a:pt x="11764" y="4573"/>
                  </a:cubicBezTo>
                  <a:lnTo>
                    <a:pt x="11835" y="4531"/>
                  </a:lnTo>
                  <a:cubicBezTo>
                    <a:pt x="11847" y="4519"/>
                    <a:pt x="11865" y="4507"/>
                    <a:pt x="11883" y="4501"/>
                  </a:cubicBezTo>
                  <a:lnTo>
                    <a:pt x="11954" y="4454"/>
                  </a:lnTo>
                  <a:cubicBezTo>
                    <a:pt x="11966" y="4448"/>
                    <a:pt x="11984" y="4430"/>
                    <a:pt x="11996" y="4424"/>
                  </a:cubicBezTo>
                  <a:cubicBezTo>
                    <a:pt x="12019" y="4412"/>
                    <a:pt x="12049" y="4395"/>
                    <a:pt x="12073" y="4383"/>
                  </a:cubicBezTo>
                  <a:lnTo>
                    <a:pt x="12114" y="4359"/>
                  </a:lnTo>
                  <a:cubicBezTo>
                    <a:pt x="12150" y="4335"/>
                    <a:pt x="12197" y="4311"/>
                    <a:pt x="12233" y="4294"/>
                  </a:cubicBezTo>
                  <a:lnTo>
                    <a:pt x="4959" y="1"/>
                  </a:lnTo>
                  <a:close/>
                  <a:moveTo>
                    <a:pt x="8605" y="15819"/>
                  </a:moveTo>
                  <a:cubicBezTo>
                    <a:pt x="8605" y="15819"/>
                    <a:pt x="8605" y="15819"/>
                    <a:pt x="8605" y="15819"/>
                  </a:cubicBezTo>
                  <a:cubicBezTo>
                    <a:pt x="8607" y="15820"/>
                    <a:pt x="8609" y="15821"/>
                    <a:pt x="8610" y="15822"/>
                  </a:cubicBezTo>
                  <a:lnTo>
                    <a:pt x="8610" y="15822"/>
                  </a:lnTo>
                  <a:lnTo>
                    <a:pt x="8605" y="15819"/>
                  </a:lnTo>
                  <a:close/>
                  <a:moveTo>
                    <a:pt x="8610" y="15822"/>
                  </a:moveTo>
                  <a:lnTo>
                    <a:pt x="8676" y="15861"/>
                  </a:lnTo>
                  <a:cubicBezTo>
                    <a:pt x="8660" y="15850"/>
                    <a:pt x="8633" y="15834"/>
                    <a:pt x="8610" y="15822"/>
                  </a:cubicBez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5"/>
            <p:cNvSpPr/>
            <p:nvPr/>
          </p:nvSpPr>
          <p:spPr>
            <a:xfrm>
              <a:off x="9706338" y="-1666865"/>
              <a:ext cx="130405" cy="2622401"/>
            </a:xfrm>
            <a:custGeom>
              <a:avLst/>
              <a:gdLst/>
              <a:ahLst/>
              <a:cxnLst/>
              <a:rect l="l" t="t" r="r" b="b"/>
              <a:pathLst>
                <a:path w="601" h="12459" extrusionOk="0">
                  <a:moveTo>
                    <a:pt x="1" y="1"/>
                  </a:moveTo>
                  <a:lnTo>
                    <a:pt x="30" y="12132"/>
                  </a:lnTo>
                  <a:lnTo>
                    <a:pt x="600" y="12458"/>
                  </a:lnTo>
                  <a:lnTo>
                    <a:pt x="565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5"/>
            <p:cNvSpPr/>
            <p:nvPr/>
          </p:nvSpPr>
          <p:spPr>
            <a:xfrm>
              <a:off x="9706338" y="-4241474"/>
              <a:ext cx="4718447" cy="2643660"/>
            </a:xfrm>
            <a:custGeom>
              <a:avLst/>
              <a:gdLst/>
              <a:ahLst/>
              <a:cxnLst/>
              <a:rect l="l" t="t" r="r" b="b"/>
              <a:pathLst>
                <a:path w="21746" h="12560" extrusionOk="0">
                  <a:moveTo>
                    <a:pt x="21175" y="0"/>
                  </a:moveTo>
                  <a:lnTo>
                    <a:pt x="1" y="12233"/>
                  </a:lnTo>
                  <a:lnTo>
                    <a:pt x="565" y="12559"/>
                  </a:lnTo>
                  <a:lnTo>
                    <a:pt x="21745" y="333"/>
                  </a:lnTo>
                  <a:lnTo>
                    <a:pt x="211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5"/>
            <p:cNvSpPr/>
            <p:nvPr/>
          </p:nvSpPr>
          <p:spPr>
            <a:xfrm>
              <a:off x="9828714" y="-4171594"/>
              <a:ext cx="4602363" cy="5127143"/>
            </a:xfrm>
            <a:custGeom>
              <a:avLst/>
              <a:gdLst/>
              <a:ahLst/>
              <a:cxnLst/>
              <a:rect l="l" t="t" r="r" b="b"/>
              <a:pathLst>
                <a:path w="21211" h="24359" extrusionOk="0">
                  <a:moveTo>
                    <a:pt x="21181" y="1"/>
                  </a:moveTo>
                  <a:lnTo>
                    <a:pt x="1" y="12227"/>
                  </a:lnTo>
                  <a:lnTo>
                    <a:pt x="36" y="24358"/>
                  </a:lnTo>
                  <a:lnTo>
                    <a:pt x="21211" y="12132"/>
                  </a:lnTo>
                  <a:lnTo>
                    <a:pt x="211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5"/>
            <p:cNvSpPr/>
            <p:nvPr/>
          </p:nvSpPr>
          <p:spPr>
            <a:xfrm>
              <a:off x="9931779" y="-4022784"/>
              <a:ext cx="4396232" cy="4830784"/>
            </a:xfrm>
            <a:custGeom>
              <a:avLst/>
              <a:gdLst/>
              <a:ahLst/>
              <a:cxnLst/>
              <a:rect l="l" t="t" r="r" b="b"/>
              <a:pathLst>
                <a:path w="20261" h="22951" extrusionOk="0">
                  <a:moveTo>
                    <a:pt x="20261" y="0"/>
                  </a:moveTo>
                  <a:lnTo>
                    <a:pt x="1" y="11698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5"/>
            <p:cNvSpPr/>
            <p:nvPr/>
          </p:nvSpPr>
          <p:spPr>
            <a:xfrm>
              <a:off x="9875147" y="-3484162"/>
              <a:ext cx="4508410" cy="2543681"/>
            </a:xfrm>
            <a:custGeom>
              <a:avLst/>
              <a:gdLst/>
              <a:ahLst/>
              <a:cxnLst/>
              <a:rect l="l" t="t" r="r" b="b"/>
              <a:pathLst>
                <a:path w="20778" h="12085" extrusionOk="0">
                  <a:moveTo>
                    <a:pt x="20700" y="1"/>
                  </a:moveTo>
                  <a:lnTo>
                    <a:pt x="0" y="11948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5"/>
            <p:cNvSpPr/>
            <p:nvPr/>
          </p:nvSpPr>
          <p:spPr>
            <a:xfrm>
              <a:off x="9875147" y="-2879238"/>
              <a:ext cx="4508410" cy="2543681"/>
            </a:xfrm>
            <a:custGeom>
              <a:avLst/>
              <a:gdLst/>
              <a:ahLst/>
              <a:cxnLst/>
              <a:rect l="l" t="t" r="r" b="b"/>
              <a:pathLst>
                <a:path w="20778" h="12085" extrusionOk="0">
                  <a:moveTo>
                    <a:pt x="20700" y="1"/>
                  </a:moveTo>
                  <a:lnTo>
                    <a:pt x="0" y="11942"/>
                  </a:lnTo>
                  <a:lnTo>
                    <a:pt x="78" y="12084"/>
                  </a:lnTo>
                  <a:lnTo>
                    <a:pt x="20777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5"/>
            <p:cNvSpPr/>
            <p:nvPr/>
          </p:nvSpPr>
          <p:spPr>
            <a:xfrm>
              <a:off x="9873845" y="-2275577"/>
              <a:ext cx="4509712" cy="2544944"/>
            </a:xfrm>
            <a:custGeom>
              <a:avLst/>
              <a:gdLst/>
              <a:ahLst/>
              <a:cxnLst/>
              <a:rect l="l" t="t" r="r" b="b"/>
              <a:pathLst>
                <a:path w="20784" h="12091" extrusionOk="0">
                  <a:moveTo>
                    <a:pt x="20700" y="1"/>
                  </a:moveTo>
                  <a:lnTo>
                    <a:pt x="1" y="11948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5"/>
            <p:cNvSpPr/>
            <p:nvPr/>
          </p:nvSpPr>
          <p:spPr>
            <a:xfrm>
              <a:off x="13607610" y="-3656546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5"/>
            <p:cNvSpPr/>
            <p:nvPr/>
          </p:nvSpPr>
          <p:spPr>
            <a:xfrm>
              <a:off x="12860336" y="-3237899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5"/>
            <p:cNvSpPr/>
            <p:nvPr/>
          </p:nvSpPr>
          <p:spPr>
            <a:xfrm>
              <a:off x="12111761" y="-2816725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5"/>
            <p:cNvSpPr/>
            <p:nvPr/>
          </p:nvSpPr>
          <p:spPr>
            <a:xfrm>
              <a:off x="11363185" y="-2399340"/>
              <a:ext cx="35151" cy="2421180"/>
            </a:xfrm>
            <a:custGeom>
              <a:avLst/>
              <a:gdLst/>
              <a:ahLst/>
              <a:cxnLst/>
              <a:rect l="l" t="t" r="r" b="b"/>
              <a:pathLst>
                <a:path w="162" h="11503" extrusionOk="0">
                  <a:moveTo>
                    <a:pt x="1" y="1"/>
                  </a:moveTo>
                  <a:lnTo>
                    <a:pt x="1" y="11503"/>
                  </a:lnTo>
                  <a:lnTo>
                    <a:pt x="161" y="11503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5"/>
            <p:cNvSpPr/>
            <p:nvPr/>
          </p:nvSpPr>
          <p:spPr>
            <a:xfrm>
              <a:off x="10614610" y="-1979219"/>
              <a:ext cx="35151" cy="2419707"/>
            </a:xfrm>
            <a:custGeom>
              <a:avLst/>
              <a:gdLst/>
              <a:ahLst/>
              <a:cxnLst/>
              <a:rect l="l" t="t" r="r" b="b"/>
              <a:pathLst>
                <a:path w="162" h="11496" extrusionOk="0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5"/>
            <p:cNvSpPr/>
            <p:nvPr/>
          </p:nvSpPr>
          <p:spPr>
            <a:xfrm>
              <a:off x="9042818" y="-851881"/>
              <a:ext cx="768109" cy="505368"/>
            </a:xfrm>
            <a:custGeom>
              <a:avLst/>
              <a:gdLst/>
              <a:ahLst/>
              <a:cxnLst/>
              <a:rect l="l" t="t" r="r" b="b"/>
              <a:pathLst>
                <a:path w="3540" h="2401" extrusionOk="0">
                  <a:moveTo>
                    <a:pt x="476" y="2292"/>
                  </a:moveTo>
                  <a:cubicBezTo>
                    <a:pt x="482" y="2292"/>
                    <a:pt x="482" y="2292"/>
                    <a:pt x="476" y="2304"/>
                  </a:cubicBezTo>
                  <a:lnTo>
                    <a:pt x="476" y="2292"/>
                  </a:lnTo>
                  <a:close/>
                  <a:moveTo>
                    <a:pt x="470" y="2316"/>
                  </a:moveTo>
                  <a:cubicBezTo>
                    <a:pt x="476" y="2316"/>
                    <a:pt x="470" y="2316"/>
                    <a:pt x="470" y="2322"/>
                  </a:cubicBezTo>
                  <a:lnTo>
                    <a:pt x="470" y="2316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2" y="1787"/>
                  </a:lnTo>
                  <a:cubicBezTo>
                    <a:pt x="30" y="1811"/>
                    <a:pt x="1" y="1871"/>
                    <a:pt x="1" y="1942"/>
                  </a:cubicBezTo>
                  <a:cubicBezTo>
                    <a:pt x="6" y="2102"/>
                    <a:pt x="107" y="2286"/>
                    <a:pt x="244" y="2369"/>
                  </a:cubicBezTo>
                  <a:cubicBezTo>
                    <a:pt x="281" y="2390"/>
                    <a:pt x="320" y="2400"/>
                    <a:pt x="354" y="2400"/>
                  </a:cubicBezTo>
                  <a:cubicBezTo>
                    <a:pt x="381" y="2400"/>
                    <a:pt x="404" y="2394"/>
                    <a:pt x="422" y="2381"/>
                  </a:cubicBezTo>
                  <a:lnTo>
                    <a:pt x="416" y="2381"/>
                  </a:lnTo>
                  <a:lnTo>
                    <a:pt x="3480" y="600"/>
                  </a:lnTo>
                  <a:cubicBezTo>
                    <a:pt x="3486" y="600"/>
                    <a:pt x="3486" y="594"/>
                    <a:pt x="3498" y="594"/>
                  </a:cubicBezTo>
                  <a:lnTo>
                    <a:pt x="3504" y="588"/>
                  </a:lnTo>
                  <a:lnTo>
                    <a:pt x="3510" y="576"/>
                  </a:lnTo>
                  <a:lnTo>
                    <a:pt x="3516" y="570"/>
                  </a:lnTo>
                  <a:lnTo>
                    <a:pt x="3528" y="564"/>
                  </a:lnTo>
                  <a:lnTo>
                    <a:pt x="3528" y="558"/>
                  </a:lnTo>
                  <a:cubicBezTo>
                    <a:pt x="3528" y="546"/>
                    <a:pt x="3534" y="546"/>
                    <a:pt x="3534" y="540"/>
                  </a:cubicBezTo>
                  <a:lnTo>
                    <a:pt x="3534" y="534"/>
                  </a:lnTo>
                  <a:cubicBezTo>
                    <a:pt x="3534" y="529"/>
                    <a:pt x="3540" y="529"/>
                    <a:pt x="3540" y="517"/>
                  </a:cubicBezTo>
                  <a:lnTo>
                    <a:pt x="3540" y="511"/>
                  </a:lnTo>
                  <a:lnTo>
                    <a:pt x="3540" y="499"/>
                  </a:lnTo>
                  <a:lnTo>
                    <a:pt x="3540" y="487"/>
                  </a:lnTo>
                  <a:lnTo>
                    <a:pt x="3540" y="481"/>
                  </a:lnTo>
                  <a:lnTo>
                    <a:pt x="3540" y="475"/>
                  </a:lnTo>
                  <a:lnTo>
                    <a:pt x="3540" y="469"/>
                  </a:lnTo>
                  <a:lnTo>
                    <a:pt x="3540" y="445"/>
                  </a:lnTo>
                  <a:lnTo>
                    <a:pt x="3540" y="416"/>
                  </a:lnTo>
                  <a:cubicBezTo>
                    <a:pt x="3540" y="410"/>
                    <a:pt x="3540" y="392"/>
                    <a:pt x="3534" y="386"/>
                  </a:cubicBezTo>
                  <a:lnTo>
                    <a:pt x="3534" y="368"/>
                  </a:lnTo>
                  <a:cubicBezTo>
                    <a:pt x="3534" y="362"/>
                    <a:pt x="3534" y="356"/>
                    <a:pt x="3528" y="350"/>
                  </a:cubicBezTo>
                  <a:lnTo>
                    <a:pt x="3528" y="339"/>
                  </a:lnTo>
                  <a:lnTo>
                    <a:pt x="3528" y="333"/>
                  </a:lnTo>
                  <a:cubicBezTo>
                    <a:pt x="3528" y="327"/>
                    <a:pt x="3516" y="309"/>
                    <a:pt x="3516" y="303"/>
                  </a:cubicBezTo>
                  <a:lnTo>
                    <a:pt x="3516" y="297"/>
                  </a:lnTo>
                  <a:cubicBezTo>
                    <a:pt x="3510" y="279"/>
                    <a:pt x="3510" y="273"/>
                    <a:pt x="3504" y="261"/>
                  </a:cubicBezTo>
                  <a:cubicBezTo>
                    <a:pt x="3504" y="249"/>
                    <a:pt x="3504" y="249"/>
                    <a:pt x="3498" y="244"/>
                  </a:cubicBezTo>
                  <a:cubicBezTo>
                    <a:pt x="3486" y="238"/>
                    <a:pt x="3486" y="232"/>
                    <a:pt x="3480" y="220"/>
                  </a:cubicBezTo>
                  <a:cubicBezTo>
                    <a:pt x="3480" y="214"/>
                    <a:pt x="3474" y="214"/>
                    <a:pt x="3474" y="208"/>
                  </a:cubicBezTo>
                  <a:cubicBezTo>
                    <a:pt x="3468" y="202"/>
                    <a:pt x="3456" y="184"/>
                    <a:pt x="3456" y="178"/>
                  </a:cubicBezTo>
                  <a:lnTo>
                    <a:pt x="3456" y="172"/>
                  </a:lnTo>
                  <a:cubicBezTo>
                    <a:pt x="3450" y="160"/>
                    <a:pt x="3445" y="148"/>
                    <a:pt x="3439" y="143"/>
                  </a:cubicBezTo>
                  <a:lnTo>
                    <a:pt x="3427" y="131"/>
                  </a:lnTo>
                  <a:cubicBezTo>
                    <a:pt x="3421" y="125"/>
                    <a:pt x="3415" y="119"/>
                    <a:pt x="3415" y="113"/>
                  </a:cubicBezTo>
                  <a:lnTo>
                    <a:pt x="3409" y="101"/>
                  </a:lnTo>
                  <a:lnTo>
                    <a:pt x="3385" y="83"/>
                  </a:lnTo>
                  <a:cubicBezTo>
                    <a:pt x="3379" y="71"/>
                    <a:pt x="3361" y="65"/>
                    <a:pt x="3355" y="59"/>
                  </a:cubicBezTo>
                  <a:lnTo>
                    <a:pt x="3350" y="53"/>
                  </a:lnTo>
                  <a:lnTo>
                    <a:pt x="3338" y="42"/>
                  </a:lnTo>
                  <a:cubicBezTo>
                    <a:pt x="3332" y="36"/>
                    <a:pt x="3326" y="36"/>
                    <a:pt x="3320" y="30"/>
                  </a:cubicBezTo>
                  <a:cubicBezTo>
                    <a:pt x="3308" y="24"/>
                    <a:pt x="3302" y="24"/>
                    <a:pt x="3296" y="12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49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5"/>
            <p:cNvSpPr/>
            <p:nvPr/>
          </p:nvSpPr>
          <p:spPr>
            <a:xfrm>
              <a:off x="6390040" y="-975644"/>
              <a:ext cx="4133469" cy="3953703"/>
            </a:xfrm>
            <a:custGeom>
              <a:avLst/>
              <a:gdLst/>
              <a:ahLst/>
              <a:cxnLst/>
              <a:rect l="l" t="t" r="r" b="b"/>
              <a:pathLst>
                <a:path w="19050" h="18784" extrusionOk="0">
                  <a:moveTo>
                    <a:pt x="16442" y="4780"/>
                  </a:moveTo>
                  <a:cubicBezTo>
                    <a:pt x="16448" y="4780"/>
                    <a:pt x="16454" y="4780"/>
                    <a:pt x="16472" y="4792"/>
                  </a:cubicBezTo>
                  <a:cubicBezTo>
                    <a:pt x="16454" y="4792"/>
                    <a:pt x="16448" y="4792"/>
                    <a:pt x="16442" y="4780"/>
                  </a:cubicBezTo>
                  <a:close/>
                  <a:moveTo>
                    <a:pt x="15534" y="4792"/>
                  </a:moveTo>
                  <a:cubicBezTo>
                    <a:pt x="15522" y="4798"/>
                    <a:pt x="15504" y="4798"/>
                    <a:pt x="15492" y="4798"/>
                  </a:cubicBezTo>
                  <a:cubicBezTo>
                    <a:pt x="15504" y="4798"/>
                    <a:pt x="15522" y="4792"/>
                    <a:pt x="15534" y="4792"/>
                  </a:cubicBezTo>
                  <a:close/>
                  <a:moveTo>
                    <a:pt x="16561" y="4804"/>
                  </a:moveTo>
                  <a:cubicBezTo>
                    <a:pt x="16566" y="4804"/>
                    <a:pt x="16571" y="4804"/>
                    <a:pt x="16580" y="4808"/>
                  </a:cubicBezTo>
                  <a:lnTo>
                    <a:pt x="16580" y="4808"/>
                  </a:lnTo>
                  <a:cubicBezTo>
                    <a:pt x="16572" y="4806"/>
                    <a:pt x="16562" y="4804"/>
                    <a:pt x="16555" y="4804"/>
                  </a:cubicBezTo>
                  <a:close/>
                  <a:moveTo>
                    <a:pt x="16680" y="4828"/>
                  </a:moveTo>
                  <a:cubicBezTo>
                    <a:pt x="16692" y="4828"/>
                    <a:pt x="16704" y="4834"/>
                    <a:pt x="16716" y="4834"/>
                  </a:cubicBezTo>
                  <a:cubicBezTo>
                    <a:pt x="16704" y="4834"/>
                    <a:pt x="16686" y="4828"/>
                    <a:pt x="16674" y="4828"/>
                  </a:cubicBezTo>
                  <a:close/>
                  <a:moveTo>
                    <a:pt x="16799" y="4857"/>
                  </a:moveTo>
                  <a:cubicBezTo>
                    <a:pt x="16805" y="4857"/>
                    <a:pt x="16822" y="4863"/>
                    <a:pt x="16828" y="4863"/>
                  </a:cubicBezTo>
                  <a:cubicBezTo>
                    <a:pt x="16811" y="4863"/>
                    <a:pt x="16805" y="4857"/>
                    <a:pt x="16793" y="4857"/>
                  </a:cubicBezTo>
                  <a:close/>
                  <a:moveTo>
                    <a:pt x="16912" y="4887"/>
                  </a:moveTo>
                  <a:cubicBezTo>
                    <a:pt x="16918" y="4887"/>
                    <a:pt x="16923" y="4893"/>
                    <a:pt x="16929" y="4893"/>
                  </a:cubicBezTo>
                  <a:cubicBezTo>
                    <a:pt x="16923" y="4893"/>
                    <a:pt x="16912" y="4887"/>
                    <a:pt x="16900" y="4887"/>
                  </a:cubicBezTo>
                  <a:close/>
                  <a:moveTo>
                    <a:pt x="15023" y="4893"/>
                  </a:moveTo>
                  <a:cubicBezTo>
                    <a:pt x="15011" y="4893"/>
                    <a:pt x="14994" y="4899"/>
                    <a:pt x="14982" y="4899"/>
                  </a:cubicBezTo>
                  <a:cubicBezTo>
                    <a:pt x="14994" y="4893"/>
                    <a:pt x="15011" y="4893"/>
                    <a:pt x="15023" y="4893"/>
                  </a:cubicBezTo>
                  <a:close/>
                  <a:moveTo>
                    <a:pt x="17018" y="4923"/>
                  </a:moveTo>
                  <a:cubicBezTo>
                    <a:pt x="17030" y="4923"/>
                    <a:pt x="17030" y="4923"/>
                    <a:pt x="17036" y="4929"/>
                  </a:cubicBezTo>
                  <a:cubicBezTo>
                    <a:pt x="17030" y="4923"/>
                    <a:pt x="17018" y="4923"/>
                    <a:pt x="17018" y="4923"/>
                  </a:cubicBezTo>
                  <a:close/>
                  <a:moveTo>
                    <a:pt x="14893" y="4929"/>
                  </a:moveTo>
                  <a:cubicBezTo>
                    <a:pt x="14875" y="4941"/>
                    <a:pt x="14863" y="4941"/>
                    <a:pt x="14845" y="4947"/>
                  </a:cubicBezTo>
                  <a:cubicBezTo>
                    <a:pt x="14845" y="4941"/>
                    <a:pt x="14851" y="4941"/>
                    <a:pt x="14851" y="4941"/>
                  </a:cubicBezTo>
                  <a:cubicBezTo>
                    <a:pt x="14869" y="4941"/>
                    <a:pt x="14875" y="4929"/>
                    <a:pt x="14893" y="4929"/>
                  </a:cubicBezTo>
                  <a:close/>
                  <a:moveTo>
                    <a:pt x="14750" y="4970"/>
                  </a:moveTo>
                  <a:cubicBezTo>
                    <a:pt x="14744" y="4976"/>
                    <a:pt x="14726" y="4982"/>
                    <a:pt x="14715" y="4982"/>
                  </a:cubicBezTo>
                  <a:cubicBezTo>
                    <a:pt x="14726" y="4976"/>
                    <a:pt x="14732" y="4976"/>
                    <a:pt x="14750" y="4970"/>
                  </a:cubicBezTo>
                  <a:close/>
                  <a:moveTo>
                    <a:pt x="14607" y="5016"/>
                  </a:moveTo>
                  <a:lnTo>
                    <a:pt x="14607" y="5016"/>
                  </a:lnTo>
                  <a:cubicBezTo>
                    <a:pt x="14599" y="5022"/>
                    <a:pt x="14593" y="5030"/>
                    <a:pt x="14584" y="5030"/>
                  </a:cubicBezTo>
                  <a:cubicBezTo>
                    <a:pt x="14592" y="5021"/>
                    <a:pt x="14601" y="5019"/>
                    <a:pt x="14607" y="5016"/>
                  </a:cubicBezTo>
                  <a:close/>
                  <a:moveTo>
                    <a:pt x="14483" y="5065"/>
                  </a:moveTo>
                  <a:cubicBezTo>
                    <a:pt x="14465" y="5071"/>
                    <a:pt x="14459" y="5077"/>
                    <a:pt x="14447" y="5077"/>
                  </a:cubicBezTo>
                  <a:cubicBezTo>
                    <a:pt x="14459" y="5071"/>
                    <a:pt x="14465" y="5071"/>
                    <a:pt x="14483" y="5065"/>
                  </a:cubicBezTo>
                  <a:close/>
                  <a:moveTo>
                    <a:pt x="17466" y="5131"/>
                  </a:moveTo>
                  <a:lnTo>
                    <a:pt x="17476" y="5137"/>
                  </a:lnTo>
                  <a:cubicBezTo>
                    <a:pt x="17476" y="5132"/>
                    <a:pt x="17469" y="5131"/>
                    <a:pt x="17466" y="5131"/>
                  </a:cubicBezTo>
                  <a:close/>
                  <a:moveTo>
                    <a:pt x="14177" y="5192"/>
                  </a:moveTo>
                  <a:lnTo>
                    <a:pt x="14177" y="5192"/>
                  </a:lnTo>
                  <a:cubicBezTo>
                    <a:pt x="14174" y="5193"/>
                    <a:pt x="14171" y="5194"/>
                    <a:pt x="14168" y="5196"/>
                  </a:cubicBezTo>
                  <a:cubicBezTo>
                    <a:pt x="14170" y="5194"/>
                    <a:pt x="14173" y="5193"/>
                    <a:pt x="14177" y="5192"/>
                  </a:cubicBezTo>
                  <a:close/>
                  <a:moveTo>
                    <a:pt x="8123" y="15552"/>
                  </a:moveTo>
                  <a:cubicBezTo>
                    <a:pt x="8129" y="15575"/>
                    <a:pt x="8129" y="15599"/>
                    <a:pt x="8129" y="15617"/>
                  </a:cubicBezTo>
                  <a:cubicBezTo>
                    <a:pt x="8129" y="15599"/>
                    <a:pt x="8123" y="15575"/>
                    <a:pt x="8123" y="15552"/>
                  </a:cubicBezTo>
                  <a:close/>
                  <a:moveTo>
                    <a:pt x="8135" y="15700"/>
                  </a:moveTo>
                  <a:cubicBezTo>
                    <a:pt x="8141" y="15724"/>
                    <a:pt x="8141" y="15736"/>
                    <a:pt x="8141" y="15754"/>
                  </a:cubicBezTo>
                  <a:cubicBezTo>
                    <a:pt x="8141" y="15736"/>
                    <a:pt x="8135" y="15718"/>
                    <a:pt x="8135" y="15700"/>
                  </a:cubicBezTo>
                  <a:close/>
                  <a:moveTo>
                    <a:pt x="8159" y="15849"/>
                  </a:moveTo>
                  <a:cubicBezTo>
                    <a:pt x="8165" y="15855"/>
                    <a:pt x="8165" y="15872"/>
                    <a:pt x="8165" y="15884"/>
                  </a:cubicBezTo>
                  <a:cubicBezTo>
                    <a:pt x="8165" y="15872"/>
                    <a:pt x="8159" y="15855"/>
                    <a:pt x="8159" y="15849"/>
                  </a:cubicBezTo>
                  <a:close/>
                  <a:moveTo>
                    <a:pt x="8242" y="16258"/>
                  </a:moveTo>
                  <a:lnTo>
                    <a:pt x="8242" y="16258"/>
                  </a:lnTo>
                  <a:cubicBezTo>
                    <a:pt x="8242" y="16270"/>
                    <a:pt x="8248" y="16288"/>
                    <a:pt x="8248" y="16300"/>
                  </a:cubicBezTo>
                  <a:cubicBezTo>
                    <a:pt x="8242" y="16288"/>
                    <a:pt x="8242" y="16270"/>
                    <a:pt x="8242" y="16258"/>
                  </a:cubicBezTo>
                  <a:close/>
                  <a:moveTo>
                    <a:pt x="8308" y="16508"/>
                  </a:moveTo>
                  <a:cubicBezTo>
                    <a:pt x="8312" y="16522"/>
                    <a:pt x="8313" y="16539"/>
                    <a:pt x="8316" y="16552"/>
                  </a:cubicBezTo>
                  <a:lnTo>
                    <a:pt x="8316" y="16552"/>
                  </a:lnTo>
                  <a:cubicBezTo>
                    <a:pt x="8316" y="16551"/>
                    <a:pt x="8315" y="16550"/>
                    <a:pt x="8313" y="16549"/>
                  </a:cubicBezTo>
                  <a:cubicBezTo>
                    <a:pt x="8313" y="16531"/>
                    <a:pt x="8308" y="16525"/>
                    <a:pt x="8308" y="16508"/>
                  </a:cubicBezTo>
                  <a:close/>
                  <a:moveTo>
                    <a:pt x="8391" y="16761"/>
                  </a:moveTo>
                  <a:cubicBezTo>
                    <a:pt x="8399" y="16777"/>
                    <a:pt x="8403" y="16794"/>
                    <a:pt x="8403" y="16799"/>
                  </a:cubicBezTo>
                  <a:cubicBezTo>
                    <a:pt x="8398" y="16784"/>
                    <a:pt x="8397" y="16774"/>
                    <a:pt x="8391" y="16761"/>
                  </a:cubicBezTo>
                  <a:close/>
                  <a:moveTo>
                    <a:pt x="8438" y="16887"/>
                  </a:moveTo>
                  <a:lnTo>
                    <a:pt x="8438" y="16887"/>
                  </a:lnTo>
                  <a:cubicBezTo>
                    <a:pt x="8440" y="16891"/>
                    <a:pt x="8443" y="16895"/>
                    <a:pt x="8444" y="16899"/>
                  </a:cubicBezTo>
                  <a:lnTo>
                    <a:pt x="8444" y="16899"/>
                  </a:lnTo>
                  <a:cubicBezTo>
                    <a:pt x="8442" y="16895"/>
                    <a:pt x="8440" y="16891"/>
                    <a:pt x="8438" y="16887"/>
                  </a:cubicBezTo>
                  <a:close/>
                  <a:moveTo>
                    <a:pt x="8485" y="17000"/>
                  </a:moveTo>
                  <a:cubicBezTo>
                    <a:pt x="8487" y="17004"/>
                    <a:pt x="8490" y="17008"/>
                    <a:pt x="8492" y="17012"/>
                  </a:cubicBezTo>
                  <a:lnTo>
                    <a:pt x="8492" y="17012"/>
                  </a:lnTo>
                  <a:cubicBezTo>
                    <a:pt x="8489" y="17009"/>
                    <a:pt x="8487" y="17005"/>
                    <a:pt x="8485" y="17000"/>
                  </a:cubicBezTo>
                  <a:close/>
                  <a:moveTo>
                    <a:pt x="8492" y="17012"/>
                  </a:moveTo>
                  <a:cubicBezTo>
                    <a:pt x="8498" y="17025"/>
                    <a:pt x="8503" y="17035"/>
                    <a:pt x="8509" y="17042"/>
                  </a:cubicBezTo>
                  <a:cubicBezTo>
                    <a:pt x="8498" y="17036"/>
                    <a:pt x="8498" y="17030"/>
                    <a:pt x="8492" y="17012"/>
                  </a:cubicBezTo>
                  <a:close/>
                  <a:moveTo>
                    <a:pt x="8527" y="17096"/>
                  </a:moveTo>
                  <a:cubicBezTo>
                    <a:pt x="8539" y="17119"/>
                    <a:pt x="8551" y="17131"/>
                    <a:pt x="8551" y="17143"/>
                  </a:cubicBezTo>
                  <a:lnTo>
                    <a:pt x="8527" y="17096"/>
                  </a:lnTo>
                  <a:close/>
                  <a:moveTo>
                    <a:pt x="8551" y="17143"/>
                  </a:moveTo>
                  <a:cubicBezTo>
                    <a:pt x="8554" y="17146"/>
                    <a:pt x="8554" y="17147"/>
                    <a:pt x="8553" y="17147"/>
                  </a:cubicBezTo>
                  <a:cubicBezTo>
                    <a:pt x="8552" y="17147"/>
                    <a:pt x="8551" y="17146"/>
                    <a:pt x="8551" y="17143"/>
                  </a:cubicBezTo>
                  <a:close/>
                  <a:moveTo>
                    <a:pt x="8587" y="17202"/>
                  </a:moveTo>
                  <a:lnTo>
                    <a:pt x="8610" y="17244"/>
                  </a:lnTo>
                  <a:cubicBezTo>
                    <a:pt x="8604" y="17244"/>
                    <a:pt x="8604" y="17244"/>
                    <a:pt x="8604" y="17238"/>
                  </a:cubicBezTo>
                  <a:cubicBezTo>
                    <a:pt x="8598" y="17220"/>
                    <a:pt x="8587" y="17214"/>
                    <a:pt x="8587" y="17202"/>
                  </a:cubicBezTo>
                  <a:close/>
                  <a:moveTo>
                    <a:pt x="8644" y="17312"/>
                  </a:moveTo>
                  <a:cubicBezTo>
                    <a:pt x="8650" y="17325"/>
                    <a:pt x="8659" y="17334"/>
                    <a:pt x="8664" y="17339"/>
                  </a:cubicBezTo>
                  <a:cubicBezTo>
                    <a:pt x="8664" y="17343"/>
                    <a:pt x="8664" y="17344"/>
                    <a:pt x="8664" y="17344"/>
                  </a:cubicBezTo>
                  <a:cubicBezTo>
                    <a:pt x="8663" y="17344"/>
                    <a:pt x="8662" y="17337"/>
                    <a:pt x="8658" y="17333"/>
                  </a:cubicBezTo>
                  <a:cubicBezTo>
                    <a:pt x="8649" y="17329"/>
                    <a:pt x="8647" y="17321"/>
                    <a:pt x="8644" y="17312"/>
                  </a:cubicBezTo>
                  <a:close/>
                  <a:moveTo>
                    <a:pt x="8699" y="17410"/>
                  </a:moveTo>
                  <a:lnTo>
                    <a:pt x="8699" y="17410"/>
                  </a:lnTo>
                  <a:cubicBezTo>
                    <a:pt x="8717" y="17428"/>
                    <a:pt x="8723" y="17446"/>
                    <a:pt x="8729" y="17458"/>
                  </a:cubicBezTo>
                  <a:cubicBezTo>
                    <a:pt x="8723" y="17452"/>
                    <a:pt x="8723" y="17446"/>
                    <a:pt x="8717" y="17440"/>
                  </a:cubicBezTo>
                  <a:cubicBezTo>
                    <a:pt x="8705" y="17428"/>
                    <a:pt x="8699" y="17416"/>
                    <a:pt x="8699" y="17410"/>
                  </a:cubicBezTo>
                  <a:close/>
                  <a:moveTo>
                    <a:pt x="8765" y="17511"/>
                  </a:moveTo>
                  <a:cubicBezTo>
                    <a:pt x="8767" y="17519"/>
                    <a:pt x="8772" y="17525"/>
                    <a:pt x="8777" y="17531"/>
                  </a:cubicBezTo>
                  <a:lnTo>
                    <a:pt x="8777" y="17531"/>
                  </a:lnTo>
                  <a:cubicBezTo>
                    <a:pt x="8772" y="17526"/>
                    <a:pt x="8768" y="17520"/>
                    <a:pt x="8765" y="17511"/>
                  </a:cubicBezTo>
                  <a:close/>
                  <a:moveTo>
                    <a:pt x="8788" y="17547"/>
                  </a:moveTo>
                  <a:cubicBezTo>
                    <a:pt x="8791" y="17551"/>
                    <a:pt x="8793" y="17554"/>
                    <a:pt x="8794" y="17559"/>
                  </a:cubicBezTo>
                  <a:lnTo>
                    <a:pt x="8788" y="17547"/>
                  </a:lnTo>
                  <a:close/>
                  <a:moveTo>
                    <a:pt x="8901" y="17689"/>
                  </a:moveTo>
                  <a:lnTo>
                    <a:pt x="8901" y="17689"/>
                  </a:lnTo>
                  <a:cubicBezTo>
                    <a:pt x="8907" y="17707"/>
                    <a:pt x="8919" y="17719"/>
                    <a:pt x="8931" y="17725"/>
                  </a:cubicBezTo>
                  <a:cubicBezTo>
                    <a:pt x="8919" y="17725"/>
                    <a:pt x="8913" y="17719"/>
                    <a:pt x="8913" y="17713"/>
                  </a:cubicBezTo>
                  <a:cubicBezTo>
                    <a:pt x="8907" y="17707"/>
                    <a:pt x="8901" y="17695"/>
                    <a:pt x="8901" y="17689"/>
                  </a:cubicBezTo>
                  <a:close/>
                  <a:moveTo>
                    <a:pt x="8964" y="17779"/>
                  </a:moveTo>
                  <a:cubicBezTo>
                    <a:pt x="8976" y="17798"/>
                    <a:pt x="8991" y="17809"/>
                    <a:pt x="8996" y="17814"/>
                  </a:cubicBezTo>
                  <a:lnTo>
                    <a:pt x="8978" y="17802"/>
                  </a:lnTo>
                  <a:cubicBezTo>
                    <a:pt x="8974" y="17793"/>
                    <a:pt x="8969" y="17787"/>
                    <a:pt x="8964" y="17779"/>
                  </a:cubicBezTo>
                  <a:close/>
                  <a:moveTo>
                    <a:pt x="9032" y="17862"/>
                  </a:moveTo>
                  <a:cubicBezTo>
                    <a:pt x="9041" y="17867"/>
                    <a:pt x="9047" y="17875"/>
                    <a:pt x="9052" y="17882"/>
                  </a:cubicBezTo>
                  <a:lnTo>
                    <a:pt x="9052" y="17882"/>
                  </a:lnTo>
                  <a:lnTo>
                    <a:pt x="9032" y="17862"/>
                  </a:lnTo>
                  <a:close/>
                  <a:moveTo>
                    <a:pt x="9353" y="18158"/>
                  </a:moveTo>
                  <a:lnTo>
                    <a:pt x="9353" y="18158"/>
                  </a:lnTo>
                  <a:cubicBezTo>
                    <a:pt x="9356" y="18160"/>
                    <a:pt x="9360" y="18163"/>
                    <a:pt x="9364" y="18166"/>
                  </a:cubicBezTo>
                  <a:lnTo>
                    <a:pt x="9364" y="18166"/>
                  </a:lnTo>
                  <a:cubicBezTo>
                    <a:pt x="9359" y="18163"/>
                    <a:pt x="9355" y="18161"/>
                    <a:pt x="9353" y="18158"/>
                  </a:cubicBezTo>
                  <a:close/>
                  <a:moveTo>
                    <a:pt x="9463" y="18238"/>
                  </a:moveTo>
                  <a:lnTo>
                    <a:pt x="9463" y="18238"/>
                  </a:lnTo>
                  <a:cubicBezTo>
                    <a:pt x="9468" y="18243"/>
                    <a:pt x="9472" y="18248"/>
                    <a:pt x="9477" y="18253"/>
                  </a:cubicBezTo>
                  <a:cubicBezTo>
                    <a:pt x="9471" y="18247"/>
                    <a:pt x="9465" y="18247"/>
                    <a:pt x="9465" y="18242"/>
                  </a:cubicBezTo>
                  <a:cubicBezTo>
                    <a:pt x="9465" y="18240"/>
                    <a:pt x="9464" y="18239"/>
                    <a:pt x="9463" y="18238"/>
                  </a:cubicBezTo>
                  <a:close/>
                  <a:moveTo>
                    <a:pt x="9596" y="18378"/>
                  </a:moveTo>
                  <a:cubicBezTo>
                    <a:pt x="9612" y="18389"/>
                    <a:pt x="9618" y="18394"/>
                    <a:pt x="9632" y="18400"/>
                  </a:cubicBezTo>
                  <a:lnTo>
                    <a:pt x="9632" y="18400"/>
                  </a:lnTo>
                  <a:cubicBezTo>
                    <a:pt x="9620" y="18393"/>
                    <a:pt x="9608" y="18385"/>
                    <a:pt x="9596" y="18378"/>
                  </a:cubicBezTo>
                  <a:close/>
                  <a:moveTo>
                    <a:pt x="7785" y="0"/>
                  </a:moveTo>
                  <a:cubicBezTo>
                    <a:pt x="7755" y="0"/>
                    <a:pt x="7732" y="0"/>
                    <a:pt x="7708" y="12"/>
                  </a:cubicBezTo>
                  <a:lnTo>
                    <a:pt x="7654" y="12"/>
                  </a:lnTo>
                  <a:cubicBezTo>
                    <a:pt x="7625" y="12"/>
                    <a:pt x="7601" y="18"/>
                    <a:pt x="7571" y="18"/>
                  </a:cubicBezTo>
                  <a:cubicBezTo>
                    <a:pt x="7559" y="18"/>
                    <a:pt x="7542" y="18"/>
                    <a:pt x="7518" y="24"/>
                  </a:cubicBezTo>
                  <a:cubicBezTo>
                    <a:pt x="7488" y="24"/>
                    <a:pt x="7458" y="30"/>
                    <a:pt x="7423" y="42"/>
                  </a:cubicBezTo>
                  <a:cubicBezTo>
                    <a:pt x="7417" y="42"/>
                    <a:pt x="7399" y="42"/>
                    <a:pt x="7393" y="48"/>
                  </a:cubicBezTo>
                  <a:lnTo>
                    <a:pt x="7363" y="48"/>
                  </a:lnTo>
                  <a:cubicBezTo>
                    <a:pt x="7334" y="54"/>
                    <a:pt x="7304" y="54"/>
                    <a:pt x="7268" y="60"/>
                  </a:cubicBezTo>
                  <a:cubicBezTo>
                    <a:pt x="7262" y="60"/>
                    <a:pt x="7251" y="60"/>
                    <a:pt x="7239" y="71"/>
                  </a:cubicBezTo>
                  <a:lnTo>
                    <a:pt x="7126" y="89"/>
                  </a:lnTo>
                  <a:cubicBezTo>
                    <a:pt x="7120" y="89"/>
                    <a:pt x="7114" y="89"/>
                    <a:pt x="7102" y="101"/>
                  </a:cubicBezTo>
                  <a:cubicBezTo>
                    <a:pt x="7072" y="107"/>
                    <a:pt x="7037" y="113"/>
                    <a:pt x="7007" y="119"/>
                  </a:cubicBezTo>
                  <a:cubicBezTo>
                    <a:pt x="7001" y="119"/>
                    <a:pt x="6995" y="131"/>
                    <a:pt x="6983" y="131"/>
                  </a:cubicBezTo>
                  <a:cubicBezTo>
                    <a:pt x="6948" y="137"/>
                    <a:pt x="6912" y="149"/>
                    <a:pt x="6876" y="161"/>
                  </a:cubicBezTo>
                  <a:cubicBezTo>
                    <a:pt x="6865" y="161"/>
                    <a:pt x="6859" y="166"/>
                    <a:pt x="6853" y="166"/>
                  </a:cubicBezTo>
                  <a:cubicBezTo>
                    <a:pt x="6817" y="172"/>
                    <a:pt x="6787" y="190"/>
                    <a:pt x="6746" y="196"/>
                  </a:cubicBezTo>
                  <a:cubicBezTo>
                    <a:pt x="6740" y="196"/>
                    <a:pt x="6734" y="202"/>
                    <a:pt x="6728" y="202"/>
                  </a:cubicBezTo>
                  <a:cubicBezTo>
                    <a:pt x="6686" y="220"/>
                    <a:pt x="6645" y="226"/>
                    <a:pt x="6609" y="238"/>
                  </a:cubicBezTo>
                  <a:cubicBezTo>
                    <a:pt x="6597" y="238"/>
                    <a:pt x="6591" y="250"/>
                    <a:pt x="6580" y="250"/>
                  </a:cubicBezTo>
                  <a:cubicBezTo>
                    <a:pt x="6538" y="261"/>
                    <a:pt x="6508" y="267"/>
                    <a:pt x="6473" y="285"/>
                  </a:cubicBezTo>
                  <a:cubicBezTo>
                    <a:pt x="6467" y="285"/>
                    <a:pt x="6461" y="291"/>
                    <a:pt x="6449" y="291"/>
                  </a:cubicBezTo>
                  <a:cubicBezTo>
                    <a:pt x="6413" y="309"/>
                    <a:pt x="6372" y="321"/>
                    <a:pt x="6330" y="339"/>
                  </a:cubicBezTo>
                  <a:cubicBezTo>
                    <a:pt x="6324" y="339"/>
                    <a:pt x="6312" y="345"/>
                    <a:pt x="6300" y="351"/>
                  </a:cubicBezTo>
                  <a:cubicBezTo>
                    <a:pt x="6265" y="368"/>
                    <a:pt x="6229" y="380"/>
                    <a:pt x="6200" y="398"/>
                  </a:cubicBezTo>
                  <a:cubicBezTo>
                    <a:pt x="6194" y="398"/>
                    <a:pt x="6182" y="404"/>
                    <a:pt x="6182" y="404"/>
                  </a:cubicBezTo>
                  <a:cubicBezTo>
                    <a:pt x="6146" y="416"/>
                    <a:pt x="6105" y="440"/>
                    <a:pt x="6063" y="457"/>
                  </a:cubicBezTo>
                  <a:cubicBezTo>
                    <a:pt x="6057" y="463"/>
                    <a:pt x="6045" y="463"/>
                    <a:pt x="6033" y="469"/>
                  </a:cubicBezTo>
                  <a:cubicBezTo>
                    <a:pt x="6021" y="475"/>
                    <a:pt x="6015" y="475"/>
                    <a:pt x="5998" y="487"/>
                  </a:cubicBezTo>
                  <a:lnTo>
                    <a:pt x="5956" y="505"/>
                  </a:lnTo>
                  <a:cubicBezTo>
                    <a:pt x="5932" y="517"/>
                    <a:pt x="5915" y="523"/>
                    <a:pt x="5897" y="535"/>
                  </a:cubicBezTo>
                  <a:cubicBezTo>
                    <a:pt x="5867" y="552"/>
                    <a:pt x="5843" y="564"/>
                    <a:pt x="5814" y="576"/>
                  </a:cubicBezTo>
                  <a:cubicBezTo>
                    <a:pt x="5796" y="582"/>
                    <a:pt x="5778" y="588"/>
                    <a:pt x="5760" y="606"/>
                  </a:cubicBezTo>
                  <a:lnTo>
                    <a:pt x="5671" y="647"/>
                  </a:lnTo>
                  <a:lnTo>
                    <a:pt x="5629" y="671"/>
                  </a:lnTo>
                  <a:cubicBezTo>
                    <a:pt x="5582" y="695"/>
                    <a:pt x="5540" y="725"/>
                    <a:pt x="5493" y="742"/>
                  </a:cubicBezTo>
                  <a:cubicBezTo>
                    <a:pt x="5451" y="766"/>
                    <a:pt x="5404" y="796"/>
                    <a:pt x="5362" y="820"/>
                  </a:cubicBezTo>
                  <a:lnTo>
                    <a:pt x="5315" y="843"/>
                  </a:lnTo>
                  <a:cubicBezTo>
                    <a:pt x="5285" y="855"/>
                    <a:pt x="5255" y="879"/>
                    <a:pt x="5226" y="891"/>
                  </a:cubicBezTo>
                  <a:cubicBezTo>
                    <a:pt x="5214" y="903"/>
                    <a:pt x="5196" y="915"/>
                    <a:pt x="5172" y="921"/>
                  </a:cubicBezTo>
                  <a:cubicBezTo>
                    <a:pt x="5143" y="938"/>
                    <a:pt x="5113" y="962"/>
                    <a:pt x="5095" y="974"/>
                  </a:cubicBezTo>
                  <a:cubicBezTo>
                    <a:pt x="5077" y="980"/>
                    <a:pt x="5065" y="998"/>
                    <a:pt x="5042" y="1004"/>
                  </a:cubicBezTo>
                  <a:cubicBezTo>
                    <a:pt x="5012" y="1027"/>
                    <a:pt x="4982" y="1039"/>
                    <a:pt x="4959" y="1063"/>
                  </a:cubicBezTo>
                  <a:cubicBezTo>
                    <a:pt x="4947" y="1069"/>
                    <a:pt x="4929" y="1087"/>
                    <a:pt x="4917" y="1093"/>
                  </a:cubicBezTo>
                  <a:cubicBezTo>
                    <a:pt x="4887" y="1117"/>
                    <a:pt x="4858" y="1140"/>
                    <a:pt x="4816" y="1158"/>
                  </a:cubicBezTo>
                  <a:cubicBezTo>
                    <a:pt x="4804" y="1170"/>
                    <a:pt x="4798" y="1176"/>
                    <a:pt x="4780" y="1182"/>
                  </a:cubicBezTo>
                  <a:lnTo>
                    <a:pt x="4537" y="1360"/>
                  </a:lnTo>
                  <a:lnTo>
                    <a:pt x="4531" y="1366"/>
                  </a:lnTo>
                  <a:cubicBezTo>
                    <a:pt x="4478" y="1413"/>
                    <a:pt x="4424" y="1449"/>
                    <a:pt x="4371" y="1497"/>
                  </a:cubicBezTo>
                  <a:cubicBezTo>
                    <a:pt x="4359" y="1502"/>
                    <a:pt x="4341" y="1514"/>
                    <a:pt x="4335" y="1526"/>
                  </a:cubicBezTo>
                  <a:cubicBezTo>
                    <a:pt x="4299" y="1556"/>
                    <a:pt x="4252" y="1592"/>
                    <a:pt x="4216" y="1621"/>
                  </a:cubicBezTo>
                  <a:cubicBezTo>
                    <a:pt x="4204" y="1633"/>
                    <a:pt x="4181" y="1651"/>
                    <a:pt x="4163" y="1663"/>
                  </a:cubicBezTo>
                  <a:cubicBezTo>
                    <a:pt x="4127" y="1704"/>
                    <a:pt x="4086" y="1734"/>
                    <a:pt x="4044" y="1770"/>
                  </a:cubicBezTo>
                  <a:cubicBezTo>
                    <a:pt x="4032" y="1776"/>
                    <a:pt x="4026" y="1793"/>
                    <a:pt x="4008" y="1799"/>
                  </a:cubicBezTo>
                  <a:cubicBezTo>
                    <a:pt x="3955" y="1841"/>
                    <a:pt x="3907" y="1888"/>
                    <a:pt x="3854" y="1942"/>
                  </a:cubicBezTo>
                  <a:lnTo>
                    <a:pt x="3818" y="1978"/>
                  </a:lnTo>
                  <a:cubicBezTo>
                    <a:pt x="3777" y="2013"/>
                    <a:pt x="3735" y="2049"/>
                    <a:pt x="3700" y="2090"/>
                  </a:cubicBezTo>
                  <a:cubicBezTo>
                    <a:pt x="3682" y="2102"/>
                    <a:pt x="3670" y="2120"/>
                    <a:pt x="3646" y="2132"/>
                  </a:cubicBezTo>
                  <a:lnTo>
                    <a:pt x="3527" y="2251"/>
                  </a:lnTo>
                  <a:lnTo>
                    <a:pt x="3492" y="2286"/>
                  </a:lnTo>
                  <a:cubicBezTo>
                    <a:pt x="3438" y="2340"/>
                    <a:pt x="3391" y="2393"/>
                    <a:pt x="3343" y="2435"/>
                  </a:cubicBezTo>
                  <a:lnTo>
                    <a:pt x="3302" y="2476"/>
                  </a:lnTo>
                  <a:cubicBezTo>
                    <a:pt x="3266" y="2512"/>
                    <a:pt x="3231" y="2554"/>
                    <a:pt x="3195" y="2595"/>
                  </a:cubicBezTo>
                  <a:cubicBezTo>
                    <a:pt x="3177" y="2607"/>
                    <a:pt x="3165" y="2631"/>
                    <a:pt x="3147" y="2643"/>
                  </a:cubicBezTo>
                  <a:cubicBezTo>
                    <a:pt x="3112" y="2690"/>
                    <a:pt x="3076" y="2726"/>
                    <a:pt x="3035" y="2773"/>
                  </a:cubicBezTo>
                  <a:lnTo>
                    <a:pt x="2999" y="2809"/>
                  </a:lnTo>
                  <a:cubicBezTo>
                    <a:pt x="2957" y="2862"/>
                    <a:pt x="2904" y="2922"/>
                    <a:pt x="2856" y="2969"/>
                  </a:cubicBezTo>
                  <a:cubicBezTo>
                    <a:pt x="2851" y="2987"/>
                    <a:pt x="2839" y="2993"/>
                    <a:pt x="2827" y="3011"/>
                  </a:cubicBezTo>
                  <a:lnTo>
                    <a:pt x="2720" y="3141"/>
                  </a:lnTo>
                  <a:cubicBezTo>
                    <a:pt x="2702" y="3159"/>
                    <a:pt x="2690" y="3177"/>
                    <a:pt x="2672" y="3195"/>
                  </a:cubicBezTo>
                  <a:cubicBezTo>
                    <a:pt x="2637" y="3236"/>
                    <a:pt x="2601" y="3284"/>
                    <a:pt x="2571" y="3325"/>
                  </a:cubicBezTo>
                  <a:cubicBezTo>
                    <a:pt x="2560" y="3343"/>
                    <a:pt x="2548" y="3355"/>
                    <a:pt x="2542" y="3367"/>
                  </a:cubicBezTo>
                  <a:cubicBezTo>
                    <a:pt x="2494" y="3426"/>
                    <a:pt x="2453" y="3486"/>
                    <a:pt x="2405" y="3533"/>
                  </a:cubicBezTo>
                  <a:cubicBezTo>
                    <a:pt x="2399" y="3551"/>
                    <a:pt x="2381" y="3557"/>
                    <a:pt x="2376" y="3575"/>
                  </a:cubicBezTo>
                  <a:cubicBezTo>
                    <a:pt x="2340" y="3616"/>
                    <a:pt x="2310" y="3670"/>
                    <a:pt x="2275" y="3711"/>
                  </a:cubicBezTo>
                  <a:cubicBezTo>
                    <a:pt x="2257" y="3729"/>
                    <a:pt x="2251" y="3753"/>
                    <a:pt x="2233" y="3765"/>
                  </a:cubicBezTo>
                  <a:cubicBezTo>
                    <a:pt x="2197" y="3812"/>
                    <a:pt x="2168" y="3860"/>
                    <a:pt x="2138" y="3907"/>
                  </a:cubicBezTo>
                  <a:cubicBezTo>
                    <a:pt x="2132" y="3919"/>
                    <a:pt x="2114" y="3937"/>
                    <a:pt x="2108" y="3943"/>
                  </a:cubicBezTo>
                  <a:cubicBezTo>
                    <a:pt x="2067" y="4002"/>
                    <a:pt x="2025" y="4062"/>
                    <a:pt x="1984" y="4127"/>
                  </a:cubicBezTo>
                  <a:cubicBezTo>
                    <a:pt x="1978" y="4145"/>
                    <a:pt x="1966" y="4151"/>
                    <a:pt x="1960" y="4169"/>
                  </a:cubicBezTo>
                  <a:cubicBezTo>
                    <a:pt x="1930" y="4216"/>
                    <a:pt x="1895" y="4264"/>
                    <a:pt x="1865" y="4317"/>
                  </a:cubicBezTo>
                  <a:cubicBezTo>
                    <a:pt x="1847" y="4329"/>
                    <a:pt x="1841" y="4353"/>
                    <a:pt x="1829" y="4365"/>
                  </a:cubicBezTo>
                  <a:cubicBezTo>
                    <a:pt x="1800" y="4418"/>
                    <a:pt x="1770" y="4466"/>
                    <a:pt x="1728" y="4513"/>
                  </a:cubicBezTo>
                  <a:lnTo>
                    <a:pt x="1710" y="4561"/>
                  </a:lnTo>
                  <a:cubicBezTo>
                    <a:pt x="1669" y="4626"/>
                    <a:pt x="1633" y="4685"/>
                    <a:pt x="1598" y="4751"/>
                  </a:cubicBezTo>
                  <a:cubicBezTo>
                    <a:pt x="1592" y="4768"/>
                    <a:pt x="1580" y="4774"/>
                    <a:pt x="1574" y="4792"/>
                  </a:cubicBezTo>
                  <a:lnTo>
                    <a:pt x="1485" y="4947"/>
                  </a:lnTo>
                  <a:cubicBezTo>
                    <a:pt x="1479" y="4970"/>
                    <a:pt x="1461" y="4982"/>
                    <a:pt x="1455" y="5006"/>
                  </a:cubicBezTo>
                  <a:cubicBezTo>
                    <a:pt x="1425" y="5059"/>
                    <a:pt x="1396" y="5107"/>
                    <a:pt x="1372" y="5160"/>
                  </a:cubicBezTo>
                  <a:lnTo>
                    <a:pt x="1354" y="5208"/>
                  </a:lnTo>
                  <a:cubicBezTo>
                    <a:pt x="1313" y="5273"/>
                    <a:pt x="1283" y="5338"/>
                    <a:pt x="1247" y="5404"/>
                  </a:cubicBezTo>
                  <a:cubicBezTo>
                    <a:pt x="1241" y="5422"/>
                    <a:pt x="1235" y="5427"/>
                    <a:pt x="1235" y="5445"/>
                  </a:cubicBezTo>
                  <a:cubicBezTo>
                    <a:pt x="1206" y="5493"/>
                    <a:pt x="1182" y="5552"/>
                    <a:pt x="1152" y="5606"/>
                  </a:cubicBezTo>
                  <a:cubicBezTo>
                    <a:pt x="1146" y="5629"/>
                    <a:pt x="1129" y="5641"/>
                    <a:pt x="1123" y="5665"/>
                  </a:cubicBezTo>
                  <a:cubicBezTo>
                    <a:pt x="1099" y="5718"/>
                    <a:pt x="1069" y="5772"/>
                    <a:pt x="1045" y="5819"/>
                  </a:cubicBezTo>
                  <a:lnTo>
                    <a:pt x="1028" y="5867"/>
                  </a:lnTo>
                  <a:lnTo>
                    <a:pt x="939" y="6069"/>
                  </a:lnTo>
                  <a:cubicBezTo>
                    <a:pt x="927" y="6081"/>
                    <a:pt x="927" y="6087"/>
                    <a:pt x="921" y="6104"/>
                  </a:cubicBezTo>
                  <a:cubicBezTo>
                    <a:pt x="897" y="6164"/>
                    <a:pt x="867" y="6217"/>
                    <a:pt x="849" y="6277"/>
                  </a:cubicBezTo>
                  <a:cubicBezTo>
                    <a:pt x="838" y="6294"/>
                    <a:pt x="832" y="6312"/>
                    <a:pt x="826" y="6336"/>
                  </a:cubicBezTo>
                  <a:cubicBezTo>
                    <a:pt x="802" y="6383"/>
                    <a:pt x="778" y="6437"/>
                    <a:pt x="760" y="6496"/>
                  </a:cubicBezTo>
                  <a:cubicBezTo>
                    <a:pt x="749" y="6514"/>
                    <a:pt x="743" y="6526"/>
                    <a:pt x="743" y="6544"/>
                  </a:cubicBezTo>
                  <a:cubicBezTo>
                    <a:pt x="713" y="6609"/>
                    <a:pt x="689" y="6674"/>
                    <a:pt x="659" y="6752"/>
                  </a:cubicBezTo>
                  <a:cubicBezTo>
                    <a:pt x="654" y="6764"/>
                    <a:pt x="654" y="6769"/>
                    <a:pt x="648" y="6787"/>
                  </a:cubicBezTo>
                  <a:cubicBezTo>
                    <a:pt x="624" y="6847"/>
                    <a:pt x="600" y="6900"/>
                    <a:pt x="588" y="6959"/>
                  </a:cubicBezTo>
                  <a:cubicBezTo>
                    <a:pt x="582" y="6977"/>
                    <a:pt x="570" y="6995"/>
                    <a:pt x="564" y="7019"/>
                  </a:cubicBezTo>
                  <a:cubicBezTo>
                    <a:pt x="541" y="7066"/>
                    <a:pt x="529" y="7126"/>
                    <a:pt x="511" y="7179"/>
                  </a:cubicBezTo>
                  <a:cubicBezTo>
                    <a:pt x="505" y="7197"/>
                    <a:pt x="505" y="7209"/>
                    <a:pt x="499" y="7227"/>
                  </a:cubicBezTo>
                  <a:cubicBezTo>
                    <a:pt x="475" y="7292"/>
                    <a:pt x="452" y="7357"/>
                    <a:pt x="434" y="7434"/>
                  </a:cubicBezTo>
                  <a:cubicBezTo>
                    <a:pt x="434" y="7446"/>
                    <a:pt x="422" y="7452"/>
                    <a:pt x="422" y="7470"/>
                  </a:cubicBezTo>
                  <a:cubicBezTo>
                    <a:pt x="410" y="7530"/>
                    <a:pt x="386" y="7583"/>
                    <a:pt x="374" y="7642"/>
                  </a:cubicBezTo>
                  <a:cubicBezTo>
                    <a:pt x="374" y="7648"/>
                    <a:pt x="363" y="7660"/>
                    <a:pt x="363" y="7672"/>
                  </a:cubicBezTo>
                  <a:lnTo>
                    <a:pt x="345" y="7737"/>
                  </a:lnTo>
                  <a:cubicBezTo>
                    <a:pt x="345" y="7749"/>
                    <a:pt x="333" y="7761"/>
                    <a:pt x="333" y="7773"/>
                  </a:cubicBezTo>
                  <a:cubicBezTo>
                    <a:pt x="321" y="7826"/>
                    <a:pt x="303" y="7868"/>
                    <a:pt x="297" y="7921"/>
                  </a:cubicBezTo>
                  <a:cubicBezTo>
                    <a:pt x="297" y="7939"/>
                    <a:pt x="291" y="7951"/>
                    <a:pt x="291" y="7957"/>
                  </a:cubicBezTo>
                  <a:cubicBezTo>
                    <a:pt x="285" y="8005"/>
                    <a:pt x="268" y="8040"/>
                    <a:pt x="262" y="8088"/>
                  </a:cubicBezTo>
                  <a:cubicBezTo>
                    <a:pt x="262" y="8094"/>
                    <a:pt x="256" y="8105"/>
                    <a:pt x="256" y="8117"/>
                  </a:cubicBezTo>
                  <a:cubicBezTo>
                    <a:pt x="238" y="8165"/>
                    <a:pt x="232" y="8212"/>
                    <a:pt x="214" y="8266"/>
                  </a:cubicBezTo>
                  <a:cubicBezTo>
                    <a:pt x="214" y="8278"/>
                    <a:pt x="208" y="8284"/>
                    <a:pt x="208" y="8301"/>
                  </a:cubicBezTo>
                  <a:cubicBezTo>
                    <a:pt x="202" y="8343"/>
                    <a:pt x="196" y="8385"/>
                    <a:pt x="178" y="8426"/>
                  </a:cubicBezTo>
                  <a:cubicBezTo>
                    <a:pt x="178" y="8432"/>
                    <a:pt x="173" y="8450"/>
                    <a:pt x="173" y="8456"/>
                  </a:cubicBezTo>
                  <a:cubicBezTo>
                    <a:pt x="167" y="8509"/>
                    <a:pt x="149" y="8551"/>
                    <a:pt x="143" y="8604"/>
                  </a:cubicBezTo>
                  <a:cubicBezTo>
                    <a:pt x="143" y="8622"/>
                    <a:pt x="137" y="8628"/>
                    <a:pt x="137" y="8640"/>
                  </a:cubicBezTo>
                  <a:cubicBezTo>
                    <a:pt x="125" y="8687"/>
                    <a:pt x="119" y="8723"/>
                    <a:pt x="113" y="8771"/>
                  </a:cubicBezTo>
                  <a:cubicBezTo>
                    <a:pt x="113" y="8776"/>
                    <a:pt x="113" y="8782"/>
                    <a:pt x="107" y="8788"/>
                  </a:cubicBezTo>
                  <a:cubicBezTo>
                    <a:pt x="95" y="8842"/>
                    <a:pt x="89" y="8889"/>
                    <a:pt x="83" y="8937"/>
                  </a:cubicBezTo>
                  <a:cubicBezTo>
                    <a:pt x="83" y="8955"/>
                    <a:pt x="83" y="8961"/>
                    <a:pt x="78" y="8978"/>
                  </a:cubicBezTo>
                  <a:cubicBezTo>
                    <a:pt x="66" y="9020"/>
                    <a:pt x="60" y="9067"/>
                    <a:pt x="60" y="9109"/>
                  </a:cubicBezTo>
                  <a:lnTo>
                    <a:pt x="60" y="9133"/>
                  </a:lnTo>
                  <a:cubicBezTo>
                    <a:pt x="54" y="9186"/>
                    <a:pt x="48" y="9228"/>
                    <a:pt x="48" y="9281"/>
                  </a:cubicBezTo>
                  <a:lnTo>
                    <a:pt x="48" y="9311"/>
                  </a:lnTo>
                  <a:cubicBezTo>
                    <a:pt x="36" y="9352"/>
                    <a:pt x="36" y="9400"/>
                    <a:pt x="30" y="9442"/>
                  </a:cubicBezTo>
                  <a:lnTo>
                    <a:pt x="30" y="9459"/>
                  </a:lnTo>
                  <a:lnTo>
                    <a:pt x="30" y="9465"/>
                  </a:lnTo>
                  <a:cubicBezTo>
                    <a:pt x="30" y="9495"/>
                    <a:pt x="24" y="9525"/>
                    <a:pt x="24" y="9560"/>
                  </a:cubicBezTo>
                  <a:cubicBezTo>
                    <a:pt x="24" y="9584"/>
                    <a:pt x="24" y="9608"/>
                    <a:pt x="18" y="9620"/>
                  </a:cubicBezTo>
                  <a:cubicBezTo>
                    <a:pt x="18" y="9661"/>
                    <a:pt x="6" y="9691"/>
                    <a:pt x="6" y="9727"/>
                  </a:cubicBezTo>
                  <a:lnTo>
                    <a:pt x="6" y="9786"/>
                  </a:lnTo>
                  <a:cubicBezTo>
                    <a:pt x="6" y="9822"/>
                    <a:pt x="6" y="9869"/>
                    <a:pt x="0" y="9905"/>
                  </a:cubicBezTo>
                  <a:lnTo>
                    <a:pt x="0" y="9940"/>
                  </a:lnTo>
                  <a:lnTo>
                    <a:pt x="0" y="10107"/>
                  </a:lnTo>
                  <a:lnTo>
                    <a:pt x="0" y="10255"/>
                  </a:lnTo>
                  <a:lnTo>
                    <a:pt x="0" y="10297"/>
                  </a:lnTo>
                  <a:lnTo>
                    <a:pt x="0" y="10403"/>
                  </a:lnTo>
                  <a:lnTo>
                    <a:pt x="0" y="10445"/>
                  </a:lnTo>
                  <a:cubicBezTo>
                    <a:pt x="0" y="10481"/>
                    <a:pt x="0" y="10510"/>
                    <a:pt x="6" y="10540"/>
                  </a:cubicBezTo>
                  <a:lnTo>
                    <a:pt x="6" y="10588"/>
                  </a:lnTo>
                  <a:cubicBezTo>
                    <a:pt x="6" y="10623"/>
                    <a:pt x="18" y="10659"/>
                    <a:pt x="18" y="10700"/>
                  </a:cubicBezTo>
                  <a:lnTo>
                    <a:pt x="18" y="10730"/>
                  </a:lnTo>
                  <a:cubicBezTo>
                    <a:pt x="24" y="10772"/>
                    <a:pt x="24" y="10819"/>
                    <a:pt x="30" y="10867"/>
                  </a:cubicBezTo>
                  <a:lnTo>
                    <a:pt x="30" y="10896"/>
                  </a:lnTo>
                  <a:cubicBezTo>
                    <a:pt x="36" y="10938"/>
                    <a:pt x="36" y="10974"/>
                    <a:pt x="48" y="11003"/>
                  </a:cubicBezTo>
                  <a:cubicBezTo>
                    <a:pt x="48" y="11015"/>
                    <a:pt x="54" y="11033"/>
                    <a:pt x="54" y="11045"/>
                  </a:cubicBezTo>
                  <a:cubicBezTo>
                    <a:pt x="54" y="11063"/>
                    <a:pt x="60" y="11086"/>
                    <a:pt x="60" y="11098"/>
                  </a:cubicBezTo>
                  <a:cubicBezTo>
                    <a:pt x="60" y="11116"/>
                    <a:pt x="66" y="11122"/>
                    <a:pt x="66" y="11134"/>
                  </a:cubicBezTo>
                  <a:cubicBezTo>
                    <a:pt x="66" y="11152"/>
                    <a:pt x="78" y="11164"/>
                    <a:pt x="78" y="11181"/>
                  </a:cubicBezTo>
                  <a:cubicBezTo>
                    <a:pt x="83" y="11211"/>
                    <a:pt x="83" y="11241"/>
                    <a:pt x="89" y="11276"/>
                  </a:cubicBezTo>
                  <a:cubicBezTo>
                    <a:pt x="89" y="11294"/>
                    <a:pt x="95" y="11300"/>
                    <a:pt x="95" y="11312"/>
                  </a:cubicBezTo>
                  <a:cubicBezTo>
                    <a:pt x="107" y="11359"/>
                    <a:pt x="113" y="11395"/>
                    <a:pt x="119" y="11443"/>
                  </a:cubicBezTo>
                  <a:cubicBezTo>
                    <a:pt x="119" y="11449"/>
                    <a:pt x="119" y="11454"/>
                    <a:pt x="125" y="11460"/>
                  </a:cubicBezTo>
                  <a:cubicBezTo>
                    <a:pt x="137" y="11502"/>
                    <a:pt x="143" y="11532"/>
                    <a:pt x="149" y="11561"/>
                  </a:cubicBezTo>
                  <a:cubicBezTo>
                    <a:pt x="149" y="11573"/>
                    <a:pt x="155" y="11591"/>
                    <a:pt x="155" y="11597"/>
                  </a:cubicBezTo>
                  <a:cubicBezTo>
                    <a:pt x="167" y="11627"/>
                    <a:pt x="173" y="11650"/>
                    <a:pt x="178" y="11680"/>
                  </a:cubicBezTo>
                  <a:cubicBezTo>
                    <a:pt x="178" y="11692"/>
                    <a:pt x="184" y="11710"/>
                    <a:pt x="184" y="11716"/>
                  </a:cubicBezTo>
                  <a:lnTo>
                    <a:pt x="208" y="11805"/>
                  </a:lnTo>
                  <a:cubicBezTo>
                    <a:pt x="208" y="11811"/>
                    <a:pt x="214" y="11829"/>
                    <a:pt x="214" y="11835"/>
                  </a:cubicBezTo>
                  <a:cubicBezTo>
                    <a:pt x="232" y="11870"/>
                    <a:pt x="238" y="11906"/>
                    <a:pt x="256" y="11947"/>
                  </a:cubicBezTo>
                  <a:cubicBezTo>
                    <a:pt x="256" y="11953"/>
                    <a:pt x="262" y="11959"/>
                    <a:pt x="262" y="11965"/>
                  </a:cubicBezTo>
                  <a:cubicBezTo>
                    <a:pt x="268" y="11995"/>
                    <a:pt x="285" y="12025"/>
                    <a:pt x="291" y="12054"/>
                  </a:cubicBezTo>
                  <a:cubicBezTo>
                    <a:pt x="297" y="12072"/>
                    <a:pt x="297" y="12078"/>
                    <a:pt x="303" y="12096"/>
                  </a:cubicBezTo>
                  <a:cubicBezTo>
                    <a:pt x="315" y="12114"/>
                    <a:pt x="327" y="12143"/>
                    <a:pt x="333" y="12167"/>
                  </a:cubicBezTo>
                  <a:cubicBezTo>
                    <a:pt x="345" y="12185"/>
                    <a:pt x="345" y="12191"/>
                    <a:pt x="351" y="12203"/>
                  </a:cubicBezTo>
                  <a:cubicBezTo>
                    <a:pt x="363" y="12232"/>
                    <a:pt x="374" y="12256"/>
                    <a:pt x="386" y="12286"/>
                  </a:cubicBezTo>
                  <a:cubicBezTo>
                    <a:pt x="386" y="12292"/>
                    <a:pt x="392" y="12304"/>
                    <a:pt x="392" y="12310"/>
                  </a:cubicBezTo>
                  <a:cubicBezTo>
                    <a:pt x="410" y="12345"/>
                    <a:pt x="422" y="12375"/>
                    <a:pt x="440" y="12405"/>
                  </a:cubicBezTo>
                  <a:cubicBezTo>
                    <a:pt x="446" y="12410"/>
                    <a:pt x="446" y="12422"/>
                    <a:pt x="452" y="12428"/>
                  </a:cubicBezTo>
                  <a:cubicBezTo>
                    <a:pt x="469" y="12452"/>
                    <a:pt x="475" y="12482"/>
                    <a:pt x="493" y="12500"/>
                  </a:cubicBezTo>
                  <a:cubicBezTo>
                    <a:pt x="499" y="12511"/>
                    <a:pt x="505" y="12523"/>
                    <a:pt x="505" y="12529"/>
                  </a:cubicBezTo>
                  <a:cubicBezTo>
                    <a:pt x="523" y="12553"/>
                    <a:pt x="529" y="12577"/>
                    <a:pt x="541" y="12601"/>
                  </a:cubicBezTo>
                  <a:cubicBezTo>
                    <a:pt x="553" y="12606"/>
                    <a:pt x="559" y="12618"/>
                    <a:pt x="559" y="12630"/>
                  </a:cubicBezTo>
                  <a:cubicBezTo>
                    <a:pt x="570" y="12648"/>
                    <a:pt x="588" y="12678"/>
                    <a:pt x="600" y="12701"/>
                  </a:cubicBezTo>
                  <a:cubicBezTo>
                    <a:pt x="600" y="12707"/>
                    <a:pt x="612" y="12707"/>
                    <a:pt x="612" y="12719"/>
                  </a:cubicBezTo>
                  <a:cubicBezTo>
                    <a:pt x="630" y="12749"/>
                    <a:pt x="648" y="12779"/>
                    <a:pt x="671" y="12808"/>
                  </a:cubicBezTo>
                  <a:cubicBezTo>
                    <a:pt x="677" y="12814"/>
                    <a:pt x="677" y="12820"/>
                    <a:pt x="683" y="12826"/>
                  </a:cubicBezTo>
                  <a:lnTo>
                    <a:pt x="731" y="12897"/>
                  </a:lnTo>
                  <a:cubicBezTo>
                    <a:pt x="737" y="12903"/>
                    <a:pt x="743" y="12909"/>
                    <a:pt x="749" y="12927"/>
                  </a:cubicBezTo>
                  <a:cubicBezTo>
                    <a:pt x="766" y="12945"/>
                    <a:pt x="778" y="12963"/>
                    <a:pt x="796" y="12986"/>
                  </a:cubicBezTo>
                  <a:lnTo>
                    <a:pt x="820" y="13004"/>
                  </a:lnTo>
                  <a:cubicBezTo>
                    <a:pt x="832" y="13028"/>
                    <a:pt x="855" y="13052"/>
                    <a:pt x="879" y="13076"/>
                  </a:cubicBezTo>
                  <a:lnTo>
                    <a:pt x="885" y="13081"/>
                  </a:lnTo>
                  <a:cubicBezTo>
                    <a:pt x="909" y="13105"/>
                    <a:pt x="927" y="13135"/>
                    <a:pt x="950" y="13153"/>
                  </a:cubicBezTo>
                  <a:lnTo>
                    <a:pt x="974" y="13176"/>
                  </a:lnTo>
                  <a:lnTo>
                    <a:pt x="1028" y="13230"/>
                  </a:lnTo>
                  <a:lnTo>
                    <a:pt x="1045" y="13254"/>
                  </a:lnTo>
                  <a:cubicBezTo>
                    <a:pt x="1063" y="13266"/>
                    <a:pt x="1087" y="13283"/>
                    <a:pt x="1099" y="13295"/>
                  </a:cubicBezTo>
                  <a:lnTo>
                    <a:pt x="1123" y="13319"/>
                  </a:lnTo>
                  <a:cubicBezTo>
                    <a:pt x="1146" y="13343"/>
                    <a:pt x="1164" y="13355"/>
                    <a:pt x="1188" y="13378"/>
                  </a:cubicBezTo>
                  <a:cubicBezTo>
                    <a:pt x="1188" y="13378"/>
                    <a:pt x="1194" y="13378"/>
                    <a:pt x="1194" y="13384"/>
                  </a:cubicBezTo>
                  <a:cubicBezTo>
                    <a:pt x="1218" y="13408"/>
                    <a:pt x="1247" y="13432"/>
                    <a:pt x="1271" y="13444"/>
                  </a:cubicBezTo>
                  <a:cubicBezTo>
                    <a:pt x="1277" y="13450"/>
                    <a:pt x="1283" y="13462"/>
                    <a:pt x="1295" y="13462"/>
                  </a:cubicBezTo>
                  <a:cubicBezTo>
                    <a:pt x="1313" y="13473"/>
                    <a:pt x="1330" y="13491"/>
                    <a:pt x="1354" y="13503"/>
                  </a:cubicBezTo>
                  <a:cubicBezTo>
                    <a:pt x="1360" y="13509"/>
                    <a:pt x="1366" y="13521"/>
                    <a:pt x="1384" y="13527"/>
                  </a:cubicBezTo>
                  <a:cubicBezTo>
                    <a:pt x="1402" y="13539"/>
                    <a:pt x="1420" y="13551"/>
                    <a:pt x="1443" y="13562"/>
                  </a:cubicBezTo>
                  <a:cubicBezTo>
                    <a:pt x="1449" y="13568"/>
                    <a:pt x="1455" y="13568"/>
                    <a:pt x="1461" y="13580"/>
                  </a:cubicBezTo>
                  <a:cubicBezTo>
                    <a:pt x="1491" y="13592"/>
                    <a:pt x="1515" y="13616"/>
                    <a:pt x="1544" y="13628"/>
                  </a:cubicBezTo>
                  <a:lnTo>
                    <a:pt x="9638" y="18402"/>
                  </a:lnTo>
                  <a:cubicBezTo>
                    <a:pt x="9636" y="18401"/>
                    <a:pt x="9634" y="18400"/>
                    <a:pt x="9632" y="18400"/>
                  </a:cubicBezTo>
                  <a:lnTo>
                    <a:pt x="9632" y="18400"/>
                  </a:lnTo>
                  <a:cubicBezTo>
                    <a:pt x="10055" y="18652"/>
                    <a:pt x="10548" y="18783"/>
                    <a:pt x="11093" y="18783"/>
                  </a:cubicBezTo>
                  <a:cubicBezTo>
                    <a:pt x="11821" y="18783"/>
                    <a:pt x="12643" y="18548"/>
                    <a:pt x="13515" y="18052"/>
                  </a:cubicBezTo>
                  <a:cubicBezTo>
                    <a:pt x="16537" y="16341"/>
                    <a:pt x="19002" y="12143"/>
                    <a:pt x="19025" y="8687"/>
                  </a:cubicBezTo>
                  <a:cubicBezTo>
                    <a:pt x="19049" y="6918"/>
                    <a:pt x="18444" y="5701"/>
                    <a:pt x="17464" y="5131"/>
                  </a:cubicBezTo>
                  <a:lnTo>
                    <a:pt x="17464" y="5131"/>
                  </a:lnTo>
                  <a:cubicBezTo>
                    <a:pt x="17464" y="5131"/>
                    <a:pt x="17465" y="5131"/>
                    <a:pt x="17466" y="5131"/>
                  </a:cubicBezTo>
                  <a:lnTo>
                    <a:pt x="17466" y="5131"/>
                  </a:lnTo>
                  <a:lnTo>
                    <a:pt x="9382" y="368"/>
                  </a:lnTo>
                  <a:cubicBezTo>
                    <a:pt x="9353" y="345"/>
                    <a:pt x="9317" y="327"/>
                    <a:pt x="9287" y="309"/>
                  </a:cubicBezTo>
                  <a:cubicBezTo>
                    <a:pt x="9281" y="297"/>
                    <a:pt x="9264" y="291"/>
                    <a:pt x="9252" y="291"/>
                  </a:cubicBezTo>
                  <a:cubicBezTo>
                    <a:pt x="9228" y="279"/>
                    <a:pt x="9204" y="267"/>
                    <a:pt x="9180" y="256"/>
                  </a:cubicBezTo>
                  <a:lnTo>
                    <a:pt x="9139" y="232"/>
                  </a:lnTo>
                  <a:cubicBezTo>
                    <a:pt x="9115" y="226"/>
                    <a:pt x="9091" y="208"/>
                    <a:pt x="9068" y="202"/>
                  </a:cubicBezTo>
                  <a:cubicBezTo>
                    <a:pt x="9056" y="196"/>
                    <a:pt x="9038" y="190"/>
                    <a:pt x="9026" y="190"/>
                  </a:cubicBezTo>
                  <a:lnTo>
                    <a:pt x="8961" y="166"/>
                  </a:lnTo>
                  <a:cubicBezTo>
                    <a:pt x="8943" y="161"/>
                    <a:pt x="8931" y="149"/>
                    <a:pt x="8913" y="149"/>
                  </a:cubicBezTo>
                  <a:lnTo>
                    <a:pt x="8848" y="131"/>
                  </a:lnTo>
                  <a:cubicBezTo>
                    <a:pt x="8830" y="119"/>
                    <a:pt x="8818" y="119"/>
                    <a:pt x="8806" y="113"/>
                  </a:cubicBezTo>
                  <a:lnTo>
                    <a:pt x="8735" y="89"/>
                  </a:lnTo>
                  <a:cubicBezTo>
                    <a:pt x="8723" y="83"/>
                    <a:pt x="8705" y="83"/>
                    <a:pt x="8693" y="77"/>
                  </a:cubicBezTo>
                  <a:cubicBezTo>
                    <a:pt x="8670" y="71"/>
                    <a:pt x="8646" y="60"/>
                    <a:pt x="8616" y="60"/>
                  </a:cubicBezTo>
                  <a:cubicBezTo>
                    <a:pt x="8604" y="60"/>
                    <a:pt x="8587" y="54"/>
                    <a:pt x="8575" y="54"/>
                  </a:cubicBezTo>
                  <a:cubicBezTo>
                    <a:pt x="8545" y="48"/>
                    <a:pt x="8515" y="42"/>
                    <a:pt x="8486" y="42"/>
                  </a:cubicBezTo>
                  <a:cubicBezTo>
                    <a:pt x="8480" y="42"/>
                    <a:pt x="8462" y="30"/>
                    <a:pt x="8456" y="30"/>
                  </a:cubicBezTo>
                  <a:cubicBezTo>
                    <a:pt x="8420" y="24"/>
                    <a:pt x="8373" y="18"/>
                    <a:pt x="8337" y="18"/>
                  </a:cubicBezTo>
                  <a:lnTo>
                    <a:pt x="8308" y="18"/>
                  </a:lnTo>
                  <a:cubicBezTo>
                    <a:pt x="8278" y="12"/>
                    <a:pt x="8248" y="12"/>
                    <a:pt x="8218" y="12"/>
                  </a:cubicBezTo>
                  <a:lnTo>
                    <a:pt x="8171" y="12"/>
                  </a:lnTo>
                  <a:cubicBezTo>
                    <a:pt x="8141" y="12"/>
                    <a:pt x="8123" y="0"/>
                    <a:pt x="80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5"/>
            <p:cNvSpPr/>
            <p:nvPr/>
          </p:nvSpPr>
          <p:spPr>
            <a:xfrm>
              <a:off x="8246507" y="74659"/>
              <a:ext cx="3213691" cy="3186284"/>
            </a:xfrm>
            <a:custGeom>
              <a:avLst/>
              <a:gdLst/>
              <a:ahLst/>
              <a:cxnLst/>
              <a:rect l="l" t="t" r="r" b="b"/>
              <a:pathLst>
                <a:path w="14811" h="15138" extrusionOk="0">
                  <a:moveTo>
                    <a:pt x="7911" y="1"/>
                  </a:moveTo>
                  <a:cubicBezTo>
                    <a:pt x="7322" y="1"/>
                    <a:pt x="6672" y="154"/>
                    <a:pt x="5986" y="473"/>
                  </a:cubicBezTo>
                  <a:cubicBezTo>
                    <a:pt x="5980" y="473"/>
                    <a:pt x="5969" y="485"/>
                    <a:pt x="5963" y="485"/>
                  </a:cubicBezTo>
                  <a:lnTo>
                    <a:pt x="5743" y="592"/>
                  </a:lnTo>
                  <a:cubicBezTo>
                    <a:pt x="5731" y="604"/>
                    <a:pt x="5725" y="604"/>
                    <a:pt x="5707" y="610"/>
                  </a:cubicBezTo>
                  <a:cubicBezTo>
                    <a:pt x="5630" y="651"/>
                    <a:pt x="5553" y="693"/>
                    <a:pt x="5470" y="734"/>
                  </a:cubicBezTo>
                  <a:cubicBezTo>
                    <a:pt x="2453" y="2462"/>
                    <a:pt x="13" y="6666"/>
                    <a:pt x="1" y="10122"/>
                  </a:cubicBezTo>
                  <a:cubicBezTo>
                    <a:pt x="1" y="11844"/>
                    <a:pt x="601" y="13056"/>
                    <a:pt x="1574" y="13626"/>
                  </a:cubicBezTo>
                  <a:lnTo>
                    <a:pt x="8255" y="14879"/>
                  </a:lnTo>
                  <a:cubicBezTo>
                    <a:pt x="8249" y="14873"/>
                    <a:pt x="8243" y="14873"/>
                    <a:pt x="8237" y="14867"/>
                  </a:cubicBezTo>
                  <a:lnTo>
                    <a:pt x="8237" y="14867"/>
                  </a:lnTo>
                  <a:cubicBezTo>
                    <a:pt x="8532" y="15045"/>
                    <a:pt x="8880" y="15138"/>
                    <a:pt x="9265" y="15138"/>
                  </a:cubicBezTo>
                  <a:cubicBezTo>
                    <a:pt x="9779" y="15138"/>
                    <a:pt x="10360" y="14973"/>
                    <a:pt x="10974" y="14623"/>
                  </a:cubicBezTo>
                  <a:cubicBezTo>
                    <a:pt x="13088" y="13412"/>
                    <a:pt x="14804" y="10473"/>
                    <a:pt x="14804" y="8044"/>
                  </a:cubicBezTo>
                  <a:cubicBezTo>
                    <a:pt x="14810" y="6850"/>
                    <a:pt x="14388" y="5995"/>
                    <a:pt x="13700" y="5603"/>
                  </a:cubicBezTo>
                  <a:lnTo>
                    <a:pt x="9353" y="372"/>
                  </a:lnTo>
                  <a:cubicBezTo>
                    <a:pt x="8936" y="128"/>
                    <a:pt x="8449" y="1"/>
                    <a:pt x="79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5"/>
            <p:cNvSpPr/>
            <p:nvPr/>
          </p:nvSpPr>
          <p:spPr>
            <a:xfrm>
              <a:off x="9476992" y="111704"/>
              <a:ext cx="4583052" cy="5620725"/>
            </a:xfrm>
            <a:custGeom>
              <a:avLst/>
              <a:gdLst/>
              <a:ahLst/>
              <a:cxnLst/>
              <a:rect l="l" t="t" r="r" b="b"/>
              <a:pathLst>
                <a:path w="21122" h="26704" extrusionOk="0">
                  <a:moveTo>
                    <a:pt x="15077" y="0"/>
                  </a:moveTo>
                  <a:cubicBezTo>
                    <a:pt x="14798" y="0"/>
                    <a:pt x="14430" y="24"/>
                    <a:pt x="14157" y="54"/>
                  </a:cubicBezTo>
                  <a:cubicBezTo>
                    <a:pt x="13658" y="107"/>
                    <a:pt x="12999" y="238"/>
                    <a:pt x="12518" y="386"/>
                  </a:cubicBezTo>
                  <a:cubicBezTo>
                    <a:pt x="12215" y="481"/>
                    <a:pt x="11805" y="624"/>
                    <a:pt x="11502" y="742"/>
                  </a:cubicBezTo>
                  <a:cubicBezTo>
                    <a:pt x="11241" y="849"/>
                    <a:pt x="10897" y="998"/>
                    <a:pt x="10647" y="1122"/>
                  </a:cubicBezTo>
                  <a:cubicBezTo>
                    <a:pt x="10154" y="1366"/>
                    <a:pt x="9513" y="1716"/>
                    <a:pt x="9050" y="2019"/>
                  </a:cubicBezTo>
                  <a:cubicBezTo>
                    <a:pt x="8807" y="2185"/>
                    <a:pt x="8480" y="2399"/>
                    <a:pt x="8242" y="2577"/>
                  </a:cubicBezTo>
                  <a:cubicBezTo>
                    <a:pt x="7957" y="2791"/>
                    <a:pt x="7583" y="3076"/>
                    <a:pt x="7316" y="3308"/>
                  </a:cubicBezTo>
                  <a:cubicBezTo>
                    <a:pt x="7091" y="3498"/>
                    <a:pt x="6794" y="3753"/>
                    <a:pt x="6580" y="3949"/>
                  </a:cubicBezTo>
                  <a:cubicBezTo>
                    <a:pt x="6336" y="4181"/>
                    <a:pt x="6016" y="4483"/>
                    <a:pt x="5784" y="4727"/>
                  </a:cubicBezTo>
                  <a:cubicBezTo>
                    <a:pt x="5570" y="4958"/>
                    <a:pt x="5279" y="5261"/>
                    <a:pt x="5078" y="5499"/>
                  </a:cubicBezTo>
                  <a:cubicBezTo>
                    <a:pt x="4893" y="5724"/>
                    <a:pt x="4644" y="6021"/>
                    <a:pt x="4466" y="6241"/>
                  </a:cubicBezTo>
                  <a:cubicBezTo>
                    <a:pt x="4276" y="6473"/>
                    <a:pt x="4038" y="6787"/>
                    <a:pt x="3872" y="7031"/>
                  </a:cubicBezTo>
                  <a:cubicBezTo>
                    <a:pt x="3546" y="7500"/>
                    <a:pt x="3136" y="8135"/>
                    <a:pt x="2833" y="8616"/>
                  </a:cubicBezTo>
                  <a:cubicBezTo>
                    <a:pt x="2673" y="8866"/>
                    <a:pt x="2506" y="9204"/>
                    <a:pt x="2364" y="9453"/>
                  </a:cubicBezTo>
                  <a:cubicBezTo>
                    <a:pt x="2239" y="9673"/>
                    <a:pt x="1824" y="10504"/>
                    <a:pt x="1544" y="11164"/>
                  </a:cubicBezTo>
                  <a:cubicBezTo>
                    <a:pt x="1426" y="11431"/>
                    <a:pt x="1289" y="11805"/>
                    <a:pt x="1182" y="12078"/>
                  </a:cubicBezTo>
                  <a:cubicBezTo>
                    <a:pt x="1081" y="12351"/>
                    <a:pt x="969" y="12713"/>
                    <a:pt x="873" y="12992"/>
                  </a:cubicBezTo>
                  <a:cubicBezTo>
                    <a:pt x="784" y="13266"/>
                    <a:pt x="683" y="13646"/>
                    <a:pt x="606" y="13925"/>
                  </a:cubicBezTo>
                  <a:cubicBezTo>
                    <a:pt x="523" y="14228"/>
                    <a:pt x="434" y="14637"/>
                    <a:pt x="369" y="14952"/>
                  </a:cubicBezTo>
                  <a:cubicBezTo>
                    <a:pt x="309" y="15237"/>
                    <a:pt x="238" y="15635"/>
                    <a:pt x="197" y="15920"/>
                  </a:cubicBezTo>
                  <a:cubicBezTo>
                    <a:pt x="137" y="16258"/>
                    <a:pt x="90" y="16704"/>
                    <a:pt x="60" y="17036"/>
                  </a:cubicBezTo>
                  <a:cubicBezTo>
                    <a:pt x="42" y="17327"/>
                    <a:pt x="18" y="17719"/>
                    <a:pt x="12" y="18016"/>
                  </a:cubicBezTo>
                  <a:cubicBezTo>
                    <a:pt x="1" y="18366"/>
                    <a:pt x="12" y="18823"/>
                    <a:pt x="24" y="19174"/>
                  </a:cubicBezTo>
                  <a:cubicBezTo>
                    <a:pt x="36" y="19459"/>
                    <a:pt x="72" y="19833"/>
                    <a:pt x="108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55" y="22832"/>
                    <a:pt x="1010" y="23324"/>
                    <a:pt x="1200" y="23681"/>
                  </a:cubicBezTo>
                  <a:cubicBezTo>
                    <a:pt x="1325" y="23918"/>
                    <a:pt x="1509" y="24227"/>
                    <a:pt x="1681" y="24435"/>
                  </a:cubicBezTo>
                  <a:cubicBezTo>
                    <a:pt x="1717" y="24482"/>
                    <a:pt x="1752" y="24536"/>
                    <a:pt x="1800" y="24583"/>
                  </a:cubicBezTo>
                  <a:cubicBezTo>
                    <a:pt x="1919" y="24726"/>
                    <a:pt x="2037" y="24880"/>
                    <a:pt x="2150" y="24999"/>
                  </a:cubicBezTo>
                  <a:cubicBezTo>
                    <a:pt x="2310" y="25171"/>
                    <a:pt x="2542" y="25385"/>
                    <a:pt x="2726" y="25545"/>
                  </a:cubicBezTo>
                  <a:cubicBezTo>
                    <a:pt x="3647" y="26302"/>
                    <a:pt x="4799" y="26703"/>
                    <a:pt x="6110" y="26703"/>
                  </a:cubicBezTo>
                  <a:cubicBezTo>
                    <a:pt x="7455" y="26703"/>
                    <a:pt x="8968" y="26281"/>
                    <a:pt x="10570" y="25385"/>
                  </a:cubicBezTo>
                  <a:cubicBezTo>
                    <a:pt x="16294" y="22202"/>
                    <a:pt x="20991" y="14245"/>
                    <a:pt x="21074" y="7619"/>
                  </a:cubicBezTo>
                  <a:cubicBezTo>
                    <a:pt x="21122" y="3842"/>
                    <a:pt x="19655" y="1307"/>
                    <a:pt x="17322" y="404"/>
                  </a:cubicBezTo>
                  <a:cubicBezTo>
                    <a:pt x="17215" y="362"/>
                    <a:pt x="17090" y="321"/>
                    <a:pt x="16965" y="285"/>
                  </a:cubicBezTo>
                  <a:cubicBezTo>
                    <a:pt x="16852" y="244"/>
                    <a:pt x="16740" y="208"/>
                    <a:pt x="16645" y="184"/>
                  </a:cubicBezTo>
                  <a:cubicBezTo>
                    <a:pt x="16407" y="137"/>
                    <a:pt x="16081" y="77"/>
                    <a:pt x="15837" y="48"/>
                  </a:cubicBezTo>
                  <a:cubicBezTo>
                    <a:pt x="15605" y="24"/>
                    <a:pt x="15303" y="0"/>
                    <a:pt x="150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5"/>
            <p:cNvSpPr/>
            <p:nvPr/>
          </p:nvSpPr>
          <p:spPr>
            <a:xfrm>
              <a:off x="9480897" y="111704"/>
              <a:ext cx="4000677" cy="5224386"/>
            </a:xfrm>
            <a:custGeom>
              <a:avLst/>
              <a:gdLst/>
              <a:ahLst/>
              <a:cxnLst/>
              <a:rect l="l" t="t" r="r" b="b"/>
              <a:pathLst>
                <a:path w="18438" h="24821" extrusionOk="0">
                  <a:moveTo>
                    <a:pt x="15077" y="0"/>
                  </a:moveTo>
                  <a:cubicBezTo>
                    <a:pt x="14792" y="0"/>
                    <a:pt x="14430" y="24"/>
                    <a:pt x="14156" y="54"/>
                  </a:cubicBezTo>
                  <a:cubicBezTo>
                    <a:pt x="13658" y="107"/>
                    <a:pt x="12999" y="238"/>
                    <a:pt x="12512" y="386"/>
                  </a:cubicBezTo>
                  <a:cubicBezTo>
                    <a:pt x="12209" y="481"/>
                    <a:pt x="11799" y="624"/>
                    <a:pt x="11496" y="742"/>
                  </a:cubicBezTo>
                  <a:cubicBezTo>
                    <a:pt x="11235" y="849"/>
                    <a:pt x="10897" y="998"/>
                    <a:pt x="10641" y="1122"/>
                  </a:cubicBezTo>
                  <a:cubicBezTo>
                    <a:pt x="10154" y="1366"/>
                    <a:pt x="9507" y="1716"/>
                    <a:pt x="9050" y="2019"/>
                  </a:cubicBezTo>
                  <a:cubicBezTo>
                    <a:pt x="8800" y="2185"/>
                    <a:pt x="8474" y="2399"/>
                    <a:pt x="8236" y="2577"/>
                  </a:cubicBezTo>
                  <a:cubicBezTo>
                    <a:pt x="7957" y="2791"/>
                    <a:pt x="7577" y="3076"/>
                    <a:pt x="7310" y="3308"/>
                  </a:cubicBezTo>
                  <a:cubicBezTo>
                    <a:pt x="7090" y="3498"/>
                    <a:pt x="6793" y="3753"/>
                    <a:pt x="6574" y="3949"/>
                  </a:cubicBezTo>
                  <a:cubicBezTo>
                    <a:pt x="6330" y="4181"/>
                    <a:pt x="6010" y="4483"/>
                    <a:pt x="5778" y="4727"/>
                  </a:cubicBezTo>
                  <a:cubicBezTo>
                    <a:pt x="5564" y="4958"/>
                    <a:pt x="5279" y="5261"/>
                    <a:pt x="5077" y="5499"/>
                  </a:cubicBezTo>
                  <a:cubicBezTo>
                    <a:pt x="4887" y="5724"/>
                    <a:pt x="4638" y="6021"/>
                    <a:pt x="4460" y="6241"/>
                  </a:cubicBezTo>
                  <a:cubicBezTo>
                    <a:pt x="4276" y="6473"/>
                    <a:pt x="4038" y="6787"/>
                    <a:pt x="3866" y="7031"/>
                  </a:cubicBezTo>
                  <a:cubicBezTo>
                    <a:pt x="3539" y="7500"/>
                    <a:pt x="3130" y="8135"/>
                    <a:pt x="2827" y="8616"/>
                  </a:cubicBezTo>
                  <a:cubicBezTo>
                    <a:pt x="2673" y="8866"/>
                    <a:pt x="2500" y="9204"/>
                    <a:pt x="2358" y="9453"/>
                  </a:cubicBezTo>
                  <a:cubicBezTo>
                    <a:pt x="2233" y="9673"/>
                    <a:pt x="1817" y="10504"/>
                    <a:pt x="1544" y="11164"/>
                  </a:cubicBezTo>
                  <a:cubicBezTo>
                    <a:pt x="1426" y="11431"/>
                    <a:pt x="1283" y="11805"/>
                    <a:pt x="1176" y="12078"/>
                  </a:cubicBezTo>
                  <a:cubicBezTo>
                    <a:pt x="1075" y="12351"/>
                    <a:pt x="962" y="12713"/>
                    <a:pt x="867" y="12992"/>
                  </a:cubicBezTo>
                  <a:cubicBezTo>
                    <a:pt x="778" y="13266"/>
                    <a:pt x="683" y="13646"/>
                    <a:pt x="600" y="13925"/>
                  </a:cubicBezTo>
                  <a:cubicBezTo>
                    <a:pt x="517" y="14228"/>
                    <a:pt x="428" y="14637"/>
                    <a:pt x="363" y="14952"/>
                  </a:cubicBezTo>
                  <a:cubicBezTo>
                    <a:pt x="303" y="15237"/>
                    <a:pt x="238" y="15635"/>
                    <a:pt x="190" y="15920"/>
                  </a:cubicBezTo>
                  <a:cubicBezTo>
                    <a:pt x="131" y="16258"/>
                    <a:pt x="90" y="16704"/>
                    <a:pt x="60" y="17036"/>
                  </a:cubicBezTo>
                  <a:cubicBezTo>
                    <a:pt x="36" y="17327"/>
                    <a:pt x="12" y="17719"/>
                    <a:pt x="6" y="18016"/>
                  </a:cubicBezTo>
                  <a:cubicBezTo>
                    <a:pt x="0" y="18366"/>
                    <a:pt x="6" y="18823"/>
                    <a:pt x="18" y="19174"/>
                  </a:cubicBezTo>
                  <a:cubicBezTo>
                    <a:pt x="36" y="19459"/>
                    <a:pt x="66" y="19833"/>
                    <a:pt x="101" y="20112"/>
                  </a:cubicBezTo>
                  <a:cubicBezTo>
                    <a:pt x="149" y="20456"/>
                    <a:pt x="238" y="21169"/>
                    <a:pt x="505" y="22030"/>
                  </a:cubicBezTo>
                  <a:cubicBezTo>
                    <a:pt x="749" y="22832"/>
                    <a:pt x="1010" y="23324"/>
                    <a:pt x="1194" y="23681"/>
                  </a:cubicBezTo>
                  <a:cubicBezTo>
                    <a:pt x="1319" y="23918"/>
                    <a:pt x="1509" y="24227"/>
                    <a:pt x="1675" y="24435"/>
                  </a:cubicBezTo>
                  <a:cubicBezTo>
                    <a:pt x="1716" y="24482"/>
                    <a:pt x="1752" y="24536"/>
                    <a:pt x="1794" y="24583"/>
                  </a:cubicBezTo>
                  <a:cubicBezTo>
                    <a:pt x="2310" y="24740"/>
                    <a:pt x="2865" y="24820"/>
                    <a:pt x="3450" y="24820"/>
                  </a:cubicBezTo>
                  <a:cubicBezTo>
                    <a:pt x="4797" y="24820"/>
                    <a:pt x="6308" y="24396"/>
                    <a:pt x="7910" y="23503"/>
                  </a:cubicBezTo>
                  <a:cubicBezTo>
                    <a:pt x="13628" y="20308"/>
                    <a:pt x="18325" y="12363"/>
                    <a:pt x="18408" y="5730"/>
                  </a:cubicBezTo>
                  <a:cubicBezTo>
                    <a:pt x="18438" y="3432"/>
                    <a:pt x="17903" y="1592"/>
                    <a:pt x="16959" y="285"/>
                  </a:cubicBezTo>
                  <a:cubicBezTo>
                    <a:pt x="16846" y="244"/>
                    <a:pt x="16739" y="208"/>
                    <a:pt x="16639" y="184"/>
                  </a:cubicBezTo>
                  <a:cubicBezTo>
                    <a:pt x="16401" y="137"/>
                    <a:pt x="16074" y="77"/>
                    <a:pt x="15831" y="48"/>
                  </a:cubicBezTo>
                  <a:cubicBezTo>
                    <a:pt x="15599" y="24"/>
                    <a:pt x="15297" y="0"/>
                    <a:pt x="15077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5"/>
            <p:cNvSpPr/>
            <p:nvPr/>
          </p:nvSpPr>
          <p:spPr>
            <a:xfrm>
              <a:off x="9327494" y="12988"/>
              <a:ext cx="3954461" cy="5553160"/>
            </a:xfrm>
            <a:custGeom>
              <a:avLst/>
              <a:gdLst/>
              <a:ahLst/>
              <a:cxnLst/>
              <a:rect l="l" t="t" r="r" b="b"/>
              <a:pathLst>
                <a:path w="18225" h="26383" extrusionOk="0">
                  <a:moveTo>
                    <a:pt x="17813" y="343"/>
                  </a:moveTo>
                  <a:cubicBezTo>
                    <a:pt x="17955" y="390"/>
                    <a:pt x="18102" y="440"/>
                    <a:pt x="18224" y="481"/>
                  </a:cubicBezTo>
                  <a:cubicBezTo>
                    <a:pt x="18090" y="430"/>
                    <a:pt x="17953" y="383"/>
                    <a:pt x="17813" y="343"/>
                  </a:cubicBezTo>
                  <a:close/>
                  <a:moveTo>
                    <a:pt x="15695" y="0"/>
                  </a:moveTo>
                  <a:cubicBezTo>
                    <a:pt x="15338" y="0"/>
                    <a:pt x="14863" y="24"/>
                    <a:pt x="14507" y="65"/>
                  </a:cubicBezTo>
                  <a:cubicBezTo>
                    <a:pt x="14252" y="83"/>
                    <a:pt x="13913" y="137"/>
                    <a:pt x="13658" y="190"/>
                  </a:cubicBezTo>
                  <a:cubicBezTo>
                    <a:pt x="13278" y="273"/>
                    <a:pt x="12773" y="398"/>
                    <a:pt x="12405" y="511"/>
                  </a:cubicBezTo>
                  <a:cubicBezTo>
                    <a:pt x="11871" y="665"/>
                    <a:pt x="11182" y="956"/>
                    <a:pt x="10665" y="1188"/>
                  </a:cubicBezTo>
                  <a:cubicBezTo>
                    <a:pt x="10576" y="1229"/>
                    <a:pt x="9781" y="1597"/>
                    <a:pt x="8884" y="2179"/>
                  </a:cubicBezTo>
                  <a:cubicBezTo>
                    <a:pt x="8641" y="2334"/>
                    <a:pt x="8314" y="2559"/>
                    <a:pt x="8076" y="2726"/>
                  </a:cubicBezTo>
                  <a:cubicBezTo>
                    <a:pt x="7780" y="2939"/>
                    <a:pt x="7394" y="3230"/>
                    <a:pt x="7120" y="3468"/>
                  </a:cubicBezTo>
                  <a:cubicBezTo>
                    <a:pt x="6841" y="3699"/>
                    <a:pt x="6129" y="4317"/>
                    <a:pt x="5618" y="4863"/>
                  </a:cubicBezTo>
                  <a:cubicBezTo>
                    <a:pt x="5410" y="5089"/>
                    <a:pt x="5131" y="5374"/>
                    <a:pt x="4935" y="5606"/>
                  </a:cubicBezTo>
                  <a:cubicBezTo>
                    <a:pt x="4579" y="6039"/>
                    <a:pt x="4104" y="6615"/>
                    <a:pt x="3777" y="7066"/>
                  </a:cubicBezTo>
                  <a:cubicBezTo>
                    <a:pt x="3178" y="7909"/>
                    <a:pt x="2762" y="8628"/>
                    <a:pt x="2756" y="8634"/>
                  </a:cubicBezTo>
                  <a:cubicBezTo>
                    <a:pt x="2477" y="9115"/>
                    <a:pt x="2138" y="9774"/>
                    <a:pt x="1883" y="10267"/>
                  </a:cubicBezTo>
                  <a:cubicBezTo>
                    <a:pt x="1758" y="10522"/>
                    <a:pt x="1610" y="10861"/>
                    <a:pt x="1509" y="11116"/>
                  </a:cubicBezTo>
                  <a:cubicBezTo>
                    <a:pt x="1396" y="11383"/>
                    <a:pt x="1254" y="11728"/>
                    <a:pt x="1159" y="11995"/>
                  </a:cubicBezTo>
                  <a:cubicBezTo>
                    <a:pt x="1064" y="12262"/>
                    <a:pt x="945" y="12618"/>
                    <a:pt x="856" y="12885"/>
                  </a:cubicBezTo>
                  <a:cubicBezTo>
                    <a:pt x="767" y="13153"/>
                    <a:pt x="666" y="13527"/>
                    <a:pt x="589" y="13800"/>
                  </a:cubicBezTo>
                  <a:cubicBezTo>
                    <a:pt x="589" y="13806"/>
                    <a:pt x="339" y="14691"/>
                    <a:pt x="185" y="15753"/>
                  </a:cubicBezTo>
                  <a:cubicBezTo>
                    <a:pt x="66" y="16537"/>
                    <a:pt x="7" y="17309"/>
                    <a:pt x="1" y="18063"/>
                  </a:cubicBezTo>
                  <a:cubicBezTo>
                    <a:pt x="1" y="18348"/>
                    <a:pt x="1" y="18746"/>
                    <a:pt x="13" y="19031"/>
                  </a:cubicBezTo>
                  <a:cubicBezTo>
                    <a:pt x="36" y="19417"/>
                    <a:pt x="84" y="19922"/>
                    <a:pt x="131" y="20308"/>
                  </a:cubicBezTo>
                  <a:cubicBezTo>
                    <a:pt x="173" y="20587"/>
                    <a:pt x="232" y="20943"/>
                    <a:pt x="292" y="21216"/>
                  </a:cubicBezTo>
                  <a:cubicBezTo>
                    <a:pt x="369" y="21585"/>
                    <a:pt x="506" y="22083"/>
                    <a:pt x="618" y="22451"/>
                  </a:cubicBezTo>
                  <a:cubicBezTo>
                    <a:pt x="767" y="22932"/>
                    <a:pt x="1040" y="23544"/>
                    <a:pt x="1272" y="24001"/>
                  </a:cubicBezTo>
                  <a:cubicBezTo>
                    <a:pt x="1432" y="24310"/>
                    <a:pt x="1687" y="24702"/>
                    <a:pt x="1883" y="24999"/>
                  </a:cubicBezTo>
                  <a:cubicBezTo>
                    <a:pt x="2020" y="25195"/>
                    <a:pt x="2222" y="25426"/>
                    <a:pt x="2370" y="25610"/>
                  </a:cubicBezTo>
                  <a:cubicBezTo>
                    <a:pt x="2499" y="25772"/>
                    <a:pt x="2677" y="25948"/>
                    <a:pt x="2853" y="26108"/>
                  </a:cubicBezTo>
                  <a:lnTo>
                    <a:pt x="2853" y="26108"/>
                  </a:lnTo>
                  <a:cubicBezTo>
                    <a:pt x="1490" y="24795"/>
                    <a:pt x="698" y="22636"/>
                    <a:pt x="737" y="19791"/>
                  </a:cubicBezTo>
                  <a:cubicBezTo>
                    <a:pt x="814" y="12957"/>
                    <a:pt x="5672" y="4745"/>
                    <a:pt x="11562" y="1461"/>
                  </a:cubicBezTo>
                  <a:cubicBezTo>
                    <a:pt x="13215" y="551"/>
                    <a:pt x="14776" y="116"/>
                    <a:pt x="16163" y="116"/>
                  </a:cubicBezTo>
                  <a:cubicBezTo>
                    <a:pt x="16745" y="116"/>
                    <a:pt x="17297" y="192"/>
                    <a:pt x="17813" y="343"/>
                  </a:cubicBezTo>
                  <a:lnTo>
                    <a:pt x="17813" y="343"/>
                  </a:lnTo>
                  <a:cubicBezTo>
                    <a:pt x="17707" y="308"/>
                    <a:pt x="17603" y="275"/>
                    <a:pt x="17512" y="250"/>
                  </a:cubicBezTo>
                  <a:cubicBezTo>
                    <a:pt x="17209" y="172"/>
                    <a:pt x="16793" y="89"/>
                    <a:pt x="16479" y="54"/>
                  </a:cubicBezTo>
                  <a:cubicBezTo>
                    <a:pt x="16241" y="24"/>
                    <a:pt x="15932" y="0"/>
                    <a:pt x="15695" y="0"/>
                  </a:cubicBezTo>
                  <a:close/>
                  <a:moveTo>
                    <a:pt x="2853" y="26108"/>
                  </a:moveTo>
                  <a:lnTo>
                    <a:pt x="2853" y="26108"/>
                  </a:lnTo>
                  <a:cubicBezTo>
                    <a:pt x="2952" y="26204"/>
                    <a:pt x="3054" y="26296"/>
                    <a:pt x="3160" y="26382"/>
                  </a:cubicBezTo>
                  <a:cubicBezTo>
                    <a:pt x="3067" y="26301"/>
                    <a:pt x="2961" y="26207"/>
                    <a:pt x="2853" y="261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5"/>
            <p:cNvSpPr/>
            <p:nvPr/>
          </p:nvSpPr>
          <p:spPr>
            <a:xfrm>
              <a:off x="9473520" y="36562"/>
              <a:ext cx="4660947" cy="5784691"/>
            </a:xfrm>
            <a:custGeom>
              <a:avLst/>
              <a:gdLst/>
              <a:ahLst/>
              <a:cxnLst/>
              <a:rect l="l" t="t" r="r" b="b"/>
              <a:pathLst>
                <a:path w="21481" h="27483" extrusionOk="0">
                  <a:moveTo>
                    <a:pt x="15352" y="425"/>
                  </a:moveTo>
                  <a:cubicBezTo>
                    <a:pt x="18802" y="425"/>
                    <a:pt x="21150" y="3210"/>
                    <a:pt x="21090" y="7976"/>
                  </a:cubicBezTo>
                  <a:cubicBezTo>
                    <a:pt x="21007" y="14602"/>
                    <a:pt x="16310" y="22559"/>
                    <a:pt x="10598" y="25742"/>
                  </a:cubicBezTo>
                  <a:cubicBezTo>
                    <a:pt x="8991" y="26640"/>
                    <a:pt x="7474" y="27065"/>
                    <a:pt x="6126" y="27065"/>
                  </a:cubicBezTo>
                  <a:cubicBezTo>
                    <a:pt x="2677" y="27065"/>
                    <a:pt x="331" y="24283"/>
                    <a:pt x="391" y="19519"/>
                  </a:cubicBezTo>
                  <a:cubicBezTo>
                    <a:pt x="462" y="12886"/>
                    <a:pt x="5171" y="4929"/>
                    <a:pt x="10883" y="1747"/>
                  </a:cubicBezTo>
                  <a:cubicBezTo>
                    <a:pt x="12489" y="850"/>
                    <a:pt x="14004" y="425"/>
                    <a:pt x="15352" y="425"/>
                  </a:cubicBezTo>
                  <a:close/>
                  <a:moveTo>
                    <a:pt x="15501" y="0"/>
                  </a:moveTo>
                  <a:cubicBezTo>
                    <a:pt x="14112" y="0"/>
                    <a:pt x="12550" y="437"/>
                    <a:pt x="10895" y="1361"/>
                  </a:cubicBezTo>
                  <a:cubicBezTo>
                    <a:pt x="4999" y="4650"/>
                    <a:pt x="147" y="12857"/>
                    <a:pt x="64" y="19697"/>
                  </a:cubicBezTo>
                  <a:cubicBezTo>
                    <a:pt x="0" y="24613"/>
                    <a:pt x="2421" y="27483"/>
                    <a:pt x="5979" y="27483"/>
                  </a:cubicBezTo>
                  <a:cubicBezTo>
                    <a:pt x="7368" y="27483"/>
                    <a:pt x="8931" y="27046"/>
                    <a:pt x="10586" y="26122"/>
                  </a:cubicBezTo>
                  <a:cubicBezTo>
                    <a:pt x="16482" y="22832"/>
                    <a:pt x="21334" y="14632"/>
                    <a:pt x="21417" y="7792"/>
                  </a:cubicBezTo>
                  <a:cubicBezTo>
                    <a:pt x="21481" y="2871"/>
                    <a:pt x="19060" y="0"/>
                    <a:pt x="15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5"/>
            <p:cNvSpPr/>
            <p:nvPr/>
          </p:nvSpPr>
          <p:spPr>
            <a:xfrm>
              <a:off x="11382496" y="3155055"/>
              <a:ext cx="274697" cy="316355"/>
            </a:xfrm>
            <a:custGeom>
              <a:avLst/>
              <a:gdLst/>
              <a:ahLst/>
              <a:cxnLst/>
              <a:rect l="l" t="t" r="r" b="b"/>
              <a:pathLst>
                <a:path w="1266" h="1503" extrusionOk="0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5"/>
            <p:cNvSpPr/>
            <p:nvPr/>
          </p:nvSpPr>
          <p:spPr>
            <a:xfrm>
              <a:off x="11382496" y="2653688"/>
              <a:ext cx="272093" cy="541571"/>
            </a:xfrm>
            <a:custGeom>
              <a:avLst/>
              <a:gdLst/>
              <a:ahLst/>
              <a:cxnLst/>
              <a:rect l="l" t="t" r="r" b="b"/>
              <a:pathLst>
                <a:path w="1254" h="2573" extrusionOk="0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5"/>
            <p:cNvSpPr/>
            <p:nvPr/>
          </p:nvSpPr>
          <p:spPr>
            <a:xfrm>
              <a:off x="11583635" y="2427631"/>
              <a:ext cx="474318" cy="265208"/>
            </a:xfrm>
            <a:custGeom>
              <a:avLst/>
              <a:gdLst/>
              <a:ahLst/>
              <a:cxnLst/>
              <a:rect l="l" t="t" r="r" b="b"/>
              <a:pathLst>
                <a:path w="2186" h="1260" extrusionOk="0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5"/>
            <p:cNvSpPr/>
            <p:nvPr/>
          </p:nvSpPr>
          <p:spPr>
            <a:xfrm>
              <a:off x="11454750" y="2467623"/>
              <a:ext cx="805430" cy="1003791"/>
            </a:xfrm>
            <a:custGeom>
              <a:avLst/>
              <a:gdLst/>
              <a:ahLst/>
              <a:cxnLst/>
              <a:rect l="l" t="t" r="r" b="b"/>
              <a:pathLst>
                <a:path w="3712" h="4769" extrusionOk="0">
                  <a:moveTo>
                    <a:pt x="2779" y="0"/>
                  </a:moveTo>
                  <a:lnTo>
                    <a:pt x="921" y="1069"/>
                  </a:lnTo>
                  <a:lnTo>
                    <a:pt x="0" y="3456"/>
                  </a:lnTo>
                  <a:lnTo>
                    <a:pt x="933" y="4768"/>
                  </a:lnTo>
                  <a:lnTo>
                    <a:pt x="2791" y="3700"/>
                  </a:lnTo>
                  <a:lnTo>
                    <a:pt x="3712" y="1318"/>
                  </a:lnTo>
                  <a:lnTo>
                    <a:pt x="27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5"/>
            <p:cNvSpPr/>
            <p:nvPr/>
          </p:nvSpPr>
          <p:spPr>
            <a:xfrm>
              <a:off x="6449275" y="1983936"/>
              <a:ext cx="770713" cy="503685"/>
            </a:xfrm>
            <a:custGeom>
              <a:avLst/>
              <a:gdLst/>
              <a:ahLst/>
              <a:cxnLst/>
              <a:rect l="l" t="t" r="r" b="b"/>
              <a:pathLst>
                <a:path w="3552" h="2393" extrusionOk="0">
                  <a:moveTo>
                    <a:pt x="3159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12" y="1871"/>
                    <a:pt x="0" y="1942"/>
                  </a:cubicBezTo>
                  <a:cubicBezTo>
                    <a:pt x="0" y="2096"/>
                    <a:pt x="107" y="2286"/>
                    <a:pt x="238" y="2358"/>
                  </a:cubicBezTo>
                  <a:cubicBezTo>
                    <a:pt x="281" y="2379"/>
                    <a:pt x="323" y="2392"/>
                    <a:pt x="358" y="2392"/>
                  </a:cubicBezTo>
                  <a:cubicBezTo>
                    <a:pt x="380" y="2392"/>
                    <a:pt x="400" y="2387"/>
                    <a:pt x="416" y="2375"/>
                  </a:cubicBezTo>
                  <a:lnTo>
                    <a:pt x="410" y="2375"/>
                  </a:lnTo>
                  <a:lnTo>
                    <a:pt x="3474" y="594"/>
                  </a:lnTo>
                  <a:cubicBezTo>
                    <a:pt x="3486" y="594"/>
                    <a:pt x="3486" y="582"/>
                    <a:pt x="3492" y="582"/>
                  </a:cubicBezTo>
                  <a:lnTo>
                    <a:pt x="3498" y="582"/>
                  </a:lnTo>
                  <a:lnTo>
                    <a:pt x="3504" y="576"/>
                  </a:lnTo>
                  <a:lnTo>
                    <a:pt x="3516" y="570"/>
                  </a:lnTo>
                  <a:cubicBezTo>
                    <a:pt x="3522" y="547"/>
                    <a:pt x="3522" y="547"/>
                    <a:pt x="3528" y="541"/>
                  </a:cubicBezTo>
                  <a:cubicBezTo>
                    <a:pt x="3534" y="535"/>
                    <a:pt x="3545" y="517"/>
                    <a:pt x="3545" y="505"/>
                  </a:cubicBezTo>
                  <a:lnTo>
                    <a:pt x="3545" y="499"/>
                  </a:lnTo>
                  <a:cubicBezTo>
                    <a:pt x="3545" y="487"/>
                    <a:pt x="3545" y="487"/>
                    <a:pt x="3551" y="481"/>
                  </a:cubicBezTo>
                  <a:lnTo>
                    <a:pt x="3551" y="475"/>
                  </a:lnTo>
                  <a:lnTo>
                    <a:pt x="3551" y="463"/>
                  </a:lnTo>
                  <a:lnTo>
                    <a:pt x="3551" y="452"/>
                  </a:lnTo>
                  <a:lnTo>
                    <a:pt x="3551" y="446"/>
                  </a:lnTo>
                  <a:lnTo>
                    <a:pt x="3551" y="422"/>
                  </a:lnTo>
                  <a:lnTo>
                    <a:pt x="3551" y="392"/>
                  </a:lnTo>
                  <a:cubicBezTo>
                    <a:pt x="3551" y="374"/>
                    <a:pt x="3551" y="368"/>
                    <a:pt x="3545" y="357"/>
                  </a:cubicBezTo>
                  <a:lnTo>
                    <a:pt x="3545" y="345"/>
                  </a:lnTo>
                  <a:cubicBezTo>
                    <a:pt x="3545" y="339"/>
                    <a:pt x="3545" y="333"/>
                    <a:pt x="3534" y="327"/>
                  </a:cubicBezTo>
                  <a:lnTo>
                    <a:pt x="3534" y="315"/>
                  </a:lnTo>
                  <a:lnTo>
                    <a:pt x="3534" y="309"/>
                  </a:lnTo>
                  <a:cubicBezTo>
                    <a:pt x="3534" y="303"/>
                    <a:pt x="3528" y="285"/>
                    <a:pt x="3528" y="279"/>
                  </a:cubicBezTo>
                  <a:lnTo>
                    <a:pt x="3528" y="273"/>
                  </a:lnTo>
                  <a:cubicBezTo>
                    <a:pt x="3522" y="256"/>
                    <a:pt x="3522" y="250"/>
                    <a:pt x="3516" y="238"/>
                  </a:cubicBezTo>
                  <a:cubicBezTo>
                    <a:pt x="3516" y="238"/>
                    <a:pt x="3516" y="226"/>
                    <a:pt x="3504" y="226"/>
                  </a:cubicBezTo>
                  <a:cubicBezTo>
                    <a:pt x="3498" y="220"/>
                    <a:pt x="3498" y="214"/>
                    <a:pt x="3492" y="208"/>
                  </a:cubicBezTo>
                  <a:lnTo>
                    <a:pt x="3486" y="196"/>
                  </a:lnTo>
                  <a:cubicBezTo>
                    <a:pt x="3474" y="190"/>
                    <a:pt x="3468" y="178"/>
                    <a:pt x="3468" y="167"/>
                  </a:cubicBezTo>
                  <a:cubicBezTo>
                    <a:pt x="3462" y="161"/>
                    <a:pt x="3456" y="149"/>
                    <a:pt x="3444" y="137"/>
                  </a:cubicBezTo>
                  <a:lnTo>
                    <a:pt x="3439" y="131"/>
                  </a:lnTo>
                  <a:cubicBezTo>
                    <a:pt x="3433" y="125"/>
                    <a:pt x="3427" y="119"/>
                    <a:pt x="3427" y="113"/>
                  </a:cubicBezTo>
                  <a:lnTo>
                    <a:pt x="3415" y="101"/>
                  </a:lnTo>
                  <a:lnTo>
                    <a:pt x="3397" y="83"/>
                  </a:lnTo>
                  <a:cubicBezTo>
                    <a:pt x="3385" y="71"/>
                    <a:pt x="3379" y="66"/>
                    <a:pt x="3367" y="60"/>
                  </a:cubicBezTo>
                  <a:cubicBezTo>
                    <a:pt x="3355" y="60"/>
                    <a:pt x="3355" y="54"/>
                    <a:pt x="3349" y="54"/>
                  </a:cubicBezTo>
                  <a:cubicBezTo>
                    <a:pt x="3349" y="54"/>
                    <a:pt x="3344" y="54"/>
                    <a:pt x="3344" y="42"/>
                  </a:cubicBezTo>
                  <a:cubicBezTo>
                    <a:pt x="3338" y="36"/>
                    <a:pt x="3326" y="36"/>
                    <a:pt x="3320" y="30"/>
                  </a:cubicBezTo>
                  <a:cubicBezTo>
                    <a:pt x="3314" y="18"/>
                    <a:pt x="3308" y="18"/>
                    <a:pt x="3296" y="12"/>
                  </a:cubicBezTo>
                  <a:cubicBezTo>
                    <a:pt x="3290" y="6"/>
                    <a:pt x="3278" y="6"/>
                    <a:pt x="3266" y="6"/>
                  </a:cubicBezTo>
                  <a:lnTo>
                    <a:pt x="3260" y="6"/>
                  </a:lnTo>
                  <a:cubicBezTo>
                    <a:pt x="3254" y="6"/>
                    <a:pt x="3249" y="6"/>
                    <a:pt x="3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5"/>
            <p:cNvSpPr/>
            <p:nvPr/>
          </p:nvSpPr>
          <p:spPr>
            <a:xfrm>
              <a:off x="6261154" y="711576"/>
              <a:ext cx="772015" cy="504527"/>
            </a:xfrm>
            <a:custGeom>
              <a:avLst/>
              <a:gdLst/>
              <a:ahLst/>
              <a:cxnLst/>
              <a:rect l="l" t="t" r="r" b="b"/>
              <a:pathLst>
                <a:path w="3558" h="2397" extrusionOk="0">
                  <a:moveTo>
                    <a:pt x="232" y="1776"/>
                  </a:moveTo>
                  <a:cubicBezTo>
                    <a:pt x="238" y="1776"/>
                    <a:pt x="244" y="1782"/>
                    <a:pt x="256" y="1794"/>
                  </a:cubicBezTo>
                  <a:cubicBezTo>
                    <a:pt x="244" y="1782"/>
                    <a:pt x="238" y="1782"/>
                    <a:pt x="232" y="1776"/>
                  </a:cubicBezTo>
                  <a:close/>
                  <a:moveTo>
                    <a:pt x="482" y="2275"/>
                  </a:moveTo>
                  <a:cubicBezTo>
                    <a:pt x="493" y="2275"/>
                    <a:pt x="493" y="2275"/>
                    <a:pt x="482" y="2281"/>
                  </a:cubicBezTo>
                  <a:lnTo>
                    <a:pt x="482" y="2275"/>
                  </a:lnTo>
                  <a:close/>
                  <a:moveTo>
                    <a:pt x="476" y="2298"/>
                  </a:moveTo>
                  <a:cubicBezTo>
                    <a:pt x="482" y="2298"/>
                    <a:pt x="476" y="2298"/>
                    <a:pt x="476" y="2304"/>
                  </a:cubicBezTo>
                  <a:lnTo>
                    <a:pt x="476" y="2298"/>
                  </a:lnTo>
                  <a:close/>
                  <a:moveTo>
                    <a:pt x="3154" y="0"/>
                  </a:moveTo>
                  <a:cubicBezTo>
                    <a:pt x="3148" y="0"/>
                    <a:pt x="3142" y="6"/>
                    <a:pt x="3142" y="6"/>
                  </a:cubicBezTo>
                  <a:lnTo>
                    <a:pt x="78" y="1788"/>
                  </a:lnTo>
                  <a:cubicBezTo>
                    <a:pt x="30" y="1811"/>
                    <a:pt x="6" y="1871"/>
                    <a:pt x="1" y="1948"/>
                  </a:cubicBezTo>
                  <a:cubicBezTo>
                    <a:pt x="1" y="2102"/>
                    <a:pt x="107" y="2287"/>
                    <a:pt x="238" y="2364"/>
                  </a:cubicBezTo>
                  <a:cubicBezTo>
                    <a:pt x="280" y="2386"/>
                    <a:pt x="317" y="2397"/>
                    <a:pt x="348" y="2397"/>
                  </a:cubicBezTo>
                  <a:cubicBezTo>
                    <a:pt x="372" y="2397"/>
                    <a:pt x="393" y="2391"/>
                    <a:pt x="411" y="2379"/>
                  </a:cubicBezTo>
                  <a:lnTo>
                    <a:pt x="411" y="2379"/>
                  </a:lnTo>
                  <a:cubicBezTo>
                    <a:pt x="410" y="2380"/>
                    <a:pt x="410" y="2381"/>
                    <a:pt x="410" y="2382"/>
                  </a:cubicBezTo>
                  <a:lnTo>
                    <a:pt x="3492" y="582"/>
                  </a:lnTo>
                  <a:cubicBezTo>
                    <a:pt x="3498" y="582"/>
                    <a:pt x="3498" y="576"/>
                    <a:pt x="3504" y="576"/>
                  </a:cubicBezTo>
                  <a:lnTo>
                    <a:pt x="3510" y="576"/>
                  </a:lnTo>
                  <a:lnTo>
                    <a:pt x="3522" y="565"/>
                  </a:lnTo>
                  <a:lnTo>
                    <a:pt x="3528" y="559"/>
                  </a:lnTo>
                  <a:lnTo>
                    <a:pt x="3534" y="553"/>
                  </a:lnTo>
                  <a:cubicBezTo>
                    <a:pt x="3540" y="541"/>
                    <a:pt x="3545" y="529"/>
                    <a:pt x="3545" y="511"/>
                  </a:cubicBezTo>
                  <a:lnTo>
                    <a:pt x="3545" y="505"/>
                  </a:lnTo>
                  <a:cubicBezTo>
                    <a:pt x="3545" y="499"/>
                    <a:pt x="3545" y="499"/>
                    <a:pt x="3557" y="493"/>
                  </a:cubicBezTo>
                  <a:lnTo>
                    <a:pt x="3557" y="481"/>
                  </a:lnTo>
                  <a:lnTo>
                    <a:pt x="3557" y="475"/>
                  </a:lnTo>
                  <a:lnTo>
                    <a:pt x="3557" y="470"/>
                  </a:lnTo>
                  <a:lnTo>
                    <a:pt x="3557" y="464"/>
                  </a:lnTo>
                  <a:lnTo>
                    <a:pt x="3557" y="440"/>
                  </a:lnTo>
                  <a:lnTo>
                    <a:pt x="3557" y="410"/>
                  </a:lnTo>
                  <a:cubicBezTo>
                    <a:pt x="3557" y="392"/>
                    <a:pt x="3557" y="386"/>
                    <a:pt x="3545" y="375"/>
                  </a:cubicBezTo>
                  <a:lnTo>
                    <a:pt x="3545" y="363"/>
                  </a:lnTo>
                  <a:cubicBezTo>
                    <a:pt x="3545" y="357"/>
                    <a:pt x="3540" y="351"/>
                    <a:pt x="3540" y="333"/>
                  </a:cubicBezTo>
                  <a:lnTo>
                    <a:pt x="3540" y="327"/>
                  </a:lnTo>
                  <a:lnTo>
                    <a:pt x="3540" y="321"/>
                  </a:lnTo>
                  <a:cubicBezTo>
                    <a:pt x="3540" y="303"/>
                    <a:pt x="3534" y="297"/>
                    <a:pt x="3528" y="285"/>
                  </a:cubicBezTo>
                  <a:cubicBezTo>
                    <a:pt x="3522" y="268"/>
                    <a:pt x="3522" y="262"/>
                    <a:pt x="3510" y="244"/>
                  </a:cubicBezTo>
                  <a:cubicBezTo>
                    <a:pt x="3510" y="244"/>
                    <a:pt x="3510" y="238"/>
                    <a:pt x="3504" y="238"/>
                  </a:cubicBezTo>
                  <a:cubicBezTo>
                    <a:pt x="3498" y="232"/>
                    <a:pt x="3498" y="226"/>
                    <a:pt x="3486" y="208"/>
                  </a:cubicBezTo>
                  <a:cubicBezTo>
                    <a:pt x="3486" y="208"/>
                    <a:pt x="3486" y="202"/>
                    <a:pt x="3480" y="202"/>
                  </a:cubicBezTo>
                  <a:cubicBezTo>
                    <a:pt x="3474" y="196"/>
                    <a:pt x="3468" y="179"/>
                    <a:pt x="3468" y="173"/>
                  </a:cubicBezTo>
                  <a:cubicBezTo>
                    <a:pt x="3462" y="167"/>
                    <a:pt x="3450" y="149"/>
                    <a:pt x="3445" y="143"/>
                  </a:cubicBezTo>
                  <a:lnTo>
                    <a:pt x="3439" y="137"/>
                  </a:lnTo>
                  <a:cubicBezTo>
                    <a:pt x="3433" y="125"/>
                    <a:pt x="3421" y="119"/>
                    <a:pt x="3421" y="113"/>
                  </a:cubicBezTo>
                  <a:lnTo>
                    <a:pt x="3415" y="107"/>
                  </a:lnTo>
                  <a:lnTo>
                    <a:pt x="3391" y="84"/>
                  </a:lnTo>
                  <a:cubicBezTo>
                    <a:pt x="3385" y="78"/>
                    <a:pt x="3379" y="66"/>
                    <a:pt x="3361" y="60"/>
                  </a:cubicBezTo>
                  <a:cubicBezTo>
                    <a:pt x="3355" y="60"/>
                    <a:pt x="3355" y="54"/>
                    <a:pt x="3350" y="54"/>
                  </a:cubicBezTo>
                  <a:cubicBezTo>
                    <a:pt x="3350" y="54"/>
                    <a:pt x="3344" y="54"/>
                    <a:pt x="3344" y="48"/>
                  </a:cubicBezTo>
                  <a:cubicBezTo>
                    <a:pt x="3332" y="36"/>
                    <a:pt x="3326" y="36"/>
                    <a:pt x="3320" y="30"/>
                  </a:cubicBezTo>
                  <a:cubicBezTo>
                    <a:pt x="3314" y="24"/>
                    <a:pt x="3302" y="24"/>
                    <a:pt x="3296" y="18"/>
                  </a:cubicBezTo>
                  <a:cubicBezTo>
                    <a:pt x="3290" y="6"/>
                    <a:pt x="3272" y="6"/>
                    <a:pt x="3266" y="6"/>
                  </a:cubicBezTo>
                  <a:lnTo>
                    <a:pt x="3260" y="6"/>
                  </a:lnTo>
                  <a:cubicBezTo>
                    <a:pt x="3255" y="6"/>
                    <a:pt x="3243" y="6"/>
                    <a:pt x="3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5"/>
            <p:cNvSpPr/>
            <p:nvPr/>
          </p:nvSpPr>
          <p:spPr>
            <a:xfrm>
              <a:off x="1880577" y="2777451"/>
              <a:ext cx="130405" cy="2623664"/>
            </a:xfrm>
            <a:custGeom>
              <a:avLst/>
              <a:gdLst/>
              <a:ahLst/>
              <a:cxnLst/>
              <a:rect l="l" t="t" r="r" b="b"/>
              <a:pathLst>
                <a:path w="601" h="12465" extrusionOk="0">
                  <a:moveTo>
                    <a:pt x="1" y="1"/>
                  </a:moveTo>
                  <a:lnTo>
                    <a:pt x="30" y="12126"/>
                  </a:lnTo>
                  <a:lnTo>
                    <a:pt x="600" y="12465"/>
                  </a:lnTo>
                  <a:lnTo>
                    <a:pt x="571" y="32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5"/>
            <p:cNvSpPr/>
            <p:nvPr/>
          </p:nvSpPr>
          <p:spPr>
            <a:xfrm>
              <a:off x="1880577" y="202842"/>
              <a:ext cx="4719749" cy="2643660"/>
            </a:xfrm>
            <a:custGeom>
              <a:avLst/>
              <a:gdLst/>
              <a:ahLst/>
              <a:cxnLst/>
              <a:rect l="l" t="t" r="r" b="b"/>
              <a:pathLst>
                <a:path w="21752" h="12560" extrusionOk="0">
                  <a:moveTo>
                    <a:pt x="21175" y="1"/>
                  </a:moveTo>
                  <a:lnTo>
                    <a:pt x="1" y="12233"/>
                  </a:lnTo>
                  <a:lnTo>
                    <a:pt x="571" y="12559"/>
                  </a:lnTo>
                  <a:lnTo>
                    <a:pt x="21751" y="333"/>
                  </a:lnTo>
                  <a:lnTo>
                    <a:pt x="21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5"/>
            <p:cNvSpPr/>
            <p:nvPr/>
          </p:nvSpPr>
          <p:spPr>
            <a:xfrm>
              <a:off x="2004254" y="272932"/>
              <a:ext cx="4602363" cy="5128196"/>
            </a:xfrm>
            <a:custGeom>
              <a:avLst/>
              <a:gdLst/>
              <a:ahLst/>
              <a:cxnLst/>
              <a:rect l="l" t="t" r="r" b="b"/>
              <a:pathLst>
                <a:path w="21211" h="24364" extrusionOk="0">
                  <a:moveTo>
                    <a:pt x="21181" y="0"/>
                  </a:moveTo>
                  <a:lnTo>
                    <a:pt x="1" y="12226"/>
                  </a:lnTo>
                  <a:lnTo>
                    <a:pt x="30" y="24364"/>
                  </a:lnTo>
                  <a:lnTo>
                    <a:pt x="21211" y="12137"/>
                  </a:lnTo>
                  <a:lnTo>
                    <a:pt x="211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5"/>
            <p:cNvSpPr/>
            <p:nvPr/>
          </p:nvSpPr>
          <p:spPr>
            <a:xfrm>
              <a:off x="2107319" y="421532"/>
              <a:ext cx="4396232" cy="4830784"/>
            </a:xfrm>
            <a:custGeom>
              <a:avLst/>
              <a:gdLst/>
              <a:ahLst/>
              <a:cxnLst/>
              <a:rect l="l" t="t" r="r" b="b"/>
              <a:pathLst>
                <a:path w="20261" h="22951" extrusionOk="0">
                  <a:moveTo>
                    <a:pt x="20261" y="1"/>
                  </a:moveTo>
                  <a:lnTo>
                    <a:pt x="1" y="11699"/>
                  </a:lnTo>
                  <a:lnTo>
                    <a:pt x="1" y="22951"/>
                  </a:lnTo>
                  <a:lnTo>
                    <a:pt x="20261" y="11253"/>
                  </a:lnTo>
                  <a:lnTo>
                    <a:pt x="202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5"/>
            <p:cNvSpPr/>
            <p:nvPr/>
          </p:nvSpPr>
          <p:spPr>
            <a:xfrm>
              <a:off x="2050688" y="960365"/>
              <a:ext cx="4509712" cy="2543471"/>
            </a:xfrm>
            <a:custGeom>
              <a:avLst/>
              <a:gdLst/>
              <a:ahLst/>
              <a:cxnLst/>
              <a:rect l="l" t="t" r="r" b="b"/>
              <a:pathLst>
                <a:path w="20784" h="12084" extrusionOk="0">
                  <a:moveTo>
                    <a:pt x="20700" y="0"/>
                  </a:moveTo>
                  <a:lnTo>
                    <a:pt x="0" y="11941"/>
                  </a:lnTo>
                  <a:lnTo>
                    <a:pt x="84" y="12084"/>
                  </a:lnTo>
                  <a:lnTo>
                    <a:pt x="20783" y="137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5"/>
            <p:cNvSpPr/>
            <p:nvPr/>
          </p:nvSpPr>
          <p:spPr>
            <a:xfrm>
              <a:off x="2050688" y="1564026"/>
              <a:ext cx="4509712" cy="2544733"/>
            </a:xfrm>
            <a:custGeom>
              <a:avLst/>
              <a:gdLst/>
              <a:ahLst/>
              <a:cxnLst/>
              <a:rect l="l" t="t" r="r" b="b"/>
              <a:pathLst>
                <a:path w="20784" h="12090" extrusionOk="0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5"/>
            <p:cNvSpPr/>
            <p:nvPr/>
          </p:nvSpPr>
          <p:spPr>
            <a:xfrm>
              <a:off x="2050688" y="2168949"/>
              <a:ext cx="4509712" cy="2544733"/>
            </a:xfrm>
            <a:custGeom>
              <a:avLst/>
              <a:gdLst/>
              <a:ahLst/>
              <a:cxnLst/>
              <a:rect l="l" t="t" r="r" b="b"/>
              <a:pathLst>
                <a:path w="20784" h="12090" extrusionOk="0">
                  <a:moveTo>
                    <a:pt x="20700" y="0"/>
                  </a:moveTo>
                  <a:lnTo>
                    <a:pt x="0" y="11947"/>
                  </a:lnTo>
                  <a:lnTo>
                    <a:pt x="84" y="12090"/>
                  </a:lnTo>
                  <a:lnTo>
                    <a:pt x="20783" y="143"/>
                  </a:lnTo>
                  <a:lnTo>
                    <a:pt x="2070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5"/>
            <p:cNvSpPr/>
            <p:nvPr/>
          </p:nvSpPr>
          <p:spPr>
            <a:xfrm>
              <a:off x="5784453" y="787770"/>
              <a:ext cx="36236" cy="2421180"/>
            </a:xfrm>
            <a:custGeom>
              <a:avLst/>
              <a:gdLst/>
              <a:ahLst/>
              <a:cxnLst/>
              <a:rect l="l" t="t" r="r" b="b"/>
              <a:pathLst>
                <a:path w="167" h="11503" extrusionOk="0">
                  <a:moveTo>
                    <a:pt x="1" y="1"/>
                  </a:moveTo>
                  <a:lnTo>
                    <a:pt x="1" y="11502"/>
                  </a:lnTo>
                  <a:lnTo>
                    <a:pt x="167" y="11502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5"/>
            <p:cNvSpPr/>
            <p:nvPr/>
          </p:nvSpPr>
          <p:spPr>
            <a:xfrm>
              <a:off x="5035877" y="1207681"/>
              <a:ext cx="34934" cy="2419917"/>
            </a:xfrm>
            <a:custGeom>
              <a:avLst/>
              <a:gdLst/>
              <a:ahLst/>
              <a:cxnLst/>
              <a:rect l="l" t="t" r="r" b="b"/>
              <a:pathLst>
                <a:path w="161" h="11497" extrusionOk="0">
                  <a:moveTo>
                    <a:pt x="1" y="1"/>
                  </a:moveTo>
                  <a:lnTo>
                    <a:pt x="1" y="11497"/>
                  </a:lnTo>
                  <a:lnTo>
                    <a:pt x="161" y="11497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5"/>
            <p:cNvSpPr/>
            <p:nvPr/>
          </p:nvSpPr>
          <p:spPr>
            <a:xfrm>
              <a:off x="4286000" y="1626328"/>
              <a:ext cx="36236" cy="2419917"/>
            </a:xfrm>
            <a:custGeom>
              <a:avLst/>
              <a:gdLst/>
              <a:ahLst/>
              <a:cxnLst/>
              <a:rect l="l" t="t" r="r" b="b"/>
              <a:pathLst>
                <a:path w="167" h="11497" extrusionOk="0">
                  <a:moveTo>
                    <a:pt x="1" y="1"/>
                  </a:moveTo>
                  <a:lnTo>
                    <a:pt x="1" y="11497"/>
                  </a:lnTo>
                  <a:lnTo>
                    <a:pt x="167" y="11497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5"/>
            <p:cNvSpPr/>
            <p:nvPr/>
          </p:nvSpPr>
          <p:spPr>
            <a:xfrm>
              <a:off x="3540028" y="2046449"/>
              <a:ext cx="34934" cy="2419707"/>
            </a:xfrm>
            <a:custGeom>
              <a:avLst/>
              <a:gdLst/>
              <a:ahLst/>
              <a:cxnLst/>
              <a:rect l="l" t="t" r="r" b="b"/>
              <a:pathLst>
                <a:path w="161" h="11496" extrusionOk="0">
                  <a:moveTo>
                    <a:pt x="1" y="0"/>
                  </a:moveTo>
                  <a:lnTo>
                    <a:pt x="1" y="11496"/>
                  </a:lnTo>
                  <a:lnTo>
                    <a:pt x="161" y="11496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5"/>
            <p:cNvSpPr/>
            <p:nvPr/>
          </p:nvSpPr>
          <p:spPr>
            <a:xfrm>
              <a:off x="2790150" y="2465097"/>
              <a:ext cx="36453" cy="2419917"/>
            </a:xfrm>
            <a:custGeom>
              <a:avLst/>
              <a:gdLst/>
              <a:ahLst/>
              <a:cxnLst/>
              <a:rect l="l" t="t" r="r" b="b"/>
              <a:pathLst>
                <a:path w="168" h="11497" extrusionOk="0">
                  <a:moveTo>
                    <a:pt x="1" y="0"/>
                  </a:moveTo>
                  <a:lnTo>
                    <a:pt x="1" y="11496"/>
                  </a:lnTo>
                  <a:lnTo>
                    <a:pt x="167" y="11496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45"/>
            <p:cNvSpPr/>
            <p:nvPr/>
          </p:nvSpPr>
          <p:spPr>
            <a:xfrm>
              <a:off x="11650465" y="3098646"/>
              <a:ext cx="686959" cy="476532"/>
            </a:xfrm>
            <a:custGeom>
              <a:avLst/>
              <a:gdLst/>
              <a:ahLst/>
              <a:cxnLst/>
              <a:rect l="l" t="t" r="r" b="b"/>
              <a:pathLst>
                <a:path w="3166" h="2264" extrusionOk="0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5"/>
            <p:cNvSpPr/>
            <p:nvPr/>
          </p:nvSpPr>
          <p:spPr>
            <a:xfrm>
              <a:off x="11650465" y="2823757"/>
              <a:ext cx="685657" cy="600086"/>
            </a:xfrm>
            <a:custGeom>
              <a:avLst/>
              <a:gdLst/>
              <a:ahLst/>
              <a:cxnLst/>
              <a:rect l="l" t="t" r="r" b="b"/>
              <a:pathLst>
                <a:path w="3160" h="2851" extrusionOk="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5"/>
            <p:cNvSpPr/>
            <p:nvPr/>
          </p:nvSpPr>
          <p:spPr>
            <a:xfrm>
              <a:off x="11760039" y="2699994"/>
              <a:ext cx="796534" cy="448959"/>
            </a:xfrm>
            <a:custGeom>
              <a:avLst/>
              <a:gdLst/>
              <a:ahLst/>
              <a:cxnLst/>
              <a:rect l="l" t="t" r="r" b="b"/>
              <a:pathLst>
                <a:path w="3671" h="2133" extrusionOk="0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5"/>
            <p:cNvSpPr/>
            <p:nvPr/>
          </p:nvSpPr>
          <p:spPr>
            <a:xfrm>
              <a:off x="12226542" y="3026241"/>
              <a:ext cx="441988" cy="548938"/>
            </a:xfrm>
            <a:custGeom>
              <a:avLst/>
              <a:gdLst/>
              <a:ahLst/>
              <a:cxnLst/>
              <a:rect l="l" t="t" r="r" b="b"/>
              <a:pathLst>
                <a:path w="2037" h="2608" extrusionOk="0">
                  <a:moveTo>
                    <a:pt x="1520" y="0"/>
                  </a:moveTo>
                  <a:lnTo>
                    <a:pt x="505" y="582"/>
                  </a:lnTo>
                  <a:lnTo>
                    <a:pt x="0" y="1889"/>
                  </a:lnTo>
                  <a:lnTo>
                    <a:pt x="511" y="2607"/>
                  </a:lnTo>
                  <a:lnTo>
                    <a:pt x="1532" y="2025"/>
                  </a:lnTo>
                  <a:lnTo>
                    <a:pt x="2037" y="719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5"/>
            <p:cNvSpPr/>
            <p:nvPr/>
          </p:nvSpPr>
          <p:spPr>
            <a:xfrm>
              <a:off x="12355211" y="3371220"/>
              <a:ext cx="1094230" cy="661336"/>
            </a:xfrm>
            <a:custGeom>
              <a:avLst/>
              <a:gdLst/>
              <a:ahLst/>
              <a:cxnLst/>
              <a:rect l="l" t="t" r="r" b="b"/>
              <a:pathLst>
                <a:path w="5043" h="3142" extrusionOk="0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45"/>
            <p:cNvSpPr/>
            <p:nvPr/>
          </p:nvSpPr>
          <p:spPr>
            <a:xfrm>
              <a:off x="12355211" y="3235038"/>
              <a:ext cx="1094230" cy="722586"/>
            </a:xfrm>
            <a:custGeom>
              <a:avLst/>
              <a:gdLst/>
              <a:ahLst/>
              <a:cxnLst/>
              <a:rect l="l" t="t" r="r" b="b"/>
              <a:pathLst>
                <a:path w="5043" h="3433" extrusionOk="0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45"/>
            <p:cNvSpPr/>
            <p:nvPr/>
          </p:nvSpPr>
          <p:spPr>
            <a:xfrm>
              <a:off x="12410757" y="3172525"/>
              <a:ext cx="1148041" cy="647655"/>
            </a:xfrm>
            <a:custGeom>
              <a:avLst/>
              <a:gdLst/>
              <a:ahLst/>
              <a:cxnLst/>
              <a:rect l="l" t="t" r="r" b="b"/>
              <a:pathLst>
                <a:path w="5291" h="3077" extrusionOk="0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45"/>
            <p:cNvSpPr/>
            <p:nvPr/>
          </p:nvSpPr>
          <p:spPr>
            <a:xfrm>
              <a:off x="13393669" y="3758716"/>
              <a:ext cx="219367" cy="273838"/>
            </a:xfrm>
            <a:custGeom>
              <a:avLst/>
              <a:gdLst/>
              <a:ahLst/>
              <a:cxnLst/>
              <a:rect l="l" t="t" r="r" b="b"/>
              <a:pathLst>
                <a:path w="1011" h="1301" extrusionOk="0">
                  <a:moveTo>
                    <a:pt x="761" y="0"/>
                  </a:moveTo>
                  <a:lnTo>
                    <a:pt x="256" y="291"/>
                  </a:lnTo>
                  <a:lnTo>
                    <a:pt x="1" y="944"/>
                  </a:lnTo>
                  <a:lnTo>
                    <a:pt x="256" y="1301"/>
                  </a:lnTo>
                  <a:lnTo>
                    <a:pt x="761" y="1010"/>
                  </a:lnTo>
                  <a:lnTo>
                    <a:pt x="1010" y="356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45"/>
            <p:cNvSpPr/>
            <p:nvPr/>
          </p:nvSpPr>
          <p:spPr>
            <a:xfrm>
              <a:off x="13464621" y="3821229"/>
              <a:ext cx="1318154" cy="811831"/>
            </a:xfrm>
            <a:custGeom>
              <a:avLst/>
              <a:gdLst/>
              <a:ahLst/>
              <a:cxnLst/>
              <a:rect l="l" t="t" r="r" b="b"/>
              <a:pathLst>
                <a:path w="6075" h="3857" extrusionOk="0">
                  <a:moveTo>
                    <a:pt x="5535" y="3741"/>
                  </a:moveTo>
                  <a:cubicBezTo>
                    <a:pt x="5541" y="3741"/>
                    <a:pt x="5541" y="3747"/>
                    <a:pt x="5541" y="3753"/>
                  </a:cubicBezTo>
                  <a:cubicBezTo>
                    <a:pt x="5541" y="3747"/>
                    <a:pt x="5541" y="3747"/>
                    <a:pt x="5535" y="3741"/>
                  </a:cubicBezTo>
                  <a:close/>
                  <a:moveTo>
                    <a:pt x="5541" y="3765"/>
                  </a:moveTo>
                  <a:cubicBezTo>
                    <a:pt x="5544" y="3768"/>
                    <a:pt x="5546" y="3772"/>
                    <a:pt x="5546" y="3774"/>
                  </a:cubicBezTo>
                  <a:lnTo>
                    <a:pt x="5546" y="3774"/>
                  </a:lnTo>
                  <a:cubicBezTo>
                    <a:pt x="5545" y="3771"/>
                    <a:pt x="5541" y="3770"/>
                    <a:pt x="5541" y="3765"/>
                  </a:cubicBezTo>
                  <a:close/>
                  <a:moveTo>
                    <a:pt x="345" y="0"/>
                  </a:moveTo>
                  <a:cubicBezTo>
                    <a:pt x="339" y="0"/>
                    <a:pt x="327" y="6"/>
                    <a:pt x="321" y="6"/>
                  </a:cubicBezTo>
                  <a:lnTo>
                    <a:pt x="315" y="6"/>
                  </a:lnTo>
                  <a:cubicBezTo>
                    <a:pt x="309" y="6"/>
                    <a:pt x="297" y="12"/>
                    <a:pt x="291" y="12"/>
                  </a:cubicBezTo>
                  <a:cubicBezTo>
                    <a:pt x="286" y="24"/>
                    <a:pt x="280" y="24"/>
                    <a:pt x="268" y="30"/>
                  </a:cubicBezTo>
                  <a:cubicBezTo>
                    <a:pt x="262" y="36"/>
                    <a:pt x="256" y="36"/>
                    <a:pt x="238" y="42"/>
                  </a:cubicBezTo>
                  <a:cubicBezTo>
                    <a:pt x="238" y="42"/>
                    <a:pt x="232" y="42"/>
                    <a:pt x="232" y="53"/>
                  </a:cubicBezTo>
                  <a:cubicBezTo>
                    <a:pt x="226" y="53"/>
                    <a:pt x="226" y="59"/>
                    <a:pt x="220" y="59"/>
                  </a:cubicBezTo>
                  <a:cubicBezTo>
                    <a:pt x="208" y="65"/>
                    <a:pt x="196" y="71"/>
                    <a:pt x="191" y="89"/>
                  </a:cubicBezTo>
                  <a:lnTo>
                    <a:pt x="179" y="95"/>
                  </a:lnTo>
                  <a:lnTo>
                    <a:pt x="161" y="119"/>
                  </a:lnTo>
                  <a:lnTo>
                    <a:pt x="149" y="125"/>
                  </a:lnTo>
                  <a:lnTo>
                    <a:pt x="131" y="148"/>
                  </a:lnTo>
                  <a:lnTo>
                    <a:pt x="119" y="154"/>
                  </a:lnTo>
                  <a:cubicBezTo>
                    <a:pt x="113" y="172"/>
                    <a:pt x="107" y="178"/>
                    <a:pt x="101" y="190"/>
                  </a:cubicBezTo>
                  <a:cubicBezTo>
                    <a:pt x="90" y="208"/>
                    <a:pt x="84" y="214"/>
                    <a:pt x="78" y="232"/>
                  </a:cubicBezTo>
                  <a:cubicBezTo>
                    <a:pt x="78" y="238"/>
                    <a:pt x="72" y="238"/>
                    <a:pt x="72" y="243"/>
                  </a:cubicBezTo>
                  <a:cubicBezTo>
                    <a:pt x="60" y="249"/>
                    <a:pt x="60" y="267"/>
                    <a:pt x="54" y="273"/>
                  </a:cubicBezTo>
                  <a:cubicBezTo>
                    <a:pt x="54" y="273"/>
                    <a:pt x="54" y="279"/>
                    <a:pt x="48" y="279"/>
                  </a:cubicBezTo>
                  <a:cubicBezTo>
                    <a:pt x="42" y="297"/>
                    <a:pt x="30" y="309"/>
                    <a:pt x="30" y="321"/>
                  </a:cubicBezTo>
                  <a:cubicBezTo>
                    <a:pt x="24" y="333"/>
                    <a:pt x="24" y="338"/>
                    <a:pt x="18" y="356"/>
                  </a:cubicBezTo>
                  <a:lnTo>
                    <a:pt x="18" y="362"/>
                  </a:lnTo>
                  <a:lnTo>
                    <a:pt x="18" y="368"/>
                  </a:lnTo>
                  <a:cubicBezTo>
                    <a:pt x="18" y="380"/>
                    <a:pt x="12" y="392"/>
                    <a:pt x="12" y="398"/>
                  </a:cubicBezTo>
                  <a:lnTo>
                    <a:pt x="12" y="410"/>
                  </a:lnTo>
                  <a:cubicBezTo>
                    <a:pt x="12" y="422"/>
                    <a:pt x="1" y="439"/>
                    <a:pt x="1" y="445"/>
                  </a:cubicBezTo>
                  <a:lnTo>
                    <a:pt x="1" y="475"/>
                  </a:lnTo>
                  <a:lnTo>
                    <a:pt x="1" y="505"/>
                  </a:lnTo>
                  <a:lnTo>
                    <a:pt x="1" y="511"/>
                  </a:lnTo>
                  <a:lnTo>
                    <a:pt x="1" y="528"/>
                  </a:lnTo>
                  <a:lnTo>
                    <a:pt x="1" y="534"/>
                  </a:lnTo>
                  <a:lnTo>
                    <a:pt x="1" y="540"/>
                  </a:lnTo>
                  <a:cubicBezTo>
                    <a:pt x="1" y="546"/>
                    <a:pt x="1" y="546"/>
                    <a:pt x="12" y="558"/>
                  </a:cubicBezTo>
                  <a:lnTo>
                    <a:pt x="12" y="564"/>
                  </a:lnTo>
                  <a:cubicBezTo>
                    <a:pt x="12" y="570"/>
                    <a:pt x="18" y="576"/>
                    <a:pt x="18" y="588"/>
                  </a:cubicBezTo>
                  <a:cubicBezTo>
                    <a:pt x="18" y="594"/>
                    <a:pt x="24" y="600"/>
                    <a:pt x="24" y="606"/>
                  </a:cubicBezTo>
                  <a:lnTo>
                    <a:pt x="24" y="618"/>
                  </a:lnTo>
                  <a:cubicBezTo>
                    <a:pt x="24" y="624"/>
                    <a:pt x="30" y="624"/>
                    <a:pt x="30" y="629"/>
                  </a:cubicBezTo>
                  <a:lnTo>
                    <a:pt x="42" y="635"/>
                  </a:lnTo>
                  <a:lnTo>
                    <a:pt x="48" y="647"/>
                  </a:lnTo>
                  <a:lnTo>
                    <a:pt x="54" y="653"/>
                  </a:lnTo>
                  <a:cubicBezTo>
                    <a:pt x="60" y="659"/>
                    <a:pt x="60" y="659"/>
                    <a:pt x="72" y="659"/>
                  </a:cubicBezTo>
                  <a:lnTo>
                    <a:pt x="5554" y="3796"/>
                  </a:lnTo>
                  <a:lnTo>
                    <a:pt x="5554" y="3796"/>
                  </a:lnTo>
                  <a:cubicBezTo>
                    <a:pt x="5555" y="3798"/>
                    <a:pt x="5557" y="3800"/>
                    <a:pt x="5561" y="3800"/>
                  </a:cubicBezTo>
                  <a:lnTo>
                    <a:pt x="5561" y="3800"/>
                  </a:lnTo>
                  <a:lnTo>
                    <a:pt x="5624" y="3836"/>
                  </a:lnTo>
                  <a:cubicBezTo>
                    <a:pt x="5612" y="3836"/>
                    <a:pt x="5612" y="3830"/>
                    <a:pt x="5606" y="3830"/>
                  </a:cubicBezTo>
                  <a:lnTo>
                    <a:pt x="5606" y="3830"/>
                  </a:lnTo>
                  <a:cubicBezTo>
                    <a:pt x="5632" y="3847"/>
                    <a:pt x="5661" y="3856"/>
                    <a:pt x="5694" y="3856"/>
                  </a:cubicBezTo>
                  <a:cubicBezTo>
                    <a:pt x="5729" y="3856"/>
                    <a:pt x="5768" y="3846"/>
                    <a:pt x="5808" y="3824"/>
                  </a:cubicBezTo>
                  <a:cubicBezTo>
                    <a:pt x="5956" y="3735"/>
                    <a:pt x="6075" y="3527"/>
                    <a:pt x="6075" y="3355"/>
                  </a:cubicBezTo>
                  <a:cubicBezTo>
                    <a:pt x="6069" y="3272"/>
                    <a:pt x="6039" y="3212"/>
                    <a:pt x="5992" y="3183"/>
                  </a:cubicBezTo>
                  <a:lnTo>
                    <a:pt x="446" y="6"/>
                  </a:lnTo>
                  <a:cubicBezTo>
                    <a:pt x="440" y="0"/>
                    <a:pt x="434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45"/>
            <p:cNvSpPr/>
            <p:nvPr/>
          </p:nvSpPr>
          <p:spPr>
            <a:xfrm>
              <a:off x="14383308" y="4721037"/>
              <a:ext cx="212640" cy="243949"/>
            </a:xfrm>
            <a:custGeom>
              <a:avLst/>
              <a:gdLst/>
              <a:ahLst/>
              <a:cxnLst/>
              <a:rect l="l" t="t" r="r" b="b"/>
              <a:pathLst>
                <a:path w="980" h="1159" extrusionOk="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45"/>
            <p:cNvSpPr/>
            <p:nvPr/>
          </p:nvSpPr>
          <p:spPr>
            <a:xfrm>
              <a:off x="14383308" y="4332278"/>
              <a:ext cx="211555" cy="420123"/>
            </a:xfrm>
            <a:custGeom>
              <a:avLst/>
              <a:gdLst/>
              <a:ahLst/>
              <a:cxnLst/>
              <a:rect l="l" t="t" r="r" b="b"/>
              <a:pathLst>
                <a:path w="975" h="1996" extrusionOk="0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45"/>
            <p:cNvSpPr/>
            <p:nvPr/>
          </p:nvSpPr>
          <p:spPr>
            <a:xfrm>
              <a:off x="14539099" y="4158631"/>
              <a:ext cx="366262" cy="205220"/>
            </a:xfrm>
            <a:custGeom>
              <a:avLst/>
              <a:gdLst/>
              <a:ahLst/>
              <a:cxnLst/>
              <a:rect l="l" t="t" r="r" b="b"/>
              <a:pathLst>
                <a:path w="1688" h="975" extrusionOk="0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45"/>
            <p:cNvSpPr/>
            <p:nvPr/>
          </p:nvSpPr>
          <p:spPr>
            <a:xfrm>
              <a:off x="14439939" y="4189782"/>
              <a:ext cx="622516" cy="775207"/>
            </a:xfrm>
            <a:custGeom>
              <a:avLst/>
              <a:gdLst/>
              <a:ahLst/>
              <a:cxnLst/>
              <a:rect l="l" t="t" r="r" b="b"/>
              <a:pathLst>
                <a:path w="2869" h="3683" extrusionOk="0">
                  <a:moveTo>
                    <a:pt x="2144" y="1"/>
                  </a:moveTo>
                  <a:lnTo>
                    <a:pt x="713" y="826"/>
                  </a:lnTo>
                  <a:lnTo>
                    <a:pt x="1" y="2673"/>
                  </a:lnTo>
                  <a:lnTo>
                    <a:pt x="719" y="3682"/>
                  </a:lnTo>
                  <a:lnTo>
                    <a:pt x="2150" y="2857"/>
                  </a:lnTo>
                  <a:lnTo>
                    <a:pt x="2869" y="1010"/>
                  </a:lnTo>
                  <a:lnTo>
                    <a:pt x="2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45"/>
            <p:cNvSpPr/>
            <p:nvPr/>
          </p:nvSpPr>
          <p:spPr>
            <a:xfrm>
              <a:off x="11382496" y="3160618"/>
              <a:ext cx="274697" cy="316355"/>
            </a:xfrm>
            <a:custGeom>
              <a:avLst/>
              <a:gdLst/>
              <a:ahLst/>
              <a:cxnLst/>
              <a:rect l="l" t="t" r="r" b="b"/>
              <a:pathLst>
                <a:path w="1266" h="1503" extrusionOk="0">
                  <a:moveTo>
                    <a:pt x="1" y="0"/>
                  </a:moveTo>
                  <a:lnTo>
                    <a:pt x="939" y="1306"/>
                  </a:lnTo>
                  <a:lnTo>
                    <a:pt x="1266" y="1502"/>
                  </a:lnTo>
                  <a:lnTo>
                    <a:pt x="1266" y="1502"/>
                  </a:lnTo>
                  <a:lnTo>
                    <a:pt x="333" y="19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45"/>
            <p:cNvSpPr/>
            <p:nvPr/>
          </p:nvSpPr>
          <p:spPr>
            <a:xfrm>
              <a:off x="11382496" y="2659251"/>
              <a:ext cx="272093" cy="541571"/>
            </a:xfrm>
            <a:custGeom>
              <a:avLst/>
              <a:gdLst/>
              <a:ahLst/>
              <a:cxnLst/>
              <a:rect l="l" t="t" r="r" b="b"/>
              <a:pathLst>
                <a:path w="1254" h="2573" extrusionOk="0">
                  <a:moveTo>
                    <a:pt x="927" y="1"/>
                  </a:moveTo>
                  <a:lnTo>
                    <a:pt x="1" y="2382"/>
                  </a:lnTo>
                  <a:lnTo>
                    <a:pt x="333" y="2572"/>
                  </a:lnTo>
                  <a:lnTo>
                    <a:pt x="1254" y="185"/>
                  </a:lnTo>
                  <a:lnTo>
                    <a:pt x="927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45"/>
            <p:cNvSpPr/>
            <p:nvPr/>
          </p:nvSpPr>
          <p:spPr>
            <a:xfrm>
              <a:off x="11583635" y="2433194"/>
              <a:ext cx="474318" cy="265208"/>
            </a:xfrm>
            <a:custGeom>
              <a:avLst/>
              <a:gdLst/>
              <a:ahLst/>
              <a:cxnLst/>
              <a:rect l="l" t="t" r="r" b="b"/>
              <a:pathLst>
                <a:path w="2186" h="1260" extrusionOk="0">
                  <a:moveTo>
                    <a:pt x="1859" y="0"/>
                  </a:moveTo>
                  <a:lnTo>
                    <a:pt x="0" y="1075"/>
                  </a:lnTo>
                  <a:lnTo>
                    <a:pt x="327" y="1259"/>
                  </a:lnTo>
                  <a:lnTo>
                    <a:pt x="2185" y="190"/>
                  </a:lnTo>
                  <a:lnTo>
                    <a:pt x="1859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45"/>
            <p:cNvSpPr/>
            <p:nvPr/>
          </p:nvSpPr>
          <p:spPr>
            <a:xfrm>
              <a:off x="11650465" y="3104209"/>
              <a:ext cx="686959" cy="476532"/>
            </a:xfrm>
            <a:custGeom>
              <a:avLst/>
              <a:gdLst/>
              <a:ahLst/>
              <a:cxnLst/>
              <a:rect l="l" t="t" r="r" b="b"/>
              <a:pathLst>
                <a:path w="3166" h="2264" extrusionOk="0">
                  <a:moveTo>
                    <a:pt x="1" y="1"/>
                  </a:moveTo>
                  <a:lnTo>
                    <a:pt x="512" y="725"/>
                  </a:lnTo>
                  <a:lnTo>
                    <a:pt x="3166" y="2263"/>
                  </a:lnTo>
                  <a:lnTo>
                    <a:pt x="3166" y="2263"/>
                  </a:lnTo>
                  <a:lnTo>
                    <a:pt x="2655" y="154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45"/>
            <p:cNvSpPr/>
            <p:nvPr/>
          </p:nvSpPr>
          <p:spPr>
            <a:xfrm>
              <a:off x="11650465" y="2829320"/>
              <a:ext cx="685657" cy="600086"/>
            </a:xfrm>
            <a:custGeom>
              <a:avLst/>
              <a:gdLst/>
              <a:ahLst/>
              <a:cxnLst/>
              <a:rect l="l" t="t" r="r" b="b"/>
              <a:pathLst>
                <a:path w="3160" h="2851" extrusionOk="0">
                  <a:moveTo>
                    <a:pt x="506" y="1"/>
                  </a:moveTo>
                  <a:lnTo>
                    <a:pt x="1" y="1307"/>
                  </a:lnTo>
                  <a:lnTo>
                    <a:pt x="2655" y="2851"/>
                  </a:lnTo>
                  <a:lnTo>
                    <a:pt x="3160" y="1544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45"/>
            <p:cNvSpPr/>
            <p:nvPr/>
          </p:nvSpPr>
          <p:spPr>
            <a:xfrm>
              <a:off x="11760039" y="2705557"/>
              <a:ext cx="796534" cy="448959"/>
            </a:xfrm>
            <a:custGeom>
              <a:avLst/>
              <a:gdLst/>
              <a:ahLst/>
              <a:cxnLst/>
              <a:rect l="l" t="t" r="r" b="b"/>
              <a:pathLst>
                <a:path w="3671" h="2133" extrusionOk="0">
                  <a:moveTo>
                    <a:pt x="1016" y="1"/>
                  </a:moveTo>
                  <a:lnTo>
                    <a:pt x="1" y="589"/>
                  </a:lnTo>
                  <a:lnTo>
                    <a:pt x="2655" y="2132"/>
                  </a:lnTo>
                  <a:lnTo>
                    <a:pt x="3670" y="1550"/>
                  </a:lnTo>
                  <a:lnTo>
                    <a:pt x="1016" y="1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5"/>
            <p:cNvSpPr/>
            <p:nvPr/>
          </p:nvSpPr>
          <p:spPr>
            <a:xfrm>
              <a:off x="12355211" y="3376783"/>
              <a:ext cx="1094230" cy="661336"/>
            </a:xfrm>
            <a:custGeom>
              <a:avLst/>
              <a:gdLst/>
              <a:ahLst/>
              <a:cxnLst/>
              <a:rect l="l" t="t" r="r" b="b"/>
              <a:pathLst>
                <a:path w="5043" h="3142" extrusionOk="0">
                  <a:moveTo>
                    <a:pt x="1" y="0"/>
                  </a:moveTo>
                  <a:lnTo>
                    <a:pt x="262" y="357"/>
                  </a:lnTo>
                  <a:lnTo>
                    <a:pt x="5042" y="3142"/>
                  </a:lnTo>
                  <a:lnTo>
                    <a:pt x="4787" y="278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45"/>
            <p:cNvSpPr/>
            <p:nvPr/>
          </p:nvSpPr>
          <p:spPr>
            <a:xfrm>
              <a:off x="12355211" y="3240601"/>
              <a:ext cx="1094230" cy="722586"/>
            </a:xfrm>
            <a:custGeom>
              <a:avLst/>
              <a:gdLst/>
              <a:ahLst/>
              <a:cxnLst/>
              <a:rect l="l" t="t" r="r" b="b"/>
              <a:pathLst>
                <a:path w="5043" h="3433" extrusionOk="0">
                  <a:moveTo>
                    <a:pt x="256" y="0"/>
                  </a:moveTo>
                  <a:lnTo>
                    <a:pt x="1" y="647"/>
                  </a:lnTo>
                  <a:lnTo>
                    <a:pt x="4787" y="3432"/>
                  </a:lnTo>
                  <a:lnTo>
                    <a:pt x="5042" y="2779"/>
                  </a:lnTo>
                  <a:lnTo>
                    <a:pt x="256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45"/>
            <p:cNvSpPr/>
            <p:nvPr/>
          </p:nvSpPr>
          <p:spPr>
            <a:xfrm>
              <a:off x="12410757" y="3178088"/>
              <a:ext cx="1148041" cy="647655"/>
            </a:xfrm>
            <a:custGeom>
              <a:avLst/>
              <a:gdLst/>
              <a:ahLst/>
              <a:cxnLst/>
              <a:rect l="l" t="t" r="r" b="b"/>
              <a:pathLst>
                <a:path w="5291" h="3077" extrusionOk="0">
                  <a:moveTo>
                    <a:pt x="505" y="0"/>
                  </a:moveTo>
                  <a:lnTo>
                    <a:pt x="0" y="297"/>
                  </a:lnTo>
                  <a:lnTo>
                    <a:pt x="4786" y="3076"/>
                  </a:lnTo>
                  <a:lnTo>
                    <a:pt x="5291" y="2785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5"/>
            <p:cNvSpPr/>
            <p:nvPr/>
          </p:nvSpPr>
          <p:spPr>
            <a:xfrm>
              <a:off x="14383308" y="4726600"/>
              <a:ext cx="212640" cy="243949"/>
            </a:xfrm>
            <a:custGeom>
              <a:avLst/>
              <a:gdLst/>
              <a:ahLst/>
              <a:cxnLst/>
              <a:rect l="l" t="t" r="r" b="b"/>
              <a:pathLst>
                <a:path w="980" h="1159" extrusionOk="0">
                  <a:moveTo>
                    <a:pt x="0" y="0"/>
                  </a:moveTo>
                  <a:lnTo>
                    <a:pt x="725" y="1010"/>
                  </a:lnTo>
                  <a:lnTo>
                    <a:pt x="980" y="1158"/>
                  </a:lnTo>
                  <a:lnTo>
                    <a:pt x="262" y="149"/>
                  </a:lnTo>
                  <a:lnTo>
                    <a:pt x="0" y="0"/>
                  </a:lnTo>
                  <a:close/>
                  <a:moveTo>
                    <a:pt x="980" y="1158"/>
                  </a:moveTo>
                  <a:lnTo>
                    <a:pt x="980" y="1158"/>
                  </a:lnTo>
                  <a:lnTo>
                    <a:pt x="980" y="1158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5"/>
            <p:cNvSpPr/>
            <p:nvPr/>
          </p:nvSpPr>
          <p:spPr>
            <a:xfrm>
              <a:off x="14383308" y="4337841"/>
              <a:ext cx="211555" cy="420123"/>
            </a:xfrm>
            <a:custGeom>
              <a:avLst/>
              <a:gdLst/>
              <a:ahLst/>
              <a:cxnLst/>
              <a:rect l="l" t="t" r="r" b="b"/>
              <a:pathLst>
                <a:path w="975" h="1996" extrusionOk="0">
                  <a:moveTo>
                    <a:pt x="719" y="1"/>
                  </a:moveTo>
                  <a:lnTo>
                    <a:pt x="0" y="1847"/>
                  </a:lnTo>
                  <a:lnTo>
                    <a:pt x="262" y="1996"/>
                  </a:lnTo>
                  <a:lnTo>
                    <a:pt x="974" y="149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5"/>
            <p:cNvSpPr/>
            <p:nvPr/>
          </p:nvSpPr>
          <p:spPr>
            <a:xfrm>
              <a:off x="14539099" y="4164194"/>
              <a:ext cx="366262" cy="205220"/>
            </a:xfrm>
            <a:custGeom>
              <a:avLst/>
              <a:gdLst/>
              <a:ahLst/>
              <a:cxnLst/>
              <a:rect l="l" t="t" r="r" b="b"/>
              <a:pathLst>
                <a:path w="1688" h="975" extrusionOk="0">
                  <a:moveTo>
                    <a:pt x="1432" y="0"/>
                  </a:moveTo>
                  <a:lnTo>
                    <a:pt x="1" y="826"/>
                  </a:lnTo>
                  <a:lnTo>
                    <a:pt x="256" y="974"/>
                  </a:lnTo>
                  <a:lnTo>
                    <a:pt x="1687" y="149"/>
                  </a:lnTo>
                  <a:lnTo>
                    <a:pt x="1432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45"/>
            <p:cNvSpPr/>
            <p:nvPr/>
          </p:nvSpPr>
          <p:spPr>
            <a:xfrm>
              <a:off x="1882175" y="2775750"/>
              <a:ext cx="122900" cy="74550"/>
            </a:xfrm>
            <a:custGeom>
              <a:avLst/>
              <a:gdLst/>
              <a:ahLst/>
              <a:cxnLst/>
              <a:rect l="l" t="t" r="r" b="b"/>
              <a:pathLst>
                <a:path w="4916" h="2982" extrusionOk="0">
                  <a:moveTo>
                    <a:pt x="119" y="0"/>
                  </a:moveTo>
                  <a:lnTo>
                    <a:pt x="4916" y="2391"/>
                  </a:lnTo>
                  <a:lnTo>
                    <a:pt x="4916" y="2833"/>
                  </a:lnTo>
                  <a:lnTo>
                    <a:pt x="4076" y="2982"/>
                  </a:lnTo>
                  <a:lnTo>
                    <a:pt x="0" y="2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1299" name="Google Shape;1299;p45"/>
            <p:cNvSpPr/>
            <p:nvPr/>
          </p:nvSpPr>
          <p:spPr>
            <a:xfrm>
              <a:off x="9708860" y="-1666675"/>
              <a:ext cx="121106" cy="76743"/>
            </a:xfrm>
            <a:custGeom>
              <a:avLst/>
              <a:gdLst/>
              <a:ahLst/>
              <a:cxnLst/>
              <a:rect l="l" t="t" r="r" b="b"/>
              <a:pathLst>
                <a:path w="3025" h="1976" extrusionOk="0">
                  <a:moveTo>
                    <a:pt x="0" y="0"/>
                  </a:moveTo>
                  <a:lnTo>
                    <a:pt x="3025" y="1476"/>
                  </a:lnTo>
                  <a:lnTo>
                    <a:pt x="2953" y="1786"/>
                  </a:lnTo>
                  <a:lnTo>
                    <a:pt x="2215" y="1976"/>
                  </a:lnTo>
                  <a:lnTo>
                    <a:pt x="24" y="28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46"/>
          <p:cNvSpPr txBox="1">
            <a:spLocks noGrp="1"/>
          </p:cNvSpPr>
          <p:nvPr>
            <p:ph type="title"/>
          </p:nvPr>
        </p:nvSpPr>
        <p:spPr>
          <a:xfrm>
            <a:off x="4329650" y="1517175"/>
            <a:ext cx="40788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305" name="Google Shape;1305;p46"/>
          <p:cNvSpPr txBox="1">
            <a:spLocks noGrp="1"/>
          </p:cNvSpPr>
          <p:nvPr>
            <p:ph type="subTitle" idx="1"/>
          </p:nvPr>
        </p:nvSpPr>
        <p:spPr>
          <a:xfrm>
            <a:off x="4329025" y="2200426"/>
            <a:ext cx="3859800" cy="690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You can provide a brief description of the topic you wish to visit here.</a:t>
            </a:r>
            <a:endParaRPr dirty="0"/>
          </a:p>
        </p:txBody>
      </p:sp>
      <p:grpSp>
        <p:nvGrpSpPr>
          <p:cNvPr id="1306" name="Google Shape;1306;p46"/>
          <p:cNvGrpSpPr/>
          <p:nvPr/>
        </p:nvGrpSpPr>
        <p:grpSpPr>
          <a:xfrm>
            <a:off x="228895" y="1915074"/>
            <a:ext cx="3754365" cy="1677571"/>
            <a:chOff x="659524" y="978426"/>
            <a:chExt cx="5052301" cy="2257531"/>
          </a:xfrm>
        </p:grpSpPr>
        <p:sp>
          <p:nvSpPr>
            <p:cNvPr id="1307" name="Google Shape;1307;p46"/>
            <p:cNvSpPr/>
            <p:nvPr/>
          </p:nvSpPr>
          <p:spPr>
            <a:xfrm>
              <a:off x="659524" y="1589173"/>
              <a:ext cx="1183623" cy="388411"/>
            </a:xfrm>
            <a:custGeom>
              <a:avLst/>
              <a:gdLst/>
              <a:ahLst/>
              <a:cxnLst/>
              <a:rect l="l" t="t" r="r" b="b"/>
              <a:pathLst>
                <a:path w="63135" h="20718" extrusionOk="0">
                  <a:moveTo>
                    <a:pt x="49498" y="1"/>
                  </a:moveTo>
                  <a:cubicBezTo>
                    <a:pt x="30935" y="1"/>
                    <a:pt x="22071" y="14087"/>
                    <a:pt x="0" y="16686"/>
                  </a:cubicBezTo>
                  <a:cubicBezTo>
                    <a:pt x="970" y="16635"/>
                    <a:pt x="1922" y="16611"/>
                    <a:pt x="2858" y="16611"/>
                  </a:cubicBezTo>
                  <a:cubicBezTo>
                    <a:pt x="15179" y="16611"/>
                    <a:pt x="24776" y="20718"/>
                    <a:pt x="35637" y="20718"/>
                  </a:cubicBezTo>
                  <a:cubicBezTo>
                    <a:pt x="42970" y="20718"/>
                    <a:pt x="50879" y="18846"/>
                    <a:pt x="60591" y="12574"/>
                  </a:cubicBezTo>
                  <a:lnTo>
                    <a:pt x="63134" y="2236"/>
                  </a:lnTo>
                  <a:cubicBezTo>
                    <a:pt x="57981" y="660"/>
                    <a:pt x="53513" y="1"/>
                    <a:pt x="4949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46"/>
            <p:cNvSpPr/>
            <p:nvPr/>
          </p:nvSpPr>
          <p:spPr>
            <a:xfrm>
              <a:off x="1112405" y="1637315"/>
              <a:ext cx="736289" cy="241543"/>
            </a:xfrm>
            <a:custGeom>
              <a:avLst/>
              <a:gdLst/>
              <a:ahLst/>
              <a:cxnLst/>
              <a:rect l="l" t="t" r="r" b="b"/>
              <a:pathLst>
                <a:path w="39274" h="12884" extrusionOk="0">
                  <a:moveTo>
                    <a:pt x="30796" y="1"/>
                  </a:moveTo>
                  <a:cubicBezTo>
                    <a:pt x="19253" y="1"/>
                    <a:pt x="13727" y="8762"/>
                    <a:pt x="0" y="10374"/>
                  </a:cubicBezTo>
                  <a:cubicBezTo>
                    <a:pt x="598" y="10343"/>
                    <a:pt x="1186" y="10329"/>
                    <a:pt x="1764" y="10329"/>
                  </a:cubicBezTo>
                  <a:cubicBezTo>
                    <a:pt x="9430" y="10329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20"/>
                  </a:cubicBezTo>
                  <a:lnTo>
                    <a:pt x="39273" y="1391"/>
                  </a:lnTo>
                  <a:cubicBezTo>
                    <a:pt x="36070" y="411"/>
                    <a:pt x="33293" y="1"/>
                    <a:pt x="3079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46"/>
            <p:cNvSpPr/>
            <p:nvPr/>
          </p:nvSpPr>
          <p:spPr>
            <a:xfrm>
              <a:off x="1654164" y="1543975"/>
              <a:ext cx="530011" cy="399172"/>
            </a:xfrm>
            <a:custGeom>
              <a:avLst/>
              <a:gdLst/>
              <a:ahLst/>
              <a:cxnLst/>
              <a:rect l="l" t="t" r="r" b="b"/>
              <a:pathLst>
                <a:path w="28271" h="21292" extrusionOk="0">
                  <a:moveTo>
                    <a:pt x="2698" y="1"/>
                  </a:moveTo>
                  <a:cubicBezTo>
                    <a:pt x="1688" y="191"/>
                    <a:pt x="987" y="1153"/>
                    <a:pt x="583" y="2639"/>
                  </a:cubicBezTo>
                  <a:cubicBezTo>
                    <a:pt x="405" y="3340"/>
                    <a:pt x="286" y="4136"/>
                    <a:pt x="226" y="5051"/>
                  </a:cubicBezTo>
                  <a:cubicBezTo>
                    <a:pt x="1" y="8438"/>
                    <a:pt x="678" y="12917"/>
                    <a:pt x="1890" y="16304"/>
                  </a:cubicBezTo>
                  <a:cubicBezTo>
                    <a:pt x="2092" y="16886"/>
                    <a:pt x="2318" y="17409"/>
                    <a:pt x="2555" y="17908"/>
                  </a:cubicBezTo>
                  <a:cubicBezTo>
                    <a:pt x="3150" y="19204"/>
                    <a:pt x="3863" y="20214"/>
                    <a:pt x="4623" y="20796"/>
                  </a:cubicBezTo>
                  <a:cubicBezTo>
                    <a:pt x="5061" y="21114"/>
                    <a:pt x="5524" y="21291"/>
                    <a:pt x="6006" y="21291"/>
                  </a:cubicBezTo>
                  <a:cubicBezTo>
                    <a:pt x="6099" y="21291"/>
                    <a:pt x="6192" y="21285"/>
                    <a:pt x="6287" y="21271"/>
                  </a:cubicBezTo>
                  <a:lnTo>
                    <a:pt x="7855" y="20225"/>
                  </a:lnTo>
                  <a:lnTo>
                    <a:pt x="11563" y="17766"/>
                  </a:lnTo>
                  <a:lnTo>
                    <a:pt x="28270" y="6655"/>
                  </a:lnTo>
                  <a:lnTo>
                    <a:pt x="6857" y="1070"/>
                  </a:lnTo>
                  <a:lnTo>
                    <a:pt x="26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46"/>
            <p:cNvSpPr/>
            <p:nvPr/>
          </p:nvSpPr>
          <p:spPr>
            <a:xfrm>
              <a:off x="721894" y="1959420"/>
              <a:ext cx="1183623" cy="388467"/>
            </a:xfrm>
            <a:custGeom>
              <a:avLst/>
              <a:gdLst/>
              <a:ahLst/>
              <a:cxnLst/>
              <a:rect l="l" t="t" r="r" b="b"/>
              <a:pathLst>
                <a:path w="63135" h="20721" extrusionOk="0">
                  <a:moveTo>
                    <a:pt x="49499" y="0"/>
                  </a:moveTo>
                  <a:cubicBezTo>
                    <a:pt x="30936" y="0"/>
                    <a:pt x="22071" y="14086"/>
                    <a:pt x="0" y="16685"/>
                  </a:cubicBezTo>
                  <a:cubicBezTo>
                    <a:pt x="961" y="16635"/>
                    <a:pt x="1905" y="16612"/>
                    <a:pt x="2833" y="16612"/>
                  </a:cubicBezTo>
                  <a:cubicBezTo>
                    <a:pt x="15162" y="16612"/>
                    <a:pt x="24763" y="20721"/>
                    <a:pt x="35629" y="20721"/>
                  </a:cubicBezTo>
                  <a:cubicBezTo>
                    <a:pt x="42964" y="20721"/>
                    <a:pt x="50875" y="18848"/>
                    <a:pt x="60592" y="12574"/>
                  </a:cubicBezTo>
                  <a:lnTo>
                    <a:pt x="63135" y="2235"/>
                  </a:lnTo>
                  <a:cubicBezTo>
                    <a:pt x="57981" y="659"/>
                    <a:pt x="53513" y="0"/>
                    <a:pt x="4949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46"/>
            <p:cNvSpPr/>
            <p:nvPr/>
          </p:nvSpPr>
          <p:spPr>
            <a:xfrm>
              <a:off x="1174775" y="2008012"/>
              <a:ext cx="736289" cy="241524"/>
            </a:xfrm>
            <a:custGeom>
              <a:avLst/>
              <a:gdLst/>
              <a:ahLst/>
              <a:cxnLst/>
              <a:rect l="l" t="t" r="r" b="b"/>
              <a:pathLst>
                <a:path w="39274" h="12883" extrusionOk="0">
                  <a:moveTo>
                    <a:pt x="30788" y="0"/>
                  </a:moveTo>
                  <a:cubicBezTo>
                    <a:pt x="19237" y="0"/>
                    <a:pt x="13728" y="8762"/>
                    <a:pt x="0" y="10374"/>
                  </a:cubicBezTo>
                  <a:cubicBezTo>
                    <a:pt x="599" y="10342"/>
                    <a:pt x="1186" y="10328"/>
                    <a:pt x="1764" y="10328"/>
                  </a:cubicBezTo>
                  <a:cubicBezTo>
                    <a:pt x="9430" y="10328"/>
                    <a:pt x="15398" y="12883"/>
                    <a:pt x="22155" y="12883"/>
                  </a:cubicBezTo>
                  <a:cubicBezTo>
                    <a:pt x="26716" y="12883"/>
                    <a:pt x="31637" y="11719"/>
                    <a:pt x="37681" y="7819"/>
                  </a:cubicBezTo>
                  <a:lnTo>
                    <a:pt x="39274" y="1390"/>
                  </a:lnTo>
                  <a:cubicBezTo>
                    <a:pt x="36066" y="410"/>
                    <a:pt x="33286" y="0"/>
                    <a:pt x="307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46"/>
            <p:cNvSpPr/>
            <p:nvPr/>
          </p:nvSpPr>
          <p:spPr>
            <a:xfrm>
              <a:off x="1716534" y="1913997"/>
              <a:ext cx="530011" cy="399753"/>
            </a:xfrm>
            <a:custGeom>
              <a:avLst/>
              <a:gdLst/>
              <a:ahLst/>
              <a:cxnLst/>
              <a:rect l="l" t="t" r="r" b="b"/>
              <a:pathLst>
                <a:path w="28271" h="21323" extrusionOk="0">
                  <a:moveTo>
                    <a:pt x="2710" y="0"/>
                  </a:moveTo>
                  <a:cubicBezTo>
                    <a:pt x="2128" y="107"/>
                    <a:pt x="1653" y="464"/>
                    <a:pt x="1296" y="1034"/>
                  </a:cubicBezTo>
                  <a:cubicBezTo>
                    <a:pt x="999" y="1450"/>
                    <a:pt x="773" y="1985"/>
                    <a:pt x="595" y="2638"/>
                  </a:cubicBezTo>
                  <a:cubicBezTo>
                    <a:pt x="405" y="3351"/>
                    <a:pt x="274" y="4159"/>
                    <a:pt x="227" y="5074"/>
                  </a:cubicBezTo>
                  <a:cubicBezTo>
                    <a:pt x="1" y="8461"/>
                    <a:pt x="678" y="12953"/>
                    <a:pt x="1890" y="16339"/>
                  </a:cubicBezTo>
                  <a:cubicBezTo>
                    <a:pt x="2104" y="16922"/>
                    <a:pt x="2318" y="17433"/>
                    <a:pt x="2556" y="17943"/>
                  </a:cubicBezTo>
                  <a:cubicBezTo>
                    <a:pt x="3510" y="19963"/>
                    <a:pt x="4678" y="21323"/>
                    <a:pt x="5964" y="21323"/>
                  </a:cubicBezTo>
                  <a:cubicBezTo>
                    <a:pt x="6071" y="21323"/>
                    <a:pt x="6179" y="21314"/>
                    <a:pt x="6287" y="21294"/>
                  </a:cubicBezTo>
                  <a:lnTo>
                    <a:pt x="10066" y="18787"/>
                  </a:lnTo>
                  <a:lnTo>
                    <a:pt x="28270" y="6667"/>
                  </a:lnTo>
                  <a:lnTo>
                    <a:pt x="8937" y="1616"/>
                  </a:lnTo>
                  <a:lnTo>
                    <a:pt x="4540" y="476"/>
                  </a:lnTo>
                  <a:lnTo>
                    <a:pt x="27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46"/>
            <p:cNvSpPr/>
            <p:nvPr/>
          </p:nvSpPr>
          <p:spPr>
            <a:xfrm>
              <a:off x="1847536" y="1944067"/>
              <a:ext cx="398778" cy="321932"/>
            </a:xfrm>
            <a:custGeom>
              <a:avLst/>
              <a:gdLst/>
              <a:ahLst/>
              <a:cxnLst/>
              <a:rect l="l" t="t" r="r" b="b"/>
              <a:pathLst>
                <a:path w="21271" h="17172" extrusionOk="0">
                  <a:moveTo>
                    <a:pt x="1925" y="0"/>
                  </a:moveTo>
                  <a:cubicBezTo>
                    <a:pt x="1664" y="642"/>
                    <a:pt x="1319" y="1486"/>
                    <a:pt x="1058" y="2460"/>
                  </a:cubicBezTo>
                  <a:cubicBezTo>
                    <a:pt x="903" y="2983"/>
                    <a:pt x="761" y="3506"/>
                    <a:pt x="642" y="4064"/>
                  </a:cubicBezTo>
                  <a:cubicBezTo>
                    <a:pt x="178" y="6263"/>
                    <a:pt x="0" y="8972"/>
                    <a:pt x="725" y="11883"/>
                  </a:cubicBezTo>
                  <a:cubicBezTo>
                    <a:pt x="761" y="12002"/>
                    <a:pt x="784" y="12145"/>
                    <a:pt x="832" y="12264"/>
                  </a:cubicBezTo>
                  <a:cubicBezTo>
                    <a:pt x="1260" y="13856"/>
                    <a:pt x="1961" y="15520"/>
                    <a:pt x="3054" y="17171"/>
                  </a:cubicBezTo>
                  <a:lnTo>
                    <a:pt x="21271" y="5051"/>
                  </a:lnTo>
                  <a:lnTo>
                    <a:pt x="1925" y="0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46"/>
            <p:cNvSpPr/>
            <p:nvPr/>
          </p:nvSpPr>
          <p:spPr>
            <a:xfrm>
              <a:off x="1778248" y="1564034"/>
              <a:ext cx="405921" cy="313008"/>
            </a:xfrm>
            <a:custGeom>
              <a:avLst/>
              <a:gdLst/>
              <a:ahLst/>
              <a:cxnLst/>
              <a:rect l="l" t="t" r="r" b="b"/>
              <a:pathLst>
                <a:path w="21652" h="16696" extrusionOk="0">
                  <a:moveTo>
                    <a:pt x="238" y="0"/>
                  </a:moveTo>
                  <a:cubicBezTo>
                    <a:pt x="84" y="915"/>
                    <a:pt x="0" y="1794"/>
                    <a:pt x="12" y="2638"/>
                  </a:cubicBezTo>
                  <a:cubicBezTo>
                    <a:pt x="0" y="3220"/>
                    <a:pt x="12" y="3815"/>
                    <a:pt x="72" y="4397"/>
                  </a:cubicBezTo>
                  <a:cubicBezTo>
                    <a:pt x="262" y="6773"/>
                    <a:pt x="904" y="8972"/>
                    <a:pt x="1676" y="10873"/>
                  </a:cubicBezTo>
                  <a:cubicBezTo>
                    <a:pt x="1807" y="11194"/>
                    <a:pt x="1961" y="11491"/>
                    <a:pt x="2080" y="11800"/>
                  </a:cubicBezTo>
                  <a:cubicBezTo>
                    <a:pt x="3019" y="13844"/>
                    <a:pt x="4100" y="15531"/>
                    <a:pt x="4944" y="16696"/>
                  </a:cubicBezTo>
                  <a:lnTo>
                    <a:pt x="21651" y="5585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46"/>
            <p:cNvSpPr/>
            <p:nvPr/>
          </p:nvSpPr>
          <p:spPr>
            <a:xfrm>
              <a:off x="1103482" y="1015357"/>
              <a:ext cx="2936665" cy="442235"/>
            </a:xfrm>
            <a:custGeom>
              <a:avLst/>
              <a:gdLst/>
              <a:ahLst/>
              <a:cxnLst/>
              <a:rect l="l" t="t" r="r" b="b"/>
              <a:pathLst>
                <a:path w="156643" h="23589" extrusionOk="0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61662" y="2358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46"/>
            <p:cNvSpPr/>
            <p:nvPr/>
          </p:nvSpPr>
          <p:spPr>
            <a:xfrm>
              <a:off x="1095621" y="1014721"/>
              <a:ext cx="2944497" cy="238127"/>
            </a:xfrm>
            <a:custGeom>
              <a:avLst/>
              <a:gdLst/>
              <a:ahLst/>
              <a:cxnLst/>
              <a:rect l="l" t="t" r="r" b="b"/>
              <a:pathLst>
                <a:path w="156643" h="12668" extrusionOk="0">
                  <a:moveTo>
                    <a:pt x="69302" y="1"/>
                  </a:moveTo>
                  <a:lnTo>
                    <a:pt x="1" y="4956"/>
                  </a:lnTo>
                  <a:lnTo>
                    <a:pt x="39025" y="10196"/>
                  </a:lnTo>
                  <a:lnTo>
                    <a:pt x="71786" y="8663"/>
                  </a:lnTo>
                  <a:lnTo>
                    <a:pt x="126507" y="12668"/>
                  </a:lnTo>
                  <a:lnTo>
                    <a:pt x="156642" y="7606"/>
                  </a:lnTo>
                  <a:lnTo>
                    <a:pt x="6930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46"/>
            <p:cNvSpPr/>
            <p:nvPr/>
          </p:nvSpPr>
          <p:spPr>
            <a:xfrm>
              <a:off x="1884729" y="1080820"/>
              <a:ext cx="3827096" cy="1210451"/>
            </a:xfrm>
            <a:custGeom>
              <a:avLst/>
              <a:gdLst/>
              <a:ahLst/>
              <a:cxnLst/>
              <a:rect l="l" t="t" r="r" b="b"/>
              <a:pathLst>
                <a:path w="204139" h="64566" extrusionOk="0">
                  <a:moveTo>
                    <a:pt x="145121" y="0"/>
                  </a:moveTo>
                  <a:cubicBezTo>
                    <a:pt x="141309" y="0"/>
                    <a:pt x="137500" y="305"/>
                    <a:pt x="133720" y="941"/>
                  </a:cubicBezTo>
                  <a:lnTo>
                    <a:pt x="29649" y="18468"/>
                  </a:lnTo>
                  <a:lnTo>
                    <a:pt x="10030" y="21760"/>
                  </a:lnTo>
                  <a:cubicBezTo>
                    <a:pt x="1" y="23460"/>
                    <a:pt x="6699" y="64565"/>
                    <a:pt x="16605" y="64565"/>
                  </a:cubicBezTo>
                  <a:cubicBezTo>
                    <a:pt x="16804" y="64565"/>
                    <a:pt x="17005" y="64549"/>
                    <a:pt x="17207" y="64515"/>
                  </a:cubicBezTo>
                  <a:lnTo>
                    <a:pt x="145127" y="42983"/>
                  </a:lnTo>
                  <a:cubicBezTo>
                    <a:pt x="152126" y="41782"/>
                    <a:pt x="158900" y="39537"/>
                    <a:pt x="165162" y="36269"/>
                  </a:cubicBezTo>
                  <a:lnTo>
                    <a:pt x="182024" y="27511"/>
                  </a:lnTo>
                  <a:lnTo>
                    <a:pt x="192671" y="21974"/>
                  </a:lnTo>
                  <a:lnTo>
                    <a:pt x="202546" y="16828"/>
                  </a:lnTo>
                  <a:cubicBezTo>
                    <a:pt x="204138" y="16032"/>
                    <a:pt x="203877" y="13656"/>
                    <a:pt x="202166" y="13192"/>
                  </a:cubicBezTo>
                  <a:lnTo>
                    <a:pt x="197056" y="11790"/>
                  </a:lnTo>
                  <a:lnTo>
                    <a:pt x="186254" y="8795"/>
                  </a:lnTo>
                  <a:lnTo>
                    <a:pt x="162964" y="2426"/>
                  </a:lnTo>
                  <a:cubicBezTo>
                    <a:pt x="162476" y="2307"/>
                    <a:pt x="161966" y="2153"/>
                    <a:pt x="161490" y="2046"/>
                  </a:cubicBezTo>
                  <a:cubicBezTo>
                    <a:pt x="156594" y="834"/>
                    <a:pt x="151556" y="133"/>
                    <a:pt x="146518" y="14"/>
                  </a:cubicBezTo>
                  <a:cubicBezTo>
                    <a:pt x="146052" y="5"/>
                    <a:pt x="145587" y="0"/>
                    <a:pt x="145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46"/>
            <p:cNvSpPr/>
            <p:nvPr/>
          </p:nvSpPr>
          <p:spPr>
            <a:xfrm>
              <a:off x="5295061" y="1246147"/>
              <a:ext cx="416607" cy="350447"/>
            </a:xfrm>
            <a:custGeom>
              <a:avLst/>
              <a:gdLst/>
              <a:ahLst/>
              <a:cxnLst/>
              <a:rect l="l" t="t" r="r" b="b"/>
              <a:pathLst>
                <a:path w="22222" h="18693" extrusionOk="0">
                  <a:moveTo>
                    <a:pt x="4325" y="0"/>
                  </a:moveTo>
                  <a:cubicBezTo>
                    <a:pt x="3767" y="891"/>
                    <a:pt x="3280" y="1830"/>
                    <a:pt x="2852" y="2745"/>
                  </a:cubicBezTo>
                  <a:cubicBezTo>
                    <a:pt x="630" y="7712"/>
                    <a:pt x="0" y="13511"/>
                    <a:pt x="107" y="18692"/>
                  </a:cubicBezTo>
                  <a:lnTo>
                    <a:pt x="10754" y="13155"/>
                  </a:lnTo>
                  <a:lnTo>
                    <a:pt x="20653" y="8009"/>
                  </a:lnTo>
                  <a:cubicBezTo>
                    <a:pt x="22221" y="7213"/>
                    <a:pt x="21972" y="4848"/>
                    <a:pt x="20249" y="4385"/>
                  </a:cubicBezTo>
                  <a:lnTo>
                    <a:pt x="15139" y="2983"/>
                  </a:lnTo>
                  <a:lnTo>
                    <a:pt x="432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46"/>
            <p:cNvSpPr/>
            <p:nvPr/>
          </p:nvSpPr>
          <p:spPr>
            <a:xfrm>
              <a:off x="5496437" y="1302499"/>
              <a:ext cx="214996" cy="190493"/>
            </a:xfrm>
            <a:custGeom>
              <a:avLst/>
              <a:gdLst/>
              <a:ahLst/>
              <a:cxnLst/>
              <a:rect l="l" t="t" r="r" b="b"/>
              <a:pathLst>
                <a:path w="11468" h="10161" extrusionOk="0">
                  <a:moveTo>
                    <a:pt x="4373" y="1"/>
                  </a:moveTo>
                  <a:cubicBezTo>
                    <a:pt x="1842" y="2603"/>
                    <a:pt x="535" y="6287"/>
                    <a:pt x="0" y="10161"/>
                  </a:cubicBezTo>
                  <a:lnTo>
                    <a:pt x="9887" y="5015"/>
                  </a:lnTo>
                  <a:cubicBezTo>
                    <a:pt x="11467" y="4219"/>
                    <a:pt x="11218" y="1854"/>
                    <a:pt x="9495" y="1391"/>
                  </a:cubicBezTo>
                  <a:lnTo>
                    <a:pt x="4373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6"/>
            <p:cNvSpPr/>
            <p:nvPr/>
          </p:nvSpPr>
          <p:spPr>
            <a:xfrm>
              <a:off x="2188518" y="1080726"/>
              <a:ext cx="2723299" cy="1029913"/>
            </a:xfrm>
            <a:custGeom>
              <a:avLst/>
              <a:gdLst/>
              <a:ahLst/>
              <a:cxnLst/>
              <a:rect l="l" t="t" r="r" b="b"/>
              <a:pathLst>
                <a:path w="145262" h="54936" extrusionOk="0">
                  <a:moveTo>
                    <a:pt x="128731" y="0"/>
                  </a:moveTo>
                  <a:cubicBezTo>
                    <a:pt x="124976" y="0"/>
                    <a:pt x="121216" y="314"/>
                    <a:pt x="117491" y="946"/>
                  </a:cubicBezTo>
                  <a:lnTo>
                    <a:pt x="6884" y="19578"/>
                  </a:lnTo>
                  <a:cubicBezTo>
                    <a:pt x="1" y="20735"/>
                    <a:pt x="5634" y="54936"/>
                    <a:pt x="12479" y="54936"/>
                  </a:cubicBezTo>
                  <a:cubicBezTo>
                    <a:pt x="12595" y="54936"/>
                    <a:pt x="12710" y="54926"/>
                    <a:pt x="12826" y="54906"/>
                  </a:cubicBezTo>
                  <a:lnTo>
                    <a:pt x="123028" y="36357"/>
                  </a:lnTo>
                  <a:cubicBezTo>
                    <a:pt x="132535" y="34753"/>
                    <a:pt x="139938" y="27171"/>
                    <a:pt x="141162" y="17606"/>
                  </a:cubicBezTo>
                  <a:cubicBezTo>
                    <a:pt x="141815" y="12496"/>
                    <a:pt x="143075" y="7196"/>
                    <a:pt x="145261" y="2051"/>
                  </a:cubicBezTo>
                  <a:cubicBezTo>
                    <a:pt x="139848" y="689"/>
                    <a:pt x="134295" y="0"/>
                    <a:pt x="1287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6"/>
            <p:cNvSpPr/>
            <p:nvPr/>
          </p:nvSpPr>
          <p:spPr>
            <a:xfrm>
              <a:off x="1154060" y="1958764"/>
              <a:ext cx="3020860" cy="1277192"/>
            </a:xfrm>
            <a:custGeom>
              <a:avLst/>
              <a:gdLst/>
              <a:ahLst/>
              <a:cxnLst/>
              <a:rect l="l" t="t" r="r" b="b"/>
              <a:pathLst>
                <a:path w="161134" h="68126" extrusionOk="0">
                  <a:moveTo>
                    <a:pt x="161134" y="1"/>
                  </a:moveTo>
                  <a:lnTo>
                    <a:pt x="127826" y="5598"/>
                  </a:lnTo>
                  <a:lnTo>
                    <a:pt x="56183" y="17683"/>
                  </a:lnTo>
                  <a:lnTo>
                    <a:pt x="49006" y="28591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6"/>
            <p:cNvSpPr/>
            <p:nvPr/>
          </p:nvSpPr>
          <p:spPr>
            <a:xfrm>
              <a:off x="1154060" y="1958764"/>
              <a:ext cx="3020860" cy="1277192"/>
            </a:xfrm>
            <a:custGeom>
              <a:avLst/>
              <a:gdLst/>
              <a:ahLst/>
              <a:cxnLst/>
              <a:rect l="l" t="t" r="r" b="b"/>
              <a:pathLst>
                <a:path w="161134" h="68126" extrusionOk="0">
                  <a:moveTo>
                    <a:pt x="161134" y="1"/>
                  </a:moveTo>
                  <a:lnTo>
                    <a:pt x="127826" y="5598"/>
                  </a:lnTo>
                  <a:lnTo>
                    <a:pt x="96656" y="21438"/>
                  </a:lnTo>
                  <a:lnTo>
                    <a:pt x="72819" y="33570"/>
                  </a:lnTo>
                  <a:lnTo>
                    <a:pt x="38252" y="45013"/>
                  </a:lnTo>
                  <a:lnTo>
                    <a:pt x="0" y="68126"/>
                  </a:lnTo>
                  <a:lnTo>
                    <a:pt x="0" y="68126"/>
                  </a:lnTo>
                  <a:lnTo>
                    <a:pt x="73841" y="46225"/>
                  </a:lnTo>
                  <a:lnTo>
                    <a:pt x="113209" y="25383"/>
                  </a:lnTo>
                  <a:lnTo>
                    <a:pt x="16113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6"/>
            <p:cNvSpPr/>
            <p:nvPr/>
          </p:nvSpPr>
          <p:spPr>
            <a:xfrm>
              <a:off x="2072739" y="1958764"/>
              <a:ext cx="2101913" cy="536029"/>
            </a:xfrm>
            <a:custGeom>
              <a:avLst/>
              <a:gdLst/>
              <a:ahLst/>
              <a:cxnLst/>
              <a:rect l="l" t="t" r="r" b="b"/>
              <a:pathLst>
                <a:path w="112117" h="28592" extrusionOk="0">
                  <a:moveTo>
                    <a:pt x="112117" y="1"/>
                  </a:moveTo>
                  <a:lnTo>
                    <a:pt x="78821" y="5621"/>
                  </a:lnTo>
                  <a:lnTo>
                    <a:pt x="7166" y="17683"/>
                  </a:lnTo>
                  <a:lnTo>
                    <a:pt x="1" y="28591"/>
                  </a:lnTo>
                  <a:lnTo>
                    <a:pt x="1" y="28591"/>
                  </a:lnTo>
                  <a:cubicBezTo>
                    <a:pt x="14944" y="24049"/>
                    <a:pt x="30215" y="21301"/>
                    <a:pt x="42912" y="21301"/>
                  </a:cubicBezTo>
                  <a:cubicBezTo>
                    <a:pt x="44532" y="21301"/>
                    <a:pt x="46110" y="21346"/>
                    <a:pt x="47640" y="21438"/>
                  </a:cubicBezTo>
                  <a:cubicBezTo>
                    <a:pt x="54199" y="21853"/>
                    <a:pt x="59879" y="23101"/>
                    <a:pt x="64181" y="25383"/>
                  </a:cubicBezTo>
                  <a:lnTo>
                    <a:pt x="112117" y="1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6"/>
            <p:cNvSpPr/>
            <p:nvPr/>
          </p:nvSpPr>
          <p:spPr>
            <a:xfrm>
              <a:off x="2032640" y="1081739"/>
              <a:ext cx="3240524" cy="1125319"/>
            </a:xfrm>
            <a:custGeom>
              <a:avLst/>
              <a:gdLst/>
              <a:ahLst/>
              <a:cxnLst/>
              <a:rect l="l" t="t" r="r" b="b"/>
              <a:pathLst>
                <a:path w="172851" h="60025" extrusionOk="0">
                  <a:moveTo>
                    <a:pt x="138628" y="1"/>
                  </a:moveTo>
                  <a:lnTo>
                    <a:pt x="138628" y="1"/>
                  </a:lnTo>
                  <a:cubicBezTo>
                    <a:pt x="138692" y="14044"/>
                    <a:pt x="125494" y="16574"/>
                    <a:pt x="108296" y="16574"/>
                  </a:cubicBezTo>
                  <a:cubicBezTo>
                    <a:pt x="98610" y="16574"/>
                    <a:pt x="87656" y="15771"/>
                    <a:pt x="77086" y="15771"/>
                  </a:cubicBezTo>
                  <a:cubicBezTo>
                    <a:pt x="71756" y="15771"/>
                    <a:pt x="66524" y="15975"/>
                    <a:pt x="61602" y="16589"/>
                  </a:cubicBezTo>
                  <a:cubicBezTo>
                    <a:pt x="41737" y="19070"/>
                    <a:pt x="30001" y="24240"/>
                    <a:pt x="24776" y="24240"/>
                  </a:cubicBezTo>
                  <a:cubicBezTo>
                    <a:pt x="21943" y="24240"/>
                    <a:pt x="21023" y="22721"/>
                    <a:pt x="21759" y="18431"/>
                  </a:cubicBezTo>
                  <a:lnTo>
                    <a:pt x="21759" y="18431"/>
                  </a:lnTo>
                  <a:lnTo>
                    <a:pt x="5063" y="21235"/>
                  </a:lnTo>
                  <a:cubicBezTo>
                    <a:pt x="1" y="33665"/>
                    <a:pt x="3031" y="47687"/>
                    <a:pt x="6929" y="55874"/>
                  </a:cubicBezTo>
                  <a:cubicBezTo>
                    <a:pt x="8144" y="58481"/>
                    <a:pt x="10799" y="60025"/>
                    <a:pt x="13614" y="60025"/>
                  </a:cubicBezTo>
                  <a:cubicBezTo>
                    <a:pt x="14045" y="60025"/>
                    <a:pt x="14480" y="59989"/>
                    <a:pt x="14914" y="59914"/>
                  </a:cubicBezTo>
                  <a:cubicBezTo>
                    <a:pt x="34283" y="56575"/>
                    <a:pt x="104084" y="44585"/>
                    <a:pt x="131165" y="40426"/>
                  </a:cubicBezTo>
                  <a:cubicBezTo>
                    <a:pt x="159482" y="36065"/>
                    <a:pt x="169226" y="22115"/>
                    <a:pt x="172851" y="7261"/>
                  </a:cubicBezTo>
                  <a:lnTo>
                    <a:pt x="155074" y="2401"/>
                  </a:lnTo>
                  <a:cubicBezTo>
                    <a:pt x="154575" y="2282"/>
                    <a:pt x="154076" y="2140"/>
                    <a:pt x="153600" y="2033"/>
                  </a:cubicBezTo>
                  <a:cubicBezTo>
                    <a:pt x="148704" y="809"/>
                    <a:pt x="143666" y="119"/>
                    <a:pt x="138628" y="1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6"/>
            <p:cNvSpPr/>
            <p:nvPr/>
          </p:nvSpPr>
          <p:spPr>
            <a:xfrm>
              <a:off x="1392199" y="1269037"/>
              <a:ext cx="567656" cy="186425"/>
            </a:xfrm>
            <a:custGeom>
              <a:avLst/>
              <a:gdLst/>
              <a:ahLst/>
              <a:cxnLst/>
              <a:rect l="l" t="t" r="r" b="b"/>
              <a:pathLst>
                <a:path w="30279" h="9944" extrusionOk="0">
                  <a:moveTo>
                    <a:pt x="23738" y="0"/>
                  </a:moveTo>
                  <a:cubicBezTo>
                    <a:pt x="14833" y="0"/>
                    <a:pt x="10582" y="6762"/>
                    <a:pt x="0" y="8012"/>
                  </a:cubicBezTo>
                  <a:cubicBezTo>
                    <a:pt x="469" y="7987"/>
                    <a:pt x="930" y="7976"/>
                    <a:pt x="1382" y="7976"/>
                  </a:cubicBezTo>
                  <a:cubicBezTo>
                    <a:pt x="7280" y="7976"/>
                    <a:pt x="11881" y="9944"/>
                    <a:pt x="17084" y="9944"/>
                  </a:cubicBezTo>
                  <a:cubicBezTo>
                    <a:pt x="20603" y="9944"/>
                    <a:pt x="24397" y="9044"/>
                    <a:pt x="29054" y="6028"/>
                  </a:cubicBezTo>
                  <a:lnTo>
                    <a:pt x="30278" y="1073"/>
                  </a:lnTo>
                  <a:cubicBezTo>
                    <a:pt x="27806" y="316"/>
                    <a:pt x="25663" y="0"/>
                    <a:pt x="2373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6"/>
            <p:cNvSpPr/>
            <p:nvPr/>
          </p:nvSpPr>
          <p:spPr>
            <a:xfrm>
              <a:off x="1609172" y="1292189"/>
              <a:ext cx="353109" cy="115728"/>
            </a:xfrm>
            <a:custGeom>
              <a:avLst/>
              <a:gdLst/>
              <a:ahLst/>
              <a:cxnLst/>
              <a:rect l="l" t="t" r="r" b="b"/>
              <a:pathLst>
                <a:path w="18835" h="6173" extrusionOk="0">
                  <a:moveTo>
                    <a:pt x="14759" y="0"/>
                  </a:moveTo>
                  <a:cubicBezTo>
                    <a:pt x="9224" y="0"/>
                    <a:pt x="6583" y="4199"/>
                    <a:pt x="0" y="4971"/>
                  </a:cubicBezTo>
                  <a:cubicBezTo>
                    <a:pt x="285" y="4956"/>
                    <a:pt x="565" y="4949"/>
                    <a:pt x="840" y="4949"/>
                  </a:cubicBezTo>
                  <a:cubicBezTo>
                    <a:pt x="4517" y="4949"/>
                    <a:pt x="7377" y="6173"/>
                    <a:pt x="10615" y="6173"/>
                  </a:cubicBezTo>
                  <a:cubicBezTo>
                    <a:pt x="12805" y="6173"/>
                    <a:pt x="15168" y="5613"/>
                    <a:pt x="18074" y="3735"/>
                  </a:cubicBezTo>
                  <a:lnTo>
                    <a:pt x="18835" y="669"/>
                  </a:lnTo>
                  <a:cubicBezTo>
                    <a:pt x="17294" y="198"/>
                    <a:pt x="15959" y="0"/>
                    <a:pt x="147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6"/>
            <p:cNvSpPr/>
            <p:nvPr/>
          </p:nvSpPr>
          <p:spPr>
            <a:xfrm>
              <a:off x="1868907" y="1247703"/>
              <a:ext cx="254216" cy="191374"/>
            </a:xfrm>
            <a:custGeom>
              <a:avLst/>
              <a:gdLst/>
              <a:ahLst/>
              <a:cxnLst/>
              <a:rect l="l" t="t" r="r" b="b"/>
              <a:pathLst>
                <a:path w="13560" h="10208" extrusionOk="0">
                  <a:moveTo>
                    <a:pt x="1296" y="0"/>
                  </a:moveTo>
                  <a:cubicBezTo>
                    <a:pt x="821" y="60"/>
                    <a:pt x="476" y="547"/>
                    <a:pt x="298" y="1248"/>
                  </a:cubicBezTo>
                  <a:lnTo>
                    <a:pt x="274" y="1248"/>
                  </a:lnTo>
                  <a:cubicBezTo>
                    <a:pt x="191" y="1581"/>
                    <a:pt x="132" y="1973"/>
                    <a:pt x="96" y="2413"/>
                  </a:cubicBezTo>
                  <a:cubicBezTo>
                    <a:pt x="1" y="4064"/>
                    <a:pt x="310" y="6203"/>
                    <a:pt x="904" y="7819"/>
                  </a:cubicBezTo>
                  <a:cubicBezTo>
                    <a:pt x="1011" y="8093"/>
                    <a:pt x="1106" y="8342"/>
                    <a:pt x="1237" y="8580"/>
                  </a:cubicBezTo>
                  <a:cubicBezTo>
                    <a:pt x="1689" y="9573"/>
                    <a:pt x="2264" y="10207"/>
                    <a:pt x="2877" y="10207"/>
                  </a:cubicBezTo>
                  <a:cubicBezTo>
                    <a:pt x="2924" y="10207"/>
                    <a:pt x="2972" y="10204"/>
                    <a:pt x="3019" y="10196"/>
                  </a:cubicBezTo>
                  <a:lnTo>
                    <a:pt x="4908" y="8948"/>
                  </a:lnTo>
                  <a:lnTo>
                    <a:pt x="13559" y="3173"/>
                  </a:lnTo>
                  <a:lnTo>
                    <a:pt x="3566" y="595"/>
                  </a:lnTo>
                  <a:lnTo>
                    <a:pt x="12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6"/>
            <p:cNvSpPr/>
            <p:nvPr/>
          </p:nvSpPr>
          <p:spPr>
            <a:xfrm>
              <a:off x="1930846" y="1258838"/>
              <a:ext cx="192274" cy="156635"/>
            </a:xfrm>
            <a:custGeom>
              <a:avLst/>
              <a:gdLst/>
              <a:ahLst/>
              <a:cxnLst/>
              <a:rect l="l" t="t" r="r" b="b"/>
              <a:pathLst>
                <a:path w="10256" h="8355" extrusionOk="0">
                  <a:moveTo>
                    <a:pt x="274" y="1"/>
                  </a:moveTo>
                  <a:cubicBezTo>
                    <a:pt x="155" y="428"/>
                    <a:pt x="119" y="844"/>
                    <a:pt x="83" y="1224"/>
                  </a:cubicBezTo>
                  <a:cubicBezTo>
                    <a:pt x="72" y="1510"/>
                    <a:pt x="36" y="1795"/>
                    <a:pt x="24" y="2044"/>
                  </a:cubicBezTo>
                  <a:cubicBezTo>
                    <a:pt x="0" y="3458"/>
                    <a:pt x="202" y="4671"/>
                    <a:pt x="511" y="5764"/>
                  </a:cubicBezTo>
                  <a:cubicBezTo>
                    <a:pt x="511" y="5788"/>
                    <a:pt x="535" y="5788"/>
                    <a:pt x="535" y="5788"/>
                  </a:cubicBezTo>
                  <a:cubicBezTo>
                    <a:pt x="796" y="6798"/>
                    <a:pt x="1200" y="7665"/>
                    <a:pt x="1604" y="8354"/>
                  </a:cubicBezTo>
                  <a:lnTo>
                    <a:pt x="10255" y="2579"/>
                  </a:lnTo>
                  <a:lnTo>
                    <a:pt x="274" y="1"/>
                  </a:lnTo>
                  <a:close/>
                </a:path>
              </a:pathLst>
            </a:custGeom>
            <a:solidFill>
              <a:srgbClr val="6E6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6"/>
            <p:cNvSpPr/>
            <p:nvPr/>
          </p:nvSpPr>
          <p:spPr>
            <a:xfrm>
              <a:off x="1943594" y="978426"/>
              <a:ext cx="1611966" cy="509857"/>
            </a:xfrm>
            <a:custGeom>
              <a:avLst/>
              <a:gdLst/>
              <a:ahLst/>
              <a:cxnLst/>
              <a:rect l="l" t="t" r="r" b="b"/>
              <a:pathLst>
                <a:path w="85983" h="27196" extrusionOk="0">
                  <a:moveTo>
                    <a:pt x="61048" y="0"/>
                  </a:moveTo>
                  <a:cubicBezTo>
                    <a:pt x="59466" y="0"/>
                    <a:pt x="57884" y="132"/>
                    <a:pt x="56323" y="390"/>
                  </a:cubicBezTo>
                  <a:lnTo>
                    <a:pt x="49609" y="1519"/>
                  </a:lnTo>
                  <a:lnTo>
                    <a:pt x="9742" y="8245"/>
                  </a:lnTo>
                  <a:lnTo>
                    <a:pt x="5262" y="8981"/>
                  </a:lnTo>
                  <a:lnTo>
                    <a:pt x="4252" y="9148"/>
                  </a:lnTo>
                  <a:cubicBezTo>
                    <a:pt x="0" y="9893"/>
                    <a:pt x="2839" y="27196"/>
                    <a:pt x="6994" y="27196"/>
                  </a:cubicBezTo>
                  <a:cubicBezTo>
                    <a:pt x="7077" y="27196"/>
                    <a:pt x="7162" y="27189"/>
                    <a:pt x="7246" y="27174"/>
                  </a:cubicBezTo>
                  <a:lnTo>
                    <a:pt x="61136" y="18119"/>
                  </a:lnTo>
                  <a:cubicBezTo>
                    <a:pt x="64083" y="17608"/>
                    <a:pt x="66911" y="16658"/>
                    <a:pt x="69572" y="15279"/>
                  </a:cubicBezTo>
                  <a:lnTo>
                    <a:pt x="76655" y="11608"/>
                  </a:lnTo>
                  <a:lnTo>
                    <a:pt x="81146" y="9267"/>
                  </a:lnTo>
                  <a:lnTo>
                    <a:pt x="85317" y="7092"/>
                  </a:lnTo>
                  <a:cubicBezTo>
                    <a:pt x="85983" y="6759"/>
                    <a:pt x="85888" y="5773"/>
                    <a:pt x="85151" y="5571"/>
                  </a:cubicBezTo>
                  <a:lnTo>
                    <a:pt x="82988" y="4989"/>
                  </a:lnTo>
                  <a:lnTo>
                    <a:pt x="78437" y="3729"/>
                  </a:lnTo>
                  <a:lnTo>
                    <a:pt x="68622" y="1020"/>
                  </a:lnTo>
                  <a:cubicBezTo>
                    <a:pt x="68420" y="960"/>
                    <a:pt x="68218" y="913"/>
                    <a:pt x="68016" y="877"/>
                  </a:cubicBezTo>
                  <a:cubicBezTo>
                    <a:pt x="65738" y="288"/>
                    <a:pt x="63393" y="0"/>
                    <a:pt x="610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6"/>
            <p:cNvSpPr/>
            <p:nvPr/>
          </p:nvSpPr>
          <p:spPr>
            <a:xfrm>
              <a:off x="3379942" y="1047882"/>
              <a:ext cx="175327" cy="147937"/>
            </a:xfrm>
            <a:custGeom>
              <a:avLst/>
              <a:gdLst/>
              <a:ahLst/>
              <a:cxnLst/>
              <a:rect l="l" t="t" r="r" b="b"/>
              <a:pathLst>
                <a:path w="9352" h="7891" extrusionOk="0">
                  <a:moveTo>
                    <a:pt x="1818" y="0"/>
                  </a:moveTo>
                  <a:cubicBezTo>
                    <a:pt x="1580" y="381"/>
                    <a:pt x="1390" y="773"/>
                    <a:pt x="1200" y="1165"/>
                  </a:cubicBezTo>
                  <a:cubicBezTo>
                    <a:pt x="261" y="3268"/>
                    <a:pt x="0" y="5704"/>
                    <a:pt x="36" y="7891"/>
                  </a:cubicBezTo>
                  <a:lnTo>
                    <a:pt x="4527" y="5562"/>
                  </a:lnTo>
                  <a:lnTo>
                    <a:pt x="8687" y="3387"/>
                  </a:lnTo>
                  <a:cubicBezTo>
                    <a:pt x="9352" y="3054"/>
                    <a:pt x="9245" y="2056"/>
                    <a:pt x="8520" y="1866"/>
                  </a:cubicBezTo>
                  <a:lnTo>
                    <a:pt x="6369" y="1272"/>
                  </a:lnTo>
                  <a:lnTo>
                    <a:pt x="181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6"/>
            <p:cNvSpPr/>
            <p:nvPr/>
          </p:nvSpPr>
          <p:spPr>
            <a:xfrm>
              <a:off x="3464808" y="1071709"/>
              <a:ext cx="90457" cy="80446"/>
            </a:xfrm>
            <a:custGeom>
              <a:avLst/>
              <a:gdLst/>
              <a:ahLst/>
              <a:cxnLst/>
              <a:rect l="l" t="t" r="r" b="b"/>
              <a:pathLst>
                <a:path w="4825" h="4291" extrusionOk="0">
                  <a:moveTo>
                    <a:pt x="1842" y="1"/>
                  </a:moveTo>
                  <a:cubicBezTo>
                    <a:pt x="773" y="1106"/>
                    <a:pt x="202" y="2651"/>
                    <a:pt x="0" y="4291"/>
                  </a:cubicBezTo>
                  <a:lnTo>
                    <a:pt x="4160" y="2116"/>
                  </a:lnTo>
                  <a:cubicBezTo>
                    <a:pt x="4825" y="1783"/>
                    <a:pt x="4718" y="785"/>
                    <a:pt x="3993" y="595"/>
                  </a:cubicBezTo>
                  <a:lnTo>
                    <a:pt x="1842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6"/>
            <p:cNvSpPr/>
            <p:nvPr/>
          </p:nvSpPr>
          <p:spPr>
            <a:xfrm>
              <a:off x="2090792" y="978988"/>
              <a:ext cx="1127925" cy="433386"/>
            </a:xfrm>
            <a:custGeom>
              <a:avLst/>
              <a:gdLst/>
              <a:ahLst/>
              <a:cxnLst/>
              <a:rect l="l" t="t" r="r" b="b"/>
              <a:pathLst>
                <a:path w="60164" h="23117" extrusionOk="0">
                  <a:moveTo>
                    <a:pt x="53196" y="0"/>
                  </a:moveTo>
                  <a:cubicBezTo>
                    <a:pt x="51614" y="0"/>
                    <a:pt x="50033" y="132"/>
                    <a:pt x="48471" y="396"/>
                  </a:cubicBezTo>
                  <a:lnTo>
                    <a:pt x="41757" y="1525"/>
                  </a:lnTo>
                  <a:lnTo>
                    <a:pt x="1890" y="8238"/>
                  </a:lnTo>
                  <a:cubicBezTo>
                    <a:pt x="0" y="8536"/>
                    <a:pt x="345" y="14715"/>
                    <a:pt x="1593" y="19028"/>
                  </a:cubicBezTo>
                  <a:cubicBezTo>
                    <a:pt x="2273" y="21354"/>
                    <a:pt x="3225" y="23116"/>
                    <a:pt x="4240" y="23116"/>
                  </a:cubicBezTo>
                  <a:cubicBezTo>
                    <a:pt x="4288" y="23116"/>
                    <a:pt x="4337" y="23112"/>
                    <a:pt x="4385" y="23104"/>
                  </a:cubicBezTo>
                  <a:lnTo>
                    <a:pt x="50788" y="15297"/>
                  </a:lnTo>
                  <a:cubicBezTo>
                    <a:pt x="54793" y="14631"/>
                    <a:pt x="57906" y="11435"/>
                    <a:pt x="58417" y="7407"/>
                  </a:cubicBezTo>
                  <a:cubicBezTo>
                    <a:pt x="58714" y="5268"/>
                    <a:pt x="59225" y="3022"/>
                    <a:pt x="60164" y="871"/>
                  </a:cubicBezTo>
                  <a:cubicBezTo>
                    <a:pt x="57880" y="290"/>
                    <a:pt x="55538" y="0"/>
                    <a:pt x="5319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6"/>
            <p:cNvSpPr/>
            <p:nvPr/>
          </p:nvSpPr>
          <p:spPr>
            <a:xfrm>
              <a:off x="2029078" y="1007333"/>
              <a:ext cx="844125" cy="343248"/>
            </a:xfrm>
            <a:custGeom>
              <a:avLst/>
              <a:gdLst/>
              <a:ahLst/>
              <a:cxnLst/>
              <a:rect l="l" t="t" r="r" b="b"/>
              <a:pathLst>
                <a:path w="45026" h="18309" extrusionOk="0">
                  <a:moveTo>
                    <a:pt x="45025" y="1"/>
                  </a:moveTo>
                  <a:lnTo>
                    <a:pt x="5158" y="6715"/>
                  </a:lnTo>
                  <a:lnTo>
                    <a:pt x="678" y="7451"/>
                  </a:lnTo>
                  <a:cubicBezTo>
                    <a:pt x="1" y="11634"/>
                    <a:pt x="607" y="15829"/>
                    <a:pt x="4873" y="17516"/>
                  </a:cubicBezTo>
                  <a:cubicBezTo>
                    <a:pt x="6133" y="18024"/>
                    <a:pt x="7720" y="18309"/>
                    <a:pt x="9691" y="18309"/>
                  </a:cubicBezTo>
                  <a:cubicBezTo>
                    <a:pt x="11270" y="18309"/>
                    <a:pt x="13096" y="18126"/>
                    <a:pt x="15199" y="17730"/>
                  </a:cubicBezTo>
                  <a:cubicBezTo>
                    <a:pt x="34984" y="13963"/>
                    <a:pt x="35935" y="6620"/>
                    <a:pt x="45025" y="1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6"/>
            <p:cNvSpPr/>
            <p:nvPr/>
          </p:nvSpPr>
          <p:spPr>
            <a:xfrm>
              <a:off x="1283937" y="1786951"/>
              <a:ext cx="611975" cy="200917"/>
            </a:xfrm>
            <a:custGeom>
              <a:avLst/>
              <a:gdLst/>
              <a:ahLst/>
              <a:cxnLst/>
              <a:rect l="l" t="t" r="r" b="b"/>
              <a:pathLst>
                <a:path w="32643" h="10717" extrusionOk="0">
                  <a:moveTo>
                    <a:pt x="25594" y="1"/>
                  </a:moveTo>
                  <a:cubicBezTo>
                    <a:pt x="15992" y="1"/>
                    <a:pt x="11403" y="7292"/>
                    <a:pt x="0" y="8631"/>
                  </a:cubicBezTo>
                  <a:cubicBezTo>
                    <a:pt x="500" y="8605"/>
                    <a:pt x="990" y="8593"/>
                    <a:pt x="1473" y="8593"/>
                  </a:cubicBezTo>
                  <a:cubicBezTo>
                    <a:pt x="7844" y="8593"/>
                    <a:pt x="12806" y="10717"/>
                    <a:pt x="18421" y="10717"/>
                  </a:cubicBezTo>
                  <a:cubicBezTo>
                    <a:pt x="22212" y="10717"/>
                    <a:pt x="26301" y="9748"/>
                    <a:pt x="31324" y="6504"/>
                  </a:cubicBezTo>
                  <a:lnTo>
                    <a:pt x="32643" y="1157"/>
                  </a:lnTo>
                  <a:cubicBezTo>
                    <a:pt x="29979" y="341"/>
                    <a:pt x="27669" y="1"/>
                    <a:pt x="25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6"/>
            <p:cNvSpPr/>
            <p:nvPr/>
          </p:nvSpPr>
          <p:spPr>
            <a:xfrm>
              <a:off x="1518064" y="1811846"/>
              <a:ext cx="380743" cy="125008"/>
            </a:xfrm>
            <a:custGeom>
              <a:avLst/>
              <a:gdLst/>
              <a:ahLst/>
              <a:cxnLst/>
              <a:rect l="l" t="t" r="r" b="b"/>
              <a:pathLst>
                <a:path w="20309" h="6668" extrusionOk="0">
                  <a:moveTo>
                    <a:pt x="15917" y="0"/>
                  </a:moveTo>
                  <a:cubicBezTo>
                    <a:pt x="9944" y="0"/>
                    <a:pt x="7092" y="4528"/>
                    <a:pt x="0" y="5378"/>
                  </a:cubicBezTo>
                  <a:cubicBezTo>
                    <a:pt x="314" y="5361"/>
                    <a:pt x="623" y="5354"/>
                    <a:pt x="927" y="5354"/>
                  </a:cubicBezTo>
                  <a:cubicBezTo>
                    <a:pt x="4885" y="5354"/>
                    <a:pt x="7971" y="6667"/>
                    <a:pt x="11459" y="6667"/>
                  </a:cubicBezTo>
                  <a:cubicBezTo>
                    <a:pt x="13820" y="6667"/>
                    <a:pt x="16365" y="6065"/>
                    <a:pt x="19488" y="4047"/>
                  </a:cubicBezTo>
                  <a:lnTo>
                    <a:pt x="20308" y="720"/>
                  </a:lnTo>
                  <a:cubicBezTo>
                    <a:pt x="18648" y="212"/>
                    <a:pt x="17209" y="0"/>
                    <a:pt x="159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6"/>
            <p:cNvSpPr/>
            <p:nvPr/>
          </p:nvSpPr>
          <p:spPr>
            <a:xfrm>
              <a:off x="1797857" y="1763855"/>
              <a:ext cx="274688" cy="206504"/>
            </a:xfrm>
            <a:custGeom>
              <a:avLst/>
              <a:gdLst/>
              <a:ahLst/>
              <a:cxnLst/>
              <a:rect l="l" t="t" r="r" b="b"/>
              <a:pathLst>
                <a:path w="14652" h="11015" extrusionOk="0">
                  <a:moveTo>
                    <a:pt x="1414" y="0"/>
                  </a:moveTo>
                  <a:cubicBezTo>
                    <a:pt x="891" y="71"/>
                    <a:pt x="535" y="594"/>
                    <a:pt x="345" y="1355"/>
                  </a:cubicBezTo>
                  <a:lnTo>
                    <a:pt x="297" y="1343"/>
                  </a:lnTo>
                  <a:cubicBezTo>
                    <a:pt x="214" y="1711"/>
                    <a:pt x="155" y="2127"/>
                    <a:pt x="107" y="2603"/>
                  </a:cubicBezTo>
                  <a:cubicBezTo>
                    <a:pt x="0" y="4385"/>
                    <a:pt x="345" y="6690"/>
                    <a:pt x="986" y="8437"/>
                  </a:cubicBezTo>
                  <a:cubicBezTo>
                    <a:pt x="1081" y="8734"/>
                    <a:pt x="1188" y="9007"/>
                    <a:pt x="1343" y="9257"/>
                  </a:cubicBezTo>
                  <a:cubicBezTo>
                    <a:pt x="1842" y="10322"/>
                    <a:pt x="2455" y="11014"/>
                    <a:pt x="3125" y="11014"/>
                  </a:cubicBezTo>
                  <a:cubicBezTo>
                    <a:pt x="3172" y="11014"/>
                    <a:pt x="3220" y="11011"/>
                    <a:pt x="3268" y="11004"/>
                  </a:cubicBezTo>
                  <a:lnTo>
                    <a:pt x="5300" y="9661"/>
                  </a:lnTo>
                  <a:lnTo>
                    <a:pt x="14652" y="3434"/>
                  </a:lnTo>
                  <a:lnTo>
                    <a:pt x="3862" y="642"/>
                  </a:lnTo>
                  <a:lnTo>
                    <a:pt x="14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6"/>
            <p:cNvSpPr/>
            <p:nvPr/>
          </p:nvSpPr>
          <p:spPr>
            <a:xfrm>
              <a:off x="1864689" y="1775872"/>
              <a:ext cx="207854" cy="169102"/>
            </a:xfrm>
            <a:custGeom>
              <a:avLst/>
              <a:gdLst/>
              <a:ahLst/>
              <a:cxnLst/>
              <a:rect l="l" t="t" r="r" b="b"/>
              <a:pathLst>
                <a:path w="11087" h="9020" extrusionOk="0">
                  <a:moveTo>
                    <a:pt x="297" y="1"/>
                  </a:moveTo>
                  <a:cubicBezTo>
                    <a:pt x="178" y="464"/>
                    <a:pt x="143" y="904"/>
                    <a:pt x="95" y="1332"/>
                  </a:cubicBezTo>
                  <a:cubicBezTo>
                    <a:pt x="83" y="1629"/>
                    <a:pt x="48" y="1926"/>
                    <a:pt x="36" y="2211"/>
                  </a:cubicBezTo>
                  <a:cubicBezTo>
                    <a:pt x="0" y="3720"/>
                    <a:pt x="226" y="5051"/>
                    <a:pt x="570" y="6216"/>
                  </a:cubicBezTo>
                  <a:cubicBezTo>
                    <a:pt x="570" y="6251"/>
                    <a:pt x="582" y="6251"/>
                    <a:pt x="582" y="6251"/>
                  </a:cubicBezTo>
                  <a:cubicBezTo>
                    <a:pt x="867" y="7333"/>
                    <a:pt x="1307" y="8271"/>
                    <a:pt x="1747" y="9020"/>
                  </a:cubicBezTo>
                  <a:lnTo>
                    <a:pt x="11087" y="2793"/>
                  </a:lnTo>
                  <a:lnTo>
                    <a:pt x="297" y="1"/>
                  </a:ln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6"/>
            <p:cNvSpPr/>
            <p:nvPr/>
          </p:nvSpPr>
          <p:spPr>
            <a:xfrm>
              <a:off x="1878430" y="1474106"/>
              <a:ext cx="1737725" cy="549302"/>
            </a:xfrm>
            <a:custGeom>
              <a:avLst/>
              <a:gdLst/>
              <a:ahLst/>
              <a:cxnLst/>
              <a:rect l="l" t="t" r="r" b="b"/>
              <a:pathLst>
                <a:path w="92691" h="29300" extrusionOk="0">
                  <a:moveTo>
                    <a:pt x="65793" y="1"/>
                  </a:moveTo>
                  <a:cubicBezTo>
                    <a:pt x="64091" y="1"/>
                    <a:pt x="62388" y="142"/>
                    <a:pt x="60702" y="424"/>
                  </a:cubicBezTo>
                  <a:lnTo>
                    <a:pt x="53477" y="1636"/>
                  </a:lnTo>
                  <a:lnTo>
                    <a:pt x="10485" y="8873"/>
                  </a:lnTo>
                  <a:lnTo>
                    <a:pt x="5648" y="9681"/>
                  </a:lnTo>
                  <a:lnTo>
                    <a:pt x="4543" y="9859"/>
                  </a:lnTo>
                  <a:cubicBezTo>
                    <a:pt x="0" y="10628"/>
                    <a:pt x="3062" y="29299"/>
                    <a:pt x="7549" y="29299"/>
                  </a:cubicBezTo>
                  <a:cubicBezTo>
                    <a:pt x="7640" y="29299"/>
                    <a:pt x="7731" y="29292"/>
                    <a:pt x="7823" y="29276"/>
                  </a:cubicBezTo>
                  <a:lnTo>
                    <a:pt x="65919" y="19496"/>
                  </a:lnTo>
                  <a:cubicBezTo>
                    <a:pt x="69103" y="18962"/>
                    <a:pt x="72145" y="17928"/>
                    <a:pt x="75009" y="16454"/>
                  </a:cubicBezTo>
                  <a:lnTo>
                    <a:pt x="82650" y="12485"/>
                  </a:lnTo>
                  <a:lnTo>
                    <a:pt x="87474" y="9966"/>
                  </a:lnTo>
                  <a:lnTo>
                    <a:pt x="91978" y="7625"/>
                  </a:lnTo>
                  <a:cubicBezTo>
                    <a:pt x="92691" y="7257"/>
                    <a:pt x="92584" y="6199"/>
                    <a:pt x="91800" y="5985"/>
                  </a:cubicBezTo>
                  <a:lnTo>
                    <a:pt x="89459" y="5356"/>
                  </a:lnTo>
                  <a:lnTo>
                    <a:pt x="84563" y="4001"/>
                  </a:lnTo>
                  <a:lnTo>
                    <a:pt x="73975" y="1090"/>
                  </a:lnTo>
                  <a:cubicBezTo>
                    <a:pt x="73750" y="1030"/>
                    <a:pt x="73536" y="971"/>
                    <a:pt x="73322" y="947"/>
                  </a:cubicBezTo>
                  <a:cubicBezTo>
                    <a:pt x="70856" y="315"/>
                    <a:pt x="68326" y="1"/>
                    <a:pt x="657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6"/>
            <p:cNvSpPr/>
            <p:nvPr/>
          </p:nvSpPr>
          <p:spPr>
            <a:xfrm>
              <a:off x="3427165" y="1549112"/>
              <a:ext cx="188919" cy="159073"/>
            </a:xfrm>
            <a:custGeom>
              <a:avLst/>
              <a:gdLst/>
              <a:ahLst/>
              <a:cxnLst/>
              <a:rect l="l" t="t" r="r" b="b"/>
              <a:pathLst>
                <a:path w="10077" h="8485" extrusionOk="0">
                  <a:moveTo>
                    <a:pt x="1961" y="0"/>
                  </a:moveTo>
                  <a:cubicBezTo>
                    <a:pt x="1711" y="404"/>
                    <a:pt x="1486" y="832"/>
                    <a:pt x="1295" y="1248"/>
                  </a:cubicBezTo>
                  <a:cubicBezTo>
                    <a:pt x="285" y="3494"/>
                    <a:pt x="0" y="6120"/>
                    <a:pt x="48" y="8484"/>
                  </a:cubicBezTo>
                  <a:lnTo>
                    <a:pt x="4872" y="5977"/>
                  </a:lnTo>
                  <a:lnTo>
                    <a:pt x="9364" y="3648"/>
                  </a:lnTo>
                  <a:cubicBezTo>
                    <a:pt x="10077" y="3268"/>
                    <a:pt x="9970" y="2198"/>
                    <a:pt x="9186" y="1996"/>
                  </a:cubicBezTo>
                  <a:lnTo>
                    <a:pt x="6869" y="1355"/>
                  </a:lnTo>
                  <a:lnTo>
                    <a:pt x="196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6"/>
            <p:cNvSpPr/>
            <p:nvPr/>
          </p:nvSpPr>
          <p:spPr>
            <a:xfrm>
              <a:off x="3518498" y="1574270"/>
              <a:ext cx="97581" cy="86688"/>
            </a:xfrm>
            <a:custGeom>
              <a:avLst/>
              <a:gdLst/>
              <a:ahLst/>
              <a:cxnLst/>
              <a:rect l="l" t="t" r="r" b="b"/>
              <a:pathLst>
                <a:path w="5205" h="4624" extrusionOk="0">
                  <a:moveTo>
                    <a:pt x="1997" y="1"/>
                  </a:moveTo>
                  <a:cubicBezTo>
                    <a:pt x="832" y="1189"/>
                    <a:pt x="238" y="2865"/>
                    <a:pt x="0" y="4623"/>
                  </a:cubicBezTo>
                  <a:lnTo>
                    <a:pt x="4492" y="2282"/>
                  </a:lnTo>
                  <a:cubicBezTo>
                    <a:pt x="5205" y="1914"/>
                    <a:pt x="5098" y="844"/>
                    <a:pt x="4314" y="642"/>
                  </a:cubicBezTo>
                  <a:lnTo>
                    <a:pt x="1997" y="1"/>
                  </a:lnTo>
                  <a:close/>
                </a:path>
              </a:pathLst>
            </a:custGeom>
            <a:solidFill>
              <a:srgbClr val="FF3121">
                <a:alpha val="3021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6"/>
            <p:cNvSpPr/>
            <p:nvPr/>
          </p:nvSpPr>
          <p:spPr>
            <a:xfrm>
              <a:off x="2037327" y="1473581"/>
              <a:ext cx="1215925" cy="467919"/>
            </a:xfrm>
            <a:custGeom>
              <a:avLst/>
              <a:gdLst/>
              <a:ahLst/>
              <a:cxnLst/>
              <a:rect l="l" t="t" r="r" b="b"/>
              <a:pathLst>
                <a:path w="64858" h="24959" extrusionOk="0">
                  <a:moveTo>
                    <a:pt x="57376" y="1"/>
                  </a:moveTo>
                  <a:cubicBezTo>
                    <a:pt x="55661" y="1"/>
                    <a:pt x="53945" y="144"/>
                    <a:pt x="52250" y="428"/>
                  </a:cubicBezTo>
                  <a:lnTo>
                    <a:pt x="45013" y="1641"/>
                  </a:lnTo>
                  <a:lnTo>
                    <a:pt x="2020" y="8877"/>
                  </a:lnTo>
                  <a:cubicBezTo>
                    <a:pt x="0" y="9246"/>
                    <a:pt x="357" y="15900"/>
                    <a:pt x="1711" y="20546"/>
                  </a:cubicBezTo>
                  <a:cubicBezTo>
                    <a:pt x="2445" y="23053"/>
                    <a:pt x="3458" y="24959"/>
                    <a:pt x="4546" y="24959"/>
                  </a:cubicBezTo>
                  <a:cubicBezTo>
                    <a:pt x="4603" y="24959"/>
                    <a:pt x="4661" y="24954"/>
                    <a:pt x="4718" y="24943"/>
                  </a:cubicBezTo>
                  <a:lnTo>
                    <a:pt x="54757" y="16506"/>
                  </a:lnTo>
                  <a:cubicBezTo>
                    <a:pt x="59083" y="15793"/>
                    <a:pt x="62422" y="12347"/>
                    <a:pt x="62980" y="7998"/>
                  </a:cubicBezTo>
                  <a:cubicBezTo>
                    <a:pt x="63301" y="5693"/>
                    <a:pt x="63859" y="3269"/>
                    <a:pt x="64858" y="939"/>
                  </a:cubicBezTo>
                  <a:cubicBezTo>
                    <a:pt x="62412" y="310"/>
                    <a:pt x="59895" y="1"/>
                    <a:pt x="5737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6"/>
            <p:cNvSpPr/>
            <p:nvPr/>
          </p:nvSpPr>
          <p:spPr>
            <a:xfrm>
              <a:off x="1971170" y="1505001"/>
              <a:ext cx="910266" cy="370057"/>
            </a:xfrm>
            <a:custGeom>
              <a:avLst/>
              <a:gdLst/>
              <a:ahLst/>
              <a:cxnLst/>
              <a:rect l="l" t="t" r="r" b="b"/>
              <a:pathLst>
                <a:path w="48554" h="19739" extrusionOk="0">
                  <a:moveTo>
                    <a:pt x="48554" y="0"/>
                  </a:moveTo>
                  <a:lnTo>
                    <a:pt x="5573" y="7225"/>
                  </a:lnTo>
                  <a:lnTo>
                    <a:pt x="5573" y="7225"/>
                  </a:lnTo>
                  <a:lnTo>
                    <a:pt x="725" y="8033"/>
                  </a:lnTo>
                  <a:cubicBezTo>
                    <a:pt x="0" y="12537"/>
                    <a:pt x="654" y="17064"/>
                    <a:pt x="5252" y="18870"/>
                  </a:cubicBezTo>
                  <a:cubicBezTo>
                    <a:pt x="6621" y="19426"/>
                    <a:pt x="8340" y="19738"/>
                    <a:pt x="10474" y="19738"/>
                  </a:cubicBezTo>
                  <a:cubicBezTo>
                    <a:pt x="12174" y="19738"/>
                    <a:pt x="14138" y="19540"/>
                    <a:pt x="16399" y="19108"/>
                  </a:cubicBezTo>
                  <a:cubicBezTo>
                    <a:pt x="37729" y="15056"/>
                    <a:pt x="38750" y="7130"/>
                    <a:pt x="48554" y="0"/>
                  </a:cubicBezTo>
                  <a:close/>
                </a:path>
              </a:pathLst>
            </a:custGeom>
            <a:solidFill>
              <a:srgbClr val="000000">
                <a:alpha val="21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6"/>
            <p:cNvSpPr/>
            <p:nvPr/>
          </p:nvSpPr>
          <p:spPr>
            <a:xfrm>
              <a:off x="3840172" y="1206291"/>
              <a:ext cx="657419" cy="136969"/>
            </a:xfrm>
            <a:custGeom>
              <a:avLst/>
              <a:gdLst/>
              <a:ahLst/>
              <a:cxnLst/>
              <a:rect l="l" t="t" r="r" b="b"/>
              <a:pathLst>
                <a:path w="35067" h="7306" extrusionOk="0">
                  <a:moveTo>
                    <a:pt x="33885" y="1"/>
                  </a:moveTo>
                  <a:cubicBezTo>
                    <a:pt x="33383" y="1"/>
                    <a:pt x="32925" y="347"/>
                    <a:pt x="32821" y="867"/>
                  </a:cubicBezTo>
                  <a:cubicBezTo>
                    <a:pt x="32702" y="1461"/>
                    <a:pt x="33094" y="2019"/>
                    <a:pt x="33677" y="2150"/>
                  </a:cubicBezTo>
                  <a:cubicBezTo>
                    <a:pt x="33748" y="2164"/>
                    <a:pt x="33820" y="2171"/>
                    <a:pt x="33890" y="2171"/>
                  </a:cubicBezTo>
                  <a:cubicBezTo>
                    <a:pt x="34399" y="2171"/>
                    <a:pt x="34844" y="1806"/>
                    <a:pt x="34948" y="1294"/>
                  </a:cubicBezTo>
                  <a:cubicBezTo>
                    <a:pt x="35067" y="700"/>
                    <a:pt x="34687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799" y="643"/>
                  </a:moveTo>
                  <a:cubicBezTo>
                    <a:pt x="29291" y="643"/>
                    <a:pt x="28849" y="998"/>
                    <a:pt x="28745" y="1508"/>
                  </a:cubicBezTo>
                  <a:cubicBezTo>
                    <a:pt x="28626" y="2091"/>
                    <a:pt x="29007" y="2661"/>
                    <a:pt x="29589" y="2780"/>
                  </a:cubicBezTo>
                  <a:cubicBezTo>
                    <a:pt x="29661" y="2794"/>
                    <a:pt x="29733" y="2802"/>
                    <a:pt x="29803" y="2802"/>
                  </a:cubicBezTo>
                  <a:cubicBezTo>
                    <a:pt x="30305" y="2802"/>
                    <a:pt x="30756" y="2446"/>
                    <a:pt x="30860" y="1936"/>
                  </a:cubicBezTo>
                  <a:cubicBezTo>
                    <a:pt x="30979" y="1354"/>
                    <a:pt x="30599" y="783"/>
                    <a:pt x="30017" y="665"/>
                  </a:cubicBezTo>
                  <a:cubicBezTo>
                    <a:pt x="29943" y="650"/>
                    <a:pt x="29870" y="643"/>
                    <a:pt x="29799" y="643"/>
                  </a:cubicBezTo>
                  <a:close/>
                  <a:moveTo>
                    <a:pt x="25716" y="1273"/>
                  </a:moveTo>
                  <a:cubicBezTo>
                    <a:pt x="25206" y="1273"/>
                    <a:pt x="24762" y="1638"/>
                    <a:pt x="24657" y="2150"/>
                  </a:cubicBezTo>
                  <a:cubicBezTo>
                    <a:pt x="24539" y="2720"/>
                    <a:pt x="24919" y="3303"/>
                    <a:pt x="25501" y="3421"/>
                  </a:cubicBezTo>
                  <a:cubicBezTo>
                    <a:pt x="25573" y="3436"/>
                    <a:pt x="25645" y="3443"/>
                    <a:pt x="25716" y="3443"/>
                  </a:cubicBezTo>
                  <a:cubicBezTo>
                    <a:pt x="26220" y="3443"/>
                    <a:pt x="26680" y="3088"/>
                    <a:pt x="26785" y="2578"/>
                  </a:cubicBezTo>
                  <a:cubicBezTo>
                    <a:pt x="26903" y="1996"/>
                    <a:pt x="26511" y="1413"/>
                    <a:pt x="25929" y="1294"/>
                  </a:cubicBezTo>
                  <a:cubicBezTo>
                    <a:pt x="25857" y="1280"/>
                    <a:pt x="25786" y="1273"/>
                    <a:pt x="25716" y="1273"/>
                  </a:cubicBezTo>
                  <a:close/>
                  <a:moveTo>
                    <a:pt x="21623" y="1923"/>
                  </a:moveTo>
                  <a:cubicBezTo>
                    <a:pt x="21115" y="1923"/>
                    <a:pt x="20663" y="2287"/>
                    <a:pt x="20570" y="2804"/>
                  </a:cubicBezTo>
                  <a:cubicBezTo>
                    <a:pt x="20451" y="3374"/>
                    <a:pt x="20843" y="3956"/>
                    <a:pt x="21413" y="4075"/>
                  </a:cubicBezTo>
                  <a:cubicBezTo>
                    <a:pt x="21484" y="4089"/>
                    <a:pt x="21554" y="4096"/>
                    <a:pt x="21624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6" y="2649"/>
                    <a:pt x="22423" y="2067"/>
                    <a:pt x="21853" y="1948"/>
                  </a:cubicBezTo>
                  <a:cubicBezTo>
                    <a:pt x="21776" y="1931"/>
                    <a:pt x="21699" y="1923"/>
                    <a:pt x="21623" y="1923"/>
                  </a:cubicBezTo>
                  <a:close/>
                  <a:moveTo>
                    <a:pt x="17523" y="2567"/>
                  </a:moveTo>
                  <a:cubicBezTo>
                    <a:pt x="17023" y="2567"/>
                    <a:pt x="16574" y="2914"/>
                    <a:pt x="16470" y="3433"/>
                  </a:cubicBezTo>
                  <a:cubicBezTo>
                    <a:pt x="16351" y="4016"/>
                    <a:pt x="16732" y="4598"/>
                    <a:pt x="17314" y="4717"/>
                  </a:cubicBezTo>
                  <a:cubicBezTo>
                    <a:pt x="17384" y="4731"/>
                    <a:pt x="17455" y="4738"/>
                    <a:pt x="17524" y="4738"/>
                  </a:cubicBezTo>
                  <a:cubicBezTo>
                    <a:pt x="18030" y="4738"/>
                    <a:pt x="18493" y="4374"/>
                    <a:pt x="18597" y="3873"/>
                  </a:cubicBezTo>
                  <a:cubicBezTo>
                    <a:pt x="18716" y="3291"/>
                    <a:pt x="18324" y="2708"/>
                    <a:pt x="17742" y="2590"/>
                  </a:cubicBezTo>
                  <a:cubicBezTo>
                    <a:pt x="17668" y="2575"/>
                    <a:pt x="17595" y="2567"/>
                    <a:pt x="17523" y="2567"/>
                  </a:cubicBezTo>
                  <a:close/>
                  <a:moveTo>
                    <a:pt x="13447" y="3210"/>
                  </a:moveTo>
                  <a:cubicBezTo>
                    <a:pt x="12937" y="3210"/>
                    <a:pt x="12486" y="3565"/>
                    <a:pt x="12382" y="4075"/>
                  </a:cubicBezTo>
                  <a:cubicBezTo>
                    <a:pt x="12264" y="4657"/>
                    <a:pt x="12656" y="5240"/>
                    <a:pt x="13238" y="5358"/>
                  </a:cubicBezTo>
                  <a:cubicBezTo>
                    <a:pt x="13307" y="5373"/>
                    <a:pt x="13376" y="5380"/>
                    <a:pt x="13444" y="5380"/>
                  </a:cubicBezTo>
                  <a:cubicBezTo>
                    <a:pt x="13942" y="5380"/>
                    <a:pt x="14405" y="5015"/>
                    <a:pt x="14509" y="4503"/>
                  </a:cubicBezTo>
                  <a:cubicBezTo>
                    <a:pt x="14628" y="3932"/>
                    <a:pt x="14248" y="3350"/>
                    <a:pt x="13666" y="3231"/>
                  </a:cubicBezTo>
                  <a:cubicBezTo>
                    <a:pt x="13592" y="3217"/>
                    <a:pt x="13519" y="3210"/>
                    <a:pt x="13447" y="3210"/>
                  </a:cubicBezTo>
                  <a:close/>
                  <a:moveTo>
                    <a:pt x="9359" y="3851"/>
                  </a:moveTo>
                  <a:cubicBezTo>
                    <a:pt x="8847" y="3851"/>
                    <a:pt x="8390" y="4206"/>
                    <a:pt x="8306" y="4717"/>
                  </a:cubicBezTo>
                  <a:cubicBezTo>
                    <a:pt x="8188" y="5299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7" y="6010"/>
                    <a:pt x="10318" y="5655"/>
                    <a:pt x="10422" y="5144"/>
                  </a:cubicBezTo>
                  <a:cubicBezTo>
                    <a:pt x="10540" y="4562"/>
                    <a:pt x="10160" y="3992"/>
                    <a:pt x="9578" y="3873"/>
                  </a:cubicBezTo>
                  <a:cubicBezTo>
                    <a:pt x="9505" y="3858"/>
                    <a:pt x="9431" y="3851"/>
                    <a:pt x="9359" y="3851"/>
                  </a:cubicBezTo>
                  <a:close/>
                  <a:moveTo>
                    <a:pt x="5233" y="4497"/>
                  </a:moveTo>
                  <a:cubicBezTo>
                    <a:pt x="4737" y="4497"/>
                    <a:pt x="4309" y="4859"/>
                    <a:pt x="4207" y="5370"/>
                  </a:cubicBezTo>
                  <a:cubicBezTo>
                    <a:pt x="4088" y="5953"/>
                    <a:pt x="4468" y="6523"/>
                    <a:pt x="5051" y="6642"/>
                  </a:cubicBezTo>
                  <a:cubicBezTo>
                    <a:pt x="5123" y="6656"/>
                    <a:pt x="5194" y="6663"/>
                    <a:pt x="5265" y="6663"/>
                  </a:cubicBezTo>
                  <a:cubicBezTo>
                    <a:pt x="5767" y="6663"/>
                    <a:pt x="6218" y="6308"/>
                    <a:pt x="6322" y="5798"/>
                  </a:cubicBezTo>
                  <a:cubicBezTo>
                    <a:pt x="6441" y="5216"/>
                    <a:pt x="6061" y="4645"/>
                    <a:pt x="5478" y="4527"/>
                  </a:cubicBezTo>
                  <a:cubicBezTo>
                    <a:pt x="5396" y="4507"/>
                    <a:pt x="5313" y="4497"/>
                    <a:pt x="5233" y="4497"/>
                  </a:cubicBezTo>
                  <a:close/>
                  <a:moveTo>
                    <a:pt x="1173" y="5135"/>
                  </a:moveTo>
                  <a:cubicBezTo>
                    <a:pt x="665" y="5135"/>
                    <a:pt x="223" y="5491"/>
                    <a:pt x="119" y="6012"/>
                  </a:cubicBezTo>
                  <a:cubicBezTo>
                    <a:pt x="0" y="6582"/>
                    <a:pt x="381" y="7165"/>
                    <a:pt x="963" y="7283"/>
                  </a:cubicBezTo>
                  <a:cubicBezTo>
                    <a:pt x="1035" y="7298"/>
                    <a:pt x="1107" y="7305"/>
                    <a:pt x="1178" y="7305"/>
                  </a:cubicBezTo>
                  <a:cubicBezTo>
                    <a:pt x="1682" y="7305"/>
                    <a:pt x="2142" y="6950"/>
                    <a:pt x="2246" y="6440"/>
                  </a:cubicBezTo>
                  <a:cubicBezTo>
                    <a:pt x="2365" y="5857"/>
                    <a:pt x="1973" y="5275"/>
                    <a:pt x="1391" y="5156"/>
                  </a:cubicBezTo>
                  <a:cubicBezTo>
                    <a:pt x="1317" y="5142"/>
                    <a:pt x="1245" y="5135"/>
                    <a:pt x="1173" y="51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6"/>
            <p:cNvSpPr/>
            <p:nvPr/>
          </p:nvSpPr>
          <p:spPr>
            <a:xfrm>
              <a:off x="3619861" y="1310767"/>
              <a:ext cx="657419" cy="136950"/>
            </a:xfrm>
            <a:custGeom>
              <a:avLst/>
              <a:gdLst/>
              <a:ahLst/>
              <a:cxnLst/>
              <a:rect l="l" t="t" r="r" b="b"/>
              <a:pathLst>
                <a:path w="35067" h="7305" extrusionOk="0">
                  <a:moveTo>
                    <a:pt x="33885" y="1"/>
                  </a:moveTo>
                  <a:cubicBezTo>
                    <a:pt x="33385" y="1"/>
                    <a:pt x="32937" y="348"/>
                    <a:pt x="32833" y="867"/>
                  </a:cubicBezTo>
                  <a:cubicBezTo>
                    <a:pt x="32714" y="1461"/>
                    <a:pt x="33094" y="2019"/>
                    <a:pt x="33676" y="2138"/>
                  </a:cubicBezTo>
                  <a:cubicBezTo>
                    <a:pt x="33750" y="2153"/>
                    <a:pt x="33823" y="2160"/>
                    <a:pt x="33894" y="2160"/>
                  </a:cubicBezTo>
                  <a:cubicBezTo>
                    <a:pt x="34402" y="2160"/>
                    <a:pt x="34844" y="1805"/>
                    <a:pt x="34948" y="1295"/>
                  </a:cubicBezTo>
                  <a:cubicBezTo>
                    <a:pt x="35067" y="700"/>
                    <a:pt x="34686" y="142"/>
                    <a:pt x="34104" y="23"/>
                  </a:cubicBezTo>
                  <a:cubicBezTo>
                    <a:pt x="34031" y="8"/>
                    <a:pt x="33957" y="1"/>
                    <a:pt x="33885" y="1"/>
                  </a:cubicBezTo>
                  <a:close/>
                  <a:moveTo>
                    <a:pt x="29803" y="632"/>
                  </a:moveTo>
                  <a:cubicBezTo>
                    <a:pt x="29294" y="632"/>
                    <a:pt x="28849" y="997"/>
                    <a:pt x="28745" y="1508"/>
                  </a:cubicBezTo>
                  <a:cubicBezTo>
                    <a:pt x="28626" y="2079"/>
                    <a:pt x="29006" y="2661"/>
                    <a:pt x="29589" y="2780"/>
                  </a:cubicBezTo>
                  <a:cubicBezTo>
                    <a:pt x="29661" y="2795"/>
                    <a:pt x="29733" y="2802"/>
                    <a:pt x="29804" y="2802"/>
                  </a:cubicBezTo>
                  <a:cubicBezTo>
                    <a:pt x="30308" y="2802"/>
                    <a:pt x="30768" y="2446"/>
                    <a:pt x="30872" y="1936"/>
                  </a:cubicBezTo>
                  <a:cubicBezTo>
                    <a:pt x="30991" y="1354"/>
                    <a:pt x="30599" y="772"/>
                    <a:pt x="30016" y="653"/>
                  </a:cubicBezTo>
                  <a:cubicBezTo>
                    <a:pt x="29945" y="638"/>
                    <a:pt x="29873" y="632"/>
                    <a:pt x="29803" y="632"/>
                  </a:cubicBezTo>
                  <a:close/>
                  <a:moveTo>
                    <a:pt x="25719" y="1273"/>
                  </a:moveTo>
                  <a:cubicBezTo>
                    <a:pt x="25215" y="1273"/>
                    <a:pt x="24762" y="1637"/>
                    <a:pt x="24657" y="2138"/>
                  </a:cubicBezTo>
                  <a:cubicBezTo>
                    <a:pt x="24538" y="2720"/>
                    <a:pt x="24919" y="3303"/>
                    <a:pt x="25501" y="3422"/>
                  </a:cubicBezTo>
                  <a:cubicBezTo>
                    <a:pt x="25571" y="3436"/>
                    <a:pt x="25642" y="3443"/>
                    <a:pt x="25712" y="3443"/>
                  </a:cubicBezTo>
                  <a:cubicBezTo>
                    <a:pt x="26217" y="3443"/>
                    <a:pt x="26680" y="3079"/>
                    <a:pt x="26784" y="2578"/>
                  </a:cubicBezTo>
                  <a:cubicBezTo>
                    <a:pt x="26903" y="1996"/>
                    <a:pt x="26511" y="1413"/>
                    <a:pt x="25929" y="1295"/>
                  </a:cubicBezTo>
                  <a:cubicBezTo>
                    <a:pt x="25858" y="1280"/>
                    <a:pt x="25788" y="1273"/>
                    <a:pt x="25719" y="1273"/>
                  </a:cubicBezTo>
                  <a:close/>
                  <a:moveTo>
                    <a:pt x="21629" y="1926"/>
                  </a:moveTo>
                  <a:cubicBezTo>
                    <a:pt x="21119" y="1926"/>
                    <a:pt x="20663" y="2273"/>
                    <a:pt x="20569" y="2792"/>
                  </a:cubicBezTo>
                  <a:cubicBezTo>
                    <a:pt x="20451" y="3374"/>
                    <a:pt x="20843" y="3956"/>
                    <a:pt x="21425" y="4075"/>
                  </a:cubicBezTo>
                  <a:cubicBezTo>
                    <a:pt x="21494" y="4090"/>
                    <a:pt x="21563" y="4096"/>
                    <a:pt x="21632" y="4096"/>
                  </a:cubicBezTo>
                  <a:cubicBezTo>
                    <a:pt x="22130" y="4096"/>
                    <a:pt x="22592" y="3733"/>
                    <a:pt x="22697" y="3231"/>
                  </a:cubicBezTo>
                  <a:cubicBezTo>
                    <a:pt x="22815" y="2649"/>
                    <a:pt x="22435" y="2067"/>
                    <a:pt x="21853" y="1948"/>
                  </a:cubicBezTo>
                  <a:cubicBezTo>
                    <a:pt x="21778" y="1933"/>
                    <a:pt x="21703" y="1926"/>
                    <a:pt x="21629" y="1926"/>
                  </a:cubicBezTo>
                  <a:close/>
                  <a:moveTo>
                    <a:pt x="17530" y="2568"/>
                  </a:moveTo>
                  <a:cubicBezTo>
                    <a:pt x="17022" y="2568"/>
                    <a:pt x="16574" y="2914"/>
                    <a:pt x="16470" y="3433"/>
                  </a:cubicBezTo>
                  <a:cubicBezTo>
                    <a:pt x="16351" y="4016"/>
                    <a:pt x="16743" y="4598"/>
                    <a:pt x="17325" y="4717"/>
                  </a:cubicBezTo>
                  <a:cubicBezTo>
                    <a:pt x="17394" y="4731"/>
                    <a:pt x="17463" y="4738"/>
                    <a:pt x="17532" y="4738"/>
                  </a:cubicBezTo>
                  <a:cubicBezTo>
                    <a:pt x="18030" y="4738"/>
                    <a:pt x="18492" y="4373"/>
                    <a:pt x="18597" y="3861"/>
                  </a:cubicBezTo>
                  <a:cubicBezTo>
                    <a:pt x="18716" y="3291"/>
                    <a:pt x="18335" y="2709"/>
                    <a:pt x="17753" y="2590"/>
                  </a:cubicBezTo>
                  <a:cubicBezTo>
                    <a:pt x="17678" y="2575"/>
                    <a:pt x="17604" y="2568"/>
                    <a:pt x="17530" y="2568"/>
                  </a:cubicBezTo>
                  <a:close/>
                  <a:moveTo>
                    <a:pt x="13448" y="3210"/>
                  </a:moveTo>
                  <a:cubicBezTo>
                    <a:pt x="12940" y="3210"/>
                    <a:pt x="12498" y="3565"/>
                    <a:pt x="12394" y="4075"/>
                  </a:cubicBezTo>
                  <a:cubicBezTo>
                    <a:pt x="12275" y="4657"/>
                    <a:pt x="12655" y="5228"/>
                    <a:pt x="13238" y="5347"/>
                  </a:cubicBezTo>
                  <a:cubicBezTo>
                    <a:pt x="13310" y="5361"/>
                    <a:pt x="13381" y="5368"/>
                    <a:pt x="13452" y="5368"/>
                  </a:cubicBezTo>
                  <a:cubicBezTo>
                    <a:pt x="13954" y="5368"/>
                    <a:pt x="14405" y="5013"/>
                    <a:pt x="14509" y="4503"/>
                  </a:cubicBezTo>
                  <a:cubicBezTo>
                    <a:pt x="14628" y="3921"/>
                    <a:pt x="14248" y="3350"/>
                    <a:pt x="13665" y="3231"/>
                  </a:cubicBezTo>
                  <a:cubicBezTo>
                    <a:pt x="13592" y="3217"/>
                    <a:pt x="13519" y="3210"/>
                    <a:pt x="13448" y="3210"/>
                  </a:cubicBezTo>
                  <a:close/>
                  <a:moveTo>
                    <a:pt x="9364" y="3840"/>
                  </a:moveTo>
                  <a:cubicBezTo>
                    <a:pt x="8852" y="3840"/>
                    <a:pt x="8400" y="4205"/>
                    <a:pt x="8306" y="4717"/>
                  </a:cubicBezTo>
                  <a:cubicBezTo>
                    <a:pt x="8187" y="5287"/>
                    <a:pt x="8568" y="5869"/>
                    <a:pt x="9150" y="5988"/>
                  </a:cubicBezTo>
                  <a:cubicBezTo>
                    <a:pt x="9222" y="6003"/>
                    <a:pt x="9294" y="6010"/>
                    <a:pt x="9365" y="6010"/>
                  </a:cubicBezTo>
                  <a:cubicBezTo>
                    <a:pt x="9869" y="6010"/>
                    <a:pt x="10329" y="5655"/>
                    <a:pt x="10433" y="5145"/>
                  </a:cubicBezTo>
                  <a:cubicBezTo>
                    <a:pt x="10552" y="4562"/>
                    <a:pt x="10160" y="3980"/>
                    <a:pt x="9578" y="3861"/>
                  </a:cubicBezTo>
                  <a:cubicBezTo>
                    <a:pt x="9506" y="3847"/>
                    <a:pt x="9434" y="3840"/>
                    <a:pt x="9364" y="3840"/>
                  </a:cubicBezTo>
                  <a:close/>
                  <a:moveTo>
                    <a:pt x="5261" y="4493"/>
                  </a:moveTo>
                  <a:cubicBezTo>
                    <a:pt x="4753" y="4493"/>
                    <a:pt x="4311" y="4850"/>
                    <a:pt x="4207" y="5370"/>
                  </a:cubicBezTo>
                  <a:cubicBezTo>
                    <a:pt x="4088" y="5941"/>
                    <a:pt x="4468" y="6523"/>
                    <a:pt x="5050" y="6642"/>
                  </a:cubicBezTo>
                  <a:cubicBezTo>
                    <a:pt x="5122" y="6657"/>
                    <a:pt x="5194" y="6664"/>
                    <a:pt x="5265" y="6664"/>
                  </a:cubicBezTo>
                  <a:cubicBezTo>
                    <a:pt x="5767" y="6664"/>
                    <a:pt x="6218" y="6308"/>
                    <a:pt x="6322" y="5798"/>
                  </a:cubicBezTo>
                  <a:cubicBezTo>
                    <a:pt x="6441" y="5216"/>
                    <a:pt x="6060" y="4634"/>
                    <a:pt x="5478" y="4515"/>
                  </a:cubicBezTo>
                  <a:cubicBezTo>
                    <a:pt x="5405" y="4500"/>
                    <a:pt x="5332" y="4493"/>
                    <a:pt x="5261" y="4493"/>
                  </a:cubicBezTo>
                  <a:close/>
                  <a:moveTo>
                    <a:pt x="1171" y="5134"/>
                  </a:moveTo>
                  <a:cubicBezTo>
                    <a:pt x="671" y="5134"/>
                    <a:pt x="223" y="5481"/>
                    <a:pt x="119" y="6000"/>
                  </a:cubicBezTo>
                  <a:cubicBezTo>
                    <a:pt x="0" y="6582"/>
                    <a:pt x="380" y="7165"/>
                    <a:pt x="963" y="7284"/>
                  </a:cubicBezTo>
                  <a:cubicBezTo>
                    <a:pt x="1033" y="7298"/>
                    <a:pt x="1104" y="7305"/>
                    <a:pt x="1173" y="7305"/>
                  </a:cubicBezTo>
                  <a:cubicBezTo>
                    <a:pt x="1679" y="7305"/>
                    <a:pt x="2141" y="6941"/>
                    <a:pt x="2246" y="6440"/>
                  </a:cubicBezTo>
                  <a:cubicBezTo>
                    <a:pt x="2365" y="5858"/>
                    <a:pt x="1973" y="5275"/>
                    <a:pt x="1390" y="5156"/>
                  </a:cubicBezTo>
                  <a:cubicBezTo>
                    <a:pt x="1317" y="5141"/>
                    <a:pt x="1244" y="5134"/>
                    <a:pt x="1171" y="5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47"/>
          <p:cNvSpPr txBox="1">
            <a:spLocks noGrp="1"/>
          </p:cNvSpPr>
          <p:nvPr>
            <p:ph type="title"/>
          </p:nvPr>
        </p:nvSpPr>
        <p:spPr>
          <a:xfrm>
            <a:off x="1399117" y="2013994"/>
            <a:ext cx="6367800" cy="1045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Title</a:t>
            </a:r>
            <a:endParaRPr dirty="0"/>
          </a:p>
        </p:txBody>
      </p:sp>
      <p:sp>
        <p:nvSpPr>
          <p:cNvPr id="1350" name="Google Shape;1350;p47"/>
          <p:cNvSpPr/>
          <p:nvPr/>
        </p:nvSpPr>
        <p:spPr>
          <a:xfrm rot="3599977" flipH="1">
            <a:off x="-1666026" y="1872631"/>
            <a:ext cx="119528" cy="119473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8"/>
          <p:cNvSpPr txBox="1">
            <a:spLocks noGrp="1"/>
          </p:cNvSpPr>
          <p:nvPr>
            <p:ph type="title"/>
          </p:nvPr>
        </p:nvSpPr>
        <p:spPr>
          <a:xfrm>
            <a:off x="483100" y="2529125"/>
            <a:ext cx="4731300" cy="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356" name="Google Shape;1356;p48"/>
          <p:cNvSpPr txBox="1">
            <a:spLocks noGrp="1"/>
          </p:cNvSpPr>
          <p:nvPr>
            <p:ph type="subTitle" idx="1"/>
          </p:nvPr>
        </p:nvSpPr>
        <p:spPr>
          <a:xfrm>
            <a:off x="1251850" y="3116825"/>
            <a:ext cx="31626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can enter a subtitle here if you need it</a:t>
            </a:r>
            <a:endParaRPr dirty="0"/>
          </a:p>
        </p:txBody>
      </p:sp>
      <p:sp>
        <p:nvSpPr>
          <p:cNvPr id="1357" name="Google Shape;1357;p48"/>
          <p:cNvSpPr txBox="1">
            <a:spLocks noGrp="1"/>
          </p:cNvSpPr>
          <p:nvPr>
            <p:ph type="title" idx="2"/>
          </p:nvPr>
        </p:nvSpPr>
        <p:spPr>
          <a:xfrm>
            <a:off x="1913350" y="1331263"/>
            <a:ext cx="1839600" cy="115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358" name="Google Shape;1358;p48"/>
          <p:cNvGrpSpPr/>
          <p:nvPr/>
        </p:nvGrpSpPr>
        <p:grpSpPr>
          <a:xfrm rot="5400000">
            <a:off x="7507585" y="3496468"/>
            <a:ext cx="1703394" cy="1697532"/>
            <a:chOff x="7440610" y="-29907"/>
            <a:chExt cx="1703394" cy="1697532"/>
          </a:xfrm>
        </p:grpSpPr>
        <p:sp>
          <p:nvSpPr>
            <p:cNvPr id="1359" name="Google Shape;1359;p48"/>
            <p:cNvSpPr/>
            <p:nvPr/>
          </p:nvSpPr>
          <p:spPr>
            <a:xfrm rot="10800000">
              <a:off x="7441126" y="-29892"/>
              <a:ext cx="1702363" cy="1697517"/>
            </a:xfrm>
            <a:custGeom>
              <a:avLst/>
              <a:gdLst/>
              <a:ahLst/>
              <a:cxnLst/>
              <a:rect l="l" t="t" r="r" b="b"/>
              <a:pathLst>
                <a:path w="39696" h="39583" extrusionOk="0">
                  <a:moveTo>
                    <a:pt x="0" y="0"/>
                  </a:moveTo>
                  <a:lnTo>
                    <a:pt x="0" y="39583"/>
                  </a:lnTo>
                  <a:lnTo>
                    <a:pt x="39683" y="39583"/>
                  </a:lnTo>
                  <a:lnTo>
                    <a:pt x="39683" y="39405"/>
                  </a:lnTo>
                  <a:cubicBezTo>
                    <a:pt x="39683" y="39244"/>
                    <a:pt x="39678" y="39084"/>
                    <a:pt x="39695" y="38924"/>
                  </a:cubicBezTo>
                  <a:cubicBezTo>
                    <a:pt x="39695" y="38799"/>
                    <a:pt x="39689" y="38662"/>
                    <a:pt x="39689" y="38538"/>
                  </a:cubicBezTo>
                  <a:cubicBezTo>
                    <a:pt x="39666" y="37374"/>
                    <a:pt x="39594" y="36228"/>
                    <a:pt x="39470" y="35094"/>
                  </a:cubicBezTo>
                  <a:cubicBezTo>
                    <a:pt x="39452" y="34927"/>
                    <a:pt x="39440" y="34773"/>
                    <a:pt x="39416" y="34619"/>
                  </a:cubicBezTo>
                  <a:cubicBezTo>
                    <a:pt x="39410" y="34512"/>
                    <a:pt x="39393" y="34405"/>
                    <a:pt x="39381" y="34298"/>
                  </a:cubicBezTo>
                  <a:cubicBezTo>
                    <a:pt x="39363" y="34173"/>
                    <a:pt x="39339" y="34037"/>
                    <a:pt x="39327" y="33912"/>
                  </a:cubicBezTo>
                  <a:cubicBezTo>
                    <a:pt x="39309" y="33787"/>
                    <a:pt x="39298" y="33651"/>
                    <a:pt x="39274" y="33526"/>
                  </a:cubicBezTo>
                  <a:cubicBezTo>
                    <a:pt x="39262" y="33413"/>
                    <a:pt x="39238" y="33312"/>
                    <a:pt x="39220" y="33199"/>
                  </a:cubicBezTo>
                  <a:cubicBezTo>
                    <a:pt x="39203" y="33057"/>
                    <a:pt x="39173" y="32914"/>
                    <a:pt x="39149" y="32766"/>
                  </a:cubicBezTo>
                  <a:cubicBezTo>
                    <a:pt x="39125" y="32665"/>
                    <a:pt x="39113" y="32552"/>
                    <a:pt x="39090" y="32439"/>
                  </a:cubicBezTo>
                  <a:cubicBezTo>
                    <a:pt x="39060" y="32291"/>
                    <a:pt x="39036" y="32154"/>
                    <a:pt x="39007" y="32006"/>
                  </a:cubicBezTo>
                  <a:cubicBezTo>
                    <a:pt x="38983" y="31899"/>
                    <a:pt x="38971" y="31798"/>
                    <a:pt x="38947" y="31691"/>
                  </a:cubicBezTo>
                  <a:lnTo>
                    <a:pt x="38858" y="31246"/>
                  </a:lnTo>
                  <a:cubicBezTo>
                    <a:pt x="38775" y="30878"/>
                    <a:pt x="38698" y="30498"/>
                    <a:pt x="38609" y="30124"/>
                  </a:cubicBezTo>
                  <a:cubicBezTo>
                    <a:pt x="38579" y="29999"/>
                    <a:pt x="38549" y="29880"/>
                    <a:pt x="38520" y="29761"/>
                  </a:cubicBezTo>
                  <a:cubicBezTo>
                    <a:pt x="38478" y="29619"/>
                    <a:pt x="38442" y="29470"/>
                    <a:pt x="38407" y="29334"/>
                  </a:cubicBezTo>
                  <a:cubicBezTo>
                    <a:pt x="38407" y="29316"/>
                    <a:pt x="38401" y="29310"/>
                    <a:pt x="38401" y="29304"/>
                  </a:cubicBezTo>
                  <a:cubicBezTo>
                    <a:pt x="38359" y="29162"/>
                    <a:pt x="38318" y="29013"/>
                    <a:pt x="38282" y="28871"/>
                  </a:cubicBezTo>
                  <a:cubicBezTo>
                    <a:pt x="38241" y="28728"/>
                    <a:pt x="38199" y="28598"/>
                    <a:pt x="38163" y="28455"/>
                  </a:cubicBezTo>
                  <a:cubicBezTo>
                    <a:pt x="38110" y="28271"/>
                    <a:pt x="38051" y="28093"/>
                    <a:pt x="37997" y="27915"/>
                  </a:cubicBezTo>
                  <a:cubicBezTo>
                    <a:pt x="37920" y="27677"/>
                    <a:pt x="37843" y="27434"/>
                    <a:pt x="37766" y="27196"/>
                  </a:cubicBezTo>
                  <a:cubicBezTo>
                    <a:pt x="35978" y="21686"/>
                    <a:pt x="33003" y="16704"/>
                    <a:pt x="29144" y="12565"/>
                  </a:cubicBezTo>
                  <a:cubicBezTo>
                    <a:pt x="24928" y="8028"/>
                    <a:pt x="19649" y="4489"/>
                    <a:pt x="13711" y="2346"/>
                  </a:cubicBezTo>
                  <a:lnTo>
                    <a:pt x="13711" y="2334"/>
                  </a:lnTo>
                  <a:cubicBezTo>
                    <a:pt x="13693" y="2328"/>
                    <a:pt x="13687" y="2322"/>
                    <a:pt x="13675" y="2322"/>
                  </a:cubicBezTo>
                  <a:cubicBezTo>
                    <a:pt x="13592" y="2292"/>
                    <a:pt x="13515" y="2269"/>
                    <a:pt x="13438" y="2239"/>
                  </a:cubicBezTo>
                  <a:cubicBezTo>
                    <a:pt x="13378" y="2227"/>
                    <a:pt x="13325" y="2203"/>
                    <a:pt x="13272" y="2186"/>
                  </a:cubicBezTo>
                  <a:cubicBezTo>
                    <a:pt x="13183" y="2150"/>
                    <a:pt x="13088" y="2120"/>
                    <a:pt x="12998" y="2091"/>
                  </a:cubicBezTo>
                  <a:lnTo>
                    <a:pt x="12529" y="1936"/>
                  </a:lnTo>
                  <a:cubicBezTo>
                    <a:pt x="12351" y="1877"/>
                    <a:pt x="12173" y="1817"/>
                    <a:pt x="11995" y="1764"/>
                  </a:cubicBezTo>
                  <a:cubicBezTo>
                    <a:pt x="11609" y="1645"/>
                    <a:pt x="11223" y="1538"/>
                    <a:pt x="10837" y="1425"/>
                  </a:cubicBezTo>
                  <a:cubicBezTo>
                    <a:pt x="10594" y="1360"/>
                    <a:pt x="10350" y="1289"/>
                    <a:pt x="10101" y="1230"/>
                  </a:cubicBezTo>
                  <a:cubicBezTo>
                    <a:pt x="10000" y="1200"/>
                    <a:pt x="9893" y="1170"/>
                    <a:pt x="9792" y="1152"/>
                  </a:cubicBezTo>
                  <a:cubicBezTo>
                    <a:pt x="9347" y="1040"/>
                    <a:pt x="8895" y="933"/>
                    <a:pt x="8438" y="838"/>
                  </a:cubicBezTo>
                  <a:cubicBezTo>
                    <a:pt x="8319" y="814"/>
                    <a:pt x="8201" y="784"/>
                    <a:pt x="8076" y="766"/>
                  </a:cubicBezTo>
                  <a:cubicBezTo>
                    <a:pt x="7975" y="743"/>
                    <a:pt x="7874" y="719"/>
                    <a:pt x="7779" y="707"/>
                  </a:cubicBezTo>
                  <a:cubicBezTo>
                    <a:pt x="7690" y="689"/>
                    <a:pt x="7601" y="665"/>
                    <a:pt x="7512" y="654"/>
                  </a:cubicBezTo>
                  <a:lnTo>
                    <a:pt x="7132" y="588"/>
                  </a:lnTo>
                  <a:cubicBezTo>
                    <a:pt x="6948" y="559"/>
                    <a:pt x="6770" y="529"/>
                    <a:pt x="6585" y="499"/>
                  </a:cubicBezTo>
                  <a:cubicBezTo>
                    <a:pt x="6568" y="499"/>
                    <a:pt x="6556" y="487"/>
                    <a:pt x="6538" y="487"/>
                  </a:cubicBezTo>
                  <a:cubicBezTo>
                    <a:pt x="6354" y="458"/>
                    <a:pt x="6176" y="440"/>
                    <a:pt x="5992" y="410"/>
                  </a:cubicBezTo>
                  <a:cubicBezTo>
                    <a:pt x="5808" y="386"/>
                    <a:pt x="5612" y="357"/>
                    <a:pt x="5422" y="333"/>
                  </a:cubicBezTo>
                  <a:cubicBezTo>
                    <a:pt x="5232" y="303"/>
                    <a:pt x="5042" y="279"/>
                    <a:pt x="4846" y="262"/>
                  </a:cubicBezTo>
                  <a:cubicBezTo>
                    <a:pt x="4638" y="238"/>
                    <a:pt x="4442" y="214"/>
                    <a:pt x="4234" y="190"/>
                  </a:cubicBezTo>
                  <a:cubicBezTo>
                    <a:pt x="4056" y="179"/>
                    <a:pt x="3884" y="155"/>
                    <a:pt x="3706" y="149"/>
                  </a:cubicBezTo>
                  <a:cubicBezTo>
                    <a:pt x="2571" y="42"/>
                    <a:pt x="1425" y="0"/>
                    <a:pt x="2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48"/>
            <p:cNvSpPr/>
            <p:nvPr/>
          </p:nvSpPr>
          <p:spPr>
            <a:xfrm rot="10800000">
              <a:off x="7473203" y="-29892"/>
              <a:ext cx="1539143" cy="1691685"/>
            </a:xfrm>
            <a:custGeom>
              <a:avLst/>
              <a:gdLst/>
              <a:ahLst/>
              <a:cxnLst/>
              <a:rect l="l" t="t" r="r" b="b"/>
              <a:pathLst>
                <a:path w="35890" h="39447" extrusionOk="0">
                  <a:moveTo>
                    <a:pt x="659" y="1"/>
                  </a:moveTo>
                  <a:cubicBezTo>
                    <a:pt x="630" y="48"/>
                    <a:pt x="600" y="102"/>
                    <a:pt x="588" y="143"/>
                  </a:cubicBezTo>
                  <a:cubicBezTo>
                    <a:pt x="0" y="1474"/>
                    <a:pt x="808" y="2786"/>
                    <a:pt x="1805" y="3647"/>
                  </a:cubicBezTo>
                  <a:cubicBezTo>
                    <a:pt x="5012" y="6432"/>
                    <a:pt x="9822" y="7239"/>
                    <a:pt x="13129" y="9668"/>
                  </a:cubicBezTo>
                  <a:cubicBezTo>
                    <a:pt x="13943" y="10268"/>
                    <a:pt x="14661" y="10956"/>
                    <a:pt x="15249" y="11806"/>
                  </a:cubicBezTo>
                  <a:cubicBezTo>
                    <a:pt x="15338" y="11924"/>
                    <a:pt x="15421" y="12049"/>
                    <a:pt x="15492" y="12174"/>
                  </a:cubicBezTo>
                  <a:cubicBezTo>
                    <a:pt x="15446" y="12165"/>
                    <a:pt x="15398" y="12161"/>
                    <a:pt x="15351" y="12161"/>
                  </a:cubicBezTo>
                  <a:cubicBezTo>
                    <a:pt x="15237" y="12161"/>
                    <a:pt x="15122" y="12185"/>
                    <a:pt x="15017" y="12227"/>
                  </a:cubicBezTo>
                  <a:cubicBezTo>
                    <a:pt x="14507" y="12429"/>
                    <a:pt x="14144" y="13076"/>
                    <a:pt x="14210" y="13658"/>
                  </a:cubicBezTo>
                  <a:cubicBezTo>
                    <a:pt x="14293" y="14412"/>
                    <a:pt x="14839" y="15018"/>
                    <a:pt x="15397" y="15529"/>
                  </a:cubicBezTo>
                  <a:cubicBezTo>
                    <a:pt x="15956" y="16051"/>
                    <a:pt x="16561" y="16550"/>
                    <a:pt x="16858" y="17239"/>
                  </a:cubicBezTo>
                  <a:cubicBezTo>
                    <a:pt x="17262" y="18183"/>
                    <a:pt x="17001" y="19270"/>
                    <a:pt x="17113" y="20291"/>
                  </a:cubicBezTo>
                  <a:cubicBezTo>
                    <a:pt x="17113" y="20321"/>
                    <a:pt x="17119" y="20332"/>
                    <a:pt x="17119" y="20362"/>
                  </a:cubicBezTo>
                  <a:cubicBezTo>
                    <a:pt x="17143" y="20505"/>
                    <a:pt x="17185" y="20647"/>
                    <a:pt x="17214" y="20778"/>
                  </a:cubicBezTo>
                  <a:cubicBezTo>
                    <a:pt x="17250" y="20932"/>
                    <a:pt x="17274" y="21075"/>
                    <a:pt x="17321" y="21217"/>
                  </a:cubicBezTo>
                  <a:cubicBezTo>
                    <a:pt x="17381" y="21389"/>
                    <a:pt x="17452" y="21538"/>
                    <a:pt x="17529" y="21698"/>
                  </a:cubicBezTo>
                  <a:cubicBezTo>
                    <a:pt x="17577" y="21811"/>
                    <a:pt x="17624" y="21924"/>
                    <a:pt x="17678" y="22025"/>
                  </a:cubicBezTo>
                  <a:cubicBezTo>
                    <a:pt x="17779" y="22203"/>
                    <a:pt x="17903" y="22375"/>
                    <a:pt x="18016" y="22547"/>
                  </a:cubicBezTo>
                  <a:cubicBezTo>
                    <a:pt x="18075" y="22619"/>
                    <a:pt x="18129" y="22708"/>
                    <a:pt x="18182" y="22785"/>
                  </a:cubicBezTo>
                  <a:cubicBezTo>
                    <a:pt x="18319" y="22963"/>
                    <a:pt x="18479" y="23129"/>
                    <a:pt x="18640" y="23301"/>
                  </a:cubicBezTo>
                  <a:cubicBezTo>
                    <a:pt x="18693" y="23361"/>
                    <a:pt x="18735" y="23414"/>
                    <a:pt x="18788" y="23474"/>
                  </a:cubicBezTo>
                  <a:cubicBezTo>
                    <a:pt x="18960" y="23646"/>
                    <a:pt x="19138" y="23794"/>
                    <a:pt x="19316" y="23955"/>
                  </a:cubicBezTo>
                  <a:cubicBezTo>
                    <a:pt x="19382" y="24014"/>
                    <a:pt x="19429" y="24062"/>
                    <a:pt x="19495" y="24121"/>
                  </a:cubicBezTo>
                  <a:cubicBezTo>
                    <a:pt x="19649" y="24252"/>
                    <a:pt x="19821" y="24370"/>
                    <a:pt x="19993" y="24507"/>
                  </a:cubicBezTo>
                  <a:cubicBezTo>
                    <a:pt x="20082" y="24572"/>
                    <a:pt x="20160" y="24637"/>
                    <a:pt x="20261" y="24703"/>
                  </a:cubicBezTo>
                  <a:cubicBezTo>
                    <a:pt x="20362" y="24780"/>
                    <a:pt x="20457" y="24845"/>
                    <a:pt x="20563" y="24911"/>
                  </a:cubicBezTo>
                  <a:cubicBezTo>
                    <a:pt x="20985" y="25208"/>
                    <a:pt x="21430" y="25493"/>
                    <a:pt x="21852" y="25760"/>
                  </a:cubicBezTo>
                  <a:cubicBezTo>
                    <a:pt x="22475" y="26146"/>
                    <a:pt x="23140" y="26550"/>
                    <a:pt x="23871" y="26555"/>
                  </a:cubicBezTo>
                  <a:cubicBezTo>
                    <a:pt x="23890" y="26556"/>
                    <a:pt x="23908" y="26556"/>
                    <a:pt x="23927" y="26556"/>
                  </a:cubicBezTo>
                  <a:cubicBezTo>
                    <a:pt x="24680" y="26556"/>
                    <a:pt x="25415" y="26148"/>
                    <a:pt x="26169" y="26148"/>
                  </a:cubicBezTo>
                  <a:cubicBezTo>
                    <a:pt x="26252" y="26148"/>
                    <a:pt x="26335" y="26153"/>
                    <a:pt x="26418" y="26164"/>
                  </a:cubicBezTo>
                  <a:cubicBezTo>
                    <a:pt x="27487" y="26318"/>
                    <a:pt x="28194" y="27411"/>
                    <a:pt x="28407" y="28479"/>
                  </a:cubicBezTo>
                  <a:cubicBezTo>
                    <a:pt x="28615" y="29548"/>
                    <a:pt x="28502" y="30641"/>
                    <a:pt x="28728" y="31716"/>
                  </a:cubicBezTo>
                  <a:cubicBezTo>
                    <a:pt x="28966" y="32802"/>
                    <a:pt x="29547" y="33782"/>
                    <a:pt x="29993" y="34815"/>
                  </a:cubicBezTo>
                  <a:cubicBezTo>
                    <a:pt x="30640" y="36300"/>
                    <a:pt x="31002" y="37849"/>
                    <a:pt x="31234" y="39447"/>
                  </a:cubicBezTo>
                  <a:lnTo>
                    <a:pt x="35889" y="39447"/>
                  </a:lnTo>
                  <a:cubicBezTo>
                    <a:pt x="35735" y="29328"/>
                    <a:pt x="31768" y="20142"/>
                    <a:pt x="25403" y="13231"/>
                  </a:cubicBezTo>
                  <a:lnTo>
                    <a:pt x="25379" y="13207"/>
                  </a:lnTo>
                  <a:cubicBezTo>
                    <a:pt x="23788" y="11503"/>
                    <a:pt x="22054" y="9941"/>
                    <a:pt x="20207" y="8546"/>
                  </a:cubicBezTo>
                  <a:cubicBezTo>
                    <a:pt x="18533" y="7293"/>
                    <a:pt x="16769" y="6170"/>
                    <a:pt x="14928" y="5197"/>
                  </a:cubicBezTo>
                  <a:cubicBezTo>
                    <a:pt x="14002" y="4710"/>
                    <a:pt x="13034" y="4300"/>
                    <a:pt x="12090" y="3843"/>
                  </a:cubicBezTo>
                  <a:cubicBezTo>
                    <a:pt x="11395" y="3492"/>
                    <a:pt x="11015" y="2863"/>
                    <a:pt x="10665" y="2198"/>
                  </a:cubicBezTo>
                  <a:lnTo>
                    <a:pt x="10665" y="2192"/>
                  </a:lnTo>
                  <a:cubicBezTo>
                    <a:pt x="10653" y="2186"/>
                    <a:pt x="10647" y="2180"/>
                    <a:pt x="10629" y="2180"/>
                  </a:cubicBezTo>
                  <a:cubicBezTo>
                    <a:pt x="10546" y="2150"/>
                    <a:pt x="10469" y="2127"/>
                    <a:pt x="10392" y="2097"/>
                  </a:cubicBezTo>
                  <a:cubicBezTo>
                    <a:pt x="10332" y="2079"/>
                    <a:pt x="10279" y="2061"/>
                    <a:pt x="10231" y="2044"/>
                  </a:cubicBezTo>
                  <a:cubicBezTo>
                    <a:pt x="10142" y="2008"/>
                    <a:pt x="10041" y="1978"/>
                    <a:pt x="9952" y="1949"/>
                  </a:cubicBezTo>
                  <a:lnTo>
                    <a:pt x="9489" y="1794"/>
                  </a:lnTo>
                  <a:cubicBezTo>
                    <a:pt x="9311" y="1735"/>
                    <a:pt x="9133" y="1675"/>
                    <a:pt x="8955" y="1622"/>
                  </a:cubicBezTo>
                  <a:cubicBezTo>
                    <a:pt x="8569" y="1503"/>
                    <a:pt x="8183" y="1390"/>
                    <a:pt x="7797" y="1278"/>
                  </a:cubicBezTo>
                  <a:cubicBezTo>
                    <a:pt x="7547" y="1212"/>
                    <a:pt x="7304" y="1147"/>
                    <a:pt x="7061" y="1088"/>
                  </a:cubicBezTo>
                  <a:cubicBezTo>
                    <a:pt x="6954" y="1058"/>
                    <a:pt x="6853" y="1028"/>
                    <a:pt x="6746" y="1004"/>
                  </a:cubicBezTo>
                  <a:cubicBezTo>
                    <a:pt x="6300" y="892"/>
                    <a:pt x="5849" y="791"/>
                    <a:pt x="5398" y="696"/>
                  </a:cubicBezTo>
                  <a:cubicBezTo>
                    <a:pt x="5279" y="672"/>
                    <a:pt x="5160" y="642"/>
                    <a:pt x="5036" y="619"/>
                  </a:cubicBezTo>
                  <a:cubicBezTo>
                    <a:pt x="4929" y="595"/>
                    <a:pt x="4834" y="577"/>
                    <a:pt x="4739" y="559"/>
                  </a:cubicBezTo>
                  <a:cubicBezTo>
                    <a:pt x="4650" y="547"/>
                    <a:pt x="4561" y="524"/>
                    <a:pt x="4472" y="506"/>
                  </a:cubicBezTo>
                  <a:lnTo>
                    <a:pt x="4092" y="440"/>
                  </a:lnTo>
                  <a:cubicBezTo>
                    <a:pt x="3908" y="411"/>
                    <a:pt x="3729" y="381"/>
                    <a:pt x="3539" y="351"/>
                  </a:cubicBezTo>
                  <a:cubicBezTo>
                    <a:pt x="3527" y="351"/>
                    <a:pt x="3510" y="345"/>
                    <a:pt x="3498" y="345"/>
                  </a:cubicBezTo>
                  <a:cubicBezTo>
                    <a:pt x="3314" y="316"/>
                    <a:pt x="3136" y="292"/>
                    <a:pt x="2946" y="262"/>
                  </a:cubicBezTo>
                  <a:cubicBezTo>
                    <a:pt x="2761" y="238"/>
                    <a:pt x="2571" y="209"/>
                    <a:pt x="2376" y="191"/>
                  </a:cubicBezTo>
                  <a:cubicBezTo>
                    <a:pt x="2191" y="161"/>
                    <a:pt x="1995" y="138"/>
                    <a:pt x="1805" y="114"/>
                  </a:cubicBezTo>
                  <a:cubicBezTo>
                    <a:pt x="1598" y="90"/>
                    <a:pt x="1396" y="72"/>
                    <a:pt x="1188" y="48"/>
                  </a:cubicBezTo>
                  <a:cubicBezTo>
                    <a:pt x="1010" y="31"/>
                    <a:pt x="838" y="13"/>
                    <a:pt x="659" y="1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8"/>
            <p:cNvSpPr/>
            <p:nvPr/>
          </p:nvSpPr>
          <p:spPr>
            <a:xfrm rot="10800000">
              <a:off x="7440610" y="-29892"/>
              <a:ext cx="1530223" cy="1688597"/>
            </a:xfrm>
            <a:custGeom>
              <a:avLst/>
              <a:gdLst/>
              <a:ahLst/>
              <a:cxnLst/>
              <a:rect l="l" t="t" r="r" b="b"/>
              <a:pathLst>
                <a:path w="35682" h="39375" extrusionOk="0">
                  <a:moveTo>
                    <a:pt x="238" y="0"/>
                  </a:moveTo>
                  <a:lnTo>
                    <a:pt x="238" y="0"/>
                  </a:lnTo>
                  <a:cubicBezTo>
                    <a:pt x="0" y="1045"/>
                    <a:pt x="748" y="2084"/>
                    <a:pt x="1574" y="2791"/>
                  </a:cubicBezTo>
                  <a:cubicBezTo>
                    <a:pt x="4786" y="5576"/>
                    <a:pt x="9590" y="6389"/>
                    <a:pt x="12891" y="8800"/>
                  </a:cubicBezTo>
                  <a:lnTo>
                    <a:pt x="12897" y="8812"/>
                  </a:lnTo>
                  <a:cubicBezTo>
                    <a:pt x="13830" y="9501"/>
                    <a:pt x="14637" y="10303"/>
                    <a:pt x="15261" y="11318"/>
                  </a:cubicBezTo>
                  <a:cubicBezTo>
                    <a:pt x="15207" y="11309"/>
                    <a:pt x="15157" y="11305"/>
                    <a:pt x="15109" y="11305"/>
                  </a:cubicBezTo>
                  <a:cubicBezTo>
                    <a:pt x="15060" y="11305"/>
                    <a:pt x="15014" y="11309"/>
                    <a:pt x="14970" y="11318"/>
                  </a:cubicBezTo>
                  <a:cubicBezTo>
                    <a:pt x="14964" y="11318"/>
                    <a:pt x="14946" y="11324"/>
                    <a:pt x="14934" y="11324"/>
                  </a:cubicBezTo>
                  <a:cubicBezTo>
                    <a:pt x="14875" y="11342"/>
                    <a:pt x="14815" y="11354"/>
                    <a:pt x="14762" y="11377"/>
                  </a:cubicBezTo>
                  <a:cubicBezTo>
                    <a:pt x="14738" y="11383"/>
                    <a:pt x="14708" y="11401"/>
                    <a:pt x="14691" y="11413"/>
                  </a:cubicBezTo>
                  <a:cubicBezTo>
                    <a:pt x="14673" y="11413"/>
                    <a:pt x="14667" y="11425"/>
                    <a:pt x="14661" y="11431"/>
                  </a:cubicBezTo>
                  <a:cubicBezTo>
                    <a:pt x="14619" y="11455"/>
                    <a:pt x="14590" y="11472"/>
                    <a:pt x="14554" y="11496"/>
                  </a:cubicBezTo>
                  <a:cubicBezTo>
                    <a:pt x="14542" y="11514"/>
                    <a:pt x="14524" y="11520"/>
                    <a:pt x="14513" y="11532"/>
                  </a:cubicBezTo>
                  <a:cubicBezTo>
                    <a:pt x="14465" y="11573"/>
                    <a:pt x="14423" y="11615"/>
                    <a:pt x="14376" y="11662"/>
                  </a:cubicBezTo>
                  <a:cubicBezTo>
                    <a:pt x="14370" y="11674"/>
                    <a:pt x="14352" y="11692"/>
                    <a:pt x="14340" y="11704"/>
                  </a:cubicBezTo>
                  <a:cubicBezTo>
                    <a:pt x="14334" y="11728"/>
                    <a:pt x="14317" y="11740"/>
                    <a:pt x="14305" y="11757"/>
                  </a:cubicBezTo>
                  <a:lnTo>
                    <a:pt x="14233" y="11846"/>
                  </a:lnTo>
                  <a:cubicBezTo>
                    <a:pt x="14233" y="11852"/>
                    <a:pt x="14228" y="11852"/>
                    <a:pt x="14228" y="11858"/>
                  </a:cubicBezTo>
                  <a:cubicBezTo>
                    <a:pt x="14204" y="11888"/>
                    <a:pt x="14186" y="11918"/>
                    <a:pt x="14168" y="11959"/>
                  </a:cubicBezTo>
                  <a:cubicBezTo>
                    <a:pt x="14127" y="12030"/>
                    <a:pt x="14097" y="12108"/>
                    <a:pt x="14067" y="12179"/>
                  </a:cubicBezTo>
                  <a:cubicBezTo>
                    <a:pt x="14049" y="12215"/>
                    <a:pt x="14043" y="12262"/>
                    <a:pt x="14026" y="12298"/>
                  </a:cubicBezTo>
                  <a:cubicBezTo>
                    <a:pt x="14014" y="12333"/>
                    <a:pt x="14008" y="12381"/>
                    <a:pt x="13996" y="12416"/>
                  </a:cubicBezTo>
                  <a:cubicBezTo>
                    <a:pt x="13984" y="12500"/>
                    <a:pt x="13978" y="12583"/>
                    <a:pt x="13978" y="12660"/>
                  </a:cubicBezTo>
                  <a:cubicBezTo>
                    <a:pt x="13978" y="12707"/>
                    <a:pt x="13978" y="12761"/>
                    <a:pt x="13984" y="12802"/>
                  </a:cubicBezTo>
                  <a:cubicBezTo>
                    <a:pt x="14067" y="13551"/>
                    <a:pt x="14613" y="14162"/>
                    <a:pt x="15172" y="14673"/>
                  </a:cubicBezTo>
                  <a:cubicBezTo>
                    <a:pt x="15730" y="15195"/>
                    <a:pt x="16341" y="15688"/>
                    <a:pt x="16632" y="16383"/>
                  </a:cubicBezTo>
                  <a:cubicBezTo>
                    <a:pt x="17042" y="17321"/>
                    <a:pt x="16781" y="18414"/>
                    <a:pt x="16894" y="19429"/>
                  </a:cubicBezTo>
                  <a:cubicBezTo>
                    <a:pt x="16900" y="19447"/>
                    <a:pt x="16900" y="19453"/>
                    <a:pt x="16900" y="19465"/>
                  </a:cubicBezTo>
                  <a:lnTo>
                    <a:pt x="16900" y="19489"/>
                  </a:lnTo>
                  <a:lnTo>
                    <a:pt x="16900" y="19512"/>
                  </a:lnTo>
                  <a:cubicBezTo>
                    <a:pt x="16900" y="19518"/>
                    <a:pt x="16906" y="19536"/>
                    <a:pt x="16906" y="19548"/>
                  </a:cubicBezTo>
                  <a:cubicBezTo>
                    <a:pt x="16906" y="19566"/>
                    <a:pt x="16917" y="19584"/>
                    <a:pt x="16917" y="19601"/>
                  </a:cubicBezTo>
                  <a:cubicBezTo>
                    <a:pt x="16923" y="19631"/>
                    <a:pt x="16923" y="19661"/>
                    <a:pt x="16929" y="19690"/>
                  </a:cubicBezTo>
                  <a:cubicBezTo>
                    <a:pt x="16935" y="19738"/>
                    <a:pt x="16947" y="19774"/>
                    <a:pt x="16953" y="19815"/>
                  </a:cubicBezTo>
                  <a:cubicBezTo>
                    <a:pt x="16959" y="19845"/>
                    <a:pt x="16965" y="19886"/>
                    <a:pt x="16977" y="19922"/>
                  </a:cubicBezTo>
                  <a:cubicBezTo>
                    <a:pt x="16989" y="19958"/>
                    <a:pt x="16995" y="19993"/>
                    <a:pt x="17006" y="20035"/>
                  </a:cubicBezTo>
                  <a:cubicBezTo>
                    <a:pt x="17012" y="20070"/>
                    <a:pt x="17024" y="20106"/>
                    <a:pt x="17036" y="20142"/>
                  </a:cubicBezTo>
                  <a:cubicBezTo>
                    <a:pt x="17048" y="20195"/>
                    <a:pt x="17066" y="20243"/>
                    <a:pt x="17078" y="20284"/>
                  </a:cubicBezTo>
                  <a:cubicBezTo>
                    <a:pt x="17078" y="20308"/>
                    <a:pt x="17084" y="20320"/>
                    <a:pt x="17096" y="20344"/>
                  </a:cubicBezTo>
                  <a:cubicBezTo>
                    <a:pt x="17113" y="20403"/>
                    <a:pt x="17131" y="20456"/>
                    <a:pt x="17155" y="20510"/>
                  </a:cubicBezTo>
                  <a:cubicBezTo>
                    <a:pt x="17161" y="20528"/>
                    <a:pt x="17167" y="20545"/>
                    <a:pt x="17173" y="20569"/>
                  </a:cubicBezTo>
                  <a:cubicBezTo>
                    <a:pt x="17185" y="20599"/>
                    <a:pt x="17196" y="20635"/>
                    <a:pt x="17214" y="20664"/>
                  </a:cubicBezTo>
                  <a:cubicBezTo>
                    <a:pt x="17226" y="20718"/>
                    <a:pt x="17250" y="20759"/>
                    <a:pt x="17274" y="20807"/>
                  </a:cubicBezTo>
                  <a:cubicBezTo>
                    <a:pt x="17291" y="20854"/>
                    <a:pt x="17315" y="20914"/>
                    <a:pt x="17345" y="20967"/>
                  </a:cubicBezTo>
                  <a:cubicBezTo>
                    <a:pt x="17369" y="21003"/>
                    <a:pt x="17392" y="21050"/>
                    <a:pt x="17410" y="21092"/>
                  </a:cubicBezTo>
                  <a:cubicBezTo>
                    <a:pt x="17428" y="21133"/>
                    <a:pt x="17452" y="21163"/>
                    <a:pt x="17464" y="21193"/>
                  </a:cubicBezTo>
                  <a:cubicBezTo>
                    <a:pt x="17470" y="21205"/>
                    <a:pt x="17487" y="21228"/>
                    <a:pt x="17493" y="21240"/>
                  </a:cubicBezTo>
                  <a:cubicBezTo>
                    <a:pt x="17523" y="21294"/>
                    <a:pt x="17553" y="21341"/>
                    <a:pt x="17582" y="21383"/>
                  </a:cubicBezTo>
                  <a:cubicBezTo>
                    <a:pt x="17618" y="21436"/>
                    <a:pt x="17648" y="21490"/>
                    <a:pt x="17689" y="21537"/>
                  </a:cubicBezTo>
                  <a:cubicBezTo>
                    <a:pt x="17725" y="21597"/>
                    <a:pt x="17767" y="21668"/>
                    <a:pt x="17814" y="21727"/>
                  </a:cubicBezTo>
                  <a:cubicBezTo>
                    <a:pt x="17850" y="21787"/>
                    <a:pt x="17897" y="21834"/>
                    <a:pt x="17939" y="21893"/>
                  </a:cubicBezTo>
                  <a:cubicBezTo>
                    <a:pt x="17986" y="21953"/>
                    <a:pt x="18034" y="22024"/>
                    <a:pt x="18087" y="22083"/>
                  </a:cubicBezTo>
                  <a:cubicBezTo>
                    <a:pt x="18135" y="22143"/>
                    <a:pt x="18182" y="22202"/>
                    <a:pt x="18236" y="22262"/>
                  </a:cubicBezTo>
                  <a:cubicBezTo>
                    <a:pt x="18283" y="22309"/>
                    <a:pt x="18325" y="22363"/>
                    <a:pt x="18378" y="22416"/>
                  </a:cubicBezTo>
                  <a:cubicBezTo>
                    <a:pt x="18972" y="23051"/>
                    <a:pt x="19690" y="23615"/>
                    <a:pt x="20433" y="24120"/>
                  </a:cubicBezTo>
                  <a:cubicBezTo>
                    <a:pt x="20629" y="24257"/>
                    <a:pt x="20825" y="24381"/>
                    <a:pt x="21020" y="24506"/>
                  </a:cubicBezTo>
                  <a:cubicBezTo>
                    <a:pt x="21026" y="24518"/>
                    <a:pt x="21032" y="24524"/>
                    <a:pt x="21044" y="24524"/>
                  </a:cubicBezTo>
                  <a:cubicBezTo>
                    <a:pt x="21151" y="24595"/>
                    <a:pt x="21258" y="24666"/>
                    <a:pt x="21371" y="24732"/>
                  </a:cubicBezTo>
                  <a:cubicBezTo>
                    <a:pt x="21460" y="24785"/>
                    <a:pt x="21537" y="24845"/>
                    <a:pt x="21626" y="24892"/>
                  </a:cubicBezTo>
                  <a:cubicBezTo>
                    <a:pt x="22250" y="25278"/>
                    <a:pt x="22915" y="25682"/>
                    <a:pt x="23645" y="25688"/>
                  </a:cubicBezTo>
                  <a:cubicBezTo>
                    <a:pt x="23659" y="25688"/>
                    <a:pt x="23674" y="25688"/>
                    <a:pt x="23688" y="25688"/>
                  </a:cubicBezTo>
                  <a:cubicBezTo>
                    <a:pt x="24450" y="25688"/>
                    <a:pt x="25186" y="25274"/>
                    <a:pt x="25944" y="25274"/>
                  </a:cubicBezTo>
                  <a:cubicBezTo>
                    <a:pt x="26026" y="25274"/>
                    <a:pt x="26109" y="25279"/>
                    <a:pt x="26192" y="25290"/>
                  </a:cubicBezTo>
                  <a:cubicBezTo>
                    <a:pt x="27267" y="25444"/>
                    <a:pt x="27968" y="26537"/>
                    <a:pt x="28182" y="27606"/>
                  </a:cubicBezTo>
                  <a:cubicBezTo>
                    <a:pt x="28389" y="28675"/>
                    <a:pt x="28271" y="29773"/>
                    <a:pt x="28502" y="30842"/>
                  </a:cubicBezTo>
                  <a:cubicBezTo>
                    <a:pt x="28740" y="31929"/>
                    <a:pt x="29316" y="32908"/>
                    <a:pt x="29761" y="33941"/>
                  </a:cubicBezTo>
                  <a:cubicBezTo>
                    <a:pt x="30521" y="35669"/>
                    <a:pt x="30883" y="37504"/>
                    <a:pt x="31109" y="39375"/>
                  </a:cubicBezTo>
                  <a:lnTo>
                    <a:pt x="35657" y="39375"/>
                  </a:lnTo>
                  <a:lnTo>
                    <a:pt x="35657" y="39197"/>
                  </a:lnTo>
                  <a:cubicBezTo>
                    <a:pt x="35657" y="39036"/>
                    <a:pt x="35652" y="38876"/>
                    <a:pt x="35681" y="38727"/>
                  </a:cubicBezTo>
                  <a:cubicBezTo>
                    <a:pt x="35681" y="38603"/>
                    <a:pt x="35669" y="38472"/>
                    <a:pt x="35669" y="38342"/>
                  </a:cubicBezTo>
                  <a:cubicBezTo>
                    <a:pt x="35652" y="37178"/>
                    <a:pt x="35574" y="36038"/>
                    <a:pt x="35450" y="34898"/>
                  </a:cubicBezTo>
                  <a:cubicBezTo>
                    <a:pt x="35432" y="34737"/>
                    <a:pt x="35420" y="34583"/>
                    <a:pt x="35396" y="34422"/>
                  </a:cubicBezTo>
                  <a:cubicBezTo>
                    <a:pt x="35390" y="34322"/>
                    <a:pt x="35372" y="34209"/>
                    <a:pt x="35361" y="34108"/>
                  </a:cubicBezTo>
                  <a:cubicBezTo>
                    <a:pt x="35343" y="33977"/>
                    <a:pt x="35325" y="33846"/>
                    <a:pt x="35307" y="33722"/>
                  </a:cubicBezTo>
                  <a:cubicBezTo>
                    <a:pt x="35295" y="33591"/>
                    <a:pt x="35277" y="33461"/>
                    <a:pt x="35254" y="33336"/>
                  </a:cubicBezTo>
                  <a:cubicBezTo>
                    <a:pt x="35242" y="33223"/>
                    <a:pt x="35218" y="33116"/>
                    <a:pt x="35206" y="33009"/>
                  </a:cubicBezTo>
                  <a:cubicBezTo>
                    <a:pt x="35182" y="32867"/>
                    <a:pt x="35153" y="32724"/>
                    <a:pt x="35129" y="32576"/>
                  </a:cubicBezTo>
                  <a:cubicBezTo>
                    <a:pt x="35105" y="32475"/>
                    <a:pt x="35093" y="32362"/>
                    <a:pt x="35070" y="32249"/>
                  </a:cubicBezTo>
                  <a:cubicBezTo>
                    <a:pt x="35040" y="32101"/>
                    <a:pt x="35016" y="31958"/>
                    <a:pt x="34987" y="31810"/>
                  </a:cubicBezTo>
                  <a:cubicBezTo>
                    <a:pt x="34969" y="31709"/>
                    <a:pt x="34951" y="31602"/>
                    <a:pt x="34927" y="31501"/>
                  </a:cubicBezTo>
                  <a:lnTo>
                    <a:pt x="34838" y="31056"/>
                  </a:lnTo>
                  <a:cubicBezTo>
                    <a:pt x="34767" y="30682"/>
                    <a:pt x="34678" y="30307"/>
                    <a:pt x="34589" y="29933"/>
                  </a:cubicBezTo>
                  <a:cubicBezTo>
                    <a:pt x="34559" y="29809"/>
                    <a:pt x="34529" y="29690"/>
                    <a:pt x="34500" y="29571"/>
                  </a:cubicBezTo>
                  <a:cubicBezTo>
                    <a:pt x="34464" y="29429"/>
                    <a:pt x="34422" y="29280"/>
                    <a:pt x="34387" y="29138"/>
                  </a:cubicBezTo>
                  <a:cubicBezTo>
                    <a:pt x="34387" y="29126"/>
                    <a:pt x="34381" y="29114"/>
                    <a:pt x="34381" y="29108"/>
                  </a:cubicBezTo>
                  <a:cubicBezTo>
                    <a:pt x="34345" y="28971"/>
                    <a:pt x="34298" y="28823"/>
                    <a:pt x="34262" y="28680"/>
                  </a:cubicBezTo>
                  <a:cubicBezTo>
                    <a:pt x="34226" y="28538"/>
                    <a:pt x="34179" y="28407"/>
                    <a:pt x="34143" y="28265"/>
                  </a:cubicBezTo>
                  <a:cubicBezTo>
                    <a:pt x="34090" y="28081"/>
                    <a:pt x="34030" y="27903"/>
                    <a:pt x="33977" y="27724"/>
                  </a:cubicBezTo>
                  <a:cubicBezTo>
                    <a:pt x="33906" y="27487"/>
                    <a:pt x="33823" y="27238"/>
                    <a:pt x="33751" y="27000"/>
                  </a:cubicBezTo>
                  <a:cubicBezTo>
                    <a:pt x="33698" y="26828"/>
                    <a:pt x="33639" y="26662"/>
                    <a:pt x="33579" y="26489"/>
                  </a:cubicBezTo>
                  <a:cubicBezTo>
                    <a:pt x="31768" y="21187"/>
                    <a:pt x="28864" y="16389"/>
                    <a:pt x="25124" y="12369"/>
                  </a:cubicBezTo>
                  <a:cubicBezTo>
                    <a:pt x="24856" y="12084"/>
                    <a:pt x="24583" y="11793"/>
                    <a:pt x="24298" y="11508"/>
                  </a:cubicBezTo>
                  <a:lnTo>
                    <a:pt x="23912" y="11122"/>
                  </a:lnTo>
                  <a:cubicBezTo>
                    <a:pt x="23218" y="10433"/>
                    <a:pt x="22481" y="9768"/>
                    <a:pt x="21733" y="9127"/>
                  </a:cubicBezTo>
                  <a:lnTo>
                    <a:pt x="21329" y="8794"/>
                  </a:lnTo>
                  <a:cubicBezTo>
                    <a:pt x="21222" y="8699"/>
                    <a:pt x="21104" y="8598"/>
                    <a:pt x="20985" y="8503"/>
                  </a:cubicBezTo>
                  <a:lnTo>
                    <a:pt x="20646" y="8236"/>
                  </a:lnTo>
                  <a:cubicBezTo>
                    <a:pt x="20498" y="8117"/>
                    <a:pt x="20350" y="7999"/>
                    <a:pt x="20201" y="7886"/>
                  </a:cubicBezTo>
                  <a:lnTo>
                    <a:pt x="19952" y="7696"/>
                  </a:lnTo>
                  <a:cubicBezTo>
                    <a:pt x="19696" y="7500"/>
                    <a:pt x="19429" y="7310"/>
                    <a:pt x="19174" y="7126"/>
                  </a:cubicBezTo>
                  <a:cubicBezTo>
                    <a:pt x="19073" y="7054"/>
                    <a:pt x="18984" y="6989"/>
                    <a:pt x="18889" y="6924"/>
                  </a:cubicBezTo>
                  <a:cubicBezTo>
                    <a:pt x="18651" y="6752"/>
                    <a:pt x="18414" y="6591"/>
                    <a:pt x="18170" y="6425"/>
                  </a:cubicBezTo>
                  <a:cubicBezTo>
                    <a:pt x="18052" y="6354"/>
                    <a:pt x="17927" y="6271"/>
                    <a:pt x="17808" y="6188"/>
                  </a:cubicBezTo>
                  <a:cubicBezTo>
                    <a:pt x="17677" y="6104"/>
                    <a:pt x="17559" y="6027"/>
                    <a:pt x="17434" y="5950"/>
                  </a:cubicBezTo>
                  <a:cubicBezTo>
                    <a:pt x="17191" y="5796"/>
                    <a:pt x="16947" y="5641"/>
                    <a:pt x="16692" y="5493"/>
                  </a:cubicBezTo>
                  <a:lnTo>
                    <a:pt x="16312" y="5267"/>
                  </a:lnTo>
                  <a:cubicBezTo>
                    <a:pt x="16193" y="5202"/>
                    <a:pt x="16068" y="5125"/>
                    <a:pt x="15950" y="5059"/>
                  </a:cubicBezTo>
                  <a:cubicBezTo>
                    <a:pt x="15688" y="4911"/>
                    <a:pt x="15421" y="4762"/>
                    <a:pt x="15166" y="4620"/>
                  </a:cubicBezTo>
                  <a:cubicBezTo>
                    <a:pt x="15029" y="4549"/>
                    <a:pt x="14904" y="4483"/>
                    <a:pt x="14780" y="4412"/>
                  </a:cubicBezTo>
                  <a:cubicBezTo>
                    <a:pt x="14334" y="4175"/>
                    <a:pt x="13877" y="3949"/>
                    <a:pt x="13420" y="3723"/>
                  </a:cubicBezTo>
                  <a:cubicBezTo>
                    <a:pt x="13277" y="3658"/>
                    <a:pt x="13147" y="3593"/>
                    <a:pt x="13004" y="3521"/>
                  </a:cubicBezTo>
                  <a:lnTo>
                    <a:pt x="12957" y="3504"/>
                  </a:lnTo>
                  <a:cubicBezTo>
                    <a:pt x="12642" y="3355"/>
                    <a:pt x="12315" y="3207"/>
                    <a:pt x="11989" y="3064"/>
                  </a:cubicBezTo>
                  <a:cubicBezTo>
                    <a:pt x="11959" y="3046"/>
                    <a:pt x="11935" y="3040"/>
                    <a:pt x="11906" y="3029"/>
                  </a:cubicBezTo>
                  <a:cubicBezTo>
                    <a:pt x="11763" y="2957"/>
                    <a:pt x="11615" y="2898"/>
                    <a:pt x="11472" y="2839"/>
                  </a:cubicBezTo>
                  <a:cubicBezTo>
                    <a:pt x="11371" y="2803"/>
                    <a:pt x="11276" y="2761"/>
                    <a:pt x="11175" y="2720"/>
                  </a:cubicBezTo>
                  <a:cubicBezTo>
                    <a:pt x="11057" y="2672"/>
                    <a:pt x="10938" y="2625"/>
                    <a:pt x="10813" y="2571"/>
                  </a:cubicBezTo>
                  <a:cubicBezTo>
                    <a:pt x="10659" y="2506"/>
                    <a:pt x="10504" y="2447"/>
                    <a:pt x="10344" y="2387"/>
                  </a:cubicBezTo>
                  <a:cubicBezTo>
                    <a:pt x="10314" y="2381"/>
                    <a:pt x="10297" y="2364"/>
                    <a:pt x="10267" y="2358"/>
                  </a:cubicBezTo>
                  <a:cubicBezTo>
                    <a:pt x="10101" y="2292"/>
                    <a:pt x="9923" y="2227"/>
                    <a:pt x="9750" y="2168"/>
                  </a:cubicBezTo>
                  <a:cubicBezTo>
                    <a:pt x="9738" y="2156"/>
                    <a:pt x="9732" y="2156"/>
                    <a:pt x="9715" y="2150"/>
                  </a:cubicBezTo>
                  <a:cubicBezTo>
                    <a:pt x="9703" y="2144"/>
                    <a:pt x="9691" y="2138"/>
                    <a:pt x="9679" y="2138"/>
                  </a:cubicBezTo>
                  <a:cubicBezTo>
                    <a:pt x="9596" y="2108"/>
                    <a:pt x="9513" y="2084"/>
                    <a:pt x="9442" y="2055"/>
                  </a:cubicBezTo>
                  <a:cubicBezTo>
                    <a:pt x="9287" y="2001"/>
                    <a:pt x="9139" y="1948"/>
                    <a:pt x="8978" y="1900"/>
                  </a:cubicBezTo>
                  <a:cubicBezTo>
                    <a:pt x="8830" y="1847"/>
                    <a:pt x="8681" y="1799"/>
                    <a:pt x="8533" y="1752"/>
                  </a:cubicBezTo>
                  <a:cubicBezTo>
                    <a:pt x="8355" y="1693"/>
                    <a:pt x="8177" y="1633"/>
                    <a:pt x="7999" y="1580"/>
                  </a:cubicBezTo>
                  <a:cubicBezTo>
                    <a:pt x="7838" y="1526"/>
                    <a:pt x="7684" y="1473"/>
                    <a:pt x="7518" y="1431"/>
                  </a:cubicBezTo>
                  <a:cubicBezTo>
                    <a:pt x="7476" y="1413"/>
                    <a:pt x="7429" y="1402"/>
                    <a:pt x="7375" y="1384"/>
                  </a:cubicBezTo>
                  <a:cubicBezTo>
                    <a:pt x="7197" y="1336"/>
                    <a:pt x="7019" y="1289"/>
                    <a:pt x="6841" y="1235"/>
                  </a:cubicBezTo>
                  <a:cubicBezTo>
                    <a:pt x="6597" y="1170"/>
                    <a:pt x="6354" y="1105"/>
                    <a:pt x="6110" y="1045"/>
                  </a:cubicBezTo>
                  <a:cubicBezTo>
                    <a:pt x="5968" y="1010"/>
                    <a:pt x="5819" y="968"/>
                    <a:pt x="5677" y="932"/>
                  </a:cubicBezTo>
                  <a:lnTo>
                    <a:pt x="5119" y="802"/>
                  </a:lnTo>
                  <a:cubicBezTo>
                    <a:pt x="4899" y="748"/>
                    <a:pt x="4673" y="695"/>
                    <a:pt x="4448" y="653"/>
                  </a:cubicBezTo>
                  <a:cubicBezTo>
                    <a:pt x="4388" y="636"/>
                    <a:pt x="4335" y="624"/>
                    <a:pt x="4276" y="612"/>
                  </a:cubicBezTo>
                  <a:cubicBezTo>
                    <a:pt x="4133" y="588"/>
                    <a:pt x="3991" y="564"/>
                    <a:pt x="3854" y="535"/>
                  </a:cubicBezTo>
                  <a:cubicBezTo>
                    <a:pt x="3842" y="535"/>
                    <a:pt x="3830" y="529"/>
                    <a:pt x="3812" y="529"/>
                  </a:cubicBezTo>
                  <a:cubicBezTo>
                    <a:pt x="3801" y="517"/>
                    <a:pt x="3795" y="517"/>
                    <a:pt x="3783" y="517"/>
                  </a:cubicBezTo>
                  <a:cubicBezTo>
                    <a:pt x="3694" y="505"/>
                    <a:pt x="3605" y="481"/>
                    <a:pt x="3515" y="469"/>
                  </a:cubicBezTo>
                  <a:lnTo>
                    <a:pt x="3141" y="398"/>
                  </a:lnTo>
                  <a:cubicBezTo>
                    <a:pt x="2951" y="368"/>
                    <a:pt x="2773" y="339"/>
                    <a:pt x="2589" y="309"/>
                  </a:cubicBezTo>
                  <a:cubicBezTo>
                    <a:pt x="2577" y="309"/>
                    <a:pt x="2559" y="303"/>
                    <a:pt x="2548" y="303"/>
                  </a:cubicBezTo>
                  <a:cubicBezTo>
                    <a:pt x="2476" y="291"/>
                    <a:pt x="2405" y="273"/>
                    <a:pt x="2340" y="267"/>
                  </a:cubicBezTo>
                  <a:cubicBezTo>
                    <a:pt x="2316" y="267"/>
                    <a:pt x="2292" y="261"/>
                    <a:pt x="2269" y="261"/>
                  </a:cubicBezTo>
                  <a:cubicBezTo>
                    <a:pt x="2221" y="250"/>
                    <a:pt x="2174" y="244"/>
                    <a:pt x="2132" y="238"/>
                  </a:cubicBezTo>
                  <a:cubicBezTo>
                    <a:pt x="2043" y="220"/>
                    <a:pt x="1954" y="214"/>
                    <a:pt x="1865" y="202"/>
                  </a:cubicBezTo>
                  <a:cubicBezTo>
                    <a:pt x="1716" y="178"/>
                    <a:pt x="1574" y="155"/>
                    <a:pt x="1425" y="143"/>
                  </a:cubicBezTo>
                  <a:cubicBezTo>
                    <a:pt x="1241" y="113"/>
                    <a:pt x="1045" y="89"/>
                    <a:pt x="855" y="66"/>
                  </a:cubicBezTo>
                  <a:cubicBezTo>
                    <a:pt x="647" y="42"/>
                    <a:pt x="446" y="24"/>
                    <a:pt x="2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8"/>
            <p:cNvSpPr/>
            <p:nvPr/>
          </p:nvSpPr>
          <p:spPr>
            <a:xfrm rot="10800000">
              <a:off x="7634657" y="592450"/>
              <a:ext cx="479025" cy="560721"/>
            </a:xfrm>
            <a:custGeom>
              <a:avLst/>
              <a:gdLst/>
              <a:ahLst/>
              <a:cxnLst/>
              <a:rect l="l" t="t" r="r" b="b"/>
              <a:pathLst>
                <a:path w="11170" h="13075" extrusionOk="0">
                  <a:moveTo>
                    <a:pt x="894" y="0"/>
                  </a:moveTo>
                  <a:cubicBezTo>
                    <a:pt x="425" y="0"/>
                    <a:pt x="40" y="272"/>
                    <a:pt x="24" y="991"/>
                  </a:cubicBezTo>
                  <a:cubicBezTo>
                    <a:pt x="0" y="2404"/>
                    <a:pt x="374" y="4346"/>
                    <a:pt x="938" y="5652"/>
                  </a:cubicBezTo>
                  <a:cubicBezTo>
                    <a:pt x="1538" y="7065"/>
                    <a:pt x="2904" y="7997"/>
                    <a:pt x="4282" y="8680"/>
                  </a:cubicBezTo>
                  <a:cubicBezTo>
                    <a:pt x="5659" y="9369"/>
                    <a:pt x="7132" y="9904"/>
                    <a:pt x="8307" y="10901"/>
                  </a:cubicBezTo>
                  <a:cubicBezTo>
                    <a:pt x="9163" y="11620"/>
                    <a:pt x="9834" y="12576"/>
                    <a:pt x="10837" y="13074"/>
                  </a:cubicBezTo>
                  <a:cubicBezTo>
                    <a:pt x="11170" y="12522"/>
                    <a:pt x="11152" y="11792"/>
                    <a:pt x="10914" y="11186"/>
                  </a:cubicBezTo>
                  <a:cubicBezTo>
                    <a:pt x="10677" y="10569"/>
                    <a:pt x="10249" y="10046"/>
                    <a:pt x="9816" y="9559"/>
                  </a:cubicBezTo>
                  <a:cubicBezTo>
                    <a:pt x="8046" y="7606"/>
                    <a:pt x="5855" y="6026"/>
                    <a:pt x="4371" y="3847"/>
                  </a:cubicBezTo>
                  <a:cubicBezTo>
                    <a:pt x="3652" y="2790"/>
                    <a:pt x="3106" y="1335"/>
                    <a:pt x="2108" y="492"/>
                  </a:cubicBezTo>
                  <a:cubicBezTo>
                    <a:pt x="1762" y="201"/>
                    <a:pt x="1297" y="0"/>
                    <a:pt x="894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48"/>
            <p:cNvSpPr/>
            <p:nvPr/>
          </p:nvSpPr>
          <p:spPr>
            <a:xfrm rot="10800000">
              <a:off x="7583713" y="-29896"/>
              <a:ext cx="833513" cy="1310952"/>
            </a:xfrm>
            <a:custGeom>
              <a:avLst/>
              <a:gdLst/>
              <a:ahLst/>
              <a:cxnLst/>
              <a:rect l="l" t="t" r="r" b="b"/>
              <a:pathLst>
                <a:path w="19436" h="30569" extrusionOk="0">
                  <a:moveTo>
                    <a:pt x="0" y="0"/>
                  </a:moveTo>
                  <a:lnTo>
                    <a:pt x="0" y="0"/>
                  </a:lnTo>
                  <a:cubicBezTo>
                    <a:pt x="927" y="695"/>
                    <a:pt x="1734" y="1497"/>
                    <a:pt x="2358" y="2512"/>
                  </a:cubicBezTo>
                  <a:cubicBezTo>
                    <a:pt x="2306" y="2503"/>
                    <a:pt x="2256" y="2499"/>
                    <a:pt x="2206" y="2499"/>
                  </a:cubicBezTo>
                  <a:cubicBezTo>
                    <a:pt x="1881" y="2499"/>
                    <a:pt x="1590" y="2677"/>
                    <a:pt x="1384" y="2939"/>
                  </a:cubicBezTo>
                  <a:cubicBezTo>
                    <a:pt x="1283" y="3070"/>
                    <a:pt x="1200" y="3207"/>
                    <a:pt x="1146" y="3367"/>
                  </a:cubicBezTo>
                  <a:cubicBezTo>
                    <a:pt x="1075" y="3563"/>
                    <a:pt x="1045" y="3789"/>
                    <a:pt x="1069" y="3996"/>
                  </a:cubicBezTo>
                  <a:cubicBezTo>
                    <a:pt x="1146" y="4745"/>
                    <a:pt x="1699" y="5356"/>
                    <a:pt x="2257" y="5867"/>
                  </a:cubicBezTo>
                  <a:cubicBezTo>
                    <a:pt x="2809" y="6383"/>
                    <a:pt x="3426" y="6882"/>
                    <a:pt x="3717" y="7571"/>
                  </a:cubicBezTo>
                  <a:cubicBezTo>
                    <a:pt x="4127" y="8515"/>
                    <a:pt x="3866" y="9608"/>
                    <a:pt x="3979" y="10623"/>
                  </a:cubicBezTo>
                  <a:cubicBezTo>
                    <a:pt x="3985" y="10641"/>
                    <a:pt x="3985" y="10647"/>
                    <a:pt x="3985" y="10659"/>
                  </a:cubicBezTo>
                  <a:lnTo>
                    <a:pt x="3985" y="10683"/>
                  </a:lnTo>
                  <a:lnTo>
                    <a:pt x="3985" y="10706"/>
                  </a:lnTo>
                  <a:cubicBezTo>
                    <a:pt x="3991" y="10736"/>
                    <a:pt x="3991" y="10766"/>
                    <a:pt x="3997" y="10795"/>
                  </a:cubicBezTo>
                  <a:cubicBezTo>
                    <a:pt x="4008" y="10825"/>
                    <a:pt x="4008" y="10855"/>
                    <a:pt x="4014" y="10884"/>
                  </a:cubicBezTo>
                  <a:cubicBezTo>
                    <a:pt x="4020" y="10926"/>
                    <a:pt x="4026" y="10968"/>
                    <a:pt x="4038" y="11009"/>
                  </a:cubicBezTo>
                  <a:cubicBezTo>
                    <a:pt x="4044" y="11039"/>
                    <a:pt x="4050" y="11074"/>
                    <a:pt x="4056" y="11116"/>
                  </a:cubicBezTo>
                  <a:cubicBezTo>
                    <a:pt x="4074" y="11152"/>
                    <a:pt x="4080" y="11187"/>
                    <a:pt x="4086" y="11223"/>
                  </a:cubicBezTo>
                  <a:cubicBezTo>
                    <a:pt x="4097" y="11264"/>
                    <a:pt x="4109" y="11300"/>
                    <a:pt x="4115" y="11336"/>
                  </a:cubicBezTo>
                  <a:cubicBezTo>
                    <a:pt x="4133" y="11389"/>
                    <a:pt x="4145" y="11437"/>
                    <a:pt x="4163" y="11478"/>
                  </a:cubicBezTo>
                  <a:cubicBezTo>
                    <a:pt x="4163" y="11502"/>
                    <a:pt x="4169" y="11514"/>
                    <a:pt x="4175" y="11538"/>
                  </a:cubicBezTo>
                  <a:cubicBezTo>
                    <a:pt x="4198" y="11597"/>
                    <a:pt x="4216" y="11650"/>
                    <a:pt x="4234" y="11698"/>
                  </a:cubicBezTo>
                  <a:cubicBezTo>
                    <a:pt x="4246" y="11722"/>
                    <a:pt x="4252" y="11739"/>
                    <a:pt x="4258" y="11757"/>
                  </a:cubicBezTo>
                  <a:cubicBezTo>
                    <a:pt x="4264" y="11787"/>
                    <a:pt x="4282" y="11829"/>
                    <a:pt x="4293" y="11858"/>
                  </a:cubicBezTo>
                  <a:cubicBezTo>
                    <a:pt x="4311" y="11912"/>
                    <a:pt x="4335" y="11953"/>
                    <a:pt x="4353" y="12001"/>
                  </a:cubicBezTo>
                  <a:cubicBezTo>
                    <a:pt x="4377" y="12048"/>
                    <a:pt x="4400" y="12108"/>
                    <a:pt x="4430" y="12161"/>
                  </a:cubicBezTo>
                  <a:cubicBezTo>
                    <a:pt x="4454" y="12197"/>
                    <a:pt x="4472" y="12244"/>
                    <a:pt x="4495" y="12286"/>
                  </a:cubicBezTo>
                  <a:cubicBezTo>
                    <a:pt x="4513" y="12327"/>
                    <a:pt x="4531" y="12357"/>
                    <a:pt x="4549" y="12387"/>
                  </a:cubicBezTo>
                  <a:cubicBezTo>
                    <a:pt x="4555" y="12399"/>
                    <a:pt x="4572" y="12422"/>
                    <a:pt x="4578" y="12434"/>
                  </a:cubicBezTo>
                  <a:cubicBezTo>
                    <a:pt x="4608" y="12488"/>
                    <a:pt x="4638" y="12535"/>
                    <a:pt x="4667" y="12577"/>
                  </a:cubicBezTo>
                  <a:cubicBezTo>
                    <a:pt x="4703" y="12630"/>
                    <a:pt x="4733" y="12684"/>
                    <a:pt x="4768" y="12731"/>
                  </a:cubicBezTo>
                  <a:cubicBezTo>
                    <a:pt x="4810" y="12791"/>
                    <a:pt x="4852" y="12862"/>
                    <a:pt x="4899" y="12921"/>
                  </a:cubicBezTo>
                  <a:cubicBezTo>
                    <a:pt x="4935" y="12981"/>
                    <a:pt x="4976" y="13028"/>
                    <a:pt x="5024" y="13087"/>
                  </a:cubicBezTo>
                  <a:cubicBezTo>
                    <a:pt x="5065" y="13147"/>
                    <a:pt x="5119" y="13218"/>
                    <a:pt x="5172" y="13277"/>
                  </a:cubicBezTo>
                  <a:cubicBezTo>
                    <a:pt x="5214" y="13337"/>
                    <a:pt x="5267" y="13396"/>
                    <a:pt x="5321" y="13456"/>
                  </a:cubicBezTo>
                  <a:cubicBezTo>
                    <a:pt x="5362" y="13503"/>
                    <a:pt x="5410" y="13557"/>
                    <a:pt x="5463" y="13610"/>
                  </a:cubicBezTo>
                  <a:cubicBezTo>
                    <a:pt x="6057" y="14245"/>
                    <a:pt x="6775" y="14809"/>
                    <a:pt x="7518" y="15314"/>
                  </a:cubicBezTo>
                  <a:cubicBezTo>
                    <a:pt x="7708" y="15451"/>
                    <a:pt x="7910" y="15575"/>
                    <a:pt x="8106" y="15700"/>
                  </a:cubicBezTo>
                  <a:cubicBezTo>
                    <a:pt x="8111" y="15712"/>
                    <a:pt x="8117" y="15718"/>
                    <a:pt x="8123" y="15718"/>
                  </a:cubicBezTo>
                  <a:cubicBezTo>
                    <a:pt x="8236" y="15789"/>
                    <a:pt x="8343" y="15860"/>
                    <a:pt x="8450" y="15926"/>
                  </a:cubicBezTo>
                  <a:cubicBezTo>
                    <a:pt x="8539" y="15979"/>
                    <a:pt x="8622" y="16039"/>
                    <a:pt x="8711" y="16086"/>
                  </a:cubicBezTo>
                  <a:cubicBezTo>
                    <a:pt x="9335" y="16472"/>
                    <a:pt x="9994" y="16876"/>
                    <a:pt x="10730" y="16882"/>
                  </a:cubicBezTo>
                  <a:cubicBezTo>
                    <a:pt x="10744" y="16882"/>
                    <a:pt x="10759" y="16882"/>
                    <a:pt x="10773" y="16882"/>
                  </a:cubicBezTo>
                  <a:cubicBezTo>
                    <a:pt x="11535" y="16882"/>
                    <a:pt x="12271" y="16468"/>
                    <a:pt x="13029" y="16468"/>
                  </a:cubicBezTo>
                  <a:cubicBezTo>
                    <a:pt x="13111" y="16468"/>
                    <a:pt x="13194" y="16473"/>
                    <a:pt x="13277" y="16484"/>
                  </a:cubicBezTo>
                  <a:cubicBezTo>
                    <a:pt x="14352" y="16638"/>
                    <a:pt x="15053" y="17731"/>
                    <a:pt x="15267" y="18800"/>
                  </a:cubicBezTo>
                  <a:cubicBezTo>
                    <a:pt x="15475" y="19869"/>
                    <a:pt x="15356" y="20967"/>
                    <a:pt x="15587" y="22036"/>
                  </a:cubicBezTo>
                  <a:cubicBezTo>
                    <a:pt x="15825" y="23123"/>
                    <a:pt x="16401" y="24102"/>
                    <a:pt x="16846" y="25135"/>
                  </a:cubicBezTo>
                  <a:cubicBezTo>
                    <a:pt x="17606" y="26863"/>
                    <a:pt x="17968" y="28698"/>
                    <a:pt x="18188" y="30569"/>
                  </a:cubicBezTo>
                  <a:lnTo>
                    <a:pt x="19251" y="30569"/>
                  </a:lnTo>
                  <a:cubicBezTo>
                    <a:pt x="19221" y="29815"/>
                    <a:pt x="19221" y="29055"/>
                    <a:pt x="19269" y="28289"/>
                  </a:cubicBezTo>
                  <a:cubicBezTo>
                    <a:pt x="19310" y="26893"/>
                    <a:pt x="19435" y="25432"/>
                    <a:pt x="18859" y="24156"/>
                  </a:cubicBezTo>
                  <a:cubicBezTo>
                    <a:pt x="18331" y="22992"/>
                    <a:pt x="17256" y="22054"/>
                    <a:pt x="17119" y="20795"/>
                  </a:cubicBezTo>
                  <a:cubicBezTo>
                    <a:pt x="17054" y="20207"/>
                    <a:pt x="17208" y="19637"/>
                    <a:pt x="17179" y="19049"/>
                  </a:cubicBezTo>
                  <a:cubicBezTo>
                    <a:pt x="17113" y="17523"/>
                    <a:pt x="15855" y="16294"/>
                    <a:pt x="14465" y="15641"/>
                  </a:cubicBezTo>
                  <a:cubicBezTo>
                    <a:pt x="13076" y="14999"/>
                    <a:pt x="11538" y="14768"/>
                    <a:pt x="10095" y="14239"/>
                  </a:cubicBezTo>
                  <a:cubicBezTo>
                    <a:pt x="8658" y="13723"/>
                    <a:pt x="7245" y="12773"/>
                    <a:pt x="6781" y="11318"/>
                  </a:cubicBezTo>
                  <a:cubicBezTo>
                    <a:pt x="6455" y="10267"/>
                    <a:pt x="6657" y="9079"/>
                    <a:pt x="6461" y="8022"/>
                  </a:cubicBezTo>
                  <a:cubicBezTo>
                    <a:pt x="6395" y="7648"/>
                    <a:pt x="6277" y="7292"/>
                    <a:pt x="6069" y="6965"/>
                  </a:cubicBezTo>
                  <a:cubicBezTo>
                    <a:pt x="5588" y="6205"/>
                    <a:pt x="4727" y="5807"/>
                    <a:pt x="4050" y="5226"/>
                  </a:cubicBezTo>
                  <a:cubicBezTo>
                    <a:pt x="3361" y="4656"/>
                    <a:pt x="2821" y="3676"/>
                    <a:pt x="3266" y="2892"/>
                  </a:cubicBezTo>
                  <a:cubicBezTo>
                    <a:pt x="3367" y="2696"/>
                    <a:pt x="3539" y="2518"/>
                    <a:pt x="3510" y="2304"/>
                  </a:cubicBezTo>
                  <a:cubicBezTo>
                    <a:pt x="3486" y="2096"/>
                    <a:pt x="3302" y="1960"/>
                    <a:pt x="3130" y="1853"/>
                  </a:cubicBezTo>
                  <a:cubicBezTo>
                    <a:pt x="2120" y="1182"/>
                    <a:pt x="1075" y="558"/>
                    <a:pt x="0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48"/>
            <p:cNvSpPr/>
            <p:nvPr/>
          </p:nvSpPr>
          <p:spPr>
            <a:xfrm rot="10800000">
              <a:off x="8048721" y="-29896"/>
              <a:ext cx="1095283" cy="1310437"/>
            </a:xfrm>
            <a:custGeom>
              <a:avLst/>
              <a:gdLst/>
              <a:ahLst/>
              <a:cxnLst/>
              <a:rect l="l" t="t" r="r" b="b"/>
              <a:pathLst>
                <a:path w="25540" h="30557" extrusionOk="0">
                  <a:moveTo>
                    <a:pt x="0" y="0"/>
                  </a:moveTo>
                  <a:lnTo>
                    <a:pt x="0" y="8675"/>
                  </a:lnTo>
                  <a:cubicBezTo>
                    <a:pt x="481" y="9477"/>
                    <a:pt x="897" y="10308"/>
                    <a:pt x="1182" y="11205"/>
                  </a:cubicBezTo>
                  <a:cubicBezTo>
                    <a:pt x="1491" y="12203"/>
                    <a:pt x="1616" y="13254"/>
                    <a:pt x="2043" y="14210"/>
                  </a:cubicBezTo>
                  <a:cubicBezTo>
                    <a:pt x="2518" y="15272"/>
                    <a:pt x="3320" y="16151"/>
                    <a:pt x="3931" y="17137"/>
                  </a:cubicBezTo>
                  <a:cubicBezTo>
                    <a:pt x="5250" y="19245"/>
                    <a:pt x="5529" y="22036"/>
                    <a:pt x="4632" y="24292"/>
                  </a:cubicBezTo>
                  <a:lnTo>
                    <a:pt x="4519" y="24559"/>
                  </a:lnTo>
                  <a:cubicBezTo>
                    <a:pt x="4181" y="25314"/>
                    <a:pt x="3694" y="26014"/>
                    <a:pt x="3070" y="26584"/>
                  </a:cubicBezTo>
                  <a:cubicBezTo>
                    <a:pt x="2358" y="27237"/>
                    <a:pt x="1509" y="27718"/>
                    <a:pt x="749" y="28330"/>
                  </a:cubicBezTo>
                  <a:cubicBezTo>
                    <a:pt x="737" y="28336"/>
                    <a:pt x="725" y="28354"/>
                    <a:pt x="713" y="28360"/>
                  </a:cubicBezTo>
                  <a:cubicBezTo>
                    <a:pt x="594" y="28455"/>
                    <a:pt x="475" y="28573"/>
                    <a:pt x="446" y="28722"/>
                  </a:cubicBezTo>
                  <a:cubicBezTo>
                    <a:pt x="383" y="29089"/>
                    <a:pt x="869" y="29257"/>
                    <a:pt x="1250" y="29257"/>
                  </a:cubicBezTo>
                  <a:cubicBezTo>
                    <a:pt x="1263" y="29257"/>
                    <a:pt x="1276" y="29257"/>
                    <a:pt x="1289" y="29256"/>
                  </a:cubicBezTo>
                  <a:cubicBezTo>
                    <a:pt x="6118" y="29159"/>
                    <a:pt x="10806" y="27164"/>
                    <a:pt x="15591" y="27164"/>
                  </a:cubicBezTo>
                  <a:cubicBezTo>
                    <a:pt x="16083" y="27164"/>
                    <a:pt x="16577" y="27185"/>
                    <a:pt x="17072" y="27231"/>
                  </a:cubicBezTo>
                  <a:cubicBezTo>
                    <a:pt x="19055" y="27416"/>
                    <a:pt x="21062" y="28057"/>
                    <a:pt x="22470" y="29458"/>
                  </a:cubicBezTo>
                  <a:cubicBezTo>
                    <a:pt x="22808" y="29791"/>
                    <a:pt x="23099" y="30165"/>
                    <a:pt x="23366" y="30557"/>
                  </a:cubicBezTo>
                  <a:lnTo>
                    <a:pt x="25539" y="30557"/>
                  </a:lnTo>
                  <a:cubicBezTo>
                    <a:pt x="25201" y="29666"/>
                    <a:pt x="24910" y="28752"/>
                    <a:pt x="24578" y="27855"/>
                  </a:cubicBezTo>
                  <a:cubicBezTo>
                    <a:pt x="24132" y="26614"/>
                    <a:pt x="23622" y="25414"/>
                    <a:pt x="22856" y="24358"/>
                  </a:cubicBezTo>
                  <a:cubicBezTo>
                    <a:pt x="20694" y="21430"/>
                    <a:pt x="16941" y="20278"/>
                    <a:pt x="13723" y="18592"/>
                  </a:cubicBezTo>
                  <a:cubicBezTo>
                    <a:pt x="10433" y="16870"/>
                    <a:pt x="7536" y="14435"/>
                    <a:pt x="5261" y="11508"/>
                  </a:cubicBezTo>
                  <a:cubicBezTo>
                    <a:pt x="4970" y="11134"/>
                    <a:pt x="4691" y="10748"/>
                    <a:pt x="4484" y="10320"/>
                  </a:cubicBezTo>
                  <a:cubicBezTo>
                    <a:pt x="4389" y="10136"/>
                    <a:pt x="4311" y="9934"/>
                    <a:pt x="4252" y="9738"/>
                  </a:cubicBezTo>
                  <a:cubicBezTo>
                    <a:pt x="4009" y="8865"/>
                    <a:pt x="4163" y="7939"/>
                    <a:pt x="3973" y="7054"/>
                  </a:cubicBezTo>
                  <a:cubicBezTo>
                    <a:pt x="3724" y="5950"/>
                    <a:pt x="2762" y="5867"/>
                    <a:pt x="2102" y="5136"/>
                  </a:cubicBezTo>
                  <a:cubicBezTo>
                    <a:pt x="1491" y="4454"/>
                    <a:pt x="933" y="3385"/>
                    <a:pt x="725" y="2506"/>
                  </a:cubicBezTo>
                  <a:cubicBezTo>
                    <a:pt x="517" y="1621"/>
                    <a:pt x="475" y="754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48"/>
            <p:cNvSpPr/>
            <p:nvPr/>
          </p:nvSpPr>
          <p:spPr>
            <a:xfrm rot="10800000">
              <a:off x="8026292" y="-29896"/>
              <a:ext cx="1116940" cy="1351221"/>
            </a:xfrm>
            <a:custGeom>
              <a:avLst/>
              <a:gdLst/>
              <a:ahLst/>
              <a:cxnLst/>
              <a:rect l="l" t="t" r="r" b="b"/>
              <a:pathLst>
                <a:path w="26045" h="31508" extrusionOk="0">
                  <a:moveTo>
                    <a:pt x="0" y="1"/>
                  </a:moveTo>
                  <a:lnTo>
                    <a:pt x="0" y="8587"/>
                  </a:lnTo>
                  <a:cubicBezTo>
                    <a:pt x="404" y="9234"/>
                    <a:pt x="784" y="9894"/>
                    <a:pt x="1087" y="10582"/>
                  </a:cubicBezTo>
                  <a:cubicBezTo>
                    <a:pt x="1218" y="10903"/>
                    <a:pt x="1354" y="11230"/>
                    <a:pt x="1455" y="11568"/>
                  </a:cubicBezTo>
                  <a:cubicBezTo>
                    <a:pt x="1770" y="12572"/>
                    <a:pt x="1900" y="13629"/>
                    <a:pt x="2328" y="14585"/>
                  </a:cubicBezTo>
                  <a:cubicBezTo>
                    <a:pt x="2785" y="15647"/>
                    <a:pt x="3593" y="16514"/>
                    <a:pt x="4210" y="17506"/>
                  </a:cubicBezTo>
                  <a:cubicBezTo>
                    <a:pt x="5635" y="19804"/>
                    <a:pt x="5843" y="22904"/>
                    <a:pt x="4626" y="25249"/>
                  </a:cubicBezTo>
                  <a:cubicBezTo>
                    <a:pt x="4596" y="25303"/>
                    <a:pt x="4567" y="25362"/>
                    <a:pt x="4537" y="25415"/>
                  </a:cubicBezTo>
                  <a:cubicBezTo>
                    <a:pt x="4240" y="25979"/>
                    <a:pt x="3830" y="26496"/>
                    <a:pt x="3343" y="26953"/>
                  </a:cubicBezTo>
                  <a:cubicBezTo>
                    <a:pt x="2613" y="27618"/>
                    <a:pt x="1746" y="28105"/>
                    <a:pt x="980" y="28735"/>
                  </a:cubicBezTo>
                  <a:cubicBezTo>
                    <a:pt x="855" y="28830"/>
                    <a:pt x="737" y="28937"/>
                    <a:pt x="707" y="29085"/>
                  </a:cubicBezTo>
                  <a:cubicBezTo>
                    <a:pt x="695" y="29162"/>
                    <a:pt x="707" y="29228"/>
                    <a:pt x="737" y="29287"/>
                  </a:cubicBezTo>
                  <a:cubicBezTo>
                    <a:pt x="846" y="29518"/>
                    <a:pt x="1227" y="29626"/>
                    <a:pt x="1531" y="29626"/>
                  </a:cubicBezTo>
                  <a:cubicBezTo>
                    <a:pt x="1540" y="29626"/>
                    <a:pt x="1548" y="29626"/>
                    <a:pt x="1556" y="29625"/>
                  </a:cubicBezTo>
                  <a:cubicBezTo>
                    <a:pt x="6384" y="29523"/>
                    <a:pt x="11085" y="27528"/>
                    <a:pt x="15867" y="27528"/>
                  </a:cubicBezTo>
                  <a:cubicBezTo>
                    <a:pt x="16355" y="27528"/>
                    <a:pt x="16843" y="27549"/>
                    <a:pt x="17333" y="27595"/>
                  </a:cubicBezTo>
                  <a:cubicBezTo>
                    <a:pt x="19310" y="27785"/>
                    <a:pt x="21311" y="28426"/>
                    <a:pt x="22725" y="29821"/>
                  </a:cubicBezTo>
                  <a:cubicBezTo>
                    <a:pt x="23229" y="30320"/>
                    <a:pt x="23627" y="30902"/>
                    <a:pt x="23995" y="31508"/>
                  </a:cubicBezTo>
                  <a:lnTo>
                    <a:pt x="26044" y="31508"/>
                  </a:lnTo>
                  <a:cubicBezTo>
                    <a:pt x="25640" y="30552"/>
                    <a:pt x="25314" y="29548"/>
                    <a:pt x="24981" y="28586"/>
                  </a:cubicBezTo>
                  <a:cubicBezTo>
                    <a:pt x="24512" y="27221"/>
                    <a:pt x="23989" y="25890"/>
                    <a:pt x="23140" y="24738"/>
                  </a:cubicBezTo>
                  <a:cubicBezTo>
                    <a:pt x="20979" y="21805"/>
                    <a:pt x="17232" y="20665"/>
                    <a:pt x="14008" y="18973"/>
                  </a:cubicBezTo>
                  <a:cubicBezTo>
                    <a:pt x="10718" y="17245"/>
                    <a:pt x="7809" y="14816"/>
                    <a:pt x="5546" y="11889"/>
                  </a:cubicBezTo>
                  <a:cubicBezTo>
                    <a:pt x="5338" y="11622"/>
                    <a:pt x="5131" y="11342"/>
                    <a:pt x="4952" y="11046"/>
                  </a:cubicBezTo>
                  <a:cubicBezTo>
                    <a:pt x="4774" y="10749"/>
                    <a:pt x="4626" y="10446"/>
                    <a:pt x="4531" y="10113"/>
                  </a:cubicBezTo>
                  <a:cubicBezTo>
                    <a:pt x="4287" y="9246"/>
                    <a:pt x="4448" y="8314"/>
                    <a:pt x="4246" y="7435"/>
                  </a:cubicBezTo>
                  <a:cubicBezTo>
                    <a:pt x="4008" y="6337"/>
                    <a:pt x="3046" y="6248"/>
                    <a:pt x="2375" y="5511"/>
                  </a:cubicBezTo>
                  <a:cubicBezTo>
                    <a:pt x="1776" y="4829"/>
                    <a:pt x="1218" y="3760"/>
                    <a:pt x="1010" y="2887"/>
                  </a:cubicBezTo>
                  <a:cubicBezTo>
                    <a:pt x="766" y="1854"/>
                    <a:pt x="754" y="838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48"/>
            <p:cNvSpPr/>
            <p:nvPr/>
          </p:nvSpPr>
          <p:spPr>
            <a:xfrm rot="10800000">
              <a:off x="8930822" y="830034"/>
              <a:ext cx="212667" cy="491505"/>
            </a:xfrm>
            <a:custGeom>
              <a:avLst/>
              <a:gdLst/>
              <a:ahLst/>
              <a:cxnLst/>
              <a:rect l="l" t="t" r="r" b="b"/>
              <a:pathLst>
                <a:path w="4959" h="11461" extrusionOk="0">
                  <a:moveTo>
                    <a:pt x="0" y="0"/>
                  </a:moveTo>
                  <a:lnTo>
                    <a:pt x="0" y="8586"/>
                  </a:lnTo>
                  <a:cubicBezTo>
                    <a:pt x="404" y="9234"/>
                    <a:pt x="778" y="9893"/>
                    <a:pt x="1087" y="10581"/>
                  </a:cubicBezTo>
                  <a:cubicBezTo>
                    <a:pt x="1562" y="10908"/>
                    <a:pt x="2055" y="11175"/>
                    <a:pt x="2607" y="11342"/>
                  </a:cubicBezTo>
                  <a:cubicBezTo>
                    <a:pt x="2892" y="11419"/>
                    <a:pt x="3193" y="11460"/>
                    <a:pt x="3492" y="11460"/>
                  </a:cubicBezTo>
                  <a:cubicBezTo>
                    <a:pt x="3835" y="11460"/>
                    <a:pt x="4175" y="11406"/>
                    <a:pt x="4483" y="11288"/>
                  </a:cubicBezTo>
                  <a:cubicBezTo>
                    <a:pt x="4656" y="11223"/>
                    <a:pt x="4810" y="11140"/>
                    <a:pt x="4958" y="11033"/>
                  </a:cubicBezTo>
                  <a:cubicBezTo>
                    <a:pt x="4780" y="10736"/>
                    <a:pt x="4632" y="10433"/>
                    <a:pt x="4531" y="10112"/>
                  </a:cubicBezTo>
                  <a:cubicBezTo>
                    <a:pt x="4282" y="9245"/>
                    <a:pt x="4448" y="8313"/>
                    <a:pt x="4246" y="7434"/>
                  </a:cubicBezTo>
                  <a:cubicBezTo>
                    <a:pt x="4008" y="6336"/>
                    <a:pt x="3046" y="6247"/>
                    <a:pt x="2375" y="5510"/>
                  </a:cubicBezTo>
                  <a:cubicBezTo>
                    <a:pt x="1776" y="4828"/>
                    <a:pt x="1218" y="3759"/>
                    <a:pt x="1010" y="2886"/>
                  </a:cubicBezTo>
                  <a:cubicBezTo>
                    <a:pt x="766" y="1853"/>
                    <a:pt x="748" y="837"/>
                    <a:pt x="0" y="0"/>
                  </a:cubicBez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48"/>
            <p:cNvSpPr/>
            <p:nvPr/>
          </p:nvSpPr>
          <p:spPr>
            <a:xfrm rot="10800000">
              <a:off x="8026292" y="-29907"/>
              <a:ext cx="1087178" cy="265029"/>
            </a:xfrm>
            <a:custGeom>
              <a:avLst/>
              <a:gdLst/>
              <a:ahLst/>
              <a:cxnLst/>
              <a:rect l="l" t="t" r="r" b="b"/>
              <a:pathLst>
                <a:path w="25351" h="6180" extrusionOk="0">
                  <a:moveTo>
                    <a:pt x="13705" y="0"/>
                  </a:moveTo>
                  <a:cubicBezTo>
                    <a:pt x="11896" y="0"/>
                    <a:pt x="10117" y="493"/>
                    <a:pt x="8409" y="1097"/>
                  </a:cubicBezTo>
                  <a:cubicBezTo>
                    <a:pt x="7471" y="1424"/>
                    <a:pt x="6463" y="1786"/>
                    <a:pt x="5497" y="1786"/>
                  </a:cubicBezTo>
                  <a:cubicBezTo>
                    <a:pt x="5062" y="1786"/>
                    <a:pt x="4636" y="1713"/>
                    <a:pt x="4229" y="1530"/>
                  </a:cubicBezTo>
                  <a:cubicBezTo>
                    <a:pt x="4027" y="1453"/>
                    <a:pt x="3831" y="1328"/>
                    <a:pt x="3748" y="1138"/>
                  </a:cubicBezTo>
                  <a:cubicBezTo>
                    <a:pt x="3635" y="919"/>
                    <a:pt x="3712" y="657"/>
                    <a:pt x="3760" y="426"/>
                  </a:cubicBezTo>
                  <a:cubicBezTo>
                    <a:pt x="3783" y="343"/>
                    <a:pt x="3807" y="271"/>
                    <a:pt x="3819" y="188"/>
                  </a:cubicBezTo>
                  <a:cubicBezTo>
                    <a:pt x="3831" y="153"/>
                    <a:pt x="3837" y="123"/>
                    <a:pt x="3843" y="87"/>
                  </a:cubicBezTo>
                  <a:lnTo>
                    <a:pt x="3843" y="87"/>
                  </a:lnTo>
                  <a:cubicBezTo>
                    <a:pt x="3546" y="651"/>
                    <a:pt x="3136" y="1168"/>
                    <a:pt x="2649" y="1625"/>
                  </a:cubicBezTo>
                  <a:cubicBezTo>
                    <a:pt x="1919" y="2290"/>
                    <a:pt x="1052" y="2777"/>
                    <a:pt x="286" y="3407"/>
                  </a:cubicBezTo>
                  <a:cubicBezTo>
                    <a:pt x="161" y="3502"/>
                    <a:pt x="43" y="3609"/>
                    <a:pt x="13" y="3757"/>
                  </a:cubicBezTo>
                  <a:cubicBezTo>
                    <a:pt x="1" y="3834"/>
                    <a:pt x="13" y="3900"/>
                    <a:pt x="43" y="3959"/>
                  </a:cubicBezTo>
                  <a:cubicBezTo>
                    <a:pt x="152" y="4190"/>
                    <a:pt x="533" y="4298"/>
                    <a:pt x="837" y="4298"/>
                  </a:cubicBezTo>
                  <a:cubicBezTo>
                    <a:pt x="846" y="4298"/>
                    <a:pt x="854" y="4298"/>
                    <a:pt x="862" y="4297"/>
                  </a:cubicBezTo>
                  <a:cubicBezTo>
                    <a:pt x="5690" y="4195"/>
                    <a:pt x="10391" y="2200"/>
                    <a:pt x="15173" y="2200"/>
                  </a:cubicBezTo>
                  <a:cubicBezTo>
                    <a:pt x="15661" y="2200"/>
                    <a:pt x="16149" y="2221"/>
                    <a:pt x="16639" y="2267"/>
                  </a:cubicBezTo>
                  <a:cubicBezTo>
                    <a:pt x="18616" y="2457"/>
                    <a:pt x="20617" y="3098"/>
                    <a:pt x="22031" y="4493"/>
                  </a:cubicBezTo>
                  <a:cubicBezTo>
                    <a:pt x="22535" y="4992"/>
                    <a:pt x="22933" y="5574"/>
                    <a:pt x="23301" y="6180"/>
                  </a:cubicBezTo>
                  <a:lnTo>
                    <a:pt x="25350" y="6180"/>
                  </a:lnTo>
                  <a:cubicBezTo>
                    <a:pt x="24946" y="5224"/>
                    <a:pt x="24620" y="4220"/>
                    <a:pt x="24287" y="3246"/>
                  </a:cubicBezTo>
                  <a:cubicBezTo>
                    <a:pt x="24151" y="3330"/>
                    <a:pt x="24020" y="3419"/>
                    <a:pt x="23877" y="3484"/>
                  </a:cubicBezTo>
                  <a:cubicBezTo>
                    <a:pt x="23812" y="3525"/>
                    <a:pt x="23741" y="3543"/>
                    <a:pt x="23676" y="3567"/>
                  </a:cubicBezTo>
                  <a:cubicBezTo>
                    <a:pt x="23543" y="3610"/>
                    <a:pt x="23409" y="3629"/>
                    <a:pt x="23276" y="3629"/>
                  </a:cubicBezTo>
                  <a:cubicBezTo>
                    <a:pt x="22688" y="3629"/>
                    <a:pt x="22104" y="3259"/>
                    <a:pt x="21591" y="2920"/>
                  </a:cubicBezTo>
                  <a:cubicBezTo>
                    <a:pt x="19347" y="1423"/>
                    <a:pt x="16835" y="147"/>
                    <a:pt x="14145" y="10"/>
                  </a:cubicBezTo>
                  <a:cubicBezTo>
                    <a:pt x="13998" y="4"/>
                    <a:pt x="13851" y="0"/>
                    <a:pt x="13705" y="0"/>
                  </a:cubicBezTo>
                  <a:close/>
                </a:path>
              </a:pathLst>
            </a:custGeom>
            <a:solidFill>
              <a:srgbClr val="FF9000">
                <a:alpha val="271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48"/>
          <p:cNvGrpSpPr/>
          <p:nvPr/>
        </p:nvGrpSpPr>
        <p:grpSpPr>
          <a:xfrm>
            <a:off x="5214407" y="1331268"/>
            <a:ext cx="3703762" cy="2670358"/>
            <a:chOff x="-1395851" y="-3256227"/>
            <a:chExt cx="10990391" cy="7923912"/>
          </a:xfrm>
        </p:grpSpPr>
        <p:sp>
          <p:nvSpPr>
            <p:cNvPr id="1369" name="Google Shape;1369;p48"/>
            <p:cNvSpPr/>
            <p:nvPr/>
          </p:nvSpPr>
          <p:spPr>
            <a:xfrm>
              <a:off x="-116310" y="-1765900"/>
              <a:ext cx="1135744" cy="1382387"/>
            </a:xfrm>
            <a:custGeom>
              <a:avLst/>
              <a:gdLst/>
              <a:ahLst/>
              <a:cxnLst/>
              <a:rect l="l" t="t" r="r" b="b"/>
              <a:pathLst>
                <a:path w="27813" h="33853" extrusionOk="0">
                  <a:moveTo>
                    <a:pt x="23670" y="6509"/>
                  </a:moveTo>
                  <a:lnTo>
                    <a:pt x="16954" y="10104"/>
                  </a:lnTo>
                  <a:lnTo>
                    <a:pt x="10215" y="18606"/>
                  </a:lnTo>
                  <a:lnTo>
                    <a:pt x="3381" y="31091"/>
                  </a:lnTo>
                  <a:lnTo>
                    <a:pt x="1333" y="33853"/>
                  </a:lnTo>
                  <a:lnTo>
                    <a:pt x="0" y="32520"/>
                  </a:lnTo>
                  <a:lnTo>
                    <a:pt x="1000" y="21352"/>
                  </a:lnTo>
                  <a:lnTo>
                    <a:pt x="11954" y="9255"/>
                  </a:lnTo>
                  <a:lnTo>
                    <a:pt x="19621" y="0"/>
                  </a:lnTo>
                  <a:lnTo>
                    <a:pt x="26003" y="2762"/>
                  </a:lnTo>
                  <a:lnTo>
                    <a:pt x="27813" y="504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0" name="Google Shape;1370;p48"/>
            <p:cNvSpPr/>
            <p:nvPr/>
          </p:nvSpPr>
          <p:spPr>
            <a:xfrm>
              <a:off x="868396" y="-1641434"/>
              <a:ext cx="390913" cy="116706"/>
            </a:xfrm>
            <a:custGeom>
              <a:avLst/>
              <a:gdLst/>
              <a:ahLst/>
              <a:cxnLst/>
              <a:rect l="l" t="t" r="r" b="b"/>
              <a:pathLst>
                <a:path w="9573" h="2858" extrusionOk="0">
                  <a:moveTo>
                    <a:pt x="9573" y="2096"/>
                  </a:moveTo>
                  <a:lnTo>
                    <a:pt x="9430" y="1881"/>
                  </a:lnTo>
                  <a:lnTo>
                    <a:pt x="6263" y="262"/>
                  </a:lnTo>
                  <a:lnTo>
                    <a:pt x="1667" y="0"/>
                  </a:lnTo>
                  <a:lnTo>
                    <a:pt x="0" y="1024"/>
                  </a:lnTo>
                  <a:lnTo>
                    <a:pt x="1119" y="2858"/>
                  </a:lnTo>
                  <a:lnTo>
                    <a:pt x="7049" y="15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1" name="Google Shape;1371;p48"/>
            <p:cNvSpPr/>
            <p:nvPr/>
          </p:nvSpPr>
          <p:spPr>
            <a:xfrm>
              <a:off x="6688325" y="1821850"/>
              <a:ext cx="338750" cy="80375"/>
            </a:xfrm>
            <a:custGeom>
              <a:avLst/>
              <a:gdLst/>
              <a:ahLst/>
              <a:cxnLst/>
              <a:rect l="l" t="t" r="r" b="b"/>
              <a:pathLst>
                <a:path w="13550" h="3215" extrusionOk="0">
                  <a:moveTo>
                    <a:pt x="358" y="1572"/>
                  </a:moveTo>
                  <a:lnTo>
                    <a:pt x="6168" y="1667"/>
                  </a:lnTo>
                  <a:lnTo>
                    <a:pt x="10740" y="2358"/>
                  </a:lnTo>
                  <a:lnTo>
                    <a:pt x="13550" y="3215"/>
                  </a:lnTo>
                  <a:lnTo>
                    <a:pt x="10883" y="1619"/>
                  </a:lnTo>
                  <a:lnTo>
                    <a:pt x="6930" y="0"/>
                  </a:lnTo>
                  <a:lnTo>
                    <a:pt x="2286" y="334"/>
                  </a:lnTo>
                  <a:lnTo>
                    <a:pt x="0" y="73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1372" name="Google Shape;1372;p48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rgbClr val="1019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8"/>
            <p:cNvSpPr/>
            <p:nvPr/>
          </p:nvSpPr>
          <p:spPr>
            <a:xfrm>
              <a:off x="-1395851" y="-3229034"/>
              <a:ext cx="1306144" cy="1973151"/>
            </a:xfrm>
            <a:custGeom>
              <a:avLst/>
              <a:gdLst/>
              <a:ahLst/>
              <a:cxnLst/>
              <a:rect l="l" t="t" r="r" b="b"/>
              <a:pathLst>
                <a:path w="13545" h="20462" extrusionOk="0">
                  <a:moveTo>
                    <a:pt x="13545" y="20011"/>
                  </a:moveTo>
                  <a:lnTo>
                    <a:pt x="13430" y="20042"/>
                  </a:lnTo>
                  <a:lnTo>
                    <a:pt x="13430" y="20042"/>
                  </a:lnTo>
                  <a:cubicBezTo>
                    <a:pt x="13468" y="20032"/>
                    <a:pt x="13507" y="20022"/>
                    <a:pt x="13545" y="20011"/>
                  </a:cubicBezTo>
                  <a:close/>
                  <a:moveTo>
                    <a:pt x="8023" y="1"/>
                  </a:moveTo>
                  <a:lnTo>
                    <a:pt x="7423" y="161"/>
                  </a:lnTo>
                  <a:cubicBezTo>
                    <a:pt x="5950" y="571"/>
                    <a:pt x="4573" y="1402"/>
                    <a:pt x="3450" y="2673"/>
                  </a:cubicBezTo>
                  <a:cubicBezTo>
                    <a:pt x="0" y="6568"/>
                    <a:pt x="214" y="13076"/>
                    <a:pt x="3931" y="17221"/>
                  </a:cubicBezTo>
                  <a:cubicBezTo>
                    <a:pt x="5867" y="19372"/>
                    <a:pt x="8365" y="20461"/>
                    <a:pt x="10803" y="20461"/>
                  </a:cubicBezTo>
                  <a:cubicBezTo>
                    <a:pt x="11528" y="20461"/>
                    <a:pt x="12247" y="20365"/>
                    <a:pt x="12945" y="20172"/>
                  </a:cubicBezTo>
                  <a:lnTo>
                    <a:pt x="13430" y="20042"/>
                  </a:lnTo>
                  <a:lnTo>
                    <a:pt x="13430" y="20042"/>
                  </a:lnTo>
                  <a:cubicBezTo>
                    <a:pt x="12773" y="20213"/>
                    <a:pt x="12096" y="20298"/>
                    <a:pt x="11415" y="20298"/>
                  </a:cubicBezTo>
                  <a:cubicBezTo>
                    <a:pt x="8975" y="20298"/>
                    <a:pt x="6471" y="19207"/>
                    <a:pt x="4537" y="17048"/>
                  </a:cubicBezTo>
                  <a:cubicBezTo>
                    <a:pt x="814" y="12916"/>
                    <a:pt x="600" y="6396"/>
                    <a:pt x="4050" y="2506"/>
                  </a:cubicBezTo>
                  <a:cubicBezTo>
                    <a:pt x="5178" y="1242"/>
                    <a:pt x="6550" y="410"/>
                    <a:pt x="80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8"/>
            <p:cNvSpPr/>
            <p:nvPr/>
          </p:nvSpPr>
          <p:spPr>
            <a:xfrm>
              <a:off x="-1337994" y="-3256227"/>
              <a:ext cx="1964086" cy="1984433"/>
            </a:xfrm>
            <a:custGeom>
              <a:avLst/>
              <a:gdLst/>
              <a:ahLst/>
              <a:cxnLst/>
              <a:rect l="l" t="t" r="r" b="b"/>
              <a:pathLst>
                <a:path w="20368" h="20579" extrusionOk="0">
                  <a:moveTo>
                    <a:pt x="9566" y="1"/>
                  </a:moveTo>
                  <a:cubicBezTo>
                    <a:pt x="7314" y="1"/>
                    <a:pt x="5111" y="928"/>
                    <a:pt x="3450" y="2800"/>
                  </a:cubicBezTo>
                  <a:cubicBezTo>
                    <a:pt x="0" y="6690"/>
                    <a:pt x="214" y="13198"/>
                    <a:pt x="3937" y="17336"/>
                  </a:cubicBezTo>
                  <a:cubicBezTo>
                    <a:pt x="5871" y="19490"/>
                    <a:pt x="8372" y="20579"/>
                    <a:pt x="10813" y="20579"/>
                  </a:cubicBezTo>
                  <a:cubicBezTo>
                    <a:pt x="13064" y="20579"/>
                    <a:pt x="15262" y="19653"/>
                    <a:pt x="16917" y="17782"/>
                  </a:cubicBezTo>
                  <a:cubicBezTo>
                    <a:pt x="20367" y="13892"/>
                    <a:pt x="20153" y="7384"/>
                    <a:pt x="16436" y="3246"/>
                  </a:cubicBezTo>
                  <a:cubicBezTo>
                    <a:pt x="14506" y="1090"/>
                    <a:pt x="12007" y="1"/>
                    <a:pt x="95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8"/>
            <p:cNvSpPr/>
            <p:nvPr/>
          </p:nvSpPr>
          <p:spPr>
            <a:xfrm>
              <a:off x="-455663" y="-1825021"/>
              <a:ext cx="1716165" cy="2185104"/>
            </a:xfrm>
            <a:custGeom>
              <a:avLst/>
              <a:gdLst/>
              <a:ahLst/>
              <a:cxnLst/>
              <a:rect l="l" t="t" r="r" b="b"/>
              <a:pathLst>
                <a:path w="17797" h="22660" extrusionOk="0">
                  <a:moveTo>
                    <a:pt x="17785" y="2731"/>
                  </a:moveTo>
                  <a:lnTo>
                    <a:pt x="17796" y="2738"/>
                  </a:lnTo>
                  <a:cubicBezTo>
                    <a:pt x="17793" y="2735"/>
                    <a:pt x="17789" y="2733"/>
                    <a:pt x="17785" y="2731"/>
                  </a:cubicBezTo>
                  <a:close/>
                  <a:moveTo>
                    <a:pt x="11781" y="0"/>
                  </a:moveTo>
                  <a:cubicBezTo>
                    <a:pt x="11746" y="0"/>
                    <a:pt x="11710" y="0"/>
                    <a:pt x="11668" y="6"/>
                  </a:cubicBezTo>
                  <a:cubicBezTo>
                    <a:pt x="11639" y="6"/>
                    <a:pt x="11609" y="6"/>
                    <a:pt x="11591" y="18"/>
                  </a:cubicBezTo>
                  <a:cubicBezTo>
                    <a:pt x="11550" y="18"/>
                    <a:pt x="11514" y="24"/>
                    <a:pt x="11478" y="24"/>
                  </a:cubicBezTo>
                  <a:cubicBezTo>
                    <a:pt x="11449" y="24"/>
                    <a:pt x="11419" y="30"/>
                    <a:pt x="11395" y="30"/>
                  </a:cubicBezTo>
                  <a:cubicBezTo>
                    <a:pt x="11360" y="36"/>
                    <a:pt x="11312" y="36"/>
                    <a:pt x="11277" y="48"/>
                  </a:cubicBezTo>
                  <a:cubicBezTo>
                    <a:pt x="11253" y="48"/>
                    <a:pt x="11235" y="54"/>
                    <a:pt x="11211" y="54"/>
                  </a:cubicBezTo>
                  <a:lnTo>
                    <a:pt x="11176" y="54"/>
                  </a:lnTo>
                  <a:cubicBezTo>
                    <a:pt x="11122" y="60"/>
                    <a:pt x="11069" y="66"/>
                    <a:pt x="11009" y="78"/>
                  </a:cubicBezTo>
                  <a:cubicBezTo>
                    <a:pt x="11003" y="78"/>
                    <a:pt x="10997" y="78"/>
                    <a:pt x="10980" y="84"/>
                  </a:cubicBezTo>
                  <a:cubicBezTo>
                    <a:pt x="10920" y="89"/>
                    <a:pt x="10861" y="107"/>
                    <a:pt x="10802" y="119"/>
                  </a:cubicBezTo>
                  <a:cubicBezTo>
                    <a:pt x="10796" y="119"/>
                    <a:pt x="10790" y="119"/>
                    <a:pt x="10778" y="125"/>
                  </a:cubicBezTo>
                  <a:cubicBezTo>
                    <a:pt x="10730" y="143"/>
                    <a:pt x="10677" y="149"/>
                    <a:pt x="10617" y="167"/>
                  </a:cubicBezTo>
                  <a:cubicBezTo>
                    <a:pt x="10612" y="167"/>
                    <a:pt x="10600" y="173"/>
                    <a:pt x="10588" y="173"/>
                  </a:cubicBezTo>
                  <a:lnTo>
                    <a:pt x="10410" y="214"/>
                  </a:lnTo>
                  <a:cubicBezTo>
                    <a:pt x="10404" y="214"/>
                    <a:pt x="10386" y="226"/>
                    <a:pt x="10380" y="226"/>
                  </a:cubicBezTo>
                  <a:cubicBezTo>
                    <a:pt x="10327" y="238"/>
                    <a:pt x="10273" y="256"/>
                    <a:pt x="10214" y="268"/>
                  </a:cubicBezTo>
                  <a:cubicBezTo>
                    <a:pt x="10208" y="268"/>
                    <a:pt x="10202" y="274"/>
                    <a:pt x="10184" y="274"/>
                  </a:cubicBezTo>
                  <a:cubicBezTo>
                    <a:pt x="10125" y="291"/>
                    <a:pt x="10065" y="315"/>
                    <a:pt x="10006" y="333"/>
                  </a:cubicBezTo>
                  <a:cubicBezTo>
                    <a:pt x="9994" y="345"/>
                    <a:pt x="9988" y="345"/>
                    <a:pt x="9970" y="351"/>
                  </a:cubicBezTo>
                  <a:cubicBezTo>
                    <a:pt x="9917" y="363"/>
                    <a:pt x="9869" y="386"/>
                    <a:pt x="9810" y="410"/>
                  </a:cubicBezTo>
                  <a:cubicBezTo>
                    <a:pt x="9798" y="410"/>
                    <a:pt x="9792" y="416"/>
                    <a:pt x="9780" y="416"/>
                  </a:cubicBezTo>
                  <a:lnTo>
                    <a:pt x="9602" y="481"/>
                  </a:lnTo>
                  <a:cubicBezTo>
                    <a:pt x="9584" y="493"/>
                    <a:pt x="9572" y="499"/>
                    <a:pt x="9555" y="499"/>
                  </a:cubicBezTo>
                  <a:cubicBezTo>
                    <a:pt x="9501" y="523"/>
                    <a:pt x="9454" y="541"/>
                    <a:pt x="9394" y="565"/>
                  </a:cubicBezTo>
                  <a:cubicBezTo>
                    <a:pt x="9382" y="570"/>
                    <a:pt x="9376" y="570"/>
                    <a:pt x="9365" y="582"/>
                  </a:cubicBezTo>
                  <a:cubicBezTo>
                    <a:pt x="9305" y="600"/>
                    <a:pt x="9246" y="630"/>
                    <a:pt x="9186" y="660"/>
                  </a:cubicBezTo>
                  <a:lnTo>
                    <a:pt x="9139" y="683"/>
                  </a:lnTo>
                  <a:cubicBezTo>
                    <a:pt x="9127" y="689"/>
                    <a:pt x="9103" y="701"/>
                    <a:pt x="9085" y="707"/>
                  </a:cubicBezTo>
                  <a:cubicBezTo>
                    <a:pt x="9068" y="713"/>
                    <a:pt x="9044" y="731"/>
                    <a:pt x="9014" y="743"/>
                  </a:cubicBezTo>
                  <a:lnTo>
                    <a:pt x="8925" y="790"/>
                  </a:lnTo>
                  <a:cubicBezTo>
                    <a:pt x="8890" y="808"/>
                    <a:pt x="8842" y="826"/>
                    <a:pt x="8806" y="850"/>
                  </a:cubicBezTo>
                  <a:cubicBezTo>
                    <a:pt x="8777" y="861"/>
                    <a:pt x="8753" y="879"/>
                    <a:pt x="8723" y="885"/>
                  </a:cubicBezTo>
                  <a:cubicBezTo>
                    <a:pt x="8682" y="909"/>
                    <a:pt x="8634" y="927"/>
                    <a:pt x="8593" y="956"/>
                  </a:cubicBezTo>
                  <a:cubicBezTo>
                    <a:pt x="8569" y="974"/>
                    <a:pt x="8545" y="980"/>
                    <a:pt x="8521" y="998"/>
                  </a:cubicBezTo>
                  <a:cubicBezTo>
                    <a:pt x="8456" y="1034"/>
                    <a:pt x="8391" y="1069"/>
                    <a:pt x="8314" y="1105"/>
                  </a:cubicBezTo>
                  <a:cubicBezTo>
                    <a:pt x="8248" y="1146"/>
                    <a:pt x="8183" y="1182"/>
                    <a:pt x="8118" y="1224"/>
                  </a:cubicBezTo>
                  <a:cubicBezTo>
                    <a:pt x="8094" y="1241"/>
                    <a:pt x="8070" y="1253"/>
                    <a:pt x="8046" y="1265"/>
                  </a:cubicBezTo>
                  <a:cubicBezTo>
                    <a:pt x="8005" y="1295"/>
                    <a:pt x="7957" y="1313"/>
                    <a:pt x="7916" y="1342"/>
                  </a:cubicBezTo>
                  <a:cubicBezTo>
                    <a:pt x="7892" y="1360"/>
                    <a:pt x="7862" y="1372"/>
                    <a:pt x="7839" y="1390"/>
                  </a:cubicBezTo>
                  <a:cubicBezTo>
                    <a:pt x="7797" y="1414"/>
                    <a:pt x="7761" y="1443"/>
                    <a:pt x="7714" y="1473"/>
                  </a:cubicBezTo>
                  <a:cubicBezTo>
                    <a:pt x="7684" y="1485"/>
                    <a:pt x="7660" y="1509"/>
                    <a:pt x="7631" y="1521"/>
                  </a:cubicBezTo>
                  <a:cubicBezTo>
                    <a:pt x="7595" y="1550"/>
                    <a:pt x="7553" y="1574"/>
                    <a:pt x="7512" y="1604"/>
                  </a:cubicBezTo>
                  <a:cubicBezTo>
                    <a:pt x="7494" y="1621"/>
                    <a:pt x="7464" y="1639"/>
                    <a:pt x="7441" y="1657"/>
                  </a:cubicBezTo>
                  <a:cubicBezTo>
                    <a:pt x="7393" y="1687"/>
                    <a:pt x="7352" y="1716"/>
                    <a:pt x="7316" y="1746"/>
                  </a:cubicBezTo>
                  <a:lnTo>
                    <a:pt x="7245" y="1788"/>
                  </a:lnTo>
                  <a:cubicBezTo>
                    <a:pt x="7185" y="1835"/>
                    <a:pt x="7120" y="1877"/>
                    <a:pt x="7061" y="1924"/>
                  </a:cubicBezTo>
                  <a:cubicBezTo>
                    <a:pt x="7049" y="1930"/>
                    <a:pt x="7037" y="1936"/>
                    <a:pt x="7025" y="1954"/>
                  </a:cubicBezTo>
                  <a:cubicBezTo>
                    <a:pt x="6972" y="1990"/>
                    <a:pt x="6930" y="2025"/>
                    <a:pt x="6877" y="2067"/>
                  </a:cubicBezTo>
                  <a:cubicBezTo>
                    <a:pt x="6871" y="2067"/>
                    <a:pt x="6871" y="2073"/>
                    <a:pt x="6859" y="2073"/>
                  </a:cubicBezTo>
                  <a:cubicBezTo>
                    <a:pt x="6782" y="2138"/>
                    <a:pt x="6698" y="2197"/>
                    <a:pt x="6615" y="2263"/>
                  </a:cubicBezTo>
                  <a:cubicBezTo>
                    <a:pt x="6603" y="2281"/>
                    <a:pt x="6580" y="2292"/>
                    <a:pt x="6562" y="2310"/>
                  </a:cubicBezTo>
                  <a:cubicBezTo>
                    <a:pt x="6497" y="2364"/>
                    <a:pt x="6437" y="2411"/>
                    <a:pt x="6372" y="2471"/>
                  </a:cubicBezTo>
                  <a:cubicBezTo>
                    <a:pt x="6348" y="2494"/>
                    <a:pt x="6324" y="2512"/>
                    <a:pt x="6307" y="2530"/>
                  </a:cubicBezTo>
                  <a:cubicBezTo>
                    <a:pt x="6235" y="2583"/>
                    <a:pt x="6176" y="2643"/>
                    <a:pt x="6111" y="2696"/>
                  </a:cubicBezTo>
                  <a:lnTo>
                    <a:pt x="6069" y="2738"/>
                  </a:lnTo>
                  <a:cubicBezTo>
                    <a:pt x="5986" y="2809"/>
                    <a:pt x="5909" y="2880"/>
                    <a:pt x="5831" y="2957"/>
                  </a:cubicBezTo>
                  <a:cubicBezTo>
                    <a:pt x="5814" y="2969"/>
                    <a:pt x="5802" y="2987"/>
                    <a:pt x="5778" y="2999"/>
                  </a:cubicBezTo>
                  <a:cubicBezTo>
                    <a:pt x="5719" y="3058"/>
                    <a:pt x="5653" y="3118"/>
                    <a:pt x="5594" y="3177"/>
                  </a:cubicBezTo>
                  <a:lnTo>
                    <a:pt x="5523" y="3243"/>
                  </a:lnTo>
                  <a:lnTo>
                    <a:pt x="5345" y="3421"/>
                  </a:lnTo>
                  <a:lnTo>
                    <a:pt x="5297" y="3474"/>
                  </a:lnTo>
                  <a:cubicBezTo>
                    <a:pt x="5220" y="3551"/>
                    <a:pt x="5149" y="3628"/>
                    <a:pt x="5071" y="3706"/>
                  </a:cubicBezTo>
                  <a:cubicBezTo>
                    <a:pt x="5060" y="3718"/>
                    <a:pt x="5042" y="3741"/>
                    <a:pt x="5018" y="3759"/>
                  </a:cubicBezTo>
                  <a:cubicBezTo>
                    <a:pt x="4959" y="3818"/>
                    <a:pt x="4899" y="3884"/>
                    <a:pt x="4840" y="3943"/>
                  </a:cubicBezTo>
                  <a:cubicBezTo>
                    <a:pt x="4822" y="3967"/>
                    <a:pt x="4798" y="3997"/>
                    <a:pt x="4775" y="4014"/>
                  </a:cubicBezTo>
                  <a:cubicBezTo>
                    <a:pt x="4715" y="4086"/>
                    <a:pt x="4662" y="4145"/>
                    <a:pt x="4602" y="4210"/>
                  </a:cubicBezTo>
                  <a:cubicBezTo>
                    <a:pt x="4590" y="4222"/>
                    <a:pt x="4573" y="4246"/>
                    <a:pt x="4555" y="4264"/>
                  </a:cubicBezTo>
                  <a:cubicBezTo>
                    <a:pt x="4478" y="4341"/>
                    <a:pt x="4412" y="4424"/>
                    <a:pt x="4335" y="4507"/>
                  </a:cubicBezTo>
                  <a:cubicBezTo>
                    <a:pt x="4323" y="4531"/>
                    <a:pt x="4305" y="4543"/>
                    <a:pt x="4294" y="4567"/>
                  </a:cubicBezTo>
                  <a:cubicBezTo>
                    <a:pt x="4240" y="4632"/>
                    <a:pt x="4181" y="4697"/>
                    <a:pt x="4127" y="4769"/>
                  </a:cubicBezTo>
                  <a:cubicBezTo>
                    <a:pt x="4109" y="4798"/>
                    <a:pt x="4086" y="4816"/>
                    <a:pt x="4062" y="4846"/>
                  </a:cubicBezTo>
                  <a:lnTo>
                    <a:pt x="3908" y="5048"/>
                  </a:lnTo>
                  <a:cubicBezTo>
                    <a:pt x="3890" y="5071"/>
                    <a:pt x="3878" y="5083"/>
                    <a:pt x="3860" y="5107"/>
                  </a:cubicBezTo>
                  <a:cubicBezTo>
                    <a:pt x="3795" y="5196"/>
                    <a:pt x="3729" y="5279"/>
                    <a:pt x="3664" y="5368"/>
                  </a:cubicBezTo>
                  <a:cubicBezTo>
                    <a:pt x="3646" y="5392"/>
                    <a:pt x="3634" y="5404"/>
                    <a:pt x="3617" y="5428"/>
                  </a:cubicBezTo>
                  <a:cubicBezTo>
                    <a:pt x="3563" y="5493"/>
                    <a:pt x="3516" y="5570"/>
                    <a:pt x="3462" y="5636"/>
                  </a:cubicBezTo>
                  <a:cubicBezTo>
                    <a:pt x="3439" y="5665"/>
                    <a:pt x="3427" y="5695"/>
                    <a:pt x="3403" y="5719"/>
                  </a:cubicBezTo>
                  <a:cubicBezTo>
                    <a:pt x="3349" y="5784"/>
                    <a:pt x="3308" y="5855"/>
                    <a:pt x="3254" y="5926"/>
                  </a:cubicBezTo>
                  <a:lnTo>
                    <a:pt x="3207" y="5992"/>
                  </a:lnTo>
                  <a:cubicBezTo>
                    <a:pt x="3148" y="6081"/>
                    <a:pt x="3082" y="6176"/>
                    <a:pt x="3023" y="6265"/>
                  </a:cubicBezTo>
                  <a:lnTo>
                    <a:pt x="2981" y="6330"/>
                  </a:lnTo>
                  <a:cubicBezTo>
                    <a:pt x="2934" y="6407"/>
                    <a:pt x="2880" y="6479"/>
                    <a:pt x="2839" y="6550"/>
                  </a:cubicBezTo>
                  <a:cubicBezTo>
                    <a:pt x="2815" y="6580"/>
                    <a:pt x="2803" y="6609"/>
                    <a:pt x="2779" y="6639"/>
                  </a:cubicBezTo>
                  <a:cubicBezTo>
                    <a:pt x="2732" y="6710"/>
                    <a:pt x="2690" y="6776"/>
                    <a:pt x="2643" y="6853"/>
                  </a:cubicBezTo>
                  <a:lnTo>
                    <a:pt x="2601" y="6918"/>
                  </a:lnTo>
                  <a:cubicBezTo>
                    <a:pt x="2542" y="7013"/>
                    <a:pt x="2488" y="7102"/>
                    <a:pt x="2429" y="7203"/>
                  </a:cubicBezTo>
                  <a:cubicBezTo>
                    <a:pt x="2417" y="7221"/>
                    <a:pt x="2405" y="7245"/>
                    <a:pt x="2393" y="7268"/>
                  </a:cubicBezTo>
                  <a:cubicBezTo>
                    <a:pt x="2346" y="7340"/>
                    <a:pt x="2304" y="7417"/>
                    <a:pt x="2257" y="7500"/>
                  </a:cubicBezTo>
                  <a:cubicBezTo>
                    <a:pt x="2245" y="7530"/>
                    <a:pt x="2221" y="7559"/>
                    <a:pt x="2209" y="7589"/>
                  </a:cubicBezTo>
                  <a:cubicBezTo>
                    <a:pt x="2162" y="7660"/>
                    <a:pt x="2126" y="7738"/>
                    <a:pt x="2079" y="7809"/>
                  </a:cubicBezTo>
                  <a:cubicBezTo>
                    <a:pt x="2067" y="7833"/>
                    <a:pt x="2049" y="7856"/>
                    <a:pt x="2043" y="7886"/>
                  </a:cubicBezTo>
                  <a:cubicBezTo>
                    <a:pt x="1990" y="7981"/>
                    <a:pt x="1942" y="8076"/>
                    <a:pt x="1889" y="8183"/>
                  </a:cubicBezTo>
                  <a:cubicBezTo>
                    <a:pt x="1883" y="8201"/>
                    <a:pt x="1865" y="8224"/>
                    <a:pt x="1859" y="8248"/>
                  </a:cubicBezTo>
                  <a:cubicBezTo>
                    <a:pt x="1823" y="8331"/>
                    <a:pt x="1776" y="8403"/>
                    <a:pt x="1740" y="8486"/>
                  </a:cubicBezTo>
                  <a:lnTo>
                    <a:pt x="1693" y="8575"/>
                  </a:lnTo>
                  <a:cubicBezTo>
                    <a:pt x="1657" y="8646"/>
                    <a:pt x="1622" y="8729"/>
                    <a:pt x="1586" y="8806"/>
                  </a:cubicBezTo>
                  <a:cubicBezTo>
                    <a:pt x="1568" y="8824"/>
                    <a:pt x="1562" y="8848"/>
                    <a:pt x="1544" y="8878"/>
                  </a:cubicBezTo>
                  <a:cubicBezTo>
                    <a:pt x="1503" y="8973"/>
                    <a:pt x="1455" y="9080"/>
                    <a:pt x="1414" y="9180"/>
                  </a:cubicBezTo>
                  <a:cubicBezTo>
                    <a:pt x="1408" y="9204"/>
                    <a:pt x="1396" y="9222"/>
                    <a:pt x="1384" y="9240"/>
                  </a:cubicBezTo>
                  <a:cubicBezTo>
                    <a:pt x="1348" y="9323"/>
                    <a:pt x="1307" y="9406"/>
                    <a:pt x="1277" y="9489"/>
                  </a:cubicBezTo>
                  <a:cubicBezTo>
                    <a:pt x="1265" y="9519"/>
                    <a:pt x="1259" y="9549"/>
                    <a:pt x="1241" y="9578"/>
                  </a:cubicBezTo>
                  <a:cubicBezTo>
                    <a:pt x="1212" y="9655"/>
                    <a:pt x="1176" y="9733"/>
                    <a:pt x="1146" y="9816"/>
                  </a:cubicBezTo>
                  <a:cubicBezTo>
                    <a:pt x="1141" y="9834"/>
                    <a:pt x="1123" y="9857"/>
                    <a:pt x="1117" y="9881"/>
                  </a:cubicBezTo>
                  <a:cubicBezTo>
                    <a:pt x="1081" y="9982"/>
                    <a:pt x="1034" y="10089"/>
                    <a:pt x="998" y="10184"/>
                  </a:cubicBezTo>
                  <a:cubicBezTo>
                    <a:pt x="992" y="10202"/>
                    <a:pt x="980" y="10220"/>
                    <a:pt x="974" y="10237"/>
                  </a:cubicBezTo>
                  <a:cubicBezTo>
                    <a:pt x="945" y="10321"/>
                    <a:pt x="915" y="10410"/>
                    <a:pt x="885" y="10487"/>
                  </a:cubicBezTo>
                  <a:cubicBezTo>
                    <a:pt x="879" y="10516"/>
                    <a:pt x="861" y="10546"/>
                    <a:pt x="856" y="10576"/>
                  </a:cubicBezTo>
                  <a:cubicBezTo>
                    <a:pt x="826" y="10659"/>
                    <a:pt x="796" y="10742"/>
                    <a:pt x="772" y="10825"/>
                  </a:cubicBezTo>
                  <a:lnTo>
                    <a:pt x="755" y="10891"/>
                  </a:lnTo>
                  <a:cubicBezTo>
                    <a:pt x="713" y="10992"/>
                    <a:pt x="683" y="11098"/>
                    <a:pt x="654" y="11199"/>
                  </a:cubicBezTo>
                  <a:cubicBezTo>
                    <a:pt x="648" y="11217"/>
                    <a:pt x="648" y="11229"/>
                    <a:pt x="642" y="11253"/>
                  </a:cubicBezTo>
                  <a:cubicBezTo>
                    <a:pt x="612" y="11342"/>
                    <a:pt x="588" y="11431"/>
                    <a:pt x="565" y="11514"/>
                  </a:cubicBezTo>
                  <a:cubicBezTo>
                    <a:pt x="559" y="11532"/>
                    <a:pt x="559" y="11544"/>
                    <a:pt x="553" y="11550"/>
                  </a:cubicBezTo>
                  <a:cubicBezTo>
                    <a:pt x="547" y="11568"/>
                    <a:pt x="547" y="11579"/>
                    <a:pt x="535" y="11597"/>
                  </a:cubicBezTo>
                  <a:lnTo>
                    <a:pt x="470" y="11841"/>
                  </a:lnTo>
                  <a:cubicBezTo>
                    <a:pt x="464" y="11864"/>
                    <a:pt x="458" y="11888"/>
                    <a:pt x="458" y="11906"/>
                  </a:cubicBezTo>
                  <a:cubicBezTo>
                    <a:pt x="428" y="12013"/>
                    <a:pt x="404" y="12114"/>
                    <a:pt x="380" y="12221"/>
                  </a:cubicBezTo>
                  <a:cubicBezTo>
                    <a:pt x="375" y="12233"/>
                    <a:pt x="375" y="12250"/>
                    <a:pt x="375" y="12262"/>
                  </a:cubicBezTo>
                  <a:cubicBezTo>
                    <a:pt x="351" y="12351"/>
                    <a:pt x="339" y="12434"/>
                    <a:pt x="315" y="12524"/>
                  </a:cubicBezTo>
                  <a:lnTo>
                    <a:pt x="291" y="12613"/>
                  </a:lnTo>
                  <a:cubicBezTo>
                    <a:pt x="280" y="12696"/>
                    <a:pt x="262" y="12767"/>
                    <a:pt x="250" y="12850"/>
                  </a:cubicBezTo>
                  <a:cubicBezTo>
                    <a:pt x="238" y="12874"/>
                    <a:pt x="238" y="12904"/>
                    <a:pt x="232" y="12927"/>
                  </a:cubicBezTo>
                  <a:cubicBezTo>
                    <a:pt x="208" y="13028"/>
                    <a:pt x="196" y="13135"/>
                    <a:pt x="179" y="13230"/>
                  </a:cubicBezTo>
                  <a:cubicBezTo>
                    <a:pt x="179" y="13242"/>
                    <a:pt x="173" y="13260"/>
                    <a:pt x="173" y="13272"/>
                  </a:cubicBezTo>
                  <a:cubicBezTo>
                    <a:pt x="161" y="13361"/>
                    <a:pt x="143" y="13444"/>
                    <a:pt x="137" y="13533"/>
                  </a:cubicBezTo>
                  <a:cubicBezTo>
                    <a:pt x="131" y="13563"/>
                    <a:pt x="131" y="13592"/>
                    <a:pt x="119" y="13622"/>
                  </a:cubicBezTo>
                  <a:cubicBezTo>
                    <a:pt x="113" y="13699"/>
                    <a:pt x="101" y="13776"/>
                    <a:pt x="90" y="13854"/>
                  </a:cubicBezTo>
                  <a:cubicBezTo>
                    <a:pt x="90" y="13877"/>
                    <a:pt x="84" y="13907"/>
                    <a:pt x="84" y="13925"/>
                  </a:cubicBezTo>
                  <a:cubicBezTo>
                    <a:pt x="72" y="14032"/>
                    <a:pt x="60" y="14127"/>
                    <a:pt x="54" y="14234"/>
                  </a:cubicBezTo>
                  <a:lnTo>
                    <a:pt x="54" y="14240"/>
                  </a:lnTo>
                  <a:cubicBezTo>
                    <a:pt x="54" y="14275"/>
                    <a:pt x="48" y="14305"/>
                    <a:pt x="48" y="14341"/>
                  </a:cubicBezTo>
                  <a:cubicBezTo>
                    <a:pt x="48" y="14388"/>
                    <a:pt x="42" y="14430"/>
                    <a:pt x="42" y="14477"/>
                  </a:cubicBezTo>
                  <a:cubicBezTo>
                    <a:pt x="42" y="14513"/>
                    <a:pt x="30" y="14548"/>
                    <a:pt x="30" y="14590"/>
                  </a:cubicBezTo>
                  <a:cubicBezTo>
                    <a:pt x="30" y="14631"/>
                    <a:pt x="24" y="14679"/>
                    <a:pt x="24" y="14721"/>
                  </a:cubicBezTo>
                  <a:cubicBezTo>
                    <a:pt x="24" y="14756"/>
                    <a:pt x="24" y="14804"/>
                    <a:pt x="18" y="14839"/>
                  </a:cubicBezTo>
                  <a:cubicBezTo>
                    <a:pt x="18" y="14887"/>
                    <a:pt x="18" y="14922"/>
                    <a:pt x="12" y="14964"/>
                  </a:cubicBezTo>
                  <a:cubicBezTo>
                    <a:pt x="12" y="15047"/>
                    <a:pt x="12" y="15130"/>
                    <a:pt x="0" y="15213"/>
                  </a:cubicBezTo>
                  <a:lnTo>
                    <a:pt x="0" y="15433"/>
                  </a:lnTo>
                  <a:lnTo>
                    <a:pt x="0" y="15510"/>
                  </a:lnTo>
                  <a:cubicBezTo>
                    <a:pt x="0" y="15558"/>
                    <a:pt x="0" y="15605"/>
                    <a:pt x="12" y="15659"/>
                  </a:cubicBezTo>
                  <a:lnTo>
                    <a:pt x="12" y="15736"/>
                  </a:lnTo>
                  <a:cubicBezTo>
                    <a:pt x="12" y="15783"/>
                    <a:pt x="18" y="15825"/>
                    <a:pt x="18" y="15873"/>
                  </a:cubicBezTo>
                  <a:cubicBezTo>
                    <a:pt x="18" y="15902"/>
                    <a:pt x="18" y="15926"/>
                    <a:pt x="24" y="15956"/>
                  </a:cubicBezTo>
                  <a:cubicBezTo>
                    <a:pt x="24" y="16003"/>
                    <a:pt x="30" y="16057"/>
                    <a:pt x="42" y="16110"/>
                  </a:cubicBezTo>
                  <a:cubicBezTo>
                    <a:pt x="42" y="16134"/>
                    <a:pt x="42" y="16146"/>
                    <a:pt x="48" y="16169"/>
                  </a:cubicBezTo>
                  <a:lnTo>
                    <a:pt x="72" y="16371"/>
                  </a:lnTo>
                  <a:cubicBezTo>
                    <a:pt x="72" y="16383"/>
                    <a:pt x="78" y="16401"/>
                    <a:pt x="78" y="16419"/>
                  </a:cubicBezTo>
                  <a:cubicBezTo>
                    <a:pt x="84" y="16472"/>
                    <a:pt x="90" y="16526"/>
                    <a:pt x="101" y="16567"/>
                  </a:cubicBezTo>
                  <a:cubicBezTo>
                    <a:pt x="101" y="16591"/>
                    <a:pt x="107" y="16615"/>
                    <a:pt x="107" y="16644"/>
                  </a:cubicBezTo>
                  <a:cubicBezTo>
                    <a:pt x="107" y="16668"/>
                    <a:pt x="113" y="16698"/>
                    <a:pt x="113" y="16716"/>
                  </a:cubicBezTo>
                  <a:cubicBezTo>
                    <a:pt x="113" y="16739"/>
                    <a:pt x="119" y="16757"/>
                    <a:pt x="119" y="16775"/>
                  </a:cubicBezTo>
                  <a:cubicBezTo>
                    <a:pt x="131" y="16799"/>
                    <a:pt x="131" y="16823"/>
                    <a:pt x="137" y="16846"/>
                  </a:cubicBezTo>
                  <a:lnTo>
                    <a:pt x="161" y="16977"/>
                  </a:lnTo>
                  <a:cubicBezTo>
                    <a:pt x="161" y="16995"/>
                    <a:pt x="167" y="17013"/>
                    <a:pt x="167" y="17030"/>
                  </a:cubicBezTo>
                  <a:cubicBezTo>
                    <a:pt x="179" y="17090"/>
                    <a:pt x="190" y="17155"/>
                    <a:pt x="202" y="17214"/>
                  </a:cubicBezTo>
                  <a:cubicBezTo>
                    <a:pt x="202" y="17232"/>
                    <a:pt x="208" y="17238"/>
                    <a:pt x="208" y="17250"/>
                  </a:cubicBezTo>
                  <a:cubicBezTo>
                    <a:pt x="226" y="17304"/>
                    <a:pt x="232" y="17351"/>
                    <a:pt x="250" y="17399"/>
                  </a:cubicBezTo>
                  <a:cubicBezTo>
                    <a:pt x="256" y="17422"/>
                    <a:pt x="256" y="17440"/>
                    <a:pt x="262" y="17458"/>
                  </a:cubicBezTo>
                  <a:cubicBezTo>
                    <a:pt x="268" y="17500"/>
                    <a:pt x="285" y="17541"/>
                    <a:pt x="291" y="17577"/>
                  </a:cubicBezTo>
                  <a:cubicBezTo>
                    <a:pt x="297" y="17600"/>
                    <a:pt x="309" y="17618"/>
                    <a:pt x="309" y="17636"/>
                  </a:cubicBezTo>
                  <a:cubicBezTo>
                    <a:pt x="321" y="17684"/>
                    <a:pt x="327" y="17725"/>
                    <a:pt x="345" y="17767"/>
                  </a:cubicBezTo>
                  <a:cubicBezTo>
                    <a:pt x="351" y="17779"/>
                    <a:pt x="351" y="17796"/>
                    <a:pt x="357" y="17808"/>
                  </a:cubicBezTo>
                  <a:cubicBezTo>
                    <a:pt x="375" y="17868"/>
                    <a:pt x="398" y="17921"/>
                    <a:pt x="410" y="17980"/>
                  </a:cubicBezTo>
                  <a:cubicBezTo>
                    <a:pt x="416" y="17992"/>
                    <a:pt x="416" y="18004"/>
                    <a:pt x="428" y="18016"/>
                  </a:cubicBezTo>
                  <a:lnTo>
                    <a:pt x="470" y="18153"/>
                  </a:lnTo>
                  <a:cubicBezTo>
                    <a:pt x="475" y="18165"/>
                    <a:pt x="487" y="18188"/>
                    <a:pt x="493" y="18200"/>
                  </a:cubicBezTo>
                  <a:lnTo>
                    <a:pt x="535" y="18313"/>
                  </a:lnTo>
                  <a:cubicBezTo>
                    <a:pt x="547" y="18331"/>
                    <a:pt x="553" y="18349"/>
                    <a:pt x="559" y="18366"/>
                  </a:cubicBezTo>
                  <a:cubicBezTo>
                    <a:pt x="576" y="18408"/>
                    <a:pt x="594" y="18450"/>
                    <a:pt x="612" y="18491"/>
                  </a:cubicBezTo>
                  <a:cubicBezTo>
                    <a:pt x="618" y="18497"/>
                    <a:pt x="618" y="18515"/>
                    <a:pt x="624" y="18521"/>
                  </a:cubicBezTo>
                  <a:cubicBezTo>
                    <a:pt x="648" y="18574"/>
                    <a:pt x="671" y="18628"/>
                    <a:pt x="701" y="18669"/>
                  </a:cubicBezTo>
                  <a:cubicBezTo>
                    <a:pt x="707" y="18675"/>
                    <a:pt x="713" y="18693"/>
                    <a:pt x="713" y="18699"/>
                  </a:cubicBezTo>
                  <a:cubicBezTo>
                    <a:pt x="737" y="18735"/>
                    <a:pt x="755" y="18776"/>
                    <a:pt x="772" y="18812"/>
                  </a:cubicBezTo>
                  <a:lnTo>
                    <a:pt x="796" y="18853"/>
                  </a:lnTo>
                  <a:cubicBezTo>
                    <a:pt x="814" y="18895"/>
                    <a:pt x="832" y="18925"/>
                    <a:pt x="856" y="18954"/>
                  </a:cubicBezTo>
                  <a:lnTo>
                    <a:pt x="879" y="18996"/>
                  </a:lnTo>
                  <a:lnTo>
                    <a:pt x="945" y="19109"/>
                  </a:lnTo>
                  <a:cubicBezTo>
                    <a:pt x="951" y="19115"/>
                    <a:pt x="951" y="19121"/>
                    <a:pt x="962" y="19132"/>
                  </a:cubicBezTo>
                  <a:lnTo>
                    <a:pt x="1051" y="19263"/>
                  </a:lnTo>
                  <a:cubicBezTo>
                    <a:pt x="1057" y="19269"/>
                    <a:pt x="1063" y="19287"/>
                    <a:pt x="1069" y="19293"/>
                  </a:cubicBezTo>
                  <a:cubicBezTo>
                    <a:pt x="1093" y="19322"/>
                    <a:pt x="1117" y="19358"/>
                    <a:pt x="1141" y="19388"/>
                  </a:cubicBezTo>
                  <a:cubicBezTo>
                    <a:pt x="1146" y="19406"/>
                    <a:pt x="1158" y="19417"/>
                    <a:pt x="1170" y="19429"/>
                  </a:cubicBezTo>
                  <a:lnTo>
                    <a:pt x="1236" y="19518"/>
                  </a:lnTo>
                  <a:cubicBezTo>
                    <a:pt x="1241" y="19530"/>
                    <a:pt x="1259" y="19536"/>
                    <a:pt x="1265" y="19554"/>
                  </a:cubicBezTo>
                  <a:cubicBezTo>
                    <a:pt x="1295" y="19590"/>
                    <a:pt x="1325" y="19619"/>
                    <a:pt x="1354" y="19655"/>
                  </a:cubicBezTo>
                  <a:lnTo>
                    <a:pt x="1366" y="19673"/>
                  </a:lnTo>
                  <a:cubicBezTo>
                    <a:pt x="1408" y="19708"/>
                    <a:pt x="1437" y="19744"/>
                    <a:pt x="1473" y="19786"/>
                  </a:cubicBezTo>
                  <a:cubicBezTo>
                    <a:pt x="1479" y="19792"/>
                    <a:pt x="1485" y="19803"/>
                    <a:pt x="1503" y="19815"/>
                  </a:cubicBezTo>
                  <a:cubicBezTo>
                    <a:pt x="1527" y="19845"/>
                    <a:pt x="1556" y="19863"/>
                    <a:pt x="1586" y="19893"/>
                  </a:cubicBezTo>
                  <a:lnTo>
                    <a:pt x="1622" y="19934"/>
                  </a:lnTo>
                  <a:lnTo>
                    <a:pt x="1693" y="20005"/>
                  </a:lnTo>
                  <a:lnTo>
                    <a:pt x="1722" y="20035"/>
                  </a:lnTo>
                  <a:cubicBezTo>
                    <a:pt x="1764" y="20065"/>
                    <a:pt x="1794" y="20094"/>
                    <a:pt x="1829" y="20124"/>
                  </a:cubicBezTo>
                  <a:lnTo>
                    <a:pt x="1835" y="20130"/>
                  </a:lnTo>
                  <a:cubicBezTo>
                    <a:pt x="1871" y="20160"/>
                    <a:pt x="1912" y="20189"/>
                    <a:pt x="1954" y="20219"/>
                  </a:cubicBezTo>
                  <a:cubicBezTo>
                    <a:pt x="1972" y="20231"/>
                    <a:pt x="1978" y="20237"/>
                    <a:pt x="1990" y="20243"/>
                  </a:cubicBezTo>
                  <a:cubicBezTo>
                    <a:pt x="2019" y="20267"/>
                    <a:pt x="2049" y="20290"/>
                    <a:pt x="2073" y="20302"/>
                  </a:cubicBezTo>
                  <a:cubicBezTo>
                    <a:pt x="2091" y="20308"/>
                    <a:pt x="2102" y="20326"/>
                    <a:pt x="2108" y="20332"/>
                  </a:cubicBezTo>
                  <a:cubicBezTo>
                    <a:pt x="2138" y="20356"/>
                    <a:pt x="2168" y="20368"/>
                    <a:pt x="2197" y="20391"/>
                  </a:cubicBezTo>
                  <a:cubicBezTo>
                    <a:pt x="2215" y="20397"/>
                    <a:pt x="2221" y="20409"/>
                    <a:pt x="2239" y="20415"/>
                  </a:cubicBezTo>
                  <a:cubicBezTo>
                    <a:pt x="2281" y="20445"/>
                    <a:pt x="2316" y="20468"/>
                    <a:pt x="2364" y="20486"/>
                  </a:cubicBezTo>
                  <a:lnTo>
                    <a:pt x="5507" y="22372"/>
                  </a:lnTo>
                  <a:lnTo>
                    <a:pt x="5446" y="22321"/>
                  </a:lnTo>
                  <a:cubicBezTo>
                    <a:pt x="5434" y="22315"/>
                    <a:pt x="5428" y="22315"/>
                    <a:pt x="5428" y="22309"/>
                  </a:cubicBezTo>
                  <a:cubicBezTo>
                    <a:pt x="5398" y="22280"/>
                    <a:pt x="5368" y="22256"/>
                    <a:pt x="5333" y="22226"/>
                  </a:cubicBezTo>
                  <a:cubicBezTo>
                    <a:pt x="5315" y="22208"/>
                    <a:pt x="5303" y="22202"/>
                    <a:pt x="5297" y="22190"/>
                  </a:cubicBezTo>
                  <a:lnTo>
                    <a:pt x="5226" y="22119"/>
                  </a:lnTo>
                  <a:lnTo>
                    <a:pt x="5190" y="22084"/>
                  </a:lnTo>
                  <a:cubicBezTo>
                    <a:pt x="5166" y="22060"/>
                    <a:pt x="5149" y="22042"/>
                    <a:pt x="5125" y="22012"/>
                  </a:cubicBezTo>
                  <a:lnTo>
                    <a:pt x="5089" y="21971"/>
                  </a:lnTo>
                  <a:cubicBezTo>
                    <a:pt x="5060" y="21935"/>
                    <a:pt x="5018" y="21900"/>
                    <a:pt x="4988" y="21864"/>
                  </a:cubicBezTo>
                  <a:cubicBezTo>
                    <a:pt x="4982" y="21852"/>
                    <a:pt x="4976" y="21846"/>
                    <a:pt x="4965" y="21834"/>
                  </a:cubicBezTo>
                  <a:cubicBezTo>
                    <a:pt x="4947" y="21805"/>
                    <a:pt x="4917" y="21775"/>
                    <a:pt x="4893" y="21745"/>
                  </a:cubicBezTo>
                  <a:cubicBezTo>
                    <a:pt x="4881" y="21727"/>
                    <a:pt x="4870" y="21715"/>
                    <a:pt x="4858" y="21698"/>
                  </a:cubicBezTo>
                  <a:cubicBezTo>
                    <a:pt x="4834" y="21674"/>
                    <a:pt x="4816" y="21644"/>
                    <a:pt x="4798" y="21615"/>
                  </a:cubicBezTo>
                  <a:cubicBezTo>
                    <a:pt x="4780" y="21603"/>
                    <a:pt x="4775" y="21585"/>
                    <a:pt x="4757" y="21573"/>
                  </a:cubicBezTo>
                  <a:cubicBezTo>
                    <a:pt x="4739" y="21543"/>
                    <a:pt x="4715" y="21514"/>
                    <a:pt x="4697" y="21484"/>
                  </a:cubicBezTo>
                  <a:cubicBezTo>
                    <a:pt x="4691" y="21466"/>
                    <a:pt x="4680" y="21454"/>
                    <a:pt x="4668" y="21442"/>
                  </a:cubicBezTo>
                  <a:cubicBezTo>
                    <a:pt x="4638" y="21401"/>
                    <a:pt x="4608" y="21365"/>
                    <a:pt x="4590" y="21318"/>
                  </a:cubicBezTo>
                  <a:cubicBezTo>
                    <a:pt x="4579" y="21306"/>
                    <a:pt x="4573" y="21294"/>
                    <a:pt x="4567" y="21282"/>
                  </a:cubicBezTo>
                  <a:cubicBezTo>
                    <a:pt x="4543" y="21252"/>
                    <a:pt x="4519" y="21217"/>
                    <a:pt x="4507" y="21175"/>
                  </a:cubicBezTo>
                  <a:cubicBezTo>
                    <a:pt x="4501" y="21163"/>
                    <a:pt x="4484" y="21139"/>
                    <a:pt x="4478" y="21128"/>
                  </a:cubicBezTo>
                  <a:cubicBezTo>
                    <a:pt x="4460" y="21098"/>
                    <a:pt x="4442" y="21068"/>
                    <a:pt x="4424" y="21039"/>
                  </a:cubicBezTo>
                  <a:cubicBezTo>
                    <a:pt x="4418" y="21021"/>
                    <a:pt x="4400" y="20997"/>
                    <a:pt x="4395" y="20985"/>
                  </a:cubicBezTo>
                  <a:cubicBezTo>
                    <a:pt x="4383" y="20949"/>
                    <a:pt x="4359" y="20920"/>
                    <a:pt x="4341" y="20878"/>
                  </a:cubicBezTo>
                  <a:lnTo>
                    <a:pt x="4323" y="20837"/>
                  </a:lnTo>
                  <a:cubicBezTo>
                    <a:pt x="4300" y="20783"/>
                    <a:pt x="4276" y="20742"/>
                    <a:pt x="4246" y="20688"/>
                  </a:cubicBezTo>
                  <a:cubicBezTo>
                    <a:pt x="4240" y="20670"/>
                    <a:pt x="4234" y="20659"/>
                    <a:pt x="4234" y="20653"/>
                  </a:cubicBezTo>
                  <a:cubicBezTo>
                    <a:pt x="4216" y="20611"/>
                    <a:pt x="4193" y="20575"/>
                    <a:pt x="4181" y="20540"/>
                  </a:cubicBezTo>
                  <a:cubicBezTo>
                    <a:pt x="4175" y="20522"/>
                    <a:pt x="4163" y="20504"/>
                    <a:pt x="4157" y="20480"/>
                  </a:cubicBezTo>
                  <a:cubicBezTo>
                    <a:pt x="4145" y="20445"/>
                    <a:pt x="4127" y="20403"/>
                    <a:pt x="4115" y="20373"/>
                  </a:cubicBezTo>
                  <a:cubicBezTo>
                    <a:pt x="4104" y="20356"/>
                    <a:pt x="4098" y="20338"/>
                    <a:pt x="4092" y="20314"/>
                  </a:cubicBezTo>
                  <a:cubicBezTo>
                    <a:pt x="4074" y="20273"/>
                    <a:pt x="4062" y="20237"/>
                    <a:pt x="4044" y="20189"/>
                  </a:cubicBezTo>
                  <a:cubicBezTo>
                    <a:pt x="4038" y="20178"/>
                    <a:pt x="4038" y="20166"/>
                    <a:pt x="4032" y="20154"/>
                  </a:cubicBezTo>
                  <a:cubicBezTo>
                    <a:pt x="4009" y="20100"/>
                    <a:pt x="3997" y="20041"/>
                    <a:pt x="3979" y="19982"/>
                  </a:cubicBezTo>
                  <a:cubicBezTo>
                    <a:pt x="3973" y="19970"/>
                    <a:pt x="3973" y="19952"/>
                    <a:pt x="3967" y="19940"/>
                  </a:cubicBezTo>
                  <a:cubicBezTo>
                    <a:pt x="3949" y="19893"/>
                    <a:pt x="3943" y="19857"/>
                    <a:pt x="3925" y="19809"/>
                  </a:cubicBezTo>
                  <a:cubicBezTo>
                    <a:pt x="3919" y="19792"/>
                    <a:pt x="3914" y="19774"/>
                    <a:pt x="3914" y="19750"/>
                  </a:cubicBezTo>
                  <a:cubicBezTo>
                    <a:pt x="3902" y="19714"/>
                    <a:pt x="3890" y="19673"/>
                    <a:pt x="3884" y="19625"/>
                  </a:cubicBezTo>
                  <a:cubicBezTo>
                    <a:pt x="3878" y="19602"/>
                    <a:pt x="3878" y="19590"/>
                    <a:pt x="3872" y="19566"/>
                  </a:cubicBezTo>
                  <a:cubicBezTo>
                    <a:pt x="3854" y="19512"/>
                    <a:pt x="3848" y="19465"/>
                    <a:pt x="3830" y="19412"/>
                  </a:cubicBezTo>
                  <a:cubicBezTo>
                    <a:pt x="3830" y="19406"/>
                    <a:pt x="3824" y="19388"/>
                    <a:pt x="3824" y="19382"/>
                  </a:cubicBezTo>
                  <a:cubicBezTo>
                    <a:pt x="3813" y="19322"/>
                    <a:pt x="3795" y="19257"/>
                    <a:pt x="3789" y="19198"/>
                  </a:cubicBezTo>
                  <a:cubicBezTo>
                    <a:pt x="3789" y="19180"/>
                    <a:pt x="3783" y="19168"/>
                    <a:pt x="3783" y="19144"/>
                  </a:cubicBezTo>
                  <a:cubicBezTo>
                    <a:pt x="3771" y="19097"/>
                    <a:pt x="3765" y="19049"/>
                    <a:pt x="3759" y="19002"/>
                  </a:cubicBezTo>
                  <a:cubicBezTo>
                    <a:pt x="3759" y="18978"/>
                    <a:pt x="3753" y="18960"/>
                    <a:pt x="3753" y="18942"/>
                  </a:cubicBezTo>
                  <a:lnTo>
                    <a:pt x="3729" y="18812"/>
                  </a:lnTo>
                  <a:cubicBezTo>
                    <a:pt x="3729" y="18788"/>
                    <a:pt x="3724" y="18764"/>
                    <a:pt x="3724" y="18741"/>
                  </a:cubicBezTo>
                  <a:lnTo>
                    <a:pt x="3700" y="18586"/>
                  </a:lnTo>
                  <a:cubicBezTo>
                    <a:pt x="3700" y="18574"/>
                    <a:pt x="3694" y="18556"/>
                    <a:pt x="3694" y="18545"/>
                  </a:cubicBezTo>
                  <a:cubicBezTo>
                    <a:pt x="3682" y="18473"/>
                    <a:pt x="3676" y="18408"/>
                    <a:pt x="3670" y="18337"/>
                  </a:cubicBezTo>
                  <a:cubicBezTo>
                    <a:pt x="3670" y="18319"/>
                    <a:pt x="3670" y="18295"/>
                    <a:pt x="3658" y="18283"/>
                  </a:cubicBezTo>
                  <a:cubicBezTo>
                    <a:pt x="3652" y="18230"/>
                    <a:pt x="3652" y="18176"/>
                    <a:pt x="3646" y="18129"/>
                  </a:cubicBezTo>
                  <a:cubicBezTo>
                    <a:pt x="3646" y="18105"/>
                    <a:pt x="3646" y="18075"/>
                    <a:pt x="3640" y="18052"/>
                  </a:cubicBezTo>
                  <a:cubicBezTo>
                    <a:pt x="3640" y="18010"/>
                    <a:pt x="3634" y="17957"/>
                    <a:pt x="3634" y="17909"/>
                  </a:cubicBezTo>
                  <a:lnTo>
                    <a:pt x="3634" y="17838"/>
                  </a:lnTo>
                  <a:cubicBezTo>
                    <a:pt x="3634" y="17785"/>
                    <a:pt x="3634" y="17731"/>
                    <a:pt x="3623" y="17684"/>
                  </a:cubicBezTo>
                  <a:lnTo>
                    <a:pt x="3623" y="17612"/>
                  </a:lnTo>
                  <a:lnTo>
                    <a:pt x="3623" y="17393"/>
                  </a:lnTo>
                  <a:cubicBezTo>
                    <a:pt x="3623" y="17310"/>
                    <a:pt x="3623" y="17226"/>
                    <a:pt x="3634" y="17149"/>
                  </a:cubicBezTo>
                  <a:lnTo>
                    <a:pt x="3634" y="17137"/>
                  </a:lnTo>
                  <a:cubicBezTo>
                    <a:pt x="3634" y="17060"/>
                    <a:pt x="3640" y="16983"/>
                    <a:pt x="3640" y="16900"/>
                  </a:cubicBezTo>
                  <a:lnTo>
                    <a:pt x="3640" y="16864"/>
                  </a:lnTo>
                  <a:cubicBezTo>
                    <a:pt x="3640" y="16799"/>
                    <a:pt x="3646" y="16722"/>
                    <a:pt x="3652" y="16656"/>
                  </a:cubicBezTo>
                  <a:cubicBezTo>
                    <a:pt x="3652" y="16639"/>
                    <a:pt x="3652" y="16621"/>
                    <a:pt x="3658" y="16597"/>
                  </a:cubicBezTo>
                  <a:cubicBezTo>
                    <a:pt x="3670" y="16538"/>
                    <a:pt x="3670" y="16472"/>
                    <a:pt x="3676" y="16413"/>
                  </a:cubicBezTo>
                  <a:cubicBezTo>
                    <a:pt x="3682" y="16318"/>
                    <a:pt x="3688" y="16217"/>
                    <a:pt x="3706" y="16122"/>
                  </a:cubicBezTo>
                  <a:cubicBezTo>
                    <a:pt x="3706" y="16092"/>
                    <a:pt x="3712" y="16063"/>
                    <a:pt x="3718" y="16027"/>
                  </a:cubicBezTo>
                  <a:cubicBezTo>
                    <a:pt x="3729" y="15962"/>
                    <a:pt x="3735" y="15884"/>
                    <a:pt x="3747" y="15819"/>
                  </a:cubicBezTo>
                  <a:cubicBezTo>
                    <a:pt x="3759" y="15783"/>
                    <a:pt x="3759" y="15754"/>
                    <a:pt x="3765" y="15718"/>
                  </a:cubicBezTo>
                  <a:cubicBezTo>
                    <a:pt x="3777" y="15635"/>
                    <a:pt x="3789" y="15558"/>
                    <a:pt x="3801" y="15481"/>
                  </a:cubicBezTo>
                  <a:cubicBezTo>
                    <a:pt x="3801" y="15457"/>
                    <a:pt x="3807" y="15433"/>
                    <a:pt x="3807" y="15409"/>
                  </a:cubicBezTo>
                  <a:cubicBezTo>
                    <a:pt x="3824" y="15314"/>
                    <a:pt x="3848" y="15213"/>
                    <a:pt x="3860" y="15112"/>
                  </a:cubicBezTo>
                  <a:cubicBezTo>
                    <a:pt x="3866" y="15083"/>
                    <a:pt x="3878" y="15053"/>
                    <a:pt x="3878" y="15023"/>
                  </a:cubicBezTo>
                  <a:lnTo>
                    <a:pt x="3919" y="14804"/>
                  </a:lnTo>
                  <a:cubicBezTo>
                    <a:pt x="3925" y="14768"/>
                    <a:pt x="3937" y="14738"/>
                    <a:pt x="3943" y="14697"/>
                  </a:cubicBezTo>
                  <a:cubicBezTo>
                    <a:pt x="3955" y="14620"/>
                    <a:pt x="3979" y="14536"/>
                    <a:pt x="3997" y="14459"/>
                  </a:cubicBezTo>
                  <a:cubicBezTo>
                    <a:pt x="4003" y="14441"/>
                    <a:pt x="4003" y="14418"/>
                    <a:pt x="4009" y="14394"/>
                  </a:cubicBezTo>
                  <a:cubicBezTo>
                    <a:pt x="4032" y="14293"/>
                    <a:pt x="4062" y="14192"/>
                    <a:pt x="4086" y="14091"/>
                  </a:cubicBezTo>
                  <a:cubicBezTo>
                    <a:pt x="4092" y="14061"/>
                    <a:pt x="4098" y="14038"/>
                    <a:pt x="4104" y="14008"/>
                  </a:cubicBezTo>
                  <a:cubicBezTo>
                    <a:pt x="4127" y="13937"/>
                    <a:pt x="4151" y="13854"/>
                    <a:pt x="4175" y="13776"/>
                  </a:cubicBezTo>
                  <a:cubicBezTo>
                    <a:pt x="4181" y="13747"/>
                    <a:pt x="4187" y="13711"/>
                    <a:pt x="4205" y="13681"/>
                  </a:cubicBezTo>
                  <a:cubicBezTo>
                    <a:pt x="4222" y="13598"/>
                    <a:pt x="4252" y="13521"/>
                    <a:pt x="4276" y="13432"/>
                  </a:cubicBezTo>
                  <a:cubicBezTo>
                    <a:pt x="4282" y="13408"/>
                    <a:pt x="4294" y="13390"/>
                    <a:pt x="4294" y="13373"/>
                  </a:cubicBezTo>
                  <a:cubicBezTo>
                    <a:pt x="4323" y="13266"/>
                    <a:pt x="4359" y="13165"/>
                    <a:pt x="4389" y="13064"/>
                  </a:cubicBezTo>
                  <a:cubicBezTo>
                    <a:pt x="4395" y="13046"/>
                    <a:pt x="4400" y="13016"/>
                    <a:pt x="4412" y="12993"/>
                  </a:cubicBezTo>
                  <a:cubicBezTo>
                    <a:pt x="4442" y="12909"/>
                    <a:pt x="4460" y="12826"/>
                    <a:pt x="4490" y="12755"/>
                  </a:cubicBezTo>
                  <a:cubicBezTo>
                    <a:pt x="4501" y="12725"/>
                    <a:pt x="4513" y="12696"/>
                    <a:pt x="4519" y="12666"/>
                  </a:cubicBezTo>
                  <a:cubicBezTo>
                    <a:pt x="4549" y="12583"/>
                    <a:pt x="4579" y="12494"/>
                    <a:pt x="4608" y="12411"/>
                  </a:cubicBezTo>
                  <a:cubicBezTo>
                    <a:pt x="4620" y="12393"/>
                    <a:pt x="4626" y="12375"/>
                    <a:pt x="4632" y="12351"/>
                  </a:cubicBezTo>
                  <a:cubicBezTo>
                    <a:pt x="4668" y="12250"/>
                    <a:pt x="4715" y="12143"/>
                    <a:pt x="4751" y="12048"/>
                  </a:cubicBezTo>
                  <a:cubicBezTo>
                    <a:pt x="4757" y="12025"/>
                    <a:pt x="4769" y="12007"/>
                    <a:pt x="4780" y="11983"/>
                  </a:cubicBezTo>
                  <a:cubicBezTo>
                    <a:pt x="4810" y="11900"/>
                    <a:pt x="4846" y="11817"/>
                    <a:pt x="4875" y="11740"/>
                  </a:cubicBezTo>
                  <a:cubicBezTo>
                    <a:pt x="4893" y="11710"/>
                    <a:pt x="4899" y="11680"/>
                    <a:pt x="4917" y="11651"/>
                  </a:cubicBezTo>
                  <a:cubicBezTo>
                    <a:pt x="4953" y="11568"/>
                    <a:pt x="4988" y="11478"/>
                    <a:pt x="5024" y="11395"/>
                  </a:cubicBezTo>
                  <a:cubicBezTo>
                    <a:pt x="5036" y="11383"/>
                    <a:pt x="5042" y="11360"/>
                    <a:pt x="5048" y="11342"/>
                  </a:cubicBezTo>
                  <a:cubicBezTo>
                    <a:pt x="5095" y="11241"/>
                    <a:pt x="5137" y="11146"/>
                    <a:pt x="5190" y="11039"/>
                  </a:cubicBezTo>
                  <a:cubicBezTo>
                    <a:pt x="5196" y="11015"/>
                    <a:pt x="5214" y="10997"/>
                    <a:pt x="5220" y="10980"/>
                  </a:cubicBezTo>
                  <a:cubicBezTo>
                    <a:pt x="5256" y="10897"/>
                    <a:pt x="5291" y="10819"/>
                    <a:pt x="5339" y="10736"/>
                  </a:cubicBezTo>
                  <a:cubicBezTo>
                    <a:pt x="5351" y="10707"/>
                    <a:pt x="5368" y="10683"/>
                    <a:pt x="5374" y="10653"/>
                  </a:cubicBezTo>
                  <a:cubicBezTo>
                    <a:pt x="5422" y="10570"/>
                    <a:pt x="5457" y="10481"/>
                    <a:pt x="5499" y="10404"/>
                  </a:cubicBezTo>
                  <a:cubicBezTo>
                    <a:pt x="5511" y="10386"/>
                    <a:pt x="5517" y="10374"/>
                    <a:pt x="5523" y="10350"/>
                  </a:cubicBezTo>
                  <a:cubicBezTo>
                    <a:pt x="5576" y="10243"/>
                    <a:pt x="5630" y="10148"/>
                    <a:pt x="5677" y="10053"/>
                  </a:cubicBezTo>
                  <a:cubicBezTo>
                    <a:pt x="5689" y="10030"/>
                    <a:pt x="5701" y="10018"/>
                    <a:pt x="5707" y="9994"/>
                  </a:cubicBezTo>
                  <a:cubicBezTo>
                    <a:pt x="5754" y="9911"/>
                    <a:pt x="5796" y="9828"/>
                    <a:pt x="5843" y="9756"/>
                  </a:cubicBezTo>
                  <a:cubicBezTo>
                    <a:pt x="5855" y="9727"/>
                    <a:pt x="5873" y="9703"/>
                    <a:pt x="5885" y="9673"/>
                  </a:cubicBezTo>
                  <a:cubicBezTo>
                    <a:pt x="5932" y="9590"/>
                    <a:pt x="5986" y="9513"/>
                    <a:pt x="6027" y="9430"/>
                  </a:cubicBezTo>
                  <a:cubicBezTo>
                    <a:pt x="6033" y="9412"/>
                    <a:pt x="6045" y="9400"/>
                    <a:pt x="6057" y="9382"/>
                  </a:cubicBezTo>
                  <a:lnTo>
                    <a:pt x="6235" y="9097"/>
                  </a:lnTo>
                  <a:cubicBezTo>
                    <a:pt x="6247" y="9080"/>
                    <a:pt x="6259" y="9056"/>
                    <a:pt x="6265" y="9044"/>
                  </a:cubicBezTo>
                  <a:cubicBezTo>
                    <a:pt x="6318" y="8961"/>
                    <a:pt x="6366" y="8889"/>
                    <a:pt x="6413" y="8806"/>
                  </a:cubicBezTo>
                  <a:cubicBezTo>
                    <a:pt x="6431" y="8783"/>
                    <a:pt x="6443" y="8753"/>
                    <a:pt x="6467" y="8729"/>
                  </a:cubicBezTo>
                  <a:cubicBezTo>
                    <a:pt x="6520" y="8646"/>
                    <a:pt x="6574" y="8575"/>
                    <a:pt x="6621" y="8492"/>
                  </a:cubicBezTo>
                  <a:cubicBezTo>
                    <a:pt x="6627" y="8480"/>
                    <a:pt x="6645" y="8462"/>
                    <a:pt x="6651" y="8450"/>
                  </a:cubicBezTo>
                  <a:cubicBezTo>
                    <a:pt x="6710" y="8349"/>
                    <a:pt x="6776" y="8260"/>
                    <a:pt x="6847" y="8165"/>
                  </a:cubicBezTo>
                  <a:cubicBezTo>
                    <a:pt x="6859" y="8153"/>
                    <a:pt x="6871" y="8135"/>
                    <a:pt x="6883" y="8112"/>
                  </a:cubicBezTo>
                  <a:cubicBezTo>
                    <a:pt x="6936" y="8040"/>
                    <a:pt x="6989" y="7963"/>
                    <a:pt x="7043" y="7886"/>
                  </a:cubicBezTo>
                  <a:cubicBezTo>
                    <a:pt x="7061" y="7862"/>
                    <a:pt x="7084" y="7833"/>
                    <a:pt x="7096" y="7809"/>
                  </a:cubicBezTo>
                  <a:cubicBezTo>
                    <a:pt x="7150" y="7738"/>
                    <a:pt x="7209" y="7654"/>
                    <a:pt x="7263" y="7577"/>
                  </a:cubicBezTo>
                  <a:cubicBezTo>
                    <a:pt x="7268" y="7565"/>
                    <a:pt x="7280" y="7548"/>
                    <a:pt x="7292" y="7536"/>
                  </a:cubicBezTo>
                  <a:cubicBezTo>
                    <a:pt x="7358" y="7447"/>
                    <a:pt x="7423" y="7358"/>
                    <a:pt x="7500" y="7268"/>
                  </a:cubicBezTo>
                  <a:cubicBezTo>
                    <a:pt x="7512" y="7251"/>
                    <a:pt x="7518" y="7239"/>
                    <a:pt x="7536" y="7221"/>
                  </a:cubicBezTo>
                  <a:cubicBezTo>
                    <a:pt x="7595" y="7150"/>
                    <a:pt x="7649" y="7072"/>
                    <a:pt x="7708" y="7007"/>
                  </a:cubicBezTo>
                  <a:cubicBezTo>
                    <a:pt x="7732" y="6983"/>
                    <a:pt x="7744" y="6966"/>
                    <a:pt x="7767" y="6942"/>
                  </a:cubicBezTo>
                  <a:cubicBezTo>
                    <a:pt x="7827" y="6865"/>
                    <a:pt x="7886" y="6799"/>
                    <a:pt x="7945" y="6728"/>
                  </a:cubicBezTo>
                  <a:cubicBezTo>
                    <a:pt x="7957" y="6710"/>
                    <a:pt x="7969" y="6698"/>
                    <a:pt x="7981" y="6681"/>
                  </a:cubicBezTo>
                  <a:cubicBezTo>
                    <a:pt x="8058" y="6597"/>
                    <a:pt x="8124" y="6508"/>
                    <a:pt x="8195" y="6431"/>
                  </a:cubicBezTo>
                  <a:cubicBezTo>
                    <a:pt x="8213" y="6413"/>
                    <a:pt x="8219" y="6402"/>
                    <a:pt x="8236" y="6384"/>
                  </a:cubicBezTo>
                  <a:lnTo>
                    <a:pt x="8414" y="6182"/>
                  </a:lnTo>
                  <a:cubicBezTo>
                    <a:pt x="8432" y="6164"/>
                    <a:pt x="8450" y="6140"/>
                    <a:pt x="8474" y="6116"/>
                  </a:cubicBezTo>
                  <a:cubicBezTo>
                    <a:pt x="8533" y="6051"/>
                    <a:pt x="8593" y="5986"/>
                    <a:pt x="8658" y="5915"/>
                  </a:cubicBezTo>
                  <a:cubicBezTo>
                    <a:pt x="8670" y="5903"/>
                    <a:pt x="8688" y="5885"/>
                    <a:pt x="8694" y="5873"/>
                  </a:cubicBezTo>
                  <a:cubicBezTo>
                    <a:pt x="8771" y="5790"/>
                    <a:pt x="8842" y="5719"/>
                    <a:pt x="8925" y="5636"/>
                  </a:cubicBezTo>
                  <a:lnTo>
                    <a:pt x="8967" y="5588"/>
                  </a:lnTo>
                  <a:cubicBezTo>
                    <a:pt x="9026" y="5523"/>
                    <a:pt x="9097" y="5463"/>
                    <a:pt x="9163" y="5404"/>
                  </a:cubicBezTo>
                  <a:cubicBezTo>
                    <a:pt x="9186" y="5380"/>
                    <a:pt x="9204" y="5362"/>
                    <a:pt x="9228" y="5345"/>
                  </a:cubicBezTo>
                  <a:cubicBezTo>
                    <a:pt x="9293" y="5285"/>
                    <a:pt x="9353" y="5226"/>
                    <a:pt x="9424" y="5166"/>
                  </a:cubicBezTo>
                  <a:lnTo>
                    <a:pt x="9466" y="5125"/>
                  </a:lnTo>
                  <a:cubicBezTo>
                    <a:pt x="9549" y="5048"/>
                    <a:pt x="9620" y="4982"/>
                    <a:pt x="9703" y="4905"/>
                  </a:cubicBezTo>
                  <a:cubicBezTo>
                    <a:pt x="9715" y="4893"/>
                    <a:pt x="9733" y="4887"/>
                    <a:pt x="9745" y="4870"/>
                  </a:cubicBezTo>
                  <a:cubicBezTo>
                    <a:pt x="9816" y="4810"/>
                    <a:pt x="9881" y="4757"/>
                    <a:pt x="9941" y="4697"/>
                  </a:cubicBezTo>
                  <a:cubicBezTo>
                    <a:pt x="9964" y="4679"/>
                    <a:pt x="9982" y="4662"/>
                    <a:pt x="10006" y="4638"/>
                  </a:cubicBezTo>
                  <a:cubicBezTo>
                    <a:pt x="10077" y="4590"/>
                    <a:pt x="10131" y="4531"/>
                    <a:pt x="10202" y="4478"/>
                  </a:cubicBezTo>
                  <a:cubicBezTo>
                    <a:pt x="10214" y="4460"/>
                    <a:pt x="10232" y="4448"/>
                    <a:pt x="10249" y="4442"/>
                  </a:cubicBezTo>
                  <a:cubicBezTo>
                    <a:pt x="10332" y="4371"/>
                    <a:pt x="10416" y="4311"/>
                    <a:pt x="10499" y="4246"/>
                  </a:cubicBezTo>
                  <a:cubicBezTo>
                    <a:pt x="10546" y="4210"/>
                    <a:pt x="10600" y="4163"/>
                    <a:pt x="10653" y="4127"/>
                  </a:cubicBezTo>
                  <a:cubicBezTo>
                    <a:pt x="10659" y="4121"/>
                    <a:pt x="10677" y="4115"/>
                    <a:pt x="10683" y="4104"/>
                  </a:cubicBezTo>
                  <a:cubicBezTo>
                    <a:pt x="10742" y="4062"/>
                    <a:pt x="10807" y="4014"/>
                    <a:pt x="10873" y="3967"/>
                  </a:cubicBezTo>
                  <a:cubicBezTo>
                    <a:pt x="10897" y="3949"/>
                    <a:pt x="10914" y="3937"/>
                    <a:pt x="10932" y="3919"/>
                  </a:cubicBezTo>
                  <a:cubicBezTo>
                    <a:pt x="10980" y="3890"/>
                    <a:pt x="11021" y="3854"/>
                    <a:pt x="11069" y="3824"/>
                  </a:cubicBezTo>
                  <a:lnTo>
                    <a:pt x="11134" y="3777"/>
                  </a:lnTo>
                  <a:cubicBezTo>
                    <a:pt x="11182" y="3747"/>
                    <a:pt x="11223" y="3718"/>
                    <a:pt x="11265" y="3688"/>
                  </a:cubicBezTo>
                  <a:cubicBezTo>
                    <a:pt x="11283" y="3676"/>
                    <a:pt x="11306" y="3658"/>
                    <a:pt x="11336" y="3646"/>
                  </a:cubicBezTo>
                  <a:cubicBezTo>
                    <a:pt x="11378" y="3617"/>
                    <a:pt x="11425" y="3587"/>
                    <a:pt x="11473" y="3563"/>
                  </a:cubicBezTo>
                  <a:lnTo>
                    <a:pt x="11538" y="3522"/>
                  </a:lnTo>
                  <a:cubicBezTo>
                    <a:pt x="11579" y="3492"/>
                    <a:pt x="11633" y="3462"/>
                    <a:pt x="11680" y="3433"/>
                  </a:cubicBezTo>
                  <a:cubicBezTo>
                    <a:pt x="11698" y="3415"/>
                    <a:pt x="11716" y="3409"/>
                    <a:pt x="11740" y="3391"/>
                  </a:cubicBezTo>
                  <a:cubicBezTo>
                    <a:pt x="11805" y="3355"/>
                    <a:pt x="11870" y="3314"/>
                    <a:pt x="11936" y="3272"/>
                  </a:cubicBezTo>
                  <a:cubicBezTo>
                    <a:pt x="12007" y="3237"/>
                    <a:pt x="12078" y="3201"/>
                    <a:pt x="12144" y="3165"/>
                  </a:cubicBezTo>
                  <a:cubicBezTo>
                    <a:pt x="12161" y="3153"/>
                    <a:pt x="12185" y="3148"/>
                    <a:pt x="12197" y="3136"/>
                  </a:cubicBezTo>
                  <a:cubicBezTo>
                    <a:pt x="12250" y="3106"/>
                    <a:pt x="12304" y="3082"/>
                    <a:pt x="12351" y="3053"/>
                  </a:cubicBezTo>
                  <a:cubicBezTo>
                    <a:pt x="12375" y="3035"/>
                    <a:pt x="12399" y="3029"/>
                    <a:pt x="12423" y="3017"/>
                  </a:cubicBezTo>
                  <a:lnTo>
                    <a:pt x="12553" y="2946"/>
                  </a:lnTo>
                  <a:cubicBezTo>
                    <a:pt x="12577" y="2934"/>
                    <a:pt x="12607" y="2928"/>
                    <a:pt x="12630" y="2910"/>
                  </a:cubicBezTo>
                  <a:cubicBezTo>
                    <a:pt x="12672" y="2886"/>
                    <a:pt x="12725" y="2868"/>
                    <a:pt x="12767" y="2845"/>
                  </a:cubicBezTo>
                  <a:cubicBezTo>
                    <a:pt x="12785" y="2839"/>
                    <a:pt x="12791" y="2839"/>
                    <a:pt x="12809" y="2827"/>
                  </a:cubicBezTo>
                  <a:cubicBezTo>
                    <a:pt x="12868" y="2797"/>
                    <a:pt x="12933" y="2779"/>
                    <a:pt x="12993" y="2750"/>
                  </a:cubicBezTo>
                  <a:cubicBezTo>
                    <a:pt x="12999" y="2750"/>
                    <a:pt x="13005" y="2738"/>
                    <a:pt x="13016" y="2738"/>
                  </a:cubicBezTo>
                  <a:cubicBezTo>
                    <a:pt x="13076" y="2720"/>
                    <a:pt x="13123" y="2696"/>
                    <a:pt x="13183" y="2672"/>
                  </a:cubicBezTo>
                  <a:cubicBezTo>
                    <a:pt x="13200" y="2667"/>
                    <a:pt x="13212" y="2667"/>
                    <a:pt x="13230" y="2661"/>
                  </a:cubicBezTo>
                  <a:lnTo>
                    <a:pt x="13408" y="2589"/>
                  </a:lnTo>
                  <a:cubicBezTo>
                    <a:pt x="13414" y="2589"/>
                    <a:pt x="13432" y="2583"/>
                    <a:pt x="13438" y="2583"/>
                  </a:cubicBezTo>
                  <a:cubicBezTo>
                    <a:pt x="13491" y="2560"/>
                    <a:pt x="13539" y="2548"/>
                    <a:pt x="13592" y="2530"/>
                  </a:cubicBezTo>
                  <a:cubicBezTo>
                    <a:pt x="13610" y="2524"/>
                    <a:pt x="13622" y="2524"/>
                    <a:pt x="13640" y="2518"/>
                  </a:cubicBezTo>
                  <a:cubicBezTo>
                    <a:pt x="13699" y="2494"/>
                    <a:pt x="13759" y="2482"/>
                    <a:pt x="13818" y="2459"/>
                  </a:cubicBezTo>
                  <a:cubicBezTo>
                    <a:pt x="13824" y="2459"/>
                    <a:pt x="13836" y="2453"/>
                    <a:pt x="13848" y="2453"/>
                  </a:cubicBezTo>
                  <a:lnTo>
                    <a:pt x="14002" y="2405"/>
                  </a:lnTo>
                  <a:cubicBezTo>
                    <a:pt x="14014" y="2405"/>
                    <a:pt x="14026" y="2399"/>
                    <a:pt x="14038" y="2399"/>
                  </a:cubicBezTo>
                  <a:cubicBezTo>
                    <a:pt x="14097" y="2382"/>
                    <a:pt x="14156" y="2370"/>
                    <a:pt x="14210" y="2352"/>
                  </a:cubicBezTo>
                  <a:cubicBezTo>
                    <a:pt x="14222" y="2352"/>
                    <a:pt x="14234" y="2346"/>
                    <a:pt x="14246" y="2346"/>
                  </a:cubicBezTo>
                  <a:cubicBezTo>
                    <a:pt x="14299" y="2334"/>
                    <a:pt x="14352" y="2322"/>
                    <a:pt x="14394" y="2310"/>
                  </a:cubicBezTo>
                  <a:cubicBezTo>
                    <a:pt x="14400" y="2310"/>
                    <a:pt x="14418" y="2304"/>
                    <a:pt x="14424" y="2304"/>
                  </a:cubicBezTo>
                  <a:cubicBezTo>
                    <a:pt x="14483" y="2287"/>
                    <a:pt x="14537" y="2281"/>
                    <a:pt x="14596" y="2275"/>
                  </a:cubicBezTo>
                  <a:cubicBezTo>
                    <a:pt x="14608" y="2275"/>
                    <a:pt x="14620" y="2263"/>
                    <a:pt x="14632" y="2263"/>
                  </a:cubicBezTo>
                  <a:cubicBezTo>
                    <a:pt x="14685" y="2257"/>
                    <a:pt x="14727" y="2251"/>
                    <a:pt x="14780" y="2245"/>
                  </a:cubicBezTo>
                  <a:cubicBezTo>
                    <a:pt x="14786" y="2245"/>
                    <a:pt x="14798" y="2245"/>
                    <a:pt x="14810" y="2233"/>
                  </a:cubicBezTo>
                  <a:cubicBezTo>
                    <a:pt x="14833" y="2233"/>
                    <a:pt x="14863" y="2227"/>
                    <a:pt x="14887" y="2227"/>
                  </a:cubicBezTo>
                  <a:cubicBezTo>
                    <a:pt x="14928" y="2221"/>
                    <a:pt x="14976" y="2215"/>
                    <a:pt x="15017" y="2215"/>
                  </a:cubicBezTo>
                  <a:cubicBezTo>
                    <a:pt x="15047" y="2215"/>
                    <a:pt x="15071" y="2203"/>
                    <a:pt x="15095" y="2203"/>
                  </a:cubicBezTo>
                  <a:cubicBezTo>
                    <a:pt x="15130" y="2197"/>
                    <a:pt x="15172" y="2197"/>
                    <a:pt x="15213" y="2197"/>
                  </a:cubicBezTo>
                  <a:cubicBezTo>
                    <a:pt x="15243" y="2197"/>
                    <a:pt x="15261" y="2197"/>
                    <a:pt x="15291" y="2192"/>
                  </a:cubicBezTo>
                  <a:cubicBezTo>
                    <a:pt x="15332" y="2192"/>
                    <a:pt x="15374" y="2186"/>
                    <a:pt x="15409" y="2186"/>
                  </a:cubicBezTo>
                  <a:lnTo>
                    <a:pt x="15878" y="2186"/>
                  </a:lnTo>
                  <a:cubicBezTo>
                    <a:pt x="15926" y="2186"/>
                    <a:pt x="15962" y="2192"/>
                    <a:pt x="16003" y="2192"/>
                  </a:cubicBezTo>
                  <a:cubicBezTo>
                    <a:pt x="16027" y="2192"/>
                    <a:pt x="16045" y="2192"/>
                    <a:pt x="16063" y="2197"/>
                  </a:cubicBezTo>
                  <a:cubicBezTo>
                    <a:pt x="16116" y="2203"/>
                    <a:pt x="16169" y="2203"/>
                    <a:pt x="16223" y="2215"/>
                  </a:cubicBezTo>
                  <a:lnTo>
                    <a:pt x="16253" y="2215"/>
                  </a:lnTo>
                  <a:cubicBezTo>
                    <a:pt x="16312" y="2221"/>
                    <a:pt x="16371" y="2227"/>
                    <a:pt x="16437" y="2245"/>
                  </a:cubicBezTo>
                  <a:cubicBezTo>
                    <a:pt x="16443" y="2245"/>
                    <a:pt x="16460" y="2251"/>
                    <a:pt x="16466" y="2251"/>
                  </a:cubicBezTo>
                  <a:cubicBezTo>
                    <a:pt x="16520" y="2257"/>
                    <a:pt x="16561" y="2263"/>
                    <a:pt x="16615" y="2281"/>
                  </a:cubicBezTo>
                  <a:cubicBezTo>
                    <a:pt x="16639" y="2287"/>
                    <a:pt x="16650" y="2287"/>
                    <a:pt x="16668" y="2292"/>
                  </a:cubicBezTo>
                  <a:cubicBezTo>
                    <a:pt x="16704" y="2304"/>
                    <a:pt x="16745" y="2310"/>
                    <a:pt x="16787" y="2322"/>
                  </a:cubicBezTo>
                  <a:cubicBezTo>
                    <a:pt x="16805" y="2334"/>
                    <a:pt x="16829" y="2340"/>
                    <a:pt x="16846" y="2340"/>
                  </a:cubicBezTo>
                  <a:cubicBezTo>
                    <a:pt x="16882" y="2346"/>
                    <a:pt x="16918" y="2364"/>
                    <a:pt x="16947" y="2370"/>
                  </a:cubicBezTo>
                  <a:lnTo>
                    <a:pt x="17013" y="2393"/>
                  </a:lnTo>
                  <a:cubicBezTo>
                    <a:pt x="17054" y="2405"/>
                    <a:pt x="17084" y="2411"/>
                    <a:pt x="17119" y="2429"/>
                  </a:cubicBezTo>
                  <a:lnTo>
                    <a:pt x="17185" y="2453"/>
                  </a:lnTo>
                  <a:cubicBezTo>
                    <a:pt x="17220" y="2465"/>
                    <a:pt x="17250" y="2471"/>
                    <a:pt x="17280" y="2488"/>
                  </a:cubicBezTo>
                  <a:cubicBezTo>
                    <a:pt x="17304" y="2494"/>
                    <a:pt x="17327" y="2500"/>
                    <a:pt x="17339" y="2512"/>
                  </a:cubicBezTo>
                  <a:cubicBezTo>
                    <a:pt x="17381" y="2524"/>
                    <a:pt x="17410" y="2542"/>
                    <a:pt x="17440" y="2554"/>
                  </a:cubicBezTo>
                  <a:cubicBezTo>
                    <a:pt x="17458" y="2560"/>
                    <a:pt x="17476" y="2572"/>
                    <a:pt x="17500" y="2583"/>
                  </a:cubicBezTo>
                  <a:cubicBezTo>
                    <a:pt x="17535" y="2601"/>
                    <a:pt x="17571" y="2619"/>
                    <a:pt x="17600" y="2637"/>
                  </a:cubicBezTo>
                  <a:lnTo>
                    <a:pt x="17648" y="2661"/>
                  </a:lnTo>
                  <a:cubicBezTo>
                    <a:pt x="17692" y="2688"/>
                    <a:pt x="17740" y="2705"/>
                    <a:pt x="17785" y="2731"/>
                  </a:cubicBezTo>
                  <a:lnTo>
                    <a:pt x="17785" y="2731"/>
                  </a:lnTo>
                  <a:lnTo>
                    <a:pt x="14174" y="565"/>
                  </a:lnTo>
                  <a:cubicBezTo>
                    <a:pt x="14121" y="535"/>
                    <a:pt x="14073" y="505"/>
                    <a:pt x="14026" y="481"/>
                  </a:cubicBezTo>
                  <a:lnTo>
                    <a:pt x="13978" y="464"/>
                  </a:lnTo>
                  <a:cubicBezTo>
                    <a:pt x="13943" y="446"/>
                    <a:pt x="13913" y="422"/>
                    <a:pt x="13877" y="410"/>
                  </a:cubicBezTo>
                  <a:cubicBezTo>
                    <a:pt x="13854" y="404"/>
                    <a:pt x="13836" y="392"/>
                    <a:pt x="13818" y="380"/>
                  </a:cubicBezTo>
                  <a:cubicBezTo>
                    <a:pt x="13788" y="363"/>
                    <a:pt x="13747" y="351"/>
                    <a:pt x="13717" y="333"/>
                  </a:cubicBezTo>
                  <a:lnTo>
                    <a:pt x="13652" y="315"/>
                  </a:lnTo>
                  <a:cubicBezTo>
                    <a:pt x="13622" y="297"/>
                    <a:pt x="13586" y="285"/>
                    <a:pt x="13557" y="274"/>
                  </a:cubicBezTo>
                  <a:lnTo>
                    <a:pt x="13491" y="256"/>
                  </a:lnTo>
                  <a:cubicBezTo>
                    <a:pt x="13450" y="238"/>
                    <a:pt x="13420" y="232"/>
                    <a:pt x="13385" y="214"/>
                  </a:cubicBezTo>
                  <a:lnTo>
                    <a:pt x="13319" y="196"/>
                  </a:lnTo>
                  <a:cubicBezTo>
                    <a:pt x="13284" y="184"/>
                    <a:pt x="13242" y="173"/>
                    <a:pt x="13212" y="167"/>
                  </a:cubicBezTo>
                  <a:cubicBezTo>
                    <a:pt x="13195" y="155"/>
                    <a:pt x="13171" y="149"/>
                    <a:pt x="13147" y="149"/>
                  </a:cubicBezTo>
                  <a:cubicBezTo>
                    <a:pt x="13111" y="143"/>
                    <a:pt x="13076" y="125"/>
                    <a:pt x="13028" y="119"/>
                  </a:cubicBezTo>
                  <a:cubicBezTo>
                    <a:pt x="13005" y="113"/>
                    <a:pt x="12993" y="113"/>
                    <a:pt x="12969" y="107"/>
                  </a:cubicBezTo>
                  <a:cubicBezTo>
                    <a:pt x="12927" y="95"/>
                    <a:pt x="12874" y="84"/>
                    <a:pt x="12826" y="78"/>
                  </a:cubicBezTo>
                  <a:cubicBezTo>
                    <a:pt x="12815" y="78"/>
                    <a:pt x="12809" y="66"/>
                    <a:pt x="12791" y="66"/>
                  </a:cubicBezTo>
                  <a:cubicBezTo>
                    <a:pt x="12731" y="60"/>
                    <a:pt x="12672" y="48"/>
                    <a:pt x="12613" y="36"/>
                  </a:cubicBezTo>
                  <a:cubicBezTo>
                    <a:pt x="12601" y="36"/>
                    <a:pt x="12589" y="36"/>
                    <a:pt x="12577" y="30"/>
                  </a:cubicBezTo>
                  <a:cubicBezTo>
                    <a:pt x="12524" y="24"/>
                    <a:pt x="12482" y="18"/>
                    <a:pt x="12429" y="18"/>
                  </a:cubicBezTo>
                  <a:cubicBezTo>
                    <a:pt x="12405" y="18"/>
                    <a:pt x="12381" y="18"/>
                    <a:pt x="12363" y="6"/>
                  </a:cubicBezTo>
                  <a:cubicBezTo>
                    <a:pt x="12322" y="6"/>
                    <a:pt x="12280" y="0"/>
                    <a:pt x="12244" y="0"/>
                  </a:cubicBezTo>
                  <a:close/>
                  <a:moveTo>
                    <a:pt x="5507" y="22372"/>
                  </a:moveTo>
                  <a:lnTo>
                    <a:pt x="5552" y="22410"/>
                  </a:lnTo>
                  <a:cubicBezTo>
                    <a:pt x="5570" y="22416"/>
                    <a:pt x="5576" y="22434"/>
                    <a:pt x="5594" y="22440"/>
                  </a:cubicBezTo>
                  <a:cubicBezTo>
                    <a:pt x="5624" y="22464"/>
                    <a:pt x="5641" y="22476"/>
                    <a:pt x="5671" y="22499"/>
                  </a:cubicBezTo>
                  <a:cubicBezTo>
                    <a:pt x="5689" y="22505"/>
                    <a:pt x="5701" y="22523"/>
                    <a:pt x="5719" y="22529"/>
                  </a:cubicBezTo>
                  <a:cubicBezTo>
                    <a:pt x="5736" y="22553"/>
                    <a:pt x="5772" y="22565"/>
                    <a:pt x="5820" y="22565"/>
                  </a:cubicBezTo>
                  <a:cubicBezTo>
                    <a:pt x="5831" y="22571"/>
                    <a:pt x="5843" y="22582"/>
                    <a:pt x="5861" y="22588"/>
                  </a:cubicBezTo>
                  <a:cubicBezTo>
                    <a:pt x="5903" y="22612"/>
                    <a:pt x="5938" y="22642"/>
                    <a:pt x="5986" y="22660"/>
                  </a:cubicBezTo>
                  <a:lnTo>
                    <a:pt x="5507" y="223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48"/>
            <p:cNvSpPr/>
            <p:nvPr/>
          </p:nvSpPr>
          <p:spPr>
            <a:xfrm>
              <a:off x="-109867" y="-1614901"/>
              <a:ext cx="1595145" cy="2033130"/>
            </a:xfrm>
            <a:custGeom>
              <a:avLst/>
              <a:gdLst/>
              <a:ahLst/>
              <a:cxnLst/>
              <a:rect l="l" t="t" r="r" b="b"/>
              <a:pathLst>
                <a:path w="16542" h="21084" extrusionOk="0">
                  <a:moveTo>
                    <a:pt x="11974" y="0"/>
                  </a:moveTo>
                  <a:cubicBezTo>
                    <a:pt x="10873" y="0"/>
                    <a:pt x="9630" y="354"/>
                    <a:pt x="8314" y="1099"/>
                  </a:cubicBezTo>
                  <a:cubicBezTo>
                    <a:pt x="3754" y="3682"/>
                    <a:pt x="37" y="10006"/>
                    <a:pt x="13" y="15220"/>
                  </a:cubicBezTo>
                  <a:cubicBezTo>
                    <a:pt x="0" y="18933"/>
                    <a:pt x="1854" y="21083"/>
                    <a:pt x="4566" y="21083"/>
                  </a:cubicBezTo>
                  <a:cubicBezTo>
                    <a:pt x="5667" y="21083"/>
                    <a:pt x="6909" y="20729"/>
                    <a:pt x="8225" y="19982"/>
                  </a:cubicBezTo>
                  <a:cubicBezTo>
                    <a:pt x="12779" y="17399"/>
                    <a:pt x="16502" y="11075"/>
                    <a:pt x="16520" y="5855"/>
                  </a:cubicBezTo>
                  <a:cubicBezTo>
                    <a:pt x="16541" y="2147"/>
                    <a:pt x="14687" y="0"/>
                    <a:pt x="119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48"/>
            <p:cNvSpPr/>
            <p:nvPr/>
          </p:nvSpPr>
          <p:spPr>
            <a:xfrm>
              <a:off x="96300" y="-1421945"/>
              <a:ext cx="3624032" cy="3101671"/>
            </a:xfrm>
            <a:custGeom>
              <a:avLst/>
              <a:gdLst/>
              <a:ahLst/>
              <a:cxnLst/>
              <a:rect l="l" t="t" r="r" b="b"/>
              <a:pathLst>
                <a:path w="37582" h="32165" extrusionOk="0">
                  <a:moveTo>
                    <a:pt x="33099" y="13616"/>
                  </a:moveTo>
                  <a:cubicBezTo>
                    <a:pt x="33075" y="13622"/>
                    <a:pt x="33063" y="13622"/>
                    <a:pt x="33045" y="13622"/>
                  </a:cubicBezTo>
                  <a:cubicBezTo>
                    <a:pt x="33057" y="13622"/>
                    <a:pt x="33075" y="13622"/>
                    <a:pt x="33099" y="13616"/>
                  </a:cubicBezTo>
                  <a:close/>
                  <a:moveTo>
                    <a:pt x="34132" y="13628"/>
                  </a:moveTo>
                  <a:cubicBezTo>
                    <a:pt x="34144" y="13628"/>
                    <a:pt x="34150" y="13628"/>
                    <a:pt x="34167" y="13634"/>
                  </a:cubicBezTo>
                  <a:cubicBezTo>
                    <a:pt x="34150" y="13634"/>
                    <a:pt x="34138" y="13628"/>
                    <a:pt x="34132" y="13628"/>
                  </a:cubicBezTo>
                  <a:close/>
                  <a:moveTo>
                    <a:pt x="34286" y="13652"/>
                  </a:moveTo>
                  <a:cubicBezTo>
                    <a:pt x="34294" y="13652"/>
                    <a:pt x="34302" y="13655"/>
                    <a:pt x="34310" y="13657"/>
                  </a:cubicBezTo>
                  <a:lnTo>
                    <a:pt x="34310" y="13657"/>
                  </a:lnTo>
                  <a:cubicBezTo>
                    <a:pt x="34298" y="13655"/>
                    <a:pt x="34284" y="13652"/>
                    <a:pt x="34268" y="13652"/>
                  </a:cubicBezTo>
                  <a:close/>
                  <a:moveTo>
                    <a:pt x="34743" y="13765"/>
                  </a:moveTo>
                  <a:cubicBezTo>
                    <a:pt x="34755" y="13765"/>
                    <a:pt x="34761" y="13771"/>
                    <a:pt x="34773" y="13771"/>
                  </a:cubicBezTo>
                  <a:cubicBezTo>
                    <a:pt x="34761" y="13771"/>
                    <a:pt x="34755" y="13765"/>
                    <a:pt x="34737" y="13765"/>
                  </a:cubicBezTo>
                  <a:close/>
                  <a:moveTo>
                    <a:pt x="32249" y="13771"/>
                  </a:moveTo>
                  <a:lnTo>
                    <a:pt x="32249" y="13771"/>
                  </a:lnTo>
                  <a:cubicBezTo>
                    <a:pt x="32232" y="13777"/>
                    <a:pt x="32208" y="13783"/>
                    <a:pt x="32190" y="13783"/>
                  </a:cubicBezTo>
                  <a:cubicBezTo>
                    <a:pt x="32214" y="13777"/>
                    <a:pt x="32232" y="13777"/>
                    <a:pt x="32249" y="13771"/>
                  </a:cubicBezTo>
                  <a:close/>
                  <a:moveTo>
                    <a:pt x="32190" y="13783"/>
                  </a:moveTo>
                  <a:lnTo>
                    <a:pt x="32190" y="13783"/>
                  </a:lnTo>
                  <a:cubicBezTo>
                    <a:pt x="32188" y="13787"/>
                    <a:pt x="32187" y="13788"/>
                    <a:pt x="32186" y="13788"/>
                  </a:cubicBezTo>
                  <a:cubicBezTo>
                    <a:pt x="32185" y="13788"/>
                    <a:pt x="32186" y="13783"/>
                    <a:pt x="32190" y="13783"/>
                  </a:cubicBezTo>
                  <a:close/>
                  <a:moveTo>
                    <a:pt x="34884" y="13810"/>
                  </a:moveTo>
                  <a:cubicBezTo>
                    <a:pt x="34886" y="13810"/>
                    <a:pt x="34886" y="13812"/>
                    <a:pt x="34886" y="13812"/>
                  </a:cubicBezTo>
                  <a:cubicBezTo>
                    <a:pt x="34892" y="13812"/>
                    <a:pt x="34892" y="13824"/>
                    <a:pt x="34904" y="13824"/>
                  </a:cubicBezTo>
                  <a:cubicBezTo>
                    <a:pt x="34892" y="13824"/>
                    <a:pt x="34886" y="13812"/>
                    <a:pt x="34880" y="13812"/>
                  </a:cubicBezTo>
                  <a:cubicBezTo>
                    <a:pt x="34882" y="13810"/>
                    <a:pt x="34883" y="13810"/>
                    <a:pt x="34884" y="13810"/>
                  </a:cubicBezTo>
                  <a:close/>
                  <a:moveTo>
                    <a:pt x="32022" y="13836"/>
                  </a:moveTo>
                  <a:lnTo>
                    <a:pt x="32006" y="13842"/>
                  </a:lnTo>
                  <a:cubicBezTo>
                    <a:pt x="32011" y="13837"/>
                    <a:pt x="32019" y="13836"/>
                    <a:pt x="32022" y="13836"/>
                  </a:cubicBezTo>
                  <a:close/>
                  <a:moveTo>
                    <a:pt x="31893" y="13872"/>
                  </a:moveTo>
                  <a:cubicBezTo>
                    <a:pt x="31875" y="13884"/>
                    <a:pt x="31858" y="13890"/>
                    <a:pt x="31834" y="13890"/>
                  </a:cubicBezTo>
                  <a:cubicBezTo>
                    <a:pt x="31858" y="13884"/>
                    <a:pt x="31875" y="13872"/>
                    <a:pt x="31893" y="13872"/>
                  </a:cubicBezTo>
                  <a:close/>
                  <a:moveTo>
                    <a:pt x="31715" y="13931"/>
                  </a:moveTo>
                  <a:cubicBezTo>
                    <a:pt x="31696" y="13941"/>
                    <a:pt x="31681" y="13946"/>
                    <a:pt x="31667" y="13951"/>
                  </a:cubicBezTo>
                  <a:lnTo>
                    <a:pt x="31667" y="13951"/>
                  </a:lnTo>
                  <a:cubicBezTo>
                    <a:pt x="31667" y="13950"/>
                    <a:pt x="31668" y="13950"/>
                    <a:pt x="31668" y="13949"/>
                  </a:cubicBezTo>
                  <a:cubicBezTo>
                    <a:pt x="31679" y="13943"/>
                    <a:pt x="31703" y="13931"/>
                    <a:pt x="31715" y="13931"/>
                  </a:cubicBezTo>
                  <a:close/>
                  <a:moveTo>
                    <a:pt x="31531" y="14002"/>
                  </a:moveTo>
                  <a:cubicBezTo>
                    <a:pt x="31519" y="14008"/>
                    <a:pt x="31501" y="14014"/>
                    <a:pt x="31478" y="14020"/>
                  </a:cubicBezTo>
                  <a:cubicBezTo>
                    <a:pt x="31495" y="14014"/>
                    <a:pt x="31519" y="14008"/>
                    <a:pt x="31531" y="14002"/>
                  </a:cubicBezTo>
                  <a:close/>
                  <a:moveTo>
                    <a:pt x="30991" y="14228"/>
                  </a:moveTo>
                  <a:lnTo>
                    <a:pt x="30991" y="14228"/>
                  </a:lnTo>
                  <a:cubicBezTo>
                    <a:pt x="30987" y="14235"/>
                    <a:pt x="30982" y="14238"/>
                    <a:pt x="30978" y="14239"/>
                  </a:cubicBezTo>
                  <a:lnTo>
                    <a:pt x="30978" y="14239"/>
                  </a:lnTo>
                  <a:cubicBezTo>
                    <a:pt x="30985" y="14236"/>
                    <a:pt x="30986" y="14228"/>
                    <a:pt x="30991" y="14228"/>
                  </a:cubicBezTo>
                  <a:close/>
                  <a:moveTo>
                    <a:pt x="23117" y="28058"/>
                  </a:moveTo>
                  <a:cubicBezTo>
                    <a:pt x="23123" y="28093"/>
                    <a:pt x="23129" y="28135"/>
                    <a:pt x="23129" y="28164"/>
                  </a:cubicBezTo>
                  <a:cubicBezTo>
                    <a:pt x="23123" y="28123"/>
                    <a:pt x="23123" y="28093"/>
                    <a:pt x="23117" y="28058"/>
                  </a:cubicBezTo>
                  <a:close/>
                  <a:moveTo>
                    <a:pt x="23248" y="28806"/>
                  </a:moveTo>
                  <a:lnTo>
                    <a:pt x="23255" y="28834"/>
                  </a:lnTo>
                  <a:lnTo>
                    <a:pt x="23255" y="28834"/>
                  </a:lnTo>
                  <a:cubicBezTo>
                    <a:pt x="23252" y="28825"/>
                    <a:pt x="23250" y="28816"/>
                    <a:pt x="23248" y="28806"/>
                  </a:cubicBezTo>
                  <a:close/>
                  <a:moveTo>
                    <a:pt x="23295" y="28978"/>
                  </a:moveTo>
                  <a:cubicBezTo>
                    <a:pt x="23300" y="29004"/>
                    <a:pt x="23306" y="29026"/>
                    <a:pt x="23311" y="29051"/>
                  </a:cubicBezTo>
                  <a:lnTo>
                    <a:pt x="23311" y="29051"/>
                  </a:lnTo>
                  <a:cubicBezTo>
                    <a:pt x="23310" y="29049"/>
                    <a:pt x="23309" y="29047"/>
                    <a:pt x="23307" y="29043"/>
                  </a:cubicBezTo>
                  <a:cubicBezTo>
                    <a:pt x="23301" y="29025"/>
                    <a:pt x="23295" y="29002"/>
                    <a:pt x="23295" y="28978"/>
                  </a:cubicBezTo>
                  <a:close/>
                  <a:moveTo>
                    <a:pt x="23343" y="29150"/>
                  </a:moveTo>
                  <a:lnTo>
                    <a:pt x="23353" y="29187"/>
                  </a:lnTo>
                  <a:lnTo>
                    <a:pt x="23353" y="29187"/>
                  </a:lnTo>
                  <a:cubicBezTo>
                    <a:pt x="23347" y="29176"/>
                    <a:pt x="23343" y="29165"/>
                    <a:pt x="23343" y="29150"/>
                  </a:cubicBezTo>
                  <a:close/>
                  <a:moveTo>
                    <a:pt x="23461" y="29523"/>
                  </a:moveTo>
                  <a:lnTo>
                    <a:pt x="23461" y="29523"/>
                  </a:lnTo>
                  <a:cubicBezTo>
                    <a:pt x="23465" y="29536"/>
                    <a:pt x="23471" y="29549"/>
                    <a:pt x="23479" y="29560"/>
                  </a:cubicBezTo>
                  <a:lnTo>
                    <a:pt x="23467" y="29548"/>
                  </a:lnTo>
                  <a:lnTo>
                    <a:pt x="23461" y="29523"/>
                  </a:lnTo>
                  <a:close/>
                  <a:moveTo>
                    <a:pt x="23534" y="29697"/>
                  </a:moveTo>
                  <a:cubicBezTo>
                    <a:pt x="23535" y="29699"/>
                    <a:pt x="23537" y="29701"/>
                    <a:pt x="23539" y="29702"/>
                  </a:cubicBezTo>
                  <a:cubicBezTo>
                    <a:pt x="23536" y="29700"/>
                    <a:pt x="23535" y="29698"/>
                    <a:pt x="23534" y="29697"/>
                  </a:cubicBezTo>
                  <a:close/>
                  <a:moveTo>
                    <a:pt x="23600" y="29853"/>
                  </a:moveTo>
                  <a:lnTo>
                    <a:pt x="23600" y="29853"/>
                  </a:lnTo>
                  <a:cubicBezTo>
                    <a:pt x="23603" y="29860"/>
                    <a:pt x="23607" y="29867"/>
                    <a:pt x="23610" y="29875"/>
                  </a:cubicBezTo>
                  <a:cubicBezTo>
                    <a:pt x="23606" y="29867"/>
                    <a:pt x="23602" y="29861"/>
                    <a:pt x="23600" y="29853"/>
                  </a:cubicBezTo>
                  <a:close/>
                  <a:moveTo>
                    <a:pt x="23640" y="29946"/>
                  </a:moveTo>
                  <a:cubicBezTo>
                    <a:pt x="23656" y="29963"/>
                    <a:pt x="23663" y="29990"/>
                    <a:pt x="23678" y="30013"/>
                  </a:cubicBezTo>
                  <a:lnTo>
                    <a:pt x="23678" y="30013"/>
                  </a:lnTo>
                  <a:cubicBezTo>
                    <a:pt x="23675" y="30011"/>
                    <a:pt x="23669" y="30011"/>
                    <a:pt x="23669" y="30011"/>
                  </a:cubicBezTo>
                  <a:cubicBezTo>
                    <a:pt x="23663" y="29987"/>
                    <a:pt x="23651" y="29964"/>
                    <a:pt x="23640" y="29946"/>
                  </a:cubicBezTo>
                  <a:close/>
                  <a:moveTo>
                    <a:pt x="23814" y="30272"/>
                  </a:moveTo>
                  <a:lnTo>
                    <a:pt x="23814" y="30272"/>
                  </a:lnTo>
                  <a:cubicBezTo>
                    <a:pt x="23814" y="30273"/>
                    <a:pt x="23815" y="30274"/>
                    <a:pt x="23815" y="30275"/>
                  </a:cubicBezTo>
                  <a:lnTo>
                    <a:pt x="23815" y="30275"/>
                  </a:lnTo>
                  <a:cubicBezTo>
                    <a:pt x="23814" y="30274"/>
                    <a:pt x="23814" y="30273"/>
                    <a:pt x="23814" y="30272"/>
                  </a:cubicBezTo>
                  <a:close/>
                  <a:moveTo>
                    <a:pt x="23898" y="30411"/>
                  </a:moveTo>
                  <a:lnTo>
                    <a:pt x="23898" y="30411"/>
                  </a:lnTo>
                  <a:cubicBezTo>
                    <a:pt x="23901" y="30416"/>
                    <a:pt x="23904" y="30422"/>
                    <a:pt x="23907" y="30427"/>
                  </a:cubicBezTo>
                  <a:cubicBezTo>
                    <a:pt x="23904" y="30424"/>
                    <a:pt x="23901" y="30418"/>
                    <a:pt x="23898" y="30411"/>
                  </a:cubicBezTo>
                  <a:close/>
                  <a:moveTo>
                    <a:pt x="23964" y="30511"/>
                  </a:moveTo>
                  <a:lnTo>
                    <a:pt x="23978" y="30533"/>
                  </a:lnTo>
                  <a:lnTo>
                    <a:pt x="23978" y="30533"/>
                  </a:lnTo>
                  <a:cubicBezTo>
                    <a:pt x="23972" y="30526"/>
                    <a:pt x="23968" y="30518"/>
                    <a:pt x="23964" y="30511"/>
                  </a:cubicBezTo>
                  <a:close/>
                  <a:moveTo>
                    <a:pt x="24062" y="30651"/>
                  </a:moveTo>
                  <a:lnTo>
                    <a:pt x="24062" y="30651"/>
                  </a:lnTo>
                  <a:cubicBezTo>
                    <a:pt x="24065" y="30656"/>
                    <a:pt x="24069" y="30660"/>
                    <a:pt x="24073" y="30664"/>
                  </a:cubicBezTo>
                  <a:cubicBezTo>
                    <a:pt x="24073" y="30664"/>
                    <a:pt x="24064" y="30660"/>
                    <a:pt x="24062" y="30651"/>
                  </a:cubicBezTo>
                  <a:close/>
                  <a:moveTo>
                    <a:pt x="24131" y="30736"/>
                  </a:moveTo>
                  <a:cubicBezTo>
                    <a:pt x="24138" y="30746"/>
                    <a:pt x="24147" y="30756"/>
                    <a:pt x="24153" y="30766"/>
                  </a:cubicBezTo>
                  <a:lnTo>
                    <a:pt x="24153" y="30766"/>
                  </a:lnTo>
                  <a:cubicBezTo>
                    <a:pt x="24151" y="30763"/>
                    <a:pt x="24148" y="30761"/>
                    <a:pt x="24144" y="30759"/>
                  </a:cubicBezTo>
                  <a:cubicBezTo>
                    <a:pt x="24140" y="30755"/>
                    <a:pt x="24135" y="30744"/>
                    <a:pt x="24131" y="30736"/>
                  </a:cubicBezTo>
                  <a:close/>
                  <a:moveTo>
                    <a:pt x="24221" y="30848"/>
                  </a:moveTo>
                  <a:cubicBezTo>
                    <a:pt x="24224" y="30853"/>
                    <a:pt x="24227" y="30858"/>
                    <a:pt x="24230" y="30862"/>
                  </a:cubicBezTo>
                  <a:lnTo>
                    <a:pt x="24230" y="30862"/>
                  </a:lnTo>
                  <a:cubicBezTo>
                    <a:pt x="24226" y="30858"/>
                    <a:pt x="24223" y="30854"/>
                    <a:pt x="24221" y="30848"/>
                  </a:cubicBezTo>
                  <a:close/>
                  <a:moveTo>
                    <a:pt x="24260" y="30898"/>
                  </a:moveTo>
                  <a:lnTo>
                    <a:pt x="24260" y="30898"/>
                  </a:lnTo>
                  <a:cubicBezTo>
                    <a:pt x="24261" y="30899"/>
                    <a:pt x="24262" y="30900"/>
                    <a:pt x="24263" y="30902"/>
                  </a:cubicBezTo>
                  <a:cubicBezTo>
                    <a:pt x="24262" y="30901"/>
                    <a:pt x="24261" y="30899"/>
                    <a:pt x="24260" y="30898"/>
                  </a:cubicBezTo>
                  <a:close/>
                  <a:moveTo>
                    <a:pt x="24317" y="30956"/>
                  </a:moveTo>
                  <a:cubicBezTo>
                    <a:pt x="24329" y="30968"/>
                    <a:pt x="24346" y="30991"/>
                    <a:pt x="24358" y="31003"/>
                  </a:cubicBezTo>
                  <a:cubicBezTo>
                    <a:pt x="24358" y="31003"/>
                    <a:pt x="24352" y="31003"/>
                    <a:pt x="24352" y="30997"/>
                  </a:cubicBezTo>
                  <a:cubicBezTo>
                    <a:pt x="24340" y="30985"/>
                    <a:pt x="24329" y="30967"/>
                    <a:pt x="24317" y="30956"/>
                  </a:cubicBezTo>
                  <a:close/>
                  <a:moveTo>
                    <a:pt x="24631" y="31258"/>
                  </a:moveTo>
                  <a:lnTo>
                    <a:pt x="24631" y="31258"/>
                  </a:lnTo>
                  <a:cubicBezTo>
                    <a:pt x="24649" y="31270"/>
                    <a:pt x="24667" y="31288"/>
                    <a:pt x="24691" y="31306"/>
                  </a:cubicBezTo>
                  <a:cubicBezTo>
                    <a:pt x="24686" y="31308"/>
                    <a:pt x="24682" y="31309"/>
                    <a:pt x="24679" y="31309"/>
                  </a:cubicBezTo>
                  <a:cubicBezTo>
                    <a:pt x="24675" y="31309"/>
                    <a:pt x="24673" y="31307"/>
                    <a:pt x="24673" y="31300"/>
                  </a:cubicBezTo>
                  <a:lnTo>
                    <a:pt x="24667" y="31294"/>
                  </a:lnTo>
                  <a:cubicBezTo>
                    <a:pt x="24649" y="31288"/>
                    <a:pt x="24643" y="31270"/>
                    <a:pt x="24631" y="31258"/>
                  </a:cubicBezTo>
                  <a:close/>
                  <a:moveTo>
                    <a:pt x="24878" y="31464"/>
                  </a:moveTo>
                  <a:lnTo>
                    <a:pt x="24878" y="31464"/>
                  </a:lnTo>
                  <a:cubicBezTo>
                    <a:pt x="24887" y="31468"/>
                    <a:pt x="24896" y="31472"/>
                    <a:pt x="24904" y="31478"/>
                  </a:cubicBezTo>
                  <a:cubicBezTo>
                    <a:pt x="24886" y="31472"/>
                    <a:pt x="24881" y="31466"/>
                    <a:pt x="24881" y="31466"/>
                  </a:cubicBezTo>
                  <a:cubicBezTo>
                    <a:pt x="24880" y="31465"/>
                    <a:pt x="24879" y="31464"/>
                    <a:pt x="24878" y="31464"/>
                  </a:cubicBezTo>
                  <a:close/>
                  <a:moveTo>
                    <a:pt x="24952" y="31519"/>
                  </a:moveTo>
                  <a:cubicBezTo>
                    <a:pt x="24968" y="31525"/>
                    <a:pt x="24979" y="31531"/>
                    <a:pt x="24988" y="31538"/>
                  </a:cubicBezTo>
                  <a:lnTo>
                    <a:pt x="24988" y="31538"/>
                  </a:lnTo>
                  <a:cubicBezTo>
                    <a:pt x="24988" y="31537"/>
                    <a:pt x="24988" y="31537"/>
                    <a:pt x="24987" y="31537"/>
                  </a:cubicBezTo>
                  <a:cubicBezTo>
                    <a:pt x="24976" y="31531"/>
                    <a:pt x="24970" y="31525"/>
                    <a:pt x="24952" y="31519"/>
                  </a:cubicBezTo>
                  <a:close/>
                  <a:moveTo>
                    <a:pt x="24998" y="31544"/>
                  </a:moveTo>
                  <a:cubicBezTo>
                    <a:pt x="25006" y="31550"/>
                    <a:pt x="25013" y="31556"/>
                    <a:pt x="25023" y="31561"/>
                  </a:cubicBezTo>
                  <a:cubicBezTo>
                    <a:pt x="25011" y="31557"/>
                    <a:pt x="25004" y="31550"/>
                    <a:pt x="24998" y="31544"/>
                  </a:cubicBezTo>
                  <a:close/>
                  <a:moveTo>
                    <a:pt x="25035" y="31626"/>
                  </a:moveTo>
                  <a:cubicBezTo>
                    <a:pt x="25048" y="31635"/>
                    <a:pt x="25060" y="31643"/>
                    <a:pt x="25073" y="31649"/>
                  </a:cubicBezTo>
                  <a:lnTo>
                    <a:pt x="25073" y="31649"/>
                  </a:lnTo>
                  <a:cubicBezTo>
                    <a:pt x="25060" y="31642"/>
                    <a:pt x="25047" y="31634"/>
                    <a:pt x="25035" y="31626"/>
                  </a:cubicBezTo>
                  <a:close/>
                  <a:moveTo>
                    <a:pt x="10362" y="1"/>
                  </a:moveTo>
                  <a:cubicBezTo>
                    <a:pt x="10327" y="1"/>
                    <a:pt x="10297" y="1"/>
                    <a:pt x="10255" y="7"/>
                  </a:cubicBezTo>
                  <a:cubicBezTo>
                    <a:pt x="10238" y="7"/>
                    <a:pt x="10214" y="7"/>
                    <a:pt x="10190" y="19"/>
                  </a:cubicBezTo>
                  <a:cubicBezTo>
                    <a:pt x="10154" y="19"/>
                    <a:pt x="10119" y="24"/>
                    <a:pt x="10077" y="24"/>
                  </a:cubicBezTo>
                  <a:cubicBezTo>
                    <a:pt x="10059" y="24"/>
                    <a:pt x="10042" y="24"/>
                    <a:pt x="10018" y="30"/>
                  </a:cubicBezTo>
                  <a:cubicBezTo>
                    <a:pt x="9976" y="36"/>
                    <a:pt x="9929" y="36"/>
                    <a:pt x="9887" y="48"/>
                  </a:cubicBezTo>
                  <a:cubicBezTo>
                    <a:pt x="9869" y="48"/>
                    <a:pt x="9864" y="48"/>
                    <a:pt x="9852" y="54"/>
                  </a:cubicBezTo>
                  <a:lnTo>
                    <a:pt x="9840" y="54"/>
                  </a:lnTo>
                  <a:cubicBezTo>
                    <a:pt x="9828" y="54"/>
                    <a:pt x="9822" y="60"/>
                    <a:pt x="9804" y="60"/>
                  </a:cubicBezTo>
                  <a:cubicBezTo>
                    <a:pt x="9769" y="66"/>
                    <a:pt x="9733" y="78"/>
                    <a:pt x="9685" y="84"/>
                  </a:cubicBezTo>
                  <a:cubicBezTo>
                    <a:pt x="9674" y="84"/>
                    <a:pt x="9656" y="90"/>
                    <a:pt x="9644" y="90"/>
                  </a:cubicBezTo>
                  <a:cubicBezTo>
                    <a:pt x="9596" y="96"/>
                    <a:pt x="9543" y="108"/>
                    <a:pt x="9501" y="119"/>
                  </a:cubicBezTo>
                  <a:cubicBezTo>
                    <a:pt x="9483" y="119"/>
                    <a:pt x="9478" y="125"/>
                    <a:pt x="9466" y="125"/>
                  </a:cubicBezTo>
                  <a:cubicBezTo>
                    <a:pt x="9424" y="137"/>
                    <a:pt x="9383" y="143"/>
                    <a:pt x="9347" y="155"/>
                  </a:cubicBezTo>
                  <a:cubicBezTo>
                    <a:pt x="9329" y="155"/>
                    <a:pt x="9323" y="167"/>
                    <a:pt x="9305" y="167"/>
                  </a:cubicBezTo>
                  <a:cubicBezTo>
                    <a:pt x="9258" y="179"/>
                    <a:pt x="9210" y="185"/>
                    <a:pt x="9157" y="203"/>
                  </a:cubicBezTo>
                  <a:cubicBezTo>
                    <a:pt x="9145" y="203"/>
                    <a:pt x="9139" y="209"/>
                    <a:pt x="9121" y="209"/>
                  </a:cubicBezTo>
                  <a:cubicBezTo>
                    <a:pt x="9080" y="226"/>
                    <a:pt x="9032" y="232"/>
                    <a:pt x="8991" y="244"/>
                  </a:cubicBezTo>
                  <a:cubicBezTo>
                    <a:pt x="8979" y="244"/>
                    <a:pt x="8967" y="256"/>
                    <a:pt x="8961" y="256"/>
                  </a:cubicBezTo>
                  <a:cubicBezTo>
                    <a:pt x="8908" y="268"/>
                    <a:pt x="8854" y="286"/>
                    <a:pt x="8801" y="304"/>
                  </a:cubicBezTo>
                  <a:cubicBezTo>
                    <a:pt x="8795" y="304"/>
                    <a:pt x="8783" y="315"/>
                    <a:pt x="8771" y="315"/>
                  </a:cubicBezTo>
                  <a:cubicBezTo>
                    <a:pt x="8729" y="327"/>
                    <a:pt x="8676" y="345"/>
                    <a:pt x="8622" y="363"/>
                  </a:cubicBezTo>
                  <a:cubicBezTo>
                    <a:pt x="8617" y="363"/>
                    <a:pt x="8611" y="375"/>
                    <a:pt x="8605" y="375"/>
                  </a:cubicBezTo>
                  <a:cubicBezTo>
                    <a:pt x="8551" y="393"/>
                    <a:pt x="8492" y="410"/>
                    <a:pt x="8438" y="434"/>
                  </a:cubicBezTo>
                  <a:cubicBezTo>
                    <a:pt x="8432" y="440"/>
                    <a:pt x="8415" y="440"/>
                    <a:pt x="8409" y="446"/>
                  </a:cubicBezTo>
                  <a:lnTo>
                    <a:pt x="8254" y="511"/>
                  </a:lnTo>
                  <a:cubicBezTo>
                    <a:pt x="8254" y="511"/>
                    <a:pt x="8248" y="511"/>
                    <a:pt x="8248" y="523"/>
                  </a:cubicBezTo>
                  <a:cubicBezTo>
                    <a:pt x="8195" y="541"/>
                    <a:pt x="8136" y="565"/>
                    <a:pt x="8076" y="595"/>
                  </a:cubicBezTo>
                  <a:cubicBezTo>
                    <a:pt x="8070" y="600"/>
                    <a:pt x="8052" y="600"/>
                    <a:pt x="8047" y="612"/>
                  </a:cubicBezTo>
                  <a:cubicBezTo>
                    <a:pt x="8029" y="618"/>
                    <a:pt x="8011" y="624"/>
                    <a:pt x="7993" y="630"/>
                  </a:cubicBezTo>
                  <a:cubicBezTo>
                    <a:pt x="7969" y="642"/>
                    <a:pt x="7952" y="654"/>
                    <a:pt x="7928" y="660"/>
                  </a:cubicBezTo>
                  <a:cubicBezTo>
                    <a:pt x="7904" y="672"/>
                    <a:pt x="7880" y="684"/>
                    <a:pt x="7862" y="690"/>
                  </a:cubicBezTo>
                  <a:cubicBezTo>
                    <a:pt x="7821" y="707"/>
                    <a:pt x="7785" y="731"/>
                    <a:pt x="7750" y="749"/>
                  </a:cubicBezTo>
                  <a:cubicBezTo>
                    <a:pt x="7726" y="761"/>
                    <a:pt x="7702" y="773"/>
                    <a:pt x="7684" y="779"/>
                  </a:cubicBezTo>
                  <a:cubicBezTo>
                    <a:pt x="7637" y="802"/>
                    <a:pt x="7601" y="826"/>
                    <a:pt x="7554" y="850"/>
                  </a:cubicBezTo>
                  <a:cubicBezTo>
                    <a:pt x="7542" y="856"/>
                    <a:pt x="7518" y="862"/>
                    <a:pt x="7506" y="880"/>
                  </a:cubicBezTo>
                  <a:cubicBezTo>
                    <a:pt x="7447" y="909"/>
                    <a:pt x="7387" y="945"/>
                    <a:pt x="7328" y="975"/>
                  </a:cubicBezTo>
                  <a:cubicBezTo>
                    <a:pt x="7269" y="1004"/>
                    <a:pt x="7209" y="1040"/>
                    <a:pt x="7150" y="1075"/>
                  </a:cubicBezTo>
                  <a:cubicBezTo>
                    <a:pt x="7132" y="1087"/>
                    <a:pt x="7108" y="1099"/>
                    <a:pt x="7096" y="1105"/>
                  </a:cubicBezTo>
                  <a:cubicBezTo>
                    <a:pt x="7049" y="1129"/>
                    <a:pt x="7013" y="1159"/>
                    <a:pt x="6972" y="1182"/>
                  </a:cubicBezTo>
                  <a:cubicBezTo>
                    <a:pt x="6948" y="1194"/>
                    <a:pt x="6930" y="1206"/>
                    <a:pt x="6912" y="1218"/>
                  </a:cubicBezTo>
                  <a:cubicBezTo>
                    <a:pt x="6871" y="1242"/>
                    <a:pt x="6835" y="1271"/>
                    <a:pt x="6794" y="1295"/>
                  </a:cubicBezTo>
                  <a:cubicBezTo>
                    <a:pt x="6770" y="1307"/>
                    <a:pt x="6752" y="1325"/>
                    <a:pt x="6734" y="1331"/>
                  </a:cubicBezTo>
                  <a:cubicBezTo>
                    <a:pt x="6693" y="1355"/>
                    <a:pt x="6651" y="1384"/>
                    <a:pt x="6615" y="1414"/>
                  </a:cubicBezTo>
                  <a:cubicBezTo>
                    <a:pt x="6592" y="1426"/>
                    <a:pt x="6574" y="1432"/>
                    <a:pt x="6556" y="1450"/>
                  </a:cubicBezTo>
                  <a:lnTo>
                    <a:pt x="6420" y="1539"/>
                  </a:lnTo>
                  <a:cubicBezTo>
                    <a:pt x="6408" y="1545"/>
                    <a:pt x="6390" y="1562"/>
                    <a:pt x="6378" y="1568"/>
                  </a:cubicBezTo>
                  <a:cubicBezTo>
                    <a:pt x="6265" y="1640"/>
                    <a:pt x="6158" y="1723"/>
                    <a:pt x="6051" y="1806"/>
                  </a:cubicBezTo>
                  <a:cubicBezTo>
                    <a:pt x="6039" y="1806"/>
                    <a:pt x="6039" y="1812"/>
                    <a:pt x="6034" y="1812"/>
                  </a:cubicBezTo>
                  <a:cubicBezTo>
                    <a:pt x="5968" y="1865"/>
                    <a:pt x="5891" y="1925"/>
                    <a:pt x="5826" y="1978"/>
                  </a:cubicBezTo>
                  <a:cubicBezTo>
                    <a:pt x="5814" y="1990"/>
                    <a:pt x="5790" y="2008"/>
                    <a:pt x="5772" y="2020"/>
                  </a:cubicBezTo>
                  <a:lnTo>
                    <a:pt x="5618" y="2156"/>
                  </a:lnTo>
                  <a:cubicBezTo>
                    <a:pt x="5594" y="2174"/>
                    <a:pt x="5576" y="2192"/>
                    <a:pt x="5553" y="2216"/>
                  </a:cubicBezTo>
                  <a:cubicBezTo>
                    <a:pt x="5499" y="2257"/>
                    <a:pt x="5440" y="2311"/>
                    <a:pt x="5386" y="2352"/>
                  </a:cubicBezTo>
                  <a:lnTo>
                    <a:pt x="5345" y="2400"/>
                  </a:lnTo>
                  <a:cubicBezTo>
                    <a:pt x="5279" y="2459"/>
                    <a:pt x="5208" y="2524"/>
                    <a:pt x="5137" y="2584"/>
                  </a:cubicBezTo>
                  <a:lnTo>
                    <a:pt x="5089" y="2631"/>
                  </a:lnTo>
                  <a:cubicBezTo>
                    <a:pt x="5042" y="2679"/>
                    <a:pt x="4988" y="2732"/>
                    <a:pt x="4929" y="2780"/>
                  </a:cubicBezTo>
                  <a:cubicBezTo>
                    <a:pt x="4905" y="2797"/>
                    <a:pt x="4882" y="2815"/>
                    <a:pt x="4870" y="2839"/>
                  </a:cubicBezTo>
                  <a:cubicBezTo>
                    <a:pt x="4816" y="2887"/>
                    <a:pt x="4763" y="2940"/>
                    <a:pt x="4703" y="2993"/>
                  </a:cubicBezTo>
                  <a:lnTo>
                    <a:pt x="4662" y="3035"/>
                  </a:lnTo>
                  <a:cubicBezTo>
                    <a:pt x="4597" y="3106"/>
                    <a:pt x="4525" y="3172"/>
                    <a:pt x="4460" y="3243"/>
                  </a:cubicBezTo>
                  <a:lnTo>
                    <a:pt x="4418" y="3290"/>
                  </a:lnTo>
                  <a:cubicBezTo>
                    <a:pt x="4365" y="3344"/>
                    <a:pt x="4312" y="3403"/>
                    <a:pt x="4258" y="3463"/>
                  </a:cubicBezTo>
                  <a:cubicBezTo>
                    <a:pt x="4240" y="3480"/>
                    <a:pt x="4222" y="3504"/>
                    <a:pt x="4199" y="3522"/>
                  </a:cubicBezTo>
                  <a:cubicBezTo>
                    <a:pt x="4151" y="3581"/>
                    <a:pt x="4098" y="3629"/>
                    <a:pt x="4044" y="3688"/>
                  </a:cubicBezTo>
                  <a:cubicBezTo>
                    <a:pt x="4032" y="3706"/>
                    <a:pt x="4015" y="3718"/>
                    <a:pt x="4009" y="3736"/>
                  </a:cubicBezTo>
                  <a:cubicBezTo>
                    <a:pt x="3943" y="3807"/>
                    <a:pt x="3884" y="3884"/>
                    <a:pt x="3825" y="3955"/>
                  </a:cubicBezTo>
                  <a:cubicBezTo>
                    <a:pt x="3807" y="3973"/>
                    <a:pt x="3801" y="3985"/>
                    <a:pt x="3783" y="4003"/>
                  </a:cubicBezTo>
                  <a:cubicBezTo>
                    <a:pt x="3736" y="4062"/>
                    <a:pt x="3688" y="4122"/>
                    <a:pt x="3635" y="4181"/>
                  </a:cubicBezTo>
                  <a:cubicBezTo>
                    <a:pt x="3623" y="4205"/>
                    <a:pt x="3599" y="4223"/>
                    <a:pt x="3587" y="4246"/>
                  </a:cubicBezTo>
                  <a:cubicBezTo>
                    <a:pt x="3534" y="4306"/>
                    <a:pt x="3486" y="4365"/>
                    <a:pt x="3439" y="4430"/>
                  </a:cubicBezTo>
                  <a:cubicBezTo>
                    <a:pt x="3421" y="4448"/>
                    <a:pt x="3415" y="4460"/>
                    <a:pt x="3397" y="4478"/>
                  </a:cubicBezTo>
                  <a:cubicBezTo>
                    <a:pt x="3338" y="4549"/>
                    <a:pt x="3278" y="4632"/>
                    <a:pt x="3219" y="4709"/>
                  </a:cubicBezTo>
                  <a:cubicBezTo>
                    <a:pt x="3207" y="4721"/>
                    <a:pt x="3201" y="4739"/>
                    <a:pt x="3183" y="4751"/>
                  </a:cubicBezTo>
                  <a:cubicBezTo>
                    <a:pt x="3142" y="4816"/>
                    <a:pt x="3088" y="4876"/>
                    <a:pt x="3041" y="4947"/>
                  </a:cubicBezTo>
                  <a:cubicBezTo>
                    <a:pt x="3029" y="4965"/>
                    <a:pt x="3011" y="4989"/>
                    <a:pt x="2993" y="5012"/>
                  </a:cubicBezTo>
                  <a:cubicBezTo>
                    <a:pt x="2946" y="5078"/>
                    <a:pt x="2904" y="5137"/>
                    <a:pt x="2857" y="5202"/>
                  </a:cubicBezTo>
                  <a:cubicBezTo>
                    <a:pt x="2845" y="5220"/>
                    <a:pt x="2833" y="5244"/>
                    <a:pt x="2821" y="5256"/>
                  </a:cubicBezTo>
                  <a:cubicBezTo>
                    <a:pt x="2768" y="5339"/>
                    <a:pt x="2708" y="5422"/>
                    <a:pt x="2655" y="5499"/>
                  </a:cubicBezTo>
                  <a:cubicBezTo>
                    <a:pt x="2649" y="5517"/>
                    <a:pt x="2637" y="5529"/>
                    <a:pt x="2625" y="5553"/>
                  </a:cubicBezTo>
                  <a:cubicBezTo>
                    <a:pt x="2584" y="5618"/>
                    <a:pt x="2536" y="5689"/>
                    <a:pt x="2500" y="5755"/>
                  </a:cubicBezTo>
                  <a:cubicBezTo>
                    <a:pt x="2489" y="5778"/>
                    <a:pt x="2471" y="5808"/>
                    <a:pt x="2459" y="5826"/>
                  </a:cubicBezTo>
                  <a:cubicBezTo>
                    <a:pt x="2411" y="5897"/>
                    <a:pt x="2376" y="5962"/>
                    <a:pt x="2340" y="6022"/>
                  </a:cubicBezTo>
                  <a:cubicBezTo>
                    <a:pt x="2322" y="6046"/>
                    <a:pt x="2316" y="6057"/>
                    <a:pt x="2305" y="6081"/>
                  </a:cubicBezTo>
                  <a:cubicBezTo>
                    <a:pt x="2251" y="6164"/>
                    <a:pt x="2198" y="6253"/>
                    <a:pt x="2156" y="6331"/>
                  </a:cubicBezTo>
                  <a:cubicBezTo>
                    <a:pt x="2144" y="6348"/>
                    <a:pt x="2132" y="6372"/>
                    <a:pt x="2126" y="6384"/>
                  </a:cubicBezTo>
                  <a:cubicBezTo>
                    <a:pt x="2085" y="6449"/>
                    <a:pt x="2043" y="6521"/>
                    <a:pt x="2008" y="6586"/>
                  </a:cubicBezTo>
                  <a:cubicBezTo>
                    <a:pt x="1990" y="6616"/>
                    <a:pt x="1978" y="6639"/>
                    <a:pt x="1960" y="6669"/>
                  </a:cubicBezTo>
                  <a:lnTo>
                    <a:pt x="1847" y="6865"/>
                  </a:lnTo>
                  <a:cubicBezTo>
                    <a:pt x="1835" y="6889"/>
                    <a:pt x="1829" y="6912"/>
                    <a:pt x="1812" y="6936"/>
                  </a:cubicBezTo>
                  <a:cubicBezTo>
                    <a:pt x="1770" y="7025"/>
                    <a:pt x="1723" y="7102"/>
                    <a:pt x="1681" y="7192"/>
                  </a:cubicBezTo>
                  <a:cubicBezTo>
                    <a:pt x="1669" y="7215"/>
                    <a:pt x="1657" y="7233"/>
                    <a:pt x="1645" y="7251"/>
                  </a:cubicBezTo>
                  <a:cubicBezTo>
                    <a:pt x="1610" y="7322"/>
                    <a:pt x="1580" y="7388"/>
                    <a:pt x="1544" y="7459"/>
                  </a:cubicBezTo>
                  <a:cubicBezTo>
                    <a:pt x="1533" y="7488"/>
                    <a:pt x="1515" y="7518"/>
                    <a:pt x="1497" y="7542"/>
                  </a:cubicBezTo>
                  <a:cubicBezTo>
                    <a:pt x="1467" y="7607"/>
                    <a:pt x="1432" y="7678"/>
                    <a:pt x="1402" y="7744"/>
                  </a:cubicBezTo>
                  <a:cubicBezTo>
                    <a:pt x="1396" y="7768"/>
                    <a:pt x="1378" y="7785"/>
                    <a:pt x="1372" y="7809"/>
                  </a:cubicBezTo>
                  <a:cubicBezTo>
                    <a:pt x="1337" y="7898"/>
                    <a:pt x="1289" y="7981"/>
                    <a:pt x="1254" y="8070"/>
                  </a:cubicBezTo>
                  <a:cubicBezTo>
                    <a:pt x="1248" y="8094"/>
                    <a:pt x="1242" y="8112"/>
                    <a:pt x="1224" y="8130"/>
                  </a:cubicBezTo>
                  <a:cubicBezTo>
                    <a:pt x="1194" y="8195"/>
                    <a:pt x="1164" y="8260"/>
                    <a:pt x="1135" y="8338"/>
                  </a:cubicBezTo>
                  <a:cubicBezTo>
                    <a:pt x="1123" y="8367"/>
                    <a:pt x="1111" y="8397"/>
                    <a:pt x="1099" y="8427"/>
                  </a:cubicBezTo>
                  <a:cubicBezTo>
                    <a:pt x="1069" y="8492"/>
                    <a:pt x="1046" y="8557"/>
                    <a:pt x="1016" y="8629"/>
                  </a:cubicBezTo>
                  <a:cubicBezTo>
                    <a:pt x="1010" y="8646"/>
                    <a:pt x="992" y="8676"/>
                    <a:pt x="986" y="8700"/>
                  </a:cubicBezTo>
                  <a:cubicBezTo>
                    <a:pt x="951" y="8789"/>
                    <a:pt x="921" y="8878"/>
                    <a:pt x="885" y="8961"/>
                  </a:cubicBezTo>
                  <a:lnTo>
                    <a:pt x="862" y="9026"/>
                  </a:lnTo>
                  <a:cubicBezTo>
                    <a:pt x="838" y="9092"/>
                    <a:pt x="808" y="9163"/>
                    <a:pt x="784" y="9234"/>
                  </a:cubicBezTo>
                  <a:cubicBezTo>
                    <a:pt x="778" y="9264"/>
                    <a:pt x="767" y="9294"/>
                    <a:pt x="755" y="9323"/>
                  </a:cubicBezTo>
                  <a:lnTo>
                    <a:pt x="689" y="9525"/>
                  </a:lnTo>
                  <a:cubicBezTo>
                    <a:pt x="683" y="9549"/>
                    <a:pt x="678" y="9579"/>
                    <a:pt x="666" y="9596"/>
                  </a:cubicBezTo>
                  <a:cubicBezTo>
                    <a:pt x="636" y="9685"/>
                    <a:pt x="606" y="9775"/>
                    <a:pt x="588" y="9864"/>
                  </a:cubicBezTo>
                  <a:lnTo>
                    <a:pt x="565" y="9935"/>
                  </a:lnTo>
                  <a:cubicBezTo>
                    <a:pt x="541" y="10000"/>
                    <a:pt x="517" y="10071"/>
                    <a:pt x="505" y="10143"/>
                  </a:cubicBezTo>
                  <a:cubicBezTo>
                    <a:pt x="499" y="10155"/>
                    <a:pt x="499" y="10172"/>
                    <a:pt x="488" y="10184"/>
                  </a:cubicBezTo>
                  <a:cubicBezTo>
                    <a:pt x="482" y="10202"/>
                    <a:pt x="482" y="10214"/>
                    <a:pt x="476" y="10232"/>
                  </a:cubicBezTo>
                  <a:cubicBezTo>
                    <a:pt x="458" y="10297"/>
                    <a:pt x="440" y="10362"/>
                    <a:pt x="422" y="10422"/>
                  </a:cubicBezTo>
                  <a:cubicBezTo>
                    <a:pt x="416" y="10446"/>
                    <a:pt x="410" y="10475"/>
                    <a:pt x="398" y="10499"/>
                  </a:cubicBezTo>
                  <a:lnTo>
                    <a:pt x="333" y="10766"/>
                  </a:lnTo>
                  <a:cubicBezTo>
                    <a:pt x="327" y="10784"/>
                    <a:pt x="327" y="10802"/>
                    <a:pt x="321" y="10826"/>
                  </a:cubicBezTo>
                  <a:cubicBezTo>
                    <a:pt x="303" y="10891"/>
                    <a:pt x="292" y="10962"/>
                    <a:pt x="274" y="11033"/>
                  </a:cubicBezTo>
                  <a:lnTo>
                    <a:pt x="250" y="11122"/>
                  </a:lnTo>
                  <a:cubicBezTo>
                    <a:pt x="238" y="11188"/>
                    <a:pt x="220" y="11253"/>
                    <a:pt x="214" y="11318"/>
                  </a:cubicBezTo>
                  <a:cubicBezTo>
                    <a:pt x="208" y="11342"/>
                    <a:pt x="208" y="11372"/>
                    <a:pt x="203" y="11396"/>
                  </a:cubicBezTo>
                  <a:lnTo>
                    <a:pt x="155" y="11663"/>
                  </a:lnTo>
                  <a:cubicBezTo>
                    <a:pt x="155" y="11675"/>
                    <a:pt x="149" y="11693"/>
                    <a:pt x="149" y="11716"/>
                  </a:cubicBezTo>
                  <a:cubicBezTo>
                    <a:pt x="131" y="11788"/>
                    <a:pt x="125" y="11865"/>
                    <a:pt x="113" y="11936"/>
                  </a:cubicBezTo>
                  <a:cubicBezTo>
                    <a:pt x="102" y="11966"/>
                    <a:pt x="102" y="11989"/>
                    <a:pt x="96" y="12019"/>
                  </a:cubicBezTo>
                  <a:lnTo>
                    <a:pt x="72" y="12221"/>
                  </a:lnTo>
                  <a:cubicBezTo>
                    <a:pt x="72" y="12239"/>
                    <a:pt x="66" y="12263"/>
                    <a:pt x="66" y="12286"/>
                  </a:cubicBezTo>
                  <a:cubicBezTo>
                    <a:pt x="60" y="12375"/>
                    <a:pt x="42" y="12464"/>
                    <a:pt x="36" y="12554"/>
                  </a:cubicBezTo>
                  <a:lnTo>
                    <a:pt x="36" y="12559"/>
                  </a:lnTo>
                  <a:cubicBezTo>
                    <a:pt x="36" y="12589"/>
                    <a:pt x="30" y="12625"/>
                    <a:pt x="30" y="12654"/>
                  </a:cubicBezTo>
                  <a:cubicBezTo>
                    <a:pt x="30" y="12696"/>
                    <a:pt x="24" y="12732"/>
                    <a:pt x="24" y="12767"/>
                  </a:cubicBezTo>
                  <a:cubicBezTo>
                    <a:pt x="24" y="12815"/>
                    <a:pt x="12" y="12856"/>
                    <a:pt x="12" y="12904"/>
                  </a:cubicBezTo>
                  <a:cubicBezTo>
                    <a:pt x="12" y="12934"/>
                    <a:pt x="12" y="12951"/>
                    <a:pt x="7" y="12981"/>
                  </a:cubicBezTo>
                  <a:cubicBezTo>
                    <a:pt x="7" y="13040"/>
                    <a:pt x="1" y="13094"/>
                    <a:pt x="1" y="13153"/>
                  </a:cubicBezTo>
                  <a:lnTo>
                    <a:pt x="1" y="13201"/>
                  </a:lnTo>
                  <a:lnTo>
                    <a:pt x="1" y="13415"/>
                  </a:lnTo>
                  <a:lnTo>
                    <a:pt x="1" y="13605"/>
                  </a:lnTo>
                  <a:lnTo>
                    <a:pt x="1" y="13664"/>
                  </a:lnTo>
                  <a:cubicBezTo>
                    <a:pt x="1" y="13711"/>
                    <a:pt x="1" y="13753"/>
                    <a:pt x="7" y="13800"/>
                  </a:cubicBezTo>
                  <a:lnTo>
                    <a:pt x="7" y="13866"/>
                  </a:lnTo>
                  <a:cubicBezTo>
                    <a:pt x="7" y="13913"/>
                    <a:pt x="12" y="13949"/>
                    <a:pt x="12" y="13991"/>
                  </a:cubicBezTo>
                  <a:cubicBezTo>
                    <a:pt x="12" y="14014"/>
                    <a:pt x="12" y="14038"/>
                    <a:pt x="24" y="14062"/>
                  </a:cubicBezTo>
                  <a:cubicBezTo>
                    <a:pt x="24" y="14103"/>
                    <a:pt x="30" y="14157"/>
                    <a:pt x="30" y="14198"/>
                  </a:cubicBezTo>
                  <a:lnTo>
                    <a:pt x="30" y="14246"/>
                  </a:lnTo>
                  <a:cubicBezTo>
                    <a:pt x="36" y="14305"/>
                    <a:pt x="42" y="14365"/>
                    <a:pt x="42" y="14424"/>
                  </a:cubicBezTo>
                  <a:cubicBezTo>
                    <a:pt x="42" y="14436"/>
                    <a:pt x="42" y="14454"/>
                    <a:pt x="54" y="14466"/>
                  </a:cubicBezTo>
                  <a:cubicBezTo>
                    <a:pt x="60" y="14513"/>
                    <a:pt x="60" y="14555"/>
                    <a:pt x="66" y="14602"/>
                  </a:cubicBezTo>
                  <a:cubicBezTo>
                    <a:pt x="66" y="14626"/>
                    <a:pt x="72" y="14644"/>
                    <a:pt x="72" y="14667"/>
                  </a:cubicBezTo>
                  <a:cubicBezTo>
                    <a:pt x="72" y="14691"/>
                    <a:pt x="84" y="14715"/>
                    <a:pt x="84" y="14733"/>
                  </a:cubicBezTo>
                  <a:cubicBezTo>
                    <a:pt x="84" y="14751"/>
                    <a:pt x="90" y="14762"/>
                    <a:pt x="90" y="14786"/>
                  </a:cubicBezTo>
                  <a:cubicBezTo>
                    <a:pt x="90" y="14810"/>
                    <a:pt x="96" y="14834"/>
                    <a:pt x="96" y="14846"/>
                  </a:cubicBezTo>
                  <a:cubicBezTo>
                    <a:pt x="102" y="14881"/>
                    <a:pt x="113" y="14929"/>
                    <a:pt x="119" y="14964"/>
                  </a:cubicBezTo>
                  <a:cubicBezTo>
                    <a:pt x="119" y="14982"/>
                    <a:pt x="125" y="15000"/>
                    <a:pt x="125" y="15018"/>
                  </a:cubicBezTo>
                  <a:cubicBezTo>
                    <a:pt x="131" y="15071"/>
                    <a:pt x="149" y="15131"/>
                    <a:pt x="155" y="15178"/>
                  </a:cubicBezTo>
                  <a:cubicBezTo>
                    <a:pt x="155" y="15190"/>
                    <a:pt x="161" y="15202"/>
                    <a:pt x="161" y="15208"/>
                  </a:cubicBezTo>
                  <a:cubicBezTo>
                    <a:pt x="173" y="15255"/>
                    <a:pt x="185" y="15297"/>
                    <a:pt x="191" y="15338"/>
                  </a:cubicBezTo>
                  <a:cubicBezTo>
                    <a:pt x="203" y="15350"/>
                    <a:pt x="203" y="15374"/>
                    <a:pt x="208" y="15386"/>
                  </a:cubicBezTo>
                  <a:cubicBezTo>
                    <a:pt x="214" y="15427"/>
                    <a:pt x="220" y="15463"/>
                    <a:pt x="238" y="15493"/>
                  </a:cubicBezTo>
                  <a:cubicBezTo>
                    <a:pt x="244" y="15505"/>
                    <a:pt x="244" y="15528"/>
                    <a:pt x="250" y="15546"/>
                  </a:cubicBezTo>
                  <a:cubicBezTo>
                    <a:pt x="262" y="15582"/>
                    <a:pt x="274" y="15618"/>
                    <a:pt x="292" y="15653"/>
                  </a:cubicBezTo>
                  <a:cubicBezTo>
                    <a:pt x="298" y="15671"/>
                    <a:pt x="298" y="15683"/>
                    <a:pt x="303" y="15695"/>
                  </a:cubicBezTo>
                  <a:cubicBezTo>
                    <a:pt x="321" y="15742"/>
                    <a:pt x="333" y="15790"/>
                    <a:pt x="357" y="15843"/>
                  </a:cubicBezTo>
                  <a:cubicBezTo>
                    <a:pt x="357" y="15849"/>
                    <a:pt x="363" y="15861"/>
                    <a:pt x="363" y="15873"/>
                  </a:cubicBezTo>
                  <a:lnTo>
                    <a:pt x="410" y="15980"/>
                  </a:lnTo>
                  <a:cubicBezTo>
                    <a:pt x="416" y="15998"/>
                    <a:pt x="422" y="16009"/>
                    <a:pt x="422" y="16027"/>
                  </a:cubicBezTo>
                  <a:cubicBezTo>
                    <a:pt x="440" y="16057"/>
                    <a:pt x="446" y="16093"/>
                    <a:pt x="458" y="16122"/>
                  </a:cubicBezTo>
                  <a:lnTo>
                    <a:pt x="482" y="16170"/>
                  </a:lnTo>
                  <a:lnTo>
                    <a:pt x="529" y="16277"/>
                  </a:lnTo>
                  <a:cubicBezTo>
                    <a:pt x="535" y="16288"/>
                    <a:pt x="535" y="16300"/>
                    <a:pt x="541" y="16306"/>
                  </a:cubicBezTo>
                  <a:lnTo>
                    <a:pt x="606" y="16443"/>
                  </a:lnTo>
                  <a:cubicBezTo>
                    <a:pt x="618" y="16449"/>
                    <a:pt x="618" y="16467"/>
                    <a:pt x="624" y="16473"/>
                  </a:cubicBezTo>
                  <a:cubicBezTo>
                    <a:pt x="636" y="16508"/>
                    <a:pt x="660" y="16538"/>
                    <a:pt x="678" y="16574"/>
                  </a:cubicBezTo>
                  <a:cubicBezTo>
                    <a:pt x="683" y="16591"/>
                    <a:pt x="689" y="16603"/>
                    <a:pt x="695" y="16615"/>
                  </a:cubicBezTo>
                  <a:cubicBezTo>
                    <a:pt x="713" y="16645"/>
                    <a:pt x="725" y="16674"/>
                    <a:pt x="749" y="16704"/>
                  </a:cubicBezTo>
                  <a:cubicBezTo>
                    <a:pt x="755" y="16716"/>
                    <a:pt x="767" y="16722"/>
                    <a:pt x="773" y="16740"/>
                  </a:cubicBezTo>
                  <a:cubicBezTo>
                    <a:pt x="796" y="16775"/>
                    <a:pt x="808" y="16805"/>
                    <a:pt x="832" y="16835"/>
                  </a:cubicBezTo>
                  <a:cubicBezTo>
                    <a:pt x="838" y="16841"/>
                    <a:pt x="838" y="16853"/>
                    <a:pt x="844" y="16859"/>
                  </a:cubicBezTo>
                  <a:cubicBezTo>
                    <a:pt x="868" y="16894"/>
                    <a:pt x="897" y="16942"/>
                    <a:pt x="921" y="16977"/>
                  </a:cubicBezTo>
                  <a:cubicBezTo>
                    <a:pt x="927" y="16983"/>
                    <a:pt x="933" y="16989"/>
                    <a:pt x="945" y="17007"/>
                  </a:cubicBezTo>
                  <a:cubicBezTo>
                    <a:pt x="963" y="17037"/>
                    <a:pt x="980" y="17066"/>
                    <a:pt x="1004" y="17090"/>
                  </a:cubicBezTo>
                  <a:cubicBezTo>
                    <a:pt x="1010" y="17102"/>
                    <a:pt x="1016" y="17108"/>
                    <a:pt x="1034" y="17126"/>
                  </a:cubicBezTo>
                  <a:cubicBezTo>
                    <a:pt x="1052" y="17149"/>
                    <a:pt x="1069" y="17179"/>
                    <a:pt x="1093" y="17197"/>
                  </a:cubicBezTo>
                  <a:cubicBezTo>
                    <a:pt x="1099" y="17209"/>
                    <a:pt x="1105" y="17221"/>
                    <a:pt x="1111" y="17227"/>
                  </a:cubicBezTo>
                  <a:cubicBezTo>
                    <a:pt x="1135" y="17256"/>
                    <a:pt x="1164" y="17286"/>
                    <a:pt x="1188" y="17316"/>
                  </a:cubicBezTo>
                  <a:cubicBezTo>
                    <a:pt x="1188" y="17328"/>
                    <a:pt x="1194" y="17328"/>
                    <a:pt x="1194" y="17334"/>
                  </a:cubicBezTo>
                  <a:cubicBezTo>
                    <a:pt x="1224" y="17369"/>
                    <a:pt x="1254" y="17399"/>
                    <a:pt x="1283" y="17429"/>
                  </a:cubicBezTo>
                  <a:lnTo>
                    <a:pt x="1307" y="17452"/>
                  </a:lnTo>
                  <a:lnTo>
                    <a:pt x="1372" y="17518"/>
                  </a:lnTo>
                  <a:lnTo>
                    <a:pt x="1402" y="17547"/>
                  </a:lnTo>
                  <a:lnTo>
                    <a:pt x="1467" y="17613"/>
                  </a:lnTo>
                  <a:cubicBezTo>
                    <a:pt x="1479" y="17625"/>
                    <a:pt x="1491" y="17630"/>
                    <a:pt x="1497" y="17642"/>
                  </a:cubicBezTo>
                  <a:cubicBezTo>
                    <a:pt x="1527" y="17672"/>
                    <a:pt x="1556" y="17696"/>
                    <a:pt x="1586" y="17725"/>
                  </a:cubicBezTo>
                  <a:lnTo>
                    <a:pt x="1598" y="17731"/>
                  </a:lnTo>
                  <a:cubicBezTo>
                    <a:pt x="1628" y="17761"/>
                    <a:pt x="1663" y="17785"/>
                    <a:pt x="1699" y="17815"/>
                  </a:cubicBezTo>
                  <a:cubicBezTo>
                    <a:pt x="1705" y="17820"/>
                    <a:pt x="1723" y="17832"/>
                    <a:pt x="1729" y="17838"/>
                  </a:cubicBezTo>
                  <a:cubicBezTo>
                    <a:pt x="1752" y="17862"/>
                    <a:pt x="1782" y="17874"/>
                    <a:pt x="1806" y="17892"/>
                  </a:cubicBezTo>
                  <a:cubicBezTo>
                    <a:pt x="1818" y="17898"/>
                    <a:pt x="1824" y="17904"/>
                    <a:pt x="1841" y="17910"/>
                  </a:cubicBezTo>
                  <a:cubicBezTo>
                    <a:pt x="1865" y="17927"/>
                    <a:pt x="1895" y="17951"/>
                    <a:pt x="1913" y="17963"/>
                  </a:cubicBezTo>
                  <a:cubicBezTo>
                    <a:pt x="1925" y="17969"/>
                    <a:pt x="1936" y="17981"/>
                    <a:pt x="1942" y="17987"/>
                  </a:cubicBezTo>
                  <a:lnTo>
                    <a:pt x="2055" y="18052"/>
                  </a:lnTo>
                  <a:lnTo>
                    <a:pt x="25088" y="31656"/>
                  </a:lnTo>
                  <a:cubicBezTo>
                    <a:pt x="25083" y="31654"/>
                    <a:pt x="25078" y="31652"/>
                    <a:pt x="25073" y="31649"/>
                  </a:cubicBezTo>
                  <a:lnTo>
                    <a:pt x="25073" y="31649"/>
                  </a:lnTo>
                  <a:cubicBezTo>
                    <a:pt x="25635" y="31988"/>
                    <a:pt x="26293" y="32164"/>
                    <a:pt x="27020" y="32164"/>
                  </a:cubicBezTo>
                  <a:cubicBezTo>
                    <a:pt x="27986" y="32164"/>
                    <a:pt x="29076" y="31853"/>
                    <a:pt x="30231" y="31199"/>
                  </a:cubicBezTo>
                  <a:cubicBezTo>
                    <a:pt x="34239" y="28924"/>
                    <a:pt x="37505" y="23367"/>
                    <a:pt x="37528" y="18782"/>
                  </a:cubicBezTo>
                  <a:cubicBezTo>
                    <a:pt x="37582" y="16467"/>
                    <a:pt x="36786" y="14846"/>
                    <a:pt x="35486" y="14091"/>
                  </a:cubicBezTo>
                  <a:cubicBezTo>
                    <a:pt x="35498" y="14091"/>
                    <a:pt x="35498" y="14097"/>
                    <a:pt x="35503" y="14097"/>
                  </a:cubicBezTo>
                  <a:lnTo>
                    <a:pt x="12464" y="494"/>
                  </a:lnTo>
                  <a:cubicBezTo>
                    <a:pt x="12417" y="470"/>
                    <a:pt x="12375" y="440"/>
                    <a:pt x="12328" y="416"/>
                  </a:cubicBezTo>
                  <a:lnTo>
                    <a:pt x="12286" y="393"/>
                  </a:lnTo>
                  <a:lnTo>
                    <a:pt x="12197" y="351"/>
                  </a:lnTo>
                  <a:cubicBezTo>
                    <a:pt x="12179" y="345"/>
                    <a:pt x="12161" y="333"/>
                    <a:pt x="12144" y="327"/>
                  </a:cubicBezTo>
                  <a:cubicBezTo>
                    <a:pt x="12114" y="315"/>
                    <a:pt x="12090" y="304"/>
                    <a:pt x="12061" y="292"/>
                  </a:cubicBezTo>
                  <a:cubicBezTo>
                    <a:pt x="12043" y="286"/>
                    <a:pt x="12025" y="274"/>
                    <a:pt x="12001" y="268"/>
                  </a:cubicBezTo>
                  <a:cubicBezTo>
                    <a:pt x="11971" y="262"/>
                    <a:pt x="11954" y="244"/>
                    <a:pt x="11924" y="238"/>
                  </a:cubicBezTo>
                  <a:cubicBezTo>
                    <a:pt x="11900" y="232"/>
                    <a:pt x="11876" y="226"/>
                    <a:pt x="11865" y="214"/>
                  </a:cubicBezTo>
                  <a:cubicBezTo>
                    <a:pt x="11835" y="209"/>
                    <a:pt x="11805" y="197"/>
                    <a:pt x="11781" y="185"/>
                  </a:cubicBezTo>
                  <a:lnTo>
                    <a:pt x="11716" y="167"/>
                  </a:lnTo>
                  <a:lnTo>
                    <a:pt x="11627" y="143"/>
                  </a:lnTo>
                  <a:cubicBezTo>
                    <a:pt x="11603" y="137"/>
                    <a:pt x="11580" y="125"/>
                    <a:pt x="11568" y="125"/>
                  </a:cubicBezTo>
                  <a:cubicBezTo>
                    <a:pt x="11538" y="119"/>
                    <a:pt x="11508" y="114"/>
                    <a:pt x="11467" y="108"/>
                  </a:cubicBezTo>
                  <a:cubicBezTo>
                    <a:pt x="11443" y="96"/>
                    <a:pt x="11431" y="96"/>
                    <a:pt x="11407" y="90"/>
                  </a:cubicBezTo>
                  <a:lnTo>
                    <a:pt x="11295" y="66"/>
                  </a:lnTo>
                  <a:cubicBezTo>
                    <a:pt x="11283" y="66"/>
                    <a:pt x="11265" y="60"/>
                    <a:pt x="11253" y="60"/>
                  </a:cubicBezTo>
                  <a:lnTo>
                    <a:pt x="11099" y="36"/>
                  </a:lnTo>
                  <a:cubicBezTo>
                    <a:pt x="11081" y="36"/>
                    <a:pt x="11069" y="36"/>
                    <a:pt x="11051" y="30"/>
                  </a:cubicBezTo>
                  <a:cubicBezTo>
                    <a:pt x="11015" y="24"/>
                    <a:pt x="10974" y="24"/>
                    <a:pt x="10932" y="19"/>
                  </a:cubicBezTo>
                  <a:cubicBezTo>
                    <a:pt x="10915" y="19"/>
                    <a:pt x="10897" y="19"/>
                    <a:pt x="10873" y="7"/>
                  </a:cubicBezTo>
                  <a:cubicBezTo>
                    <a:pt x="10837" y="7"/>
                    <a:pt x="10808" y="1"/>
                    <a:pt x="10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8"/>
            <p:cNvSpPr/>
            <p:nvPr/>
          </p:nvSpPr>
          <p:spPr>
            <a:xfrm>
              <a:off x="147311" y="-1250108"/>
              <a:ext cx="2756548" cy="2118085"/>
            </a:xfrm>
            <a:custGeom>
              <a:avLst/>
              <a:gdLst/>
              <a:ahLst/>
              <a:cxnLst/>
              <a:rect l="l" t="t" r="r" b="b"/>
              <a:pathLst>
                <a:path w="28586" h="21965" extrusionOk="0">
                  <a:moveTo>
                    <a:pt x="5552" y="0"/>
                  </a:moveTo>
                  <a:cubicBezTo>
                    <a:pt x="3005" y="1954"/>
                    <a:pt x="909" y="5154"/>
                    <a:pt x="0" y="8361"/>
                  </a:cubicBezTo>
                  <a:lnTo>
                    <a:pt x="23027" y="21965"/>
                  </a:lnTo>
                  <a:cubicBezTo>
                    <a:pt x="23942" y="18758"/>
                    <a:pt x="26038" y="15558"/>
                    <a:pt x="28585" y="13604"/>
                  </a:cubicBezTo>
                  <a:lnTo>
                    <a:pt x="5552" y="0"/>
                  </a:lnTo>
                  <a:close/>
                </a:path>
              </a:pathLst>
            </a:custGeom>
            <a:solidFill>
              <a:srgbClr val="979797">
                <a:alpha val="408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48"/>
            <p:cNvSpPr/>
            <p:nvPr/>
          </p:nvSpPr>
          <p:spPr>
            <a:xfrm>
              <a:off x="7806809" y="642224"/>
              <a:ext cx="1787716" cy="1159667"/>
            </a:xfrm>
            <a:custGeom>
              <a:avLst/>
              <a:gdLst/>
              <a:ahLst/>
              <a:cxnLst/>
              <a:rect l="l" t="t" r="r" b="b"/>
              <a:pathLst>
                <a:path w="18539" h="12026" extrusionOk="0">
                  <a:moveTo>
                    <a:pt x="18539" y="1"/>
                  </a:moveTo>
                  <a:lnTo>
                    <a:pt x="13" y="10772"/>
                  </a:lnTo>
                  <a:lnTo>
                    <a:pt x="1" y="12025"/>
                  </a:lnTo>
                  <a:lnTo>
                    <a:pt x="18539" y="1254"/>
                  </a:lnTo>
                  <a:lnTo>
                    <a:pt x="185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48"/>
            <p:cNvSpPr/>
            <p:nvPr/>
          </p:nvSpPr>
          <p:spPr>
            <a:xfrm>
              <a:off x="4403906" y="-283017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0"/>
                  </a:moveTo>
                  <a:lnTo>
                    <a:pt x="1" y="1247"/>
                  </a:lnTo>
                  <a:lnTo>
                    <a:pt x="35290" y="21620"/>
                  </a:lnTo>
                  <a:lnTo>
                    <a:pt x="35302" y="2036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8"/>
            <p:cNvSpPr/>
            <p:nvPr/>
          </p:nvSpPr>
          <p:spPr>
            <a:xfrm>
              <a:off x="4404484" y="-1321755"/>
              <a:ext cx="5190055" cy="3002830"/>
            </a:xfrm>
            <a:custGeom>
              <a:avLst/>
              <a:gdLst/>
              <a:ahLst/>
              <a:cxnLst/>
              <a:rect l="l" t="t" r="r" b="b"/>
              <a:pathLst>
                <a:path w="53822" h="31140" extrusionOk="0">
                  <a:moveTo>
                    <a:pt x="18527" y="1"/>
                  </a:moveTo>
                  <a:lnTo>
                    <a:pt x="1" y="10772"/>
                  </a:lnTo>
                  <a:lnTo>
                    <a:pt x="35296" y="31139"/>
                  </a:lnTo>
                  <a:lnTo>
                    <a:pt x="53822" y="20368"/>
                  </a:lnTo>
                  <a:lnTo>
                    <a:pt x="185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8"/>
            <p:cNvSpPr/>
            <p:nvPr/>
          </p:nvSpPr>
          <p:spPr>
            <a:xfrm>
              <a:off x="4528203" y="-1259847"/>
              <a:ext cx="4976463" cy="2873325"/>
            </a:xfrm>
            <a:custGeom>
              <a:avLst/>
              <a:gdLst/>
              <a:ahLst/>
              <a:cxnLst/>
              <a:rect l="l" t="t" r="r" b="b"/>
              <a:pathLst>
                <a:path w="51607" h="29797" extrusionOk="0">
                  <a:moveTo>
                    <a:pt x="17327" y="0"/>
                  </a:moveTo>
                  <a:lnTo>
                    <a:pt x="11852" y="3159"/>
                  </a:lnTo>
                  <a:lnTo>
                    <a:pt x="3094" y="8212"/>
                  </a:lnTo>
                  <a:lnTo>
                    <a:pt x="0" y="10006"/>
                  </a:lnTo>
                  <a:lnTo>
                    <a:pt x="3830" y="12214"/>
                  </a:lnTo>
                  <a:lnTo>
                    <a:pt x="19595" y="21317"/>
                  </a:lnTo>
                  <a:lnTo>
                    <a:pt x="34286" y="29797"/>
                  </a:lnTo>
                  <a:lnTo>
                    <a:pt x="48976" y="21317"/>
                  </a:lnTo>
                  <a:lnTo>
                    <a:pt x="51607" y="19791"/>
                  </a:lnTo>
                  <a:lnTo>
                    <a:pt x="38478" y="12214"/>
                  </a:lnTo>
                  <a:lnTo>
                    <a:pt x="31548" y="8212"/>
                  </a:lnTo>
                  <a:lnTo>
                    <a:pt x="22790" y="3159"/>
                  </a:lnTo>
                  <a:lnTo>
                    <a:pt x="173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48"/>
            <p:cNvSpPr/>
            <p:nvPr/>
          </p:nvSpPr>
          <p:spPr>
            <a:xfrm>
              <a:off x="4923275" y="-1031984"/>
              <a:ext cx="4188051" cy="2418175"/>
            </a:xfrm>
            <a:custGeom>
              <a:avLst/>
              <a:gdLst/>
              <a:ahLst/>
              <a:cxnLst/>
              <a:rect l="l" t="t" r="r" b="b"/>
              <a:pathLst>
                <a:path w="43431" h="25077" extrusionOk="0">
                  <a:moveTo>
                    <a:pt x="14376" y="3266"/>
                  </a:moveTo>
                  <a:lnTo>
                    <a:pt x="20071" y="6556"/>
                  </a:lnTo>
                  <a:lnTo>
                    <a:pt x="15819" y="9014"/>
                  </a:lnTo>
                  <a:lnTo>
                    <a:pt x="10125" y="5725"/>
                  </a:lnTo>
                  <a:lnTo>
                    <a:pt x="14376" y="3266"/>
                  </a:lnTo>
                  <a:close/>
                  <a:moveTo>
                    <a:pt x="9911" y="5843"/>
                  </a:moveTo>
                  <a:lnTo>
                    <a:pt x="15605" y="9133"/>
                  </a:lnTo>
                  <a:lnTo>
                    <a:pt x="11348" y="11591"/>
                  </a:lnTo>
                  <a:lnTo>
                    <a:pt x="5659" y="8302"/>
                  </a:lnTo>
                  <a:lnTo>
                    <a:pt x="9911" y="5843"/>
                  </a:lnTo>
                  <a:close/>
                  <a:moveTo>
                    <a:pt x="20272" y="6675"/>
                  </a:moveTo>
                  <a:lnTo>
                    <a:pt x="25955" y="9964"/>
                  </a:lnTo>
                  <a:lnTo>
                    <a:pt x="21703" y="12423"/>
                  </a:lnTo>
                  <a:lnTo>
                    <a:pt x="16021" y="9133"/>
                  </a:lnTo>
                  <a:lnTo>
                    <a:pt x="20272" y="6675"/>
                  </a:lnTo>
                  <a:close/>
                  <a:moveTo>
                    <a:pt x="15813" y="9252"/>
                  </a:moveTo>
                  <a:lnTo>
                    <a:pt x="21496" y="12541"/>
                  </a:lnTo>
                  <a:lnTo>
                    <a:pt x="17244" y="14994"/>
                  </a:lnTo>
                  <a:lnTo>
                    <a:pt x="11556" y="11710"/>
                  </a:lnTo>
                  <a:lnTo>
                    <a:pt x="15813" y="9252"/>
                  </a:lnTo>
                  <a:close/>
                  <a:moveTo>
                    <a:pt x="26175" y="10083"/>
                  </a:moveTo>
                  <a:lnTo>
                    <a:pt x="31863" y="13373"/>
                  </a:lnTo>
                  <a:lnTo>
                    <a:pt x="27612" y="15825"/>
                  </a:lnTo>
                  <a:lnTo>
                    <a:pt x="21917" y="12541"/>
                  </a:lnTo>
                  <a:lnTo>
                    <a:pt x="26175" y="10083"/>
                  </a:lnTo>
                  <a:close/>
                  <a:moveTo>
                    <a:pt x="21703" y="12660"/>
                  </a:moveTo>
                  <a:lnTo>
                    <a:pt x="27398" y="15944"/>
                  </a:lnTo>
                  <a:lnTo>
                    <a:pt x="23146" y="18402"/>
                  </a:lnTo>
                  <a:lnTo>
                    <a:pt x="17452" y="15113"/>
                  </a:lnTo>
                  <a:lnTo>
                    <a:pt x="21703" y="12660"/>
                  </a:lnTo>
                  <a:close/>
                  <a:moveTo>
                    <a:pt x="32065" y="13480"/>
                  </a:moveTo>
                  <a:lnTo>
                    <a:pt x="37760" y="16769"/>
                  </a:lnTo>
                  <a:lnTo>
                    <a:pt x="33508" y="19228"/>
                  </a:lnTo>
                  <a:lnTo>
                    <a:pt x="27814" y="15938"/>
                  </a:lnTo>
                  <a:lnTo>
                    <a:pt x="32065" y="13480"/>
                  </a:lnTo>
                  <a:close/>
                  <a:moveTo>
                    <a:pt x="27606" y="16057"/>
                  </a:moveTo>
                  <a:lnTo>
                    <a:pt x="33300" y="19346"/>
                  </a:lnTo>
                  <a:lnTo>
                    <a:pt x="29043" y="21805"/>
                  </a:lnTo>
                  <a:lnTo>
                    <a:pt x="23354" y="18515"/>
                  </a:lnTo>
                  <a:lnTo>
                    <a:pt x="27606" y="16057"/>
                  </a:lnTo>
                  <a:close/>
                  <a:moveTo>
                    <a:pt x="9133" y="0"/>
                  </a:moveTo>
                  <a:lnTo>
                    <a:pt x="8925" y="119"/>
                  </a:lnTo>
                  <a:lnTo>
                    <a:pt x="14168" y="3148"/>
                  </a:lnTo>
                  <a:lnTo>
                    <a:pt x="9917" y="5606"/>
                  </a:lnTo>
                  <a:lnTo>
                    <a:pt x="4668" y="2578"/>
                  </a:lnTo>
                  <a:lnTo>
                    <a:pt x="4460" y="2696"/>
                  </a:lnTo>
                  <a:lnTo>
                    <a:pt x="9709" y="5725"/>
                  </a:lnTo>
                  <a:lnTo>
                    <a:pt x="5457" y="8183"/>
                  </a:lnTo>
                  <a:lnTo>
                    <a:pt x="208" y="5155"/>
                  </a:lnTo>
                  <a:lnTo>
                    <a:pt x="0" y="5273"/>
                  </a:lnTo>
                  <a:lnTo>
                    <a:pt x="5249" y="8302"/>
                  </a:lnTo>
                  <a:lnTo>
                    <a:pt x="1152" y="10671"/>
                  </a:lnTo>
                  <a:lnTo>
                    <a:pt x="1360" y="10790"/>
                  </a:lnTo>
                  <a:lnTo>
                    <a:pt x="5457" y="8420"/>
                  </a:lnTo>
                  <a:lnTo>
                    <a:pt x="11146" y="11710"/>
                  </a:lnTo>
                  <a:lnTo>
                    <a:pt x="7049" y="14073"/>
                  </a:lnTo>
                  <a:lnTo>
                    <a:pt x="7262" y="14192"/>
                  </a:lnTo>
                  <a:lnTo>
                    <a:pt x="11354" y="11829"/>
                  </a:lnTo>
                  <a:lnTo>
                    <a:pt x="17042" y="15113"/>
                  </a:lnTo>
                  <a:lnTo>
                    <a:pt x="12945" y="17482"/>
                  </a:lnTo>
                  <a:lnTo>
                    <a:pt x="13153" y="17601"/>
                  </a:lnTo>
                  <a:lnTo>
                    <a:pt x="17250" y="15231"/>
                  </a:lnTo>
                  <a:lnTo>
                    <a:pt x="22945" y="18521"/>
                  </a:lnTo>
                  <a:lnTo>
                    <a:pt x="18847" y="20890"/>
                  </a:lnTo>
                  <a:lnTo>
                    <a:pt x="19055" y="21009"/>
                  </a:lnTo>
                  <a:lnTo>
                    <a:pt x="23152" y="18640"/>
                  </a:lnTo>
                  <a:lnTo>
                    <a:pt x="28841" y="21929"/>
                  </a:lnTo>
                  <a:lnTo>
                    <a:pt x="24750" y="24299"/>
                  </a:lnTo>
                  <a:lnTo>
                    <a:pt x="24957" y="24417"/>
                  </a:lnTo>
                  <a:lnTo>
                    <a:pt x="29055" y="22048"/>
                  </a:lnTo>
                  <a:lnTo>
                    <a:pt x="34298" y="25076"/>
                  </a:lnTo>
                  <a:lnTo>
                    <a:pt x="34506" y="24958"/>
                  </a:lnTo>
                  <a:lnTo>
                    <a:pt x="29262" y="21929"/>
                  </a:lnTo>
                  <a:lnTo>
                    <a:pt x="33514" y="19471"/>
                  </a:lnTo>
                  <a:lnTo>
                    <a:pt x="38763" y="22499"/>
                  </a:lnTo>
                  <a:lnTo>
                    <a:pt x="38971" y="22381"/>
                  </a:lnTo>
                  <a:lnTo>
                    <a:pt x="33722" y="19352"/>
                  </a:lnTo>
                  <a:lnTo>
                    <a:pt x="37973" y="16894"/>
                  </a:lnTo>
                  <a:lnTo>
                    <a:pt x="43223" y="19922"/>
                  </a:lnTo>
                  <a:lnTo>
                    <a:pt x="43430" y="19803"/>
                  </a:lnTo>
                  <a:lnTo>
                    <a:pt x="38181" y="16775"/>
                  </a:lnTo>
                  <a:lnTo>
                    <a:pt x="42278" y="14406"/>
                  </a:lnTo>
                  <a:lnTo>
                    <a:pt x="42071" y="14287"/>
                  </a:lnTo>
                  <a:lnTo>
                    <a:pt x="37973" y="16656"/>
                  </a:lnTo>
                  <a:lnTo>
                    <a:pt x="32279" y="13367"/>
                  </a:lnTo>
                  <a:lnTo>
                    <a:pt x="36376" y="11003"/>
                  </a:lnTo>
                  <a:lnTo>
                    <a:pt x="36168" y="10885"/>
                  </a:lnTo>
                  <a:lnTo>
                    <a:pt x="32071" y="13248"/>
                  </a:lnTo>
                  <a:lnTo>
                    <a:pt x="26383" y="9964"/>
                  </a:lnTo>
                  <a:lnTo>
                    <a:pt x="30480" y="7595"/>
                  </a:lnTo>
                  <a:lnTo>
                    <a:pt x="30272" y="7476"/>
                  </a:lnTo>
                  <a:lnTo>
                    <a:pt x="26175" y="9846"/>
                  </a:lnTo>
                  <a:lnTo>
                    <a:pt x="20486" y="6556"/>
                  </a:lnTo>
                  <a:lnTo>
                    <a:pt x="24583" y="4187"/>
                  </a:lnTo>
                  <a:lnTo>
                    <a:pt x="24376" y="4068"/>
                  </a:lnTo>
                  <a:lnTo>
                    <a:pt x="20278" y="6437"/>
                  </a:lnTo>
                  <a:lnTo>
                    <a:pt x="14584" y="3148"/>
                  </a:lnTo>
                  <a:lnTo>
                    <a:pt x="18681" y="784"/>
                  </a:lnTo>
                  <a:lnTo>
                    <a:pt x="18473" y="665"/>
                  </a:lnTo>
                  <a:lnTo>
                    <a:pt x="14376" y="3029"/>
                  </a:lnTo>
                  <a:lnTo>
                    <a:pt x="9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48"/>
            <p:cNvSpPr/>
            <p:nvPr/>
          </p:nvSpPr>
          <p:spPr>
            <a:xfrm>
              <a:off x="6440595" y="1353392"/>
              <a:ext cx="816087" cy="550615"/>
            </a:xfrm>
            <a:custGeom>
              <a:avLst/>
              <a:gdLst/>
              <a:ahLst/>
              <a:cxnLst/>
              <a:rect l="l" t="t" r="r" b="b"/>
              <a:pathLst>
                <a:path w="8463" h="5710" extrusionOk="0">
                  <a:moveTo>
                    <a:pt x="274" y="4092"/>
                  </a:moveTo>
                  <a:cubicBezTo>
                    <a:pt x="268" y="4092"/>
                    <a:pt x="262" y="4092"/>
                    <a:pt x="256" y="4098"/>
                  </a:cubicBezTo>
                  <a:cubicBezTo>
                    <a:pt x="262" y="4098"/>
                    <a:pt x="268" y="4092"/>
                    <a:pt x="274" y="4092"/>
                  </a:cubicBezTo>
                  <a:close/>
                  <a:moveTo>
                    <a:pt x="227" y="4110"/>
                  </a:moveTo>
                  <a:cubicBezTo>
                    <a:pt x="215" y="4110"/>
                    <a:pt x="209" y="4110"/>
                    <a:pt x="209" y="4116"/>
                  </a:cubicBezTo>
                  <a:cubicBezTo>
                    <a:pt x="209" y="4116"/>
                    <a:pt x="215" y="4110"/>
                    <a:pt x="227" y="4110"/>
                  </a:cubicBezTo>
                  <a:close/>
                  <a:moveTo>
                    <a:pt x="1224" y="5363"/>
                  </a:moveTo>
                  <a:cubicBezTo>
                    <a:pt x="1224" y="5369"/>
                    <a:pt x="1224" y="5387"/>
                    <a:pt x="1218" y="5393"/>
                  </a:cubicBezTo>
                  <a:cubicBezTo>
                    <a:pt x="1218" y="5387"/>
                    <a:pt x="1218" y="5369"/>
                    <a:pt x="1224" y="5363"/>
                  </a:cubicBezTo>
                  <a:close/>
                  <a:moveTo>
                    <a:pt x="1212" y="5422"/>
                  </a:moveTo>
                  <a:cubicBezTo>
                    <a:pt x="1212" y="5440"/>
                    <a:pt x="1206" y="5446"/>
                    <a:pt x="1206" y="5452"/>
                  </a:cubicBezTo>
                  <a:cubicBezTo>
                    <a:pt x="1206" y="5446"/>
                    <a:pt x="1212" y="5434"/>
                    <a:pt x="1212" y="5422"/>
                  </a:cubicBezTo>
                  <a:close/>
                  <a:moveTo>
                    <a:pt x="1188" y="5489"/>
                  </a:moveTo>
                  <a:cubicBezTo>
                    <a:pt x="1188" y="5494"/>
                    <a:pt x="1187" y="5506"/>
                    <a:pt x="1183" y="5511"/>
                  </a:cubicBezTo>
                  <a:cubicBezTo>
                    <a:pt x="1183" y="5506"/>
                    <a:pt x="1188" y="5500"/>
                    <a:pt x="1188" y="5489"/>
                  </a:cubicBezTo>
                  <a:close/>
                  <a:moveTo>
                    <a:pt x="1135" y="5571"/>
                  </a:moveTo>
                  <a:cubicBezTo>
                    <a:pt x="1135" y="5589"/>
                    <a:pt x="1129" y="5594"/>
                    <a:pt x="1123" y="5594"/>
                  </a:cubicBezTo>
                  <a:cubicBezTo>
                    <a:pt x="1129" y="5589"/>
                    <a:pt x="1129" y="5577"/>
                    <a:pt x="1135" y="5571"/>
                  </a:cubicBezTo>
                  <a:close/>
                  <a:moveTo>
                    <a:pt x="7548" y="1"/>
                  </a:moveTo>
                  <a:cubicBezTo>
                    <a:pt x="7536" y="1"/>
                    <a:pt x="7518" y="1"/>
                    <a:pt x="7506" y="13"/>
                  </a:cubicBezTo>
                  <a:cubicBezTo>
                    <a:pt x="7489" y="13"/>
                    <a:pt x="7477" y="19"/>
                    <a:pt x="7459" y="25"/>
                  </a:cubicBezTo>
                  <a:lnTo>
                    <a:pt x="7453" y="25"/>
                  </a:lnTo>
                  <a:cubicBezTo>
                    <a:pt x="7447" y="31"/>
                    <a:pt x="7429" y="31"/>
                    <a:pt x="7423" y="42"/>
                  </a:cubicBezTo>
                  <a:cubicBezTo>
                    <a:pt x="7417" y="42"/>
                    <a:pt x="7417" y="48"/>
                    <a:pt x="7411" y="48"/>
                  </a:cubicBezTo>
                  <a:lnTo>
                    <a:pt x="197" y="4140"/>
                  </a:lnTo>
                  <a:cubicBezTo>
                    <a:pt x="84" y="4205"/>
                    <a:pt x="7" y="4336"/>
                    <a:pt x="7" y="4538"/>
                  </a:cubicBezTo>
                  <a:cubicBezTo>
                    <a:pt x="1" y="4929"/>
                    <a:pt x="274" y="5422"/>
                    <a:pt x="618" y="5624"/>
                  </a:cubicBezTo>
                  <a:cubicBezTo>
                    <a:pt x="720" y="5683"/>
                    <a:pt x="816" y="5709"/>
                    <a:pt x="899" y="5709"/>
                  </a:cubicBezTo>
                  <a:cubicBezTo>
                    <a:pt x="968" y="5709"/>
                    <a:pt x="1028" y="5692"/>
                    <a:pt x="1076" y="5660"/>
                  </a:cubicBezTo>
                  <a:lnTo>
                    <a:pt x="1076" y="5660"/>
                  </a:lnTo>
                  <a:cubicBezTo>
                    <a:pt x="1070" y="5666"/>
                    <a:pt x="1064" y="5666"/>
                    <a:pt x="1064" y="5672"/>
                  </a:cubicBezTo>
                  <a:lnTo>
                    <a:pt x="8278" y="1586"/>
                  </a:lnTo>
                  <a:cubicBezTo>
                    <a:pt x="8391" y="1515"/>
                    <a:pt x="8462" y="1384"/>
                    <a:pt x="8462" y="1183"/>
                  </a:cubicBezTo>
                  <a:cubicBezTo>
                    <a:pt x="8456" y="1147"/>
                    <a:pt x="8456" y="1123"/>
                    <a:pt x="8451" y="1105"/>
                  </a:cubicBezTo>
                  <a:lnTo>
                    <a:pt x="8451" y="1082"/>
                  </a:lnTo>
                  <a:cubicBezTo>
                    <a:pt x="8451" y="1064"/>
                    <a:pt x="8451" y="1046"/>
                    <a:pt x="8439" y="1028"/>
                  </a:cubicBezTo>
                  <a:lnTo>
                    <a:pt x="8439" y="1004"/>
                  </a:lnTo>
                  <a:cubicBezTo>
                    <a:pt x="8439" y="987"/>
                    <a:pt x="8433" y="963"/>
                    <a:pt x="8427" y="939"/>
                  </a:cubicBezTo>
                  <a:lnTo>
                    <a:pt x="8427" y="933"/>
                  </a:lnTo>
                  <a:cubicBezTo>
                    <a:pt x="8421" y="909"/>
                    <a:pt x="8409" y="886"/>
                    <a:pt x="8409" y="856"/>
                  </a:cubicBezTo>
                  <a:cubicBezTo>
                    <a:pt x="8409" y="850"/>
                    <a:pt x="8409" y="844"/>
                    <a:pt x="8403" y="844"/>
                  </a:cubicBezTo>
                  <a:cubicBezTo>
                    <a:pt x="8397" y="826"/>
                    <a:pt x="8391" y="808"/>
                    <a:pt x="8391" y="791"/>
                  </a:cubicBezTo>
                  <a:cubicBezTo>
                    <a:pt x="8391" y="785"/>
                    <a:pt x="8379" y="773"/>
                    <a:pt x="8379" y="767"/>
                  </a:cubicBezTo>
                  <a:cubicBezTo>
                    <a:pt x="8373" y="755"/>
                    <a:pt x="8367" y="731"/>
                    <a:pt x="8361" y="719"/>
                  </a:cubicBezTo>
                  <a:cubicBezTo>
                    <a:pt x="8361" y="708"/>
                    <a:pt x="8350" y="702"/>
                    <a:pt x="8350" y="702"/>
                  </a:cubicBezTo>
                  <a:lnTo>
                    <a:pt x="8350" y="696"/>
                  </a:lnTo>
                  <a:cubicBezTo>
                    <a:pt x="8350" y="684"/>
                    <a:pt x="8344" y="678"/>
                    <a:pt x="8344" y="678"/>
                  </a:cubicBezTo>
                  <a:cubicBezTo>
                    <a:pt x="8338" y="654"/>
                    <a:pt x="8320" y="636"/>
                    <a:pt x="8314" y="618"/>
                  </a:cubicBezTo>
                  <a:cubicBezTo>
                    <a:pt x="8308" y="613"/>
                    <a:pt x="8308" y="601"/>
                    <a:pt x="8302" y="589"/>
                  </a:cubicBezTo>
                  <a:cubicBezTo>
                    <a:pt x="8290" y="571"/>
                    <a:pt x="8278" y="553"/>
                    <a:pt x="8272" y="535"/>
                  </a:cubicBezTo>
                  <a:cubicBezTo>
                    <a:pt x="8261" y="529"/>
                    <a:pt x="8261" y="518"/>
                    <a:pt x="8255" y="506"/>
                  </a:cubicBezTo>
                  <a:cubicBezTo>
                    <a:pt x="8243" y="494"/>
                    <a:pt x="8231" y="470"/>
                    <a:pt x="8219" y="458"/>
                  </a:cubicBezTo>
                  <a:cubicBezTo>
                    <a:pt x="8213" y="446"/>
                    <a:pt x="8201" y="440"/>
                    <a:pt x="8201" y="434"/>
                  </a:cubicBezTo>
                  <a:cubicBezTo>
                    <a:pt x="8189" y="411"/>
                    <a:pt x="8171" y="399"/>
                    <a:pt x="8160" y="375"/>
                  </a:cubicBezTo>
                  <a:cubicBezTo>
                    <a:pt x="8160" y="369"/>
                    <a:pt x="8154" y="369"/>
                    <a:pt x="8154" y="357"/>
                  </a:cubicBezTo>
                  <a:lnTo>
                    <a:pt x="8154" y="351"/>
                  </a:lnTo>
                  <a:lnTo>
                    <a:pt x="8142" y="345"/>
                  </a:lnTo>
                  <a:cubicBezTo>
                    <a:pt x="8130" y="328"/>
                    <a:pt x="8112" y="310"/>
                    <a:pt x="8100" y="292"/>
                  </a:cubicBezTo>
                  <a:lnTo>
                    <a:pt x="8094" y="286"/>
                  </a:lnTo>
                  <a:cubicBezTo>
                    <a:pt x="8076" y="268"/>
                    <a:pt x="8065" y="250"/>
                    <a:pt x="8041" y="233"/>
                  </a:cubicBezTo>
                  <a:lnTo>
                    <a:pt x="8035" y="227"/>
                  </a:lnTo>
                  <a:cubicBezTo>
                    <a:pt x="8017" y="209"/>
                    <a:pt x="8005" y="197"/>
                    <a:pt x="7981" y="179"/>
                  </a:cubicBezTo>
                  <a:lnTo>
                    <a:pt x="7975" y="173"/>
                  </a:lnTo>
                  <a:cubicBezTo>
                    <a:pt x="7958" y="161"/>
                    <a:pt x="7934" y="143"/>
                    <a:pt x="7922" y="132"/>
                  </a:cubicBezTo>
                  <a:cubicBezTo>
                    <a:pt x="7916" y="132"/>
                    <a:pt x="7916" y="120"/>
                    <a:pt x="7904" y="120"/>
                  </a:cubicBezTo>
                  <a:cubicBezTo>
                    <a:pt x="7886" y="108"/>
                    <a:pt x="7869" y="102"/>
                    <a:pt x="7845" y="84"/>
                  </a:cubicBezTo>
                  <a:cubicBezTo>
                    <a:pt x="7827" y="72"/>
                    <a:pt x="7809" y="60"/>
                    <a:pt x="7785" y="54"/>
                  </a:cubicBezTo>
                  <a:cubicBezTo>
                    <a:pt x="7780" y="54"/>
                    <a:pt x="7780" y="48"/>
                    <a:pt x="7774" y="48"/>
                  </a:cubicBezTo>
                  <a:cubicBezTo>
                    <a:pt x="7756" y="42"/>
                    <a:pt x="7744" y="31"/>
                    <a:pt x="7726" y="31"/>
                  </a:cubicBezTo>
                  <a:cubicBezTo>
                    <a:pt x="7720" y="31"/>
                    <a:pt x="7714" y="25"/>
                    <a:pt x="7714" y="25"/>
                  </a:cubicBezTo>
                  <a:cubicBezTo>
                    <a:pt x="7696" y="19"/>
                    <a:pt x="7685" y="19"/>
                    <a:pt x="7667" y="13"/>
                  </a:cubicBezTo>
                  <a:lnTo>
                    <a:pt x="7661" y="13"/>
                  </a:lnTo>
                  <a:cubicBezTo>
                    <a:pt x="7649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8"/>
            <p:cNvSpPr/>
            <p:nvPr/>
          </p:nvSpPr>
          <p:spPr>
            <a:xfrm>
              <a:off x="4204104" y="58826"/>
              <a:ext cx="815991" cy="550519"/>
            </a:xfrm>
            <a:custGeom>
              <a:avLst/>
              <a:gdLst/>
              <a:ahLst/>
              <a:cxnLst/>
              <a:rect l="l" t="t" r="r" b="b"/>
              <a:pathLst>
                <a:path w="8462" h="5709" extrusionOk="0">
                  <a:moveTo>
                    <a:pt x="475" y="4115"/>
                  </a:moveTo>
                  <a:cubicBezTo>
                    <a:pt x="481" y="4115"/>
                    <a:pt x="487" y="4115"/>
                    <a:pt x="499" y="4121"/>
                  </a:cubicBezTo>
                  <a:cubicBezTo>
                    <a:pt x="487" y="4121"/>
                    <a:pt x="481" y="4115"/>
                    <a:pt x="475" y="4115"/>
                  </a:cubicBezTo>
                  <a:close/>
                  <a:moveTo>
                    <a:pt x="535" y="4139"/>
                  </a:moveTo>
                  <a:cubicBezTo>
                    <a:pt x="541" y="4139"/>
                    <a:pt x="547" y="4139"/>
                    <a:pt x="558" y="4145"/>
                  </a:cubicBezTo>
                  <a:cubicBezTo>
                    <a:pt x="547" y="4145"/>
                    <a:pt x="541" y="4139"/>
                    <a:pt x="535" y="4139"/>
                  </a:cubicBezTo>
                  <a:close/>
                  <a:moveTo>
                    <a:pt x="1200" y="5481"/>
                  </a:moveTo>
                  <a:cubicBezTo>
                    <a:pt x="1200" y="5487"/>
                    <a:pt x="1194" y="5505"/>
                    <a:pt x="1188" y="5517"/>
                  </a:cubicBezTo>
                  <a:cubicBezTo>
                    <a:pt x="1194" y="5505"/>
                    <a:pt x="1194" y="5493"/>
                    <a:pt x="1200" y="5481"/>
                  </a:cubicBezTo>
                  <a:close/>
                  <a:moveTo>
                    <a:pt x="7547" y="0"/>
                  </a:moveTo>
                  <a:cubicBezTo>
                    <a:pt x="7536" y="0"/>
                    <a:pt x="7518" y="0"/>
                    <a:pt x="7506" y="6"/>
                  </a:cubicBezTo>
                  <a:cubicBezTo>
                    <a:pt x="7488" y="6"/>
                    <a:pt x="7476" y="18"/>
                    <a:pt x="7458" y="24"/>
                  </a:cubicBezTo>
                  <a:lnTo>
                    <a:pt x="7452" y="24"/>
                  </a:lnTo>
                  <a:cubicBezTo>
                    <a:pt x="7446" y="30"/>
                    <a:pt x="7429" y="30"/>
                    <a:pt x="7423" y="36"/>
                  </a:cubicBezTo>
                  <a:cubicBezTo>
                    <a:pt x="7417" y="36"/>
                    <a:pt x="7417" y="48"/>
                    <a:pt x="7405" y="48"/>
                  </a:cubicBezTo>
                  <a:lnTo>
                    <a:pt x="190" y="4133"/>
                  </a:lnTo>
                  <a:cubicBezTo>
                    <a:pt x="83" y="4204"/>
                    <a:pt x="6" y="4335"/>
                    <a:pt x="6" y="4537"/>
                  </a:cubicBezTo>
                  <a:cubicBezTo>
                    <a:pt x="0" y="4929"/>
                    <a:pt x="273" y="5422"/>
                    <a:pt x="618" y="5618"/>
                  </a:cubicBezTo>
                  <a:cubicBezTo>
                    <a:pt x="720" y="5680"/>
                    <a:pt x="816" y="5708"/>
                    <a:pt x="900" y="5708"/>
                  </a:cubicBezTo>
                  <a:cubicBezTo>
                    <a:pt x="968" y="5708"/>
                    <a:pt x="1028" y="5691"/>
                    <a:pt x="1081" y="5659"/>
                  </a:cubicBezTo>
                  <a:lnTo>
                    <a:pt x="1081" y="5659"/>
                  </a:lnTo>
                  <a:cubicBezTo>
                    <a:pt x="1075" y="5665"/>
                    <a:pt x="1069" y="5665"/>
                    <a:pt x="1063" y="5671"/>
                  </a:cubicBezTo>
                  <a:lnTo>
                    <a:pt x="8278" y="1580"/>
                  </a:lnTo>
                  <a:cubicBezTo>
                    <a:pt x="8385" y="1514"/>
                    <a:pt x="8462" y="1384"/>
                    <a:pt x="8462" y="1182"/>
                  </a:cubicBezTo>
                  <a:lnTo>
                    <a:pt x="8462" y="1117"/>
                  </a:lnTo>
                  <a:cubicBezTo>
                    <a:pt x="8462" y="1099"/>
                    <a:pt x="8456" y="1093"/>
                    <a:pt x="8456" y="1087"/>
                  </a:cubicBezTo>
                  <a:cubicBezTo>
                    <a:pt x="8456" y="1069"/>
                    <a:pt x="8456" y="1057"/>
                    <a:pt x="8444" y="1033"/>
                  </a:cubicBezTo>
                  <a:lnTo>
                    <a:pt x="8444" y="1010"/>
                  </a:lnTo>
                  <a:cubicBezTo>
                    <a:pt x="8444" y="992"/>
                    <a:pt x="8438" y="974"/>
                    <a:pt x="8438" y="950"/>
                  </a:cubicBezTo>
                  <a:lnTo>
                    <a:pt x="8438" y="938"/>
                  </a:lnTo>
                  <a:cubicBezTo>
                    <a:pt x="8432" y="915"/>
                    <a:pt x="8426" y="891"/>
                    <a:pt x="8426" y="873"/>
                  </a:cubicBezTo>
                  <a:cubicBezTo>
                    <a:pt x="8426" y="861"/>
                    <a:pt x="8414" y="855"/>
                    <a:pt x="8414" y="849"/>
                  </a:cubicBezTo>
                  <a:cubicBezTo>
                    <a:pt x="8408" y="832"/>
                    <a:pt x="8408" y="814"/>
                    <a:pt x="8402" y="796"/>
                  </a:cubicBezTo>
                  <a:cubicBezTo>
                    <a:pt x="8402" y="790"/>
                    <a:pt x="8397" y="784"/>
                    <a:pt x="8397" y="772"/>
                  </a:cubicBezTo>
                  <a:cubicBezTo>
                    <a:pt x="8385" y="760"/>
                    <a:pt x="8379" y="737"/>
                    <a:pt x="8373" y="725"/>
                  </a:cubicBezTo>
                  <a:cubicBezTo>
                    <a:pt x="8373" y="713"/>
                    <a:pt x="8367" y="713"/>
                    <a:pt x="8367" y="707"/>
                  </a:cubicBezTo>
                  <a:lnTo>
                    <a:pt x="8367" y="701"/>
                  </a:lnTo>
                  <a:cubicBezTo>
                    <a:pt x="8367" y="689"/>
                    <a:pt x="8355" y="683"/>
                    <a:pt x="8355" y="677"/>
                  </a:cubicBezTo>
                  <a:cubicBezTo>
                    <a:pt x="8349" y="653"/>
                    <a:pt x="8343" y="642"/>
                    <a:pt x="8325" y="618"/>
                  </a:cubicBezTo>
                  <a:cubicBezTo>
                    <a:pt x="8319" y="612"/>
                    <a:pt x="8319" y="594"/>
                    <a:pt x="8313" y="588"/>
                  </a:cubicBezTo>
                  <a:cubicBezTo>
                    <a:pt x="8307" y="576"/>
                    <a:pt x="8290" y="552"/>
                    <a:pt x="8284" y="535"/>
                  </a:cubicBezTo>
                  <a:cubicBezTo>
                    <a:pt x="8278" y="529"/>
                    <a:pt x="8266" y="517"/>
                    <a:pt x="8260" y="505"/>
                  </a:cubicBezTo>
                  <a:cubicBezTo>
                    <a:pt x="8254" y="493"/>
                    <a:pt x="8236" y="475"/>
                    <a:pt x="8230" y="457"/>
                  </a:cubicBezTo>
                  <a:cubicBezTo>
                    <a:pt x="8224" y="446"/>
                    <a:pt x="8218" y="434"/>
                    <a:pt x="8207" y="428"/>
                  </a:cubicBezTo>
                  <a:cubicBezTo>
                    <a:pt x="8195" y="410"/>
                    <a:pt x="8177" y="386"/>
                    <a:pt x="8171" y="374"/>
                  </a:cubicBezTo>
                  <a:cubicBezTo>
                    <a:pt x="8165" y="368"/>
                    <a:pt x="8165" y="357"/>
                    <a:pt x="8159" y="357"/>
                  </a:cubicBezTo>
                  <a:lnTo>
                    <a:pt x="8147" y="351"/>
                  </a:lnTo>
                  <a:cubicBezTo>
                    <a:pt x="8147" y="351"/>
                    <a:pt x="8147" y="345"/>
                    <a:pt x="8141" y="345"/>
                  </a:cubicBezTo>
                  <a:cubicBezTo>
                    <a:pt x="8129" y="327"/>
                    <a:pt x="8112" y="303"/>
                    <a:pt x="8100" y="291"/>
                  </a:cubicBezTo>
                  <a:lnTo>
                    <a:pt x="8088" y="285"/>
                  </a:lnTo>
                  <a:cubicBezTo>
                    <a:pt x="8076" y="267"/>
                    <a:pt x="8058" y="244"/>
                    <a:pt x="8040" y="232"/>
                  </a:cubicBezTo>
                  <a:lnTo>
                    <a:pt x="8028" y="226"/>
                  </a:lnTo>
                  <a:cubicBezTo>
                    <a:pt x="8017" y="208"/>
                    <a:pt x="7999" y="196"/>
                    <a:pt x="7981" y="178"/>
                  </a:cubicBezTo>
                  <a:cubicBezTo>
                    <a:pt x="7981" y="178"/>
                    <a:pt x="7969" y="178"/>
                    <a:pt x="7969" y="172"/>
                  </a:cubicBezTo>
                  <a:cubicBezTo>
                    <a:pt x="7957" y="155"/>
                    <a:pt x="7933" y="143"/>
                    <a:pt x="7922" y="125"/>
                  </a:cubicBezTo>
                  <a:cubicBezTo>
                    <a:pt x="7910" y="125"/>
                    <a:pt x="7910" y="119"/>
                    <a:pt x="7904" y="119"/>
                  </a:cubicBezTo>
                  <a:cubicBezTo>
                    <a:pt x="7880" y="107"/>
                    <a:pt x="7868" y="95"/>
                    <a:pt x="7844" y="83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73" y="48"/>
                  </a:cubicBezTo>
                  <a:cubicBezTo>
                    <a:pt x="7755" y="36"/>
                    <a:pt x="7743" y="30"/>
                    <a:pt x="7726" y="30"/>
                  </a:cubicBezTo>
                  <a:cubicBezTo>
                    <a:pt x="7720" y="30"/>
                    <a:pt x="7714" y="24"/>
                    <a:pt x="7714" y="24"/>
                  </a:cubicBezTo>
                  <a:cubicBezTo>
                    <a:pt x="7696" y="18"/>
                    <a:pt x="7684" y="18"/>
                    <a:pt x="7666" y="6"/>
                  </a:cubicBezTo>
                  <a:lnTo>
                    <a:pt x="7660" y="6"/>
                  </a:lnTo>
                  <a:cubicBezTo>
                    <a:pt x="7642" y="0"/>
                    <a:pt x="7631" y="0"/>
                    <a:pt x="76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8"/>
            <p:cNvSpPr/>
            <p:nvPr/>
          </p:nvSpPr>
          <p:spPr>
            <a:xfrm>
              <a:off x="2206276" y="-334028"/>
              <a:ext cx="4710316" cy="4027881"/>
            </a:xfrm>
            <a:custGeom>
              <a:avLst/>
              <a:gdLst/>
              <a:ahLst/>
              <a:cxnLst/>
              <a:rect l="l" t="t" r="r" b="b"/>
              <a:pathLst>
                <a:path w="48847" h="41770" extrusionOk="0">
                  <a:moveTo>
                    <a:pt x="42570" y="17761"/>
                  </a:moveTo>
                  <a:cubicBezTo>
                    <a:pt x="42546" y="17773"/>
                    <a:pt x="42522" y="17773"/>
                    <a:pt x="42499" y="17779"/>
                  </a:cubicBezTo>
                  <a:cubicBezTo>
                    <a:pt x="42505" y="17773"/>
                    <a:pt x="42511" y="17773"/>
                    <a:pt x="42516" y="17773"/>
                  </a:cubicBezTo>
                  <a:cubicBezTo>
                    <a:pt x="42534" y="17773"/>
                    <a:pt x="42552" y="17761"/>
                    <a:pt x="42570" y="17761"/>
                  </a:cubicBezTo>
                  <a:close/>
                  <a:moveTo>
                    <a:pt x="44767" y="17785"/>
                  </a:moveTo>
                  <a:cubicBezTo>
                    <a:pt x="44779" y="17791"/>
                    <a:pt x="44803" y="17791"/>
                    <a:pt x="44820" y="17803"/>
                  </a:cubicBezTo>
                  <a:cubicBezTo>
                    <a:pt x="44797" y="17791"/>
                    <a:pt x="44773" y="17791"/>
                    <a:pt x="44749" y="17785"/>
                  </a:cubicBezTo>
                  <a:close/>
                  <a:moveTo>
                    <a:pt x="44953" y="17836"/>
                  </a:moveTo>
                  <a:cubicBezTo>
                    <a:pt x="44954" y="17836"/>
                    <a:pt x="44957" y="17838"/>
                    <a:pt x="44957" y="17838"/>
                  </a:cubicBezTo>
                  <a:cubicBezTo>
                    <a:pt x="44975" y="17838"/>
                    <a:pt x="44987" y="17844"/>
                    <a:pt x="45004" y="17850"/>
                  </a:cubicBezTo>
                  <a:cubicBezTo>
                    <a:pt x="44987" y="17844"/>
                    <a:pt x="44969" y="17844"/>
                    <a:pt x="44951" y="17838"/>
                  </a:cubicBezTo>
                  <a:cubicBezTo>
                    <a:pt x="44951" y="17836"/>
                    <a:pt x="44952" y="17836"/>
                    <a:pt x="44953" y="17836"/>
                  </a:cubicBezTo>
                  <a:close/>
                  <a:moveTo>
                    <a:pt x="41893" y="17904"/>
                  </a:moveTo>
                  <a:cubicBezTo>
                    <a:pt x="41881" y="17910"/>
                    <a:pt x="41857" y="17922"/>
                    <a:pt x="41834" y="17922"/>
                  </a:cubicBezTo>
                  <a:cubicBezTo>
                    <a:pt x="41857" y="17910"/>
                    <a:pt x="41869" y="17910"/>
                    <a:pt x="41893" y="17904"/>
                  </a:cubicBezTo>
                  <a:close/>
                  <a:moveTo>
                    <a:pt x="45342" y="17953"/>
                  </a:moveTo>
                  <a:cubicBezTo>
                    <a:pt x="45343" y="17953"/>
                    <a:pt x="45343" y="17954"/>
                    <a:pt x="45343" y="17957"/>
                  </a:cubicBezTo>
                  <a:cubicBezTo>
                    <a:pt x="45355" y="17957"/>
                    <a:pt x="45355" y="17963"/>
                    <a:pt x="45361" y="17963"/>
                  </a:cubicBezTo>
                  <a:cubicBezTo>
                    <a:pt x="45355" y="17963"/>
                    <a:pt x="45343" y="17957"/>
                    <a:pt x="45337" y="17957"/>
                  </a:cubicBezTo>
                  <a:cubicBezTo>
                    <a:pt x="45340" y="17954"/>
                    <a:pt x="45341" y="17953"/>
                    <a:pt x="45342" y="17953"/>
                  </a:cubicBezTo>
                  <a:close/>
                  <a:moveTo>
                    <a:pt x="41673" y="17969"/>
                  </a:moveTo>
                  <a:cubicBezTo>
                    <a:pt x="41655" y="17978"/>
                    <a:pt x="41638" y="17984"/>
                    <a:pt x="41622" y="17986"/>
                  </a:cubicBezTo>
                  <a:lnTo>
                    <a:pt x="41622" y="17986"/>
                  </a:lnTo>
                  <a:cubicBezTo>
                    <a:pt x="41634" y="17981"/>
                    <a:pt x="41651" y="17980"/>
                    <a:pt x="41673" y="17969"/>
                  </a:cubicBezTo>
                  <a:close/>
                  <a:moveTo>
                    <a:pt x="41210" y="18117"/>
                  </a:moveTo>
                  <a:lnTo>
                    <a:pt x="41210" y="18117"/>
                  </a:lnTo>
                  <a:cubicBezTo>
                    <a:pt x="41186" y="18129"/>
                    <a:pt x="41169" y="18135"/>
                    <a:pt x="41151" y="18141"/>
                  </a:cubicBezTo>
                  <a:cubicBezTo>
                    <a:pt x="41151" y="18135"/>
                    <a:pt x="41151" y="18135"/>
                    <a:pt x="41157" y="18135"/>
                  </a:cubicBezTo>
                  <a:cubicBezTo>
                    <a:pt x="41174" y="18129"/>
                    <a:pt x="41198" y="18117"/>
                    <a:pt x="41210" y="18117"/>
                  </a:cubicBezTo>
                  <a:close/>
                  <a:moveTo>
                    <a:pt x="40967" y="18201"/>
                  </a:moveTo>
                  <a:cubicBezTo>
                    <a:pt x="40949" y="18207"/>
                    <a:pt x="40937" y="18218"/>
                    <a:pt x="40913" y="18224"/>
                  </a:cubicBezTo>
                  <a:cubicBezTo>
                    <a:pt x="40931" y="18218"/>
                    <a:pt x="40949" y="18207"/>
                    <a:pt x="40967" y="18201"/>
                  </a:cubicBezTo>
                  <a:close/>
                  <a:moveTo>
                    <a:pt x="45966" y="18224"/>
                  </a:moveTo>
                  <a:lnTo>
                    <a:pt x="45966" y="18224"/>
                  </a:lnTo>
                  <a:cubicBezTo>
                    <a:pt x="45978" y="18230"/>
                    <a:pt x="45990" y="18236"/>
                    <a:pt x="45996" y="18236"/>
                  </a:cubicBezTo>
                  <a:cubicBezTo>
                    <a:pt x="45984" y="18236"/>
                    <a:pt x="45978" y="18230"/>
                    <a:pt x="45966" y="18224"/>
                  </a:cubicBezTo>
                  <a:close/>
                  <a:moveTo>
                    <a:pt x="46129" y="18314"/>
                  </a:moveTo>
                  <a:lnTo>
                    <a:pt x="46131" y="18315"/>
                  </a:lnTo>
                  <a:lnTo>
                    <a:pt x="46131" y="18315"/>
                  </a:lnTo>
                  <a:cubicBezTo>
                    <a:pt x="46131" y="18315"/>
                    <a:pt x="46130" y="18314"/>
                    <a:pt x="46129" y="18314"/>
                  </a:cubicBezTo>
                  <a:close/>
                  <a:moveTo>
                    <a:pt x="40673" y="18320"/>
                  </a:moveTo>
                  <a:cubicBezTo>
                    <a:pt x="40670" y="18321"/>
                    <a:pt x="40667" y="18323"/>
                    <a:pt x="40664" y="18325"/>
                  </a:cubicBezTo>
                  <a:cubicBezTo>
                    <a:pt x="40667" y="18322"/>
                    <a:pt x="40671" y="18320"/>
                    <a:pt x="40673" y="18320"/>
                  </a:cubicBezTo>
                  <a:close/>
                  <a:moveTo>
                    <a:pt x="30035" y="36301"/>
                  </a:moveTo>
                  <a:lnTo>
                    <a:pt x="30035" y="36301"/>
                  </a:lnTo>
                  <a:cubicBezTo>
                    <a:pt x="30035" y="36330"/>
                    <a:pt x="30041" y="36347"/>
                    <a:pt x="30041" y="36377"/>
                  </a:cubicBezTo>
                  <a:cubicBezTo>
                    <a:pt x="30041" y="36359"/>
                    <a:pt x="30035" y="36330"/>
                    <a:pt x="30035" y="36301"/>
                  </a:cubicBezTo>
                  <a:close/>
                  <a:moveTo>
                    <a:pt x="30183" y="37261"/>
                  </a:moveTo>
                  <a:cubicBezTo>
                    <a:pt x="30189" y="37291"/>
                    <a:pt x="30195" y="37321"/>
                    <a:pt x="30195" y="37345"/>
                  </a:cubicBezTo>
                  <a:cubicBezTo>
                    <a:pt x="30189" y="37321"/>
                    <a:pt x="30189" y="37291"/>
                    <a:pt x="30183" y="37261"/>
                  </a:cubicBezTo>
                  <a:close/>
                  <a:moveTo>
                    <a:pt x="30231" y="37493"/>
                  </a:moveTo>
                  <a:cubicBezTo>
                    <a:pt x="30243" y="37517"/>
                    <a:pt x="30249" y="37535"/>
                    <a:pt x="30249" y="37552"/>
                  </a:cubicBezTo>
                  <a:cubicBezTo>
                    <a:pt x="30243" y="37529"/>
                    <a:pt x="30243" y="37517"/>
                    <a:pt x="30231" y="37493"/>
                  </a:cubicBezTo>
                  <a:close/>
                  <a:moveTo>
                    <a:pt x="30360" y="37954"/>
                  </a:moveTo>
                  <a:cubicBezTo>
                    <a:pt x="30365" y="37968"/>
                    <a:pt x="30369" y="37984"/>
                    <a:pt x="30372" y="37998"/>
                  </a:cubicBezTo>
                  <a:lnTo>
                    <a:pt x="30372" y="37998"/>
                  </a:lnTo>
                  <a:cubicBezTo>
                    <a:pt x="30370" y="37993"/>
                    <a:pt x="30367" y="37988"/>
                    <a:pt x="30367" y="37980"/>
                  </a:cubicBezTo>
                  <a:cubicBezTo>
                    <a:pt x="30364" y="37974"/>
                    <a:pt x="30363" y="37964"/>
                    <a:pt x="30360" y="37954"/>
                  </a:cubicBezTo>
                  <a:close/>
                  <a:moveTo>
                    <a:pt x="30430" y="38184"/>
                  </a:moveTo>
                  <a:cubicBezTo>
                    <a:pt x="30435" y="38198"/>
                    <a:pt x="30441" y="38211"/>
                    <a:pt x="30451" y="38223"/>
                  </a:cubicBezTo>
                  <a:cubicBezTo>
                    <a:pt x="30451" y="38225"/>
                    <a:pt x="30451" y="38225"/>
                    <a:pt x="30450" y="38225"/>
                  </a:cubicBezTo>
                  <a:cubicBezTo>
                    <a:pt x="30450" y="38225"/>
                    <a:pt x="30448" y="38217"/>
                    <a:pt x="30439" y="38217"/>
                  </a:cubicBezTo>
                  <a:cubicBezTo>
                    <a:pt x="30436" y="38209"/>
                    <a:pt x="30433" y="38197"/>
                    <a:pt x="30430" y="38184"/>
                  </a:cubicBezTo>
                  <a:close/>
                  <a:moveTo>
                    <a:pt x="30575" y="38556"/>
                  </a:moveTo>
                  <a:lnTo>
                    <a:pt x="30575" y="38556"/>
                  </a:lnTo>
                  <a:cubicBezTo>
                    <a:pt x="30581" y="38574"/>
                    <a:pt x="30587" y="38591"/>
                    <a:pt x="30599" y="38615"/>
                  </a:cubicBezTo>
                  <a:cubicBezTo>
                    <a:pt x="30587" y="38603"/>
                    <a:pt x="30587" y="38597"/>
                    <a:pt x="30587" y="38597"/>
                  </a:cubicBezTo>
                  <a:cubicBezTo>
                    <a:pt x="30581" y="38586"/>
                    <a:pt x="30575" y="38568"/>
                    <a:pt x="30575" y="38556"/>
                  </a:cubicBezTo>
                  <a:close/>
                  <a:moveTo>
                    <a:pt x="30647" y="38746"/>
                  </a:moveTo>
                  <a:cubicBezTo>
                    <a:pt x="30664" y="38776"/>
                    <a:pt x="30676" y="38805"/>
                    <a:pt x="30688" y="38829"/>
                  </a:cubicBezTo>
                  <a:cubicBezTo>
                    <a:pt x="30676" y="38823"/>
                    <a:pt x="30676" y="38805"/>
                    <a:pt x="30670" y="38799"/>
                  </a:cubicBezTo>
                  <a:cubicBezTo>
                    <a:pt x="30664" y="38782"/>
                    <a:pt x="30658" y="38770"/>
                    <a:pt x="30647" y="38746"/>
                  </a:cubicBezTo>
                  <a:close/>
                  <a:moveTo>
                    <a:pt x="30747" y="38930"/>
                  </a:moveTo>
                  <a:cubicBezTo>
                    <a:pt x="30759" y="38954"/>
                    <a:pt x="30765" y="38983"/>
                    <a:pt x="30783" y="39007"/>
                  </a:cubicBezTo>
                  <a:cubicBezTo>
                    <a:pt x="30777" y="39007"/>
                    <a:pt x="30777" y="39007"/>
                    <a:pt x="30777" y="39001"/>
                  </a:cubicBezTo>
                  <a:cubicBezTo>
                    <a:pt x="30765" y="38977"/>
                    <a:pt x="30753" y="38954"/>
                    <a:pt x="30747" y="38930"/>
                  </a:cubicBezTo>
                  <a:close/>
                  <a:moveTo>
                    <a:pt x="31032" y="39464"/>
                  </a:moveTo>
                  <a:cubicBezTo>
                    <a:pt x="31038" y="39473"/>
                    <a:pt x="31043" y="39482"/>
                    <a:pt x="31047" y="39490"/>
                  </a:cubicBezTo>
                  <a:lnTo>
                    <a:pt x="31047" y="39490"/>
                  </a:lnTo>
                  <a:cubicBezTo>
                    <a:pt x="31043" y="39483"/>
                    <a:pt x="31038" y="39475"/>
                    <a:pt x="31032" y="39464"/>
                  </a:cubicBezTo>
                  <a:close/>
                  <a:moveTo>
                    <a:pt x="31059" y="39510"/>
                  </a:moveTo>
                  <a:cubicBezTo>
                    <a:pt x="31061" y="39513"/>
                    <a:pt x="31063" y="39516"/>
                    <a:pt x="31065" y="39519"/>
                  </a:cubicBezTo>
                  <a:lnTo>
                    <a:pt x="31065" y="39519"/>
                  </a:lnTo>
                  <a:cubicBezTo>
                    <a:pt x="31064" y="39519"/>
                    <a:pt x="31063" y="39518"/>
                    <a:pt x="31062" y="39518"/>
                  </a:cubicBezTo>
                  <a:cubicBezTo>
                    <a:pt x="31061" y="39515"/>
                    <a:pt x="31060" y="39512"/>
                    <a:pt x="31059" y="39510"/>
                  </a:cubicBezTo>
                  <a:close/>
                  <a:moveTo>
                    <a:pt x="31077" y="39538"/>
                  </a:moveTo>
                  <a:cubicBezTo>
                    <a:pt x="31078" y="39539"/>
                    <a:pt x="31079" y="39540"/>
                    <a:pt x="31080" y="39542"/>
                  </a:cubicBezTo>
                  <a:cubicBezTo>
                    <a:pt x="31079" y="39541"/>
                    <a:pt x="31078" y="39539"/>
                    <a:pt x="31077" y="39538"/>
                  </a:cubicBezTo>
                  <a:close/>
                  <a:moveTo>
                    <a:pt x="31252" y="39791"/>
                  </a:moveTo>
                  <a:cubicBezTo>
                    <a:pt x="31264" y="39815"/>
                    <a:pt x="31282" y="39833"/>
                    <a:pt x="31294" y="39850"/>
                  </a:cubicBezTo>
                  <a:lnTo>
                    <a:pt x="31282" y="39838"/>
                  </a:lnTo>
                  <a:cubicBezTo>
                    <a:pt x="31270" y="39821"/>
                    <a:pt x="31258" y="39809"/>
                    <a:pt x="31252" y="39791"/>
                  </a:cubicBezTo>
                  <a:close/>
                  <a:moveTo>
                    <a:pt x="31387" y="39983"/>
                  </a:moveTo>
                  <a:lnTo>
                    <a:pt x="31387" y="39983"/>
                  </a:lnTo>
                  <a:cubicBezTo>
                    <a:pt x="31389" y="39985"/>
                    <a:pt x="31390" y="39987"/>
                    <a:pt x="31392" y="39989"/>
                  </a:cubicBezTo>
                  <a:lnTo>
                    <a:pt x="31392" y="39989"/>
                  </a:lnTo>
                  <a:cubicBezTo>
                    <a:pt x="31391" y="39988"/>
                    <a:pt x="31390" y="39987"/>
                    <a:pt x="31389" y="39987"/>
                  </a:cubicBezTo>
                  <a:cubicBezTo>
                    <a:pt x="31388" y="39986"/>
                    <a:pt x="31388" y="39984"/>
                    <a:pt x="31387" y="39983"/>
                  </a:cubicBezTo>
                  <a:close/>
                  <a:moveTo>
                    <a:pt x="31500" y="40119"/>
                  </a:moveTo>
                  <a:cubicBezTo>
                    <a:pt x="31508" y="40128"/>
                    <a:pt x="31515" y="40136"/>
                    <a:pt x="31523" y="40145"/>
                  </a:cubicBezTo>
                  <a:lnTo>
                    <a:pt x="31523" y="40145"/>
                  </a:lnTo>
                  <a:cubicBezTo>
                    <a:pt x="31512" y="40138"/>
                    <a:pt x="31506" y="40128"/>
                    <a:pt x="31500" y="40119"/>
                  </a:cubicBezTo>
                  <a:close/>
                  <a:moveTo>
                    <a:pt x="31532" y="40157"/>
                  </a:moveTo>
                  <a:cubicBezTo>
                    <a:pt x="31538" y="40163"/>
                    <a:pt x="31543" y="40170"/>
                    <a:pt x="31549" y="40177"/>
                  </a:cubicBezTo>
                  <a:lnTo>
                    <a:pt x="31537" y="40165"/>
                  </a:lnTo>
                  <a:cubicBezTo>
                    <a:pt x="31535" y="40163"/>
                    <a:pt x="31534" y="40160"/>
                    <a:pt x="31532" y="40157"/>
                  </a:cubicBezTo>
                  <a:close/>
                  <a:moveTo>
                    <a:pt x="31608" y="40236"/>
                  </a:moveTo>
                  <a:cubicBezTo>
                    <a:pt x="31626" y="40260"/>
                    <a:pt x="31644" y="40284"/>
                    <a:pt x="31668" y="40296"/>
                  </a:cubicBezTo>
                  <a:cubicBezTo>
                    <a:pt x="31668" y="40296"/>
                    <a:pt x="31656" y="40290"/>
                    <a:pt x="31650" y="40290"/>
                  </a:cubicBezTo>
                  <a:cubicBezTo>
                    <a:pt x="31638" y="40278"/>
                    <a:pt x="31620" y="40260"/>
                    <a:pt x="31608" y="40236"/>
                  </a:cubicBezTo>
                  <a:close/>
                  <a:moveTo>
                    <a:pt x="31902" y="40530"/>
                  </a:moveTo>
                  <a:cubicBezTo>
                    <a:pt x="31914" y="40540"/>
                    <a:pt x="31928" y="40550"/>
                    <a:pt x="31941" y="40563"/>
                  </a:cubicBezTo>
                  <a:cubicBezTo>
                    <a:pt x="31923" y="40557"/>
                    <a:pt x="31911" y="40539"/>
                    <a:pt x="31905" y="40533"/>
                  </a:cubicBezTo>
                  <a:lnTo>
                    <a:pt x="31902" y="40530"/>
                  </a:lnTo>
                  <a:close/>
                  <a:moveTo>
                    <a:pt x="32060" y="40678"/>
                  </a:moveTo>
                  <a:lnTo>
                    <a:pt x="32060" y="40678"/>
                  </a:lnTo>
                  <a:cubicBezTo>
                    <a:pt x="32062" y="40679"/>
                    <a:pt x="32064" y="40680"/>
                    <a:pt x="32066" y="40682"/>
                  </a:cubicBezTo>
                  <a:lnTo>
                    <a:pt x="32066" y="40682"/>
                  </a:lnTo>
                  <a:cubicBezTo>
                    <a:pt x="32062" y="40682"/>
                    <a:pt x="32061" y="40679"/>
                    <a:pt x="32060" y="40678"/>
                  </a:cubicBezTo>
                  <a:close/>
                  <a:moveTo>
                    <a:pt x="32077" y="40689"/>
                  </a:moveTo>
                  <a:cubicBezTo>
                    <a:pt x="32079" y="40691"/>
                    <a:pt x="32081" y="40692"/>
                    <a:pt x="32084" y="40694"/>
                  </a:cubicBezTo>
                  <a:cubicBezTo>
                    <a:pt x="32081" y="40692"/>
                    <a:pt x="32078" y="40691"/>
                    <a:pt x="32077" y="40689"/>
                  </a:cubicBezTo>
                  <a:close/>
                  <a:moveTo>
                    <a:pt x="32297" y="40860"/>
                  </a:moveTo>
                  <a:lnTo>
                    <a:pt x="32345" y="40894"/>
                  </a:lnTo>
                  <a:lnTo>
                    <a:pt x="32345" y="40894"/>
                  </a:lnTo>
                  <a:cubicBezTo>
                    <a:pt x="32340" y="40892"/>
                    <a:pt x="32335" y="40889"/>
                    <a:pt x="32333" y="40889"/>
                  </a:cubicBezTo>
                  <a:cubicBezTo>
                    <a:pt x="32321" y="40884"/>
                    <a:pt x="32303" y="40872"/>
                    <a:pt x="32297" y="40860"/>
                  </a:cubicBezTo>
                  <a:close/>
                  <a:moveTo>
                    <a:pt x="32446" y="40967"/>
                  </a:moveTo>
                  <a:cubicBezTo>
                    <a:pt x="32452" y="40969"/>
                    <a:pt x="32459" y="40973"/>
                    <a:pt x="32465" y="40976"/>
                  </a:cubicBezTo>
                  <a:lnTo>
                    <a:pt x="32465" y="40976"/>
                  </a:lnTo>
                  <a:cubicBezTo>
                    <a:pt x="32459" y="40973"/>
                    <a:pt x="32452" y="40970"/>
                    <a:pt x="32446" y="40967"/>
                  </a:cubicBezTo>
                  <a:close/>
                  <a:moveTo>
                    <a:pt x="13474" y="1"/>
                  </a:moveTo>
                  <a:cubicBezTo>
                    <a:pt x="13427" y="1"/>
                    <a:pt x="13385" y="7"/>
                    <a:pt x="13337" y="7"/>
                  </a:cubicBezTo>
                  <a:cubicBezTo>
                    <a:pt x="13308" y="7"/>
                    <a:pt x="13278" y="7"/>
                    <a:pt x="13248" y="19"/>
                  </a:cubicBezTo>
                  <a:cubicBezTo>
                    <a:pt x="13207" y="19"/>
                    <a:pt x="13153" y="25"/>
                    <a:pt x="13112" y="30"/>
                  </a:cubicBezTo>
                  <a:cubicBezTo>
                    <a:pt x="13082" y="30"/>
                    <a:pt x="13052" y="36"/>
                    <a:pt x="13029" y="36"/>
                  </a:cubicBezTo>
                  <a:cubicBezTo>
                    <a:pt x="12975" y="48"/>
                    <a:pt x="12922" y="54"/>
                    <a:pt x="12862" y="60"/>
                  </a:cubicBezTo>
                  <a:cubicBezTo>
                    <a:pt x="12845" y="60"/>
                    <a:pt x="12827" y="66"/>
                    <a:pt x="12803" y="66"/>
                  </a:cubicBezTo>
                  <a:lnTo>
                    <a:pt x="12791" y="66"/>
                  </a:lnTo>
                  <a:cubicBezTo>
                    <a:pt x="12773" y="66"/>
                    <a:pt x="12767" y="78"/>
                    <a:pt x="12756" y="78"/>
                  </a:cubicBezTo>
                  <a:cubicBezTo>
                    <a:pt x="12702" y="84"/>
                    <a:pt x="12643" y="90"/>
                    <a:pt x="12589" y="108"/>
                  </a:cubicBezTo>
                  <a:cubicBezTo>
                    <a:pt x="12577" y="108"/>
                    <a:pt x="12560" y="114"/>
                    <a:pt x="12548" y="114"/>
                  </a:cubicBezTo>
                  <a:cubicBezTo>
                    <a:pt x="12476" y="126"/>
                    <a:pt x="12417" y="137"/>
                    <a:pt x="12352" y="149"/>
                  </a:cubicBezTo>
                  <a:cubicBezTo>
                    <a:pt x="12340" y="149"/>
                    <a:pt x="12322" y="155"/>
                    <a:pt x="12310" y="155"/>
                  </a:cubicBezTo>
                  <a:cubicBezTo>
                    <a:pt x="12251" y="173"/>
                    <a:pt x="12197" y="179"/>
                    <a:pt x="12138" y="197"/>
                  </a:cubicBezTo>
                  <a:cubicBezTo>
                    <a:pt x="12120" y="197"/>
                    <a:pt x="12108" y="203"/>
                    <a:pt x="12091" y="203"/>
                  </a:cubicBezTo>
                  <a:cubicBezTo>
                    <a:pt x="12025" y="215"/>
                    <a:pt x="11960" y="232"/>
                    <a:pt x="11900" y="256"/>
                  </a:cubicBezTo>
                  <a:cubicBezTo>
                    <a:pt x="11883" y="262"/>
                    <a:pt x="11871" y="262"/>
                    <a:pt x="11853" y="268"/>
                  </a:cubicBezTo>
                  <a:cubicBezTo>
                    <a:pt x="11794" y="286"/>
                    <a:pt x="11746" y="298"/>
                    <a:pt x="11687" y="321"/>
                  </a:cubicBezTo>
                  <a:cubicBezTo>
                    <a:pt x="11669" y="327"/>
                    <a:pt x="11657" y="327"/>
                    <a:pt x="11645" y="333"/>
                  </a:cubicBezTo>
                  <a:lnTo>
                    <a:pt x="11449" y="405"/>
                  </a:lnTo>
                  <a:cubicBezTo>
                    <a:pt x="11431" y="411"/>
                    <a:pt x="11420" y="411"/>
                    <a:pt x="11402" y="416"/>
                  </a:cubicBezTo>
                  <a:cubicBezTo>
                    <a:pt x="11342" y="440"/>
                    <a:pt x="11283" y="452"/>
                    <a:pt x="11224" y="476"/>
                  </a:cubicBezTo>
                  <a:cubicBezTo>
                    <a:pt x="11212" y="482"/>
                    <a:pt x="11200" y="482"/>
                    <a:pt x="11188" y="494"/>
                  </a:cubicBezTo>
                  <a:cubicBezTo>
                    <a:pt x="11123" y="511"/>
                    <a:pt x="11051" y="541"/>
                    <a:pt x="10986" y="565"/>
                  </a:cubicBezTo>
                  <a:cubicBezTo>
                    <a:pt x="10974" y="571"/>
                    <a:pt x="10956" y="583"/>
                    <a:pt x="10933" y="589"/>
                  </a:cubicBezTo>
                  <a:cubicBezTo>
                    <a:pt x="10873" y="612"/>
                    <a:pt x="10808" y="642"/>
                    <a:pt x="10749" y="660"/>
                  </a:cubicBezTo>
                  <a:cubicBezTo>
                    <a:pt x="10743" y="672"/>
                    <a:pt x="10725" y="672"/>
                    <a:pt x="10719" y="678"/>
                  </a:cubicBezTo>
                  <a:cubicBezTo>
                    <a:pt x="10654" y="707"/>
                    <a:pt x="10576" y="737"/>
                    <a:pt x="10511" y="767"/>
                  </a:cubicBezTo>
                  <a:cubicBezTo>
                    <a:pt x="10499" y="773"/>
                    <a:pt x="10475" y="779"/>
                    <a:pt x="10458" y="791"/>
                  </a:cubicBezTo>
                  <a:cubicBezTo>
                    <a:pt x="10440" y="796"/>
                    <a:pt x="10416" y="808"/>
                    <a:pt x="10392" y="820"/>
                  </a:cubicBezTo>
                  <a:cubicBezTo>
                    <a:pt x="10363" y="832"/>
                    <a:pt x="10333" y="850"/>
                    <a:pt x="10303" y="856"/>
                  </a:cubicBezTo>
                  <a:lnTo>
                    <a:pt x="10214" y="897"/>
                  </a:lnTo>
                  <a:cubicBezTo>
                    <a:pt x="10161" y="921"/>
                    <a:pt x="10119" y="951"/>
                    <a:pt x="10066" y="975"/>
                  </a:cubicBezTo>
                  <a:cubicBezTo>
                    <a:pt x="10036" y="987"/>
                    <a:pt x="10012" y="1004"/>
                    <a:pt x="9983" y="1016"/>
                  </a:cubicBezTo>
                  <a:cubicBezTo>
                    <a:pt x="9923" y="1046"/>
                    <a:pt x="9876" y="1076"/>
                    <a:pt x="9816" y="1105"/>
                  </a:cubicBezTo>
                  <a:cubicBezTo>
                    <a:pt x="9793" y="1117"/>
                    <a:pt x="9769" y="1129"/>
                    <a:pt x="9757" y="1135"/>
                  </a:cubicBezTo>
                  <a:cubicBezTo>
                    <a:pt x="9674" y="1182"/>
                    <a:pt x="9597" y="1224"/>
                    <a:pt x="9519" y="1272"/>
                  </a:cubicBezTo>
                  <a:cubicBezTo>
                    <a:pt x="9442" y="1313"/>
                    <a:pt x="9359" y="1361"/>
                    <a:pt x="9288" y="1402"/>
                  </a:cubicBezTo>
                  <a:lnTo>
                    <a:pt x="9222" y="1450"/>
                  </a:lnTo>
                  <a:cubicBezTo>
                    <a:pt x="9169" y="1479"/>
                    <a:pt x="9116" y="1515"/>
                    <a:pt x="9062" y="1545"/>
                  </a:cubicBezTo>
                  <a:cubicBezTo>
                    <a:pt x="9032" y="1562"/>
                    <a:pt x="9015" y="1580"/>
                    <a:pt x="8985" y="1598"/>
                  </a:cubicBezTo>
                  <a:cubicBezTo>
                    <a:pt x="8932" y="1628"/>
                    <a:pt x="8884" y="1657"/>
                    <a:pt x="8837" y="1693"/>
                  </a:cubicBezTo>
                  <a:cubicBezTo>
                    <a:pt x="8807" y="1711"/>
                    <a:pt x="8777" y="1729"/>
                    <a:pt x="8753" y="1747"/>
                  </a:cubicBezTo>
                  <a:cubicBezTo>
                    <a:pt x="8700" y="1776"/>
                    <a:pt x="8658" y="1812"/>
                    <a:pt x="8605" y="1842"/>
                  </a:cubicBezTo>
                  <a:cubicBezTo>
                    <a:pt x="8575" y="1859"/>
                    <a:pt x="8551" y="1877"/>
                    <a:pt x="8522" y="1895"/>
                  </a:cubicBezTo>
                  <a:cubicBezTo>
                    <a:pt x="8468" y="1931"/>
                    <a:pt x="8421" y="1966"/>
                    <a:pt x="8361" y="2008"/>
                  </a:cubicBezTo>
                  <a:cubicBezTo>
                    <a:pt x="8338" y="2020"/>
                    <a:pt x="8320" y="2038"/>
                    <a:pt x="8302" y="2049"/>
                  </a:cubicBezTo>
                  <a:lnTo>
                    <a:pt x="7875" y="2364"/>
                  </a:lnTo>
                  <a:cubicBezTo>
                    <a:pt x="7869" y="2370"/>
                    <a:pt x="7863" y="2370"/>
                    <a:pt x="7857" y="2376"/>
                  </a:cubicBezTo>
                  <a:cubicBezTo>
                    <a:pt x="7768" y="2441"/>
                    <a:pt x="7679" y="2518"/>
                    <a:pt x="7590" y="2584"/>
                  </a:cubicBezTo>
                  <a:cubicBezTo>
                    <a:pt x="7560" y="2608"/>
                    <a:pt x="7536" y="2631"/>
                    <a:pt x="7506" y="2649"/>
                  </a:cubicBezTo>
                  <a:cubicBezTo>
                    <a:pt x="7441" y="2703"/>
                    <a:pt x="7382" y="2756"/>
                    <a:pt x="7310" y="2815"/>
                  </a:cubicBezTo>
                  <a:cubicBezTo>
                    <a:pt x="7281" y="2845"/>
                    <a:pt x="7245" y="2869"/>
                    <a:pt x="7215" y="2899"/>
                  </a:cubicBezTo>
                  <a:cubicBezTo>
                    <a:pt x="7150" y="2946"/>
                    <a:pt x="7091" y="3005"/>
                    <a:pt x="7025" y="3065"/>
                  </a:cubicBezTo>
                  <a:cubicBezTo>
                    <a:pt x="7002" y="3089"/>
                    <a:pt x="6972" y="3112"/>
                    <a:pt x="6948" y="3136"/>
                  </a:cubicBezTo>
                  <a:cubicBezTo>
                    <a:pt x="6859" y="3207"/>
                    <a:pt x="6776" y="3290"/>
                    <a:pt x="6687" y="3374"/>
                  </a:cubicBezTo>
                  <a:lnTo>
                    <a:pt x="6616" y="3445"/>
                  </a:lnTo>
                  <a:cubicBezTo>
                    <a:pt x="6556" y="3504"/>
                    <a:pt x="6491" y="3564"/>
                    <a:pt x="6432" y="3623"/>
                  </a:cubicBezTo>
                  <a:cubicBezTo>
                    <a:pt x="6402" y="3653"/>
                    <a:pt x="6372" y="3682"/>
                    <a:pt x="6331" y="3712"/>
                  </a:cubicBezTo>
                  <a:cubicBezTo>
                    <a:pt x="6271" y="3771"/>
                    <a:pt x="6206" y="3831"/>
                    <a:pt x="6147" y="3896"/>
                  </a:cubicBezTo>
                  <a:lnTo>
                    <a:pt x="6075" y="3973"/>
                  </a:lnTo>
                  <a:cubicBezTo>
                    <a:pt x="5992" y="4056"/>
                    <a:pt x="5909" y="4145"/>
                    <a:pt x="5826" y="4223"/>
                  </a:cubicBezTo>
                  <a:lnTo>
                    <a:pt x="5755" y="4300"/>
                  </a:lnTo>
                  <a:cubicBezTo>
                    <a:pt x="5695" y="4365"/>
                    <a:pt x="5636" y="4425"/>
                    <a:pt x="5577" y="4490"/>
                  </a:cubicBezTo>
                  <a:cubicBezTo>
                    <a:pt x="5547" y="4520"/>
                    <a:pt x="5517" y="4561"/>
                    <a:pt x="5488" y="4591"/>
                  </a:cubicBezTo>
                  <a:lnTo>
                    <a:pt x="5309" y="4787"/>
                  </a:lnTo>
                  <a:cubicBezTo>
                    <a:pt x="5286" y="4816"/>
                    <a:pt x="5262" y="4840"/>
                    <a:pt x="5232" y="4870"/>
                  </a:cubicBezTo>
                  <a:cubicBezTo>
                    <a:pt x="5155" y="4959"/>
                    <a:pt x="5078" y="5054"/>
                    <a:pt x="4995" y="5143"/>
                  </a:cubicBezTo>
                  <a:cubicBezTo>
                    <a:pt x="4977" y="5173"/>
                    <a:pt x="4953" y="5197"/>
                    <a:pt x="4929" y="5226"/>
                  </a:cubicBezTo>
                  <a:cubicBezTo>
                    <a:pt x="4870" y="5292"/>
                    <a:pt x="4817" y="5369"/>
                    <a:pt x="4757" y="5434"/>
                  </a:cubicBezTo>
                  <a:cubicBezTo>
                    <a:pt x="4727" y="5470"/>
                    <a:pt x="4698" y="5499"/>
                    <a:pt x="4680" y="5541"/>
                  </a:cubicBezTo>
                  <a:cubicBezTo>
                    <a:pt x="4621" y="5606"/>
                    <a:pt x="4567" y="5677"/>
                    <a:pt x="4508" y="5749"/>
                  </a:cubicBezTo>
                  <a:lnTo>
                    <a:pt x="4442" y="5838"/>
                  </a:lnTo>
                  <a:lnTo>
                    <a:pt x="4217" y="6123"/>
                  </a:lnTo>
                  <a:lnTo>
                    <a:pt x="4151" y="6212"/>
                  </a:lnTo>
                  <a:cubicBezTo>
                    <a:pt x="4098" y="6289"/>
                    <a:pt x="4039" y="6360"/>
                    <a:pt x="3985" y="6438"/>
                  </a:cubicBezTo>
                  <a:cubicBezTo>
                    <a:pt x="3956" y="6473"/>
                    <a:pt x="3938" y="6509"/>
                    <a:pt x="3908" y="6550"/>
                  </a:cubicBezTo>
                  <a:lnTo>
                    <a:pt x="3748" y="6770"/>
                  </a:lnTo>
                  <a:lnTo>
                    <a:pt x="3682" y="6859"/>
                  </a:lnTo>
                  <a:cubicBezTo>
                    <a:pt x="3617" y="6966"/>
                    <a:pt x="3540" y="7061"/>
                    <a:pt x="3475" y="7162"/>
                  </a:cubicBezTo>
                  <a:cubicBezTo>
                    <a:pt x="3451" y="7192"/>
                    <a:pt x="3439" y="7221"/>
                    <a:pt x="3415" y="7251"/>
                  </a:cubicBezTo>
                  <a:cubicBezTo>
                    <a:pt x="3362" y="7328"/>
                    <a:pt x="3314" y="7411"/>
                    <a:pt x="3267" y="7483"/>
                  </a:cubicBezTo>
                  <a:cubicBezTo>
                    <a:pt x="3243" y="7518"/>
                    <a:pt x="3225" y="7560"/>
                    <a:pt x="3195" y="7595"/>
                  </a:cubicBezTo>
                  <a:cubicBezTo>
                    <a:pt x="3148" y="7667"/>
                    <a:pt x="3095" y="7750"/>
                    <a:pt x="3053" y="7827"/>
                  </a:cubicBezTo>
                  <a:cubicBezTo>
                    <a:pt x="3029" y="7857"/>
                    <a:pt x="3017" y="7892"/>
                    <a:pt x="2994" y="7922"/>
                  </a:cubicBezTo>
                  <a:cubicBezTo>
                    <a:pt x="2928" y="8023"/>
                    <a:pt x="2869" y="8130"/>
                    <a:pt x="2810" y="8243"/>
                  </a:cubicBezTo>
                  <a:cubicBezTo>
                    <a:pt x="2792" y="8272"/>
                    <a:pt x="2768" y="8302"/>
                    <a:pt x="2756" y="8332"/>
                  </a:cubicBezTo>
                  <a:cubicBezTo>
                    <a:pt x="2709" y="8409"/>
                    <a:pt x="2667" y="8492"/>
                    <a:pt x="2614" y="8569"/>
                  </a:cubicBezTo>
                  <a:cubicBezTo>
                    <a:pt x="2590" y="8605"/>
                    <a:pt x="2572" y="8641"/>
                    <a:pt x="2548" y="8688"/>
                  </a:cubicBezTo>
                  <a:cubicBezTo>
                    <a:pt x="2501" y="8765"/>
                    <a:pt x="2459" y="8842"/>
                    <a:pt x="2412" y="8926"/>
                  </a:cubicBezTo>
                  <a:cubicBezTo>
                    <a:pt x="2400" y="8955"/>
                    <a:pt x="2376" y="8991"/>
                    <a:pt x="2364" y="9021"/>
                  </a:cubicBezTo>
                  <a:cubicBezTo>
                    <a:pt x="2305" y="9133"/>
                    <a:pt x="2251" y="9234"/>
                    <a:pt x="2192" y="9347"/>
                  </a:cubicBezTo>
                  <a:lnTo>
                    <a:pt x="2144" y="9436"/>
                  </a:lnTo>
                  <a:cubicBezTo>
                    <a:pt x="2103" y="9519"/>
                    <a:pt x="2067" y="9597"/>
                    <a:pt x="2020" y="9686"/>
                  </a:cubicBezTo>
                  <a:cubicBezTo>
                    <a:pt x="1996" y="9727"/>
                    <a:pt x="1984" y="9769"/>
                    <a:pt x="1960" y="9804"/>
                  </a:cubicBezTo>
                  <a:cubicBezTo>
                    <a:pt x="1925" y="9887"/>
                    <a:pt x="1877" y="9971"/>
                    <a:pt x="1842" y="10054"/>
                  </a:cubicBezTo>
                  <a:cubicBezTo>
                    <a:pt x="1830" y="10089"/>
                    <a:pt x="1812" y="10119"/>
                    <a:pt x="1800" y="10155"/>
                  </a:cubicBezTo>
                  <a:cubicBezTo>
                    <a:pt x="1747" y="10268"/>
                    <a:pt x="1693" y="10380"/>
                    <a:pt x="1652" y="10487"/>
                  </a:cubicBezTo>
                  <a:cubicBezTo>
                    <a:pt x="1634" y="10517"/>
                    <a:pt x="1622" y="10547"/>
                    <a:pt x="1610" y="10576"/>
                  </a:cubicBezTo>
                  <a:cubicBezTo>
                    <a:pt x="1574" y="10659"/>
                    <a:pt x="1539" y="10748"/>
                    <a:pt x="1503" y="10838"/>
                  </a:cubicBezTo>
                  <a:cubicBezTo>
                    <a:pt x="1485" y="10873"/>
                    <a:pt x="1462" y="10921"/>
                    <a:pt x="1450" y="10956"/>
                  </a:cubicBezTo>
                  <a:cubicBezTo>
                    <a:pt x="1414" y="11039"/>
                    <a:pt x="1384" y="11123"/>
                    <a:pt x="1343" y="11212"/>
                  </a:cubicBezTo>
                  <a:cubicBezTo>
                    <a:pt x="1331" y="11247"/>
                    <a:pt x="1313" y="11277"/>
                    <a:pt x="1301" y="11313"/>
                  </a:cubicBezTo>
                  <a:cubicBezTo>
                    <a:pt x="1254" y="11425"/>
                    <a:pt x="1212" y="11538"/>
                    <a:pt x="1165" y="11657"/>
                  </a:cubicBezTo>
                  <a:cubicBezTo>
                    <a:pt x="1159" y="11687"/>
                    <a:pt x="1147" y="11716"/>
                    <a:pt x="1135" y="11746"/>
                  </a:cubicBezTo>
                  <a:cubicBezTo>
                    <a:pt x="1105" y="11835"/>
                    <a:pt x="1070" y="11924"/>
                    <a:pt x="1040" y="12013"/>
                  </a:cubicBezTo>
                  <a:cubicBezTo>
                    <a:pt x="1028" y="12049"/>
                    <a:pt x="1010" y="12090"/>
                    <a:pt x="998" y="12132"/>
                  </a:cubicBezTo>
                  <a:cubicBezTo>
                    <a:pt x="969" y="12209"/>
                    <a:pt x="939" y="12298"/>
                    <a:pt x="909" y="12381"/>
                  </a:cubicBezTo>
                  <a:cubicBezTo>
                    <a:pt x="892" y="12417"/>
                    <a:pt x="886" y="12447"/>
                    <a:pt x="868" y="12488"/>
                  </a:cubicBezTo>
                  <a:cubicBezTo>
                    <a:pt x="832" y="12595"/>
                    <a:pt x="797" y="12714"/>
                    <a:pt x="761" y="12827"/>
                  </a:cubicBezTo>
                  <a:cubicBezTo>
                    <a:pt x="749" y="12856"/>
                    <a:pt x="743" y="12886"/>
                    <a:pt x="737" y="12910"/>
                  </a:cubicBezTo>
                  <a:cubicBezTo>
                    <a:pt x="707" y="12999"/>
                    <a:pt x="684" y="13088"/>
                    <a:pt x="654" y="13177"/>
                  </a:cubicBezTo>
                  <a:cubicBezTo>
                    <a:pt x="648" y="13189"/>
                    <a:pt x="642" y="13213"/>
                    <a:pt x="642" y="13231"/>
                  </a:cubicBezTo>
                  <a:cubicBezTo>
                    <a:pt x="624" y="13272"/>
                    <a:pt x="618" y="13320"/>
                    <a:pt x="601" y="13361"/>
                  </a:cubicBezTo>
                  <a:cubicBezTo>
                    <a:pt x="601" y="13379"/>
                    <a:pt x="595" y="13385"/>
                    <a:pt x="595" y="13397"/>
                  </a:cubicBezTo>
                  <a:cubicBezTo>
                    <a:pt x="571" y="13486"/>
                    <a:pt x="553" y="13575"/>
                    <a:pt x="529" y="13658"/>
                  </a:cubicBezTo>
                  <a:cubicBezTo>
                    <a:pt x="523" y="13676"/>
                    <a:pt x="523" y="13694"/>
                    <a:pt x="512" y="13712"/>
                  </a:cubicBezTo>
                  <a:cubicBezTo>
                    <a:pt x="494" y="13783"/>
                    <a:pt x="476" y="13866"/>
                    <a:pt x="452" y="13943"/>
                  </a:cubicBezTo>
                  <a:cubicBezTo>
                    <a:pt x="452" y="13955"/>
                    <a:pt x="446" y="13961"/>
                    <a:pt x="446" y="13979"/>
                  </a:cubicBezTo>
                  <a:cubicBezTo>
                    <a:pt x="422" y="14068"/>
                    <a:pt x="411" y="14151"/>
                    <a:pt x="387" y="14240"/>
                  </a:cubicBezTo>
                  <a:cubicBezTo>
                    <a:pt x="381" y="14252"/>
                    <a:pt x="381" y="14276"/>
                    <a:pt x="375" y="14287"/>
                  </a:cubicBezTo>
                  <a:cubicBezTo>
                    <a:pt x="357" y="14365"/>
                    <a:pt x="333" y="14448"/>
                    <a:pt x="322" y="14519"/>
                  </a:cubicBezTo>
                  <a:cubicBezTo>
                    <a:pt x="322" y="14537"/>
                    <a:pt x="316" y="14543"/>
                    <a:pt x="316" y="14555"/>
                  </a:cubicBezTo>
                  <a:cubicBezTo>
                    <a:pt x="298" y="14644"/>
                    <a:pt x="274" y="14727"/>
                    <a:pt x="262" y="14816"/>
                  </a:cubicBezTo>
                  <a:cubicBezTo>
                    <a:pt x="262" y="14834"/>
                    <a:pt x="256" y="14852"/>
                    <a:pt x="256" y="14869"/>
                  </a:cubicBezTo>
                  <a:cubicBezTo>
                    <a:pt x="238" y="14953"/>
                    <a:pt x="227" y="15024"/>
                    <a:pt x="209" y="15107"/>
                  </a:cubicBezTo>
                  <a:cubicBezTo>
                    <a:pt x="209" y="15113"/>
                    <a:pt x="203" y="15131"/>
                    <a:pt x="203" y="15137"/>
                  </a:cubicBezTo>
                  <a:cubicBezTo>
                    <a:pt x="185" y="15226"/>
                    <a:pt x="173" y="15309"/>
                    <a:pt x="167" y="15398"/>
                  </a:cubicBezTo>
                  <a:cubicBezTo>
                    <a:pt x="167" y="15410"/>
                    <a:pt x="155" y="15434"/>
                    <a:pt x="155" y="15445"/>
                  </a:cubicBezTo>
                  <a:cubicBezTo>
                    <a:pt x="143" y="15529"/>
                    <a:pt x="137" y="15606"/>
                    <a:pt x="126" y="15683"/>
                  </a:cubicBezTo>
                  <a:cubicBezTo>
                    <a:pt x="126" y="15695"/>
                    <a:pt x="126" y="15707"/>
                    <a:pt x="120" y="15713"/>
                  </a:cubicBezTo>
                  <a:cubicBezTo>
                    <a:pt x="114" y="15802"/>
                    <a:pt x="96" y="15885"/>
                    <a:pt x="90" y="15974"/>
                  </a:cubicBezTo>
                  <a:cubicBezTo>
                    <a:pt x="90" y="15992"/>
                    <a:pt x="84" y="16009"/>
                    <a:pt x="84" y="16027"/>
                  </a:cubicBezTo>
                  <a:cubicBezTo>
                    <a:pt x="78" y="16110"/>
                    <a:pt x="66" y="16182"/>
                    <a:pt x="60" y="16265"/>
                  </a:cubicBezTo>
                  <a:lnTo>
                    <a:pt x="60" y="16295"/>
                  </a:lnTo>
                  <a:lnTo>
                    <a:pt x="60" y="16306"/>
                  </a:lnTo>
                  <a:cubicBezTo>
                    <a:pt x="54" y="16366"/>
                    <a:pt x="54" y="16419"/>
                    <a:pt x="48" y="16479"/>
                  </a:cubicBezTo>
                  <a:cubicBezTo>
                    <a:pt x="48" y="16508"/>
                    <a:pt x="37" y="16544"/>
                    <a:pt x="37" y="16574"/>
                  </a:cubicBezTo>
                  <a:cubicBezTo>
                    <a:pt x="31" y="16645"/>
                    <a:pt x="31" y="16710"/>
                    <a:pt x="25" y="16770"/>
                  </a:cubicBezTo>
                  <a:cubicBezTo>
                    <a:pt x="25" y="16799"/>
                    <a:pt x="25" y="16829"/>
                    <a:pt x="19" y="16853"/>
                  </a:cubicBezTo>
                  <a:cubicBezTo>
                    <a:pt x="19" y="16924"/>
                    <a:pt x="7" y="17001"/>
                    <a:pt x="7" y="17072"/>
                  </a:cubicBezTo>
                  <a:lnTo>
                    <a:pt x="7" y="17132"/>
                  </a:lnTo>
                  <a:cubicBezTo>
                    <a:pt x="7" y="17227"/>
                    <a:pt x="1" y="17316"/>
                    <a:pt x="1" y="17405"/>
                  </a:cubicBezTo>
                  <a:lnTo>
                    <a:pt x="1" y="17660"/>
                  </a:lnTo>
                  <a:lnTo>
                    <a:pt x="1" y="17743"/>
                  </a:lnTo>
                  <a:cubicBezTo>
                    <a:pt x="1" y="17791"/>
                    <a:pt x="1" y="17850"/>
                    <a:pt x="7" y="17904"/>
                  </a:cubicBezTo>
                  <a:cubicBezTo>
                    <a:pt x="7" y="17933"/>
                    <a:pt x="7" y="17969"/>
                    <a:pt x="19" y="17999"/>
                  </a:cubicBezTo>
                  <a:cubicBezTo>
                    <a:pt x="19" y="18052"/>
                    <a:pt x="25" y="18106"/>
                    <a:pt x="25" y="18159"/>
                  </a:cubicBezTo>
                  <a:cubicBezTo>
                    <a:pt x="25" y="18189"/>
                    <a:pt x="25" y="18218"/>
                    <a:pt x="31" y="18248"/>
                  </a:cubicBezTo>
                  <a:cubicBezTo>
                    <a:pt x="37" y="18307"/>
                    <a:pt x="37" y="18355"/>
                    <a:pt x="48" y="18408"/>
                  </a:cubicBezTo>
                  <a:cubicBezTo>
                    <a:pt x="48" y="18432"/>
                    <a:pt x="48" y="18456"/>
                    <a:pt x="54" y="18486"/>
                  </a:cubicBezTo>
                  <a:cubicBezTo>
                    <a:pt x="60" y="18557"/>
                    <a:pt x="66" y="18640"/>
                    <a:pt x="78" y="18711"/>
                  </a:cubicBezTo>
                  <a:cubicBezTo>
                    <a:pt x="78" y="18735"/>
                    <a:pt x="84" y="18759"/>
                    <a:pt x="84" y="18783"/>
                  </a:cubicBezTo>
                  <a:cubicBezTo>
                    <a:pt x="90" y="18842"/>
                    <a:pt x="96" y="18889"/>
                    <a:pt x="108" y="18943"/>
                  </a:cubicBezTo>
                  <a:cubicBezTo>
                    <a:pt x="108" y="18973"/>
                    <a:pt x="114" y="18996"/>
                    <a:pt x="120" y="19026"/>
                  </a:cubicBezTo>
                  <a:cubicBezTo>
                    <a:pt x="126" y="19056"/>
                    <a:pt x="126" y="19085"/>
                    <a:pt x="137" y="19109"/>
                  </a:cubicBezTo>
                  <a:cubicBezTo>
                    <a:pt x="137" y="19127"/>
                    <a:pt x="143" y="19151"/>
                    <a:pt x="143" y="19174"/>
                  </a:cubicBezTo>
                  <a:cubicBezTo>
                    <a:pt x="149" y="19198"/>
                    <a:pt x="149" y="19228"/>
                    <a:pt x="155" y="19246"/>
                  </a:cubicBezTo>
                  <a:cubicBezTo>
                    <a:pt x="167" y="19299"/>
                    <a:pt x="173" y="19353"/>
                    <a:pt x="185" y="19406"/>
                  </a:cubicBezTo>
                  <a:cubicBezTo>
                    <a:pt x="197" y="19424"/>
                    <a:pt x="197" y="19448"/>
                    <a:pt x="203" y="19465"/>
                  </a:cubicBezTo>
                  <a:cubicBezTo>
                    <a:pt x="215" y="19537"/>
                    <a:pt x="232" y="19602"/>
                    <a:pt x="244" y="19673"/>
                  </a:cubicBezTo>
                  <a:cubicBezTo>
                    <a:pt x="244" y="19685"/>
                    <a:pt x="256" y="19703"/>
                    <a:pt x="256" y="19709"/>
                  </a:cubicBezTo>
                  <a:cubicBezTo>
                    <a:pt x="268" y="19768"/>
                    <a:pt x="274" y="19822"/>
                    <a:pt x="292" y="19881"/>
                  </a:cubicBezTo>
                  <a:cubicBezTo>
                    <a:pt x="298" y="19899"/>
                    <a:pt x="304" y="19923"/>
                    <a:pt x="304" y="19946"/>
                  </a:cubicBezTo>
                  <a:cubicBezTo>
                    <a:pt x="322" y="19988"/>
                    <a:pt x="327" y="20035"/>
                    <a:pt x="345" y="20077"/>
                  </a:cubicBezTo>
                  <a:cubicBezTo>
                    <a:pt x="351" y="20101"/>
                    <a:pt x="357" y="20124"/>
                    <a:pt x="363" y="20154"/>
                  </a:cubicBezTo>
                  <a:cubicBezTo>
                    <a:pt x="381" y="20196"/>
                    <a:pt x="393" y="20249"/>
                    <a:pt x="411" y="20297"/>
                  </a:cubicBezTo>
                  <a:cubicBezTo>
                    <a:pt x="417" y="20309"/>
                    <a:pt x="417" y="20332"/>
                    <a:pt x="422" y="20344"/>
                  </a:cubicBezTo>
                  <a:cubicBezTo>
                    <a:pt x="446" y="20415"/>
                    <a:pt x="470" y="20475"/>
                    <a:pt x="482" y="20540"/>
                  </a:cubicBezTo>
                  <a:cubicBezTo>
                    <a:pt x="494" y="20552"/>
                    <a:pt x="500" y="20570"/>
                    <a:pt x="500" y="20582"/>
                  </a:cubicBezTo>
                  <a:cubicBezTo>
                    <a:pt x="512" y="20629"/>
                    <a:pt x="535" y="20683"/>
                    <a:pt x="553" y="20724"/>
                  </a:cubicBezTo>
                  <a:lnTo>
                    <a:pt x="571" y="20790"/>
                  </a:lnTo>
                  <a:cubicBezTo>
                    <a:pt x="589" y="20831"/>
                    <a:pt x="601" y="20873"/>
                    <a:pt x="618" y="20908"/>
                  </a:cubicBezTo>
                  <a:cubicBezTo>
                    <a:pt x="624" y="20932"/>
                    <a:pt x="630" y="20956"/>
                    <a:pt x="648" y="20980"/>
                  </a:cubicBezTo>
                  <a:cubicBezTo>
                    <a:pt x="660" y="21021"/>
                    <a:pt x="684" y="21069"/>
                    <a:pt x="707" y="21104"/>
                  </a:cubicBezTo>
                  <a:lnTo>
                    <a:pt x="731" y="21146"/>
                  </a:lnTo>
                  <a:cubicBezTo>
                    <a:pt x="761" y="21205"/>
                    <a:pt x="779" y="21259"/>
                    <a:pt x="808" y="21318"/>
                  </a:cubicBezTo>
                  <a:lnTo>
                    <a:pt x="832" y="21366"/>
                  </a:lnTo>
                  <a:cubicBezTo>
                    <a:pt x="856" y="21401"/>
                    <a:pt x="880" y="21443"/>
                    <a:pt x="892" y="21484"/>
                  </a:cubicBezTo>
                  <a:cubicBezTo>
                    <a:pt x="898" y="21502"/>
                    <a:pt x="915" y="21520"/>
                    <a:pt x="921" y="21544"/>
                  </a:cubicBezTo>
                  <a:cubicBezTo>
                    <a:pt x="945" y="21579"/>
                    <a:pt x="957" y="21609"/>
                    <a:pt x="981" y="21645"/>
                  </a:cubicBezTo>
                  <a:cubicBezTo>
                    <a:pt x="998" y="21668"/>
                    <a:pt x="1004" y="21680"/>
                    <a:pt x="1016" y="21704"/>
                  </a:cubicBezTo>
                  <a:cubicBezTo>
                    <a:pt x="1040" y="21740"/>
                    <a:pt x="1064" y="21787"/>
                    <a:pt x="1093" y="21823"/>
                  </a:cubicBezTo>
                  <a:cubicBezTo>
                    <a:pt x="1099" y="21841"/>
                    <a:pt x="1105" y="21846"/>
                    <a:pt x="1117" y="21858"/>
                  </a:cubicBezTo>
                  <a:cubicBezTo>
                    <a:pt x="1147" y="21912"/>
                    <a:pt x="1183" y="21959"/>
                    <a:pt x="1212" y="22007"/>
                  </a:cubicBezTo>
                  <a:cubicBezTo>
                    <a:pt x="1218" y="22025"/>
                    <a:pt x="1236" y="22037"/>
                    <a:pt x="1242" y="22054"/>
                  </a:cubicBezTo>
                  <a:cubicBezTo>
                    <a:pt x="1266" y="22090"/>
                    <a:pt x="1283" y="22120"/>
                    <a:pt x="1313" y="22155"/>
                  </a:cubicBezTo>
                  <a:cubicBezTo>
                    <a:pt x="1331" y="22173"/>
                    <a:pt x="1343" y="22197"/>
                    <a:pt x="1355" y="22209"/>
                  </a:cubicBezTo>
                  <a:cubicBezTo>
                    <a:pt x="1373" y="22238"/>
                    <a:pt x="1396" y="22268"/>
                    <a:pt x="1426" y="22298"/>
                  </a:cubicBezTo>
                  <a:cubicBezTo>
                    <a:pt x="1444" y="22316"/>
                    <a:pt x="1450" y="22327"/>
                    <a:pt x="1462" y="22351"/>
                  </a:cubicBezTo>
                  <a:cubicBezTo>
                    <a:pt x="1491" y="22387"/>
                    <a:pt x="1521" y="22422"/>
                    <a:pt x="1551" y="22452"/>
                  </a:cubicBezTo>
                  <a:cubicBezTo>
                    <a:pt x="1563" y="22464"/>
                    <a:pt x="1568" y="22470"/>
                    <a:pt x="1574" y="22482"/>
                  </a:cubicBezTo>
                  <a:cubicBezTo>
                    <a:pt x="1610" y="22529"/>
                    <a:pt x="1652" y="22565"/>
                    <a:pt x="1687" y="22612"/>
                  </a:cubicBezTo>
                  <a:lnTo>
                    <a:pt x="1723" y="22648"/>
                  </a:lnTo>
                  <a:cubicBezTo>
                    <a:pt x="1753" y="22678"/>
                    <a:pt x="1776" y="22707"/>
                    <a:pt x="1806" y="22731"/>
                  </a:cubicBezTo>
                  <a:lnTo>
                    <a:pt x="1848" y="22773"/>
                  </a:lnTo>
                  <a:lnTo>
                    <a:pt x="1931" y="22856"/>
                  </a:lnTo>
                  <a:cubicBezTo>
                    <a:pt x="1949" y="22868"/>
                    <a:pt x="1960" y="22886"/>
                    <a:pt x="1978" y="22892"/>
                  </a:cubicBezTo>
                  <a:cubicBezTo>
                    <a:pt x="2014" y="22921"/>
                    <a:pt x="2049" y="22957"/>
                    <a:pt x="2085" y="22987"/>
                  </a:cubicBezTo>
                  <a:lnTo>
                    <a:pt x="2103" y="23004"/>
                  </a:lnTo>
                  <a:cubicBezTo>
                    <a:pt x="2144" y="23040"/>
                    <a:pt x="2192" y="23070"/>
                    <a:pt x="2234" y="23105"/>
                  </a:cubicBezTo>
                  <a:cubicBezTo>
                    <a:pt x="2251" y="23117"/>
                    <a:pt x="2263" y="23129"/>
                    <a:pt x="2281" y="23135"/>
                  </a:cubicBezTo>
                  <a:cubicBezTo>
                    <a:pt x="2311" y="23159"/>
                    <a:pt x="2340" y="23183"/>
                    <a:pt x="2376" y="23206"/>
                  </a:cubicBezTo>
                  <a:cubicBezTo>
                    <a:pt x="2394" y="23218"/>
                    <a:pt x="2406" y="23224"/>
                    <a:pt x="2424" y="23242"/>
                  </a:cubicBezTo>
                  <a:cubicBezTo>
                    <a:pt x="2453" y="23266"/>
                    <a:pt x="2489" y="23283"/>
                    <a:pt x="2519" y="23307"/>
                  </a:cubicBezTo>
                  <a:cubicBezTo>
                    <a:pt x="2530" y="23313"/>
                    <a:pt x="2548" y="23331"/>
                    <a:pt x="2560" y="23337"/>
                  </a:cubicBezTo>
                  <a:cubicBezTo>
                    <a:pt x="2608" y="23367"/>
                    <a:pt x="2661" y="23396"/>
                    <a:pt x="2703" y="23426"/>
                  </a:cubicBezTo>
                  <a:lnTo>
                    <a:pt x="32580" y="41082"/>
                  </a:lnTo>
                  <a:lnTo>
                    <a:pt x="32580" y="41082"/>
                  </a:lnTo>
                  <a:cubicBezTo>
                    <a:pt x="32577" y="41081"/>
                    <a:pt x="32574" y="41080"/>
                    <a:pt x="32570" y="41079"/>
                  </a:cubicBezTo>
                  <a:lnTo>
                    <a:pt x="32570" y="41079"/>
                  </a:lnTo>
                  <a:cubicBezTo>
                    <a:pt x="33312" y="41533"/>
                    <a:pt x="34181" y="41769"/>
                    <a:pt x="35144" y="41769"/>
                  </a:cubicBezTo>
                  <a:cubicBezTo>
                    <a:pt x="36400" y="41769"/>
                    <a:pt x="37816" y="41366"/>
                    <a:pt x="39316" y="40515"/>
                  </a:cubicBezTo>
                  <a:cubicBezTo>
                    <a:pt x="44529" y="37558"/>
                    <a:pt x="48769" y="30338"/>
                    <a:pt x="48799" y="24376"/>
                  </a:cubicBezTo>
                  <a:cubicBezTo>
                    <a:pt x="48846" y="21395"/>
                    <a:pt x="47811" y="19307"/>
                    <a:pt x="46136" y="18319"/>
                  </a:cubicBezTo>
                  <a:lnTo>
                    <a:pt x="46136" y="18319"/>
                  </a:lnTo>
                  <a:cubicBezTo>
                    <a:pt x="46137" y="18319"/>
                    <a:pt x="46138" y="18319"/>
                    <a:pt x="46139" y="18319"/>
                  </a:cubicBezTo>
                  <a:lnTo>
                    <a:pt x="46131" y="18315"/>
                  </a:lnTo>
                  <a:lnTo>
                    <a:pt x="46131" y="18315"/>
                  </a:lnTo>
                  <a:cubicBezTo>
                    <a:pt x="46132" y="18316"/>
                    <a:pt x="46133" y="18317"/>
                    <a:pt x="46134" y="18318"/>
                  </a:cubicBezTo>
                  <a:lnTo>
                    <a:pt x="46134" y="18318"/>
                  </a:lnTo>
                  <a:cubicBezTo>
                    <a:pt x="46132" y="18316"/>
                    <a:pt x="46129" y="18315"/>
                    <a:pt x="46127" y="18313"/>
                  </a:cubicBezTo>
                  <a:lnTo>
                    <a:pt x="46127" y="18313"/>
                  </a:lnTo>
                  <a:cubicBezTo>
                    <a:pt x="46128" y="18313"/>
                    <a:pt x="46129" y="18314"/>
                    <a:pt x="46129" y="18314"/>
                  </a:cubicBezTo>
                  <a:lnTo>
                    <a:pt x="46129" y="18314"/>
                  </a:lnTo>
                  <a:lnTo>
                    <a:pt x="16205" y="642"/>
                  </a:lnTo>
                  <a:cubicBezTo>
                    <a:pt x="16146" y="612"/>
                    <a:pt x="16093" y="571"/>
                    <a:pt x="16033" y="541"/>
                  </a:cubicBezTo>
                  <a:cubicBezTo>
                    <a:pt x="16010" y="535"/>
                    <a:pt x="15998" y="523"/>
                    <a:pt x="15974" y="511"/>
                  </a:cubicBezTo>
                  <a:cubicBezTo>
                    <a:pt x="15938" y="494"/>
                    <a:pt x="15897" y="476"/>
                    <a:pt x="15855" y="452"/>
                  </a:cubicBezTo>
                  <a:cubicBezTo>
                    <a:pt x="15831" y="440"/>
                    <a:pt x="15814" y="434"/>
                    <a:pt x="15778" y="422"/>
                  </a:cubicBezTo>
                  <a:lnTo>
                    <a:pt x="15671" y="381"/>
                  </a:lnTo>
                  <a:cubicBezTo>
                    <a:pt x="15647" y="375"/>
                    <a:pt x="15618" y="357"/>
                    <a:pt x="15594" y="351"/>
                  </a:cubicBezTo>
                  <a:cubicBezTo>
                    <a:pt x="15558" y="333"/>
                    <a:pt x="15523" y="321"/>
                    <a:pt x="15493" y="304"/>
                  </a:cubicBezTo>
                  <a:cubicBezTo>
                    <a:pt x="15463" y="298"/>
                    <a:pt x="15439" y="286"/>
                    <a:pt x="15410" y="274"/>
                  </a:cubicBezTo>
                  <a:cubicBezTo>
                    <a:pt x="15374" y="262"/>
                    <a:pt x="15333" y="256"/>
                    <a:pt x="15297" y="238"/>
                  </a:cubicBezTo>
                  <a:cubicBezTo>
                    <a:pt x="15267" y="232"/>
                    <a:pt x="15249" y="226"/>
                    <a:pt x="15220" y="209"/>
                  </a:cubicBezTo>
                  <a:cubicBezTo>
                    <a:pt x="15178" y="197"/>
                    <a:pt x="15143" y="185"/>
                    <a:pt x="15107" y="179"/>
                  </a:cubicBezTo>
                  <a:cubicBezTo>
                    <a:pt x="15077" y="173"/>
                    <a:pt x="15054" y="167"/>
                    <a:pt x="15024" y="155"/>
                  </a:cubicBezTo>
                  <a:cubicBezTo>
                    <a:pt x="14988" y="149"/>
                    <a:pt x="14941" y="137"/>
                    <a:pt x="14899" y="126"/>
                  </a:cubicBezTo>
                  <a:cubicBezTo>
                    <a:pt x="14875" y="120"/>
                    <a:pt x="14846" y="114"/>
                    <a:pt x="14822" y="114"/>
                  </a:cubicBezTo>
                  <a:cubicBezTo>
                    <a:pt x="14774" y="108"/>
                    <a:pt x="14727" y="90"/>
                    <a:pt x="14674" y="84"/>
                  </a:cubicBezTo>
                  <a:cubicBezTo>
                    <a:pt x="14662" y="84"/>
                    <a:pt x="14638" y="78"/>
                    <a:pt x="14626" y="78"/>
                  </a:cubicBezTo>
                  <a:cubicBezTo>
                    <a:pt x="14555" y="60"/>
                    <a:pt x="14489" y="54"/>
                    <a:pt x="14418" y="48"/>
                  </a:cubicBezTo>
                  <a:cubicBezTo>
                    <a:pt x="14400" y="48"/>
                    <a:pt x="14388" y="48"/>
                    <a:pt x="14365" y="36"/>
                  </a:cubicBezTo>
                  <a:cubicBezTo>
                    <a:pt x="14311" y="30"/>
                    <a:pt x="14258" y="25"/>
                    <a:pt x="14210" y="25"/>
                  </a:cubicBezTo>
                  <a:cubicBezTo>
                    <a:pt x="14187" y="25"/>
                    <a:pt x="14157" y="19"/>
                    <a:pt x="14133" y="19"/>
                  </a:cubicBezTo>
                  <a:cubicBezTo>
                    <a:pt x="14092" y="19"/>
                    <a:pt x="14044" y="7"/>
                    <a:pt x="14003" y="7"/>
                  </a:cubicBezTo>
                  <a:lnTo>
                    <a:pt x="13919" y="7"/>
                  </a:lnTo>
                  <a:cubicBezTo>
                    <a:pt x="13872" y="7"/>
                    <a:pt x="13830" y="7"/>
                    <a:pt x="1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48"/>
            <p:cNvSpPr/>
            <p:nvPr/>
          </p:nvSpPr>
          <p:spPr>
            <a:xfrm>
              <a:off x="5278811" y="1596201"/>
              <a:ext cx="1736222" cy="2173725"/>
            </a:xfrm>
            <a:custGeom>
              <a:avLst/>
              <a:gdLst/>
              <a:ahLst/>
              <a:cxnLst/>
              <a:rect l="l" t="t" r="r" b="b"/>
              <a:pathLst>
                <a:path w="18005" h="22542" extrusionOk="0">
                  <a:moveTo>
                    <a:pt x="11473" y="1"/>
                  </a:moveTo>
                  <a:cubicBezTo>
                    <a:pt x="11431" y="1"/>
                    <a:pt x="11402" y="1"/>
                    <a:pt x="11366" y="7"/>
                  </a:cubicBezTo>
                  <a:cubicBezTo>
                    <a:pt x="11336" y="7"/>
                    <a:pt x="11307" y="7"/>
                    <a:pt x="11277" y="18"/>
                  </a:cubicBezTo>
                  <a:cubicBezTo>
                    <a:pt x="11241" y="18"/>
                    <a:pt x="11212" y="24"/>
                    <a:pt x="11176" y="24"/>
                  </a:cubicBezTo>
                  <a:cubicBezTo>
                    <a:pt x="11146" y="24"/>
                    <a:pt x="11117" y="30"/>
                    <a:pt x="11087" y="30"/>
                  </a:cubicBezTo>
                  <a:cubicBezTo>
                    <a:pt x="11045" y="36"/>
                    <a:pt x="11010" y="36"/>
                    <a:pt x="10974" y="48"/>
                  </a:cubicBezTo>
                  <a:cubicBezTo>
                    <a:pt x="10950" y="48"/>
                    <a:pt x="10927" y="54"/>
                    <a:pt x="10897" y="54"/>
                  </a:cubicBezTo>
                  <a:lnTo>
                    <a:pt x="10867" y="54"/>
                  </a:lnTo>
                  <a:cubicBezTo>
                    <a:pt x="10820" y="60"/>
                    <a:pt x="10766" y="66"/>
                    <a:pt x="10707" y="84"/>
                  </a:cubicBezTo>
                  <a:cubicBezTo>
                    <a:pt x="10701" y="84"/>
                    <a:pt x="10689" y="84"/>
                    <a:pt x="10683" y="90"/>
                  </a:cubicBezTo>
                  <a:cubicBezTo>
                    <a:pt x="10624" y="96"/>
                    <a:pt x="10570" y="113"/>
                    <a:pt x="10511" y="125"/>
                  </a:cubicBezTo>
                  <a:cubicBezTo>
                    <a:pt x="10505" y="125"/>
                    <a:pt x="10499" y="125"/>
                    <a:pt x="10493" y="137"/>
                  </a:cubicBezTo>
                  <a:cubicBezTo>
                    <a:pt x="10440" y="149"/>
                    <a:pt x="10386" y="155"/>
                    <a:pt x="10327" y="173"/>
                  </a:cubicBezTo>
                  <a:cubicBezTo>
                    <a:pt x="10321" y="173"/>
                    <a:pt x="10315" y="179"/>
                    <a:pt x="10303" y="179"/>
                  </a:cubicBezTo>
                  <a:lnTo>
                    <a:pt x="10125" y="226"/>
                  </a:lnTo>
                  <a:cubicBezTo>
                    <a:pt x="10119" y="226"/>
                    <a:pt x="10113" y="232"/>
                    <a:pt x="10095" y="232"/>
                  </a:cubicBezTo>
                  <a:cubicBezTo>
                    <a:pt x="10048" y="244"/>
                    <a:pt x="9994" y="262"/>
                    <a:pt x="9935" y="274"/>
                  </a:cubicBezTo>
                  <a:cubicBezTo>
                    <a:pt x="9929" y="274"/>
                    <a:pt x="9917" y="286"/>
                    <a:pt x="9911" y="286"/>
                  </a:cubicBezTo>
                  <a:cubicBezTo>
                    <a:pt x="9852" y="298"/>
                    <a:pt x="9792" y="321"/>
                    <a:pt x="9733" y="345"/>
                  </a:cubicBezTo>
                  <a:cubicBezTo>
                    <a:pt x="9727" y="345"/>
                    <a:pt x="9709" y="351"/>
                    <a:pt x="9703" y="351"/>
                  </a:cubicBezTo>
                  <a:cubicBezTo>
                    <a:pt x="9650" y="363"/>
                    <a:pt x="9591" y="387"/>
                    <a:pt x="9543" y="410"/>
                  </a:cubicBezTo>
                  <a:cubicBezTo>
                    <a:pt x="9531" y="410"/>
                    <a:pt x="9525" y="416"/>
                    <a:pt x="9519" y="416"/>
                  </a:cubicBezTo>
                  <a:lnTo>
                    <a:pt x="9341" y="482"/>
                  </a:lnTo>
                  <a:cubicBezTo>
                    <a:pt x="9323" y="493"/>
                    <a:pt x="9317" y="493"/>
                    <a:pt x="9306" y="499"/>
                  </a:cubicBezTo>
                  <a:cubicBezTo>
                    <a:pt x="9246" y="523"/>
                    <a:pt x="9193" y="541"/>
                    <a:pt x="9133" y="565"/>
                  </a:cubicBezTo>
                  <a:cubicBezTo>
                    <a:pt x="9127" y="565"/>
                    <a:pt x="9127" y="571"/>
                    <a:pt x="9116" y="571"/>
                  </a:cubicBezTo>
                  <a:cubicBezTo>
                    <a:pt x="9056" y="594"/>
                    <a:pt x="8997" y="624"/>
                    <a:pt x="8931" y="654"/>
                  </a:cubicBezTo>
                  <a:cubicBezTo>
                    <a:pt x="8920" y="660"/>
                    <a:pt x="8902" y="672"/>
                    <a:pt x="8896" y="672"/>
                  </a:cubicBezTo>
                  <a:cubicBezTo>
                    <a:pt x="8872" y="678"/>
                    <a:pt x="8860" y="683"/>
                    <a:pt x="8836" y="689"/>
                  </a:cubicBezTo>
                  <a:cubicBezTo>
                    <a:pt x="8813" y="707"/>
                    <a:pt x="8783" y="713"/>
                    <a:pt x="8759" y="731"/>
                  </a:cubicBezTo>
                  <a:cubicBezTo>
                    <a:pt x="8741" y="743"/>
                    <a:pt x="8712" y="749"/>
                    <a:pt x="8682" y="767"/>
                  </a:cubicBezTo>
                  <a:cubicBezTo>
                    <a:pt x="8635" y="790"/>
                    <a:pt x="8599" y="808"/>
                    <a:pt x="8551" y="826"/>
                  </a:cubicBezTo>
                  <a:cubicBezTo>
                    <a:pt x="8534" y="838"/>
                    <a:pt x="8504" y="850"/>
                    <a:pt x="8480" y="862"/>
                  </a:cubicBezTo>
                  <a:cubicBezTo>
                    <a:pt x="8433" y="885"/>
                    <a:pt x="8391" y="909"/>
                    <a:pt x="8344" y="939"/>
                  </a:cubicBezTo>
                  <a:cubicBezTo>
                    <a:pt x="8326" y="945"/>
                    <a:pt x="8302" y="957"/>
                    <a:pt x="8284" y="968"/>
                  </a:cubicBezTo>
                  <a:lnTo>
                    <a:pt x="8088" y="1075"/>
                  </a:lnTo>
                  <a:cubicBezTo>
                    <a:pt x="8017" y="1117"/>
                    <a:pt x="7952" y="1153"/>
                    <a:pt x="7892" y="1188"/>
                  </a:cubicBezTo>
                  <a:cubicBezTo>
                    <a:pt x="7869" y="1206"/>
                    <a:pt x="7857" y="1212"/>
                    <a:pt x="7833" y="1224"/>
                  </a:cubicBezTo>
                  <a:cubicBezTo>
                    <a:pt x="7791" y="1254"/>
                    <a:pt x="7744" y="1277"/>
                    <a:pt x="7702" y="1307"/>
                  </a:cubicBezTo>
                  <a:lnTo>
                    <a:pt x="7631" y="1354"/>
                  </a:lnTo>
                  <a:cubicBezTo>
                    <a:pt x="7589" y="1384"/>
                    <a:pt x="7554" y="1402"/>
                    <a:pt x="7506" y="1432"/>
                  </a:cubicBezTo>
                  <a:lnTo>
                    <a:pt x="7441" y="1479"/>
                  </a:lnTo>
                  <a:cubicBezTo>
                    <a:pt x="7394" y="1509"/>
                    <a:pt x="7358" y="1539"/>
                    <a:pt x="7316" y="1562"/>
                  </a:cubicBezTo>
                  <a:lnTo>
                    <a:pt x="7245" y="1604"/>
                  </a:lnTo>
                  <a:cubicBezTo>
                    <a:pt x="7204" y="1634"/>
                    <a:pt x="7156" y="1669"/>
                    <a:pt x="7109" y="1699"/>
                  </a:cubicBezTo>
                  <a:cubicBezTo>
                    <a:pt x="7091" y="1717"/>
                    <a:pt x="7067" y="1723"/>
                    <a:pt x="7055" y="1740"/>
                  </a:cubicBezTo>
                  <a:lnTo>
                    <a:pt x="6699" y="2008"/>
                  </a:lnTo>
                  <a:cubicBezTo>
                    <a:pt x="6693" y="2008"/>
                    <a:pt x="6693" y="2014"/>
                    <a:pt x="6681" y="2014"/>
                  </a:cubicBezTo>
                  <a:cubicBezTo>
                    <a:pt x="6604" y="2073"/>
                    <a:pt x="6527" y="2132"/>
                    <a:pt x="6455" y="2198"/>
                  </a:cubicBezTo>
                  <a:cubicBezTo>
                    <a:pt x="6432" y="2215"/>
                    <a:pt x="6414" y="2227"/>
                    <a:pt x="6396" y="2251"/>
                  </a:cubicBezTo>
                  <a:cubicBezTo>
                    <a:pt x="6337" y="2293"/>
                    <a:pt x="6277" y="2346"/>
                    <a:pt x="6218" y="2400"/>
                  </a:cubicBezTo>
                  <a:cubicBezTo>
                    <a:pt x="6194" y="2423"/>
                    <a:pt x="6164" y="2441"/>
                    <a:pt x="6141" y="2465"/>
                  </a:cubicBezTo>
                  <a:lnTo>
                    <a:pt x="5962" y="2619"/>
                  </a:lnTo>
                  <a:cubicBezTo>
                    <a:pt x="5939" y="2637"/>
                    <a:pt x="5927" y="2649"/>
                    <a:pt x="5903" y="2673"/>
                  </a:cubicBezTo>
                  <a:cubicBezTo>
                    <a:pt x="5832" y="2738"/>
                    <a:pt x="5755" y="2809"/>
                    <a:pt x="5683" y="2881"/>
                  </a:cubicBezTo>
                  <a:cubicBezTo>
                    <a:pt x="5660" y="2898"/>
                    <a:pt x="5642" y="2916"/>
                    <a:pt x="5624" y="2934"/>
                  </a:cubicBezTo>
                  <a:cubicBezTo>
                    <a:pt x="5565" y="2987"/>
                    <a:pt x="5505" y="3047"/>
                    <a:pt x="5452" y="3094"/>
                  </a:cubicBezTo>
                  <a:cubicBezTo>
                    <a:pt x="5428" y="3118"/>
                    <a:pt x="5404" y="3142"/>
                    <a:pt x="5375" y="3166"/>
                  </a:cubicBezTo>
                  <a:lnTo>
                    <a:pt x="5208" y="3332"/>
                  </a:lnTo>
                  <a:lnTo>
                    <a:pt x="5155" y="3385"/>
                  </a:lnTo>
                  <a:cubicBezTo>
                    <a:pt x="5078" y="3462"/>
                    <a:pt x="5006" y="3534"/>
                    <a:pt x="4941" y="3611"/>
                  </a:cubicBezTo>
                  <a:lnTo>
                    <a:pt x="4888" y="3658"/>
                  </a:lnTo>
                  <a:cubicBezTo>
                    <a:pt x="4834" y="3718"/>
                    <a:pt x="4775" y="3777"/>
                    <a:pt x="4721" y="3837"/>
                  </a:cubicBezTo>
                  <a:cubicBezTo>
                    <a:pt x="4704" y="3860"/>
                    <a:pt x="4680" y="3890"/>
                    <a:pt x="4656" y="3914"/>
                  </a:cubicBezTo>
                  <a:cubicBezTo>
                    <a:pt x="4603" y="3973"/>
                    <a:pt x="4543" y="4032"/>
                    <a:pt x="4496" y="4098"/>
                  </a:cubicBezTo>
                  <a:cubicBezTo>
                    <a:pt x="4478" y="4122"/>
                    <a:pt x="4454" y="4133"/>
                    <a:pt x="4442" y="4157"/>
                  </a:cubicBezTo>
                  <a:cubicBezTo>
                    <a:pt x="4377" y="4240"/>
                    <a:pt x="4300" y="4323"/>
                    <a:pt x="4235" y="4395"/>
                  </a:cubicBezTo>
                  <a:cubicBezTo>
                    <a:pt x="4217" y="4418"/>
                    <a:pt x="4205" y="4430"/>
                    <a:pt x="4181" y="4454"/>
                  </a:cubicBezTo>
                  <a:cubicBezTo>
                    <a:pt x="4128" y="4519"/>
                    <a:pt x="4080" y="4579"/>
                    <a:pt x="4027" y="4650"/>
                  </a:cubicBezTo>
                  <a:cubicBezTo>
                    <a:pt x="4003" y="4680"/>
                    <a:pt x="3979" y="4698"/>
                    <a:pt x="3961" y="4727"/>
                  </a:cubicBezTo>
                  <a:cubicBezTo>
                    <a:pt x="3908" y="4798"/>
                    <a:pt x="3855" y="4858"/>
                    <a:pt x="3801" y="4923"/>
                  </a:cubicBezTo>
                  <a:cubicBezTo>
                    <a:pt x="3789" y="4947"/>
                    <a:pt x="3771" y="4959"/>
                    <a:pt x="3760" y="4983"/>
                  </a:cubicBezTo>
                  <a:cubicBezTo>
                    <a:pt x="3694" y="5066"/>
                    <a:pt x="3635" y="5155"/>
                    <a:pt x="3564" y="5232"/>
                  </a:cubicBezTo>
                  <a:cubicBezTo>
                    <a:pt x="3552" y="5256"/>
                    <a:pt x="3534" y="5274"/>
                    <a:pt x="3522" y="5291"/>
                  </a:cubicBezTo>
                  <a:cubicBezTo>
                    <a:pt x="3469" y="5363"/>
                    <a:pt x="3427" y="5428"/>
                    <a:pt x="3374" y="5493"/>
                  </a:cubicBezTo>
                  <a:cubicBezTo>
                    <a:pt x="3350" y="5523"/>
                    <a:pt x="3338" y="5553"/>
                    <a:pt x="3314" y="5576"/>
                  </a:cubicBezTo>
                  <a:cubicBezTo>
                    <a:pt x="3267" y="5642"/>
                    <a:pt x="3219" y="5707"/>
                    <a:pt x="3172" y="5778"/>
                  </a:cubicBezTo>
                  <a:lnTo>
                    <a:pt x="3130" y="5844"/>
                  </a:lnTo>
                  <a:lnTo>
                    <a:pt x="2952" y="6111"/>
                  </a:lnTo>
                  <a:cubicBezTo>
                    <a:pt x="2934" y="6135"/>
                    <a:pt x="2922" y="6152"/>
                    <a:pt x="2904" y="6170"/>
                  </a:cubicBezTo>
                  <a:cubicBezTo>
                    <a:pt x="2863" y="6241"/>
                    <a:pt x="2815" y="6313"/>
                    <a:pt x="2762" y="6384"/>
                  </a:cubicBezTo>
                  <a:cubicBezTo>
                    <a:pt x="2744" y="6414"/>
                    <a:pt x="2726" y="6443"/>
                    <a:pt x="2714" y="6473"/>
                  </a:cubicBezTo>
                  <a:cubicBezTo>
                    <a:pt x="2667" y="6538"/>
                    <a:pt x="2625" y="6615"/>
                    <a:pt x="2578" y="6681"/>
                  </a:cubicBezTo>
                  <a:lnTo>
                    <a:pt x="2536" y="6746"/>
                  </a:lnTo>
                  <a:cubicBezTo>
                    <a:pt x="2477" y="6835"/>
                    <a:pt x="2423" y="6936"/>
                    <a:pt x="2370" y="7025"/>
                  </a:cubicBezTo>
                  <a:cubicBezTo>
                    <a:pt x="2358" y="7043"/>
                    <a:pt x="2346" y="7067"/>
                    <a:pt x="2334" y="7091"/>
                  </a:cubicBezTo>
                  <a:cubicBezTo>
                    <a:pt x="2287" y="7162"/>
                    <a:pt x="2251" y="7239"/>
                    <a:pt x="2210" y="7310"/>
                  </a:cubicBezTo>
                  <a:cubicBezTo>
                    <a:pt x="2192" y="7340"/>
                    <a:pt x="2168" y="7370"/>
                    <a:pt x="2156" y="7399"/>
                  </a:cubicBezTo>
                  <a:cubicBezTo>
                    <a:pt x="2121" y="7476"/>
                    <a:pt x="2073" y="7542"/>
                    <a:pt x="2038" y="7619"/>
                  </a:cubicBezTo>
                  <a:cubicBezTo>
                    <a:pt x="2020" y="7637"/>
                    <a:pt x="2008" y="7666"/>
                    <a:pt x="2002" y="7690"/>
                  </a:cubicBezTo>
                  <a:cubicBezTo>
                    <a:pt x="1948" y="7785"/>
                    <a:pt x="1895" y="7886"/>
                    <a:pt x="1853" y="7975"/>
                  </a:cubicBezTo>
                  <a:cubicBezTo>
                    <a:pt x="1836" y="7993"/>
                    <a:pt x="1830" y="8017"/>
                    <a:pt x="1812" y="8041"/>
                  </a:cubicBezTo>
                  <a:lnTo>
                    <a:pt x="1705" y="8260"/>
                  </a:lnTo>
                  <a:cubicBezTo>
                    <a:pt x="1687" y="8290"/>
                    <a:pt x="1675" y="8320"/>
                    <a:pt x="1657" y="8361"/>
                  </a:cubicBezTo>
                  <a:cubicBezTo>
                    <a:pt x="1622" y="8432"/>
                    <a:pt x="1592" y="8510"/>
                    <a:pt x="1557" y="8581"/>
                  </a:cubicBezTo>
                  <a:cubicBezTo>
                    <a:pt x="1539" y="8605"/>
                    <a:pt x="1533" y="8634"/>
                    <a:pt x="1515" y="8658"/>
                  </a:cubicBezTo>
                  <a:lnTo>
                    <a:pt x="1384" y="8943"/>
                  </a:lnTo>
                  <a:cubicBezTo>
                    <a:pt x="1378" y="8967"/>
                    <a:pt x="1361" y="8991"/>
                    <a:pt x="1355" y="9014"/>
                  </a:cubicBezTo>
                  <a:cubicBezTo>
                    <a:pt x="1319" y="9086"/>
                    <a:pt x="1289" y="9169"/>
                    <a:pt x="1260" y="9240"/>
                  </a:cubicBezTo>
                  <a:cubicBezTo>
                    <a:pt x="1242" y="9270"/>
                    <a:pt x="1230" y="9311"/>
                    <a:pt x="1218" y="9341"/>
                  </a:cubicBezTo>
                  <a:lnTo>
                    <a:pt x="1129" y="9561"/>
                  </a:lnTo>
                  <a:cubicBezTo>
                    <a:pt x="1123" y="9590"/>
                    <a:pt x="1111" y="9614"/>
                    <a:pt x="1099" y="9644"/>
                  </a:cubicBezTo>
                  <a:cubicBezTo>
                    <a:pt x="1064" y="9739"/>
                    <a:pt x="1028" y="9834"/>
                    <a:pt x="992" y="9941"/>
                  </a:cubicBezTo>
                  <a:lnTo>
                    <a:pt x="969" y="10006"/>
                  </a:lnTo>
                  <a:cubicBezTo>
                    <a:pt x="939" y="10083"/>
                    <a:pt x="909" y="10160"/>
                    <a:pt x="886" y="10238"/>
                  </a:cubicBezTo>
                  <a:cubicBezTo>
                    <a:pt x="874" y="10267"/>
                    <a:pt x="862" y="10303"/>
                    <a:pt x="850" y="10333"/>
                  </a:cubicBezTo>
                  <a:cubicBezTo>
                    <a:pt x="820" y="10410"/>
                    <a:pt x="796" y="10481"/>
                    <a:pt x="773" y="10558"/>
                  </a:cubicBezTo>
                  <a:cubicBezTo>
                    <a:pt x="767" y="10588"/>
                    <a:pt x="761" y="10606"/>
                    <a:pt x="743" y="10635"/>
                  </a:cubicBezTo>
                  <a:cubicBezTo>
                    <a:pt x="713" y="10736"/>
                    <a:pt x="678" y="10837"/>
                    <a:pt x="648" y="10932"/>
                  </a:cubicBezTo>
                  <a:lnTo>
                    <a:pt x="624" y="11004"/>
                  </a:lnTo>
                  <a:cubicBezTo>
                    <a:pt x="606" y="11081"/>
                    <a:pt x="583" y="11158"/>
                    <a:pt x="559" y="11241"/>
                  </a:cubicBezTo>
                  <a:cubicBezTo>
                    <a:pt x="553" y="11253"/>
                    <a:pt x="553" y="11271"/>
                    <a:pt x="547" y="11283"/>
                  </a:cubicBezTo>
                  <a:cubicBezTo>
                    <a:pt x="535" y="11301"/>
                    <a:pt x="535" y="11318"/>
                    <a:pt x="529" y="11336"/>
                  </a:cubicBezTo>
                  <a:cubicBezTo>
                    <a:pt x="506" y="11407"/>
                    <a:pt x="488" y="11485"/>
                    <a:pt x="470" y="11556"/>
                  </a:cubicBezTo>
                  <a:cubicBezTo>
                    <a:pt x="464" y="11586"/>
                    <a:pt x="458" y="11609"/>
                    <a:pt x="446" y="11639"/>
                  </a:cubicBezTo>
                  <a:cubicBezTo>
                    <a:pt x="428" y="11734"/>
                    <a:pt x="399" y="11841"/>
                    <a:pt x="375" y="11936"/>
                  </a:cubicBezTo>
                  <a:cubicBezTo>
                    <a:pt x="369" y="11960"/>
                    <a:pt x="369" y="11972"/>
                    <a:pt x="357" y="11995"/>
                  </a:cubicBezTo>
                  <a:cubicBezTo>
                    <a:pt x="339" y="12078"/>
                    <a:pt x="321" y="12162"/>
                    <a:pt x="310" y="12239"/>
                  </a:cubicBezTo>
                  <a:cubicBezTo>
                    <a:pt x="298" y="12268"/>
                    <a:pt x="292" y="12298"/>
                    <a:pt x="286" y="12340"/>
                  </a:cubicBezTo>
                  <a:cubicBezTo>
                    <a:pt x="268" y="12411"/>
                    <a:pt x="256" y="12488"/>
                    <a:pt x="238" y="12565"/>
                  </a:cubicBezTo>
                  <a:cubicBezTo>
                    <a:pt x="232" y="12589"/>
                    <a:pt x="232" y="12619"/>
                    <a:pt x="226" y="12642"/>
                  </a:cubicBezTo>
                  <a:cubicBezTo>
                    <a:pt x="203" y="12737"/>
                    <a:pt x="191" y="12844"/>
                    <a:pt x="173" y="12939"/>
                  </a:cubicBezTo>
                  <a:cubicBezTo>
                    <a:pt x="173" y="12951"/>
                    <a:pt x="167" y="12969"/>
                    <a:pt x="167" y="12981"/>
                  </a:cubicBezTo>
                  <a:cubicBezTo>
                    <a:pt x="149" y="13064"/>
                    <a:pt x="137" y="13153"/>
                    <a:pt x="131" y="13236"/>
                  </a:cubicBezTo>
                  <a:cubicBezTo>
                    <a:pt x="120" y="13266"/>
                    <a:pt x="120" y="13296"/>
                    <a:pt x="114" y="13325"/>
                  </a:cubicBezTo>
                  <a:cubicBezTo>
                    <a:pt x="108" y="13397"/>
                    <a:pt x="90" y="13480"/>
                    <a:pt x="84" y="13557"/>
                  </a:cubicBezTo>
                  <a:cubicBezTo>
                    <a:pt x="84" y="13575"/>
                    <a:pt x="78" y="13598"/>
                    <a:pt x="78" y="13628"/>
                  </a:cubicBezTo>
                  <a:cubicBezTo>
                    <a:pt x="72" y="13723"/>
                    <a:pt x="54" y="13830"/>
                    <a:pt x="48" y="13925"/>
                  </a:cubicBezTo>
                  <a:lnTo>
                    <a:pt x="48" y="13931"/>
                  </a:lnTo>
                  <a:cubicBezTo>
                    <a:pt x="48" y="13961"/>
                    <a:pt x="42" y="13990"/>
                    <a:pt x="42" y="14032"/>
                  </a:cubicBezTo>
                  <a:cubicBezTo>
                    <a:pt x="42" y="14074"/>
                    <a:pt x="30" y="14121"/>
                    <a:pt x="30" y="14169"/>
                  </a:cubicBezTo>
                  <a:cubicBezTo>
                    <a:pt x="30" y="14198"/>
                    <a:pt x="25" y="14240"/>
                    <a:pt x="25" y="14269"/>
                  </a:cubicBezTo>
                  <a:cubicBezTo>
                    <a:pt x="25" y="14311"/>
                    <a:pt x="19" y="14364"/>
                    <a:pt x="19" y="14406"/>
                  </a:cubicBezTo>
                  <a:lnTo>
                    <a:pt x="19" y="14507"/>
                  </a:lnTo>
                  <a:cubicBezTo>
                    <a:pt x="19" y="14549"/>
                    <a:pt x="13" y="14602"/>
                    <a:pt x="13" y="14644"/>
                  </a:cubicBezTo>
                  <a:cubicBezTo>
                    <a:pt x="13" y="14727"/>
                    <a:pt x="13" y="14804"/>
                    <a:pt x="1" y="14881"/>
                  </a:cubicBezTo>
                  <a:lnTo>
                    <a:pt x="1" y="15101"/>
                  </a:lnTo>
                  <a:lnTo>
                    <a:pt x="1" y="15166"/>
                  </a:lnTo>
                  <a:cubicBezTo>
                    <a:pt x="1" y="15220"/>
                    <a:pt x="1" y="15261"/>
                    <a:pt x="13" y="15315"/>
                  </a:cubicBezTo>
                  <a:lnTo>
                    <a:pt x="13" y="15386"/>
                  </a:lnTo>
                  <a:cubicBezTo>
                    <a:pt x="13" y="15433"/>
                    <a:pt x="19" y="15475"/>
                    <a:pt x="19" y="15528"/>
                  </a:cubicBezTo>
                  <a:cubicBezTo>
                    <a:pt x="19" y="15552"/>
                    <a:pt x="19" y="15582"/>
                    <a:pt x="25" y="15606"/>
                  </a:cubicBezTo>
                  <a:cubicBezTo>
                    <a:pt x="25" y="15653"/>
                    <a:pt x="30" y="15706"/>
                    <a:pt x="42" y="15754"/>
                  </a:cubicBezTo>
                  <a:cubicBezTo>
                    <a:pt x="42" y="15766"/>
                    <a:pt x="42" y="15790"/>
                    <a:pt x="48" y="15801"/>
                  </a:cubicBezTo>
                  <a:lnTo>
                    <a:pt x="72" y="16003"/>
                  </a:lnTo>
                  <a:cubicBezTo>
                    <a:pt x="72" y="16021"/>
                    <a:pt x="78" y="16039"/>
                    <a:pt x="78" y="16057"/>
                  </a:cubicBezTo>
                  <a:cubicBezTo>
                    <a:pt x="84" y="16110"/>
                    <a:pt x="90" y="16152"/>
                    <a:pt x="90" y="16205"/>
                  </a:cubicBezTo>
                  <a:cubicBezTo>
                    <a:pt x="90" y="16229"/>
                    <a:pt x="102" y="16247"/>
                    <a:pt x="102" y="16277"/>
                  </a:cubicBezTo>
                  <a:cubicBezTo>
                    <a:pt x="102" y="16300"/>
                    <a:pt x="108" y="16324"/>
                    <a:pt x="108" y="16348"/>
                  </a:cubicBezTo>
                  <a:cubicBezTo>
                    <a:pt x="108" y="16360"/>
                    <a:pt x="114" y="16383"/>
                    <a:pt x="114" y="16395"/>
                  </a:cubicBezTo>
                  <a:cubicBezTo>
                    <a:pt x="120" y="16419"/>
                    <a:pt x="120" y="16443"/>
                    <a:pt x="131" y="16467"/>
                  </a:cubicBezTo>
                  <a:cubicBezTo>
                    <a:pt x="137" y="16508"/>
                    <a:pt x="143" y="16556"/>
                    <a:pt x="149" y="16591"/>
                  </a:cubicBezTo>
                  <a:cubicBezTo>
                    <a:pt x="149" y="16615"/>
                    <a:pt x="161" y="16627"/>
                    <a:pt x="161" y="16651"/>
                  </a:cubicBezTo>
                  <a:cubicBezTo>
                    <a:pt x="173" y="16710"/>
                    <a:pt x="179" y="16769"/>
                    <a:pt x="197" y="16829"/>
                  </a:cubicBezTo>
                  <a:cubicBezTo>
                    <a:pt x="197" y="16841"/>
                    <a:pt x="203" y="16858"/>
                    <a:pt x="203" y="16864"/>
                  </a:cubicBezTo>
                  <a:cubicBezTo>
                    <a:pt x="209" y="16912"/>
                    <a:pt x="226" y="16959"/>
                    <a:pt x="232" y="17007"/>
                  </a:cubicBezTo>
                  <a:cubicBezTo>
                    <a:pt x="238" y="17031"/>
                    <a:pt x="238" y="17048"/>
                    <a:pt x="250" y="17066"/>
                  </a:cubicBezTo>
                  <a:cubicBezTo>
                    <a:pt x="256" y="17102"/>
                    <a:pt x="268" y="17138"/>
                    <a:pt x="280" y="17179"/>
                  </a:cubicBezTo>
                  <a:cubicBezTo>
                    <a:pt x="286" y="17197"/>
                    <a:pt x="292" y="17221"/>
                    <a:pt x="292" y="17238"/>
                  </a:cubicBezTo>
                  <a:cubicBezTo>
                    <a:pt x="310" y="17280"/>
                    <a:pt x="316" y="17316"/>
                    <a:pt x="327" y="17357"/>
                  </a:cubicBezTo>
                  <a:cubicBezTo>
                    <a:pt x="339" y="17369"/>
                    <a:pt x="339" y="17387"/>
                    <a:pt x="345" y="17399"/>
                  </a:cubicBezTo>
                  <a:cubicBezTo>
                    <a:pt x="357" y="17452"/>
                    <a:pt x="381" y="17512"/>
                    <a:pt x="399" y="17565"/>
                  </a:cubicBezTo>
                  <a:cubicBezTo>
                    <a:pt x="405" y="17577"/>
                    <a:pt x="405" y="17583"/>
                    <a:pt x="411" y="17601"/>
                  </a:cubicBezTo>
                  <a:cubicBezTo>
                    <a:pt x="428" y="17642"/>
                    <a:pt x="440" y="17684"/>
                    <a:pt x="458" y="17725"/>
                  </a:cubicBezTo>
                  <a:cubicBezTo>
                    <a:pt x="464" y="17743"/>
                    <a:pt x="470" y="17761"/>
                    <a:pt x="476" y="17779"/>
                  </a:cubicBezTo>
                  <a:cubicBezTo>
                    <a:pt x="494" y="17814"/>
                    <a:pt x="506" y="17850"/>
                    <a:pt x="523" y="17880"/>
                  </a:cubicBezTo>
                  <a:cubicBezTo>
                    <a:pt x="529" y="17898"/>
                    <a:pt x="535" y="17921"/>
                    <a:pt x="547" y="17933"/>
                  </a:cubicBezTo>
                  <a:cubicBezTo>
                    <a:pt x="559" y="17969"/>
                    <a:pt x="583" y="18010"/>
                    <a:pt x="595" y="18052"/>
                  </a:cubicBezTo>
                  <a:cubicBezTo>
                    <a:pt x="606" y="18070"/>
                    <a:pt x="606" y="18076"/>
                    <a:pt x="612" y="18088"/>
                  </a:cubicBezTo>
                  <a:cubicBezTo>
                    <a:pt x="636" y="18141"/>
                    <a:pt x="654" y="18189"/>
                    <a:pt x="678" y="18236"/>
                  </a:cubicBezTo>
                  <a:cubicBezTo>
                    <a:pt x="684" y="18254"/>
                    <a:pt x="696" y="18260"/>
                    <a:pt x="696" y="18278"/>
                  </a:cubicBezTo>
                  <a:cubicBezTo>
                    <a:pt x="707" y="18313"/>
                    <a:pt x="731" y="18349"/>
                    <a:pt x="755" y="18384"/>
                  </a:cubicBezTo>
                  <a:lnTo>
                    <a:pt x="773" y="18432"/>
                  </a:lnTo>
                  <a:cubicBezTo>
                    <a:pt x="791" y="18462"/>
                    <a:pt x="814" y="18497"/>
                    <a:pt x="826" y="18527"/>
                  </a:cubicBezTo>
                  <a:lnTo>
                    <a:pt x="850" y="18574"/>
                  </a:lnTo>
                  <a:lnTo>
                    <a:pt x="915" y="18681"/>
                  </a:lnTo>
                  <a:cubicBezTo>
                    <a:pt x="921" y="18693"/>
                    <a:pt x="921" y="18699"/>
                    <a:pt x="933" y="18705"/>
                  </a:cubicBezTo>
                  <a:cubicBezTo>
                    <a:pt x="963" y="18753"/>
                    <a:pt x="992" y="18794"/>
                    <a:pt x="1010" y="18830"/>
                  </a:cubicBezTo>
                  <a:cubicBezTo>
                    <a:pt x="1022" y="18842"/>
                    <a:pt x="1028" y="18854"/>
                    <a:pt x="1034" y="18860"/>
                  </a:cubicBezTo>
                  <a:cubicBezTo>
                    <a:pt x="1058" y="18889"/>
                    <a:pt x="1082" y="18919"/>
                    <a:pt x="1099" y="18960"/>
                  </a:cubicBezTo>
                  <a:cubicBezTo>
                    <a:pt x="1111" y="18972"/>
                    <a:pt x="1123" y="18990"/>
                    <a:pt x="1129" y="18996"/>
                  </a:cubicBezTo>
                  <a:cubicBezTo>
                    <a:pt x="1153" y="19026"/>
                    <a:pt x="1177" y="19055"/>
                    <a:pt x="1200" y="19079"/>
                  </a:cubicBezTo>
                  <a:cubicBezTo>
                    <a:pt x="1206" y="19091"/>
                    <a:pt x="1218" y="19097"/>
                    <a:pt x="1230" y="19115"/>
                  </a:cubicBezTo>
                  <a:cubicBezTo>
                    <a:pt x="1260" y="19150"/>
                    <a:pt x="1277" y="19180"/>
                    <a:pt x="1307" y="19210"/>
                  </a:cubicBezTo>
                  <a:lnTo>
                    <a:pt x="1325" y="19228"/>
                  </a:lnTo>
                  <a:cubicBezTo>
                    <a:pt x="1355" y="19263"/>
                    <a:pt x="1390" y="19299"/>
                    <a:pt x="1420" y="19335"/>
                  </a:cubicBezTo>
                  <a:cubicBezTo>
                    <a:pt x="1426" y="19346"/>
                    <a:pt x="1438" y="19358"/>
                    <a:pt x="1450" y="19364"/>
                  </a:cubicBezTo>
                  <a:cubicBezTo>
                    <a:pt x="1473" y="19394"/>
                    <a:pt x="1503" y="19418"/>
                    <a:pt x="1527" y="19441"/>
                  </a:cubicBezTo>
                  <a:lnTo>
                    <a:pt x="1562" y="19477"/>
                  </a:lnTo>
                  <a:cubicBezTo>
                    <a:pt x="1586" y="19501"/>
                    <a:pt x="1616" y="19525"/>
                    <a:pt x="1634" y="19554"/>
                  </a:cubicBezTo>
                  <a:lnTo>
                    <a:pt x="1663" y="19584"/>
                  </a:lnTo>
                  <a:cubicBezTo>
                    <a:pt x="1693" y="19614"/>
                    <a:pt x="1735" y="19643"/>
                    <a:pt x="1770" y="19673"/>
                  </a:cubicBezTo>
                  <a:lnTo>
                    <a:pt x="1776" y="19679"/>
                  </a:lnTo>
                  <a:lnTo>
                    <a:pt x="1889" y="19768"/>
                  </a:lnTo>
                  <a:cubicBezTo>
                    <a:pt x="1895" y="19774"/>
                    <a:pt x="1913" y="19780"/>
                    <a:pt x="1919" y="19792"/>
                  </a:cubicBezTo>
                  <a:cubicBezTo>
                    <a:pt x="1948" y="19810"/>
                    <a:pt x="1972" y="19833"/>
                    <a:pt x="2002" y="19851"/>
                  </a:cubicBezTo>
                  <a:cubicBezTo>
                    <a:pt x="2014" y="19857"/>
                    <a:pt x="2032" y="19869"/>
                    <a:pt x="2038" y="19881"/>
                  </a:cubicBezTo>
                  <a:cubicBezTo>
                    <a:pt x="2067" y="19899"/>
                    <a:pt x="2091" y="19916"/>
                    <a:pt x="2121" y="19940"/>
                  </a:cubicBezTo>
                  <a:cubicBezTo>
                    <a:pt x="2133" y="19946"/>
                    <a:pt x="2138" y="19952"/>
                    <a:pt x="2156" y="19958"/>
                  </a:cubicBezTo>
                  <a:cubicBezTo>
                    <a:pt x="2192" y="19982"/>
                    <a:pt x="2239" y="20011"/>
                    <a:pt x="2275" y="20035"/>
                  </a:cubicBezTo>
                  <a:lnTo>
                    <a:pt x="6055" y="22295"/>
                  </a:lnTo>
                  <a:lnTo>
                    <a:pt x="5968" y="22226"/>
                  </a:lnTo>
                  <a:cubicBezTo>
                    <a:pt x="5962" y="22226"/>
                    <a:pt x="5962" y="22220"/>
                    <a:pt x="5962" y="22220"/>
                  </a:cubicBezTo>
                  <a:cubicBezTo>
                    <a:pt x="5933" y="22185"/>
                    <a:pt x="5897" y="22161"/>
                    <a:pt x="5867" y="22125"/>
                  </a:cubicBezTo>
                  <a:cubicBezTo>
                    <a:pt x="5850" y="22119"/>
                    <a:pt x="5844" y="22108"/>
                    <a:pt x="5832" y="22096"/>
                  </a:cubicBezTo>
                  <a:cubicBezTo>
                    <a:pt x="5808" y="22078"/>
                    <a:pt x="5778" y="22054"/>
                    <a:pt x="5755" y="22030"/>
                  </a:cubicBezTo>
                  <a:lnTo>
                    <a:pt x="5719" y="21995"/>
                  </a:lnTo>
                  <a:lnTo>
                    <a:pt x="5642" y="21918"/>
                  </a:lnTo>
                  <a:lnTo>
                    <a:pt x="5612" y="21888"/>
                  </a:lnTo>
                  <a:cubicBezTo>
                    <a:pt x="5582" y="21852"/>
                    <a:pt x="5547" y="21817"/>
                    <a:pt x="5517" y="21781"/>
                  </a:cubicBezTo>
                  <a:cubicBezTo>
                    <a:pt x="5511" y="21769"/>
                    <a:pt x="5511" y="21763"/>
                    <a:pt x="5505" y="21763"/>
                  </a:cubicBezTo>
                  <a:cubicBezTo>
                    <a:pt x="5476" y="21733"/>
                    <a:pt x="5452" y="21698"/>
                    <a:pt x="5422" y="21668"/>
                  </a:cubicBezTo>
                  <a:cubicBezTo>
                    <a:pt x="5416" y="21650"/>
                    <a:pt x="5398" y="21644"/>
                    <a:pt x="5392" y="21633"/>
                  </a:cubicBezTo>
                  <a:cubicBezTo>
                    <a:pt x="5369" y="21603"/>
                    <a:pt x="5345" y="21579"/>
                    <a:pt x="5327" y="21549"/>
                  </a:cubicBezTo>
                  <a:cubicBezTo>
                    <a:pt x="5315" y="21532"/>
                    <a:pt x="5303" y="21520"/>
                    <a:pt x="5291" y="21502"/>
                  </a:cubicBezTo>
                  <a:lnTo>
                    <a:pt x="5226" y="21413"/>
                  </a:lnTo>
                  <a:cubicBezTo>
                    <a:pt x="5220" y="21407"/>
                    <a:pt x="5214" y="21395"/>
                    <a:pt x="5202" y="21383"/>
                  </a:cubicBezTo>
                  <a:cubicBezTo>
                    <a:pt x="5173" y="21342"/>
                    <a:pt x="5143" y="21306"/>
                    <a:pt x="5125" y="21258"/>
                  </a:cubicBezTo>
                  <a:cubicBezTo>
                    <a:pt x="5113" y="21253"/>
                    <a:pt x="5113" y="21247"/>
                    <a:pt x="5107" y="21235"/>
                  </a:cubicBezTo>
                  <a:lnTo>
                    <a:pt x="5042" y="21128"/>
                  </a:lnTo>
                  <a:lnTo>
                    <a:pt x="5018" y="21080"/>
                  </a:lnTo>
                  <a:cubicBezTo>
                    <a:pt x="5006" y="21051"/>
                    <a:pt x="4983" y="21015"/>
                    <a:pt x="4965" y="20985"/>
                  </a:cubicBezTo>
                  <a:lnTo>
                    <a:pt x="4947" y="20938"/>
                  </a:lnTo>
                  <a:cubicBezTo>
                    <a:pt x="4923" y="20902"/>
                    <a:pt x="4906" y="20867"/>
                    <a:pt x="4888" y="20831"/>
                  </a:cubicBezTo>
                  <a:cubicBezTo>
                    <a:pt x="4876" y="20813"/>
                    <a:pt x="4870" y="20807"/>
                    <a:pt x="4870" y="20789"/>
                  </a:cubicBezTo>
                  <a:cubicBezTo>
                    <a:pt x="4846" y="20742"/>
                    <a:pt x="4828" y="20694"/>
                    <a:pt x="4805" y="20641"/>
                  </a:cubicBezTo>
                  <a:cubicBezTo>
                    <a:pt x="4799" y="20635"/>
                    <a:pt x="4799" y="20623"/>
                    <a:pt x="4787" y="20605"/>
                  </a:cubicBezTo>
                  <a:cubicBezTo>
                    <a:pt x="4775" y="20570"/>
                    <a:pt x="4751" y="20522"/>
                    <a:pt x="4739" y="20487"/>
                  </a:cubicBezTo>
                  <a:cubicBezTo>
                    <a:pt x="4733" y="20475"/>
                    <a:pt x="4721" y="20451"/>
                    <a:pt x="4716" y="20433"/>
                  </a:cubicBezTo>
                  <a:lnTo>
                    <a:pt x="4668" y="20326"/>
                  </a:lnTo>
                  <a:cubicBezTo>
                    <a:pt x="4662" y="20308"/>
                    <a:pt x="4656" y="20285"/>
                    <a:pt x="4650" y="20273"/>
                  </a:cubicBezTo>
                  <a:cubicBezTo>
                    <a:pt x="4632" y="20225"/>
                    <a:pt x="4621" y="20190"/>
                    <a:pt x="4603" y="20148"/>
                  </a:cubicBezTo>
                  <a:cubicBezTo>
                    <a:pt x="4597" y="20130"/>
                    <a:pt x="4597" y="20124"/>
                    <a:pt x="4591" y="20106"/>
                  </a:cubicBezTo>
                  <a:cubicBezTo>
                    <a:pt x="4567" y="20059"/>
                    <a:pt x="4549" y="20000"/>
                    <a:pt x="4537" y="19946"/>
                  </a:cubicBezTo>
                  <a:cubicBezTo>
                    <a:pt x="4531" y="19928"/>
                    <a:pt x="4531" y="19916"/>
                    <a:pt x="4526" y="19899"/>
                  </a:cubicBezTo>
                  <a:cubicBezTo>
                    <a:pt x="4508" y="19857"/>
                    <a:pt x="4502" y="19821"/>
                    <a:pt x="4484" y="19774"/>
                  </a:cubicBezTo>
                  <a:cubicBezTo>
                    <a:pt x="4478" y="19750"/>
                    <a:pt x="4478" y="19738"/>
                    <a:pt x="4472" y="19715"/>
                  </a:cubicBezTo>
                  <a:cubicBezTo>
                    <a:pt x="4466" y="19679"/>
                    <a:pt x="4448" y="19631"/>
                    <a:pt x="4442" y="19596"/>
                  </a:cubicBezTo>
                  <a:cubicBezTo>
                    <a:pt x="4436" y="19578"/>
                    <a:pt x="4436" y="19560"/>
                    <a:pt x="4425" y="19536"/>
                  </a:cubicBezTo>
                  <a:cubicBezTo>
                    <a:pt x="4413" y="19495"/>
                    <a:pt x="4407" y="19441"/>
                    <a:pt x="4395" y="19394"/>
                  </a:cubicBezTo>
                  <a:cubicBezTo>
                    <a:pt x="4395" y="19382"/>
                    <a:pt x="4389" y="19376"/>
                    <a:pt x="4389" y="19358"/>
                  </a:cubicBezTo>
                  <a:cubicBezTo>
                    <a:pt x="4377" y="19299"/>
                    <a:pt x="4365" y="19240"/>
                    <a:pt x="4353" y="19180"/>
                  </a:cubicBezTo>
                  <a:cubicBezTo>
                    <a:pt x="4353" y="19156"/>
                    <a:pt x="4347" y="19145"/>
                    <a:pt x="4347" y="19121"/>
                  </a:cubicBezTo>
                  <a:cubicBezTo>
                    <a:pt x="4335" y="19079"/>
                    <a:pt x="4330" y="19032"/>
                    <a:pt x="4324" y="18996"/>
                  </a:cubicBezTo>
                  <a:cubicBezTo>
                    <a:pt x="4318" y="18972"/>
                    <a:pt x="4318" y="18949"/>
                    <a:pt x="4306" y="18919"/>
                  </a:cubicBezTo>
                  <a:cubicBezTo>
                    <a:pt x="4300" y="18883"/>
                    <a:pt x="4294" y="18842"/>
                    <a:pt x="4294" y="18800"/>
                  </a:cubicBezTo>
                  <a:cubicBezTo>
                    <a:pt x="4294" y="18782"/>
                    <a:pt x="4288" y="18753"/>
                    <a:pt x="4288" y="18729"/>
                  </a:cubicBezTo>
                  <a:cubicBezTo>
                    <a:pt x="4276" y="18687"/>
                    <a:pt x="4270" y="18634"/>
                    <a:pt x="4270" y="18586"/>
                  </a:cubicBezTo>
                  <a:cubicBezTo>
                    <a:pt x="4270" y="18574"/>
                    <a:pt x="4264" y="18551"/>
                    <a:pt x="4264" y="18533"/>
                  </a:cubicBezTo>
                  <a:lnTo>
                    <a:pt x="4240" y="18337"/>
                  </a:lnTo>
                  <a:cubicBezTo>
                    <a:pt x="4240" y="18319"/>
                    <a:pt x="4240" y="18295"/>
                    <a:pt x="4235" y="18284"/>
                  </a:cubicBezTo>
                  <a:cubicBezTo>
                    <a:pt x="4229" y="18230"/>
                    <a:pt x="4229" y="18189"/>
                    <a:pt x="4217" y="18135"/>
                  </a:cubicBezTo>
                  <a:cubicBezTo>
                    <a:pt x="4217" y="18111"/>
                    <a:pt x="4217" y="18082"/>
                    <a:pt x="4211" y="18058"/>
                  </a:cubicBezTo>
                  <a:cubicBezTo>
                    <a:pt x="4211" y="18016"/>
                    <a:pt x="4205" y="17969"/>
                    <a:pt x="4205" y="17921"/>
                  </a:cubicBezTo>
                  <a:lnTo>
                    <a:pt x="4205" y="17844"/>
                  </a:lnTo>
                  <a:cubicBezTo>
                    <a:pt x="4205" y="17791"/>
                    <a:pt x="4205" y="17749"/>
                    <a:pt x="4199" y="17696"/>
                  </a:cubicBezTo>
                  <a:lnTo>
                    <a:pt x="4199" y="17630"/>
                  </a:lnTo>
                  <a:lnTo>
                    <a:pt x="4199" y="17417"/>
                  </a:lnTo>
                  <a:cubicBezTo>
                    <a:pt x="4199" y="17333"/>
                    <a:pt x="4199" y="17256"/>
                    <a:pt x="4205" y="17179"/>
                  </a:cubicBezTo>
                  <a:lnTo>
                    <a:pt x="4205" y="17155"/>
                  </a:lnTo>
                  <a:cubicBezTo>
                    <a:pt x="4205" y="17078"/>
                    <a:pt x="4211" y="17013"/>
                    <a:pt x="4211" y="16942"/>
                  </a:cubicBezTo>
                  <a:lnTo>
                    <a:pt x="4211" y="16894"/>
                  </a:lnTo>
                  <a:cubicBezTo>
                    <a:pt x="4211" y="16829"/>
                    <a:pt x="4217" y="16763"/>
                    <a:pt x="4229" y="16692"/>
                  </a:cubicBezTo>
                  <a:cubicBezTo>
                    <a:pt x="4229" y="16674"/>
                    <a:pt x="4229" y="16657"/>
                    <a:pt x="4235" y="16633"/>
                  </a:cubicBezTo>
                  <a:cubicBezTo>
                    <a:pt x="4240" y="16573"/>
                    <a:pt x="4240" y="16514"/>
                    <a:pt x="4246" y="16455"/>
                  </a:cubicBezTo>
                  <a:cubicBezTo>
                    <a:pt x="4258" y="16360"/>
                    <a:pt x="4264" y="16265"/>
                    <a:pt x="4276" y="16170"/>
                  </a:cubicBezTo>
                  <a:cubicBezTo>
                    <a:pt x="4276" y="16140"/>
                    <a:pt x="4288" y="16110"/>
                    <a:pt x="4288" y="16086"/>
                  </a:cubicBezTo>
                  <a:cubicBezTo>
                    <a:pt x="4294" y="16009"/>
                    <a:pt x="4300" y="15938"/>
                    <a:pt x="4318" y="15861"/>
                  </a:cubicBezTo>
                  <a:cubicBezTo>
                    <a:pt x="4324" y="15831"/>
                    <a:pt x="4324" y="15801"/>
                    <a:pt x="4330" y="15772"/>
                  </a:cubicBezTo>
                  <a:cubicBezTo>
                    <a:pt x="4347" y="15695"/>
                    <a:pt x="4353" y="15611"/>
                    <a:pt x="4365" y="15522"/>
                  </a:cubicBezTo>
                  <a:cubicBezTo>
                    <a:pt x="4365" y="15505"/>
                    <a:pt x="4377" y="15493"/>
                    <a:pt x="4377" y="15475"/>
                  </a:cubicBezTo>
                  <a:cubicBezTo>
                    <a:pt x="4389" y="15380"/>
                    <a:pt x="4413" y="15279"/>
                    <a:pt x="4425" y="15178"/>
                  </a:cubicBezTo>
                  <a:cubicBezTo>
                    <a:pt x="4436" y="15160"/>
                    <a:pt x="4436" y="15130"/>
                    <a:pt x="4442" y="15107"/>
                  </a:cubicBezTo>
                  <a:cubicBezTo>
                    <a:pt x="4454" y="15030"/>
                    <a:pt x="4472" y="14952"/>
                    <a:pt x="4484" y="14875"/>
                  </a:cubicBezTo>
                  <a:lnTo>
                    <a:pt x="4508" y="14786"/>
                  </a:lnTo>
                  <a:cubicBezTo>
                    <a:pt x="4526" y="14703"/>
                    <a:pt x="4543" y="14614"/>
                    <a:pt x="4567" y="14537"/>
                  </a:cubicBezTo>
                  <a:cubicBezTo>
                    <a:pt x="4573" y="14519"/>
                    <a:pt x="4573" y="14507"/>
                    <a:pt x="4585" y="14483"/>
                  </a:cubicBezTo>
                  <a:cubicBezTo>
                    <a:pt x="4603" y="14376"/>
                    <a:pt x="4632" y="14281"/>
                    <a:pt x="4656" y="14180"/>
                  </a:cubicBezTo>
                  <a:cubicBezTo>
                    <a:pt x="4662" y="14157"/>
                    <a:pt x="4674" y="14133"/>
                    <a:pt x="4674" y="14109"/>
                  </a:cubicBezTo>
                  <a:cubicBezTo>
                    <a:pt x="4692" y="14032"/>
                    <a:pt x="4716" y="13955"/>
                    <a:pt x="4739" y="13872"/>
                  </a:cubicBezTo>
                  <a:lnTo>
                    <a:pt x="4763" y="13783"/>
                  </a:lnTo>
                  <a:cubicBezTo>
                    <a:pt x="4781" y="13705"/>
                    <a:pt x="4811" y="13616"/>
                    <a:pt x="4834" y="13533"/>
                  </a:cubicBezTo>
                  <a:cubicBezTo>
                    <a:pt x="4840" y="13515"/>
                    <a:pt x="4840" y="13498"/>
                    <a:pt x="4852" y="13480"/>
                  </a:cubicBezTo>
                  <a:cubicBezTo>
                    <a:pt x="4882" y="13379"/>
                    <a:pt x="4917" y="13278"/>
                    <a:pt x="4947" y="13177"/>
                  </a:cubicBezTo>
                  <a:lnTo>
                    <a:pt x="4971" y="13112"/>
                  </a:lnTo>
                  <a:cubicBezTo>
                    <a:pt x="5001" y="13028"/>
                    <a:pt x="5018" y="12951"/>
                    <a:pt x="5048" y="12874"/>
                  </a:cubicBezTo>
                  <a:cubicBezTo>
                    <a:pt x="5060" y="12844"/>
                    <a:pt x="5072" y="12815"/>
                    <a:pt x="5078" y="12785"/>
                  </a:cubicBezTo>
                  <a:lnTo>
                    <a:pt x="5167" y="12536"/>
                  </a:lnTo>
                  <a:cubicBezTo>
                    <a:pt x="5179" y="12518"/>
                    <a:pt x="5185" y="12500"/>
                    <a:pt x="5191" y="12476"/>
                  </a:cubicBezTo>
                  <a:cubicBezTo>
                    <a:pt x="5226" y="12381"/>
                    <a:pt x="5268" y="12280"/>
                    <a:pt x="5309" y="12179"/>
                  </a:cubicBezTo>
                  <a:cubicBezTo>
                    <a:pt x="5315" y="12162"/>
                    <a:pt x="5333" y="12138"/>
                    <a:pt x="5339" y="12114"/>
                  </a:cubicBezTo>
                  <a:cubicBezTo>
                    <a:pt x="5369" y="12043"/>
                    <a:pt x="5398" y="11960"/>
                    <a:pt x="5434" y="11882"/>
                  </a:cubicBezTo>
                  <a:cubicBezTo>
                    <a:pt x="5452" y="11853"/>
                    <a:pt x="5458" y="11823"/>
                    <a:pt x="5476" y="11793"/>
                  </a:cubicBezTo>
                  <a:cubicBezTo>
                    <a:pt x="5511" y="11716"/>
                    <a:pt x="5541" y="11633"/>
                    <a:pt x="5577" y="11556"/>
                  </a:cubicBezTo>
                  <a:cubicBezTo>
                    <a:pt x="5582" y="11538"/>
                    <a:pt x="5594" y="11520"/>
                    <a:pt x="5600" y="11496"/>
                  </a:cubicBezTo>
                  <a:cubicBezTo>
                    <a:pt x="5642" y="11401"/>
                    <a:pt x="5689" y="11306"/>
                    <a:pt x="5731" y="11200"/>
                  </a:cubicBezTo>
                  <a:cubicBezTo>
                    <a:pt x="5743" y="11182"/>
                    <a:pt x="5755" y="11158"/>
                    <a:pt x="5761" y="11134"/>
                  </a:cubicBezTo>
                  <a:cubicBezTo>
                    <a:pt x="5802" y="11063"/>
                    <a:pt x="5838" y="10986"/>
                    <a:pt x="5873" y="10903"/>
                  </a:cubicBezTo>
                  <a:lnTo>
                    <a:pt x="5921" y="10814"/>
                  </a:lnTo>
                  <a:cubicBezTo>
                    <a:pt x="5957" y="10736"/>
                    <a:pt x="5992" y="10659"/>
                    <a:pt x="6040" y="10588"/>
                  </a:cubicBezTo>
                  <a:cubicBezTo>
                    <a:pt x="6046" y="10564"/>
                    <a:pt x="6057" y="10546"/>
                    <a:pt x="6069" y="10529"/>
                  </a:cubicBezTo>
                  <a:cubicBezTo>
                    <a:pt x="6117" y="10428"/>
                    <a:pt x="6164" y="10333"/>
                    <a:pt x="6218" y="10238"/>
                  </a:cubicBezTo>
                  <a:cubicBezTo>
                    <a:pt x="6230" y="10214"/>
                    <a:pt x="6236" y="10190"/>
                    <a:pt x="6253" y="10172"/>
                  </a:cubicBezTo>
                  <a:cubicBezTo>
                    <a:pt x="6289" y="10095"/>
                    <a:pt x="6337" y="10024"/>
                    <a:pt x="6372" y="9947"/>
                  </a:cubicBezTo>
                  <a:cubicBezTo>
                    <a:pt x="6384" y="9917"/>
                    <a:pt x="6402" y="9887"/>
                    <a:pt x="6426" y="9858"/>
                  </a:cubicBezTo>
                  <a:cubicBezTo>
                    <a:pt x="6467" y="9786"/>
                    <a:pt x="6503" y="9709"/>
                    <a:pt x="6550" y="9638"/>
                  </a:cubicBezTo>
                  <a:cubicBezTo>
                    <a:pt x="6562" y="9614"/>
                    <a:pt x="6574" y="9596"/>
                    <a:pt x="6586" y="9579"/>
                  </a:cubicBezTo>
                  <a:cubicBezTo>
                    <a:pt x="6639" y="9478"/>
                    <a:pt x="6699" y="9388"/>
                    <a:pt x="6752" y="9293"/>
                  </a:cubicBezTo>
                  <a:lnTo>
                    <a:pt x="6794" y="9228"/>
                  </a:lnTo>
                  <a:cubicBezTo>
                    <a:pt x="6841" y="9151"/>
                    <a:pt x="6883" y="9086"/>
                    <a:pt x="6930" y="9014"/>
                  </a:cubicBezTo>
                  <a:cubicBezTo>
                    <a:pt x="6942" y="8985"/>
                    <a:pt x="6966" y="8955"/>
                    <a:pt x="6978" y="8925"/>
                  </a:cubicBezTo>
                  <a:cubicBezTo>
                    <a:pt x="7025" y="8848"/>
                    <a:pt x="7067" y="8783"/>
                    <a:pt x="7120" y="8706"/>
                  </a:cubicBezTo>
                  <a:cubicBezTo>
                    <a:pt x="7138" y="8688"/>
                    <a:pt x="7150" y="8670"/>
                    <a:pt x="7156" y="8646"/>
                  </a:cubicBezTo>
                  <a:lnTo>
                    <a:pt x="7334" y="8379"/>
                  </a:lnTo>
                  <a:lnTo>
                    <a:pt x="7382" y="8314"/>
                  </a:lnTo>
                  <a:cubicBezTo>
                    <a:pt x="7423" y="8248"/>
                    <a:pt x="7477" y="8171"/>
                    <a:pt x="7524" y="8106"/>
                  </a:cubicBezTo>
                  <a:cubicBezTo>
                    <a:pt x="7542" y="8076"/>
                    <a:pt x="7560" y="8052"/>
                    <a:pt x="7584" y="8023"/>
                  </a:cubicBezTo>
                  <a:cubicBezTo>
                    <a:pt x="7631" y="7957"/>
                    <a:pt x="7679" y="7892"/>
                    <a:pt x="7732" y="7815"/>
                  </a:cubicBezTo>
                  <a:cubicBezTo>
                    <a:pt x="7744" y="7797"/>
                    <a:pt x="7762" y="7779"/>
                    <a:pt x="7774" y="7756"/>
                  </a:cubicBezTo>
                  <a:cubicBezTo>
                    <a:pt x="7839" y="7666"/>
                    <a:pt x="7898" y="7589"/>
                    <a:pt x="7970" y="7506"/>
                  </a:cubicBezTo>
                  <a:cubicBezTo>
                    <a:pt x="7981" y="7482"/>
                    <a:pt x="7999" y="7471"/>
                    <a:pt x="8011" y="7447"/>
                  </a:cubicBezTo>
                  <a:cubicBezTo>
                    <a:pt x="8065" y="7381"/>
                    <a:pt x="8118" y="7310"/>
                    <a:pt x="8165" y="7251"/>
                  </a:cubicBezTo>
                  <a:cubicBezTo>
                    <a:pt x="8189" y="7221"/>
                    <a:pt x="8213" y="7203"/>
                    <a:pt x="8237" y="7174"/>
                  </a:cubicBezTo>
                  <a:cubicBezTo>
                    <a:pt x="8284" y="7102"/>
                    <a:pt x="8338" y="7043"/>
                    <a:pt x="8391" y="6978"/>
                  </a:cubicBezTo>
                  <a:cubicBezTo>
                    <a:pt x="8403" y="6954"/>
                    <a:pt x="8421" y="6942"/>
                    <a:pt x="8433" y="6918"/>
                  </a:cubicBezTo>
                  <a:cubicBezTo>
                    <a:pt x="8504" y="6835"/>
                    <a:pt x="8569" y="6758"/>
                    <a:pt x="8640" y="6681"/>
                  </a:cubicBezTo>
                  <a:cubicBezTo>
                    <a:pt x="8658" y="6657"/>
                    <a:pt x="8670" y="6645"/>
                    <a:pt x="8694" y="6621"/>
                  </a:cubicBezTo>
                  <a:cubicBezTo>
                    <a:pt x="8747" y="6562"/>
                    <a:pt x="8807" y="6497"/>
                    <a:pt x="8860" y="6437"/>
                  </a:cubicBezTo>
                  <a:cubicBezTo>
                    <a:pt x="8878" y="6414"/>
                    <a:pt x="8902" y="6384"/>
                    <a:pt x="8926" y="6360"/>
                  </a:cubicBezTo>
                  <a:cubicBezTo>
                    <a:pt x="8979" y="6301"/>
                    <a:pt x="9038" y="6241"/>
                    <a:pt x="9086" y="6182"/>
                  </a:cubicBezTo>
                  <a:lnTo>
                    <a:pt x="9139" y="6135"/>
                  </a:lnTo>
                  <a:cubicBezTo>
                    <a:pt x="9216" y="6057"/>
                    <a:pt x="9282" y="5986"/>
                    <a:pt x="9353" y="5909"/>
                  </a:cubicBezTo>
                  <a:lnTo>
                    <a:pt x="9406" y="5855"/>
                  </a:lnTo>
                  <a:lnTo>
                    <a:pt x="9579" y="5689"/>
                  </a:lnTo>
                  <a:cubicBezTo>
                    <a:pt x="9602" y="5665"/>
                    <a:pt x="9620" y="5642"/>
                    <a:pt x="9650" y="5618"/>
                  </a:cubicBezTo>
                  <a:cubicBezTo>
                    <a:pt x="9709" y="5570"/>
                    <a:pt x="9763" y="5511"/>
                    <a:pt x="9822" y="5458"/>
                  </a:cubicBezTo>
                  <a:lnTo>
                    <a:pt x="9876" y="5404"/>
                  </a:lnTo>
                  <a:cubicBezTo>
                    <a:pt x="9947" y="5339"/>
                    <a:pt x="10024" y="5262"/>
                    <a:pt x="10095" y="5196"/>
                  </a:cubicBezTo>
                  <a:cubicBezTo>
                    <a:pt x="10113" y="5184"/>
                    <a:pt x="10137" y="5167"/>
                    <a:pt x="10149" y="5143"/>
                  </a:cubicBezTo>
                  <a:lnTo>
                    <a:pt x="10327" y="4988"/>
                  </a:lnTo>
                  <a:cubicBezTo>
                    <a:pt x="10351" y="4965"/>
                    <a:pt x="10380" y="4947"/>
                    <a:pt x="10404" y="4923"/>
                  </a:cubicBezTo>
                  <a:cubicBezTo>
                    <a:pt x="10463" y="4870"/>
                    <a:pt x="10523" y="4828"/>
                    <a:pt x="10582" y="4775"/>
                  </a:cubicBezTo>
                  <a:cubicBezTo>
                    <a:pt x="10600" y="4757"/>
                    <a:pt x="10618" y="4745"/>
                    <a:pt x="10642" y="4721"/>
                  </a:cubicBezTo>
                  <a:cubicBezTo>
                    <a:pt x="10713" y="4662"/>
                    <a:pt x="10796" y="4597"/>
                    <a:pt x="10867" y="4537"/>
                  </a:cubicBezTo>
                  <a:cubicBezTo>
                    <a:pt x="10998" y="4442"/>
                    <a:pt x="11117" y="4353"/>
                    <a:pt x="11241" y="4264"/>
                  </a:cubicBezTo>
                  <a:cubicBezTo>
                    <a:pt x="11253" y="4246"/>
                    <a:pt x="11271" y="4240"/>
                    <a:pt x="11295" y="4222"/>
                  </a:cubicBezTo>
                  <a:cubicBezTo>
                    <a:pt x="11336" y="4193"/>
                    <a:pt x="11390" y="4157"/>
                    <a:pt x="11431" y="4127"/>
                  </a:cubicBezTo>
                  <a:cubicBezTo>
                    <a:pt x="11455" y="4116"/>
                    <a:pt x="11479" y="4098"/>
                    <a:pt x="11491" y="4086"/>
                  </a:cubicBezTo>
                  <a:lnTo>
                    <a:pt x="11627" y="3997"/>
                  </a:lnTo>
                  <a:lnTo>
                    <a:pt x="11693" y="3949"/>
                  </a:lnTo>
                  <a:cubicBezTo>
                    <a:pt x="11740" y="3920"/>
                    <a:pt x="11782" y="3890"/>
                    <a:pt x="11829" y="3866"/>
                  </a:cubicBezTo>
                  <a:cubicBezTo>
                    <a:pt x="11847" y="3854"/>
                    <a:pt x="11871" y="3837"/>
                    <a:pt x="11894" y="3831"/>
                  </a:cubicBezTo>
                  <a:cubicBezTo>
                    <a:pt x="11936" y="3801"/>
                    <a:pt x="11989" y="3771"/>
                    <a:pt x="12037" y="3742"/>
                  </a:cubicBezTo>
                  <a:cubicBezTo>
                    <a:pt x="12049" y="3736"/>
                    <a:pt x="12073" y="3718"/>
                    <a:pt x="12084" y="3712"/>
                  </a:cubicBezTo>
                  <a:cubicBezTo>
                    <a:pt x="12156" y="3676"/>
                    <a:pt x="12221" y="3641"/>
                    <a:pt x="12280" y="3599"/>
                  </a:cubicBezTo>
                  <a:lnTo>
                    <a:pt x="12482" y="3492"/>
                  </a:lnTo>
                  <a:cubicBezTo>
                    <a:pt x="12500" y="3480"/>
                    <a:pt x="12524" y="3468"/>
                    <a:pt x="12542" y="3462"/>
                  </a:cubicBezTo>
                  <a:cubicBezTo>
                    <a:pt x="12583" y="3439"/>
                    <a:pt x="12631" y="3409"/>
                    <a:pt x="12678" y="3385"/>
                  </a:cubicBezTo>
                  <a:cubicBezTo>
                    <a:pt x="12702" y="3373"/>
                    <a:pt x="12726" y="3361"/>
                    <a:pt x="12750" y="3350"/>
                  </a:cubicBezTo>
                  <a:cubicBezTo>
                    <a:pt x="12791" y="3326"/>
                    <a:pt x="12839" y="3302"/>
                    <a:pt x="12874" y="3284"/>
                  </a:cubicBezTo>
                  <a:cubicBezTo>
                    <a:pt x="12898" y="3266"/>
                    <a:pt x="12916" y="3261"/>
                    <a:pt x="12945" y="3243"/>
                  </a:cubicBezTo>
                  <a:cubicBezTo>
                    <a:pt x="12993" y="3225"/>
                    <a:pt x="13046" y="3201"/>
                    <a:pt x="13088" y="3177"/>
                  </a:cubicBezTo>
                  <a:cubicBezTo>
                    <a:pt x="13094" y="3171"/>
                    <a:pt x="13112" y="3171"/>
                    <a:pt x="13118" y="3166"/>
                  </a:cubicBezTo>
                  <a:cubicBezTo>
                    <a:pt x="13177" y="3136"/>
                    <a:pt x="13242" y="3112"/>
                    <a:pt x="13302" y="3082"/>
                  </a:cubicBezTo>
                  <a:cubicBezTo>
                    <a:pt x="13302" y="3082"/>
                    <a:pt x="13314" y="3082"/>
                    <a:pt x="13314" y="3076"/>
                  </a:cubicBezTo>
                  <a:cubicBezTo>
                    <a:pt x="13373" y="3053"/>
                    <a:pt x="13432" y="3029"/>
                    <a:pt x="13492" y="2999"/>
                  </a:cubicBezTo>
                  <a:cubicBezTo>
                    <a:pt x="13498" y="2993"/>
                    <a:pt x="13510" y="2993"/>
                    <a:pt x="13521" y="2987"/>
                  </a:cubicBezTo>
                  <a:cubicBezTo>
                    <a:pt x="13581" y="2964"/>
                    <a:pt x="13640" y="2940"/>
                    <a:pt x="13706" y="2916"/>
                  </a:cubicBezTo>
                  <a:cubicBezTo>
                    <a:pt x="13711" y="2916"/>
                    <a:pt x="13717" y="2910"/>
                    <a:pt x="13717" y="2910"/>
                  </a:cubicBezTo>
                  <a:cubicBezTo>
                    <a:pt x="13771" y="2886"/>
                    <a:pt x="13830" y="2875"/>
                    <a:pt x="13884" y="2851"/>
                  </a:cubicBezTo>
                  <a:cubicBezTo>
                    <a:pt x="13890" y="2851"/>
                    <a:pt x="13907" y="2845"/>
                    <a:pt x="13913" y="2845"/>
                  </a:cubicBezTo>
                  <a:cubicBezTo>
                    <a:pt x="13973" y="2821"/>
                    <a:pt x="14032" y="2809"/>
                    <a:pt x="14092" y="2786"/>
                  </a:cubicBezTo>
                  <a:cubicBezTo>
                    <a:pt x="14097" y="2786"/>
                    <a:pt x="14103" y="2780"/>
                    <a:pt x="14115" y="2780"/>
                  </a:cubicBezTo>
                  <a:cubicBezTo>
                    <a:pt x="14163" y="2762"/>
                    <a:pt x="14216" y="2750"/>
                    <a:pt x="14276" y="2732"/>
                  </a:cubicBezTo>
                  <a:cubicBezTo>
                    <a:pt x="14282" y="2732"/>
                    <a:pt x="14299" y="2726"/>
                    <a:pt x="14305" y="2726"/>
                  </a:cubicBezTo>
                  <a:cubicBezTo>
                    <a:pt x="14365" y="2708"/>
                    <a:pt x="14424" y="2696"/>
                    <a:pt x="14477" y="2679"/>
                  </a:cubicBezTo>
                  <a:cubicBezTo>
                    <a:pt x="14483" y="2679"/>
                    <a:pt x="14489" y="2673"/>
                    <a:pt x="14507" y="2673"/>
                  </a:cubicBezTo>
                  <a:cubicBezTo>
                    <a:pt x="14561" y="2661"/>
                    <a:pt x="14608" y="2649"/>
                    <a:pt x="14662" y="2637"/>
                  </a:cubicBezTo>
                  <a:cubicBezTo>
                    <a:pt x="14667" y="2637"/>
                    <a:pt x="14679" y="2631"/>
                    <a:pt x="14685" y="2631"/>
                  </a:cubicBezTo>
                  <a:cubicBezTo>
                    <a:pt x="14745" y="2613"/>
                    <a:pt x="14798" y="2607"/>
                    <a:pt x="14857" y="2601"/>
                  </a:cubicBezTo>
                  <a:cubicBezTo>
                    <a:pt x="14863" y="2601"/>
                    <a:pt x="14875" y="2601"/>
                    <a:pt x="14887" y="2590"/>
                  </a:cubicBezTo>
                  <a:lnTo>
                    <a:pt x="15042" y="2572"/>
                  </a:lnTo>
                  <a:lnTo>
                    <a:pt x="15065" y="2572"/>
                  </a:lnTo>
                  <a:cubicBezTo>
                    <a:pt x="15095" y="2560"/>
                    <a:pt x="15113" y="2560"/>
                    <a:pt x="15143" y="2560"/>
                  </a:cubicBezTo>
                  <a:cubicBezTo>
                    <a:pt x="15184" y="2554"/>
                    <a:pt x="15226" y="2554"/>
                    <a:pt x="15261" y="2548"/>
                  </a:cubicBezTo>
                  <a:cubicBezTo>
                    <a:pt x="15291" y="2548"/>
                    <a:pt x="15315" y="2542"/>
                    <a:pt x="15344" y="2542"/>
                  </a:cubicBezTo>
                  <a:cubicBezTo>
                    <a:pt x="15380" y="2542"/>
                    <a:pt x="15422" y="2530"/>
                    <a:pt x="15457" y="2530"/>
                  </a:cubicBezTo>
                  <a:cubicBezTo>
                    <a:pt x="15487" y="2530"/>
                    <a:pt x="15511" y="2530"/>
                    <a:pt x="15540" y="2524"/>
                  </a:cubicBezTo>
                  <a:cubicBezTo>
                    <a:pt x="15576" y="2524"/>
                    <a:pt x="15612" y="2518"/>
                    <a:pt x="15647" y="2518"/>
                  </a:cubicBezTo>
                  <a:lnTo>
                    <a:pt x="16110" y="2518"/>
                  </a:lnTo>
                  <a:cubicBezTo>
                    <a:pt x="16146" y="2518"/>
                    <a:pt x="16182" y="2524"/>
                    <a:pt x="16223" y="2524"/>
                  </a:cubicBezTo>
                  <a:cubicBezTo>
                    <a:pt x="16241" y="2524"/>
                    <a:pt x="16265" y="2524"/>
                    <a:pt x="16289" y="2530"/>
                  </a:cubicBezTo>
                  <a:cubicBezTo>
                    <a:pt x="16330" y="2542"/>
                    <a:pt x="16378" y="2542"/>
                    <a:pt x="16419" y="2548"/>
                  </a:cubicBezTo>
                  <a:cubicBezTo>
                    <a:pt x="16437" y="2548"/>
                    <a:pt x="16449" y="2548"/>
                    <a:pt x="16467" y="2554"/>
                  </a:cubicBezTo>
                  <a:cubicBezTo>
                    <a:pt x="16526" y="2560"/>
                    <a:pt x="16585" y="2572"/>
                    <a:pt x="16645" y="2584"/>
                  </a:cubicBezTo>
                  <a:cubicBezTo>
                    <a:pt x="16657" y="2584"/>
                    <a:pt x="16675" y="2590"/>
                    <a:pt x="16686" y="2590"/>
                  </a:cubicBezTo>
                  <a:cubicBezTo>
                    <a:pt x="16734" y="2601"/>
                    <a:pt x="16770" y="2607"/>
                    <a:pt x="16817" y="2613"/>
                  </a:cubicBezTo>
                  <a:cubicBezTo>
                    <a:pt x="16835" y="2619"/>
                    <a:pt x="16859" y="2619"/>
                    <a:pt x="16882" y="2631"/>
                  </a:cubicBezTo>
                  <a:cubicBezTo>
                    <a:pt x="16918" y="2637"/>
                    <a:pt x="16954" y="2643"/>
                    <a:pt x="16983" y="2649"/>
                  </a:cubicBezTo>
                  <a:lnTo>
                    <a:pt x="17055" y="2673"/>
                  </a:lnTo>
                  <a:cubicBezTo>
                    <a:pt x="17084" y="2679"/>
                    <a:pt x="17120" y="2696"/>
                    <a:pt x="17150" y="2702"/>
                  </a:cubicBezTo>
                  <a:lnTo>
                    <a:pt x="17215" y="2726"/>
                  </a:lnTo>
                  <a:cubicBezTo>
                    <a:pt x="17245" y="2732"/>
                    <a:pt x="17280" y="2750"/>
                    <a:pt x="17310" y="2756"/>
                  </a:cubicBezTo>
                  <a:lnTo>
                    <a:pt x="17381" y="2780"/>
                  </a:lnTo>
                  <a:cubicBezTo>
                    <a:pt x="17411" y="2791"/>
                    <a:pt x="17440" y="2797"/>
                    <a:pt x="17476" y="2815"/>
                  </a:cubicBezTo>
                  <a:cubicBezTo>
                    <a:pt x="17500" y="2821"/>
                    <a:pt x="17518" y="2827"/>
                    <a:pt x="17541" y="2845"/>
                  </a:cubicBezTo>
                  <a:cubicBezTo>
                    <a:pt x="17571" y="2857"/>
                    <a:pt x="17601" y="2875"/>
                    <a:pt x="17636" y="2886"/>
                  </a:cubicBezTo>
                  <a:cubicBezTo>
                    <a:pt x="17660" y="2898"/>
                    <a:pt x="17678" y="2904"/>
                    <a:pt x="17696" y="2916"/>
                  </a:cubicBezTo>
                  <a:cubicBezTo>
                    <a:pt x="17737" y="2934"/>
                    <a:pt x="17767" y="2946"/>
                    <a:pt x="17803" y="2970"/>
                  </a:cubicBezTo>
                  <a:cubicBezTo>
                    <a:pt x="17815" y="2976"/>
                    <a:pt x="17832" y="2987"/>
                    <a:pt x="17856" y="2993"/>
                  </a:cubicBezTo>
                  <a:cubicBezTo>
                    <a:pt x="17904" y="3023"/>
                    <a:pt x="17951" y="3047"/>
                    <a:pt x="18005" y="3076"/>
                  </a:cubicBezTo>
                  <a:lnTo>
                    <a:pt x="13806" y="565"/>
                  </a:lnTo>
                  <a:cubicBezTo>
                    <a:pt x="13765" y="535"/>
                    <a:pt x="13711" y="505"/>
                    <a:pt x="13658" y="482"/>
                  </a:cubicBezTo>
                  <a:cubicBezTo>
                    <a:pt x="13646" y="476"/>
                    <a:pt x="13622" y="470"/>
                    <a:pt x="13611" y="452"/>
                  </a:cubicBezTo>
                  <a:cubicBezTo>
                    <a:pt x="13581" y="440"/>
                    <a:pt x="13539" y="416"/>
                    <a:pt x="13510" y="404"/>
                  </a:cubicBezTo>
                  <a:cubicBezTo>
                    <a:pt x="13492" y="393"/>
                    <a:pt x="13468" y="381"/>
                    <a:pt x="13450" y="375"/>
                  </a:cubicBezTo>
                  <a:cubicBezTo>
                    <a:pt x="13421" y="357"/>
                    <a:pt x="13391" y="345"/>
                    <a:pt x="13361" y="333"/>
                  </a:cubicBezTo>
                  <a:cubicBezTo>
                    <a:pt x="13343" y="327"/>
                    <a:pt x="13320" y="315"/>
                    <a:pt x="13296" y="303"/>
                  </a:cubicBezTo>
                  <a:cubicBezTo>
                    <a:pt x="13266" y="292"/>
                    <a:pt x="13236" y="286"/>
                    <a:pt x="13207" y="268"/>
                  </a:cubicBezTo>
                  <a:cubicBezTo>
                    <a:pt x="13183" y="262"/>
                    <a:pt x="13165" y="256"/>
                    <a:pt x="13136" y="244"/>
                  </a:cubicBezTo>
                  <a:cubicBezTo>
                    <a:pt x="13106" y="238"/>
                    <a:pt x="13076" y="226"/>
                    <a:pt x="13046" y="214"/>
                  </a:cubicBezTo>
                  <a:cubicBezTo>
                    <a:pt x="13023" y="208"/>
                    <a:pt x="12999" y="202"/>
                    <a:pt x="12969" y="197"/>
                  </a:cubicBezTo>
                  <a:cubicBezTo>
                    <a:pt x="12940" y="185"/>
                    <a:pt x="12910" y="179"/>
                    <a:pt x="12874" y="167"/>
                  </a:cubicBezTo>
                  <a:cubicBezTo>
                    <a:pt x="12850" y="155"/>
                    <a:pt x="12821" y="149"/>
                    <a:pt x="12797" y="143"/>
                  </a:cubicBezTo>
                  <a:cubicBezTo>
                    <a:pt x="12767" y="137"/>
                    <a:pt x="12732" y="125"/>
                    <a:pt x="12702" y="119"/>
                  </a:cubicBezTo>
                  <a:cubicBezTo>
                    <a:pt x="12678" y="113"/>
                    <a:pt x="12660" y="107"/>
                    <a:pt x="12637" y="107"/>
                  </a:cubicBezTo>
                  <a:lnTo>
                    <a:pt x="12524" y="84"/>
                  </a:lnTo>
                  <a:cubicBezTo>
                    <a:pt x="12500" y="84"/>
                    <a:pt x="12488" y="78"/>
                    <a:pt x="12465" y="66"/>
                  </a:cubicBezTo>
                  <a:cubicBezTo>
                    <a:pt x="12405" y="60"/>
                    <a:pt x="12352" y="48"/>
                    <a:pt x="12292" y="36"/>
                  </a:cubicBezTo>
                  <a:cubicBezTo>
                    <a:pt x="12275" y="36"/>
                    <a:pt x="12257" y="30"/>
                    <a:pt x="12233" y="30"/>
                  </a:cubicBezTo>
                  <a:cubicBezTo>
                    <a:pt x="12197" y="24"/>
                    <a:pt x="12156" y="24"/>
                    <a:pt x="12114" y="18"/>
                  </a:cubicBezTo>
                  <a:cubicBezTo>
                    <a:pt x="12096" y="18"/>
                    <a:pt x="12067" y="7"/>
                    <a:pt x="12043" y="7"/>
                  </a:cubicBezTo>
                  <a:cubicBezTo>
                    <a:pt x="12007" y="7"/>
                    <a:pt x="11978" y="1"/>
                    <a:pt x="11936" y="1"/>
                  </a:cubicBezTo>
                  <a:close/>
                  <a:moveTo>
                    <a:pt x="6055" y="22295"/>
                  </a:moveTo>
                  <a:lnTo>
                    <a:pt x="6081" y="22315"/>
                  </a:lnTo>
                  <a:cubicBezTo>
                    <a:pt x="6099" y="22327"/>
                    <a:pt x="6105" y="22339"/>
                    <a:pt x="6117" y="22345"/>
                  </a:cubicBezTo>
                  <a:cubicBezTo>
                    <a:pt x="6147" y="22369"/>
                    <a:pt x="6170" y="22381"/>
                    <a:pt x="6200" y="22404"/>
                  </a:cubicBezTo>
                  <a:cubicBezTo>
                    <a:pt x="6206" y="22410"/>
                    <a:pt x="6224" y="22428"/>
                    <a:pt x="6236" y="22434"/>
                  </a:cubicBezTo>
                  <a:cubicBezTo>
                    <a:pt x="6254" y="22449"/>
                    <a:pt x="6270" y="22459"/>
                    <a:pt x="6285" y="22459"/>
                  </a:cubicBezTo>
                  <a:cubicBezTo>
                    <a:pt x="6294" y="22459"/>
                    <a:pt x="6303" y="22456"/>
                    <a:pt x="6311" y="22448"/>
                  </a:cubicBezTo>
                  <a:lnTo>
                    <a:pt x="6311" y="22448"/>
                  </a:lnTo>
                  <a:lnTo>
                    <a:pt x="6352" y="22472"/>
                  </a:lnTo>
                  <a:lnTo>
                    <a:pt x="6352" y="22472"/>
                  </a:lnTo>
                  <a:cubicBezTo>
                    <a:pt x="6351" y="22471"/>
                    <a:pt x="6350" y="22471"/>
                    <a:pt x="6348" y="22470"/>
                  </a:cubicBezTo>
                  <a:cubicBezTo>
                    <a:pt x="6337" y="22464"/>
                    <a:pt x="6325" y="22452"/>
                    <a:pt x="6313" y="22446"/>
                  </a:cubicBezTo>
                  <a:cubicBezTo>
                    <a:pt x="6312" y="22447"/>
                    <a:pt x="6312" y="22447"/>
                    <a:pt x="6311" y="22448"/>
                  </a:cubicBezTo>
                  <a:lnTo>
                    <a:pt x="6311" y="22448"/>
                  </a:lnTo>
                  <a:lnTo>
                    <a:pt x="6055" y="22295"/>
                  </a:lnTo>
                  <a:close/>
                  <a:moveTo>
                    <a:pt x="6352" y="22472"/>
                  </a:moveTo>
                  <a:cubicBezTo>
                    <a:pt x="6387" y="22496"/>
                    <a:pt x="6427" y="22524"/>
                    <a:pt x="6467" y="22541"/>
                  </a:cubicBezTo>
                  <a:lnTo>
                    <a:pt x="6352" y="2247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8"/>
            <p:cNvSpPr/>
            <p:nvPr/>
          </p:nvSpPr>
          <p:spPr>
            <a:xfrm>
              <a:off x="5679775" y="1838725"/>
              <a:ext cx="1559175" cy="1990229"/>
            </a:xfrm>
            <a:custGeom>
              <a:avLst/>
              <a:gdLst/>
              <a:ahLst/>
              <a:cxnLst/>
              <a:rect l="l" t="t" r="r" b="b"/>
              <a:pathLst>
                <a:path w="16156" h="20622" extrusionOk="0">
                  <a:moveTo>
                    <a:pt x="11696" y="1"/>
                  </a:moveTo>
                  <a:cubicBezTo>
                    <a:pt x="10621" y="1"/>
                    <a:pt x="9408" y="347"/>
                    <a:pt x="8122" y="1079"/>
                  </a:cubicBezTo>
                  <a:cubicBezTo>
                    <a:pt x="3669" y="3608"/>
                    <a:pt x="47" y="9790"/>
                    <a:pt x="17" y="14891"/>
                  </a:cubicBezTo>
                  <a:cubicBezTo>
                    <a:pt x="0" y="18519"/>
                    <a:pt x="1811" y="20622"/>
                    <a:pt x="4461" y="20622"/>
                  </a:cubicBezTo>
                  <a:cubicBezTo>
                    <a:pt x="5536" y="20622"/>
                    <a:pt x="6748" y="20276"/>
                    <a:pt x="8033" y="19546"/>
                  </a:cubicBezTo>
                  <a:cubicBezTo>
                    <a:pt x="12487" y="17016"/>
                    <a:pt x="16109" y="10829"/>
                    <a:pt x="16139" y="5734"/>
                  </a:cubicBezTo>
                  <a:cubicBezTo>
                    <a:pt x="16156" y="2106"/>
                    <a:pt x="14345" y="1"/>
                    <a:pt x="11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8"/>
            <p:cNvSpPr/>
            <p:nvPr/>
          </p:nvSpPr>
          <p:spPr>
            <a:xfrm>
              <a:off x="5793070" y="1990791"/>
              <a:ext cx="1332470" cy="1686946"/>
            </a:xfrm>
            <a:custGeom>
              <a:avLst/>
              <a:gdLst/>
              <a:ahLst/>
              <a:cxnLst/>
              <a:rect l="l" t="t" r="r" b="b"/>
              <a:pathLst>
                <a:path w="13818" h="17494" extrusionOk="0">
                  <a:moveTo>
                    <a:pt x="9881" y="522"/>
                  </a:moveTo>
                  <a:cubicBezTo>
                    <a:pt x="10475" y="522"/>
                    <a:pt x="11021" y="653"/>
                    <a:pt x="11496" y="938"/>
                  </a:cubicBezTo>
                  <a:cubicBezTo>
                    <a:pt x="12654" y="1609"/>
                    <a:pt x="13283" y="3046"/>
                    <a:pt x="13277" y="4976"/>
                  </a:cubicBezTo>
                  <a:cubicBezTo>
                    <a:pt x="13265" y="9085"/>
                    <a:pt x="10326" y="14079"/>
                    <a:pt x="6740" y="16121"/>
                  </a:cubicBezTo>
                  <a:cubicBezTo>
                    <a:pt x="5741" y="16692"/>
                    <a:pt x="4785" y="16980"/>
                    <a:pt x="3929" y="16980"/>
                  </a:cubicBezTo>
                  <a:cubicBezTo>
                    <a:pt x="3334" y="16980"/>
                    <a:pt x="2787" y="16841"/>
                    <a:pt x="2310" y="16561"/>
                  </a:cubicBezTo>
                  <a:cubicBezTo>
                    <a:pt x="1152" y="15884"/>
                    <a:pt x="517" y="14453"/>
                    <a:pt x="529" y="12523"/>
                  </a:cubicBezTo>
                  <a:cubicBezTo>
                    <a:pt x="540" y="8408"/>
                    <a:pt x="3480" y="3414"/>
                    <a:pt x="7066" y="1372"/>
                  </a:cubicBezTo>
                  <a:cubicBezTo>
                    <a:pt x="8070" y="807"/>
                    <a:pt x="9026" y="522"/>
                    <a:pt x="9881" y="522"/>
                  </a:cubicBezTo>
                  <a:close/>
                  <a:moveTo>
                    <a:pt x="9893" y="1"/>
                  </a:moveTo>
                  <a:cubicBezTo>
                    <a:pt x="8946" y="1"/>
                    <a:pt x="7901" y="311"/>
                    <a:pt x="6823" y="920"/>
                  </a:cubicBezTo>
                  <a:cubicBezTo>
                    <a:pt x="3088" y="3034"/>
                    <a:pt x="36" y="8242"/>
                    <a:pt x="12" y="12517"/>
                  </a:cubicBezTo>
                  <a:cubicBezTo>
                    <a:pt x="0" y="14637"/>
                    <a:pt x="724" y="16234"/>
                    <a:pt x="2049" y="17006"/>
                  </a:cubicBezTo>
                  <a:cubicBezTo>
                    <a:pt x="2607" y="17333"/>
                    <a:pt x="3242" y="17493"/>
                    <a:pt x="3925" y="17493"/>
                  </a:cubicBezTo>
                  <a:cubicBezTo>
                    <a:pt x="4875" y="17493"/>
                    <a:pt x="5914" y="17190"/>
                    <a:pt x="7007" y="16573"/>
                  </a:cubicBezTo>
                  <a:cubicBezTo>
                    <a:pt x="10736" y="14459"/>
                    <a:pt x="13788" y="9257"/>
                    <a:pt x="13812" y="4982"/>
                  </a:cubicBezTo>
                  <a:cubicBezTo>
                    <a:pt x="13818" y="2856"/>
                    <a:pt x="13093" y="1265"/>
                    <a:pt x="11769" y="493"/>
                  </a:cubicBezTo>
                  <a:cubicBezTo>
                    <a:pt x="11213" y="163"/>
                    <a:pt x="10579" y="1"/>
                    <a:pt x="98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8"/>
            <p:cNvSpPr/>
            <p:nvPr/>
          </p:nvSpPr>
          <p:spPr>
            <a:xfrm>
              <a:off x="3874893" y="-2587585"/>
              <a:ext cx="112823" cy="2777088"/>
            </a:xfrm>
            <a:custGeom>
              <a:avLst/>
              <a:gdLst/>
              <a:ahLst/>
              <a:cxnLst/>
              <a:rect l="l" t="t" r="r" b="b"/>
              <a:pathLst>
                <a:path w="1170" h="28799" extrusionOk="0">
                  <a:moveTo>
                    <a:pt x="131" y="528"/>
                  </a:moveTo>
                  <a:lnTo>
                    <a:pt x="143" y="536"/>
                  </a:lnTo>
                  <a:lnTo>
                    <a:pt x="143" y="536"/>
                  </a:lnTo>
                  <a:cubicBezTo>
                    <a:pt x="137" y="533"/>
                    <a:pt x="131" y="532"/>
                    <a:pt x="131" y="528"/>
                  </a:cubicBezTo>
                  <a:close/>
                  <a:moveTo>
                    <a:pt x="582" y="1"/>
                  </a:moveTo>
                  <a:cubicBezTo>
                    <a:pt x="435" y="1"/>
                    <a:pt x="288" y="32"/>
                    <a:pt x="178" y="94"/>
                  </a:cubicBezTo>
                  <a:cubicBezTo>
                    <a:pt x="65" y="159"/>
                    <a:pt x="12" y="243"/>
                    <a:pt x="12" y="326"/>
                  </a:cubicBezTo>
                  <a:lnTo>
                    <a:pt x="0" y="28471"/>
                  </a:lnTo>
                  <a:cubicBezTo>
                    <a:pt x="0" y="28555"/>
                    <a:pt x="59" y="28644"/>
                    <a:pt x="172" y="28709"/>
                  </a:cubicBezTo>
                  <a:lnTo>
                    <a:pt x="214" y="28733"/>
                  </a:lnTo>
                  <a:cubicBezTo>
                    <a:pt x="220" y="28733"/>
                    <a:pt x="220" y="28739"/>
                    <a:pt x="232" y="28739"/>
                  </a:cubicBezTo>
                  <a:cubicBezTo>
                    <a:pt x="238" y="28739"/>
                    <a:pt x="243" y="28745"/>
                    <a:pt x="249" y="28745"/>
                  </a:cubicBezTo>
                  <a:cubicBezTo>
                    <a:pt x="273" y="28751"/>
                    <a:pt x="291" y="28762"/>
                    <a:pt x="309" y="28768"/>
                  </a:cubicBezTo>
                  <a:lnTo>
                    <a:pt x="327" y="28768"/>
                  </a:lnTo>
                  <a:cubicBezTo>
                    <a:pt x="338" y="28774"/>
                    <a:pt x="362" y="28774"/>
                    <a:pt x="380" y="28780"/>
                  </a:cubicBezTo>
                  <a:lnTo>
                    <a:pt x="392" y="28780"/>
                  </a:lnTo>
                  <a:cubicBezTo>
                    <a:pt x="416" y="28780"/>
                    <a:pt x="428" y="28792"/>
                    <a:pt x="451" y="28792"/>
                  </a:cubicBezTo>
                  <a:lnTo>
                    <a:pt x="457" y="28792"/>
                  </a:lnTo>
                  <a:cubicBezTo>
                    <a:pt x="481" y="28792"/>
                    <a:pt x="505" y="28798"/>
                    <a:pt x="528" y="28798"/>
                  </a:cubicBezTo>
                  <a:lnTo>
                    <a:pt x="623" y="28798"/>
                  </a:lnTo>
                  <a:cubicBezTo>
                    <a:pt x="647" y="28798"/>
                    <a:pt x="665" y="28798"/>
                    <a:pt x="695" y="28792"/>
                  </a:cubicBezTo>
                  <a:lnTo>
                    <a:pt x="713" y="28792"/>
                  </a:lnTo>
                  <a:cubicBezTo>
                    <a:pt x="736" y="28792"/>
                    <a:pt x="748" y="28780"/>
                    <a:pt x="772" y="28780"/>
                  </a:cubicBezTo>
                  <a:lnTo>
                    <a:pt x="784" y="28780"/>
                  </a:lnTo>
                  <a:cubicBezTo>
                    <a:pt x="808" y="28774"/>
                    <a:pt x="831" y="28768"/>
                    <a:pt x="849" y="28768"/>
                  </a:cubicBezTo>
                  <a:lnTo>
                    <a:pt x="867" y="28768"/>
                  </a:lnTo>
                  <a:cubicBezTo>
                    <a:pt x="879" y="28762"/>
                    <a:pt x="897" y="28762"/>
                    <a:pt x="909" y="28751"/>
                  </a:cubicBezTo>
                  <a:cubicBezTo>
                    <a:pt x="920" y="28751"/>
                    <a:pt x="920" y="28745"/>
                    <a:pt x="926" y="28745"/>
                  </a:cubicBezTo>
                  <a:cubicBezTo>
                    <a:pt x="938" y="28739"/>
                    <a:pt x="962" y="28727"/>
                    <a:pt x="980" y="28715"/>
                  </a:cubicBezTo>
                  <a:cubicBezTo>
                    <a:pt x="992" y="28709"/>
                    <a:pt x="1009" y="28691"/>
                    <a:pt x="1021" y="28685"/>
                  </a:cubicBezTo>
                  <a:cubicBezTo>
                    <a:pt x="1027" y="28685"/>
                    <a:pt x="1027" y="28679"/>
                    <a:pt x="1039" y="28679"/>
                  </a:cubicBezTo>
                  <a:cubicBezTo>
                    <a:pt x="1045" y="28673"/>
                    <a:pt x="1051" y="28662"/>
                    <a:pt x="1069" y="28656"/>
                  </a:cubicBezTo>
                  <a:lnTo>
                    <a:pt x="1075" y="28650"/>
                  </a:lnTo>
                  <a:lnTo>
                    <a:pt x="1081" y="28644"/>
                  </a:lnTo>
                  <a:lnTo>
                    <a:pt x="1110" y="28614"/>
                  </a:lnTo>
                  <a:cubicBezTo>
                    <a:pt x="1116" y="28596"/>
                    <a:pt x="1128" y="28590"/>
                    <a:pt x="1134" y="28572"/>
                  </a:cubicBezTo>
                  <a:cubicBezTo>
                    <a:pt x="1134" y="28567"/>
                    <a:pt x="1134" y="28567"/>
                    <a:pt x="1140" y="28561"/>
                  </a:cubicBezTo>
                  <a:cubicBezTo>
                    <a:pt x="1140" y="28555"/>
                    <a:pt x="1146" y="28543"/>
                    <a:pt x="1146" y="28531"/>
                  </a:cubicBezTo>
                  <a:lnTo>
                    <a:pt x="1146" y="28513"/>
                  </a:lnTo>
                  <a:cubicBezTo>
                    <a:pt x="1146" y="28501"/>
                    <a:pt x="1158" y="28495"/>
                    <a:pt x="1158" y="28477"/>
                  </a:cubicBezTo>
                  <a:lnTo>
                    <a:pt x="1170" y="332"/>
                  </a:lnTo>
                  <a:cubicBezTo>
                    <a:pt x="1158" y="248"/>
                    <a:pt x="1099" y="159"/>
                    <a:pt x="986" y="94"/>
                  </a:cubicBezTo>
                  <a:cubicBezTo>
                    <a:pt x="876" y="32"/>
                    <a:pt x="729" y="1"/>
                    <a:pt x="5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8"/>
            <p:cNvSpPr/>
            <p:nvPr/>
          </p:nvSpPr>
          <p:spPr>
            <a:xfrm>
              <a:off x="3776920" y="-2709665"/>
              <a:ext cx="307612" cy="308094"/>
            </a:xfrm>
            <a:custGeom>
              <a:avLst/>
              <a:gdLst/>
              <a:ahLst/>
              <a:cxnLst/>
              <a:rect l="l" t="t" r="r" b="b"/>
              <a:pathLst>
                <a:path w="3190" h="3195" extrusionOk="0">
                  <a:moveTo>
                    <a:pt x="1592" y="0"/>
                  </a:moveTo>
                  <a:cubicBezTo>
                    <a:pt x="713" y="0"/>
                    <a:pt x="1" y="713"/>
                    <a:pt x="1" y="1598"/>
                  </a:cubicBezTo>
                  <a:cubicBezTo>
                    <a:pt x="1" y="2482"/>
                    <a:pt x="713" y="3195"/>
                    <a:pt x="1592" y="3195"/>
                  </a:cubicBezTo>
                  <a:cubicBezTo>
                    <a:pt x="2477" y="3195"/>
                    <a:pt x="3189" y="2476"/>
                    <a:pt x="3189" y="1598"/>
                  </a:cubicBezTo>
                  <a:cubicBezTo>
                    <a:pt x="3189" y="713"/>
                    <a:pt x="2477" y="0"/>
                    <a:pt x="15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48"/>
            <p:cNvSpPr/>
            <p:nvPr/>
          </p:nvSpPr>
          <p:spPr>
            <a:xfrm>
              <a:off x="3931497" y="2767145"/>
              <a:ext cx="814930" cy="550615"/>
            </a:xfrm>
            <a:custGeom>
              <a:avLst/>
              <a:gdLst/>
              <a:ahLst/>
              <a:cxnLst/>
              <a:rect l="l" t="t" r="r" b="b"/>
              <a:pathLst>
                <a:path w="8451" h="5710" extrusionOk="0">
                  <a:moveTo>
                    <a:pt x="274" y="4092"/>
                  </a:moveTo>
                  <a:cubicBezTo>
                    <a:pt x="268" y="4092"/>
                    <a:pt x="256" y="4092"/>
                    <a:pt x="250" y="4098"/>
                  </a:cubicBezTo>
                  <a:cubicBezTo>
                    <a:pt x="256" y="4098"/>
                    <a:pt x="268" y="4092"/>
                    <a:pt x="274" y="4092"/>
                  </a:cubicBezTo>
                  <a:close/>
                  <a:moveTo>
                    <a:pt x="476" y="4110"/>
                  </a:moveTo>
                  <a:lnTo>
                    <a:pt x="476" y="4110"/>
                  </a:lnTo>
                  <a:cubicBezTo>
                    <a:pt x="476" y="4110"/>
                    <a:pt x="482" y="4110"/>
                    <a:pt x="488" y="4116"/>
                  </a:cubicBezTo>
                  <a:cubicBezTo>
                    <a:pt x="482" y="4116"/>
                    <a:pt x="476" y="4116"/>
                    <a:pt x="476" y="4110"/>
                  </a:cubicBezTo>
                  <a:close/>
                  <a:moveTo>
                    <a:pt x="535" y="4128"/>
                  </a:moveTo>
                  <a:cubicBezTo>
                    <a:pt x="541" y="4128"/>
                    <a:pt x="541" y="4139"/>
                    <a:pt x="547" y="4139"/>
                  </a:cubicBezTo>
                  <a:cubicBezTo>
                    <a:pt x="541" y="4139"/>
                    <a:pt x="541" y="4139"/>
                    <a:pt x="535" y="4128"/>
                  </a:cubicBezTo>
                  <a:close/>
                  <a:moveTo>
                    <a:pt x="1224" y="5357"/>
                  </a:moveTo>
                  <a:cubicBezTo>
                    <a:pt x="1224" y="5369"/>
                    <a:pt x="1224" y="5386"/>
                    <a:pt x="1218" y="5398"/>
                  </a:cubicBezTo>
                  <a:cubicBezTo>
                    <a:pt x="1218" y="5386"/>
                    <a:pt x="1224" y="5369"/>
                    <a:pt x="1224" y="5357"/>
                  </a:cubicBezTo>
                  <a:close/>
                  <a:moveTo>
                    <a:pt x="1171" y="5523"/>
                  </a:moveTo>
                  <a:cubicBezTo>
                    <a:pt x="1169" y="5527"/>
                    <a:pt x="1168" y="5531"/>
                    <a:pt x="1166" y="5534"/>
                  </a:cubicBezTo>
                  <a:lnTo>
                    <a:pt x="1166" y="5534"/>
                  </a:lnTo>
                  <a:cubicBezTo>
                    <a:pt x="1168" y="5530"/>
                    <a:pt x="1169" y="5527"/>
                    <a:pt x="1171" y="5523"/>
                  </a:cubicBezTo>
                  <a:close/>
                  <a:moveTo>
                    <a:pt x="1105" y="5612"/>
                  </a:moveTo>
                  <a:lnTo>
                    <a:pt x="1105" y="5612"/>
                  </a:lnTo>
                  <a:cubicBezTo>
                    <a:pt x="1099" y="5624"/>
                    <a:pt x="1087" y="5630"/>
                    <a:pt x="1082" y="5630"/>
                  </a:cubicBezTo>
                  <a:cubicBezTo>
                    <a:pt x="1087" y="5624"/>
                    <a:pt x="1099" y="5612"/>
                    <a:pt x="1105" y="5612"/>
                  </a:cubicBezTo>
                  <a:close/>
                  <a:moveTo>
                    <a:pt x="1076" y="5660"/>
                  </a:moveTo>
                  <a:cubicBezTo>
                    <a:pt x="1073" y="5661"/>
                    <a:pt x="1071" y="5662"/>
                    <a:pt x="1069" y="5664"/>
                  </a:cubicBezTo>
                  <a:lnTo>
                    <a:pt x="1069" y="5664"/>
                  </a:lnTo>
                  <a:cubicBezTo>
                    <a:pt x="1072" y="5663"/>
                    <a:pt x="1074" y="5661"/>
                    <a:pt x="1076" y="5660"/>
                  </a:cubicBezTo>
                  <a:close/>
                  <a:moveTo>
                    <a:pt x="7548" y="1"/>
                  </a:moveTo>
                  <a:cubicBezTo>
                    <a:pt x="7530" y="1"/>
                    <a:pt x="7518" y="1"/>
                    <a:pt x="7500" y="13"/>
                  </a:cubicBezTo>
                  <a:cubicBezTo>
                    <a:pt x="7489" y="13"/>
                    <a:pt x="7471" y="19"/>
                    <a:pt x="7459" y="24"/>
                  </a:cubicBezTo>
                  <a:lnTo>
                    <a:pt x="7453" y="24"/>
                  </a:lnTo>
                  <a:cubicBezTo>
                    <a:pt x="7441" y="30"/>
                    <a:pt x="7429" y="30"/>
                    <a:pt x="7423" y="42"/>
                  </a:cubicBezTo>
                  <a:cubicBezTo>
                    <a:pt x="7411" y="42"/>
                    <a:pt x="7411" y="48"/>
                    <a:pt x="7405" y="48"/>
                  </a:cubicBezTo>
                  <a:lnTo>
                    <a:pt x="191" y="4139"/>
                  </a:lnTo>
                  <a:cubicBezTo>
                    <a:pt x="78" y="4205"/>
                    <a:pt x="7" y="4335"/>
                    <a:pt x="7" y="4537"/>
                  </a:cubicBezTo>
                  <a:cubicBezTo>
                    <a:pt x="1" y="4929"/>
                    <a:pt x="274" y="5422"/>
                    <a:pt x="612" y="5624"/>
                  </a:cubicBezTo>
                  <a:cubicBezTo>
                    <a:pt x="717" y="5683"/>
                    <a:pt x="813" y="5709"/>
                    <a:pt x="896" y="5709"/>
                  </a:cubicBezTo>
                  <a:cubicBezTo>
                    <a:pt x="962" y="5709"/>
                    <a:pt x="1020" y="5693"/>
                    <a:pt x="1069" y="5664"/>
                  </a:cubicBezTo>
                  <a:lnTo>
                    <a:pt x="1069" y="5664"/>
                  </a:lnTo>
                  <a:cubicBezTo>
                    <a:pt x="1066" y="5665"/>
                    <a:pt x="1063" y="5666"/>
                    <a:pt x="1060" y="5667"/>
                  </a:cubicBezTo>
                  <a:lnTo>
                    <a:pt x="1060" y="5667"/>
                  </a:lnTo>
                  <a:lnTo>
                    <a:pt x="8266" y="1586"/>
                  </a:lnTo>
                  <a:cubicBezTo>
                    <a:pt x="8379" y="1515"/>
                    <a:pt x="8451" y="1384"/>
                    <a:pt x="8451" y="1182"/>
                  </a:cubicBezTo>
                  <a:cubicBezTo>
                    <a:pt x="8451" y="1147"/>
                    <a:pt x="8451" y="1123"/>
                    <a:pt x="8445" y="1099"/>
                  </a:cubicBezTo>
                  <a:lnTo>
                    <a:pt x="8445" y="1081"/>
                  </a:lnTo>
                  <a:cubicBezTo>
                    <a:pt x="8445" y="1064"/>
                    <a:pt x="8445" y="1040"/>
                    <a:pt x="8439" y="1028"/>
                  </a:cubicBezTo>
                  <a:lnTo>
                    <a:pt x="8439" y="1004"/>
                  </a:lnTo>
                  <a:cubicBezTo>
                    <a:pt x="8439" y="980"/>
                    <a:pt x="8433" y="963"/>
                    <a:pt x="8421" y="945"/>
                  </a:cubicBezTo>
                  <a:lnTo>
                    <a:pt x="8421" y="939"/>
                  </a:lnTo>
                  <a:cubicBezTo>
                    <a:pt x="8415" y="915"/>
                    <a:pt x="8409" y="891"/>
                    <a:pt x="8409" y="862"/>
                  </a:cubicBezTo>
                  <a:cubicBezTo>
                    <a:pt x="8409" y="856"/>
                    <a:pt x="8409" y="850"/>
                    <a:pt x="8403" y="850"/>
                  </a:cubicBezTo>
                  <a:cubicBezTo>
                    <a:pt x="8391" y="832"/>
                    <a:pt x="8385" y="814"/>
                    <a:pt x="8385" y="796"/>
                  </a:cubicBezTo>
                  <a:cubicBezTo>
                    <a:pt x="8385" y="790"/>
                    <a:pt x="8379" y="785"/>
                    <a:pt x="8379" y="773"/>
                  </a:cubicBezTo>
                  <a:cubicBezTo>
                    <a:pt x="8373" y="761"/>
                    <a:pt x="8361" y="737"/>
                    <a:pt x="8356" y="725"/>
                  </a:cubicBezTo>
                  <a:cubicBezTo>
                    <a:pt x="8356" y="713"/>
                    <a:pt x="8350" y="707"/>
                    <a:pt x="8350" y="707"/>
                  </a:cubicBezTo>
                  <a:lnTo>
                    <a:pt x="8350" y="701"/>
                  </a:lnTo>
                  <a:cubicBezTo>
                    <a:pt x="8350" y="695"/>
                    <a:pt x="8344" y="684"/>
                    <a:pt x="8344" y="678"/>
                  </a:cubicBezTo>
                  <a:cubicBezTo>
                    <a:pt x="8332" y="654"/>
                    <a:pt x="8320" y="636"/>
                    <a:pt x="8314" y="618"/>
                  </a:cubicBezTo>
                  <a:cubicBezTo>
                    <a:pt x="8302" y="612"/>
                    <a:pt x="8302" y="594"/>
                    <a:pt x="8296" y="589"/>
                  </a:cubicBezTo>
                  <a:cubicBezTo>
                    <a:pt x="8290" y="577"/>
                    <a:pt x="8272" y="553"/>
                    <a:pt x="8266" y="535"/>
                  </a:cubicBezTo>
                  <a:cubicBezTo>
                    <a:pt x="8261" y="529"/>
                    <a:pt x="8255" y="517"/>
                    <a:pt x="8255" y="505"/>
                  </a:cubicBezTo>
                  <a:cubicBezTo>
                    <a:pt x="8243" y="494"/>
                    <a:pt x="8231" y="470"/>
                    <a:pt x="8213" y="458"/>
                  </a:cubicBezTo>
                  <a:cubicBezTo>
                    <a:pt x="8207" y="446"/>
                    <a:pt x="8201" y="440"/>
                    <a:pt x="8201" y="422"/>
                  </a:cubicBezTo>
                  <a:cubicBezTo>
                    <a:pt x="8183" y="404"/>
                    <a:pt x="8171" y="387"/>
                    <a:pt x="8154" y="375"/>
                  </a:cubicBezTo>
                  <a:lnTo>
                    <a:pt x="8142" y="357"/>
                  </a:lnTo>
                  <a:lnTo>
                    <a:pt x="8142" y="351"/>
                  </a:lnTo>
                  <a:lnTo>
                    <a:pt x="8136" y="345"/>
                  </a:lnTo>
                  <a:cubicBezTo>
                    <a:pt x="8118" y="327"/>
                    <a:pt x="8106" y="309"/>
                    <a:pt x="8088" y="292"/>
                  </a:cubicBezTo>
                  <a:lnTo>
                    <a:pt x="8082" y="286"/>
                  </a:lnTo>
                  <a:cubicBezTo>
                    <a:pt x="8065" y="268"/>
                    <a:pt x="8053" y="250"/>
                    <a:pt x="8029" y="232"/>
                  </a:cubicBezTo>
                  <a:lnTo>
                    <a:pt x="8023" y="226"/>
                  </a:lnTo>
                  <a:cubicBezTo>
                    <a:pt x="8005" y="209"/>
                    <a:pt x="7993" y="197"/>
                    <a:pt x="7970" y="179"/>
                  </a:cubicBezTo>
                  <a:lnTo>
                    <a:pt x="7964" y="173"/>
                  </a:lnTo>
                  <a:cubicBezTo>
                    <a:pt x="7946" y="161"/>
                    <a:pt x="7928" y="143"/>
                    <a:pt x="7910" y="131"/>
                  </a:cubicBezTo>
                  <a:cubicBezTo>
                    <a:pt x="7904" y="131"/>
                    <a:pt x="7904" y="119"/>
                    <a:pt x="7898" y="119"/>
                  </a:cubicBezTo>
                  <a:cubicBezTo>
                    <a:pt x="7875" y="108"/>
                    <a:pt x="7857" y="102"/>
                    <a:pt x="7839" y="84"/>
                  </a:cubicBezTo>
                  <a:cubicBezTo>
                    <a:pt x="7815" y="72"/>
                    <a:pt x="7797" y="60"/>
                    <a:pt x="7780" y="54"/>
                  </a:cubicBezTo>
                  <a:cubicBezTo>
                    <a:pt x="7768" y="54"/>
                    <a:pt x="7762" y="48"/>
                    <a:pt x="7762" y="48"/>
                  </a:cubicBezTo>
                  <a:cubicBezTo>
                    <a:pt x="7750" y="42"/>
                    <a:pt x="7732" y="30"/>
                    <a:pt x="7726" y="30"/>
                  </a:cubicBezTo>
                  <a:cubicBezTo>
                    <a:pt x="7720" y="30"/>
                    <a:pt x="7708" y="24"/>
                    <a:pt x="7708" y="24"/>
                  </a:cubicBezTo>
                  <a:cubicBezTo>
                    <a:pt x="7696" y="19"/>
                    <a:pt x="7679" y="19"/>
                    <a:pt x="7667" y="13"/>
                  </a:cubicBezTo>
                  <a:lnTo>
                    <a:pt x="7661" y="13"/>
                  </a:lnTo>
                  <a:cubicBezTo>
                    <a:pt x="7643" y="13"/>
                    <a:pt x="7631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48"/>
            <p:cNvSpPr/>
            <p:nvPr/>
          </p:nvSpPr>
          <p:spPr>
            <a:xfrm>
              <a:off x="1695584" y="1473061"/>
              <a:ext cx="814833" cy="550519"/>
            </a:xfrm>
            <a:custGeom>
              <a:avLst/>
              <a:gdLst/>
              <a:ahLst/>
              <a:cxnLst/>
              <a:rect l="l" t="t" r="r" b="b"/>
              <a:pathLst>
                <a:path w="8450" h="5709" extrusionOk="0">
                  <a:moveTo>
                    <a:pt x="366" y="4088"/>
                  </a:moveTo>
                  <a:cubicBezTo>
                    <a:pt x="368" y="4088"/>
                    <a:pt x="371" y="4089"/>
                    <a:pt x="374" y="4092"/>
                  </a:cubicBezTo>
                  <a:lnTo>
                    <a:pt x="362" y="4092"/>
                  </a:lnTo>
                  <a:cubicBezTo>
                    <a:pt x="362" y="4089"/>
                    <a:pt x="364" y="4088"/>
                    <a:pt x="366" y="4088"/>
                  </a:cubicBezTo>
                  <a:close/>
                  <a:moveTo>
                    <a:pt x="434" y="4092"/>
                  </a:moveTo>
                  <a:cubicBezTo>
                    <a:pt x="431" y="4095"/>
                    <a:pt x="428" y="4097"/>
                    <a:pt x="425" y="4097"/>
                  </a:cubicBezTo>
                  <a:cubicBezTo>
                    <a:pt x="422" y="4097"/>
                    <a:pt x="419" y="4095"/>
                    <a:pt x="416" y="4092"/>
                  </a:cubicBezTo>
                  <a:close/>
                  <a:moveTo>
                    <a:pt x="475" y="4110"/>
                  </a:moveTo>
                  <a:lnTo>
                    <a:pt x="475" y="4110"/>
                  </a:lnTo>
                  <a:cubicBezTo>
                    <a:pt x="481" y="4116"/>
                    <a:pt x="487" y="4116"/>
                    <a:pt x="487" y="4116"/>
                  </a:cubicBezTo>
                  <a:cubicBezTo>
                    <a:pt x="481" y="4116"/>
                    <a:pt x="481" y="4116"/>
                    <a:pt x="475" y="4110"/>
                  </a:cubicBezTo>
                  <a:close/>
                  <a:moveTo>
                    <a:pt x="1223" y="5369"/>
                  </a:moveTo>
                  <a:cubicBezTo>
                    <a:pt x="1223" y="5375"/>
                    <a:pt x="1223" y="5387"/>
                    <a:pt x="1218" y="5399"/>
                  </a:cubicBezTo>
                  <a:cubicBezTo>
                    <a:pt x="1218" y="5393"/>
                    <a:pt x="1218" y="5375"/>
                    <a:pt x="1223" y="5369"/>
                  </a:cubicBezTo>
                  <a:close/>
                  <a:moveTo>
                    <a:pt x="1206" y="5428"/>
                  </a:moveTo>
                  <a:cubicBezTo>
                    <a:pt x="1206" y="5446"/>
                    <a:pt x="1206" y="5452"/>
                    <a:pt x="1200" y="5458"/>
                  </a:cubicBezTo>
                  <a:cubicBezTo>
                    <a:pt x="1200" y="5452"/>
                    <a:pt x="1206" y="5446"/>
                    <a:pt x="1206" y="5428"/>
                  </a:cubicBezTo>
                  <a:close/>
                  <a:moveTo>
                    <a:pt x="1188" y="5488"/>
                  </a:moveTo>
                  <a:cubicBezTo>
                    <a:pt x="1188" y="5494"/>
                    <a:pt x="1188" y="5505"/>
                    <a:pt x="1176" y="5511"/>
                  </a:cubicBezTo>
                  <a:cubicBezTo>
                    <a:pt x="1176" y="5505"/>
                    <a:pt x="1188" y="5494"/>
                    <a:pt x="1188" y="5488"/>
                  </a:cubicBezTo>
                  <a:close/>
                  <a:moveTo>
                    <a:pt x="1134" y="5577"/>
                  </a:moveTo>
                  <a:cubicBezTo>
                    <a:pt x="1134" y="5583"/>
                    <a:pt x="1128" y="5594"/>
                    <a:pt x="1117" y="5600"/>
                  </a:cubicBezTo>
                  <a:cubicBezTo>
                    <a:pt x="1128" y="5594"/>
                    <a:pt x="1128" y="5583"/>
                    <a:pt x="1134" y="5577"/>
                  </a:cubicBezTo>
                  <a:close/>
                  <a:moveTo>
                    <a:pt x="1075" y="5660"/>
                  </a:moveTo>
                  <a:lnTo>
                    <a:pt x="1075" y="5660"/>
                  </a:lnTo>
                  <a:cubicBezTo>
                    <a:pt x="1073" y="5661"/>
                    <a:pt x="1071" y="5663"/>
                    <a:pt x="1068" y="5664"/>
                  </a:cubicBezTo>
                  <a:lnTo>
                    <a:pt x="1068" y="5664"/>
                  </a:lnTo>
                  <a:cubicBezTo>
                    <a:pt x="1071" y="5663"/>
                    <a:pt x="1073" y="5662"/>
                    <a:pt x="1075" y="5660"/>
                  </a:cubicBezTo>
                  <a:close/>
                  <a:moveTo>
                    <a:pt x="7547" y="1"/>
                  </a:moveTo>
                  <a:cubicBezTo>
                    <a:pt x="7530" y="1"/>
                    <a:pt x="7518" y="1"/>
                    <a:pt x="7500" y="7"/>
                  </a:cubicBezTo>
                  <a:cubicBezTo>
                    <a:pt x="7488" y="7"/>
                    <a:pt x="7470" y="19"/>
                    <a:pt x="7458" y="25"/>
                  </a:cubicBezTo>
                  <a:lnTo>
                    <a:pt x="7452" y="25"/>
                  </a:lnTo>
                  <a:cubicBezTo>
                    <a:pt x="7440" y="31"/>
                    <a:pt x="7429" y="31"/>
                    <a:pt x="7423" y="37"/>
                  </a:cubicBezTo>
                  <a:cubicBezTo>
                    <a:pt x="7411" y="37"/>
                    <a:pt x="7411" y="48"/>
                    <a:pt x="7405" y="48"/>
                  </a:cubicBezTo>
                  <a:lnTo>
                    <a:pt x="190" y="4134"/>
                  </a:lnTo>
                  <a:cubicBezTo>
                    <a:pt x="77" y="4205"/>
                    <a:pt x="6" y="4336"/>
                    <a:pt x="6" y="4538"/>
                  </a:cubicBezTo>
                  <a:cubicBezTo>
                    <a:pt x="0" y="4929"/>
                    <a:pt x="273" y="5422"/>
                    <a:pt x="612" y="5618"/>
                  </a:cubicBezTo>
                  <a:cubicBezTo>
                    <a:pt x="718" y="5681"/>
                    <a:pt x="814" y="5709"/>
                    <a:pt x="899" y="5709"/>
                  </a:cubicBezTo>
                  <a:cubicBezTo>
                    <a:pt x="963" y="5709"/>
                    <a:pt x="1020" y="5693"/>
                    <a:pt x="1068" y="5664"/>
                  </a:cubicBezTo>
                  <a:lnTo>
                    <a:pt x="1068" y="5664"/>
                  </a:lnTo>
                  <a:cubicBezTo>
                    <a:pt x="1066" y="5665"/>
                    <a:pt x="1062" y="5666"/>
                    <a:pt x="1060" y="5667"/>
                  </a:cubicBezTo>
                  <a:lnTo>
                    <a:pt x="1060" y="5667"/>
                  </a:lnTo>
                  <a:lnTo>
                    <a:pt x="8266" y="1580"/>
                  </a:lnTo>
                  <a:cubicBezTo>
                    <a:pt x="8379" y="1515"/>
                    <a:pt x="8450" y="1384"/>
                    <a:pt x="8450" y="1183"/>
                  </a:cubicBezTo>
                  <a:lnTo>
                    <a:pt x="8450" y="1117"/>
                  </a:lnTo>
                  <a:cubicBezTo>
                    <a:pt x="8450" y="1099"/>
                    <a:pt x="8444" y="1094"/>
                    <a:pt x="8444" y="1088"/>
                  </a:cubicBezTo>
                  <a:cubicBezTo>
                    <a:pt x="8444" y="1070"/>
                    <a:pt x="8444" y="1058"/>
                    <a:pt x="8438" y="1034"/>
                  </a:cubicBezTo>
                  <a:lnTo>
                    <a:pt x="8438" y="1010"/>
                  </a:lnTo>
                  <a:cubicBezTo>
                    <a:pt x="8438" y="999"/>
                    <a:pt x="8432" y="975"/>
                    <a:pt x="8432" y="963"/>
                  </a:cubicBezTo>
                  <a:lnTo>
                    <a:pt x="8432" y="945"/>
                  </a:lnTo>
                  <a:cubicBezTo>
                    <a:pt x="8420" y="921"/>
                    <a:pt x="8420" y="898"/>
                    <a:pt x="8414" y="880"/>
                  </a:cubicBezTo>
                  <a:cubicBezTo>
                    <a:pt x="8414" y="868"/>
                    <a:pt x="8408" y="862"/>
                    <a:pt x="8408" y="856"/>
                  </a:cubicBezTo>
                  <a:cubicBezTo>
                    <a:pt x="8402" y="844"/>
                    <a:pt x="8402" y="820"/>
                    <a:pt x="8391" y="803"/>
                  </a:cubicBezTo>
                  <a:cubicBezTo>
                    <a:pt x="8391" y="797"/>
                    <a:pt x="8385" y="791"/>
                    <a:pt x="8385" y="785"/>
                  </a:cubicBezTo>
                  <a:cubicBezTo>
                    <a:pt x="8379" y="767"/>
                    <a:pt x="8373" y="743"/>
                    <a:pt x="8361" y="731"/>
                  </a:cubicBezTo>
                  <a:cubicBezTo>
                    <a:pt x="8361" y="719"/>
                    <a:pt x="8355" y="719"/>
                    <a:pt x="8355" y="714"/>
                  </a:cubicBezTo>
                  <a:lnTo>
                    <a:pt x="8355" y="708"/>
                  </a:lnTo>
                  <a:cubicBezTo>
                    <a:pt x="8355" y="702"/>
                    <a:pt x="8349" y="690"/>
                    <a:pt x="8349" y="684"/>
                  </a:cubicBezTo>
                  <a:cubicBezTo>
                    <a:pt x="8343" y="666"/>
                    <a:pt x="8331" y="648"/>
                    <a:pt x="8319" y="624"/>
                  </a:cubicBezTo>
                  <a:cubicBezTo>
                    <a:pt x="8313" y="618"/>
                    <a:pt x="8313" y="607"/>
                    <a:pt x="8301" y="595"/>
                  </a:cubicBezTo>
                  <a:cubicBezTo>
                    <a:pt x="8296" y="583"/>
                    <a:pt x="8284" y="559"/>
                    <a:pt x="8272" y="547"/>
                  </a:cubicBezTo>
                  <a:cubicBezTo>
                    <a:pt x="8266" y="535"/>
                    <a:pt x="8260" y="523"/>
                    <a:pt x="8254" y="518"/>
                  </a:cubicBezTo>
                  <a:cubicBezTo>
                    <a:pt x="8242" y="500"/>
                    <a:pt x="8230" y="488"/>
                    <a:pt x="8224" y="464"/>
                  </a:cubicBezTo>
                  <a:cubicBezTo>
                    <a:pt x="8212" y="452"/>
                    <a:pt x="8206" y="440"/>
                    <a:pt x="8201" y="434"/>
                  </a:cubicBezTo>
                  <a:cubicBezTo>
                    <a:pt x="8183" y="417"/>
                    <a:pt x="8177" y="399"/>
                    <a:pt x="8165" y="381"/>
                  </a:cubicBezTo>
                  <a:cubicBezTo>
                    <a:pt x="8153" y="375"/>
                    <a:pt x="8153" y="363"/>
                    <a:pt x="8147" y="357"/>
                  </a:cubicBezTo>
                  <a:lnTo>
                    <a:pt x="8141" y="351"/>
                  </a:lnTo>
                  <a:lnTo>
                    <a:pt x="8141" y="345"/>
                  </a:lnTo>
                  <a:cubicBezTo>
                    <a:pt x="8123" y="328"/>
                    <a:pt x="8111" y="304"/>
                    <a:pt x="8094" y="292"/>
                  </a:cubicBezTo>
                  <a:lnTo>
                    <a:pt x="8088" y="286"/>
                  </a:lnTo>
                  <a:cubicBezTo>
                    <a:pt x="8076" y="268"/>
                    <a:pt x="8058" y="244"/>
                    <a:pt x="8034" y="233"/>
                  </a:cubicBezTo>
                  <a:lnTo>
                    <a:pt x="8028" y="227"/>
                  </a:lnTo>
                  <a:cubicBezTo>
                    <a:pt x="8016" y="209"/>
                    <a:pt x="7999" y="197"/>
                    <a:pt x="7975" y="179"/>
                  </a:cubicBezTo>
                  <a:lnTo>
                    <a:pt x="7969" y="173"/>
                  </a:lnTo>
                  <a:cubicBezTo>
                    <a:pt x="7957" y="155"/>
                    <a:pt x="7933" y="143"/>
                    <a:pt x="7916" y="126"/>
                  </a:cubicBezTo>
                  <a:cubicBezTo>
                    <a:pt x="7910" y="126"/>
                    <a:pt x="7910" y="120"/>
                    <a:pt x="7904" y="120"/>
                  </a:cubicBezTo>
                  <a:cubicBezTo>
                    <a:pt x="7880" y="108"/>
                    <a:pt x="7868" y="96"/>
                    <a:pt x="7844" y="84"/>
                  </a:cubicBezTo>
                  <a:cubicBezTo>
                    <a:pt x="7821" y="66"/>
                    <a:pt x="7809" y="60"/>
                    <a:pt x="7785" y="54"/>
                  </a:cubicBezTo>
                  <a:cubicBezTo>
                    <a:pt x="7779" y="54"/>
                    <a:pt x="7779" y="48"/>
                    <a:pt x="7767" y="48"/>
                  </a:cubicBezTo>
                  <a:cubicBezTo>
                    <a:pt x="7755" y="37"/>
                    <a:pt x="7737" y="31"/>
                    <a:pt x="7725" y="31"/>
                  </a:cubicBezTo>
                  <a:cubicBezTo>
                    <a:pt x="7720" y="31"/>
                    <a:pt x="7708" y="25"/>
                    <a:pt x="7708" y="25"/>
                  </a:cubicBezTo>
                  <a:cubicBezTo>
                    <a:pt x="7696" y="19"/>
                    <a:pt x="7678" y="19"/>
                    <a:pt x="7666" y="7"/>
                  </a:cubicBezTo>
                  <a:lnTo>
                    <a:pt x="7660" y="7"/>
                  </a:lnTo>
                  <a:cubicBezTo>
                    <a:pt x="7642" y="7"/>
                    <a:pt x="7630" y="1"/>
                    <a:pt x="76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48"/>
            <p:cNvSpPr/>
            <p:nvPr/>
          </p:nvSpPr>
          <p:spPr>
            <a:xfrm>
              <a:off x="2816096" y="3508109"/>
              <a:ext cx="1786655" cy="1159571"/>
            </a:xfrm>
            <a:custGeom>
              <a:avLst/>
              <a:gdLst/>
              <a:ahLst/>
              <a:cxnLst/>
              <a:rect l="l" t="t" r="r" b="b"/>
              <a:pathLst>
                <a:path w="18528" h="12025" extrusionOk="0">
                  <a:moveTo>
                    <a:pt x="18527" y="0"/>
                  </a:moveTo>
                  <a:lnTo>
                    <a:pt x="1" y="10778"/>
                  </a:lnTo>
                  <a:lnTo>
                    <a:pt x="1" y="12025"/>
                  </a:lnTo>
                  <a:lnTo>
                    <a:pt x="18527" y="1253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48"/>
            <p:cNvSpPr/>
            <p:nvPr/>
          </p:nvSpPr>
          <p:spPr>
            <a:xfrm>
              <a:off x="-587964" y="2582772"/>
              <a:ext cx="3404172" cy="2084913"/>
            </a:xfrm>
            <a:custGeom>
              <a:avLst/>
              <a:gdLst/>
              <a:ahLst/>
              <a:cxnLst/>
              <a:rect l="l" t="t" r="r" b="b"/>
              <a:pathLst>
                <a:path w="35302" h="21621" extrusionOk="0">
                  <a:moveTo>
                    <a:pt x="7" y="1"/>
                  </a:moveTo>
                  <a:lnTo>
                    <a:pt x="1" y="1254"/>
                  </a:lnTo>
                  <a:lnTo>
                    <a:pt x="35302" y="21621"/>
                  </a:lnTo>
                  <a:lnTo>
                    <a:pt x="35302" y="20374"/>
                  </a:lnTo>
                  <a:lnTo>
                    <a:pt x="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48"/>
            <p:cNvSpPr/>
            <p:nvPr/>
          </p:nvSpPr>
          <p:spPr>
            <a:xfrm>
              <a:off x="-587386" y="1544130"/>
              <a:ext cx="5190152" cy="3003312"/>
            </a:xfrm>
            <a:custGeom>
              <a:avLst/>
              <a:gdLst/>
              <a:ahLst/>
              <a:cxnLst/>
              <a:rect l="l" t="t" r="r" b="b"/>
              <a:pathLst>
                <a:path w="53823" h="31145" extrusionOk="0">
                  <a:moveTo>
                    <a:pt x="18527" y="0"/>
                  </a:moveTo>
                  <a:lnTo>
                    <a:pt x="1" y="10772"/>
                  </a:lnTo>
                  <a:lnTo>
                    <a:pt x="35296" y="31145"/>
                  </a:lnTo>
                  <a:lnTo>
                    <a:pt x="53822" y="20367"/>
                  </a:lnTo>
                  <a:lnTo>
                    <a:pt x="185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8"/>
            <p:cNvSpPr/>
            <p:nvPr/>
          </p:nvSpPr>
          <p:spPr>
            <a:xfrm>
              <a:off x="-463088" y="1606519"/>
              <a:ext cx="4976463" cy="2872843"/>
            </a:xfrm>
            <a:custGeom>
              <a:avLst/>
              <a:gdLst/>
              <a:ahLst/>
              <a:cxnLst/>
              <a:rect l="l" t="t" r="r" b="b"/>
              <a:pathLst>
                <a:path w="51607" h="29792" extrusionOk="0">
                  <a:moveTo>
                    <a:pt x="17321" y="0"/>
                  </a:moveTo>
                  <a:lnTo>
                    <a:pt x="15611" y="980"/>
                  </a:lnTo>
                  <a:lnTo>
                    <a:pt x="6865" y="6033"/>
                  </a:lnTo>
                  <a:lnTo>
                    <a:pt x="0" y="10000"/>
                  </a:lnTo>
                  <a:lnTo>
                    <a:pt x="66" y="10042"/>
                  </a:lnTo>
                  <a:lnTo>
                    <a:pt x="15831" y="19144"/>
                  </a:lnTo>
                  <a:lnTo>
                    <a:pt x="34280" y="29791"/>
                  </a:lnTo>
                  <a:lnTo>
                    <a:pt x="51607" y="19798"/>
                  </a:lnTo>
                  <a:lnTo>
                    <a:pt x="50479" y="19144"/>
                  </a:lnTo>
                  <a:lnTo>
                    <a:pt x="34713" y="10042"/>
                  </a:lnTo>
                  <a:lnTo>
                    <a:pt x="27778" y="6033"/>
                  </a:lnTo>
                  <a:lnTo>
                    <a:pt x="19019" y="980"/>
                  </a:lnTo>
                  <a:lnTo>
                    <a:pt x="173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48"/>
            <p:cNvSpPr/>
            <p:nvPr/>
          </p:nvSpPr>
          <p:spPr>
            <a:xfrm>
              <a:off x="-68595" y="1834961"/>
              <a:ext cx="4188051" cy="2417597"/>
            </a:xfrm>
            <a:custGeom>
              <a:avLst/>
              <a:gdLst/>
              <a:ahLst/>
              <a:cxnLst/>
              <a:rect l="l" t="t" r="r" b="b"/>
              <a:pathLst>
                <a:path w="43431" h="25071" extrusionOk="0">
                  <a:moveTo>
                    <a:pt x="14382" y="3267"/>
                  </a:moveTo>
                  <a:lnTo>
                    <a:pt x="20071" y="6550"/>
                  </a:lnTo>
                  <a:lnTo>
                    <a:pt x="15819" y="9009"/>
                  </a:lnTo>
                  <a:lnTo>
                    <a:pt x="10125" y="5719"/>
                  </a:lnTo>
                  <a:lnTo>
                    <a:pt x="14382" y="3267"/>
                  </a:lnTo>
                  <a:close/>
                  <a:moveTo>
                    <a:pt x="9923" y="5838"/>
                  </a:moveTo>
                  <a:lnTo>
                    <a:pt x="15611" y="9127"/>
                  </a:lnTo>
                  <a:lnTo>
                    <a:pt x="11360" y="11586"/>
                  </a:lnTo>
                  <a:lnTo>
                    <a:pt x="5665" y="8296"/>
                  </a:lnTo>
                  <a:lnTo>
                    <a:pt x="9923" y="5838"/>
                  </a:lnTo>
                  <a:close/>
                  <a:moveTo>
                    <a:pt x="20273" y="6663"/>
                  </a:moveTo>
                  <a:lnTo>
                    <a:pt x="25961" y="9953"/>
                  </a:lnTo>
                  <a:lnTo>
                    <a:pt x="21704" y="12405"/>
                  </a:lnTo>
                  <a:lnTo>
                    <a:pt x="16021" y="9121"/>
                  </a:lnTo>
                  <a:lnTo>
                    <a:pt x="20273" y="6663"/>
                  </a:lnTo>
                  <a:close/>
                  <a:moveTo>
                    <a:pt x="15813" y="9246"/>
                  </a:moveTo>
                  <a:lnTo>
                    <a:pt x="21502" y="12536"/>
                  </a:lnTo>
                  <a:lnTo>
                    <a:pt x="17244" y="14988"/>
                  </a:lnTo>
                  <a:lnTo>
                    <a:pt x="11562" y="11704"/>
                  </a:lnTo>
                  <a:lnTo>
                    <a:pt x="15813" y="9246"/>
                  </a:lnTo>
                  <a:close/>
                  <a:moveTo>
                    <a:pt x="26175" y="10071"/>
                  </a:moveTo>
                  <a:lnTo>
                    <a:pt x="31869" y="13355"/>
                  </a:lnTo>
                  <a:lnTo>
                    <a:pt x="27612" y="15813"/>
                  </a:lnTo>
                  <a:lnTo>
                    <a:pt x="21923" y="12524"/>
                  </a:lnTo>
                  <a:lnTo>
                    <a:pt x="26175" y="10071"/>
                  </a:lnTo>
                  <a:close/>
                  <a:moveTo>
                    <a:pt x="21710" y="12649"/>
                  </a:moveTo>
                  <a:lnTo>
                    <a:pt x="27398" y="15932"/>
                  </a:lnTo>
                  <a:lnTo>
                    <a:pt x="23147" y="18391"/>
                  </a:lnTo>
                  <a:lnTo>
                    <a:pt x="17452" y="15101"/>
                  </a:lnTo>
                  <a:lnTo>
                    <a:pt x="21710" y="12649"/>
                  </a:lnTo>
                  <a:close/>
                  <a:moveTo>
                    <a:pt x="32071" y="13480"/>
                  </a:moveTo>
                  <a:lnTo>
                    <a:pt x="37760" y="16764"/>
                  </a:lnTo>
                  <a:lnTo>
                    <a:pt x="33508" y="19222"/>
                  </a:lnTo>
                  <a:lnTo>
                    <a:pt x="27814" y="15932"/>
                  </a:lnTo>
                  <a:lnTo>
                    <a:pt x="32071" y="13480"/>
                  </a:lnTo>
                  <a:close/>
                  <a:moveTo>
                    <a:pt x="27606" y="16051"/>
                  </a:moveTo>
                  <a:lnTo>
                    <a:pt x="33300" y="19341"/>
                  </a:lnTo>
                  <a:lnTo>
                    <a:pt x="29049" y="21799"/>
                  </a:lnTo>
                  <a:lnTo>
                    <a:pt x="23354" y="18509"/>
                  </a:lnTo>
                  <a:lnTo>
                    <a:pt x="27606" y="16051"/>
                  </a:lnTo>
                  <a:close/>
                  <a:moveTo>
                    <a:pt x="9133" y="1"/>
                  </a:moveTo>
                  <a:lnTo>
                    <a:pt x="8925" y="119"/>
                  </a:lnTo>
                  <a:lnTo>
                    <a:pt x="14174" y="3148"/>
                  </a:lnTo>
                  <a:lnTo>
                    <a:pt x="9923" y="5600"/>
                  </a:lnTo>
                  <a:lnTo>
                    <a:pt x="4674" y="2572"/>
                  </a:lnTo>
                  <a:lnTo>
                    <a:pt x="4466" y="2691"/>
                  </a:lnTo>
                  <a:lnTo>
                    <a:pt x="9709" y="5719"/>
                  </a:lnTo>
                  <a:lnTo>
                    <a:pt x="5457" y="8177"/>
                  </a:lnTo>
                  <a:lnTo>
                    <a:pt x="208" y="5149"/>
                  </a:lnTo>
                  <a:lnTo>
                    <a:pt x="0" y="5268"/>
                  </a:lnTo>
                  <a:lnTo>
                    <a:pt x="5250" y="8296"/>
                  </a:lnTo>
                  <a:lnTo>
                    <a:pt x="1152" y="10665"/>
                  </a:lnTo>
                  <a:lnTo>
                    <a:pt x="1360" y="10784"/>
                  </a:lnTo>
                  <a:lnTo>
                    <a:pt x="5457" y="8415"/>
                  </a:lnTo>
                  <a:lnTo>
                    <a:pt x="11152" y="11704"/>
                  </a:lnTo>
                  <a:lnTo>
                    <a:pt x="7055" y="14068"/>
                  </a:lnTo>
                  <a:lnTo>
                    <a:pt x="7263" y="14186"/>
                  </a:lnTo>
                  <a:lnTo>
                    <a:pt x="11360" y="11823"/>
                  </a:lnTo>
                  <a:lnTo>
                    <a:pt x="17042" y="15107"/>
                  </a:lnTo>
                  <a:lnTo>
                    <a:pt x="12945" y="17476"/>
                  </a:lnTo>
                  <a:lnTo>
                    <a:pt x="13153" y="17595"/>
                  </a:lnTo>
                  <a:lnTo>
                    <a:pt x="17250" y="15226"/>
                  </a:lnTo>
                  <a:lnTo>
                    <a:pt x="22945" y="18515"/>
                  </a:lnTo>
                  <a:lnTo>
                    <a:pt x="18847" y="20884"/>
                  </a:lnTo>
                  <a:lnTo>
                    <a:pt x="19055" y="21003"/>
                  </a:lnTo>
                  <a:lnTo>
                    <a:pt x="23152" y="18634"/>
                  </a:lnTo>
                  <a:lnTo>
                    <a:pt x="28847" y="21924"/>
                  </a:lnTo>
                  <a:lnTo>
                    <a:pt x="24750" y="24293"/>
                  </a:lnTo>
                  <a:lnTo>
                    <a:pt x="24958" y="24412"/>
                  </a:lnTo>
                  <a:lnTo>
                    <a:pt x="29055" y="22042"/>
                  </a:lnTo>
                  <a:lnTo>
                    <a:pt x="34304" y="25071"/>
                  </a:lnTo>
                  <a:lnTo>
                    <a:pt x="34512" y="24952"/>
                  </a:lnTo>
                  <a:lnTo>
                    <a:pt x="29263" y="21924"/>
                  </a:lnTo>
                  <a:lnTo>
                    <a:pt x="33514" y="19465"/>
                  </a:lnTo>
                  <a:lnTo>
                    <a:pt x="38763" y="22494"/>
                  </a:lnTo>
                  <a:lnTo>
                    <a:pt x="38971" y="22375"/>
                  </a:lnTo>
                  <a:lnTo>
                    <a:pt x="33722" y="19347"/>
                  </a:lnTo>
                  <a:lnTo>
                    <a:pt x="37979" y="16888"/>
                  </a:lnTo>
                  <a:lnTo>
                    <a:pt x="43223" y="19917"/>
                  </a:lnTo>
                  <a:lnTo>
                    <a:pt x="43430" y="19798"/>
                  </a:lnTo>
                  <a:lnTo>
                    <a:pt x="38187" y="16769"/>
                  </a:lnTo>
                  <a:lnTo>
                    <a:pt x="42284" y="14406"/>
                  </a:lnTo>
                  <a:lnTo>
                    <a:pt x="42077" y="14287"/>
                  </a:lnTo>
                  <a:lnTo>
                    <a:pt x="37979" y="16651"/>
                  </a:lnTo>
                  <a:lnTo>
                    <a:pt x="32285" y="13367"/>
                  </a:lnTo>
                  <a:lnTo>
                    <a:pt x="36382" y="10998"/>
                  </a:lnTo>
                  <a:lnTo>
                    <a:pt x="36174" y="10879"/>
                  </a:lnTo>
                  <a:lnTo>
                    <a:pt x="32077" y="13248"/>
                  </a:lnTo>
                  <a:lnTo>
                    <a:pt x="26383" y="9959"/>
                  </a:lnTo>
                  <a:lnTo>
                    <a:pt x="30480" y="7589"/>
                  </a:lnTo>
                  <a:lnTo>
                    <a:pt x="30272" y="7471"/>
                  </a:lnTo>
                  <a:lnTo>
                    <a:pt x="26175" y="9840"/>
                  </a:lnTo>
                  <a:lnTo>
                    <a:pt x="20492" y="6550"/>
                  </a:lnTo>
                  <a:lnTo>
                    <a:pt x="24589" y="4181"/>
                  </a:lnTo>
                  <a:lnTo>
                    <a:pt x="24382" y="4062"/>
                  </a:lnTo>
                  <a:lnTo>
                    <a:pt x="20284" y="6432"/>
                  </a:lnTo>
                  <a:lnTo>
                    <a:pt x="14590" y="3148"/>
                  </a:lnTo>
                  <a:lnTo>
                    <a:pt x="18687" y="779"/>
                  </a:lnTo>
                  <a:lnTo>
                    <a:pt x="18479" y="660"/>
                  </a:lnTo>
                  <a:lnTo>
                    <a:pt x="14382" y="3029"/>
                  </a:lnTo>
                  <a:lnTo>
                    <a:pt x="9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48"/>
            <p:cNvSpPr/>
            <p:nvPr/>
          </p:nvSpPr>
          <p:spPr>
            <a:xfrm>
              <a:off x="198805" y="1701020"/>
              <a:ext cx="2016737" cy="487357"/>
            </a:xfrm>
            <a:custGeom>
              <a:avLst/>
              <a:gdLst/>
              <a:ahLst/>
              <a:cxnLst/>
              <a:rect l="l" t="t" r="r" b="b"/>
              <a:pathLst>
                <a:path w="20914" h="5054" extrusionOk="0">
                  <a:moveTo>
                    <a:pt x="8747" y="0"/>
                  </a:moveTo>
                  <a:lnTo>
                    <a:pt x="1" y="5053"/>
                  </a:lnTo>
                  <a:lnTo>
                    <a:pt x="20914" y="5053"/>
                  </a:lnTo>
                  <a:lnTo>
                    <a:pt x="12155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48"/>
            <p:cNvSpPr/>
            <p:nvPr/>
          </p:nvSpPr>
          <p:spPr>
            <a:xfrm>
              <a:off x="-456820" y="2574768"/>
              <a:ext cx="4861422" cy="877899"/>
            </a:xfrm>
            <a:custGeom>
              <a:avLst/>
              <a:gdLst/>
              <a:ahLst/>
              <a:cxnLst/>
              <a:rect l="l" t="t" r="r" b="b"/>
              <a:pathLst>
                <a:path w="50414" h="9104" extrusionOk="0">
                  <a:moveTo>
                    <a:pt x="1" y="1"/>
                  </a:moveTo>
                  <a:lnTo>
                    <a:pt x="15766" y="9103"/>
                  </a:lnTo>
                  <a:lnTo>
                    <a:pt x="50414" y="9103"/>
                  </a:lnTo>
                  <a:lnTo>
                    <a:pt x="34648" y="1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48"/>
            <p:cNvSpPr/>
            <p:nvPr/>
          </p:nvSpPr>
          <p:spPr>
            <a:xfrm>
              <a:off x="4826460" y="-955227"/>
              <a:ext cx="2744012" cy="487357"/>
            </a:xfrm>
            <a:custGeom>
              <a:avLst/>
              <a:gdLst/>
              <a:ahLst/>
              <a:cxnLst/>
              <a:rect l="l" t="t" r="r" b="b"/>
              <a:pathLst>
                <a:path w="28456" h="5054" extrusionOk="0">
                  <a:moveTo>
                    <a:pt x="8759" y="0"/>
                  </a:moveTo>
                  <a:lnTo>
                    <a:pt x="1" y="5053"/>
                  </a:lnTo>
                  <a:lnTo>
                    <a:pt x="28455" y="5053"/>
                  </a:lnTo>
                  <a:lnTo>
                    <a:pt x="19697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48"/>
            <p:cNvSpPr/>
            <p:nvPr/>
          </p:nvSpPr>
          <p:spPr>
            <a:xfrm>
              <a:off x="4897529" y="-82057"/>
              <a:ext cx="4607136" cy="877899"/>
            </a:xfrm>
            <a:custGeom>
              <a:avLst/>
              <a:gdLst/>
              <a:ahLst/>
              <a:cxnLst/>
              <a:rect l="l" t="t" r="r" b="b"/>
              <a:pathLst>
                <a:path w="47777" h="9104" extrusionOk="0">
                  <a:moveTo>
                    <a:pt x="0" y="0"/>
                  </a:moveTo>
                  <a:lnTo>
                    <a:pt x="15765" y="9103"/>
                  </a:lnTo>
                  <a:lnTo>
                    <a:pt x="45146" y="9103"/>
                  </a:lnTo>
                  <a:lnTo>
                    <a:pt x="47777" y="7577"/>
                  </a:lnTo>
                  <a:lnTo>
                    <a:pt x="34648" y="0"/>
                  </a:lnTo>
                  <a:close/>
                </a:path>
              </a:pathLst>
            </a:custGeom>
            <a:solidFill>
              <a:srgbClr val="FFFFFF">
                <a:alpha val="47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8"/>
            <p:cNvSpPr/>
            <p:nvPr/>
          </p:nvSpPr>
          <p:spPr>
            <a:xfrm>
              <a:off x="2268007" y="-103408"/>
              <a:ext cx="3582278" cy="2753077"/>
            </a:xfrm>
            <a:custGeom>
              <a:avLst/>
              <a:gdLst/>
              <a:ahLst/>
              <a:cxnLst/>
              <a:rect l="l" t="t" r="r" b="b"/>
              <a:pathLst>
                <a:path w="37149" h="28550" extrusionOk="0">
                  <a:moveTo>
                    <a:pt x="7215" y="0"/>
                  </a:moveTo>
                  <a:cubicBezTo>
                    <a:pt x="3914" y="2530"/>
                    <a:pt x="1188" y="6698"/>
                    <a:pt x="1" y="10861"/>
                  </a:cubicBezTo>
                  <a:lnTo>
                    <a:pt x="29934" y="28550"/>
                  </a:lnTo>
                  <a:cubicBezTo>
                    <a:pt x="31121" y="24381"/>
                    <a:pt x="33847" y="20219"/>
                    <a:pt x="37148" y="17689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000000">
                <a:alpha val="29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48"/>
            <p:cNvSpPr/>
            <p:nvPr/>
          </p:nvSpPr>
          <p:spPr>
            <a:xfrm>
              <a:off x="4786442" y="325068"/>
              <a:ext cx="698635" cy="407802"/>
            </a:xfrm>
            <a:custGeom>
              <a:avLst/>
              <a:gdLst/>
              <a:ahLst/>
              <a:cxnLst/>
              <a:rect l="l" t="t" r="r" b="b"/>
              <a:pathLst>
                <a:path w="7245" h="4229" extrusionOk="0">
                  <a:moveTo>
                    <a:pt x="0" y="0"/>
                  </a:moveTo>
                  <a:lnTo>
                    <a:pt x="7185" y="4199"/>
                  </a:lnTo>
                  <a:cubicBezTo>
                    <a:pt x="7202" y="4207"/>
                    <a:pt x="7216" y="4212"/>
                    <a:pt x="7229" y="4219"/>
                  </a:cubicBezTo>
                  <a:lnTo>
                    <a:pt x="7229" y="4219"/>
                  </a:lnTo>
                  <a:lnTo>
                    <a:pt x="60" y="30"/>
                  </a:lnTo>
                  <a:cubicBezTo>
                    <a:pt x="42" y="24"/>
                    <a:pt x="24" y="12"/>
                    <a:pt x="0" y="0"/>
                  </a:cubicBezTo>
                  <a:close/>
                  <a:moveTo>
                    <a:pt x="7229" y="4219"/>
                  </a:moveTo>
                  <a:lnTo>
                    <a:pt x="7244" y="4228"/>
                  </a:lnTo>
                  <a:cubicBezTo>
                    <a:pt x="7239" y="4225"/>
                    <a:pt x="7234" y="4222"/>
                    <a:pt x="7229" y="4219"/>
                  </a:cubicBezTo>
                  <a:close/>
                </a:path>
              </a:pathLst>
            </a:custGeom>
            <a:solidFill>
              <a:srgbClr val="C1C8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48"/>
            <p:cNvSpPr/>
            <p:nvPr/>
          </p:nvSpPr>
          <p:spPr>
            <a:xfrm>
              <a:off x="7788675" y="1681550"/>
              <a:ext cx="35725" cy="120850"/>
            </a:xfrm>
            <a:custGeom>
              <a:avLst/>
              <a:gdLst/>
              <a:ahLst/>
              <a:cxnLst/>
              <a:rect l="l" t="t" r="r" b="b"/>
              <a:pathLst>
                <a:path w="1429" h="4834" extrusionOk="0">
                  <a:moveTo>
                    <a:pt x="762" y="0"/>
                  </a:moveTo>
                  <a:lnTo>
                    <a:pt x="1429" y="1048"/>
                  </a:lnTo>
                  <a:lnTo>
                    <a:pt x="762" y="4834"/>
                  </a:lnTo>
                  <a:lnTo>
                    <a:pt x="0" y="245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grpSp>
          <p:nvGrpSpPr>
            <p:cNvPr id="1406" name="Google Shape;1406;p48"/>
            <p:cNvGrpSpPr/>
            <p:nvPr/>
          </p:nvGrpSpPr>
          <p:grpSpPr>
            <a:xfrm>
              <a:off x="4142325" y="68238"/>
              <a:ext cx="1641200" cy="1382375"/>
              <a:chOff x="8012650" y="-2146075"/>
              <a:chExt cx="1641200" cy="1382375"/>
            </a:xfrm>
          </p:grpSpPr>
          <p:sp>
            <p:nvSpPr>
              <p:cNvPr id="1407" name="Google Shape;1407;p48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48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48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48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48"/>
            <p:cNvGrpSpPr/>
            <p:nvPr/>
          </p:nvGrpSpPr>
          <p:grpSpPr>
            <a:xfrm>
              <a:off x="4142325" y="58813"/>
              <a:ext cx="1641200" cy="1382375"/>
              <a:chOff x="8012650" y="-2146075"/>
              <a:chExt cx="1641200" cy="1382375"/>
            </a:xfrm>
          </p:grpSpPr>
          <p:sp>
            <p:nvSpPr>
              <p:cNvPr id="1412" name="Google Shape;1412;p48"/>
              <p:cNvSpPr/>
              <p:nvPr/>
            </p:nvSpPr>
            <p:spPr>
              <a:xfrm>
                <a:off x="8012650" y="-2146075"/>
                <a:ext cx="1272772" cy="1226128"/>
              </a:xfrm>
              <a:custGeom>
                <a:avLst/>
                <a:gdLst/>
                <a:ahLst/>
                <a:cxnLst/>
                <a:rect l="l" t="t" r="r" b="b"/>
                <a:pathLst>
                  <a:path w="32608" h="31413" extrusionOk="0">
                    <a:moveTo>
                      <a:pt x="32583" y="11184"/>
                    </a:moveTo>
                    <a:lnTo>
                      <a:pt x="32608" y="11199"/>
                    </a:lnTo>
                    <a:cubicBezTo>
                      <a:pt x="32600" y="11194"/>
                      <a:pt x="32592" y="11189"/>
                      <a:pt x="32583" y="11184"/>
                    </a:cubicBezTo>
                    <a:close/>
                    <a:moveTo>
                      <a:pt x="12048" y="0"/>
                    </a:moveTo>
                    <a:cubicBezTo>
                      <a:pt x="11991" y="0"/>
                      <a:pt x="11917" y="0"/>
                      <a:pt x="11851" y="17"/>
                    </a:cubicBezTo>
                    <a:lnTo>
                      <a:pt x="11793" y="17"/>
                    </a:lnTo>
                    <a:cubicBezTo>
                      <a:pt x="11743" y="17"/>
                      <a:pt x="11702" y="25"/>
                      <a:pt x="11645" y="25"/>
                    </a:cubicBezTo>
                    <a:cubicBezTo>
                      <a:pt x="11620" y="25"/>
                      <a:pt x="11595" y="33"/>
                      <a:pt x="11562" y="33"/>
                    </a:cubicBezTo>
                    <a:cubicBezTo>
                      <a:pt x="11521" y="33"/>
                      <a:pt x="11480" y="41"/>
                      <a:pt x="11439" y="41"/>
                    </a:cubicBezTo>
                    <a:cubicBezTo>
                      <a:pt x="11414" y="41"/>
                      <a:pt x="11381" y="58"/>
                      <a:pt x="11348" y="58"/>
                    </a:cubicBezTo>
                    <a:cubicBezTo>
                      <a:pt x="11307" y="66"/>
                      <a:pt x="11266" y="66"/>
                      <a:pt x="11224" y="74"/>
                    </a:cubicBezTo>
                    <a:cubicBezTo>
                      <a:pt x="11191" y="74"/>
                      <a:pt x="11167" y="91"/>
                      <a:pt x="11134" y="91"/>
                    </a:cubicBezTo>
                    <a:cubicBezTo>
                      <a:pt x="11092" y="99"/>
                      <a:pt x="11051" y="107"/>
                      <a:pt x="11002" y="107"/>
                    </a:cubicBezTo>
                    <a:cubicBezTo>
                      <a:pt x="10977" y="107"/>
                      <a:pt x="10961" y="115"/>
                      <a:pt x="10936" y="115"/>
                    </a:cubicBezTo>
                    <a:cubicBezTo>
                      <a:pt x="10928" y="115"/>
                      <a:pt x="10919" y="115"/>
                      <a:pt x="10903" y="132"/>
                    </a:cubicBezTo>
                    <a:cubicBezTo>
                      <a:pt x="10895" y="132"/>
                      <a:pt x="10878" y="140"/>
                      <a:pt x="10862" y="140"/>
                    </a:cubicBezTo>
                    <a:cubicBezTo>
                      <a:pt x="10812" y="148"/>
                      <a:pt x="10771" y="157"/>
                      <a:pt x="10722" y="173"/>
                    </a:cubicBezTo>
                    <a:cubicBezTo>
                      <a:pt x="10697" y="173"/>
                      <a:pt x="10689" y="181"/>
                      <a:pt x="10672" y="181"/>
                    </a:cubicBezTo>
                    <a:cubicBezTo>
                      <a:pt x="10615" y="190"/>
                      <a:pt x="10565" y="214"/>
                      <a:pt x="10516" y="223"/>
                    </a:cubicBezTo>
                    <a:cubicBezTo>
                      <a:pt x="10507" y="223"/>
                      <a:pt x="10491" y="223"/>
                      <a:pt x="10491" y="231"/>
                    </a:cubicBezTo>
                    <a:cubicBezTo>
                      <a:pt x="10433" y="256"/>
                      <a:pt x="10367" y="264"/>
                      <a:pt x="10310" y="280"/>
                    </a:cubicBezTo>
                    <a:cubicBezTo>
                      <a:pt x="10301" y="280"/>
                      <a:pt x="10277" y="297"/>
                      <a:pt x="10268" y="297"/>
                    </a:cubicBezTo>
                    <a:cubicBezTo>
                      <a:pt x="10211" y="305"/>
                      <a:pt x="10161" y="321"/>
                      <a:pt x="10120" y="346"/>
                    </a:cubicBezTo>
                    <a:cubicBezTo>
                      <a:pt x="10104" y="354"/>
                      <a:pt x="10087" y="354"/>
                      <a:pt x="10071" y="363"/>
                    </a:cubicBezTo>
                    <a:cubicBezTo>
                      <a:pt x="10021" y="387"/>
                      <a:pt x="9964" y="396"/>
                      <a:pt x="9914" y="420"/>
                    </a:cubicBezTo>
                    <a:cubicBezTo>
                      <a:pt x="9906" y="420"/>
                      <a:pt x="9898" y="429"/>
                      <a:pt x="9881" y="429"/>
                    </a:cubicBezTo>
                    <a:cubicBezTo>
                      <a:pt x="9823" y="445"/>
                      <a:pt x="9758" y="478"/>
                      <a:pt x="9692" y="503"/>
                    </a:cubicBezTo>
                    <a:cubicBezTo>
                      <a:pt x="9675" y="503"/>
                      <a:pt x="9667" y="511"/>
                      <a:pt x="9659" y="511"/>
                    </a:cubicBezTo>
                    <a:cubicBezTo>
                      <a:pt x="9609" y="527"/>
                      <a:pt x="9543" y="552"/>
                      <a:pt x="9494" y="585"/>
                    </a:cubicBezTo>
                    <a:cubicBezTo>
                      <a:pt x="9469" y="593"/>
                      <a:pt x="9461" y="593"/>
                      <a:pt x="9444" y="602"/>
                    </a:cubicBezTo>
                    <a:cubicBezTo>
                      <a:pt x="9387" y="626"/>
                      <a:pt x="9337" y="643"/>
                      <a:pt x="9288" y="676"/>
                    </a:cubicBezTo>
                    <a:cubicBezTo>
                      <a:pt x="9280" y="684"/>
                      <a:pt x="9255" y="684"/>
                      <a:pt x="9247" y="692"/>
                    </a:cubicBezTo>
                    <a:cubicBezTo>
                      <a:pt x="9181" y="725"/>
                      <a:pt x="9115" y="758"/>
                      <a:pt x="9049" y="791"/>
                    </a:cubicBezTo>
                    <a:lnTo>
                      <a:pt x="9041" y="791"/>
                    </a:lnTo>
                    <a:lnTo>
                      <a:pt x="8851" y="882"/>
                    </a:lnTo>
                    <a:cubicBezTo>
                      <a:pt x="8835" y="890"/>
                      <a:pt x="8826" y="898"/>
                      <a:pt x="8802" y="915"/>
                    </a:cubicBezTo>
                    <a:cubicBezTo>
                      <a:pt x="8752" y="939"/>
                      <a:pt x="8703" y="964"/>
                      <a:pt x="8645" y="997"/>
                    </a:cubicBezTo>
                    <a:cubicBezTo>
                      <a:pt x="8629" y="1005"/>
                      <a:pt x="8620" y="1014"/>
                      <a:pt x="8596" y="1022"/>
                    </a:cubicBezTo>
                    <a:cubicBezTo>
                      <a:pt x="8538" y="1055"/>
                      <a:pt x="8464" y="1096"/>
                      <a:pt x="8398" y="1137"/>
                    </a:cubicBezTo>
                    <a:cubicBezTo>
                      <a:pt x="8315" y="1187"/>
                      <a:pt x="8233" y="1228"/>
                      <a:pt x="8151" y="1286"/>
                    </a:cubicBezTo>
                    <a:cubicBezTo>
                      <a:pt x="8134" y="1294"/>
                      <a:pt x="8101" y="1310"/>
                      <a:pt x="8085" y="1335"/>
                    </a:cubicBezTo>
                    <a:cubicBezTo>
                      <a:pt x="8019" y="1368"/>
                      <a:pt x="7969" y="1409"/>
                      <a:pt x="7903" y="1450"/>
                    </a:cubicBezTo>
                    <a:cubicBezTo>
                      <a:pt x="7879" y="1467"/>
                      <a:pt x="7854" y="1475"/>
                      <a:pt x="7821" y="1500"/>
                    </a:cubicBezTo>
                    <a:lnTo>
                      <a:pt x="7640" y="1623"/>
                    </a:lnTo>
                    <a:cubicBezTo>
                      <a:pt x="7615" y="1632"/>
                      <a:pt x="7599" y="1656"/>
                      <a:pt x="7574" y="1665"/>
                    </a:cubicBezTo>
                    <a:cubicBezTo>
                      <a:pt x="7491" y="1714"/>
                      <a:pt x="7409" y="1780"/>
                      <a:pt x="7327" y="1829"/>
                    </a:cubicBezTo>
                    <a:cubicBezTo>
                      <a:pt x="7318" y="1838"/>
                      <a:pt x="7302" y="1846"/>
                      <a:pt x="7285" y="1862"/>
                    </a:cubicBezTo>
                    <a:cubicBezTo>
                      <a:pt x="7228" y="1912"/>
                      <a:pt x="7154" y="1953"/>
                      <a:pt x="7096" y="2002"/>
                    </a:cubicBezTo>
                    <a:cubicBezTo>
                      <a:pt x="7071" y="2027"/>
                      <a:pt x="7038" y="2044"/>
                      <a:pt x="7022" y="2068"/>
                    </a:cubicBezTo>
                    <a:cubicBezTo>
                      <a:pt x="6956" y="2110"/>
                      <a:pt x="6906" y="2151"/>
                      <a:pt x="6849" y="2200"/>
                    </a:cubicBezTo>
                    <a:cubicBezTo>
                      <a:pt x="6824" y="2217"/>
                      <a:pt x="6791" y="2241"/>
                      <a:pt x="6775" y="2258"/>
                    </a:cubicBezTo>
                    <a:cubicBezTo>
                      <a:pt x="6700" y="2316"/>
                      <a:pt x="6643" y="2365"/>
                      <a:pt x="6569" y="2423"/>
                    </a:cubicBezTo>
                    <a:lnTo>
                      <a:pt x="6536" y="2456"/>
                    </a:lnTo>
                    <a:cubicBezTo>
                      <a:pt x="6453" y="2522"/>
                      <a:pt x="6379" y="2588"/>
                      <a:pt x="6297" y="2653"/>
                    </a:cubicBezTo>
                    <a:cubicBezTo>
                      <a:pt x="6280" y="2670"/>
                      <a:pt x="6255" y="2686"/>
                      <a:pt x="6247" y="2703"/>
                    </a:cubicBezTo>
                    <a:cubicBezTo>
                      <a:pt x="6189" y="2752"/>
                      <a:pt x="6124" y="2810"/>
                      <a:pt x="6074" y="2859"/>
                    </a:cubicBezTo>
                    <a:cubicBezTo>
                      <a:pt x="6049" y="2876"/>
                      <a:pt x="6025" y="2901"/>
                      <a:pt x="6000" y="2917"/>
                    </a:cubicBezTo>
                    <a:cubicBezTo>
                      <a:pt x="5942" y="2975"/>
                      <a:pt x="5885" y="3024"/>
                      <a:pt x="5835" y="3074"/>
                    </a:cubicBezTo>
                    <a:lnTo>
                      <a:pt x="5777" y="3140"/>
                    </a:lnTo>
                    <a:cubicBezTo>
                      <a:pt x="5621" y="3280"/>
                      <a:pt x="5473" y="3428"/>
                      <a:pt x="5324" y="3576"/>
                    </a:cubicBezTo>
                    <a:lnTo>
                      <a:pt x="5258" y="3642"/>
                    </a:lnTo>
                    <a:cubicBezTo>
                      <a:pt x="5209" y="3692"/>
                      <a:pt x="5159" y="3758"/>
                      <a:pt x="5094" y="3807"/>
                    </a:cubicBezTo>
                    <a:cubicBezTo>
                      <a:pt x="5077" y="3824"/>
                      <a:pt x="5052" y="3857"/>
                      <a:pt x="5019" y="3881"/>
                    </a:cubicBezTo>
                    <a:cubicBezTo>
                      <a:pt x="4970" y="3939"/>
                      <a:pt x="4912" y="4005"/>
                      <a:pt x="4855" y="4063"/>
                    </a:cubicBezTo>
                    <a:cubicBezTo>
                      <a:pt x="4838" y="4087"/>
                      <a:pt x="4830" y="4104"/>
                      <a:pt x="4805" y="4112"/>
                    </a:cubicBezTo>
                    <a:cubicBezTo>
                      <a:pt x="4731" y="4194"/>
                      <a:pt x="4665" y="4269"/>
                      <a:pt x="4591" y="4351"/>
                    </a:cubicBezTo>
                    <a:cubicBezTo>
                      <a:pt x="4583" y="4359"/>
                      <a:pt x="4558" y="4384"/>
                      <a:pt x="4550" y="4400"/>
                    </a:cubicBezTo>
                    <a:cubicBezTo>
                      <a:pt x="4500" y="4466"/>
                      <a:pt x="4434" y="4540"/>
                      <a:pt x="4385" y="4598"/>
                    </a:cubicBezTo>
                    <a:lnTo>
                      <a:pt x="4352" y="4631"/>
                    </a:lnTo>
                    <a:cubicBezTo>
                      <a:pt x="4344" y="4648"/>
                      <a:pt x="4319" y="4664"/>
                      <a:pt x="4311" y="4681"/>
                    </a:cubicBezTo>
                    <a:lnTo>
                      <a:pt x="4187" y="4837"/>
                    </a:lnTo>
                    <a:cubicBezTo>
                      <a:pt x="4171" y="4870"/>
                      <a:pt x="4138" y="4895"/>
                      <a:pt x="4113" y="4928"/>
                    </a:cubicBezTo>
                    <a:cubicBezTo>
                      <a:pt x="4072" y="4977"/>
                      <a:pt x="4031" y="5035"/>
                      <a:pt x="3989" y="5093"/>
                    </a:cubicBezTo>
                    <a:cubicBezTo>
                      <a:pt x="3973" y="5126"/>
                      <a:pt x="3948" y="5142"/>
                      <a:pt x="3932" y="5175"/>
                    </a:cubicBezTo>
                    <a:cubicBezTo>
                      <a:pt x="3882" y="5249"/>
                      <a:pt x="3825" y="5323"/>
                      <a:pt x="3767" y="5381"/>
                    </a:cubicBezTo>
                    <a:cubicBezTo>
                      <a:pt x="3759" y="5389"/>
                      <a:pt x="3742" y="5406"/>
                      <a:pt x="3734" y="5422"/>
                    </a:cubicBezTo>
                    <a:lnTo>
                      <a:pt x="3553" y="5669"/>
                    </a:lnTo>
                    <a:cubicBezTo>
                      <a:pt x="3528" y="5694"/>
                      <a:pt x="3511" y="5719"/>
                      <a:pt x="3495" y="5744"/>
                    </a:cubicBezTo>
                    <a:cubicBezTo>
                      <a:pt x="3454" y="5801"/>
                      <a:pt x="3412" y="5859"/>
                      <a:pt x="3371" y="5917"/>
                    </a:cubicBezTo>
                    <a:cubicBezTo>
                      <a:pt x="3355" y="5950"/>
                      <a:pt x="3330" y="5983"/>
                      <a:pt x="3305" y="6007"/>
                    </a:cubicBezTo>
                    <a:cubicBezTo>
                      <a:pt x="3264" y="6065"/>
                      <a:pt x="3231" y="6114"/>
                      <a:pt x="3190" y="6172"/>
                    </a:cubicBezTo>
                    <a:cubicBezTo>
                      <a:pt x="3165" y="6205"/>
                      <a:pt x="3149" y="6246"/>
                      <a:pt x="3116" y="6279"/>
                    </a:cubicBezTo>
                    <a:cubicBezTo>
                      <a:pt x="3075" y="6329"/>
                      <a:pt x="3042" y="6395"/>
                      <a:pt x="3000" y="6444"/>
                    </a:cubicBezTo>
                    <a:lnTo>
                      <a:pt x="2943" y="6535"/>
                    </a:lnTo>
                    <a:cubicBezTo>
                      <a:pt x="2902" y="6601"/>
                      <a:pt x="2860" y="6666"/>
                      <a:pt x="2819" y="6732"/>
                    </a:cubicBezTo>
                    <a:cubicBezTo>
                      <a:pt x="2811" y="6749"/>
                      <a:pt x="2786" y="6774"/>
                      <a:pt x="2778" y="6807"/>
                    </a:cubicBezTo>
                    <a:cubicBezTo>
                      <a:pt x="2729" y="6889"/>
                      <a:pt x="2671" y="6980"/>
                      <a:pt x="2613" y="7062"/>
                    </a:cubicBezTo>
                    <a:cubicBezTo>
                      <a:pt x="2588" y="7095"/>
                      <a:pt x="2580" y="7120"/>
                      <a:pt x="2564" y="7153"/>
                    </a:cubicBezTo>
                    <a:cubicBezTo>
                      <a:pt x="2531" y="7219"/>
                      <a:pt x="2490" y="7276"/>
                      <a:pt x="2457" y="7326"/>
                    </a:cubicBezTo>
                    <a:cubicBezTo>
                      <a:pt x="2440" y="7367"/>
                      <a:pt x="2415" y="7400"/>
                      <a:pt x="2399" y="7441"/>
                    </a:cubicBezTo>
                    <a:cubicBezTo>
                      <a:pt x="2366" y="7490"/>
                      <a:pt x="2333" y="7548"/>
                      <a:pt x="2308" y="7606"/>
                    </a:cubicBezTo>
                    <a:cubicBezTo>
                      <a:pt x="2284" y="7647"/>
                      <a:pt x="2259" y="7680"/>
                      <a:pt x="2242" y="7721"/>
                    </a:cubicBezTo>
                    <a:cubicBezTo>
                      <a:pt x="2209" y="7771"/>
                      <a:pt x="2185" y="7820"/>
                      <a:pt x="2152" y="7886"/>
                    </a:cubicBezTo>
                    <a:cubicBezTo>
                      <a:pt x="2127" y="7927"/>
                      <a:pt x="2111" y="7960"/>
                      <a:pt x="2086" y="8001"/>
                    </a:cubicBezTo>
                    <a:cubicBezTo>
                      <a:pt x="2061" y="8059"/>
                      <a:pt x="2028" y="8125"/>
                      <a:pt x="1995" y="8174"/>
                    </a:cubicBezTo>
                    <a:cubicBezTo>
                      <a:pt x="1970" y="8207"/>
                      <a:pt x="1962" y="8232"/>
                      <a:pt x="1946" y="8265"/>
                    </a:cubicBezTo>
                    <a:cubicBezTo>
                      <a:pt x="1905" y="8356"/>
                      <a:pt x="1847" y="8438"/>
                      <a:pt x="1814" y="8537"/>
                    </a:cubicBezTo>
                    <a:cubicBezTo>
                      <a:pt x="1789" y="8562"/>
                      <a:pt x="1781" y="8595"/>
                      <a:pt x="1756" y="8628"/>
                    </a:cubicBezTo>
                    <a:lnTo>
                      <a:pt x="1666" y="8809"/>
                    </a:lnTo>
                    <a:cubicBezTo>
                      <a:pt x="1641" y="8850"/>
                      <a:pt x="1624" y="8891"/>
                      <a:pt x="1616" y="8924"/>
                    </a:cubicBezTo>
                    <a:cubicBezTo>
                      <a:pt x="1583" y="8974"/>
                      <a:pt x="1558" y="9040"/>
                      <a:pt x="1542" y="9089"/>
                    </a:cubicBezTo>
                    <a:lnTo>
                      <a:pt x="1509" y="9155"/>
                    </a:lnTo>
                    <a:cubicBezTo>
                      <a:pt x="1501" y="9180"/>
                      <a:pt x="1484" y="9213"/>
                      <a:pt x="1468" y="9246"/>
                    </a:cubicBezTo>
                    <a:cubicBezTo>
                      <a:pt x="1460" y="9262"/>
                      <a:pt x="1451" y="9287"/>
                      <a:pt x="1451" y="9295"/>
                    </a:cubicBezTo>
                    <a:cubicBezTo>
                      <a:pt x="1377" y="9452"/>
                      <a:pt x="1311" y="9608"/>
                      <a:pt x="1254" y="9757"/>
                    </a:cubicBezTo>
                    <a:cubicBezTo>
                      <a:pt x="1245" y="9781"/>
                      <a:pt x="1229" y="9814"/>
                      <a:pt x="1221" y="9831"/>
                    </a:cubicBezTo>
                    <a:cubicBezTo>
                      <a:pt x="1204" y="9880"/>
                      <a:pt x="1179" y="9946"/>
                      <a:pt x="1163" y="9996"/>
                    </a:cubicBezTo>
                    <a:cubicBezTo>
                      <a:pt x="1146" y="10029"/>
                      <a:pt x="1138" y="10045"/>
                      <a:pt x="1130" y="10078"/>
                    </a:cubicBezTo>
                    <a:cubicBezTo>
                      <a:pt x="1105" y="10144"/>
                      <a:pt x="1089" y="10193"/>
                      <a:pt x="1072" y="10251"/>
                    </a:cubicBezTo>
                    <a:cubicBezTo>
                      <a:pt x="1056" y="10276"/>
                      <a:pt x="1048" y="10292"/>
                      <a:pt x="1048" y="10317"/>
                    </a:cubicBezTo>
                    <a:cubicBezTo>
                      <a:pt x="1015" y="10391"/>
                      <a:pt x="998" y="10457"/>
                      <a:pt x="965" y="10539"/>
                    </a:cubicBezTo>
                    <a:cubicBezTo>
                      <a:pt x="957" y="10572"/>
                      <a:pt x="940" y="10597"/>
                      <a:pt x="932" y="10622"/>
                    </a:cubicBezTo>
                    <a:cubicBezTo>
                      <a:pt x="916" y="10679"/>
                      <a:pt x="907" y="10729"/>
                      <a:pt x="883" y="10770"/>
                    </a:cubicBezTo>
                    <a:lnTo>
                      <a:pt x="850" y="10861"/>
                    </a:lnTo>
                    <a:cubicBezTo>
                      <a:pt x="833" y="10910"/>
                      <a:pt x="825" y="10951"/>
                      <a:pt x="800" y="11009"/>
                    </a:cubicBezTo>
                    <a:lnTo>
                      <a:pt x="767" y="11100"/>
                    </a:lnTo>
                    <a:cubicBezTo>
                      <a:pt x="751" y="11174"/>
                      <a:pt x="718" y="11240"/>
                      <a:pt x="701" y="11314"/>
                    </a:cubicBezTo>
                    <a:cubicBezTo>
                      <a:pt x="685" y="11347"/>
                      <a:pt x="677" y="11380"/>
                      <a:pt x="668" y="11396"/>
                    </a:cubicBezTo>
                    <a:cubicBezTo>
                      <a:pt x="660" y="11446"/>
                      <a:pt x="635" y="11487"/>
                      <a:pt x="627" y="11545"/>
                    </a:cubicBezTo>
                    <a:cubicBezTo>
                      <a:pt x="619" y="11569"/>
                      <a:pt x="603" y="11611"/>
                      <a:pt x="594" y="11644"/>
                    </a:cubicBezTo>
                    <a:cubicBezTo>
                      <a:pt x="586" y="11685"/>
                      <a:pt x="561" y="11734"/>
                      <a:pt x="553" y="11775"/>
                    </a:cubicBezTo>
                    <a:cubicBezTo>
                      <a:pt x="545" y="11808"/>
                      <a:pt x="528" y="11841"/>
                      <a:pt x="520" y="11883"/>
                    </a:cubicBezTo>
                    <a:cubicBezTo>
                      <a:pt x="504" y="11940"/>
                      <a:pt x="495" y="12006"/>
                      <a:pt x="471" y="12064"/>
                    </a:cubicBezTo>
                    <a:cubicBezTo>
                      <a:pt x="462" y="12105"/>
                      <a:pt x="454" y="12138"/>
                      <a:pt x="438" y="12179"/>
                    </a:cubicBezTo>
                    <a:cubicBezTo>
                      <a:pt x="429" y="12229"/>
                      <a:pt x="413" y="12286"/>
                      <a:pt x="397" y="12336"/>
                    </a:cubicBezTo>
                    <a:cubicBezTo>
                      <a:pt x="388" y="12369"/>
                      <a:pt x="380" y="12410"/>
                      <a:pt x="380" y="12435"/>
                    </a:cubicBezTo>
                    <a:cubicBezTo>
                      <a:pt x="372" y="12476"/>
                      <a:pt x="355" y="12534"/>
                      <a:pt x="347" y="12575"/>
                    </a:cubicBezTo>
                    <a:cubicBezTo>
                      <a:pt x="339" y="12599"/>
                      <a:pt x="339" y="12641"/>
                      <a:pt x="322" y="12674"/>
                    </a:cubicBezTo>
                    <a:lnTo>
                      <a:pt x="298" y="12830"/>
                    </a:lnTo>
                    <a:cubicBezTo>
                      <a:pt x="289" y="12863"/>
                      <a:pt x="289" y="12888"/>
                      <a:pt x="273" y="12921"/>
                    </a:cubicBezTo>
                    <a:cubicBezTo>
                      <a:pt x="265" y="12987"/>
                      <a:pt x="248" y="13053"/>
                      <a:pt x="232" y="13119"/>
                    </a:cubicBezTo>
                    <a:cubicBezTo>
                      <a:pt x="223" y="13152"/>
                      <a:pt x="223" y="13176"/>
                      <a:pt x="215" y="13209"/>
                    </a:cubicBezTo>
                    <a:cubicBezTo>
                      <a:pt x="199" y="13259"/>
                      <a:pt x="191" y="13300"/>
                      <a:pt x="191" y="13358"/>
                    </a:cubicBezTo>
                    <a:cubicBezTo>
                      <a:pt x="182" y="13382"/>
                      <a:pt x="182" y="13415"/>
                      <a:pt x="174" y="13448"/>
                    </a:cubicBezTo>
                    <a:cubicBezTo>
                      <a:pt x="158" y="13498"/>
                      <a:pt x="149" y="13547"/>
                      <a:pt x="149" y="13605"/>
                    </a:cubicBezTo>
                    <a:cubicBezTo>
                      <a:pt x="149" y="13630"/>
                      <a:pt x="141" y="13654"/>
                      <a:pt x="141" y="13687"/>
                    </a:cubicBezTo>
                    <a:lnTo>
                      <a:pt x="108" y="13901"/>
                    </a:lnTo>
                    <a:cubicBezTo>
                      <a:pt x="108" y="13934"/>
                      <a:pt x="100" y="13951"/>
                      <a:pt x="100" y="13984"/>
                    </a:cubicBezTo>
                    <a:cubicBezTo>
                      <a:pt x="92" y="14033"/>
                      <a:pt x="92" y="14083"/>
                      <a:pt x="75" y="14140"/>
                    </a:cubicBezTo>
                    <a:cubicBezTo>
                      <a:pt x="75" y="14165"/>
                      <a:pt x="67" y="14198"/>
                      <a:pt x="67" y="14231"/>
                    </a:cubicBezTo>
                    <a:cubicBezTo>
                      <a:pt x="59" y="14280"/>
                      <a:pt x="59" y="14330"/>
                      <a:pt x="59" y="14388"/>
                    </a:cubicBezTo>
                    <a:cubicBezTo>
                      <a:pt x="59" y="14412"/>
                      <a:pt x="59" y="14437"/>
                      <a:pt x="50" y="14470"/>
                    </a:cubicBezTo>
                    <a:cubicBezTo>
                      <a:pt x="42" y="14536"/>
                      <a:pt x="42" y="14610"/>
                      <a:pt x="26" y="14684"/>
                    </a:cubicBezTo>
                    <a:lnTo>
                      <a:pt x="26" y="14734"/>
                    </a:lnTo>
                    <a:cubicBezTo>
                      <a:pt x="26" y="14800"/>
                      <a:pt x="17" y="14849"/>
                      <a:pt x="17" y="14907"/>
                    </a:cubicBezTo>
                    <a:lnTo>
                      <a:pt x="17" y="14989"/>
                    </a:lnTo>
                    <a:cubicBezTo>
                      <a:pt x="17" y="15047"/>
                      <a:pt x="17" y="15096"/>
                      <a:pt x="9" y="15146"/>
                    </a:cubicBezTo>
                    <a:lnTo>
                      <a:pt x="9" y="15220"/>
                    </a:lnTo>
                    <a:lnTo>
                      <a:pt x="9" y="15442"/>
                    </a:lnTo>
                    <a:cubicBezTo>
                      <a:pt x="1" y="18071"/>
                      <a:pt x="907" y="19925"/>
                      <a:pt x="2399" y="20815"/>
                    </a:cubicBezTo>
                    <a:lnTo>
                      <a:pt x="20569" y="31412"/>
                    </a:lnTo>
                    <a:cubicBezTo>
                      <a:pt x="19077" y="30539"/>
                      <a:pt x="18171" y="28668"/>
                      <a:pt x="18179" y="26048"/>
                    </a:cubicBezTo>
                    <a:lnTo>
                      <a:pt x="18179" y="25817"/>
                    </a:lnTo>
                    <a:lnTo>
                      <a:pt x="18179" y="25743"/>
                    </a:lnTo>
                    <a:cubicBezTo>
                      <a:pt x="18179" y="25693"/>
                      <a:pt x="18179" y="25644"/>
                      <a:pt x="18187" y="25594"/>
                    </a:cubicBezTo>
                    <a:lnTo>
                      <a:pt x="18187" y="25512"/>
                    </a:lnTo>
                    <a:cubicBezTo>
                      <a:pt x="18187" y="25446"/>
                      <a:pt x="18196" y="25397"/>
                      <a:pt x="18196" y="25331"/>
                    </a:cubicBezTo>
                    <a:lnTo>
                      <a:pt x="18196" y="25281"/>
                    </a:lnTo>
                    <a:cubicBezTo>
                      <a:pt x="18212" y="25207"/>
                      <a:pt x="18212" y="25141"/>
                      <a:pt x="18220" y="25059"/>
                    </a:cubicBezTo>
                    <a:cubicBezTo>
                      <a:pt x="18220" y="25034"/>
                      <a:pt x="18220" y="25001"/>
                      <a:pt x="18229" y="24985"/>
                    </a:cubicBezTo>
                    <a:cubicBezTo>
                      <a:pt x="18229" y="24935"/>
                      <a:pt x="18237" y="24878"/>
                      <a:pt x="18253" y="24828"/>
                    </a:cubicBezTo>
                    <a:cubicBezTo>
                      <a:pt x="18253" y="24795"/>
                      <a:pt x="18262" y="24779"/>
                      <a:pt x="18262" y="24746"/>
                    </a:cubicBezTo>
                    <a:cubicBezTo>
                      <a:pt x="18270" y="24696"/>
                      <a:pt x="18270" y="24630"/>
                      <a:pt x="18278" y="24581"/>
                    </a:cubicBezTo>
                    <a:cubicBezTo>
                      <a:pt x="18278" y="24564"/>
                      <a:pt x="18295" y="24540"/>
                      <a:pt x="18295" y="24507"/>
                    </a:cubicBezTo>
                    <a:cubicBezTo>
                      <a:pt x="18303" y="24441"/>
                      <a:pt x="18311" y="24358"/>
                      <a:pt x="18319" y="24284"/>
                    </a:cubicBezTo>
                    <a:cubicBezTo>
                      <a:pt x="18319" y="24259"/>
                      <a:pt x="18327" y="24243"/>
                      <a:pt x="18327" y="24218"/>
                    </a:cubicBezTo>
                    <a:cubicBezTo>
                      <a:pt x="18344" y="24169"/>
                      <a:pt x="18352" y="24111"/>
                      <a:pt x="18360" y="24053"/>
                    </a:cubicBezTo>
                    <a:cubicBezTo>
                      <a:pt x="18360" y="24029"/>
                      <a:pt x="18369" y="24004"/>
                      <a:pt x="18369" y="23971"/>
                    </a:cubicBezTo>
                    <a:cubicBezTo>
                      <a:pt x="18385" y="23922"/>
                      <a:pt x="18393" y="23872"/>
                      <a:pt x="18402" y="23806"/>
                    </a:cubicBezTo>
                    <a:cubicBezTo>
                      <a:pt x="18402" y="23790"/>
                      <a:pt x="18410" y="23757"/>
                      <a:pt x="18410" y="23740"/>
                    </a:cubicBezTo>
                    <a:cubicBezTo>
                      <a:pt x="18426" y="23666"/>
                      <a:pt x="18443" y="23584"/>
                      <a:pt x="18451" y="23510"/>
                    </a:cubicBezTo>
                    <a:cubicBezTo>
                      <a:pt x="18451" y="23501"/>
                      <a:pt x="18451" y="23493"/>
                      <a:pt x="18468" y="23477"/>
                    </a:cubicBezTo>
                    <a:cubicBezTo>
                      <a:pt x="18476" y="23419"/>
                      <a:pt x="18492" y="23345"/>
                      <a:pt x="18509" y="23287"/>
                    </a:cubicBezTo>
                    <a:cubicBezTo>
                      <a:pt x="18517" y="23262"/>
                      <a:pt x="18517" y="23229"/>
                      <a:pt x="18525" y="23213"/>
                    </a:cubicBezTo>
                    <a:cubicBezTo>
                      <a:pt x="18533" y="23164"/>
                      <a:pt x="18550" y="23098"/>
                      <a:pt x="18566" y="23048"/>
                    </a:cubicBezTo>
                    <a:cubicBezTo>
                      <a:pt x="18575" y="23023"/>
                      <a:pt x="18575" y="22999"/>
                      <a:pt x="18591" y="22974"/>
                    </a:cubicBezTo>
                    <a:cubicBezTo>
                      <a:pt x="18608" y="22900"/>
                      <a:pt x="18616" y="22834"/>
                      <a:pt x="18641" y="22760"/>
                    </a:cubicBezTo>
                    <a:lnTo>
                      <a:pt x="18641" y="22735"/>
                    </a:lnTo>
                    <a:cubicBezTo>
                      <a:pt x="18657" y="22653"/>
                      <a:pt x="18682" y="22587"/>
                      <a:pt x="18698" y="22504"/>
                    </a:cubicBezTo>
                    <a:cubicBezTo>
                      <a:pt x="18715" y="22480"/>
                      <a:pt x="18715" y="22463"/>
                      <a:pt x="18723" y="22438"/>
                    </a:cubicBezTo>
                    <a:cubicBezTo>
                      <a:pt x="18740" y="22381"/>
                      <a:pt x="18756" y="22315"/>
                      <a:pt x="18772" y="22265"/>
                    </a:cubicBezTo>
                    <a:cubicBezTo>
                      <a:pt x="18781" y="22241"/>
                      <a:pt x="18781" y="22224"/>
                      <a:pt x="18797" y="22191"/>
                    </a:cubicBezTo>
                    <a:cubicBezTo>
                      <a:pt x="18814" y="22117"/>
                      <a:pt x="18838" y="22059"/>
                      <a:pt x="18855" y="21985"/>
                    </a:cubicBezTo>
                    <a:cubicBezTo>
                      <a:pt x="18855" y="21977"/>
                      <a:pt x="18863" y="21969"/>
                      <a:pt x="18863" y="21952"/>
                    </a:cubicBezTo>
                    <a:cubicBezTo>
                      <a:pt x="18888" y="21870"/>
                      <a:pt x="18921" y="21787"/>
                      <a:pt x="18937" y="21721"/>
                    </a:cubicBezTo>
                    <a:cubicBezTo>
                      <a:pt x="18937" y="21697"/>
                      <a:pt x="18946" y="21689"/>
                      <a:pt x="18962" y="21664"/>
                    </a:cubicBezTo>
                    <a:cubicBezTo>
                      <a:pt x="18978" y="21606"/>
                      <a:pt x="19003" y="21540"/>
                      <a:pt x="19020" y="21474"/>
                    </a:cubicBezTo>
                    <a:cubicBezTo>
                      <a:pt x="19028" y="21450"/>
                      <a:pt x="19028" y="21433"/>
                      <a:pt x="19044" y="21408"/>
                    </a:cubicBezTo>
                    <a:cubicBezTo>
                      <a:pt x="19061" y="21351"/>
                      <a:pt x="19086" y="21285"/>
                      <a:pt x="19110" y="21211"/>
                    </a:cubicBezTo>
                    <a:cubicBezTo>
                      <a:pt x="19127" y="21194"/>
                      <a:pt x="19127" y="21186"/>
                      <a:pt x="19135" y="21161"/>
                    </a:cubicBezTo>
                    <a:cubicBezTo>
                      <a:pt x="19168" y="21079"/>
                      <a:pt x="19193" y="20996"/>
                      <a:pt x="19226" y="20922"/>
                    </a:cubicBezTo>
                    <a:cubicBezTo>
                      <a:pt x="19226" y="20914"/>
                      <a:pt x="19234" y="20906"/>
                      <a:pt x="19234" y="20897"/>
                    </a:cubicBezTo>
                    <a:cubicBezTo>
                      <a:pt x="19267" y="20823"/>
                      <a:pt x="19292" y="20757"/>
                      <a:pt x="19316" y="20691"/>
                    </a:cubicBezTo>
                    <a:lnTo>
                      <a:pt x="19349" y="20626"/>
                    </a:lnTo>
                    <a:cubicBezTo>
                      <a:pt x="19374" y="20568"/>
                      <a:pt x="19399" y="20502"/>
                      <a:pt x="19423" y="20452"/>
                    </a:cubicBezTo>
                    <a:cubicBezTo>
                      <a:pt x="19432" y="20428"/>
                      <a:pt x="19440" y="20411"/>
                      <a:pt x="19440" y="20387"/>
                    </a:cubicBezTo>
                    <a:cubicBezTo>
                      <a:pt x="19473" y="20304"/>
                      <a:pt x="19506" y="20238"/>
                      <a:pt x="19547" y="20156"/>
                    </a:cubicBezTo>
                    <a:cubicBezTo>
                      <a:pt x="19580" y="20082"/>
                      <a:pt x="19605" y="19999"/>
                      <a:pt x="19646" y="19925"/>
                    </a:cubicBezTo>
                    <a:cubicBezTo>
                      <a:pt x="19662" y="19909"/>
                      <a:pt x="19671" y="19876"/>
                      <a:pt x="19679" y="19851"/>
                    </a:cubicBezTo>
                    <a:cubicBezTo>
                      <a:pt x="19704" y="19810"/>
                      <a:pt x="19720" y="19760"/>
                      <a:pt x="19745" y="19719"/>
                    </a:cubicBezTo>
                    <a:lnTo>
                      <a:pt x="19835" y="19538"/>
                    </a:lnTo>
                    <a:cubicBezTo>
                      <a:pt x="19844" y="19505"/>
                      <a:pt x="19868" y="19472"/>
                      <a:pt x="19877" y="19439"/>
                    </a:cubicBezTo>
                    <a:cubicBezTo>
                      <a:pt x="19910" y="19373"/>
                      <a:pt x="19951" y="19291"/>
                      <a:pt x="19992" y="19216"/>
                    </a:cubicBezTo>
                    <a:cubicBezTo>
                      <a:pt x="20000" y="19192"/>
                      <a:pt x="20009" y="19175"/>
                      <a:pt x="20017" y="19167"/>
                    </a:cubicBezTo>
                    <a:cubicBezTo>
                      <a:pt x="20074" y="19068"/>
                      <a:pt x="20116" y="18977"/>
                      <a:pt x="20165" y="18887"/>
                    </a:cubicBezTo>
                    <a:cubicBezTo>
                      <a:pt x="20173" y="18862"/>
                      <a:pt x="20182" y="18846"/>
                      <a:pt x="20198" y="18837"/>
                    </a:cubicBezTo>
                    <a:cubicBezTo>
                      <a:pt x="20239" y="18763"/>
                      <a:pt x="20280" y="18689"/>
                      <a:pt x="20305" y="18607"/>
                    </a:cubicBezTo>
                    <a:cubicBezTo>
                      <a:pt x="20330" y="18574"/>
                      <a:pt x="20338" y="18549"/>
                      <a:pt x="20363" y="18524"/>
                    </a:cubicBezTo>
                    <a:cubicBezTo>
                      <a:pt x="20388" y="18467"/>
                      <a:pt x="20429" y="18401"/>
                      <a:pt x="20462" y="18326"/>
                    </a:cubicBezTo>
                    <a:cubicBezTo>
                      <a:pt x="20486" y="18302"/>
                      <a:pt x="20495" y="18269"/>
                      <a:pt x="20511" y="18236"/>
                    </a:cubicBezTo>
                    <a:cubicBezTo>
                      <a:pt x="20544" y="18178"/>
                      <a:pt x="20585" y="18112"/>
                      <a:pt x="20618" y="18055"/>
                    </a:cubicBezTo>
                    <a:cubicBezTo>
                      <a:pt x="20635" y="18022"/>
                      <a:pt x="20651" y="17989"/>
                      <a:pt x="20668" y="17972"/>
                    </a:cubicBezTo>
                    <a:cubicBezTo>
                      <a:pt x="20709" y="17898"/>
                      <a:pt x="20750" y="17824"/>
                      <a:pt x="20800" y="17750"/>
                    </a:cubicBezTo>
                    <a:cubicBezTo>
                      <a:pt x="20816" y="17733"/>
                      <a:pt x="20824" y="17725"/>
                      <a:pt x="20833" y="17700"/>
                    </a:cubicBezTo>
                    <a:cubicBezTo>
                      <a:pt x="20882" y="17610"/>
                      <a:pt x="20948" y="17519"/>
                      <a:pt x="20997" y="17420"/>
                    </a:cubicBezTo>
                    <a:cubicBezTo>
                      <a:pt x="21006" y="17412"/>
                      <a:pt x="21006" y="17404"/>
                      <a:pt x="21022" y="17395"/>
                    </a:cubicBezTo>
                    <a:cubicBezTo>
                      <a:pt x="21072" y="17313"/>
                      <a:pt x="21121" y="17239"/>
                      <a:pt x="21170" y="17156"/>
                    </a:cubicBezTo>
                    <a:cubicBezTo>
                      <a:pt x="21195" y="17132"/>
                      <a:pt x="21203" y="17107"/>
                      <a:pt x="21228" y="17082"/>
                    </a:cubicBezTo>
                    <a:lnTo>
                      <a:pt x="21352" y="16901"/>
                    </a:lnTo>
                    <a:cubicBezTo>
                      <a:pt x="21368" y="16868"/>
                      <a:pt x="21393" y="16835"/>
                      <a:pt x="21409" y="16819"/>
                    </a:cubicBezTo>
                    <a:cubicBezTo>
                      <a:pt x="21451" y="16753"/>
                      <a:pt x="21492" y="16695"/>
                      <a:pt x="21533" y="16637"/>
                    </a:cubicBezTo>
                    <a:cubicBezTo>
                      <a:pt x="21558" y="16613"/>
                      <a:pt x="21574" y="16588"/>
                      <a:pt x="21599" y="16555"/>
                    </a:cubicBezTo>
                    <a:cubicBezTo>
                      <a:pt x="21640" y="16497"/>
                      <a:pt x="21690" y="16423"/>
                      <a:pt x="21731" y="16365"/>
                    </a:cubicBezTo>
                    <a:cubicBezTo>
                      <a:pt x="21739" y="16341"/>
                      <a:pt x="21764" y="16324"/>
                      <a:pt x="21772" y="16299"/>
                    </a:cubicBezTo>
                    <a:cubicBezTo>
                      <a:pt x="21830" y="16217"/>
                      <a:pt x="21896" y="16135"/>
                      <a:pt x="21953" y="16044"/>
                    </a:cubicBezTo>
                    <a:cubicBezTo>
                      <a:pt x="21970" y="16036"/>
                      <a:pt x="21970" y="16019"/>
                      <a:pt x="21978" y="16019"/>
                    </a:cubicBezTo>
                    <a:cubicBezTo>
                      <a:pt x="22027" y="15953"/>
                      <a:pt x="22093" y="15879"/>
                      <a:pt x="22143" y="15805"/>
                    </a:cubicBezTo>
                    <a:cubicBezTo>
                      <a:pt x="22159" y="15772"/>
                      <a:pt x="22184" y="15756"/>
                      <a:pt x="22200" y="15723"/>
                    </a:cubicBezTo>
                    <a:lnTo>
                      <a:pt x="22324" y="15566"/>
                    </a:lnTo>
                    <a:cubicBezTo>
                      <a:pt x="22357" y="15541"/>
                      <a:pt x="22382" y="15508"/>
                      <a:pt x="22406" y="15475"/>
                    </a:cubicBezTo>
                    <a:cubicBezTo>
                      <a:pt x="22448" y="15426"/>
                      <a:pt x="22489" y="15385"/>
                      <a:pt x="22522" y="15335"/>
                    </a:cubicBezTo>
                    <a:cubicBezTo>
                      <a:pt x="22555" y="15302"/>
                      <a:pt x="22571" y="15269"/>
                      <a:pt x="22604" y="15236"/>
                    </a:cubicBezTo>
                    <a:cubicBezTo>
                      <a:pt x="22654" y="15179"/>
                      <a:pt x="22711" y="15113"/>
                      <a:pt x="22761" y="15063"/>
                    </a:cubicBezTo>
                    <a:cubicBezTo>
                      <a:pt x="22777" y="15047"/>
                      <a:pt x="22794" y="15022"/>
                      <a:pt x="22810" y="15006"/>
                    </a:cubicBezTo>
                    <a:cubicBezTo>
                      <a:pt x="22884" y="14923"/>
                      <a:pt x="22942" y="14849"/>
                      <a:pt x="23016" y="14767"/>
                    </a:cubicBezTo>
                    <a:lnTo>
                      <a:pt x="23082" y="14701"/>
                    </a:lnTo>
                    <a:cubicBezTo>
                      <a:pt x="23132" y="14643"/>
                      <a:pt x="23181" y="14594"/>
                      <a:pt x="23230" y="14528"/>
                    </a:cubicBezTo>
                    <a:cubicBezTo>
                      <a:pt x="23255" y="14495"/>
                      <a:pt x="23288" y="14478"/>
                      <a:pt x="23305" y="14445"/>
                    </a:cubicBezTo>
                    <a:cubicBezTo>
                      <a:pt x="23354" y="14396"/>
                      <a:pt x="23412" y="14330"/>
                      <a:pt x="23461" y="14280"/>
                    </a:cubicBezTo>
                    <a:cubicBezTo>
                      <a:pt x="23478" y="14264"/>
                      <a:pt x="23502" y="14231"/>
                      <a:pt x="23535" y="14206"/>
                    </a:cubicBezTo>
                    <a:lnTo>
                      <a:pt x="23750" y="13992"/>
                    </a:lnTo>
                    <a:cubicBezTo>
                      <a:pt x="23824" y="13918"/>
                      <a:pt x="23906" y="13852"/>
                      <a:pt x="23972" y="13778"/>
                    </a:cubicBezTo>
                    <a:lnTo>
                      <a:pt x="24038" y="13712"/>
                    </a:lnTo>
                    <a:cubicBezTo>
                      <a:pt x="24087" y="13662"/>
                      <a:pt x="24153" y="13613"/>
                      <a:pt x="24203" y="13564"/>
                    </a:cubicBezTo>
                    <a:cubicBezTo>
                      <a:pt x="24219" y="13539"/>
                      <a:pt x="24252" y="13522"/>
                      <a:pt x="24277" y="13489"/>
                    </a:cubicBezTo>
                    <a:cubicBezTo>
                      <a:pt x="24335" y="13440"/>
                      <a:pt x="24384" y="13382"/>
                      <a:pt x="24450" y="13333"/>
                    </a:cubicBezTo>
                    <a:cubicBezTo>
                      <a:pt x="24467" y="13316"/>
                      <a:pt x="24491" y="13300"/>
                      <a:pt x="24508" y="13283"/>
                    </a:cubicBezTo>
                    <a:cubicBezTo>
                      <a:pt x="24590" y="13209"/>
                      <a:pt x="24664" y="13152"/>
                      <a:pt x="24747" y="13086"/>
                    </a:cubicBezTo>
                    <a:cubicBezTo>
                      <a:pt x="24755" y="13077"/>
                      <a:pt x="24780" y="13069"/>
                      <a:pt x="24788" y="13053"/>
                    </a:cubicBezTo>
                    <a:cubicBezTo>
                      <a:pt x="24854" y="13003"/>
                      <a:pt x="24920" y="12954"/>
                      <a:pt x="24986" y="12904"/>
                    </a:cubicBezTo>
                    <a:cubicBezTo>
                      <a:pt x="25019" y="12880"/>
                      <a:pt x="25035" y="12863"/>
                      <a:pt x="25068" y="12838"/>
                    </a:cubicBezTo>
                    <a:cubicBezTo>
                      <a:pt x="25118" y="12797"/>
                      <a:pt x="25183" y="12756"/>
                      <a:pt x="25233" y="12707"/>
                    </a:cubicBezTo>
                    <a:cubicBezTo>
                      <a:pt x="25266" y="12682"/>
                      <a:pt x="25282" y="12665"/>
                      <a:pt x="25315" y="12641"/>
                    </a:cubicBezTo>
                    <a:cubicBezTo>
                      <a:pt x="25373" y="12591"/>
                      <a:pt x="25447" y="12550"/>
                      <a:pt x="25513" y="12501"/>
                    </a:cubicBezTo>
                    <a:cubicBezTo>
                      <a:pt x="25530" y="12492"/>
                      <a:pt x="25538" y="12476"/>
                      <a:pt x="25562" y="12468"/>
                    </a:cubicBezTo>
                    <a:cubicBezTo>
                      <a:pt x="25645" y="12410"/>
                      <a:pt x="25727" y="12352"/>
                      <a:pt x="25810" y="12303"/>
                    </a:cubicBezTo>
                    <a:cubicBezTo>
                      <a:pt x="25826" y="12295"/>
                      <a:pt x="25851" y="12270"/>
                      <a:pt x="25867" y="12262"/>
                    </a:cubicBezTo>
                    <a:lnTo>
                      <a:pt x="26057" y="12138"/>
                    </a:lnTo>
                    <a:cubicBezTo>
                      <a:pt x="26090" y="12122"/>
                      <a:pt x="26106" y="12097"/>
                      <a:pt x="26139" y="12089"/>
                    </a:cubicBezTo>
                    <a:cubicBezTo>
                      <a:pt x="26197" y="12047"/>
                      <a:pt x="26255" y="12014"/>
                      <a:pt x="26312" y="11973"/>
                    </a:cubicBezTo>
                    <a:cubicBezTo>
                      <a:pt x="26345" y="11957"/>
                      <a:pt x="26362" y="11940"/>
                      <a:pt x="26395" y="11924"/>
                    </a:cubicBezTo>
                    <a:cubicBezTo>
                      <a:pt x="26477" y="11874"/>
                      <a:pt x="26560" y="11817"/>
                      <a:pt x="26642" y="11775"/>
                    </a:cubicBezTo>
                    <a:cubicBezTo>
                      <a:pt x="26708" y="11734"/>
                      <a:pt x="26774" y="11710"/>
                      <a:pt x="26840" y="11677"/>
                    </a:cubicBezTo>
                    <a:lnTo>
                      <a:pt x="26897" y="11644"/>
                    </a:lnTo>
                    <a:cubicBezTo>
                      <a:pt x="26939" y="11627"/>
                      <a:pt x="26996" y="11594"/>
                      <a:pt x="27038" y="11569"/>
                    </a:cubicBezTo>
                    <a:lnTo>
                      <a:pt x="27095" y="11545"/>
                    </a:lnTo>
                    <a:cubicBezTo>
                      <a:pt x="27145" y="11512"/>
                      <a:pt x="27202" y="11487"/>
                      <a:pt x="27252" y="11462"/>
                    </a:cubicBezTo>
                    <a:cubicBezTo>
                      <a:pt x="27260" y="11446"/>
                      <a:pt x="27268" y="11446"/>
                      <a:pt x="27285" y="11438"/>
                    </a:cubicBezTo>
                    <a:lnTo>
                      <a:pt x="27466" y="11347"/>
                    </a:lnTo>
                    <a:lnTo>
                      <a:pt x="27532" y="11314"/>
                    </a:lnTo>
                    <a:cubicBezTo>
                      <a:pt x="27573" y="11298"/>
                      <a:pt x="27623" y="11273"/>
                      <a:pt x="27664" y="11256"/>
                    </a:cubicBezTo>
                    <a:lnTo>
                      <a:pt x="27721" y="11223"/>
                    </a:lnTo>
                    <a:cubicBezTo>
                      <a:pt x="27779" y="11199"/>
                      <a:pt x="27820" y="11182"/>
                      <a:pt x="27870" y="11157"/>
                    </a:cubicBezTo>
                    <a:cubicBezTo>
                      <a:pt x="27886" y="11149"/>
                      <a:pt x="27903" y="11149"/>
                      <a:pt x="27919" y="11141"/>
                    </a:cubicBezTo>
                    <a:cubicBezTo>
                      <a:pt x="27985" y="11116"/>
                      <a:pt x="28043" y="11092"/>
                      <a:pt x="28109" y="11067"/>
                    </a:cubicBezTo>
                    <a:cubicBezTo>
                      <a:pt x="28125" y="11059"/>
                      <a:pt x="28133" y="11059"/>
                      <a:pt x="28158" y="11050"/>
                    </a:cubicBezTo>
                    <a:cubicBezTo>
                      <a:pt x="28199" y="11026"/>
                      <a:pt x="28249" y="11017"/>
                      <a:pt x="28290" y="10993"/>
                    </a:cubicBezTo>
                    <a:cubicBezTo>
                      <a:pt x="28315" y="10984"/>
                      <a:pt x="28331" y="10984"/>
                      <a:pt x="28356" y="10976"/>
                    </a:cubicBezTo>
                    <a:cubicBezTo>
                      <a:pt x="28397" y="10968"/>
                      <a:pt x="28438" y="10943"/>
                      <a:pt x="28488" y="10935"/>
                    </a:cubicBezTo>
                    <a:cubicBezTo>
                      <a:pt x="28504" y="10927"/>
                      <a:pt x="28529" y="10927"/>
                      <a:pt x="28545" y="10910"/>
                    </a:cubicBezTo>
                    <a:cubicBezTo>
                      <a:pt x="28611" y="10894"/>
                      <a:pt x="28661" y="10885"/>
                      <a:pt x="28727" y="10861"/>
                    </a:cubicBezTo>
                    <a:cubicBezTo>
                      <a:pt x="28743" y="10861"/>
                      <a:pt x="28752" y="10853"/>
                      <a:pt x="28776" y="10853"/>
                    </a:cubicBezTo>
                    <a:lnTo>
                      <a:pt x="28900" y="10820"/>
                    </a:lnTo>
                    <a:cubicBezTo>
                      <a:pt x="28916" y="10811"/>
                      <a:pt x="28949" y="10811"/>
                      <a:pt x="28974" y="10803"/>
                    </a:cubicBezTo>
                    <a:cubicBezTo>
                      <a:pt x="28999" y="10787"/>
                      <a:pt x="29040" y="10778"/>
                      <a:pt x="29073" y="10778"/>
                    </a:cubicBezTo>
                    <a:cubicBezTo>
                      <a:pt x="29098" y="10770"/>
                      <a:pt x="29122" y="10770"/>
                      <a:pt x="29147" y="10762"/>
                    </a:cubicBezTo>
                    <a:cubicBezTo>
                      <a:pt x="29164" y="10762"/>
                      <a:pt x="29180" y="10745"/>
                      <a:pt x="29196" y="10745"/>
                    </a:cubicBezTo>
                    <a:cubicBezTo>
                      <a:pt x="29246" y="10737"/>
                      <a:pt x="29312" y="10729"/>
                      <a:pt x="29361" y="10721"/>
                    </a:cubicBezTo>
                    <a:cubicBezTo>
                      <a:pt x="29386" y="10721"/>
                      <a:pt x="29402" y="10704"/>
                      <a:pt x="29427" y="10704"/>
                    </a:cubicBezTo>
                    <a:cubicBezTo>
                      <a:pt x="29477" y="10696"/>
                      <a:pt x="29526" y="10688"/>
                      <a:pt x="29576" y="10688"/>
                    </a:cubicBezTo>
                    <a:cubicBezTo>
                      <a:pt x="29600" y="10688"/>
                      <a:pt x="29617" y="10679"/>
                      <a:pt x="29650" y="10679"/>
                    </a:cubicBezTo>
                    <a:cubicBezTo>
                      <a:pt x="29699" y="10663"/>
                      <a:pt x="29757" y="10663"/>
                      <a:pt x="29806" y="10655"/>
                    </a:cubicBezTo>
                    <a:cubicBezTo>
                      <a:pt x="29823" y="10655"/>
                      <a:pt x="29847" y="10655"/>
                      <a:pt x="29864" y="10647"/>
                    </a:cubicBezTo>
                    <a:cubicBezTo>
                      <a:pt x="29930" y="10647"/>
                      <a:pt x="29979" y="10638"/>
                      <a:pt x="30045" y="10638"/>
                    </a:cubicBezTo>
                    <a:lnTo>
                      <a:pt x="30086" y="10638"/>
                    </a:lnTo>
                    <a:cubicBezTo>
                      <a:pt x="30152" y="10638"/>
                      <a:pt x="30218" y="10622"/>
                      <a:pt x="30292" y="10622"/>
                    </a:cubicBezTo>
                    <a:lnTo>
                      <a:pt x="30556" y="10622"/>
                    </a:lnTo>
                    <a:cubicBezTo>
                      <a:pt x="30597" y="10622"/>
                      <a:pt x="30647" y="10622"/>
                      <a:pt x="30688" y="10638"/>
                    </a:cubicBezTo>
                    <a:cubicBezTo>
                      <a:pt x="30713" y="10638"/>
                      <a:pt x="30729" y="10638"/>
                      <a:pt x="30762" y="10647"/>
                    </a:cubicBezTo>
                    <a:cubicBezTo>
                      <a:pt x="30803" y="10647"/>
                      <a:pt x="30845" y="10655"/>
                      <a:pt x="30886" y="10655"/>
                    </a:cubicBezTo>
                    <a:cubicBezTo>
                      <a:pt x="30910" y="10655"/>
                      <a:pt x="30927" y="10655"/>
                      <a:pt x="30960" y="10663"/>
                    </a:cubicBezTo>
                    <a:cubicBezTo>
                      <a:pt x="31001" y="10679"/>
                      <a:pt x="31051" y="10679"/>
                      <a:pt x="31092" y="10688"/>
                    </a:cubicBezTo>
                    <a:cubicBezTo>
                      <a:pt x="31116" y="10688"/>
                      <a:pt x="31133" y="10696"/>
                      <a:pt x="31158" y="10696"/>
                    </a:cubicBezTo>
                    <a:cubicBezTo>
                      <a:pt x="31207" y="10704"/>
                      <a:pt x="31257" y="10721"/>
                      <a:pt x="31322" y="10729"/>
                    </a:cubicBezTo>
                    <a:lnTo>
                      <a:pt x="31339" y="10729"/>
                    </a:lnTo>
                    <a:cubicBezTo>
                      <a:pt x="31405" y="10737"/>
                      <a:pt x="31463" y="10762"/>
                      <a:pt x="31528" y="10770"/>
                    </a:cubicBezTo>
                    <a:cubicBezTo>
                      <a:pt x="31537" y="10770"/>
                      <a:pt x="31545" y="10778"/>
                      <a:pt x="31570" y="10778"/>
                    </a:cubicBezTo>
                    <a:cubicBezTo>
                      <a:pt x="31619" y="10787"/>
                      <a:pt x="31660" y="10811"/>
                      <a:pt x="31710" y="10820"/>
                    </a:cubicBezTo>
                    <a:cubicBezTo>
                      <a:pt x="31735" y="10828"/>
                      <a:pt x="31751" y="10828"/>
                      <a:pt x="31759" y="10844"/>
                    </a:cubicBezTo>
                    <a:cubicBezTo>
                      <a:pt x="31800" y="10853"/>
                      <a:pt x="31842" y="10869"/>
                      <a:pt x="31883" y="10885"/>
                    </a:cubicBezTo>
                    <a:cubicBezTo>
                      <a:pt x="31908" y="10894"/>
                      <a:pt x="31924" y="10894"/>
                      <a:pt x="31949" y="10902"/>
                    </a:cubicBezTo>
                    <a:cubicBezTo>
                      <a:pt x="31990" y="10910"/>
                      <a:pt x="32023" y="10935"/>
                      <a:pt x="32064" y="10943"/>
                    </a:cubicBezTo>
                    <a:cubicBezTo>
                      <a:pt x="32081" y="10951"/>
                      <a:pt x="32105" y="10951"/>
                      <a:pt x="32122" y="10968"/>
                    </a:cubicBezTo>
                    <a:cubicBezTo>
                      <a:pt x="32163" y="10984"/>
                      <a:pt x="32204" y="10993"/>
                      <a:pt x="32245" y="11017"/>
                    </a:cubicBezTo>
                    <a:cubicBezTo>
                      <a:pt x="32270" y="11026"/>
                      <a:pt x="32278" y="11026"/>
                      <a:pt x="32295" y="11034"/>
                    </a:cubicBezTo>
                    <a:cubicBezTo>
                      <a:pt x="32353" y="11059"/>
                      <a:pt x="32402" y="11092"/>
                      <a:pt x="32451" y="11116"/>
                    </a:cubicBezTo>
                    <a:lnTo>
                      <a:pt x="32460" y="11116"/>
                    </a:lnTo>
                    <a:cubicBezTo>
                      <a:pt x="32506" y="11143"/>
                      <a:pt x="32547" y="11164"/>
                      <a:pt x="32583" y="11184"/>
                    </a:cubicBezTo>
                    <a:lnTo>
                      <a:pt x="32583" y="11184"/>
                    </a:lnTo>
                    <a:lnTo>
                      <a:pt x="14323" y="593"/>
                    </a:lnTo>
                    <a:cubicBezTo>
                      <a:pt x="14273" y="560"/>
                      <a:pt x="14232" y="544"/>
                      <a:pt x="14183" y="511"/>
                    </a:cubicBezTo>
                    <a:lnTo>
                      <a:pt x="14174" y="511"/>
                    </a:lnTo>
                    <a:cubicBezTo>
                      <a:pt x="14117" y="478"/>
                      <a:pt x="14067" y="462"/>
                      <a:pt x="14018" y="429"/>
                    </a:cubicBezTo>
                    <a:cubicBezTo>
                      <a:pt x="13993" y="420"/>
                      <a:pt x="13985" y="420"/>
                      <a:pt x="13968" y="404"/>
                    </a:cubicBezTo>
                    <a:cubicBezTo>
                      <a:pt x="13919" y="387"/>
                      <a:pt x="13894" y="379"/>
                      <a:pt x="13853" y="354"/>
                    </a:cubicBezTo>
                    <a:cubicBezTo>
                      <a:pt x="13828" y="346"/>
                      <a:pt x="13812" y="338"/>
                      <a:pt x="13787" y="338"/>
                    </a:cubicBezTo>
                    <a:cubicBezTo>
                      <a:pt x="13746" y="321"/>
                      <a:pt x="13721" y="305"/>
                      <a:pt x="13680" y="297"/>
                    </a:cubicBezTo>
                    <a:cubicBezTo>
                      <a:pt x="13655" y="280"/>
                      <a:pt x="13639" y="272"/>
                      <a:pt x="13614" y="272"/>
                    </a:cubicBezTo>
                    <a:cubicBezTo>
                      <a:pt x="13573" y="264"/>
                      <a:pt x="13540" y="239"/>
                      <a:pt x="13499" y="231"/>
                    </a:cubicBezTo>
                    <a:cubicBezTo>
                      <a:pt x="13482" y="223"/>
                      <a:pt x="13457" y="223"/>
                      <a:pt x="13441" y="206"/>
                    </a:cubicBezTo>
                    <a:cubicBezTo>
                      <a:pt x="13400" y="198"/>
                      <a:pt x="13350" y="181"/>
                      <a:pt x="13309" y="173"/>
                    </a:cubicBezTo>
                    <a:cubicBezTo>
                      <a:pt x="13293" y="173"/>
                      <a:pt x="13276" y="157"/>
                      <a:pt x="13268" y="157"/>
                    </a:cubicBezTo>
                    <a:cubicBezTo>
                      <a:pt x="13202" y="148"/>
                      <a:pt x="13144" y="132"/>
                      <a:pt x="13078" y="115"/>
                    </a:cubicBezTo>
                    <a:cubicBezTo>
                      <a:pt x="13070" y="115"/>
                      <a:pt x="13062" y="115"/>
                      <a:pt x="13045" y="107"/>
                    </a:cubicBezTo>
                    <a:lnTo>
                      <a:pt x="12897" y="74"/>
                    </a:lnTo>
                    <a:cubicBezTo>
                      <a:pt x="12872" y="74"/>
                      <a:pt x="12856" y="66"/>
                      <a:pt x="12831" y="66"/>
                    </a:cubicBezTo>
                    <a:cubicBezTo>
                      <a:pt x="12790" y="58"/>
                      <a:pt x="12749" y="58"/>
                      <a:pt x="12708" y="41"/>
                    </a:cubicBezTo>
                    <a:cubicBezTo>
                      <a:pt x="12691" y="41"/>
                      <a:pt x="12658" y="33"/>
                      <a:pt x="12633" y="33"/>
                    </a:cubicBezTo>
                    <a:cubicBezTo>
                      <a:pt x="12592" y="33"/>
                      <a:pt x="12551" y="25"/>
                      <a:pt x="12510" y="25"/>
                    </a:cubicBezTo>
                    <a:cubicBezTo>
                      <a:pt x="12493" y="25"/>
                      <a:pt x="12460" y="25"/>
                      <a:pt x="12444" y="17"/>
                    </a:cubicBezTo>
                    <a:cubicBezTo>
                      <a:pt x="12403" y="17"/>
                      <a:pt x="12361" y="17"/>
                      <a:pt x="12320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8"/>
              <p:cNvSpPr/>
              <p:nvPr/>
            </p:nvSpPr>
            <p:spPr>
              <a:xfrm>
                <a:off x="8719919" y="-1732331"/>
                <a:ext cx="654653" cy="834632"/>
              </a:xfrm>
              <a:custGeom>
                <a:avLst/>
                <a:gdLst/>
                <a:ahLst/>
                <a:cxnLst/>
                <a:rect l="l" t="t" r="r" b="b"/>
                <a:pathLst>
                  <a:path w="16772" h="21383" extrusionOk="0">
                    <a:moveTo>
                      <a:pt x="12141" y="0"/>
                    </a:moveTo>
                    <a:cubicBezTo>
                      <a:pt x="11025" y="0"/>
                      <a:pt x="9765" y="359"/>
                      <a:pt x="8431" y="1118"/>
                    </a:cubicBezTo>
                    <a:cubicBezTo>
                      <a:pt x="3809" y="3746"/>
                      <a:pt x="51" y="10149"/>
                      <a:pt x="18" y="15431"/>
                    </a:cubicBezTo>
                    <a:cubicBezTo>
                      <a:pt x="0" y="19202"/>
                      <a:pt x="1877" y="21382"/>
                      <a:pt x="4630" y="21382"/>
                    </a:cubicBezTo>
                    <a:cubicBezTo>
                      <a:pt x="5746" y="21382"/>
                      <a:pt x="7005" y="21024"/>
                      <a:pt x="8341" y="20268"/>
                    </a:cubicBezTo>
                    <a:cubicBezTo>
                      <a:pt x="12964" y="17648"/>
                      <a:pt x="16738" y="11229"/>
                      <a:pt x="16754" y="5947"/>
                    </a:cubicBezTo>
                    <a:cubicBezTo>
                      <a:pt x="16772" y="2183"/>
                      <a:pt x="14892" y="0"/>
                      <a:pt x="12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48"/>
              <p:cNvSpPr/>
              <p:nvPr/>
            </p:nvSpPr>
            <p:spPr>
              <a:xfrm>
                <a:off x="8814182" y="-1645288"/>
                <a:ext cx="757855" cy="862657"/>
              </a:xfrm>
              <a:custGeom>
                <a:avLst/>
                <a:gdLst/>
                <a:ahLst/>
                <a:cxnLst/>
                <a:rect l="l" t="t" r="r" b="b"/>
                <a:pathLst>
                  <a:path w="19416" h="22101" extrusionOk="0">
                    <a:moveTo>
                      <a:pt x="19276" y="4590"/>
                    </a:moveTo>
                    <a:lnTo>
                      <a:pt x="19280" y="4593"/>
                    </a:lnTo>
                    <a:lnTo>
                      <a:pt x="19280" y="4593"/>
                    </a:lnTo>
                    <a:cubicBezTo>
                      <a:pt x="19279" y="4591"/>
                      <a:pt x="19277" y="4590"/>
                      <a:pt x="19276" y="4590"/>
                    </a:cubicBezTo>
                    <a:close/>
                    <a:moveTo>
                      <a:pt x="19280" y="4593"/>
                    </a:moveTo>
                    <a:lnTo>
                      <a:pt x="19280" y="4593"/>
                    </a:lnTo>
                    <a:cubicBezTo>
                      <a:pt x="19284" y="4597"/>
                      <a:pt x="19285" y="4607"/>
                      <a:pt x="19292" y="4607"/>
                    </a:cubicBezTo>
                    <a:cubicBezTo>
                      <a:pt x="19317" y="4617"/>
                      <a:pt x="19343" y="4630"/>
                      <a:pt x="19369" y="4645"/>
                    </a:cubicBezTo>
                    <a:lnTo>
                      <a:pt x="19369" y="4645"/>
                    </a:lnTo>
                    <a:lnTo>
                      <a:pt x="19280" y="4593"/>
                    </a:lnTo>
                    <a:close/>
                    <a:moveTo>
                      <a:pt x="19369" y="4645"/>
                    </a:moveTo>
                    <a:lnTo>
                      <a:pt x="19415" y="4672"/>
                    </a:lnTo>
                    <a:cubicBezTo>
                      <a:pt x="19400" y="4663"/>
                      <a:pt x="19384" y="4654"/>
                      <a:pt x="19369" y="4645"/>
                    </a:cubicBezTo>
                    <a:close/>
                    <a:moveTo>
                      <a:pt x="10392" y="0"/>
                    </a:moveTo>
                    <a:cubicBezTo>
                      <a:pt x="10334" y="0"/>
                      <a:pt x="10285" y="0"/>
                      <a:pt x="10219" y="8"/>
                    </a:cubicBezTo>
                    <a:lnTo>
                      <a:pt x="10178" y="8"/>
                    </a:lnTo>
                    <a:cubicBezTo>
                      <a:pt x="10137" y="8"/>
                      <a:pt x="10087" y="17"/>
                      <a:pt x="10046" y="17"/>
                    </a:cubicBezTo>
                    <a:cubicBezTo>
                      <a:pt x="10021" y="17"/>
                      <a:pt x="10005" y="17"/>
                      <a:pt x="9980" y="25"/>
                    </a:cubicBezTo>
                    <a:cubicBezTo>
                      <a:pt x="9939" y="25"/>
                      <a:pt x="9914" y="41"/>
                      <a:pt x="9873" y="41"/>
                    </a:cubicBezTo>
                    <a:cubicBezTo>
                      <a:pt x="9848" y="41"/>
                      <a:pt x="9815" y="50"/>
                      <a:pt x="9799" y="50"/>
                    </a:cubicBezTo>
                    <a:cubicBezTo>
                      <a:pt x="9766" y="50"/>
                      <a:pt x="9724" y="58"/>
                      <a:pt x="9692" y="66"/>
                    </a:cubicBezTo>
                    <a:cubicBezTo>
                      <a:pt x="9667" y="66"/>
                      <a:pt x="9642" y="83"/>
                      <a:pt x="9609" y="83"/>
                    </a:cubicBezTo>
                    <a:cubicBezTo>
                      <a:pt x="9584" y="91"/>
                      <a:pt x="9543" y="91"/>
                      <a:pt x="9510" y="99"/>
                    </a:cubicBezTo>
                    <a:cubicBezTo>
                      <a:pt x="9486" y="99"/>
                      <a:pt x="9469" y="107"/>
                      <a:pt x="9444" y="107"/>
                    </a:cubicBezTo>
                    <a:cubicBezTo>
                      <a:pt x="9436" y="107"/>
                      <a:pt x="9428" y="107"/>
                      <a:pt x="9420" y="124"/>
                    </a:cubicBezTo>
                    <a:cubicBezTo>
                      <a:pt x="9403" y="124"/>
                      <a:pt x="9395" y="124"/>
                      <a:pt x="9387" y="132"/>
                    </a:cubicBezTo>
                    <a:cubicBezTo>
                      <a:pt x="9345" y="140"/>
                      <a:pt x="9296" y="149"/>
                      <a:pt x="9255" y="165"/>
                    </a:cubicBezTo>
                    <a:cubicBezTo>
                      <a:pt x="9238" y="165"/>
                      <a:pt x="9230" y="173"/>
                      <a:pt x="9222" y="173"/>
                    </a:cubicBezTo>
                    <a:cubicBezTo>
                      <a:pt x="9172" y="181"/>
                      <a:pt x="9131" y="190"/>
                      <a:pt x="9074" y="214"/>
                    </a:cubicBezTo>
                    <a:lnTo>
                      <a:pt x="9065" y="214"/>
                    </a:lnTo>
                    <a:cubicBezTo>
                      <a:pt x="9016" y="223"/>
                      <a:pt x="8950" y="247"/>
                      <a:pt x="8900" y="264"/>
                    </a:cubicBezTo>
                    <a:cubicBezTo>
                      <a:pt x="8892" y="264"/>
                      <a:pt x="8884" y="272"/>
                      <a:pt x="8867" y="272"/>
                    </a:cubicBezTo>
                    <a:cubicBezTo>
                      <a:pt x="8826" y="289"/>
                      <a:pt x="8785" y="305"/>
                      <a:pt x="8736" y="313"/>
                    </a:cubicBezTo>
                    <a:cubicBezTo>
                      <a:pt x="8727" y="313"/>
                      <a:pt x="8703" y="330"/>
                      <a:pt x="8694" y="330"/>
                    </a:cubicBezTo>
                    <a:cubicBezTo>
                      <a:pt x="8653" y="338"/>
                      <a:pt x="8604" y="355"/>
                      <a:pt x="8563" y="371"/>
                    </a:cubicBezTo>
                    <a:cubicBezTo>
                      <a:pt x="8554" y="371"/>
                      <a:pt x="8538" y="379"/>
                      <a:pt x="8530" y="379"/>
                    </a:cubicBezTo>
                    <a:cubicBezTo>
                      <a:pt x="8480" y="396"/>
                      <a:pt x="8414" y="420"/>
                      <a:pt x="8365" y="437"/>
                    </a:cubicBezTo>
                    <a:cubicBezTo>
                      <a:pt x="8357" y="437"/>
                      <a:pt x="8348" y="453"/>
                      <a:pt x="8332" y="453"/>
                    </a:cubicBezTo>
                    <a:cubicBezTo>
                      <a:pt x="8291" y="470"/>
                      <a:pt x="8241" y="495"/>
                      <a:pt x="8200" y="503"/>
                    </a:cubicBezTo>
                    <a:cubicBezTo>
                      <a:pt x="8184" y="511"/>
                      <a:pt x="8167" y="511"/>
                      <a:pt x="8151" y="519"/>
                    </a:cubicBezTo>
                    <a:cubicBezTo>
                      <a:pt x="8109" y="544"/>
                      <a:pt x="8068" y="561"/>
                      <a:pt x="8027" y="577"/>
                    </a:cubicBezTo>
                    <a:cubicBezTo>
                      <a:pt x="8019" y="585"/>
                      <a:pt x="7994" y="585"/>
                      <a:pt x="7986" y="594"/>
                    </a:cubicBezTo>
                    <a:cubicBezTo>
                      <a:pt x="7936" y="618"/>
                      <a:pt x="7870" y="643"/>
                      <a:pt x="7821" y="676"/>
                    </a:cubicBezTo>
                    <a:cubicBezTo>
                      <a:pt x="7813" y="676"/>
                      <a:pt x="7813" y="684"/>
                      <a:pt x="7796" y="684"/>
                    </a:cubicBezTo>
                    <a:cubicBezTo>
                      <a:pt x="7747" y="709"/>
                      <a:pt x="7697" y="742"/>
                      <a:pt x="7656" y="758"/>
                    </a:cubicBezTo>
                    <a:cubicBezTo>
                      <a:pt x="7631" y="767"/>
                      <a:pt x="7623" y="783"/>
                      <a:pt x="7607" y="791"/>
                    </a:cubicBezTo>
                    <a:lnTo>
                      <a:pt x="7483" y="849"/>
                    </a:lnTo>
                    <a:cubicBezTo>
                      <a:pt x="7458" y="865"/>
                      <a:pt x="7450" y="874"/>
                      <a:pt x="7425" y="882"/>
                    </a:cubicBezTo>
                    <a:cubicBezTo>
                      <a:pt x="7376" y="915"/>
                      <a:pt x="7318" y="948"/>
                      <a:pt x="7252" y="973"/>
                    </a:cubicBezTo>
                    <a:lnTo>
                      <a:pt x="7038" y="1096"/>
                    </a:lnTo>
                    <a:cubicBezTo>
                      <a:pt x="7013" y="1113"/>
                      <a:pt x="6997" y="1129"/>
                      <a:pt x="6972" y="1137"/>
                    </a:cubicBezTo>
                    <a:lnTo>
                      <a:pt x="6824" y="1236"/>
                    </a:lnTo>
                    <a:cubicBezTo>
                      <a:pt x="6799" y="1244"/>
                      <a:pt x="6766" y="1261"/>
                      <a:pt x="6750" y="1277"/>
                    </a:cubicBezTo>
                    <a:cubicBezTo>
                      <a:pt x="6700" y="1302"/>
                      <a:pt x="6643" y="1343"/>
                      <a:pt x="6585" y="1376"/>
                    </a:cubicBezTo>
                    <a:cubicBezTo>
                      <a:pt x="6560" y="1385"/>
                      <a:pt x="6544" y="1401"/>
                      <a:pt x="6535" y="1418"/>
                    </a:cubicBezTo>
                    <a:cubicBezTo>
                      <a:pt x="6461" y="1467"/>
                      <a:pt x="6387" y="1508"/>
                      <a:pt x="6329" y="1566"/>
                    </a:cubicBezTo>
                    <a:cubicBezTo>
                      <a:pt x="6313" y="1574"/>
                      <a:pt x="6297" y="1582"/>
                      <a:pt x="6288" y="1591"/>
                    </a:cubicBezTo>
                    <a:cubicBezTo>
                      <a:pt x="6231" y="1632"/>
                      <a:pt x="6173" y="1673"/>
                      <a:pt x="6123" y="1714"/>
                    </a:cubicBezTo>
                    <a:cubicBezTo>
                      <a:pt x="6099" y="1739"/>
                      <a:pt x="6066" y="1747"/>
                      <a:pt x="6049" y="1772"/>
                    </a:cubicBezTo>
                    <a:cubicBezTo>
                      <a:pt x="6000" y="1797"/>
                      <a:pt x="5959" y="1838"/>
                      <a:pt x="5901" y="1879"/>
                    </a:cubicBezTo>
                    <a:cubicBezTo>
                      <a:pt x="5884" y="1904"/>
                      <a:pt x="5852" y="1920"/>
                      <a:pt x="5835" y="1937"/>
                    </a:cubicBezTo>
                    <a:cubicBezTo>
                      <a:pt x="5777" y="1978"/>
                      <a:pt x="5728" y="2019"/>
                      <a:pt x="5670" y="2069"/>
                    </a:cubicBezTo>
                    <a:cubicBezTo>
                      <a:pt x="5654" y="2077"/>
                      <a:pt x="5637" y="2085"/>
                      <a:pt x="5629" y="2110"/>
                    </a:cubicBezTo>
                    <a:cubicBezTo>
                      <a:pt x="5563" y="2159"/>
                      <a:pt x="5489" y="2225"/>
                      <a:pt x="5431" y="2275"/>
                    </a:cubicBezTo>
                    <a:cubicBezTo>
                      <a:pt x="5407" y="2291"/>
                      <a:pt x="5390" y="2316"/>
                      <a:pt x="5365" y="2324"/>
                    </a:cubicBezTo>
                    <a:cubicBezTo>
                      <a:pt x="5324" y="2365"/>
                      <a:pt x="5275" y="2406"/>
                      <a:pt x="5234" y="2448"/>
                    </a:cubicBezTo>
                    <a:cubicBezTo>
                      <a:pt x="5217" y="2472"/>
                      <a:pt x="5184" y="2489"/>
                      <a:pt x="5159" y="2522"/>
                    </a:cubicBezTo>
                    <a:cubicBezTo>
                      <a:pt x="5118" y="2563"/>
                      <a:pt x="5077" y="2604"/>
                      <a:pt x="5036" y="2637"/>
                    </a:cubicBezTo>
                    <a:cubicBezTo>
                      <a:pt x="5019" y="2654"/>
                      <a:pt x="4986" y="2678"/>
                      <a:pt x="4970" y="2703"/>
                    </a:cubicBezTo>
                    <a:cubicBezTo>
                      <a:pt x="4912" y="2761"/>
                      <a:pt x="4854" y="2810"/>
                      <a:pt x="4805" y="2868"/>
                    </a:cubicBezTo>
                    <a:lnTo>
                      <a:pt x="4747" y="2926"/>
                    </a:lnTo>
                    <a:lnTo>
                      <a:pt x="4599" y="3074"/>
                    </a:lnTo>
                    <a:lnTo>
                      <a:pt x="4525" y="3148"/>
                    </a:lnTo>
                    <a:cubicBezTo>
                      <a:pt x="4484" y="3189"/>
                      <a:pt x="4442" y="3230"/>
                      <a:pt x="4409" y="3272"/>
                    </a:cubicBezTo>
                    <a:cubicBezTo>
                      <a:pt x="4393" y="3305"/>
                      <a:pt x="4360" y="3321"/>
                      <a:pt x="4335" y="3354"/>
                    </a:cubicBezTo>
                    <a:cubicBezTo>
                      <a:pt x="4294" y="3395"/>
                      <a:pt x="4253" y="3445"/>
                      <a:pt x="4212" y="3486"/>
                    </a:cubicBezTo>
                    <a:cubicBezTo>
                      <a:pt x="4195" y="3511"/>
                      <a:pt x="4171" y="3527"/>
                      <a:pt x="4154" y="3560"/>
                    </a:cubicBezTo>
                    <a:cubicBezTo>
                      <a:pt x="4088" y="3626"/>
                      <a:pt x="4039" y="3692"/>
                      <a:pt x="3981" y="3758"/>
                    </a:cubicBezTo>
                    <a:cubicBezTo>
                      <a:pt x="3956" y="3774"/>
                      <a:pt x="3948" y="3799"/>
                      <a:pt x="3923" y="3807"/>
                    </a:cubicBezTo>
                    <a:cubicBezTo>
                      <a:pt x="3882" y="3857"/>
                      <a:pt x="3833" y="3914"/>
                      <a:pt x="3791" y="3964"/>
                    </a:cubicBezTo>
                    <a:cubicBezTo>
                      <a:pt x="3783" y="3972"/>
                      <a:pt x="3775" y="3980"/>
                      <a:pt x="3775" y="3997"/>
                    </a:cubicBezTo>
                    <a:cubicBezTo>
                      <a:pt x="3758" y="4013"/>
                      <a:pt x="3742" y="4021"/>
                      <a:pt x="3734" y="4046"/>
                    </a:cubicBezTo>
                    <a:cubicBezTo>
                      <a:pt x="3701" y="4087"/>
                      <a:pt x="3660" y="4129"/>
                      <a:pt x="3627" y="4170"/>
                    </a:cubicBezTo>
                    <a:cubicBezTo>
                      <a:pt x="3610" y="4203"/>
                      <a:pt x="3585" y="4219"/>
                      <a:pt x="3569" y="4252"/>
                    </a:cubicBezTo>
                    <a:cubicBezTo>
                      <a:pt x="3536" y="4293"/>
                      <a:pt x="3495" y="4343"/>
                      <a:pt x="3462" y="4384"/>
                    </a:cubicBezTo>
                    <a:cubicBezTo>
                      <a:pt x="3445" y="4409"/>
                      <a:pt x="3421" y="4433"/>
                      <a:pt x="3404" y="4458"/>
                    </a:cubicBezTo>
                    <a:cubicBezTo>
                      <a:pt x="3363" y="4516"/>
                      <a:pt x="3305" y="4574"/>
                      <a:pt x="3264" y="4631"/>
                    </a:cubicBezTo>
                    <a:cubicBezTo>
                      <a:pt x="3256" y="4639"/>
                      <a:pt x="3248" y="4656"/>
                      <a:pt x="3239" y="4672"/>
                    </a:cubicBezTo>
                    <a:lnTo>
                      <a:pt x="3083" y="4887"/>
                    </a:lnTo>
                    <a:cubicBezTo>
                      <a:pt x="3058" y="4911"/>
                      <a:pt x="3050" y="4928"/>
                      <a:pt x="3033" y="4961"/>
                    </a:cubicBezTo>
                    <a:cubicBezTo>
                      <a:pt x="2992" y="5010"/>
                      <a:pt x="2959" y="5068"/>
                      <a:pt x="2926" y="5117"/>
                    </a:cubicBezTo>
                    <a:cubicBezTo>
                      <a:pt x="2910" y="5150"/>
                      <a:pt x="2885" y="5167"/>
                      <a:pt x="2869" y="5200"/>
                    </a:cubicBezTo>
                    <a:cubicBezTo>
                      <a:pt x="2836" y="5249"/>
                      <a:pt x="2803" y="5290"/>
                      <a:pt x="2770" y="5340"/>
                    </a:cubicBezTo>
                    <a:cubicBezTo>
                      <a:pt x="2753" y="5373"/>
                      <a:pt x="2728" y="5406"/>
                      <a:pt x="2712" y="5422"/>
                    </a:cubicBezTo>
                    <a:cubicBezTo>
                      <a:pt x="2679" y="5480"/>
                      <a:pt x="2646" y="5521"/>
                      <a:pt x="2621" y="5571"/>
                    </a:cubicBezTo>
                    <a:cubicBezTo>
                      <a:pt x="2597" y="5604"/>
                      <a:pt x="2588" y="5620"/>
                      <a:pt x="2564" y="5653"/>
                    </a:cubicBezTo>
                    <a:cubicBezTo>
                      <a:pt x="2522" y="5711"/>
                      <a:pt x="2498" y="5768"/>
                      <a:pt x="2457" y="5826"/>
                    </a:cubicBezTo>
                    <a:cubicBezTo>
                      <a:pt x="2440" y="5851"/>
                      <a:pt x="2432" y="5859"/>
                      <a:pt x="2424" y="5876"/>
                    </a:cubicBezTo>
                    <a:cubicBezTo>
                      <a:pt x="2374" y="5950"/>
                      <a:pt x="2333" y="6032"/>
                      <a:pt x="2275" y="6106"/>
                    </a:cubicBezTo>
                    <a:cubicBezTo>
                      <a:pt x="2267" y="6123"/>
                      <a:pt x="2259" y="6147"/>
                      <a:pt x="2234" y="6164"/>
                    </a:cubicBezTo>
                    <a:cubicBezTo>
                      <a:pt x="2209" y="6222"/>
                      <a:pt x="2168" y="6279"/>
                      <a:pt x="2135" y="6329"/>
                    </a:cubicBezTo>
                    <a:cubicBezTo>
                      <a:pt x="2110" y="6362"/>
                      <a:pt x="2102" y="6386"/>
                      <a:pt x="2086" y="6411"/>
                    </a:cubicBezTo>
                    <a:lnTo>
                      <a:pt x="1987" y="6568"/>
                    </a:lnTo>
                    <a:cubicBezTo>
                      <a:pt x="1970" y="6601"/>
                      <a:pt x="1962" y="6634"/>
                      <a:pt x="1937" y="6650"/>
                    </a:cubicBezTo>
                    <a:cubicBezTo>
                      <a:pt x="1904" y="6700"/>
                      <a:pt x="1880" y="6757"/>
                      <a:pt x="1855" y="6807"/>
                    </a:cubicBezTo>
                    <a:cubicBezTo>
                      <a:pt x="1847" y="6840"/>
                      <a:pt x="1822" y="6856"/>
                      <a:pt x="1814" y="6889"/>
                    </a:cubicBezTo>
                    <a:cubicBezTo>
                      <a:pt x="1781" y="6947"/>
                      <a:pt x="1756" y="7013"/>
                      <a:pt x="1715" y="7070"/>
                    </a:cubicBezTo>
                    <a:cubicBezTo>
                      <a:pt x="1698" y="7095"/>
                      <a:pt x="1690" y="7103"/>
                      <a:pt x="1682" y="7128"/>
                    </a:cubicBezTo>
                    <a:lnTo>
                      <a:pt x="1558" y="7375"/>
                    </a:lnTo>
                    <a:cubicBezTo>
                      <a:pt x="1550" y="7384"/>
                      <a:pt x="1550" y="7400"/>
                      <a:pt x="1534" y="7416"/>
                    </a:cubicBezTo>
                    <a:cubicBezTo>
                      <a:pt x="1509" y="7482"/>
                      <a:pt x="1476" y="7548"/>
                      <a:pt x="1435" y="7622"/>
                    </a:cubicBezTo>
                    <a:cubicBezTo>
                      <a:pt x="1426" y="7639"/>
                      <a:pt x="1410" y="7672"/>
                      <a:pt x="1402" y="7688"/>
                    </a:cubicBezTo>
                    <a:cubicBezTo>
                      <a:pt x="1369" y="7754"/>
                      <a:pt x="1352" y="7812"/>
                      <a:pt x="1319" y="7870"/>
                    </a:cubicBezTo>
                    <a:cubicBezTo>
                      <a:pt x="1311" y="7878"/>
                      <a:pt x="1311" y="7886"/>
                      <a:pt x="1303" y="7911"/>
                    </a:cubicBezTo>
                    <a:cubicBezTo>
                      <a:pt x="1303" y="7919"/>
                      <a:pt x="1286" y="7927"/>
                      <a:pt x="1286" y="7936"/>
                    </a:cubicBezTo>
                    <a:cubicBezTo>
                      <a:pt x="1196" y="8142"/>
                      <a:pt x="1105" y="8348"/>
                      <a:pt x="1023" y="8554"/>
                    </a:cubicBezTo>
                    <a:cubicBezTo>
                      <a:pt x="1014" y="8578"/>
                      <a:pt x="998" y="8595"/>
                      <a:pt x="998" y="8620"/>
                    </a:cubicBezTo>
                    <a:lnTo>
                      <a:pt x="874" y="8924"/>
                    </a:lnTo>
                    <a:cubicBezTo>
                      <a:pt x="874" y="8941"/>
                      <a:pt x="874" y="8941"/>
                      <a:pt x="866" y="8949"/>
                    </a:cubicBezTo>
                    <a:cubicBezTo>
                      <a:pt x="825" y="9040"/>
                      <a:pt x="792" y="9147"/>
                      <a:pt x="767" y="9238"/>
                    </a:cubicBezTo>
                    <a:cubicBezTo>
                      <a:pt x="751" y="9254"/>
                      <a:pt x="751" y="9279"/>
                      <a:pt x="743" y="9295"/>
                    </a:cubicBezTo>
                    <a:cubicBezTo>
                      <a:pt x="710" y="9402"/>
                      <a:pt x="668" y="9501"/>
                      <a:pt x="644" y="9608"/>
                    </a:cubicBezTo>
                    <a:cubicBezTo>
                      <a:pt x="644" y="9617"/>
                      <a:pt x="627" y="9625"/>
                      <a:pt x="627" y="9650"/>
                    </a:cubicBezTo>
                    <a:cubicBezTo>
                      <a:pt x="602" y="9740"/>
                      <a:pt x="569" y="9831"/>
                      <a:pt x="545" y="9930"/>
                    </a:cubicBezTo>
                    <a:cubicBezTo>
                      <a:pt x="537" y="9946"/>
                      <a:pt x="537" y="9971"/>
                      <a:pt x="528" y="9987"/>
                    </a:cubicBezTo>
                    <a:cubicBezTo>
                      <a:pt x="495" y="10095"/>
                      <a:pt x="462" y="10193"/>
                      <a:pt x="446" y="10301"/>
                    </a:cubicBezTo>
                    <a:cubicBezTo>
                      <a:pt x="446" y="10317"/>
                      <a:pt x="438" y="10325"/>
                      <a:pt x="438" y="10350"/>
                    </a:cubicBezTo>
                    <a:cubicBezTo>
                      <a:pt x="413" y="10441"/>
                      <a:pt x="380" y="10531"/>
                      <a:pt x="363" y="10614"/>
                    </a:cubicBezTo>
                    <a:cubicBezTo>
                      <a:pt x="363" y="10638"/>
                      <a:pt x="355" y="10655"/>
                      <a:pt x="355" y="10671"/>
                    </a:cubicBezTo>
                    <a:cubicBezTo>
                      <a:pt x="331" y="10770"/>
                      <a:pt x="298" y="10877"/>
                      <a:pt x="281" y="10968"/>
                    </a:cubicBezTo>
                    <a:cubicBezTo>
                      <a:pt x="281" y="10985"/>
                      <a:pt x="273" y="11009"/>
                      <a:pt x="273" y="11026"/>
                    </a:cubicBezTo>
                    <a:cubicBezTo>
                      <a:pt x="248" y="11125"/>
                      <a:pt x="232" y="11215"/>
                      <a:pt x="215" y="11298"/>
                    </a:cubicBezTo>
                    <a:cubicBezTo>
                      <a:pt x="215" y="11314"/>
                      <a:pt x="207" y="11331"/>
                      <a:pt x="207" y="11347"/>
                    </a:cubicBezTo>
                    <a:cubicBezTo>
                      <a:pt x="190" y="11454"/>
                      <a:pt x="166" y="11553"/>
                      <a:pt x="157" y="11644"/>
                    </a:cubicBezTo>
                    <a:cubicBezTo>
                      <a:pt x="157" y="11668"/>
                      <a:pt x="149" y="11685"/>
                      <a:pt x="149" y="11710"/>
                    </a:cubicBezTo>
                    <a:cubicBezTo>
                      <a:pt x="133" y="11800"/>
                      <a:pt x="116" y="11891"/>
                      <a:pt x="108" y="11990"/>
                    </a:cubicBezTo>
                    <a:lnTo>
                      <a:pt x="108" y="12031"/>
                    </a:lnTo>
                    <a:cubicBezTo>
                      <a:pt x="92" y="12130"/>
                      <a:pt x="83" y="12221"/>
                      <a:pt x="75" y="12328"/>
                    </a:cubicBezTo>
                    <a:cubicBezTo>
                      <a:pt x="75" y="12344"/>
                      <a:pt x="75" y="12369"/>
                      <a:pt x="67" y="12385"/>
                    </a:cubicBezTo>
                    <a:cubicBezTo>
                      <a:pt x="50" y="12484"/>
                      <a:pt x="42" y="12575"/>
                      <a:pt x="42" y="12666"/>
                    </a:cubicBezTo>
                    <a:lnTo>
                      <a:pt x="42" y="12690"/>
                    </a:lnTo>
                    <a:cubicBezTo>
                      <a:pt x="34" y="12789"/>
                      <a:pt x="34" y="12880"/>
                      <a:pt x="26" y="12987"/>
                    </a:cubicBezTo>
                    <a:lnTo>
                      <a:pt x="26" y="13061"/>
                    </a:lnTo>
                    <a:cubicBezTo>
                      <a:pt x="26" y="13160"/>
                      <a:pt x="9" y="13251"/>
                      <a:pt x="9" y="13358"/>
                    </a:cubicBezTo>
                    <a:cubicBezTo>
                      <a:pt x="1" y="15624"/>
                      <a:pt x="792" y="17231"/>
                      <a:pt x="2069" y="17989"/>
                    </a:cubicBezTo>
                    <a:lnTo>
                      <a:pt x="9139" y="22101"/>
                    </a:lnTo>
                    <a:cubicBezTo>
                      <a:pt x="7854" y="21343"/>
                      <a:pt x="7071" y="19744"/>
                      <a:pt x="7079" y="17470"/>
                    </a:cubicBezTo>
                    <a:cubicBezTo>
                      <a:pt x="7079" y="17371"/>
                      <a:pt x="7079" y="17272"/>
                      <a:pt x="7088" y="17181"/>
                    </a:cubicBezTo>
                    <a:lnTo>
                      <a:pt x="7088" y="17107"/>
                    </a:lnTo>
                    <a:cubicBezTo>
                      <a:pt x="7088" y="17016"/>
                      <a:pt x="7096" y="16909"/>
                      <a:pt x="7112" y="16819"/>
                    </a:cubicBezTo>
                    <a:lnTo>
                      <a:pt x="7112" y="16786"/>
                    </a:lnTo>
                    <a:cubicBezTo>
                      <a:pt x="7121" y="16695"/>
                      <a:pt x="7121" y="16613"/>
                      <a:pt x="7129" y="16522"/>
                    </a:cubicBezTo>
                    <a:cubicBezTo>
                      <a:pt x="7129" y="16497"/>
                      <a:pt x="7129" y="16473"/>
                      <a:pt x="7137" y="16448"/>
                    </a:cubicBezTo>
                    <a:cubicBezTo>
                      <a:pt x="7154" y="16357"/>
                      <a:pt x="7162" y="16250"/>
                      <a:pt x="7170" y="16159"/>
                    </a:cubicBezTo>
                    <a:cubicBezTo>
                      <a:pt x="7170" y="16143"/>
                      <a:pt x="7170" y="16126"/>
                      <a:pt x="7178" y="16110"/>
                    </a:cubicBezTo>
                    <a:cubicBezTo>
                      <a:pt x="7195" y="16028"/>
                      <a:pt x="7203" y="15945"/>
                      <a:pt x="7219" y="15855"/>
                    </a:cubicBezTo>
                    <a:cubicBezTo>
                      <a:pt x="7219" y="15830"/>
                      <a:pt x="7236" y="15797"/>
                      <a:pt x="7236" y="15780"/>
                    </a:cubicBezTo>
                    <a:cubicBezTo>
                      <a:pt x="7252" y="15681"/>
                      <a:pt x="7261" y="15583"/>
                      <a:pt x="7285" y="15492"/>
                    </a:cubicBezTo>
                    <a:cubicBezTo>
                      <a:pt x="7285" y="15467"/>
                      <a:pt x="7294" y="15451"/>
                      <a:pt x="7294" y="15426"/>
                    </a:cubicBezTo>
                    <a:cubicBezTo>
                      <a:pt x="7318" y="15344"/>
                      <a:pt x="7327" y="15261"/>
                      <a:pt x="7343" y="15179"/>
                    </a:cubicBezTo>
                    <a:cubicBezTo>
                      <a:pt x="7360" y="15162"/>
                      <a:pt x="7360" y="15129"/>
                      <a:pt x="7368" y="15113"/>
                    </a:cubicBezTo>
                    <a:cubicBezTo>
                      <a:pt x="7384" y="15014"/>
                      <a:pt x="7409" y="14915"/>
                      <a:pt x="7442" y="14825"/>
                    </a:cubicBezTo>
                    <a:cubicBezTo>
                      <a:pt x="7450" y="14800"/>
                      <a:pt x="7450" y="14767"/>
                      <a:pt x="7458" y="14750"/>
                    </a:cubicBezTo>
                    <a:lnTo>
                      <a:pt x="7524" y="14503"/>
                    </a:lnTo>
                    <a:cubicBezTo>
                      <a:pt x="7533" y="14478"/>
                      <a:pt x="7533" y="14462"/>
                      <a:pt x="7541" y="14429"/>
                    </a:cubicBezTo>
                    <a:cubicBezTo>
                      <a:pt x="7574" y="14338"/>
                      <a:pt x="7590" y="14231"/>
                      <a:pt x="7623" y="14141"/>
                    </a:cubicBezTo>
                    <a:cubicBezTo>
                      <a:pt x="7631" y="14108"/>
                      <a:pt x="7648" y="14091"/>
                      <a:pt x="7648" y="14058"/>
                    </a:cubicBezTo>
                    <a:cubicBezTo>
                      <a:pt x="7664" y="13976"/>
                      <a:pt x="7697" y="13893"/>
                      <a:pt x="7730" y="13803"/>
                    </a:cubicBezTo>
                    <a:cubicBezTo>
                      <a:pt x="7739" y="13778"/>
                      <a:pt x="7739" y="13762"/>
                      <a:pt x="7747" y="13737"/>
                    </a:cubicBezTo>
                    <a:cubicBezTo>
                      <a:pt x="7780" y="13638"/>
                      <a:pt x="7813" y="13539"/>
                      <a:pt x="7854" y="13440"/>
                    </a:cubicBezTo>
                    <a:cubicBezTo>
                      <a:pt x="7862" y="13407"/>
                      <a:pt x="7870" y="13391"/>
                      <a:pt x="7879" y="13358"/>
                    </a:cubicBezTo>
                    <a:cubicBezTo>
                      <a:pt x="7912" y="13267"/>
                      <a:pt x="7945" y="13185"/>
                      <a:pt x="7978" y="13094"/>
                    </a:cubicBezTo>
                    <a:cubicBezTo>
                      <a:pt x="7978" y="13078"/>
                      <a:pt x="7986" y="13069"/>
                      <a:pt x="7986" y="13053"/>
                    </a:cubicBezTo>
                    <a:cubicBezTo>
                      <a:pt x="8027" y="12946"/>
                      <a:pt x="8060" y="12855"/>
                      <a:pt x="8101" y="12748"/>
                    </a:cubicBezTo>
                    <a:cubicBezTo>
                      <a:pt x="8109" y="12731"/>
                      <a:pt x="8118" y="12699"/>
                      <a:pt x="8126" y="12674"/>
                    </a:cubicBezTo>
                    <a:cubicBezTo>
                      <a:pt x="8167" y="12575"/>
                      <a:pt x="8208" y="12484"/>
                      <a:pt x="8249" y="12377"/>
                    </a:cubicBezTo>
                    <a:lnTo>
                      <a:pt x="8249" y="12369"/>
                    </a:lnTo>
                    <a:cubicBezTo>
                      <a:pt x="8291" y="12262"/>
                      <a:pt x="8348" y="12171"/>
                      <a:pt x="8390" y="12072"/>
                    </a:cubicBezTo>
                    <a:cubicBezTo>
                      <a:pt x="8398" y="12039"/>
                      <a:pt x="8406" y="12015"/>
                      <a:pt x="8414" y="11990"/>
                    </a:cubicBezTo>
                    <a:cubicBezTo>
                      <a:pt x="8439" y="11932"/>
                      <a:pt x="8472" y="11874"/>
                      <a:pt x="8497" y="11825"/>
                    </a:cubicBezTo>
                    <a:cubicBezTo>
                      <a:pt x="8513" y="11800"/>
                      <a:pt x="8521" y="11767"/>
                      <a:pt x="8530" y="11751"/>
                    </a:cubicBezTo>
                    <a:cubicBezTo>
                      <a:pt x="8563" y="11677"/>
                      <a:pt x="8604" y="11603"/>
                      <a:pt x="8637" y="11537"/>
                    </a:cubicBezTo>
                    <a:cubicBezTo>
                      <a:pt x="8637" y="11528"/>
                      <a:pt x="8645" y="11512"/>
                      <a:pt x="8645" y="11504"/>
                    </a:cubicBezTo>
                    <a:lnTo>
                      <a:pt x="8769" y="11256"/>
                    </a:lnTo>
                    <a:cubicBezTo>
                      <a:pt x="8769" y="11248"/>
                      <a:pt x="8777" y="11232"/>
                      <a:pt x="8777" y="11223"/>
                    </a:cubicBezTo>
                    <a:cubicBezTo>
                      <a:pt x="8818" y="11149"/>
                      <a:pt x="8851" y="11083"/>
                      <a:pt x="8892" y="11009"/>
                    </a:cubicBezTo>
                    <a:lnTo>
                      <a:pt x="8925" y="10952"/>
                    </a:lnTo>
                    <a:cubicBezTo>
                      <a:pt x="8950" y="10886"/>
                      <a:pt x="8983" y="10828"/>
                      <a:pt x="9024" y="10770"/>
                    </a:cubicBezTo>
                    <a:cubicBezTo>
                      <a:pt x="9032" y="10754"/>
                      <a:pt x="9049" y="10729"/>
                      <a:pt x="9065" y="10704"/>
                    </a:cubicBezTo>
                    <a:cubicBezTo>
                      <a:pt x="9098" y="10638"/>
                      <a:pt x="9131" y="10589"/>
                      <a:pt x="9172" y="10523"/>
                    </a:cubicBezTo>
                    <a:cubicBezTo>
                      <a:pt x="9181" y="10507"/>
                      <a:pt x="9189" y="10482"/>
                      <a:pt x="9214" y="10465"/>
                    </a:cubicBezTo>
                    <a:cubicBezTo>
                      <a:pt x="9255" y="10399"/>
                      <a:pt x="9296" y="10334"/>
                      <a:pt x="9321" y="10268"/>
                    </a:cubicBezTo>
                    <a:cubicBezTo>
                      <a:pt x="9337" y="10259"/>
                      <a:pt x="9337" y="10243"/>
                      <a:pt x="9345" y="10235"/>
                    </a:cubicBezTo>
                    <a:cubicBezTo>
                      <a:pt x="9395" y="10152"/>
                      <a:pt x="9436" y="10086"/>
                      <a:pt x="9486" y="10004"/>
                    </a:cubicBezTo>
                    <a:cubicBezTo>
                      <a:pt x="9486" y="9987"/>
                      <a:pt x="9502" y="9987"/>
                      <a:pt x="9502" y="9979"/>
                    </a:cubicBezTo>
                    <a:cubicBezTo>
                      <a:pt x="9543" y="9905"/>
                      <a:pt x="9593" y="9831"/>
                      <a:pt x="9634" y="9773"/>
                    </a:cubicBezTo>
                    <a:cubicBezTo>
                      <a:pt x="9642" y="9757"/>
                      <a:pt x="9667" y="9732"/>
                      <a:pt x="9675" y="9716"/>
                    </a:cubicBezTo>
                    <a:cubicBezTo>
                      <a:pt x="9708" y="9658"/>
                      <a:pt x="9749" y="9608"/>
                      <a:pt x="9774" y="9551"/>
                    </a:cubicBezTo>
                    <a:cubicBezTo>
                      <a:pt x="9799" y="9526"/>
                      <a:pt x="9807" y="9493"/>
                      <a:pt x="9832" y="9477"/>
                    </a:cubicBezTo>
                    <a:cubicBezTo>
                      <a:pt x="9856" y="9427"/>
                      <a:pt x="9898" y="9369"/>
                      <a:pt x="9930" y="9320"/>
                    </a:cubicBezTo>
                    <a:cubicBezTo>
                      <a:pt x="9955" y="9304"/>
                      <a:pt x="9963" y="9271"/>
                      <a:pt x="9980" y="9246"/>
                    </a:cubicBezTo>
                    <a:cubicBezTo>
                      <a:pt x="10021" y="9196"/>
                      <a:pt x="10054" y="9147"/>
                      <a:pt x="10095" y="9097"/>
                    </a:cubicBezTo>
                    <a:cubicBezTo>
                      <a:pt x="10104" y="9073"/>
                      <a:pt x="10128" y="9056"/>
                      <a:pt x="10137" y="9032"/>
                    </a:cubicBezTo>
                    <a:lnTo>
                      <a:pt x="10293" y="8817"/>
                    </a:lnTo>
                    <a:cubicBezTo>
                      <a:pt x="10301" y="8809"/>
                      <a:pt x="10310" y="8793"/>
                      <a:pt x="10310" y="8784"/>
                    </a:cubicBezTo>
                    <a:cubicBezTo>
                      <a:pt x="10351" y="8727"/>
                      <a:pt x="10408" y="8661"/>
                      <a:pt x="10450" y="8611"/>
                    </a:cubicBezTo>
                    <a:cubicBezTo>
                      <a:pt x="10466" y="8587"/>
                      <a:pt x="10491" y="8562"/>
                      <a:pt x="10507" y="8537"/>
                    </a:cubicBezTo>
                    <a:cubicBezTo>
                      <a:pt x="10540" y="8496"/>
                      <a:pt x="10581" y="8447"/>
                      <a:pt x="10614" y="8405"/>
                    </a:cubicBezTo>
                    <a:cubicBezTo>
                      <a:pt x="10631" y="8372"/>
                      <a:pt x="10656" y="8356"/>
                      <a:pt x="10672" y="8323"/>
                    </a:cubicBezTo>
                    <a:cubicBezTo>
                      <a:pt x="10705" y="8282"/>
                      <a:pt x="10746" y="8241"/>
                      <a:pt x="10779" y="8199"/>
                    </a:cubicBezTo>
                    <a:cubicBezTo>
                      <a:pt x="10796" y="8166"/>
                      <a:pt x="10820" y="8150"/>
                      <a:pt x="10837" y="8117"/>
                    </a:cubicBezTo>
                    <a:cubicBezTo>
                      <a:pt x="10878" y="8067"/>
                      <a:pt x="10928" y="8002"/>
                      <a:pt x="10969" y="7952"/>
                    </a:cubicBezTo>
                    <a:cubicBezTo>
                      <a:pt x="10985" y="7927"/>
                      <a:pt x="11002" y="7919"/>
                      <a:pt x="11010" y="7903"/>
                    </a:cubicBezTo>
                    <a:cubicBezTo>
                      <a:pt x="11076" y="7828"/>
                      <a:pt x="11134" y="7763"/>
                      <a:pt x="11200" y="7697"/>
                    </a:cubicBezTo>
                    <a:cubicBezTo>
                      <a:pt x="11216" y="7672"/>
                      <a:pt x="11232" y="7655"/>
                      <a:pt x="11249" y="7639"/>
                    </a:cubicBezTo>
                    <a:cubicBezTo>
                      <a:pt x="11290" y="7590"/>
                      <a:pt x="11340" y="7540"/>
                      <a:pt x="11381" y="7491"/>
                    </a:cubicBezTo>
                    <a:cubicBezTo>
                      <a:pt x="11406" y="7466"/>
                      <a:pt x="11422" y="7449"/>
                      <a:pt x="11447" y="7416"/>
                    </a:cubicBezTo>
                    <a:cubicBezTo>
                      <a:pt x="11488" y="7367"/>
                      <a:pt x="11537" y="7326"/>
                      <a:pt x="11579" y="7268"/>
                    </a:cubicBezTo>
                    <a:lnTo>
                      <a:pt x="11644" y="7210"/>
                    </a:lnTo>
                    <a:cubicBezTo>
                      <a:pt x="11702" y="7145"/>
                      <a:pt x="11768" y="7079"/>
                      <a:pt x="11834" y="7013"/>
                    </a:cubicBezTo>
                    <a:cubicBezTo>
                      <a:pt x="11900" y="6955"/>
                      <a:pt x="11974" y="6889"/>
                      <a:pt x="12032" y="6831"/>
                    </a:cubicBezTo>
                    <a:cubicBezTo>
                      <a:pt x="12057" y="6807"/>
                      <a:pt x="12073" y="6798"/>
                      <a:pt x="12081" y="6774"/>
                    </a:cubicBezTo>
                    <a:cubicBezTo>
                      <a:pt x="12139" y="6733"/>
                      <a:pt x="12180" y="6683"/>
                      <a:pt x="12230" y="6642"/>
                    </a:cubicBezTo>
                    <a:lnTo>
                      <a:pt x="12287" y="6584"/>
                    </a:lnTo>
                    <a:cubicBezTo>
                      <a:pt x="12345" y="6543"/>
                      <a:pt x="12394" y="6485"/>
                      <a:pt x="12444" y="6444"/>
                    </a:cubicBezTo>
                    <a:cubicBezTo>
                      <a:pt x="12469" y="6436"/>
                      <a:pt x="12477" y="6419"/>
                      <a:pt x="12493" y="6403"/>
                    </a:cubicBezTo>
                    <a:cubicBezTo>
                      <a:pt x="12567" y="6345"/>
                      <a:pt x="12633" y="6296"/>
                      <a:pt x="12699" y="6230"/>
                    </a:cubicBezTo>
                    <a:cubicBezTo>
                      <a:pt x="12716" y="6222"/>
                      <a:pt x="12724" y="6213"/>
                      <a:pt x="12732" y="6213"/>
                    </a:cubicBezTo>
                    <a:cubicBezTo>
                      <a:pt x="12798" y="6156"/>
                      <a:pt x="12848" y="6115"/>
                      <a:pt x="12905" y="6065"/>
                    </a:cubicBezTo>
                    <a:cubicBezTo>
                      <a:pt x="12930" y="6049"/>
                      <a:pt x="12946" y="6032"/>
                      <a:pt x="12971" y="6016"/>
                    </a:cubicBezTo>
                    <a:cubicBezTo>
                      <a:pt x="13021" y="5974"/>
                      <a:pt x="13070" y="5933"/>
                      <a:pt x="13128" y="5900"/>
                    </a:cubicBezTo>
                    <a:cubicBezTo>
                      <a:pt x="13144" y="5884"/>
                      <a:pt x="13169" y="5867"/>
                      <a:pt x="13185" y="5851"/>
                    </a:cubicBezTo>
                    <a:cubicBezTo>
                      <a:pt x="13243" y="5810"/>
                      <a:pt x="13301" y="5768"/>
                      <a:pt x="13358" y="5719"/>
                    </a:cubicBezTo>
                    <a:cubicBezTo>
                      <a:pt x="13367" y="5702"/>
                      <a:pt x="13383" y="5694"/>
                      <a:pt x="13391" y="5694"/>
                    </a:cubicBezTo>
                    <a:cubicBezTo>
                      <a:pt x="13466" y="5645"/>
                      <a:pt x="13540" y="5595"/>
                      <a:pt x="13606" y="5554"/>
                    </a:cubicBezTo>
                    <a:cubicBezTo>
                      <a:pt x="13630" y="5538"/>
                      <a:pt x="13639" y="5529"/>
                      <a:pt x="13655" y="5521"/>
                    </a:cubicBezTo>
                    <a:cubicBezTo>
                      <a:pt x="13713" y="5480"/>
                      <a:pt x="13762" y="5447"/>
                      <a:pt x="13820" y="5414"/>
                    </a:cubicBezTo>
                    <a:cubicBezTo>
                      <a:pt x="13845" y="5406"/>
                      <a:pt x="13878" y="5389"/>
                      <a:pt x="13894" y="5373"/>
                    </a:cubicBezTo>
                    <a:lnTo>
                      <a:pt x="14051" y="5282"/>
                    </a:lnTo>
                    <a:cubicBezTo>
                      <a:pt x="14067" y="5274"/>
                      <a:pt x="14092" y="5249"/>
                      <a:pt x="14108" y="5241"/>
                    </a:cubicBezTo>
                    <a:lnTo>
                      <a:pt x="14331" y="5117"/>
                    </a:lnTo>
                    <a:cubicBezTo>
                      <a:pt x="14389" y="5084"/>
                      <a:pt x="14438" y="5060"/>
                      <a:pt x="14496" y="5027"/>
                    </a:cubicBezTo>
                    <a:cubicBezTo>
                      <a:pt x="14512" y="5019"/>
                      <a:pt x="14520" y="5002"/>
                      <a:pt x="14545" y="4994"/>
                    </a:cubicBezTo>
                    <a:lnTo>
                      <a:pt x="14669" y="4936"/>
                    </a:lnTo>
                    <a:cubicBezTo>
                      <a:pt x="14685" y="4920"/>
                      <a:pt x="14702" y="4911"/>
                      <a:pt x="14718" y="4903"/>
                    </a:cubicBezTo>
                    <a:cubicBezTo>
                      <a:pt x="14768" y="4878"/>
                      <a:pt x="14809" y="4854"/>
                      <a:pt x="14866" y="4829"/>
                    </a:cubicBezTo>
                    <a:cubicBezTo>
                      <a:pt x="14875" y="4829"/>
                      <a:pt x="14883" y="4821"/>
                      <a:pt x="14883" y="4821"/>
                    </a:cubicBezTo>
                    <a:cubicBezTo>
                      <a:pt x="14932" y="4788"/>
                      <a:pt x="14998" y="4771"/>
                      <a:pt x="15048" y="4747"/>
                    </a:cubicBezTo>
                    <a:cubicBezTo>
                      <a:pt x="15056" y="4738"/>
                      <a:pt x="15081" y="4738"/>
                      <a:pt x="15089" y="4730"/>
                    </a:cubicBezTo>
                    <a:cubicBezTo>
                      <a:pt x="15130" y="4705"/>
                      <a:pt x="15171" y="4681"/>
                      <a:pt x="15213" y="4672"/>
                    </a:cubicBezTo>
                    <a:cubicBezTo>
                      <a:pt x="15237" y="4664"/>
                      <a:pt x="15246" y="4664"/>
                      <a:pt x="15262" y="4656"/>
                    </a:cubicBezTo>
                    <a:cubicBezTo>
                      <a:pt x="15303" y="4631"/>
                      <a:pt x="15344" y="4623"/>
                      <a:pt x="15402" y="4607"/>
                    </a:cubicBezTo>
                    <a:cubicBezTo>
                      <a:pt x="15410" y="4607"/>
                      <a:pt x="15419" y="4590"/>
                      <a:pt x="15427" y="4590"/>
                    </a:cubicBezTo>
                    <a:cubicBezTo>
                      <a:pt x="15484" y="4574"/>
                      <a:pt x="15534" y="4549"/>
                      <a:pt x="15592" y="4532"/>
                    </a:cubicBezTo>
                    <a:cubicBezTo>
                      <a:pt x="15608" y="4532"/>
                      <a:pt x="15625" y="4524"/>
                      <a:pt x="15633" y="4524"/>
                    </a:cubicBezTo>
                    <a:cubicBezTo>
                      <a:pt x="15674" y="4508"/>
                      <a:pt x="15715" y="4491"/>
                      <a:pt x="15756" y="4483"/>
                    </a:cubicBezTo>
                    <a:cubicBezTo>
                      <a:pt x="15781" y="4466"/>
                      <a:pt x="15789" y="4466"/>
                      <a:pt x="15814" y="4458"/>
                    </a:cubicBezTo>
                    <a:cubicBezTo>
                      <a:pt x="15855" y="4450"/>
                      <a:pt x="15896" y="4442"/>
                      <a:pt x="15921" y="4417"/>
                    </a:cubicBezTo>
                    <a:cubicBezTo>
                      <a:pt x="15938" y="4417"/>
                      <a:pt x="15954" y="4409"/>
                      <a:pt x="15962" y="4409"/>
                    </a:cubicBezTo>
                    <a:cubicBezTo>
                      <a:pt x="16020" y="4384"/>
                      <a:pt x="16070" y="4376"/>
                      <a:pt x="16119" y="4368"/>
                    </a:cubicBezTo>
                    <a:cubicBezTo>
                      <a:pt x="16127" y="4368"/>
                      <a:pt x="16144" y="4359"/>
                      <a:pt x="16160" y="4359"/>
                    </a:cubicBezTo>
                    <a:cubicBezTo>
                      <a:pt x="16201" y="4343"/>
                      <a:pt x="16243" y="4335"/>
                      <a:pt x="16276" y="4326"/>
                    </a:cubicBezTo>
                    <a:cubicBezTo>
                      <a:pt x="16292" y="4326"/>
                      <a:pt x="16317" y="4318"/>
                      <a:pt x="16333" y="4318"/>
                    </a:cubicBezTo>
                    <a:cubicBezTo>
                      <a:pt x="16366" y="4302"/>
                      <a:pt x="16399" y="4302"/>
                      <a:pt x="16440" y="4293"/>
                    </a:cubicBezTo>
                    <a:cubicBezTo>
                      <a:pt x="16457" y="4293"/>
                      <a:pt x="16482" y="4285"/>
                      <a:pt x="16498" y="4285"/>
                    </a:cubicBezTo>
                    <a:cubicBezTo>
                      <a:pt x="16523" y="4285"/>
                      <a:pt x="16531" y="4277"/>
                      <a:pt x="16556" y="4277"/>
                    </a:cubicBezTo>
                    <a:cubicBezTo>
                      <a:pt x="16605" y="4260"/>
                      <a:pt x="16646" y="4252"/>
                      <a:pt x="16688" y="4252"/>
                    </a:cubicBezTo>
                    <a:cubicBezTo>
                      <a:pt x="16704" y="4252"/>
                      <a:pt x="16729" y="4244"/>
                      <a:pt x="16745" y="4244"/>
                    </a:cubicBezTo>
                    <a:cubicBezTo>
                      <a:pt x="16786" y="4236"/>
                      <a:pt x="16828" y="4236"/>
                      <a:pt x="16869" y="4219"/>
                    </a:cubicBezTo>
                    <a:cubicBezTo>
                      <a:pt x="16894" y="4219"/>
                      <a:pt x="16910" y="4211"/>
                      <a:pt x="16935" y="4211"/>
                    </a:cubicBezTo>
                    <a:cubicBezTo>
                      <a:pt x="16976" y="4203"/>
                      <a:pt x="17017" y="4203"/>
                      <a:pt x="17058" y="4203"/>
                    </a:cubicBezTo>
                    <a:cubicBezTo>
                      <a:pt x="17075" y="4203"/>
                      <a:pt x="17100" y="4203"/>
                      <a:pt x="17108" y="4195"/>
                    </a:cubicBezTo>
                    <a:cubicBezTo>
                      <a:pt x="17157" y="4195"/>
                      <a:pt x="17198" y="4178"/>
                      <a:pt x="17256" y="4178"/>
                    </a:cubicBezTo>
                    <a:lnTo>
                      <a:pt x="17281" y="4178"/>
                    </a:lnTo>
                    <a:cubicBezTo>
                      <a:pt x="17347" y="4178"/>
                      <a:pt x="17404" y="4178"/>
                      <a:pt x="17462" y="4170"/>
                    </a:cubicBezTo>
                    <a:lnTo>
                      <a:pt x="17685" y="4170"/>
                    </a:lnTo>
                    <a:cubicBezTo>
                      <a:pt x="17726" y="4170"/>
                      <a:pt x="17767" y="4170"/>
                      <a:pt x="17800" y="4178"/>
                    </a:cubicBezTo>
                    <a:lnTo>
                      <a:pt x="17858" y="4178"/>
                    </a:lnTo>
                    <a:cubicBezTo>
                      <a:pt x="17899" y="4178"/>
                      <a:pt x="17932" y="4195"/>
                      <a:pt x="17973" y="4195"/>
                    </a:cubicBezTo>
                    <a:cubicBezTo>
                      <a:pt x="17998" y="4195"/>
                      <a:pt x="18014" y="4195"/>
                      <a:pt x="18039" y="4203"/>
                    </a:cubicBezTo>
                    <a:cubicBezTo>
                      <a:pt x="18080" y="4203"/>
                      <a:pt x="18105" y="4211"/>
                      <a:pt x="18146" y="4219"/>
                    </a:cubicBezTo>
                    <a:cubicBezTo>
                      <a:pt x="18171" y="4219"/>
                      <a:pt x="18179" y="4219"/>
                      <a:pt x="18204" y="4236"/>
                    </a:cubicBezTo>
                    <a:cubicBezTo>
                      <a:pt x="18245" y="4244"/>
                      <a:pt x="18294" y="4252"/>
                      <a:pt x="18336" y="4252"/>
                    </a:cubicBezTo>
                    <a:lnTo>
                      <a:pt x="18352" y="4252"/>
                    </a:lnTo>
                    <a:cubicBezTo>
                      <a:pt x="18410" y="4260"/>
                      <a:pt x="18459" y="4277"/>
                      <a:pt x="18509" y="4293"/>
                    </a:cubicBezTo>
                    <a:cubicBezTo>
                      <a:pt x="18517" y="4293"/>
                      <a:pt x="18533" y="4302"/>
                      <a:pt x="18550" y="4302"/>
                    </a:cubicBezTo>
                    <a:cubicBezTo>
                      <a:pt x="18591" y="4318"/>
                      <a:pt x="18632" y="4326"/>
                      <a:pt x="18665" y="4335"/>
                    </a:cubicBezTo>
                    <a:cubicBezTo>
                      <a:pt x="18682" y="4343"/>
                      <a:pt x="18698" y="4343"/>
                      <a:pt x="18715" y="4359"/>
                    </a:cubicBezTo>
                    <a:cubicBezTo>
                      <a:pt x="18748" y="4368"/>
                      <a:pt x="18781" y="4376"/>
                      <a:pt x="18822" y="4384"/>
                    </a:cubicBezTo>
                    <a:cubicBezTo>
                      <a:pt x="18838" y="4401"/>
                      <a:pt x="18863" y="4401"/>
                      <a:pt x="18871" y="4409"/>
                    </a:cubicBezTo>
                    <a:cubicBezTo>
                      <a:pt x="18904" y="4417"/>
                      <a:pt x="18929" y="4425"/>
                      <a:pt x="18962" y="4450"/>
                    </a:cubicBezTo>
                    <a:cubicBezTo>
                      <a:pt x="18987" y="4458"/>
                      <a:pt x="19003" y="4458"/>
                      <a:pt x="19011" y="4466"/>
                    </a:cubicBezTo>
                    <a:cubicBezTo>
                      <a:pt x="19044" y="4483"/>
                      <a:pt x="19077" y="4499"/>
                      <a:pt x="19110" y="4508"/>
                    </a:cubicBezTo>
                    <a:cubicBezTo>
                      <a:pt x="19127" y="4524"/>
                      <a:pt x="19135" y="4524"/>
                      <a:pt x="19160" y="4532"/>
                    </a:cubicBezTo>
                    <a:cubicBezTo>
                      <a:pt x="19201" y="4549"/>
                      <a:pt x="19242" y="4574"/>
                      <a:pt x="19275" y="4590"/>
                    </a:cubicBezTo>
                    <a:cubicBezTo>
                      <a:pt x="19275" y="4590"/>
                      <a:pt x="19275" y="4590"/>
                      <a:pt x="19276" y="4590"/>
                    </a:cubicBezTo>
                    <a:lnTo>
                      <a:pt x="19276" y="4590"/>
                    </a:lnTo>
                    <a:lnTo>
                      <a:pt x="12370" y="511"/>
                    </a:lnTo>
                    <a:cubicBezTo>
                      <a:pt x="12328" y="495"/>
                      <a:pt x="12287" y="462"/>
                      <a:pt x="12246" y="437"/>
                    </a:cubicBezTo>
                    <a:cubicBezTo>
                      <a:pt x="12238" y="437"/>
                      <a:pt x="12238" y="429"/>
                      <a:pt x="12230" y="429"/>
                    </a:cubicBezTo>
                    <a:cubicBezTo>
                      <a:pt x="12188" y="412"/>
                      <a:pt x="12147" y="388"/>
                      <a:pt x="12114" y="371"/>
                    </a:cubicBezTo>
                    <a:cubicBezTo>
                      <a:pt x="12098" y="363"/>
                      <a:pt x="12081" y="363"/>
                      <a:pt x="12065" y="346"/>
                    </a:cubicBezTo>
                    <a:cubicBezTo>
                      <a:pt x="12032" y="338"/>
                      <a:pt x="11999" y="322"/>
                      <a:pt x="11974" y="305"/>
                    </a:cubicBezTo>
                    <a:cubicBezTo>
                      <a:pt x="11949" y="297"/>
                      <a:pt x="11941" y="297"/>
                      <a:pt x="11916" y="289"/>
                    </a:cubicBezTo>
                    <a:cubicBezTo>
                      <a:pt x="11892" y="280"/>
                      <a:pt x="11859" y="264"/>
                      <a:pt x="11826" y="247"/>
                    </a:cubicBezTo>
                    <a:cubicBezTo>
                      <a:pt x="11801" y="231"/>
                      <a:pt x="11785" y="231"/>
                      <a:pt x="11776" y="223"/>
                    </a:cubicBezTo>
                    <a:cubicBezTo>
                      <a:pt x="11743" y="214"/>
                      <a:pt x="11710" y="206"/>
                      <a:pt x="11669" y="190"/>
                    </a:cubicBezTo>
                    <a:cubicBezTo>
                      <a:pt x="11653" y="181"/>
                      <a:pt x="11644" y="181"/>
                      <a:pt x="11620" y="173"/>
                    </a:cubicBezTo>
                    <a:lnTo>
                      <a:pt x="11496" y="140"/>
                    </a:lnTo>
                    <a:cubicBezTo>
                      <a:pt x="11488" y="140"/>
                      <a:pt x="11471" y="132"/>
                      <a:pt x="11463" y="132"/>
                    </a:cubicBezTo>
                    <a:cubicBezTo>
                      <a:pt x="11414" y="124"/>
                      <a:pt x="11364" y="99"/>
                      <a:pt x="11298" y="91"/>
                    </a:cubicBezTo>
                    <a:lnTo>
                      <a:pt x="11282" y="91"/>
                    </a:lnTo>
                    <a:cubicBezTo>
                      <a:pt x="11232" y="83"/>
                      <a:pt x="11183" y="66"/>
                      <a:pt x="11134" y="58"/>
                    </a:cubicBezTo>
                    <a:cubicBezTo>
                      <a:pt x="11117" y="58"/>
                      <a:pt x="11101" y="58"/>
                      <a:pt x="11084" y="50"/>
                    </a:cubicBezTo>
                    <a:cubicBezTo>
                      <a:pt x="11043" y="41"/>
                      <a:pt x="11010" y="41"/>
                      <a:pt x="10969" y="25"/>
                    </a:cubicBezTo>
                    <a:cubicBezTo>
                      <a:pt x="10952" y="25"/>
                      <a:pt x="10928" y="25"/>
                      <a:pt x="10919" y="17"/>
                    </a:cubicBezTo>
                    <a:cubicBezTo>
                      <a:pt x="10878" y="17"/>
                      <a:pt x="10845" y="8"/>
                      <a:pt x="10804" y="8"/>
                    </a:cubicBezTo>
                    <a:lnTo>
                      <a:pt x="10746" y="8"/>
                    </a:lnTo>
                    <a:cubicBezTo>
                      <a:pt x="10705" y="8"/>
                      <a:pt x="10664" y="8"/>
                      <a:pt x="10623" y="0"/>
                    </a:cubicBezTo>
                    <a:close/>
                  </a:path>
                </a:pathLst>
              </a:custGeom>
              <a:solidFill>
                <a:srgbClr val="000000">
                  <a:alpha val="297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48"/>
              <p:cNvSpPr/>
              <p:nvPr/>
            </p:nvSpPr>
            <p:spPr>
              <a:xfrm>
                <a:off x="9088191" y="-1484825"/>
                <a:ext cx="565659" cy="721125"/>
              </a:xfrm>
              <a:custGeom>
                <a:avLst/>
                <a:gdLst/>
                <a:ahLst/>
                <a:cxnLst/>
                <a:rect l="l" t="t" r="r" b="b"/>
                <a:pathLst>
                  <a:path w="14492" h="18475" extrusionOk="0">
                    <a:moveTo>
                      <a:pt x="10494" y="1"/>
                    </a:moveTo>
                    <a:cubicBezTo>
                      <a:pt x="9529" y="1"/>
                      <a:pt x="8440" y="311"/>
                      <a:pt x="7286" y="965"/>
                    </a:cubicBezTo>
                    <a:cubicBezTo>
                      <a:pt x="3290" y="3231"/>
                      <a:pt x="35" y="8777"/>
                      <a:pt x="18" y="13334"/>
                    </a:cubicBezTo>
                    <a:cubicBezTo>
                      <a:pt x="1" y="16589"/>
                      <a:pt x="1623" y="18475"/>
                      <a:pt x="4001" y="18475"/>
                    </a:cubicBezTo>
                    <a:cubicBezTo>
                      <a:pt x="4964" y="18475"/>
                      <a:pt x="6051" y="18165"/>
                      <a:pt x="7204" y="17512"/>
                    </a:cubicBezTo>
                    <a:cubicBezTo>
                      <a:pt x="11200" y="15246"/>
                      <a:pt x="14455" y="9700"/>
                      <a:pt x="14480" y="5135"/>
                    </a:cubicBezTo>
                    <a:cubicBezTo>
                      <a:pt x="14492" y="1882"/>
                      <a:pt x="12869" y="1"/>
                      <a:pt x="10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49"/>
          <p:cNvSpPr txBox="1">
            <a:spLocks noGrp="1"/>
          </p:cNvSpPr>
          <p:nvPr>
            <p:ph type="subTitle" idx="1"/>
          </p:nvPr>
        </p:nvSpPr>
        <p:spPr>
          <a:xfrm>
            <a:off x="1006338" y="2420600"/>
            <a:ext cx="3269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421" name="Google Shape;1421;p49"/>
          <p:cNvSpPr txBox="1">
            <a:spLocks noGrp="1"/>
          </p:cNvSpPr>
          <p:nvPr>
            <p:ph type="subTitle" idx="2"/>
          </p:nvPr>
        </p:nvSpPr>
        <p:spPr>
          <a:xfrm>
            <a:off x="1272600" y="280015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You can provide a brief description of the topic you wish to visit here.</a:t>
            </a:r>
            <a:endParaRPr dirty="0"/>
          </a:p>
        </p:txBody>
      </p:sp>
      <p:sp>
        <p:nvSpPr>
          <p:cNvPr id="1422" name="Google Shape;1422;p49"/>
          <p:cNvSpPr txBox="1">
            <a:spLocks noGrp="1"/>
          </p:cNvSpPr>
          <p:nvPr>
            <p:ph type="title"/>
          </p:nvPr>
        </p:nvSpPr>
        <p:spPr>
          <a:xfrm>
            <a:off x="716800" y="457275"/>
            <a:ext cx="771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423" name="Google Shape;1423;p49"/>
          <p:cNvSpPr txBox="1">
            <a:spLocks noGrp="1"/>
          </p:cNvSpPr>
          <p:nvPr>
            <p:ph type="subTitle" idx="3"/>
          </p:nvPr>
        </p:nvSpPr>
        <p:spPr>
          <a:xfrm>
            <a:off x="4867963" y="2420600"/>
            <a:ext cx="3269700" cy="5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Title</a:t>
            </a:r>
            <a:endParaRPr lang="en-US" dirty="0"/>
          </a:p>
        </p:txBody>
      </p:sp>
      <p:sp>
        <p:nvSpPr>
          <p:cNvPr id="1424" name="Google Shape;1424;p49"/>
          <p:cNvSpPr txBox="1">
            <a:spLocks noGrp="1"/>
          </p:cNvSpPr>
          <p:nvPr>
            <p:ph type="subTitle" idx="4"/>
          </p:nvPr>
        </p:nvSpPr>
        <p:spPr>
          <a:xfrm>
            <a:off x="5134225" y="2800150"/>
            <a:ext cx="2737200" cy="8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You can provide a brief description of the topic you wish to visit here.</a:t>
            </a:r>
            <a:endParaRPr dirty="0"/>
          </a:p>
        </p:txBody>
      </p:sp>
      <p:grpSp>
        <p:nvGrpSpPr>
          <p:cNvPr id="1425" name="Google Shape;1425;p49"/>
          <p:cNvGrpSpPr/>
          <p:nvPr/>
        </p:nvGrpSpPr>
        <p:grpSpPr>
          <a:xfrm>
            <a:off x="2355163" y="1885606"/>
            <a:ext cx="572037" cy="504169"/>
            <a:chOff x="1356297" y="3210890"/>
            <a:chExt cx="431368" cy="380189"/>
          </a:xfrm>
        </p:grpSpPr>
        <p:sp>
          <p:nvSpPr>
            <p:cNvPr id="1426" name="Google Shape;1426;p49"/>
            <p:cNvSpPr/>
            <p:nvPr/>
          </p:nvSpPr>
          <p:spPr>
            <a:xfrm>
              <a:off x="1418432" y="3271343"/>
              <a:ext cx="191369" cy="190843"/>
            </a:xfrm>
            <a:custGeom>
              <a:avLst/>
              <a:gdLst/>
              <a:ahLst/>
              <a:cxnLst/>
              <a:rect l="l" t="t" r="r" b="b"/>
              <a:pathLst>
                <a:path w="7284" h="7264" extrusionOk="0">
                  <a:moveTo>
                    <a:pt x="3642" y="1"/>
                  </a:moveTo>
                  <a:cubicBezTo>
                    <a:pt x="1631" y="1"/>
                    <a:pt x="1" y="1631"/>
                    <a:pt x="1" y="3642"/>
                  </a:cubicBezTo>
                  <a:lnTo>
                    <a:pt x="1" y="3739"/>
                  </a:lnTo>
                  <a:lnTo>
                    <a:pt x="1" y="3774"/>
                  </a:lnTo>
                  <a:lnTo>
                    <a:pt x="1" y="3837"/>
                  </a:lnTo>
                  <a:lnTo>
                    <a:pt x="1" y="3878"/>
                  </a:lnTo>
                  <a:lnTo>
                    <a:pt x="1" y="3934"/>
                  </a:lnTo>
                  <a:lnTo>
                    <a:pt x="1" y="3975"/>
                  </a:lnTo>
                  <a:cubicBezTo>
                    <a:pt x="1" y="3989"/>
                    <a:pt x="1" y="4010"/>
                    <a:pt x="1" y="4031"/>
                  </a:cubicBezTo>
                  <a:lnTo>
                    <a:pt x="8" y="4072"/>
                  </a:lnTo>
                  <a:cubicBezTo>
                    <a:pt x="8" y="4093"/>
                    <a:pt x="8" y="4114"/>
                    <a:pt x="15" y="4128"/>
                  </a:cubicBezTo>
                  <a:lnTo>
                    <a:pt x="22" y="4170"/>
                  </a:lnTo>
                  <a:cubicBezTo>
                    <a:pt x="22" y="4190"/>
                    <a:pt x="29" y="4204"/>
                    <a:pt x="29" y="4225"/>
                  </a:cubicBezTo>
                  <a:lnTo>
                    <a:pt x="36" y="4267"/>
                  </a:lnTo>
                  <a:lnTo>
                    <a:pt x="43" y="4322"/>
                  </a:lnTo>
                  <a:lnTo>
                    <a:pt x="56" y="4357"/>
                  </a:lnTo>
                  <a:cubicBezTo>
                    <a:pt x="56" y="4378"/>
                    <a:pt x="63" y="4398"/>
                    <a:pt x="63" y="4412"/>
                  </a:cubicBezTo>
                  <a:lnTo>
                    <a:pt x="70" y="4454"/>
                  </a:lnTo>
                  <a:cubicBezTo>
                    <a:pt x="77" y="4475"/>
                    <a:pt x="84" y="4496"/>
                    <a:pt x="84" y="4509"/>
                  </a:cubicBezTo>
                  <a:lnTo>
                    <a:pt x="98" y="4544"/>
                  </a:lnTo>
                  <a:cubicBezTo>
                    <a:pt x="98" y="4572"/>
                    <a:pt x="105" y="4593"/>
                    <a:pt x="112" y="4613"/>
                  </a:cubicBezTo>
                  <a:lnTo>
                    <a:pt x="119" y="4634"/>
                  </a:lnTo>
                  <a:cubicBezTo>
                    <a:pt x="126" y="4669"/>
                    <a:pt x="140" y="4697"/>
                    <a:pt x="147" y="4724"/>
                  </a:cubicBezTo>
                  <a:lnTo>
                    <a:pt x="154" y="4745"/>
                  </a:lnTo>
                  <a:cubicBezTo>
                    <a:pt x="160" y="4773"/>
                    <a:pt x="167" y="4794"/>
                    <a:pt x="174" y="4815"/>
                  </a:cubicBezTo>
                  <a:lnTo>
                    <a:pt x="188" y="4849"/>
                  </a:lnTo>
                  <a:lnTo>
                    <a:pt x="209" y="4898"/>
                  </a:lnTo>
                  <a:lnTo>
                    <a:pt x="223" y="4939"/>
                  </a:lnTo>
                  <a:lnTo>
                    <a:pt x="244" y="4988"/>
                  </a:lnTo>
                  <a:lnTo>
                    <a:pt x="258" y="5023"/>
                  </a:lnTo>
                  <a:lnTo>
                    <a:pt x="278" y="5078"/>
                  </a:lnTo>
                  <a:lnTo>
                    <a:pt x="292" y="5113"/>
                  </a:lnTo>
                  <a:lnTo>
                    <a:pt x="313" y="5161"/>
                  </a:lnTo>
                  <a:lnTo>
                    <a:pt x="334" y="5196"/>
                  </a:lnTo>
                  <a:lnTo>
                    <a:pt x="355" y="5245"/>
                  </a:lnTo>
                  <a:lnTo>
                    <a:pt x="376" y="5279"/>
                  </a:lnTo>
                  <a:lnTo>
                    <a:pt x="403" y="5328"/>
                  </a:lnTo>
                  <a:lnTo>
                    <a:pt x="417" y="5363"/>
                  </a:lnTo>
                  <a:lnTo>
                    <a:pt x="445" y="5411"/>
                  </a:lnTo>
                  <a:lnTo>
                    <a:pt x="466" y="5446"/>
                  </a:lnTo>
                  <a:lnTo>
                    <a:pt x="493" y="5501"/>
                  </a:lnTo>
                  <a:lnTo>
                    <a:pt x="507" y="5522"/>
                  </a:lnTo>
                  <a:lnTo>
                    <a:pt x="556" y="5598"/>
                  </a:lnTo>
                  <a:lnTo>
                    <a:pt x="563" y="5612"/>
                  </a:lnTo>
                  <a:lnTo>
                    <a:pt x="611" y="5675"/>
                  </a:lnTo>
                  <a:lnTo>
                    <a:pt x="625" y="5702"/>
                  </a:lnTo>
                  <a:lnTo>
                    <a:pt x="660" y="5751"/>
                  </a:lnTo>
                  <a:lnTo>
                    <a:pt x="681" y="5786"/>
                  </a:lnTo>
                  <a:lnTo>
                    <a:pt x="715" y="5827"/>
                  </a:lnTo>
                  <a:lnTo>
                    <a:pt x="736" y="5855"/>
                  </a:lnTo>
                  <a:lnTo>
                    <a:pt x="771" y="5904"/>
                  </a:lnTo>
                  <a:lnTo>
                    <a:pt x="799" y="5931"/>
                  </a:lnTo>
                  <a:lnTo>
                    <a:pt x="833" y="5973"/>
                  </a:lnTo>
                  <a:lnTo>
                    <a:pt x="854" y="6001"/>
                  </a:lnTo>
                  <a:lnTo>
                    <a:pt x="889" y="6042"/>
                  </a:lnTo>
                  <a:lnTo>
                    <a:pt x="917" y="6070"/>
                  </a:lnTo>
                  <a:lnTo>
                    <a:pt x="951" y="6112"/>
                  </a:lnTo>
                  <a:lnTo>
                    <a:pt x="979" y="6139"/>
                  </a:lnTo>
                  <a:lnTo>
                    <a:pt x="1021" y="6181"/>
                  </a:lnTo>
                  <a:lnTo>
                    <a:pt x="1041" y="6202"/>
                  </a:lnTo>
                  <a:lnTo>
                    <a:pt x="1090" y="6250"/>
                  </a:lnTo>
                  <a:lnTo>
                    <a:pt x="1104" y="6271"/>
                  </a:lnTo>
                  <a:lnTo>
                    <a:pt x="1173" y="6334"/>
                  </a:lnTo>
                  <a:lnTo>
                    <a:pt x="1243" y="6396"/>
                  </a:lnTo>
                  <a:cubicBezTo>
                    <a:pt x="1409" y="6535"/>
                    <a:pt x="1582" y="6660"/>
                    <a:pt x="1770" y="6771"/>
                  </a:cubicBezTo>
                  <a:lnTo>
                    <a:pt x="1784" y="6778"/>
                  </a:lnTo>
                  <a:lnTo>
                    <a:pt x="1860" y="6819"/>
                  </a:lnTo>
                  <a:lnTo>
                    <a:pt x="1881" y="6833"/>
                  </a:lnTo>
                  <a:lnTo>
                    <a:pt x="1971" y="6882"/>
                  </a:lnTo>
                  <a:lnTo>
                    <a:pt x="1992" y="6895"/>
                  </a:lnTo>
                  <a:lnTo>
                    <a:pt x="2068" y="6930"/>
                  </a:lnTo>
                  <a:lnTo>
                    <a:pt x="2096" y="6944"/>
                  </a:lnTo>
                  <a:lnTo>
                    <a:pt x="2179" y="6979"/>
                  </a:lnTo>
                  <a:lnTo>
                    <a:pt x="2200" y="6986"/>
                  </a:lnTo>
                  <a:lnTo>
                    <a:pt x="2297" y="7027"/>
                  </a:lnTo>
                  <a:lnTo>
                    <a:pt x="2325" y="7041"/>
                  </a:lnTo>
                  <a:lnTo>
                    <a:pt x="2401" y="7069"/>
                  </a:lnTo>
                  <a:lnTo>
                    <a:pt x="2429" y="7076"/>
                  </a:lnTo>
                  <a:lnTo>
                    <a:pt x="2519" y="7104"/>
                  </a:lnTo>
                  <a:lnTo>
                    <a:pt x="2533" y="7110"/>
                  </a:lnTo>
                  <a:lnTo>
                    <a:pt x="2637" y="7138"/>
                  </a:lnTo>
                  <a:lnTo>
                    <a:pt x="2664" y="7152"/>
                  </a:lnTo>
                  <a:lnTo>
                    <a:pt x="2741" y="7173"/>
                  </a:lnTo>
                  <a:lnTo>
                    <a:pt x="2775" y="7180"/>
                  </a:lnTo>
                  <a:lnTo>
                    <a:pt x="2873" y="7201"/>
                  </a:lnTo>
                  <a:lnTo>
                    <a:pt x="2886" y="7201"/>
                  </a:lnTo>
                  <a:lnTo>
                    <a:pt x="2990" y="7221"/>
                  </a:lnTo>
                  <a:lnTo>
                    <a:pt x="3018" y="7221"/>
                  </a:lnTo>
                  <a:lnTo>
                    <a:pt x="3101" y="7235"/>
                  </a:lnTo>
                  <a:lnTo>
                    <a:pt x="3136" y="7242"/>
                  </a:lnTo>
                  <a:lnTo>
                    <a:pt x="3240" y="7256"/>
                  </a:lnTo>
                  <a:lnTo>
                    <a:pt x="3247" y="7256"/>
                  </a:lnTo>
                  <a:lnTo>
                    <a:pt x="3358" y="7263"/>
                  </a:lnTo>
                  <a:lnTo>
                    <a:pt x="3892" y="7263"/>
                  </a:lnTo>
                  <a:lnTo>
                    <a:pt x="4003" y="7256"/>
                  </a:lnTo>
                  <a:lnTo>
                    <a:pt x="4010" y="7256"/>
                  </a:lnTo>
                  <a:lnTo>
                    <a:pt x="4107" y="7242"/>
                  </a:lnTo>
                  <a:lnTo>
                    <a:pt x="4142" y="7235"/>
                  </a:lnTo>
                  <a:lnTo>
                    <a:pt x="4232" y="7221"/>
                  </a:lnTo>
                  <a:lnTo>
                    <a:pt x="4260" y="7221"/>
                  </a:lnTo>
                  <a:lnTo>
                    <a:pt x="4371" y="7201"/>
                  </a:lnTo>
                  <a:lnTo>
                    <a:pt x="4378" y="7201"/>
                  </a:lnTo>
                  <a:lnTo>
                    <a:pt x="4475" y="7180"/>
                  </a:lnTo>
                  <a:lnTo>
                    <a:pt x="4509" y="7173"/>
                  </a:lnTo>
                  <a:lnTo>
                    <a:pt x="4586" y="7152"/>
                  </a:lnTo>
                  <a:lnTo>
                    <a:pt x="4614" y="7138"/>
                  </a:lnTo>
                  <a:lnTo>
                    <a:pt x="4718" y="7110"/>
                  </a:lnTo>
                  <a:lnTo>
                    <a:pt x="4731" y="7104"/>
                  </a:lnTo>
                  <a:lnTo>
                    <a:pt x="4822" y="7076"/>
                  </a:lnTo>
                  <a:lnTo>
                    <a:pt x="4849" y="7069"/>
                  </a:lnTo>
                  <a:lnTo>
                    <a:pt x="4933" y="7041"/>
                  </a:lnTo>
                  <a:lnTo>
                    <a:pt x="4953" y="7027"/>
                  </a:lnTo>
                  <a:lnTo>
                    <a:pt x="5051" y="6986"/>
                  </a:lnTo>
                  <a:lnTo>
                    <a:pt x="5071" y="6979"/>
                  </a:lnTo>
                  <a:lnTo>
                    <a:pt x="5155" y="6944"/>
                  </a:lnTo>
                  <a:lnTo>
                    <a:pt x="5182" y="6930"/>
                  </a:lnTo>
                  <a:lnTo>
                    <a:pt x="5259" y="6895"/>
                  </a:lnTo>
                  <a:lnTo>
                    <a:pt x="5279" y="6882"/>
                  </a:lnTo>
                  <a:lnTo>
                    <a:pt x="5377" y="6833"/>
                  </a:lnTo>
                  <a:lnTo>
                    <a:pt x="5397" y="6819"/>
                  </a:lnTo>
                  <a:lnTo>
                    <a:pt x="5467" y="6778"/>
                  </a:lnTo>
                  <a:lnTo>
                    <a:pt x="5481" y="6771"/>
                  </a:lnTo>
                  <a:cubicBezTo>
                    <a:pt x="5668" y="6660"/>
                    <a:pt x="5841" y="6535"/>
                    <a:pt x="6008" y="6396"/>
                  </a:cubicBezTo>
                  <a:lnTo>
                    <a:pt x="6077" y="6334"/>
                  </a:lnTo>
                  <a:lnTo>
                    <a:pt x="6146" y="6271"/>
                  </a:lnTo>
                  <a:lnTo>
                    <a:pt x="6160" y="6250"/>
                  </a:lnTo>
                  <a:lnTo>
                    <a:pt x="6209" y="6202"/>
                  </a:lnTo>
                  <a:lnTo>
                    <a:pt x="6257" y="6181"/>
                  </a:lnTo>
                  <a:lnTo>
                    <a:pt x="6299" y="6139"/>
                  </a:lnTo>
                  <a:lnTo>
                    <a:pt x="6320" y="6112"/>
                  </a:lnTo>
                  <a:lnTo>
                    <a:pt x="6361" y="6070"/>
                  </a:lnTo>
                  <a:lnTo>
                    <a:pt x="6382" y="6042"/>
                  </a:lnTo>
                  <a:lnTo>
                    <a:pt x="6424" y="6001"/>
                  </a:lnTo>
                  <a:lnTo>
                    <a:pt x="6445" y="5973"/>
                  </a:lnTo>
                  <a:lnTo>
                    <a:pt x="6479" y="5931"/>
                  </a:lnTo>
                  <a:lnTo>
                    <a:pt x="6507" y="5904"/>
                  </a:lnTo>
                  <a:lnTo>
                    <a:pt x="6535" y="5855"/>
                  </a:lnTo>
                  <a:lnTo>
                    <a:pt x="6563" y="5827"/>
                  </a:lnTo>
                  <a:lnTo>
                    <a:pt x="6590" y="5786"/>
                  </a:lnTo>
                  <a:lnTo>
                    <a:pt x="6618" y="5751"/>
                  </a:lnTo>
                  <a:lnTo>
                    <a:pt x="6653" y="5702"/>
                  </a:lnTo>
                  <a:lnTo>
                    <a:pt x="6667" y="5675"/>
                  </a:lnTo>
                  <a:lnTo>
                    <a:pt x="6708" y="5612"/>
                  </a:lnTo>
                  <a:lnTo>
                    <a:pt x="6715" y="5598"/>
                  </a:lnTo>
                  <a:lnTo>
                    <a:pt x="6764" y="5522"/>
                  </a:lnTo>
                  <a:lnTo>
                    <a:pt x="6785" y="5501"/>
                  </a:lnTo>
                  <a:lnTo>
                    <a:pt x="6812" y="5446"/>
                  </a:lnTo>
                  <a:lnTo>
                    <a:pt x="6833" y="5411"/>
                  </a:lnTo>
                  <a:lnTo>
                    <a:pt x="6861" y="5363"/>
                  </a:lnTo>
                  <a:lnTo>
                    <a:pt x="6875" y="5328"/>
                  </a:lnTo>
                  <a:lnTo>
                    <a:pt x="6902" y="5279"/>
                  </a:lnTo>
                  <a:lnTo>
                    <a:pt x="6923" y="5245"/>
                  </a:lnTo>
                  <a:lnTo>
                    <a:pt x="6944" y="5196"/>
                  </a:lnTo>
                  <a:lnTo>
                    <a:pt x="6958" y="5161"/>
                  </a:lnTo>
                  <a:lnTo>
                    <a:pt x="6986" y="5113"/>
                  </a:lnTo>
                  <a:lnTo>
                    <a:pt x="7000" y="5078"/>
                  </a:lnTo>
                  <a:lnTo>
                    <a:pt x="7020" y="5023"/>
                  </a:lnTo>
                  <a:lnTo>
                    <a:pt x="7034" y="4988"/>
                  </a:lnTo>
                  <a:lnTo>
                    <a:pt x="7055" y="4939"/>
                  </a:lnTo>
                  <a:lnTo>
                    <a:pt x="7069" y="4898"/>
                  </a:lnTo>
                  <a:lnTo>
                    <a:pt x="7090" y="4849"/>
                  </a:lnTo>
                  <a:lnTo>
                    <a:pt x="7104" y="4815"/>
                  </a:lnTo>
                  <a:lnTo>
                    <a:pt x="7124" y="4745"/>
                  </a:lnTo>
                  <a:lnTo>
                    <a:pt x="7131" y="4724"/>
                  </a:lnTo>
                  <a:cubicBezTo>
                    <a:pt x="7138" y="4690"/>
                    <a:pt x="7145" y="4662"/>
                    <a:pt x="7159" y="4634"/>
                  </a:cubicBezTo>
                  <a:lnTo>
                    <a:pt x="7166" y="4613"/>
                  </a:lnTo>
                  <a:cubicBezTo>
                    <a:pt x="7166" y="4593"/>
                    <a:pt x="7173" y="4572"/>
                    <a:pt x="7180" y="4544"/>
                  </a:cubicBezTo>
                  <a:lnTo>
                    <a:pt x="7194" y="4509"/>
                  </a:lnTo>
                  <a:lnTo>
                    <a:pt x="7208" y="4454"/>
                  </a:lnTo>
                  <a:lnTo>
                    <a:pt x="7215" y="4412"/>
                  </a:lnTo>
                  <a:cubicBezTo>
                    <a:pt x="7215" y="4398"/>
                    <a:pt x="7222" y="4378"/>
                    <a:pt x="7228" y="4357"/>
                  </a:cubicBezTo>
                  <a:lnTo>
                    <a:pt x="7235" y="4322"/>
                  </a:lnTo>
                  <a:cubicBezTo>
                    <a:pt x="7235" y="4301"/>
                    <a:pt x="7242" y="4280"/>
                    <a:pt x="7242" y="4267"/>
                  </a:cubicBezTo>
                  <a:lnTo>
                    <a:pt x="7249" y="4225"/>
                  </a:lnTo>
                  <a:lnTo>
                    <a:pt x="7256" y="4170"/>
                  </a:lnTo>
                  <a:lnTo>
                    <a:pt x="7263" y="4128"/>
                  </a:lnTo>
                  <a:cubicBezTo>
                    <a:pt x="7263" y="4107"/>
                    <a:pt x="7270" y="4093"/>
                    <a:pt x="7270" y="4072"/>
                  </a:cubicBezTo>
                  <a:lnTo>
                    <a:pt x="7277" y="4031"/>
                  </a:lnTo>
                  <a:cubicBezTo>
                    <a:pt x="7277" y="4010"/>
                    <a:pt x="7277" y="3996"/>
                    <a:pt x="7284" y="3975"/>
                  </a:cubicBezTo>
                  <a:cubicBezTo>
                    <a:pt x="7284" y="3954"/>
                    <a:pt x="7284" y="3948"/>
                    <a:pt x="7284" y="3934"/>
                  </a:cubicBezTo>
                  <a:lnTo>
                    <a:pt x="7284" y="3878"/>
                  </a:lnTo>
                  <a:lnTo>
                    <a:pt x="7284" y="3837"/>
                  </a:lnTo>
                  <a:lnTo>
                    <a:pt x="7284" y="3774"/>
                  </a:lnTo>
                  <a:lnTo>
                    <a:pt x="7284" y="3739"/>
                  </a:lnTo>
                  <a:lnTo>
                    <a:pt x="7284" y="3642"/>
                  </a:lnTo>
                  <a:cubicBezTo>
                    <a:pt x="7284" y="1631"/>
                    <a:pt x="5647" y="1"/>
                    <a:pt x="36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9"/>
            <p:cNvSpPr/>
            <p:nvPr/>
          </p:nvSpPr>
          <p:spPr>
            <a:xfrm>
              <a:off x="1462543" y="3271159"/>
              <a:ext cx="147257" cy="177523"/>
            </a:xfrm>
            <a:custGeom>
              <a:avLst/>
              <a:gdLst/>
              <a:ahLst/>
              <a:cxnLst/>
              <a:rect l="l" t="t" r="r" b="b"/>
              <a:pathLst>
                <a:path w="5605" h="6757" extrusionOk="0">
                  <a:moveTo>
                    <a:pt x="2137" y="1"/>
                  </a:moveTo>
                  <a:cubicBezTo>
                    <a:pt x="708" y="806"/>
                    <a:pt x="1" y="2463"/>
                    <a:pt x="403" y="4045"/>
                  </a:cubicBezTo>
                  <a:cubicBezTo>
                    <a:pt x="812" y="5626"/>
                    <a:pt x="2234" y="6743"/>
                    <a:pt x="3871" y="6757"/>
                  </a:cubicBezTo>
                  <a:cubicBezTo>
                    <a:pt x="4037" y="6653"/>
                    <a:pt x="4197" y="6535"/>
                    <a:pt x="4350" y="6403"/>
                  </a:cubicBezTo>
                  <a:lnTo>
                    <a:pt x="4419" y="6341"/>
                  </a:lnTo>
                  <a:lnTo>
                    <a:pt x="4488" y="6278"/>
                  </a:lnTo>
                  <a:lnTo>
                    <a:pt x="4509" y="6257"/>
                  </a:lnTo>
                  <a:lnTo>
                    <a:pt x="4551" y="6216"/>
                  </a:lnTo>
                  <a:lnTo>
                    <a:pt x="4578" y="6188"/>
                  </a:lnTo>
                  <a:lnTo>
                    <a:pt x="4620" y="6146"/>
                  </a:lnTo>
                  <a:lnTo>
                    <a:pt x="4641" y="6119"/>
                  </a:lnTo>
                  <a:lnTo>
                    <a:pt x="4682" y="6084"/>
                  </a:lnTo>
                  <a:lnTo>
                    <a:pt x="4703" y="6049"/>
                  </a:lnTo>
                  <a:lnTo>
                    <a:pt x="4738" y="6015"/>
                  </a:lnTo>
                  <a:lnTo>
                    <a:pt x="4766" y="5980"/>
                  </a:lnTo>
                  <a:lnTo>
                    <a:pt x="4800" y="5938"/>
                  </a:lnTo>
                  <a:lnTo>
                    <a:pt x="4821" y="5911"/>
                  </a:lnTo>
                  <a:lnTo>
                    <a:pt x="4856" y="5869"/>
                  </a:lnTo>
                  <a:lnTo>
                    <a:pt x="4877" y="5834"/>
                  </a:lnTo>
                  <a:lnTo>
                    <a:pt x="4911" y="5793"/>
                  </a:lnTo>
                  <a:lnTo>
                    <a:pt x="4932" y="5765"/>
                  </a:lnTo>
                  <a:lnTo>
                    <a:pt x="4967" y="5716"/>
                  </a:lnTo>
                  <a:lnTo>
                    <a:pt x="4988" y="5689"/>
                  </a:lnTo>
                  <a:lnTo>
                    <a:pt x="5029" y="5619"/>
                  </a:lnTo>
                  <a:lnTo>
                    <a:pt x="5036" y="5612"/>
                  </a:lnTo>
                  <a:lnTo>
                    <a:pt x="5085" y="5536"/>
                  </a:lnTo>
                  <a:lnTo>
                    <a:pt x="5099" y="5508"/>
                  </a:lnTo>
                  <a:lnTo>
                    <a:pt x="5133" y="5453"/>
                  </a:lnTo>
                  <a:lnTo>
                    <a:pt x="5154" y="5425"/>
                  </a:lnTo>
                  <a:lnTo>
                    <a:pt x="5182" y="5370"/>
                  </a:lnTo>
                  <a:lnTo>
                    <a:pt x="5196" y="5342"/>
                  </a:lnTo>
                  <a:lnTo>
                    <a:pt x="5223" y="5293"/>
                  </a:lnTo>
                  <a:lnTo>
                    <a:pt x="5237" y="5252"/>
                  </a:lnTo>
                  <a:lnTo>
                    <a:pt x="5265" y="5210"/>
                  </a:lnTo>
                  <a:lnTo>
                    <a:pt x="5279" y="5168"/>
                  </a:lnTo>
                  <a:lnTo>
                    <a:pt x="5300" y="5120"/>
                  </a:lnTo>
                  <a:lnTo>
                    <a:pt x="5321" y="5085"/>
                  </a:lnTo>
                  <a:lnTo>
                    <a:pt x="5341" y="5037"/>
                  </a:lnTo>
                  <a:lnTo>
                    <a:pt x="5355" y="4995"/>
                  </a:lnTo>
                  <a:lnTo>
                    <a:pt x="5376" y="4946"/>
                  </a:lnTo>
                  <a:lnTo>
                    <a:pt x="5390" y="4912"/>
                  </a:lnTo>
                  <a:lnTo>
                    <a:pt x="5411" y="4856"/>
                  </a:lnTo>
                  <a:lnTo>
                    <a:pt x="5425" y="4822"/>
                  </a:lnTo>
                  <a:lnTo>
                    <a:pt x="5445" y="4759"/>
                  </a:lnTo>
                  <a:lnTo>
                    <a:pt x="5452" y="4731"/>
                  </a:lnTo>
                  <a:cubicBezTo>
                    <a:pt x="5459" y="4704"/>
                    <a:pt x="5466" y="4676"/>
                    <a:pt x="5480" y="4648"/>
                  </a:cubicBezTo>
                  <a:lnTo>
                    <a:pt x="5480" y="4627"/>
                  </a:lnTo>
                  <a:cubicBezTo>
                    <a:pt x="5487" y="4600"/>
                    <a:pt x="5494" y="4579"/>
                    <a:pt x="5501" y="4558"/>
                  </a:cubicBezTo>
                  <a:lnTo>
                    <a:pt x="5508" y="4523"/>
                  </a:lnTo>
                  <a:lnTo>
                    <a:pt x="5522" y="4461"/>
                  </a:lnTo>
                  <a:lnTo>
                    <a:pt x="5536" y="4426"/>
                  </a:lnTo>
                  <a:cubicBezTo>
                    <a:pt x="5536" y="4405"/>
                    <a:pt x="5543" y="4392"/>
                    <a:pt x="5543" y="4371"/>
                  </a:cubicBezTo>
                  <a:lnTo>
                    <a:pt x="5549" y="4329"/>
                  </a:lnTo>
                  <a:cubicBezTo>
                    <a:pt x="5549" y="4308"/>
                    <a:pt x="5556" y="4294"/>
                    <a:pt x="5563" y="4274"/>
                  </a:cubicBezTo>
                  <a:lnTo>
                    <a:pt x="5570" y="4232"/>
                  </a:lnTo>
                  <a:lnTo>
                    <a:pt x="5577" y="4177"/>
                  </a:lnTo>
                  <a:lnTo>
                    <a:pt x="5584" y="4135"/>
                  </a:lnTo>
                  <a:cubicBezTo>
                    <a:pt x="5584" y="4121"/>
                    <a:pt x="5591" y="4100"/>
                    <a:pt x="5591" y="4086"/>
                  </a:cubicBezTo>
                  <a:lnTo>
                    <a:pt x="5598" y="4045"/>
                  </a:lnTo>
                  <a:cubicBezTo>
                    <a:pt x="5598" y="4024"/>
                    <a:pt x="5598" y="4003"/>
                    <a:pt x="5598" y="3982"/>
                  </a:cubicBezTo>
                  <a:cubicBezTo>
                    <a:pt x="5605" y="3968"/>
                    <a:pt x="5598" y="3961"/>
                    <a:pt x="5598" y="3948"/>
                  </a:cubicBezTo>
                  <a:lnTo>
                    <a:pt x="5598" y="3885"/>
                  </a:lnTo>
                  <a:lnTo>
                    <a:pt x="5598" y="3851"/>
                  </a:lnTo>
                  <a:lnTo>
                    <a:pt x="5598" y="3781"/>
                  </a:lnTo>
                  <a:lnTo>
                    <a:pt x="5598" y="3746"/>
                  </a:lnTo>
                  <a:lnTo>
                    <a:pt x="5598" y="3649"/>
                  </a:lnTo>
                  <a:cubicBezTo>
                    <a:pt x="5605" y="2498"/>
                    <a:pt x="5057" y="1416"/>
                    <a:pt x="4134" y="729"/>
                  </a:cubicBezTo>
                  <a:lnTo>
                    <a:pt x="4148" y="722"/>
                  </a:lnTo>
                  <a:cubicBezTo>
                    <a:pt x="3566" y="285"/>
                    <a:pt x="2865" y="36"/>
                    <a:pt x="2137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49"/>
            <p:cNvSpPr/>
            <p:nvPr/>
          </p:nvSpPr>
          <p:spPr>
            <a:xfrm>
              <a:off x="1442681" y="3295408"/>
              <a:ext cx="144000" cy="143264"/>
            </a:xfrm>
            <a:custGeom>
              <a:avLst/>
              <a:gdLst/>
              <a:ahLst/>
              <a:cxnLst/>
              <a:rect l="l" t="t" r="r" b="b"/>
              <a:pathLst>
                <a:path w="5481" h="5453" extrusionOk="0">
                  <a:moveTo>
                    <a:pt x="2331" y="0"/>
                  </a:moveTo>
                  <a:lnTo>
                    <a:pt x="2296" y="7"/>
                  </a:lnTo>
                  <a:lnTo>
                    <a:pt x="2262" y="14"/>
                  </a:lnTo>
                  <a:lnTo>
                    <a:pt x="2234" y="14"/>
                  </a:lnTo>
                  <a:lnTo>
                    <a:pt x="2199" y="21"/>
                  </a:lnTo>
                  <a:lnTo>
                    <a:pt x="2165" y="28"/>
                  </a:lnTo>
                  <a:lnTo>
                    <a:pt x="2130" y="35"/>
                  </a:lnTo>
                  <a:lnTo>
                    <a:pt x="2102" y="42"/>
                  </a:lnTo>
                  <a:lnTo>
                    <a:pt x="2067" y="49"/>
                  </a:lnTo>
                  <a:lnTo>
                    <a:pt x="2040" y="56"/>
                  </a:lnTo>
                  <a:lnTo>
                    <a:pt x="2005" y="70"/>
                  </a:lnTo>
                  <a:lnTo>
                    <a:pt x="1977" y="77"/>
                  </a:lnTo>
                  <a:lnTo>
                    <a:pt x="1943" y="84"/>
                  </a:lnTo>
                  <a:lnTo>
                    <a:pt x="1908" y="98"/>
                  </a:lnTo>
                  <a:lnTo>
                    <a:pt x="1894" y="98"/>
                  </a:lnTo>
                  <a:lnTo>
                    <a:pt x="1873" y="104"/>
                  </a:lnTo>
                  <a:lnTo>
                    <a:pt x="1859" y="111"/>
                  </a:lnTo>
                  <a:lnTo>
                    <a:pt x="1846" y="111"/>
                  </a:lnTo>
                  <a:lnTo>
                    <a:pt x="1811" y="125"/>
                  </a:lnTo>
                  <a:lnTo>
                    <a:pt x="1783" y="139"/>
                  </a:lnTo>
                  <a:lnTo>
                    <a:pt x="1748" y="153"/>
                  </a:lnTo>
                  <a:lnTo>
                    <a:pt x="1728" y="160"/>
                  </a:lnTo>
                  <a:lnTo>
                    <a:pt x="1672" y="181"/>
                  </a:lnTo>
                  <a:lnTo>
                    <a:pt x="1644" y="195"/>
                  </a:lnTo>
                  <a:lnTo>
                    <a:pt x="1624" y="202"/>
                  </a:lnTo>
                  <a:lnTo>
                    <a:pt x="1610" y="209"/>
                  </a:lnTo>
                  <a:lnTo>
                    <a:pt x="1582" y="222"/>
                  </a:lnTo>
                  <a:lnTo>
                    <a:pt x="1561" y="229"/>
                  </a:lnTo>
                  <a:lnTo>
                    <a:pt x="1547" y="236"/>
                  </a:lnTo>
                  <a:lnTo>
                    <a:pt x="1520" y="250"/>
                  </a:lnTo>
                  <a:lnTo>
                    <a:pt x="1492" y="264"/>
                  </a:lnTo>
                  <a:lnTo>
                    <a:pt x="1464" y="278"/>
                  </a:lnTo>
                  <a:lnTo>
                    <a:pt x="1436" y="299"/>
                  </a:lnTo>
                  <a:lnTo>
                    <a:pt x="1402" y="313"/>
                  </a:lnTo>
                  <a:lnTo>
                    <a:pt x="1374" y="326"/>
                  </a:lnTo>
                  <a:lnTo>
                    <a:pt x="1346" y="347"/>
                  </a:lnTo>
                  <a:lnTo>
                    <a:pt x="1318" y="361"/>
                  </a:lnTo>
                  <a:lnTo>
                    <a:pt x="1291" y="375"/>
                  </a:lnTo>
                  <a:lnTo>
                    <a:pt x="1263" y="396"/>
                  </a:lnTo>
                  <a:lnTo>
                    <a:pt x="1235" y="410"/>
                  </a:lnTo>
                  <a:lnTo>
                    <a:pt x="1214" y="430"/>
                  </a:lnTo>
                  <a:lnTo>
                    <a:pt x="1187" y="444"/>
                  </a:lnTo>
                  <a:lnTo>
                    <a:pt x="1159" y="465"/>
                  </a:lnTo>
                  <a:lnTo>
                    <a:pt x="1131" y="486"/>
                  </a:lnTo>
                  <a:lnTo>
                    <a:pt x="1110" y="500"/>
                  </a:lnTo>
                  <a:lnTo>
                    <a:pt x="1083" y="521"/>
                  </a:lnTo>
                  <a:lnTo>
                    <a:pt x="1055" y="541"/>
                  </a:lnTo>
                  <a:lnTo>
                    <a:pt x="1027" y="562"/>
                  </a:lnTo>
                  <a:lnTo>
                    <a:pt x="1006" y="583"/>
                  </a:lnTo>
                  <a:lnTo>
                    <a:pt x="978" y="604"/>
                  </a:lnTo>
                  <a:lnTo>
                    <a:pt x="965" y="611"/>
                  </a:lnTo>
                  <a:lnTo>
                    <a:pt x="958" y="625"/>
                  </a:lnTo>
                  <a:lnTo>
                    <a:pt x="944" y="632"/>
                  </a:lnTo>
                  <a:lnTo>
                    <a:pt x="930" y="646"/>
                  </a:lnTo>
                  <a:lnTo>
                    <a:pt x="909" y="666"/>
                  </a:lnTo>
                  <a:lnTo>
                    <a:pt x="881" y="687"/>
                  </a:lnTo>
                  <a:cubicBezTo>
                    <a:pt x="750" y="812"/>
                    <a:pt x="625" y="951"/>
                    <a:pt x="514" y="1103"/>
                  </a:cubicBezTo>
                  <a:cubicBezTo>
                    <a:pt x="479" y="1152"/>
                    <a:pt x="444" y="1200"/>
                    <a:pt x="410" y="1256"/>
                  </a:cubicBezTo>
                  <a:lnTo>
                    <a:pt x="396" y="1270"/>
                  </a:lnTo>
                  <a:cubicBezTo>
                    <a:pt x="368" y="1325"/>
                    <a:pt x="340" y="1374"/>
                    <a:pt x="313" y="1429"/>
                  </a:cubicBezTo>
                  <a:lnTo>
                    <a:pt x="299" y="1443"/>
                  </a:lnTo>
                  <a:cubicBezTo>
                    <a:pt x="271" y="1499"/>
                    <a:pt x="250" y="1554"/>
                    <a:pt x="222" y="1610"/>
                  </a:cubicBezTo>
                  <a:lnTo>
                    <a:pt x="215" y="1630"/>
                  </a:lnTo>
                  <a:cubicBezTo>
                    <a:pt x="188" y="1686"/>
                    <a:pt x="167" y="1741"/>
                    <a:pt x="146" y="1797"/>
                  </a:cubicBezTo>
                  <a:lnTo>
                    <a:pt x="139" y="1818"/>
                  </a:lnTo>
                  <a:cubicBezTo>
                    <a:pt x="125" y="1873"/>
                    <a:pt x="105" y="1929"/>
                    <a:pt x="91" y="1991"/>
                  </a:cubicBezTo>
                  <a:lnTo>
                    <a:pt x="84" y="2012"/>
                  </a:lnTo>
                  <a:cubicBezTo>
                    <a:pt x="63" y="2067"/>
                    <a:pt x="56" y="2130"/>
                    <a:pt x="42" y="2185"/>
                  </a:cubicBezTo>
                  <a:lnTo>
                    <a:pt x="42" y="2213"/>
                  </a:lnTo>
                  <a:cubicBezTo>
                    <a:pt x="28" y="2269"/>
                    <a:pt x="21" y="2331"/>
                    <a:pt x="14" y="2393"/>
                  </a:cubicBezTo>
                  <a:lnTo>
                    <a:pt x="14" y="2414"/>
                  </a:lnTo>
                  <a:cubicBezTo>
                    <a:pt x="14" y="2449"/>
                    <a:pt x="7" y="2477"/>
                    <a:pt x="7" y="2511"/>
                  </a:cubicBezTo>
                  <a:cubicBezTo>
                    <a:pt x="0" y="2539"/>
                    <a:pt x="7" y="2574"/>
                    <a:pt x="0" y="2602"/>
                  </a:cubicBezTo>
                  <a:lnTo>
                    <a:pt x="0" y="2629"/>
                  </a:lnTo>
                  <a:lnTo>
                    <a:pt x="0" y="2719"/>
                  </a:lnTo>
                  <a:cubicBezTo>
                    <a:pt x="0" y="2817"/>
                    <a:pt x="7" y="2907"/>
                    <a:pt x="14" y="3004"/>
                  </a:cubicBezTo>
                  <a:cubicBezTo>
                    <a:pt x="14" y="3025"/>
                    <a:pt x="14" y="3045"/>
                    <a:pt x="21" y="3066"/>
                  </a:cubicBezTo>
                  <a:cubicBezTo>
                    <a:pt x="21" y="3087"/>
                    <a:pt x="28" y="3115"/>
                    <a:pt x="28" y="3143"/>
                  </a:cubicBezTo>
                  <a:cubicBezTo>
                    <a:pt x="49" y="3254"/>
                    <a:pt x="70" y="3364"/>
                    <a:pt x="105" y="3475"/>
                  </a:cubicBezTo>
                  <a:cubicBezTo>
                    <a:pt x="111" y="3510"/>
                    <a:pt x="125" y="3538"/>
                    <a:pt x="132" y="3573"/>
                  </a:cubicBezTo>
                  <a:lnTo>
                    <a:pt x="139" y="3600"/>
                  </a:lnTo>
                  <a:cubicBezTo>
                    <a:pt x="153" y="3621"/>
                    <a:pt x="160" y="3649"/>
                    <a:pt x="167" y="3670"/>
                  </a:cubicBezTo>
                  <a:lnTo>
                    <a:pt x="174" y="3690"/>
                  </a:lnTo>
                  <a:cubicBezTo>
                    <a:pt x="188" y="3718"/>
                    <a:pt x="195" y="3746"/>
                    <a:pt x="209" y="3774"/>
                  </a:cubicBezTo>
                  <a:cubicBezTo>
                    <a:pt x="313" y="4030"/>
                    <a:pt x="465" y="4273"/>
                    <a:pt x="639" y="4488"/>
                  </a:cubicBezTo>
                  <a:lnTo>
                    <a:pt x="666" y="4516"/>
                  </a:lnTo>
                  <a:lnTo>
                    <a:pt x="680" y="4537"/>
                  </a:lnTo>
                  <a:lnTo>
                    <a:pt x="743" y="4606"/>
                  </a:lnTo>
                  <a:lnTo>
                    <a:pt x="757" y="4620"/>
                  </a:lnTo>
                  <a:lnTo>
                    <a:pt x="819" y="4675"/>
                  </a:lnTo>
                  <a:lnTo>
                    <a:pt x="833" y="4696"/>
                  </a:lnTo>
                  <a:lnTo>
                    <a:pt x="902" y="4759"/>
                  </a:lnTo>
                  <a:lnTo>
                    <a:pt x="916" y="4773"/>
                  </a:lnTo>
                  <a:lnTo>
                    <a:pt x="978" y="4828"/>
                  </a:lnTo>
                  <a:lnTo>
                    <a:pt x="992" y="4842"/>
                  </a:lnTo>
                  <a:lnTo>
                    <a:pt x="1069" y="4897"/>
                  </a:lnTo>
                  <a:lnTo>
                    <a:pt x="1083" y="4911"/>
                  </a:lnTo>
                  <a:lnTo>
                    <a:pt x="1152" y="4960"/>
                  </a:lnTo>
                  <a:lnTo>
                    <a:pt x="1173" y="4974"/>
                  </a:lnTo>
                  <a:lnTo>
                    <a:pt x="1249" y="5029"/>
                  </a:lnTo>
                  <a:lnTo>
                    <a:pt x="1263" y="5036"/>
                  </a:lnTo>
                  <a:lnTo>
                    <a:pt x="1332" y="5078"/>
                  </a:lnTo>
                  <a:lnTo>
                    <a:pt x="1353" y="5092"/>
                  </a:lnTo>
                  <a:lnTo>
                    <a:pt x="1443" y="5140"/>
                  </a:lnTo>
                  <a:lnTo>
                    <a:pt x="1450" y="5147"/>
                  </a:lnTo>
                  <a:lnTo>
                    <a:pt x="1533" y="5189"/>
                  </a:lnTo>
                  <a:lnTo>
                    <a:pt x="1554" y="5196"/>
                  </a:lnTo>
                  <a:lnTo>
                    <a:pt x="1637" y="5237"/>
                  </a:lnTo>
                  <a:lnTo>
                    <a:pt x="1651" y="5244"/>
                  </a:lnTo>
                  <a:lnTo>
                    <a:pt x="1728" y="5272"/>
                  </a:lnTo>
                  <a:lnTo>
                    <a:pt x="1755" y="5286"/>
                  </a:lnTo>
                  <a:lnTo>
                    <a:pt x="1846" y="5320"/>
                  </a:lnTo>
                  <a:lnTo>
                    <a:pt x="1852" y="5320"/>
                  </a:lnTo>
                  <a:lnTo>
                    <a:pt x="1943" y="5348"/>
                  </a:lnTo>
                  <a:lnTo>
                    <a:pt x="1963" y="5355"/>
                  </a:lnTo>
                  <a:lnTo>
                    <a:pt x="2061" y="5376"/>
                  </a:lnTo>
                  <a:lnTo>
                    <a:pt x="2067" y="5376"/>
                  </a:lnTo>
                  <a:lnTo>
                    <a:pt x="2158" y="5397"/>
                  </a:lnTo>
                  <a:lnTo>
                    <a:pt x="2178" y="5404"/>
                  </a:lnTo>
                  <a:lnTo>
                    <a:pt x="2282" y="5425"/>
                  </a:lnTo>
                  <a:lnTo>
                    <a:pt x="2380" y="5438"/>
                  </a:lnTo>
                  <a:lnTo>
                    <a:pt x="2407" y="5438"/>
                  </a:lnTo>
                  <a:lnTo>
                    <a:pt x="2511" y="5452"/>
                  </a:lnTo>
                  <a:lnTo>
                    <a:pt x="2969" y="5452"/>
                  </a:lnTo>
                  <a:lnTo>
                    <a:pt x="3073" y="5438"/>
                  </a:lnTo>
                  <a:lnTo>
                    <a:pt x="3101" y="5438"/>
                  </a:lnTo>
                  <a:lnTo>
                    <a:pt x="3191" y="5425"/>
                  </a:lnTo>
                  <a:lnTo>
                    <a:pt x="3198" y="5425"/>
                  </a:lnTo>
                  <a:lnTo>
                    <a:pt x="3302" y="5404"/>
                  </a:lnTo>
                  <a:lnTo>
                    <a:pt x="3323" y="5397"/>
                  </a:lnTo>
                  <a:lnTo>
                    <a:pt x="3413" y="5376"/>
                  </a:lnTo>
                  <a:lnTo>
                    <a:pt x="3420" y="5376"/>
                  </a:lnTo>
                  <a:lnTo>
                    <a:pt x="3517" y="5355"/>
                  </a:lnTo>
                  <a:lnTo>
                    <a:pt x="3538" y="5348"/>
                  </a:lnTo>
                  <a:lnTo>
                    <a:pt x="3621" y="5320"/>
                  </a:lnTo>
                  <a:lnTo>
                    <a:pt x="3635" y="5320"/>
                  </a:lnTo>
                  <a:lnTo>
                    <a:pt x="3725" y="5286"/>
                  </a:lnTo>
                  <a:lnTo>
                    <a:pt x="3746" y="5272"/>
                  </a:lnTo>
                  <a:lnTo>
                    <a:pt x="3829" y="5244"/>
                  </a:lnTo>
                  <a:lnTo>
                    <a:pt x="3843" y="5237"/>
                  </a:lnTo>
                  <a:lnTo>
                    <a:pt x="3926" y="5196"/>
                  </a:lnTo>
                  <a:lnTo>
                    <a:pt x="3947" y="5189"/>
                  </a:lnTo>
                  <a:lnTo>
                    <a:pt x="4030" y="5147"/>
                  </a:lnTo>
                  <a:lnTo>
                    <a:pt x="4037" y="5140"/>
                  </a:lnTo>
                  <a:lnTo>
                    <a:pt x="4128" y="5092"/>
                  </a:lnTo>
                  <a:lnTo>
                    <a:pt x="4148" y="5078"/>
                  </a:lnTo>
                  <a:lnTo>
                    <a:pt x="4218" y="5036"/>
                  </a:lnTo>
                  <a:lnTo>
                    <a:pt x="4232" y="5029"/>
                  </a:lnTo>
                  <a:lnTo>
                    <a:pt x="4308" y="4974"/>
                  </a:lnTo>
                  <a:lnTo>
                    <a:pt x="4329" y="4960"/>
                  </a:lnTo>
                  <a:lnTo>
                    <a:pt x="4398" y="4911"/>
                  </a:lnTo>
                  <a:lnTo>
                    <a:pt x="4412" y="4897"/>
                  </a:lnTo>
                  <a:lnTo>
                    <a:pt x="4488" y="4842"/>
                  </a:lnTo>
                  <a:lnTo>
                    <a:pt x="4502" y="4828"/>
                  </a:lnTo>
                  <a:lnTo>
                    <a:pt x="4564" y="4773"/>
                  </a:lnTo>
                  <a:lnTo>
                    <a:pt x="4578" y="4759"/>
                  </a:lnTo>
                  <a:lnTo>
                    <a:pt x="4648" y="4696"/>
                  </a:lnTo>
                  <a:lnTo>
                    <a:pt x="4662" y="4675"/>
                  </a:lnTo>
                  <a:lnTo>
                    <a:pt x="4724" y="4620"/>
                  </a:lnTo>
                  <a:lnTo>
                    <a:pt x="4738" y="4606"/>
                  </a:lnTo>
                  <a:cubicBezTo>
                    <a:pt x="4759" y="4585"/>
                    <a:pt x="4780" y="4558"/>
                    <a:pt x="4800" y="4537"/>
                  </a:cubicBezTo>
                  <a:lnTo>
                    <a:pt x="4814" y="4516"/>
                  </a:lnTo>
                  <a:lnTo>
                    <a:pt x="4842" y="4488"/>
                  </a:lnTo>
                  <a:cubicBezTo>
                    <a:pt x="5022" y="4273"/>
                    <a:pt x="5168" y="4030"/>
                    <a:pt x="5272" y="3774"/>
                  </a:cubicBezTo>
                  <a:cubicBezTo>
                    <a:pt x="5286" y="3746"/>
                    <a:pt x="5293" y="3718"/>
                    <a:pt x="5307" y="3690"/>
                  </a:cubicBezTo>
                  <a:lnTo>
                    <a:pt x="5314" y="3670"/>
                  </a:lnTo>
                  <a:cubicBezTo>
                    <a:pt x="5321" y="3649"/>
                    <a:pt x="5327" y="3621"/>
                    <a:pt x="5341" y="3600"/>
                  </a:cubicBezTo>
                  <a:lnTo>
                    <a:pt x="5348" y="3573"/>
                  </a:lnTo>
                  <a:cubicBezTo>
                    <a:pt x="5355" y="3538"/>
                    <a:pt x="5369" y="3510"/>
                    <a:pt x="5376" y="3475"/>
                  </a:cubicBezTo>
                  <a:cubicBezTo>
                    <a:pt x="5411" y="3364"/>
                    <a:pt x="5432" y="3254"/>
                    <a:pt x="5452" y="3143"/>
                  </a:cubicBezTo>
                  <a:cubicBezTo>
                    <a:pt x="5452" y="3115"/>
                    <a:pt x="5459" y="3087"/>
                    <a:pt x="5459" y="3066"/>
                  </a:cubicBezTo>
                  <a:cubicBezTo>
                    <a:pt x="5466" y="3038"/>
                    <a:pt x="5466" y="3025"/>
                    <a:pt x="5466" y="3004"/>
                  </a:cubicBezTo>
                  <a:cubicBezTo>
                    <a:pt x="5473" y="2907"/>
                    <a:pt x="5480" y="2817"/>
                    <a:pt x="5480" y="2719"/>
                  </a:cubicBezTo>
                  <a:lnTo>
                    <a:pt x="5480" y="2629"/>
                  </a:lnTo>
                  <a:lnTo>
                    <a:pt x="5480" y="2602"/>
                  </a:lnTo>
                  <a:cubicBezTo>
                    <a:pt x="5480" y="2574"/>
                    <a:pt x="5480" y="2539"/>
                    <a:pt x="5473" y="2511"/>
                  </a:cubicBezTo>
                  <a:cubicBezTo>
                    <a:pt x="5466" y="2477"/>
                    <a:pt x="5466" y="2449"/>
                    <a:pt x="5466" y="2414"/>
                  </a:cubicBezTo>
                  <a:lnTo>
                    <a:pt x="5466" y="2393"/>
                  </a:lnTo>
                  <a:cubicBezTo>
                    <a:pt x="5459" y="2331"/>
                    <a:pt x="5445" y="2269"/>
                    <a:pt x="5438" y="2213"/>
                  </a:cubicBezTo>
                  <a:lnTo>
                    <a:pt x="5438" y="2185"/>
                  </a:lnTo>
                  <a:cubicBezTo>
                    <a:pt x="5425" y="2130"/>
                    <a:pt x="5411" y="2074"/>
                    <a:pt x="5397" y="2012"/>
                  </a:cubicBezTo>
                  <a:lnTo>
                    <a:pt x="5390" y="1991"/>
                  </a:lnTo>
                  <a:cubicBezTo>
                    <a:pt x="5376" y="1929"/>
                    <a:pt x="5355" y="1873"/>
                    <a:pt x="5334" y="1818"/>
                  </a:cubicBezTo>
                  <a:lnTo>
                    <a:pt x="5327" y="1797"/>
                  </a:lnTo>
                  <a:cubicBezTo>
                    <a:pt x="5307" y="1734"/>
                    <a:pt x="5286" y="1679"/>
                    <a:pt x="5265" y="1630"/>
                  </a:cubicBezTo>
                  <a:lnTo>
                    <a:pt x="5258" y="1610"/>
                  </a:lnTo>
                  <a:cubicBezTo>
                    <a:pt x="5230" y="1554"/>
                    <a:pt x="5203" y="1499"/>
                    <a:pt x="5175" y="1443"/>
                  </a:cubicBezTo>
                  <a:lnTo>
                    <a:pt x="5168" y="1429"/>
                  </a:lnTo>
                  <a:cubicBezTo>
                    <a:pt x="5140" y="1374"/>
                    <a:pt x="5112" y="1325"/>
                    <a:pt x="5078" y="1270"/>
                  </a:cubicBezTo>
                  <a:lnTo>
                    <a:pt x="5071" y="1256"/>
                  </a:lnTo>
                  <a:cubicBezTo>
                    <a:pt x="5036" y="1200"/>
                    <a:pt x="5001" y="1152"/>
                    <a:pt x="4967" y="1103"/>
                  </a:cubicBezTo>
                  <a:cubicBezTo>
                    <a:pt x="4856" y="951"/>
                    <a:pt x="4731" y="812"/>
                    <a:pt x="4592" y="687"/>
                  </a:cubicBezTo>
                  <a:lnTo>
                    <a:pt x="4571" y="666"/>
                  </a:lnTo>
                  <a:lnTo>
                    <a:pt x="4551" y="646"/>
                  </a:lnTo>
                  <a:lnTo>
                    <a:pt x="4537" y="632"/>
                  </a:lnTo>
                  <a:lnTo>
                    <a:pt x="4523" y="625"/>
                  </a:lnTo>
                  <a:lnTo>
                    <a:pt x="4509" y="611"/>
                  </a:lnTo>
                  <a:lnTo>
                    <a:pt x="4502" y="604"/>
                  </a:lnTo>
                  <a:lnTo>
                    <a:pt x="4474" y="583"/>
                  </a:lnTo>
                  <a:lnTo>
                    <a:pt x="4447" y="562"/>
                  </a:lnTo>
                  <a:lnTo>
                    <a:pt x="4426" y="541"/>
                  </a:lnTo>
                  <a:lnTo>
                    <a:pt x="4398" y="521"/>
                  </a:lnTo>
                  <a:lnTo>
                    <a:pt x="4370" y="500"/>
                  </a:lnTo>
                  <a:lnTo>
                    <a:pt x="4343" y="486"/>
                  </a:lnTo>
                  <a:lnTo>
                    <a:pt x="4322" y="465"/>
                  </a:lnTo>
                  <a:lnTo>
                    <a:pt x="4294" y="444"/>
                  </a:lnTo>
                  <a:lnTo>
                    <a:pt x="4266" y="430"/>
                  </a:lnTo>
                  <a:lnTo>
                    <a:pt x="4238" y="410"/>
                  </a:lnTo>
                  <a:lnTo>
                    <a:pt x="4211" y="396"/>
                  </a:lnTo>
                  <a:lnTo>
                    <a:pt x="4183" y="375"/>
                  </a:lnTo>
                  <a:lnTo>
                    <a:pt x="4155" y="361"/>
                  </a:lnTo>
                  <a:lnTo>
                    <a:pt x="4128" y="347"/>
                  </a:lnTo>
                  <a:lnTo>
                    <a:pt x="4100" y="326"/>
                  </a:lnTo>
                  <a:lnTo>
                    <a:pt x="4072" y="313"/>
                  </a:lnTo>
                  <a:lnTo>
                    <a:pt x="4044" y="299"/>
                  </a:lnTo>
                  <a:lnTo>
                    <a:pt x="4017" y="278"/>
                  </a:lnTo>
                  <a:lnTo>
                    <a:pt x="3989" y="264"/>
                  </a:lnTo>
                  <a:lnTo>
                    <a:pt x="3961" y="250"/>
                  </a:lnTo>
                  <a:lnTo>
                    <a:pt x="3933" y="236"/>
                  </a:lnTo>
                  <a:lnTo>
                    <a:pt x="3912" y="229"/>
                  </a:lnTo>
                  <a:lnTo>
                    <a:pt x="3899" y="222"/>
                  </a:lnTo>
                  <a:lnTo>
                    <a:pt x="3871" y="209"/>
                  </a:lnTo>
                  <a:lnTo>
                    <a:pt x="3850" y="202"/>
                  </a:lnTo>
                  <a:lnTo>
                    <a:pt x="3836" y="195"/>
                  </a:lnTo>
                  <a:lnTo>
                    <a:pt x="3802" y="181"/>
                  </a:lnTo>
                  <a:lnTo>
                    <a:pt x="3753" y="160"/>
                  </a:lnTo>
                  <a:lnTo>
                    <a:pt x="3725" y="153"/>
                  </a:lnTo>
                  <a:lnTo>
                    <a:pt x="3691" y="139"/>
                  </a:lnTo>
                  <a:lnTo>
                    <a:pt x="3663" y="125"/>
                  </a:lnTo>
                  <a:lnTo>
                    <a:pt x="3628" y="111"/>
                  </a:lnTo>
                  <a:lnTo>
                    <a:pt x="3614" y="111"/>
                  </a:lnTo>
                  <a:lnTo>
                    <a:pt x="3600" y="104"/>
                  </a:lnTo>
                  <a:lnTo>
                    <a:pt x="3586" y="98"/>
                  </a:lnTo>
                  <a:lnTo>
                    <a:pt x="3566" y="98"/>
                  </a:lnTo>
                  <a:lnTo>
                    <a:pt x="3538" y="84"/>
                  </a:lnTo>
                  <a:lnTo>
                    <a:pt x="3503" y="77"/>
                  </a:lnTo>
                  <a:lnTo>
                    <a:pt x="3476" y="70"/>
                  </a:lnTo>
                  <a:lnTo>
                    <a:pt x="3441" y="56"/>
                  </a:lnTo>
                  <a:lnTo>
                    <a:pt x="3413" y="49"/>
                  </a:lnTo>
                  <a:lnTo>
                    <a:pt x="3378" y="42"/>
                  </a:lnTo>
                  <a:lnTo>
                    <a:pt x="3344" y="35"/>
                  </a:lnTo>
                  <a:lnTo>
                    <a:pt x="3309" y="28"/>
                  </a:lnTo>
                  <a:lnTo>
                    <a:pt x="3281" y="21"/>
                  </a:lnTo>
                  <a:lnTo>
                    <a:pt x="3247" y="14"/>
                  </a:lnTo>
                  <a:lnTo>
                    <a:pt x="3212" y="14"/>
                  </a:lnTo>
                  <a:lnTo>
                    <a:pt x="3177" y="7"/>
                  </a:lnTo>
                  <a:lnTo>
                    <a:pt x="315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9"/>
            <p:cNvSpPr/>
            <p:nvPr/>
          </p:nvSpPr>
          <p:spPr>
            <a:xfrm>
              <a:off x="1454346" y="3295225"/>
              <a:ext cx="132335" cy="143448"/>
            </a:xfrm>
            <a:custGeom>
              <a:avLst/>
              <a:gdLst/>
              <a:ahLst/>
              <a:cxnLst/>
              <a:rect l="l" t="t" r="r" b="b"/>
              <a:pathLst>
                <a:path w="5037" h="5460" extrusionOk="0">
                  <a:moveTo>
                    <a:pt x="1922" y="1"/>
                  </a:moveTo>
                  <a:lnTo>
                    <a:pt x="1880" y="7"/>
                  </a:lnTo>
                  <a:lnTo>
                    <a:pt x="1852" y="14"/>
                  </a:lnTo>
                  <a:lnTo>
                    <a:pt x="1818" y="21"/>
                  </a:lnTo>
                  <a:lnTo>
                    <a:pt x="1783" y="21"/>
                  </a:lnTo>
                  <a:lnTo>
                    <a:pt x="1748" y="28"/>
                  </a:lnTo>
                  <a:lnTo>
                    <a:pt x="1721" y="35"/>
                  </a:lnTo>
                  <a:lnTo>
                    <a:pt x="1686" y="42"/>
                  </a:lnTo>
                  <a:lnTo>
                    <a:pt x="1658" y="49"/>
                  </a:lnTo>
                  <a:lnTo>
                    <a:pt x="1623" y="56"/>
                  </a:lnTo>
                  <a:lnTo>
                    <a:pt x="1589" y="63"/>
                  </a:lnTo>
                  <a:lnTo>
                    <a:pt x="1554" y="77"/>
                  </a:lnTo>
                  <a:lnTo>
                    <a:pt x="1526" y="84"/>
                  </a:lnTo>
                  <a:lnTo>
                    <a:pt x="1492" y="91"/>
                  </a:lnTo>
                  <a:lnTo>
                    <a:pt x="1464" y="105"/>
                  </a:lnTo>
                  <a:lnTo>
                    <a:pt x="1450" y="105"/>
                  </a:lnTo>
                  <a:lnTo>
                    <a:pt x="1429" y="111"/>
                  </a:lnTo>
                  <a:lnTo>
                    <a:pt x="1415" y="118"/>
                  </a:lnTo>
                  <a:lnTo>
                    <a:pt x="1402" y="118"/>
                  </a:lnTo>
                  <a:lnTo>
                    <a:pt x="1367" y="132"/>
                  </a:lnTo>
                  <a:lnTo>
                    <a:pt x="1339" y="139"/>
                  </a:lnTo>
                  <a:lnTo>
                    <a:pt x="1304" y="153"/>
                  </a:lnTo>
                  <a:lnTo>
                    <a:pt x="1277" y="167"/>
                  </a:lnTo>
                  <a:lnTo>
                    <a:pt x="1249" y="174"/>
                  </a:lnTo>
                  <a:cubicBezTo>
                    <a:pt x="0" y="1984"/>
                    <a:pt x="639" y="4481"/>
                    <a:pt x="2608" y="5459"/>
                  </a:cubicBezTo>
                  <a:lnTo>
                    <a:pt x="2650" y="5459"/>
                  </a:lnTo>
                  <a:lnTo>
                    <a:pt x="2747" y="5445"/>
                  </a:lnTo>
                  <a:lnTo>
                    <a:pt x="2754" y="5445"/>
                  </a:lnTo>
                  <a:lnTo>
                    <a:pt x="2851" y="5425"/>
                  </a:lnTo>
                  <a:lnTo>
                    <a:pt x="2879" y="5425"/>
                  </a:lnTo>
                  <a:lnTo>
                    <a:pt x="2962" y="5404"/>
                  </a:lnTo>
                  <a:lnTo>
                    <a:pt x="2969" y="5404"/>
                  </a:lnTo>
                  <a:lnTo>
                    <a:pt x="3066" y="5376"/>
                  </a:lnTo>
                  <a:lnTo>
                    <a:pt x="3087" y="5369"/>
                  </a:lnTo>
                  <a:lnTo>
                    <a:pt x="3177" y="5341"/>
                  </a:lnTo>
                  <a:lnTo>
                    <a:pt x="3184" y="5341"/>
                  </a:lnTo>
                  <a:lnTo>
                    <a:pt x="3281" y="5307"/>
                  </a:lnTo>
                  <a:lnTo>
                    <a:pt x="3302" y="5300"/>
                  </a:lnTo>
                  <a:lnTo>
                    <a:pt x="3385" y="5265"/>
                  </a:lnTo>
                  <a:lnTo>
                    <a:pt x="3392" y="5258"/>
                  </a:lnTo>
                  <a:lnTo>
                    <a:pt x="3482" y="5217"/>
                  </a:lnTo>
                  <a:lnTo>
                    <a:pt x="3503" y="5210"/>
                  </a:lnTo>
                  <a:lnTo>
                    <a:pt x="3579" y="5168"/>
                  </a:lnTo>
                  <a:lnTo>
                    <a:pt x="3593" y="5161"/>
                  </a:lnTo>
                  <a:lnTo>
                    <a:pt x="3677" y="5112"/>
                  </a:lnTo>
                  <a:lnTo>
                    <a:pt x="3697" y="5106"/>
                  </a:lnTo>
                  <a:lnTo>
                    <a:pt x="3774" y="5057"/>
                  </a:lnTo>
                  <a:lnTo>
                    <a:pt x="3781" y="5050"/>
                  </a:lnTo>
                  <a:lnTo>
                    <a:pt x="3864" y="4995"/>
                  </a:lnTo>
                  <a:lnTo>
                    <a:pt x="3885" y="4981"/>
                  </a:lnTo>
                  <a:lnTo>
                    <a:pt x="3947" y="4932"/>
                  </a:lnTo>
                  <a:lnTo>
                    <a:pt x="3961" y="4925"/>
                  </a:lnTo>
                  <a:lnTo>
                    <a:pt x="4037" y="4863"/>
                  </a:lnTo>
                  <a:lnTo>
                    <a:pt x="4058" y="4849"/>
                  </a:lnTo>
                  <a:lnTo>
                    <a:pt x="4120" y="4793"/>
                  </a:lnTo>
                  <a:lnTo>
                    <a:pt x="4127" y="4780"/>
                  </a:lnTo>
                  <a:lnTo>
                    <a:pt x="4204" y="4717"/>
                  </a:lnTo>
                  <a:lnTo>
                    <a:pt x="4218" y="4703"/>
                  </a:lnTo>
                  <a:lnTo>
                    <a:pt x="4273" y="4641"/>
                  </a:lnTo>
                  <a:lnTo>
                    <a:pt x="4287" y="4627"/>
                  </a:lnTo>
                  <a:cubicBezTo>
                    <a:pt x="4308" y="4606"/>
                    <a:pt x="4329" y="4578"/>
                    <a:pt x="4349" y="4558"/>
                  </a:cubicBezTo>
                  <a:lnTo>
                    <a:pt x="4363" y="4544"/>
                  </a:lnTo>
                  <a:lnTo>
                    <a:pt x="4391" y="4509"/>
                  </a:lnTo>
                  <a:cubicBezTo>
                    <a:pt x="4571" y="4294"/>
                    <a:pt x="4717" y="4058"/>
                    <a:pt x="4828" y="3795"/>
                  </a:cubicBezTo>
                  <a:cubicBezTo>
                    <a:pt x="4835" y="3767"/>
                    <a:pt x="4849" y="3746"/>
                    <a:pt x="4856" y="3718"/>
                  </a:cubicBezTo>
                  <a:lnTo>
                    <a:pt x="4863" y="3697"/>
                  </a:lnTo>
                  <a:cubicBezTo>
                    <a:pt x="4877" y="3670"/>
                    <a:pt x="4883" y="3642"/>
                    <a:pt x="4890" y="3621"/>
                  </a:cubicBezTo>
                  <a:lnTo>
                    <a:pt x="4897" y="3593"/>
                  </a:lnTo>
                  <a:cubicBezTo>
                    <a:pt x="4911" y="3559"/>
                    <a:pt x="4918" y="3531"/>
                    <a:pt x="4932" y="3496"/>
                  </a:cubicBezTo>
                  <a:cubicBezTo>
                    <a:pt x="4960" y="3385"/>
                    <a:pt x="4988" y="3274"/>
                    <a:pt x="5001" y="3163"/>
                  </a:cubicBezTo>
                  <a:cubicBezTo>
                    <a:pt x="5001" y="3136"/>
                    <a:pt x="5008" y="3115"/>
                    <a:pt x="5015" y="3087"/>
                  </a:cubicBezTo>
                  <a:cubicBezTo>
                    <a:pt x="5015" y="3059"/>
                    <a:pt x="5015" y="3045"/>
                    <a:pt x="5022" y="3025"/>
                  </a:cubicBezTo>
                  <a:cubicBezTo>
                    <a:pt x="5029" y="2935"/>
                    <a:pt x="5036" y="2837"/>
                    <a:pt x="5036" y="2740"/>
                  </a:cubicBezTo>
                  <a:lnTo>
                    <a:pt x="5036" y="2650"/>
                  </a:lnTo>
                  <a:cubicBezTo>
                    <a:pt x="5036" y="2622"/>
                    <a:pt x="5029" y="2615"/>
                    <a:pt x="5029" y="2609"/>
                  </a:cubicBezTo>
                  <a:cubicBezTo>
                    <a:pt x="5029" y="2581"/>
                    <a:pt x="5029" y="2546"/>
                    <a:pt x="5029" y="2518"/>
                  </a:cubicBezTo>
                  <a:cubicBezTo>
                    <a:pt x="5022" y="2484"/>
                    <a:pt x="5022" y="2456"/>
                    <a:pt x="5015" y="2421"/>
                  </a:cubicBezTo>
                  <a:lnTo>
                    <a:pt x="5015" y="2400"/>
                  </a:lnTo>
                  <a:cubicBezTo>
                    <a:pt x="5008" y="2338"/>
                    <a:pt x="5001" y="2276"/>
                    <a:pt x="4988" y="2220"/>
                  </a:cubicBezTo>
                  <a:lnTo>
                    <a:pt x="4988" y="2192"/>
                  </a:lnTo>
                  <a:cubicBezTo>
                    <a:pt x="4981" y="2137"/>
                    <a:pt x="4967" y="2074"/>
                    <a:pt x="4946" y="2019"/>
                  </a:cubicBezTo>
                  <a:lnTo>
                    <a:pt x="4946" y="1998"/>
                  </a:lnTo>
                  <a:cubicBezTo>
                    <a:pt x="4925" y="1936"/>
                    <a:pt x="4911" y="1880"/>
                    <a:pt x="4890" y="1825"/>
                  </a:cubicBezTo>
                  <a:lnTo>
                    <a:pt x="4883" y="1804"/>
                  </a:lnTo>
                  <a:cubicBezTo>
                    <a:pt x="4863" y="1741"/>
                    <a:pt x="4842" y="1686"/>
                    <a:pt x="4814" y="1631"/>
                  </a:cubicBezTo>
                  <a:lnTo>
                    <a:pt x="4807" y="1617"/>
                  </a:lnTo>
                  <a:cubicBezTo>
                    <a:pt x="4786" y="1561"/>
                    <a:pt x="4759" y="1506"/>
                    <a:pt x="4731" y="1450"/>
                  </a:cubicBezTo>
                  <a:lnTo>
                    <a:pt x="4717" y="1429"/>
                  </a:lnTo>
                  <a:cubicBezTo>
                    <a:pt x="4689" y="1381"/>
                    <a:pt x="4662" y="1332"/>
                    <a:pt x="4634" y="1277"/>
                  </a:cubicBezTo>
                  <a:lnTo>
                    <a:pt x="4620" y="1263"/>
                  </a:lnTo>
                  <a:cubicBezTo>
                    <a:pt x="4592" y="1207"/>
                    <a:pt x="4557" y="1159"/>
                    <a:pt x="4516" y="1103"/>
                  </a:cubicBezTo>
                  <a:cubicBezTo>
                    <a:pt x="4412" y="958"/>
                    <a:pt x="4287" y="819"/>
                    <a:pt x="4148" y="694"/>
                  </a:cubicBezTo>
                  <a:lnTo>
                    <a:pt x="4127" y="673"/>
                  </a:lnTo>
                  <a:lnTo>
                    <a:pt x="4100" y="653"/>
                  </a:lnTo>
                  <a:lnTo>
                    <a:pt x="4086" y="639"/>
                  </a:lnTo>
                  <a:lnTo>
                    <a:pt x="4079" y="632"/>
                  </a:lnTo>
                  <a:lnTo>
                    <a:pt x="4065" y="618"/>
                  </a:lnTo>
                  <a:lnTo>
                    <a:pt x="4051" y="611"/>
                  </a:lnTo>
                  <a:lnTo>
                    <a:pt x="4030" y="590"/>
                  </a:lnTo>
                  <a:lnTo>
                    <a:pt x="4003" y="569"/>
                  </a:lnTo>
                  <a:lnTo>
                    <a:pt x="3975" y="548"/>
                  </a:lnTo>
                  <a:lnTo>
                    <a:pt x="3947" y="528"/>
                  </a:lnTo>
                  <a:lnTo>
                    <a:pt x="3926" y="507"/>
                  </a:lnTo>
                  <a:lnTo>
                    <a:pt x="3899" y="493"/>
                  </a:lnTo>
                  <a:lnTo>
                    <a:pt x="3871" y="472"/>
                  </a:lnTo>
                  <a:lnTo>
                    <a:pt x="3843" y="451"/>
                  </a:lnTo>
                  <a:lnTo>
                    <a:pt x="3822" y="437"/>
                  </a:lnTo>
                  <a:lnTo>
                    <a:pt x="3794" y="417"/>
                  </a:lnTo>
                  <a:lnTo>
                    <a:pt x="3767" y="403"/>
                  </a:lnTo>
                  <a:lnTo>
                    <a:pt x="3739" y="382"/>
                  </a:lnTo>
                  <a:lnTo>
                    <a:pt x="3711" y="368"/>
                  </a:lnTo>
                  <a:lnTo>
                    <a:pt x="3684" y="347"/>
                  </a:lnTo>
                  <a:lnTo>
                    <a:pt x="3656" y="333"/>
                  </a:lnTo>
                  <a:lnTo>
                    <a:pt x="3628" y="320"/>
                  </a:lnTo>
                  <a:lnTo>
                    <a:pt x="3600" y="306"/>
                  </a:lnTo>
                  <a:lnTo>
                    <a:pt x="3573" y="285"/>
                  </a:lnTo>
                  <a:lnTo>
                    <a:pt x="3545" y="271"/>
                  </a:lnTo>
                  <a:lnTo>
                    <a:pt x="3510" y="257"/>
                  </a:lnTo>
                  <a:lnTo>
                    <a:pt x="3482" y="243"/>
                  </a:lnTo>
                  <a:lnTo>
                    <a:pt x="3468" y="236"/>
                  </a:lnTo>
                  <a:lnTo>
                    <a:pt x="3455" y="229"/>
                  </a:lnTo>
                  <a:lnTo>
                    <a:pt x="3427" y="216"/>
                  </a:lnTo>
                  <a:lnTo>
                    <a:pt x="3406" y="209"/>
                  </a:lnTo>
                  <a:lnTo>
                    <a:pt x="3385" y="202"/>
                  </a:lnTo>
                  <a:lnTo>
                    <a:pt x="3358" y="188"/>
                  </a:lnTo>
                  <a:lnTo>
                    <a:pt x="3309" y="167"/>
                  </a:lnTo>
                  <a:lnTo>
                    <a:pt x="3281" y="153"/>
                  </a:lnTo>
                  <a:lnTo>
                    <a:pt x="3247" y="139"/>
                  </a:lnTo>
                  <a:lnTo>
                    <a:pt x="3219" y="132"/>
                  </a:lnTo>
                  <a:lnTo>
                    <a:pt x="3184" y="118"/>
                  </a:lnTo>
                  <a:lnTo>
                    <a:pt x="3170" y="118"/>
                  </a:lnTo>
                  <a:lnTo>
                    <a:pt x="3156" y="111"/>
                  </a:lnTo>
                  <a:lnTo>
                    <a:pt x="3136" y="105"/>
                  </a:lnTo>
                  <a:lnTo>
                    <a:pt x="3122" y="105"/>
                  </a:lnTo>
                  <a:lnTo>
                    <a:pt x="3094" y="91"/>
                  </a:lnTo>
                  <a:lnTo>
                    <a:pt x="3059" y="84"/>
                  </a:lnTo>
                  <a:lnTo>
                    <a:pt x="3025" y="77"/>
                  </a:lnTo>
                  <a:lnTo>
                    <a:pt x="2997" y="63"/>
                  </a:lnTo>
                  <a:lnTo>
                    <a:pt x="2962" y="56"/>
                  </a:lnTo>
                  <a:lnTo>
                    <a:pt x="2927" y="49"/>
                  </a:lnTo>
                  <a:lnTo>
                    <a:pt x="2900" y="42"/>
                  </a:lnTo>
                  <a:lnTo>
                    <a:pt x="2865" y="35"/>
                  </a:lnTo>
                  <a:lnTo>
                    <a:pt x="2830" y="28"/>
                  </a:lnTo>
                  <a:lnTo>
                    <a:pt x="2796" y="21"/>
                  </a:lnTo>
                  <a:lnTo>
                    <a:pt x="2768" y="21"/>
                  </a:lnTo>
                  <a:lnTo>
                    <a:pt x="2733" y="14"/>
                  </a:lnTo>
                  <a:lnTo>
                    <a:pt x="2699" y="7"/>
                  </a:lnTo>
                  <a:lnTo>
                    <a:pt x="2664" y="1"/>
                  </a:lnTo>
                  <a:close/>
                </a:path>
              </a:pathLst>
            </a:custGeom>
            <a:solidFill>
              <a:srgbClr val="740FA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9"/>
            <p:cNvSpPr/>
            <p:nvPr/>
          </p:nvSpPr>
          <p:spPr>
            <a:xfrm>
              <a:off x="1506996" y="3210890"/>
              <a:ext cx="14608" cy="44453"/>
            </a:xfrm>
            <a:custGeom>
              <a:avLst/>
              <a:gdLst/>
              <a:ahLst/>
              <a:cxnLst/>
              <a:rect l="l" t="t" r="r" b="b"/>
              <a:pathLst>
                <a:path w="556" h="1692" extrusionOk="0">
                  <a:moveTo>
                    <a:pt x="278" y="1"/>
                  </a:moveTo>
                  <a:cubicBezTo>
                    <a:pt x="140" y="1"/>
                    <a:pt x="1" y="93"/>
                    <a:pt x="1" y="277"/>
                  </a:cubicBezTo>
                  <a:lnTo>
                    <a:pt x="1" y="1414"/>
                  </a:lnTo>
                  <a:cubicBezTo>
                    <a:pt x="1" y="1567"/>
                    <a:pt x="126" y="1691"/>
                    <a:pt x="278" y="1691"/>
                  </a:cubicBezTo>
                  <a:cubicBezTo>
                    <a:pt x="431" y="1691"/>
                    <a:pt x="556" y="1560"/>
                    <a:pt x="556" y="1407"/>
                  </a:cubicBezTo>
                  <a:lnTo>
                    <a:pt x="556" y="277"/>
                  </a:lnTo>
                  <a:cubicBezTo>
                    <a:pt x="556" y="93"/>
                    <a:pt x="417" y="1"/>
                    <a:pt x="2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9"/>
            <p:cNvSpPr/>
            <p:nvPr/>
          </p:nvSpPr>
          <p:spPr>
            <a:xfrm>
              <a:off x="1430307" y="3230489"/>
              <a:ext cx="33892" cy="40696"/>
            </a:xfrm>
            <a:custGeom>
              <a:avLst/>
              <a:gdLst/>
              <a:ahLst/>
              <a:cxnLst/>
              <a:rect l="l" t="t" r="r" b="b"/>
              <a:pathLst>
                <a:path w="1290" h="1549" extrusionOk="0">
                  <a:moveTo>
                    <a:pt x="385" y="0"/>
                  </a:moveTo>
                  <a:cubicBezTo>
                    <a:pt x="192" y="0"/>
                    <a:pt x="0" y="206"/>
                    <a:pt x="139" y="425"/>
                  </a:cubicBezTo>
                  <a:lnTo>
                    <a:pt x="700" y="1410"/>
                  </a:lnTo>
                  <a:cubicBezTo>
                    <a:pt x="749" y="1493"/>
                    <a:pt x="846" y="1549"/>
                    <a:pt x="943" y="1549"/>
                  </a:cubicBezTo>
                  <a:cubicBezTo>
                    <a:pt x="1158" y="1549"/>
                    <a:pt x="1290" y="1313"/>
                    <a:pt x="1186" y="1133"/>
                  </a:cubicBezTo>
                  <a:lnTo>
                    <a:pt x="617" y="148"/>
                  </a:lnTo>
                  <a:cubicBezTo>
                    <a:pt x="561" y="43"/>
                    <a:pt x="473" y="0"/>
                    <a:pt x="38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9"/>
            <p:cNvSpPr/>
            <p:nvPr/>
          </p:nvSpPr>
          <p:spPr>
            <a:xfrm>
              <a:off x="1374872" y="3284768"/>
              <a:ext cx="47002" cy="29793"/>
            </a:xfrm>
            <a:custGeom>
              <a:avLst/>
              <a:gdLst/>
              <a:ahLst/>
              <a:cxnLst/>
              <a:rect l="l" t="t" r="r" b="b"/>
              <a:pathLst>
                <a:path w="1789" h="1134" extrusionOk="0">
                  <a:moveTo>
                    <a:pt x="412" y="0"/>
                  </a:moveTo>
                  <a:cubicBezTo>
                    <a:pt x="160" y="0"/>
                    <a:pt x="0" y="373"/>
                    <a:pt x="286" y="530"/>
                  </a:cubicBezTo>
                  <a:lnTo>
                    <a:pt x="1264" y="1092"/>
                  </a:lnTo>
                  <a:cubicBezTo>
                    <a:pt x="1305" y="1120"/>
                    <a:pt x="1354" y="1134"/>
                    <a:pt x="1402" y="1134"/>
                  </a:cubicBezTo>
                  <a:cubicBezTo>
                    <a:pt x="1405" y="1134"/>
                    <a:pt x="1407" y="1134"/>
                    <a:pt x="1410" y="1134"/>
                  </a:cubicBezTo>
                  <a:cubicBezTo>
                    <a:pt x="1695" y="1134"/>
                    <a:pt x="1789" y="751"/>
                    <a:pt x="1541" y="614"/>
                  </a:cubicBezTo>
                  <a:lnTo>
                    <a:pt x="563" y="45"/>
                  </a:lnTo>
                  <a:cubicBezTo>
                    <a:pt x="511" y="14"/>
                    <a:pt x="460" y="0"/>
                    <a:pt x="4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9"/>
            <p:cNvSpPr/>
            <p:nvPr/>
          </p:nvSpPr>
          <p:spPr>
            <a:xfrm>
              <a:off x="1356297" y="3359198"/>
              <a:ext cx="49235" cy="14581"/>
            </a:xfrm>
            <a:custGeom>
              <a:avLst/>
              <a:gdLst/>
              <a:ahLst/>
              <a:cxnLst/>
              <a:rect l="l" t="t" r="r" b="b"/>
              <a:pathLst>
                <a:path w="1874" h="555" extrusionOk="0">
                  <a:moveTo>
                    <a:pt x="368" y="0"/>
                  </a:moveTo>
                  <a:cubicBezTo>
                    <a:pt x="1" y="0"/>
                    <a:pt x="1" y="555"/>
                    <a:pt x="368" y="555"/>
                  </a:cubicBezTo>
                  <a:lnTo>
                    <a:pt x="1506" y="555"/>
                  </a:lnTo>
                  <a:cubicBezTo>
                    <a:pt x="1873" y="555"/>
                    <a:pt x="1873" y="0"/>
                    <a:pt x="15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9"/>
            <p:cNvSpPr/>
            <p:nvPr/>
          </p:nvSpPr>
          <p:spPr>
            <a:xfrm>
              <a:off x="1375686" y="3418311"/>
              <a:ext cx="46476" cy="29478"/>
            </a:xfrm>
            <a:custGeom>
              <a:avLst/>
              <a:gdLst/>
              <a:ahLst/>
              <a:cxnLst/>
              <a:rect l="l" t="t" r="r" b="b"/>
              <a:pathLst>
                <a:path w="1769" h="1122" extrusionOk="0">
                  <a:moveTo>
                    <a:pt x="1373" y="1"/>
                  </a:moveTo>
                  <a:cubicBezTo>
                    <a:pt x="1329" y="1"/>
                    <a:pt x="1281" y="13"/>
                    <a:pt x="1233" y="39"/>
                  </a:cubicBezTo>
                  <a:lnTo>
                    <a:pt x="255" y="601"/>
                  </a:lnTo>
                  <a:cubicBezTo>
                    <a:pt x="0" y="745"/>
                    <a:pt x="100" y="1121"/>
                    <a:pt x="386" y="1121"/>
                  </a:cubicBezTo>
                  <a:cubicBezTo>
                    <a:pt x="388" y="1121"/>
                    <a:pt x="391" y="1121"/>
                    <a:pt x="393" y="1121"/>
                  </a:cubicBezTo>
                  <a:cubicBezTo>
                    <a:pt x="442" y="1121"/>
                    <a:pt x="490" y="1107"/>
                    <a:pt x="532" y="1086"/>
                  </a:cubicBezTo>
                  <a:lnTo>
                    <a:pt x="1510" y="518"/>
                  </a:lnTo>
                  <a:cubicBezTo>
                    <a:pt x="1769" y="359"/>
                    <a:pt x="1619" y="1"/>
                    <a:pt x="13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9"/>
            <p:cNvSpPr/>
            <p:nvPr/>
          </p:nvSpPr>
          <p:spPr>
            <a:xfrm>
              <a:off x="1606701" y="3284689"/>
              <a:ext cx="46870" cy="29872"/>
            </a:xfrm>
            <a:custGeom>
              <a:avLst/>
              <a:gdLst/>
              <a:ahLst/>
              <a:cxnLst/>
              <a:rect l="l" t="t" r="r" b="b"/>
              <a:pathLst>
                <a:path w="1784" h="1137" extrusionOk="0">
                  <a:moveTo>
                    <a:pt x="1381" y="1"/>
                  </a:moveTo>
                  <a:cubicBezTo>
                    <a:pt x="1333" y="1"/>
                    <a:pt x="1281" y="15"/>
                    <a:pt x="1228" y="48"/>
                  </a:cubicBezTo>
                  <a:lnTo>
                    <a:pt x="250" y="617"/>
                  </a:lnTo>
                  <a:cubicBezTo>
                    <a:pt x="0" y="755"/>
                    <a:pt x="97" y="1137"/>
                    <a:pt x="388" y="1137"/>
                  </a:cubicBezTo>
                  <a:cubicBezTo>
                    <a:pt x="437" y="1137"/>
                    <a:pt x="486" y="1123"/>
                    <a:pt x="527" y="1095"/>
                  </a:cubicBezTo>
                  <a:lnTo>
                    <a:pt x="1505" y="526"/>
                  </a:lnTo>
                  <a:cubicBezTo>
                    <a:pt x="1784" y="375"/>
                    <a:pt x="1630" y="1"/>
                    <a:pt x="138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9"/>
            <p:cNvSpPr/>
            <p:nvPr/>
          </p:nvSpPr>
          <p:spPr>
            <a:xfrm>
              <a:off x="1564402" y="3230857"/>
              <a:ext cx="33419" cy="40328"/>
            </a:xfrm>
            <a:custGeom>
              <a:avLst/>
              <a:gdLst/>
              <a:ahLst/>
              <a:cxnLst/>
              <a:rect l="l" t="t" r="r" b="b"/>
              <a:pathLst>
                <a:path w="1272" h="1535" extrusionOk="0">
                  <a:moveTo>
                    <a:pt x="900" y="0"/>
                  </a:moveTo>
                  <a:cubicBezTo>
                    <a:pt x="816" y="0"/>
                    <a:pt x="732" y="39"/>
                    <a:pt x="674" y="134"/>
                  </a:cubicBezTo>
                  <a:lnTo>
                    <a:pt x="105" y="1119"/>
                  </a:lnTo>
                  <a:cubicBezTo>
                    <a:pt x="1" y="1299"/>
                    <a:pt x="133" y="1535"/>
                    <a:pt x="348" y="1535"/>
                  </a:cubicBezTo>
                  <a:cubicBezTo>
                    <a:pt x="445" y="1535"/>
                    <a:pt x="535" y="1479"/>
                    <a:pt x="590" y="1396"/>
                  </a:cubicBezTo>
                  <a:lnTo>
                    <a:pt x="1152" y="411"/>
                  </a:lnTo>
                  <a:cubicBezTo>
                    <a:pt x="1272" y="196"/>
                    <a:pt x="1087" y="0"/>
                    <a:pt x="9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9"/>
            <p:cNvSpPr/>
            <p:nvPr/>
          </p:nvSpPr>
          <p:spPr>
            <a:xfrm>
              <a:off x="1360317" y="3362587"/>
              <a:ext cx="427348" cy="228492"/>
            </a:xfrm>
            <a:custGeom>
              <a:avLst/>
              <a:gdLst/>
              <a:ahLst/>
              <a:cxnLst/>
              <a:rect l="l" t="t" r="r" b="b"/>
              <a:pathLst>
                <a:path w="16266" h="8697" extrusionOk="0">
                  <a:moveTo>
                    <a:pt x="9272" y="1"/>
                  </a:moveTo>
                  <a:cubicBezTo>
                    <a:pt x="7689" y="1"/>
                    <a:pt x="6230" y="1084"/>
                    <a:pt x="5861" y="2722"/>
                  </a:cubicBezTo>
                  <a:cubicBezTo>
                    <a:pt x="5644" y="2651"/>
                    <a:pt x="5422" y="2616"/>
                    <a:pt x="5202" y="2616"/>
                  </a:cubicBezTo>
                  <a:cubicBezTo>
                    <a:pt x="4525" y="2616"/>
                    <a:pt x="3874" y="2943"/>
                    <a:pt x="3475" y="3520"/>
                  </a:cubicBezTo>
                  <a:cubicBezTo>
                    <a:pt x="3251" y="3461"/>
                    <a:pt x="3027" y="3433"/>
                    <a:pt x="2807" y="3433"/>
                  </a:cubicBezTo>
                  <a:cubicBezTo>
                    <a:pt x="1521" y="3433"/>
                    <a:pt x="373" y="4388"/>
                    <a:pt x="201" y="5732"/>
                  </a:cubicBezTo>
                  <a:cubicBezTo>
                    <a:pt x="0" y="7307"/>
                    <a:pt x="1228" y="8694"/>
                    <a:pt x="2816" y="8694"/>
                  </a:cubicBezTo>
                  <a:lnTo>
                    <a:pt x="13540" y="8694"/>
                  </a:lnTo>
                  <a:cubicBezTo>
                    <a:pt x="13581" y="8696"/>
                    <a:pt x="13622" y="8697"/>
                    <a:pt x="13663" y="8697"/>
                  </a:cubicBezTo>
                  <a:cubicBezTo>
                    <a:pt x="15092" y="8697"/>
                    <a:pt x="16266" y="7536"/>
                    <a:pt x="16266" y="6093"/>
                  </a:cubicBezTo>
                  <a:cubicBezTo>
                    <a:pt x="16266" y="4654"/>
                    <a:pt x="15099" y="3495"/>
                    <a:pt x="13675" y="3495"/>
                  </a:cubicBezTo>
                  <a:cubicBezTo>
                    <a:pt x="13630" y="3495"/>
                    <a:pt x="13585" y="3496"/>
                    <a:pt x="13540" y="3499"/>
                  </a:cubicBezTo>
                  <a:cubicBezTo>
                    <a:pt x="13276" y="3499"/>
                    <a:pt x="13013" y="3533"/>
                    <a:pt x="12763" y="3617"/>
                  </a:cubicBezTo>
                  <a:lnTo>
                    <a:pt x="12763" y="3499"/>
                  </a:lnTo>
                  <a:cubicBezTo>
                    <a:pt x="12763" y="2895"/>
                    <a:pt x="12603" y="2299"/>
                    <a:pt x="12305" y="1772"/>
                  </a:cubicBezTo>
                  <a:cubicBezTo>
                    <a:pt x="11695" y="579"/>
                    <a:pt x="10425" y="197"/>
                    <a:pt x="10425" y="197"/>
                  </a:cubicBezTo>
                  <a:cubicBezTo>
                    <a:pt x="10043" y="64"/>
                    <a:pt x="9654" y="1"/>
                    <a:pt x="92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9"/>
            <p:cNvSpPr/>
            <p:nvPr/>
          </p:nvSpPr>
          <p:spPr>
            <a:xfrm>
              <a:off x="1360317" y="3431264"/>
              <a:ext cx="216512" cy="159737"/>
            </a:xfrm>
            <a:custGeom>
              <a:avLst/>
              <a:gdLst/>
              <a:ahLst/>
              <a:cxnLst/>
              <a:rect l="l" t="t" r="r" b="b"/>
              <a:pathLst>
                <a:path w="8241" h="6080" extrusionOk="0">
                  <a:moveTo>
                    <a:pt x="5195" y="1"/>
                  </a:moveTo>
                  <a:cubicBezTo>
                    <a:pt x="4523" y="1"/>
                    <a:pt x="3875" y="331"/>
                    <a:pt x="3475" y="906"/>
                  </a:cubicBezTo>
                  <a:cubicBezTo>
                    <a:pt x="3251" y="847"/>
                    <a:pt x="3027" y="819"/>
                    <a:pt x="2807" y="819"/>
                  </a:cubicBezTo>
                  <a:cubicBezTo>
                    <a:pt x="1521" y="819"/>
                    <a:pt x="373" y="1774"/>
                    <a:pt x="201" y="3118"/>
                  </a:cubicBezTo>
                  <a:cubicBezTo>
                    <a:pt x="0" y="4693"/>
                    <a:pt x="1228" y="6080"/>
                    <a:pt x="2816" y="6080"/>
                  </a:cubicBezTo>
                  <a:lnTo>
                    <a:pt x="8241" y="6080"/>
                  </a:lnTo>
                  <a:cubicBezTo>
                    <a:pt x="6652" y="4963"/>
                    <a:pt x="5709" y="3139"/>
                    <a:pt x="5709" y="1197"/>
                  </a:cubicBezTo>
                  <a:cubicBezTo>
                    <a:pt x="5709" y="822"/>
                    <a:pt x="5737" y="455"/>
                    <a:pt x="5806" y="94"/>
                  </a:cubicBezTo>
                  <a:cubicBezTo>
                    <a:pt x="5604" y="31"/>
                    <a:pt x="5399" y="1"/>
                    <a:pt x="5195" y="1"/>
                  </a:cubicBezTo>
                  <a:close/>
                </a:path>
              </a:pathLst>
            </a:custGeom>
            <a:solidFill>
              <a:srgbClr val="740FA3">
                <a:alpha val="1466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49"/>
          <p:cNvGrpSpPr/>
          <p:nvPr/>
        </p:nvGrpSpPr>
        <p:grpSpPr>
          <a:xfrm>
            <a:off x="6248616" y="1885705"/>
            <a:ext cx="508388" cy="504187"/>
            <a:chOff x="830742" y="2763601"/>
            <a:chExt cx="384734" cy="381556"/>
          </a:xfrm>
        </p:grpSpPr>
        <p:sp>
          <p:nvSpPr>
            <p:cNvPr id="1440" name="Google Shape;1440;p49"/>
            <p:cNvSpPr/>
            <p:nvPr/>
          </p:nvSpPr>
          <p:spPr>
            <a:xfrm>
              <a:off x="830742" y="2881012"/>
              <a:ext cx="174423" cy="83678"/>
            </a:xfrm>
            <a:custGeom>
              <a:avLst/>
              <a:gdLst/>
              <a:ahLst/>
              <a:cxnLst/>
              <a:rect l="l" t="t" r="r" b="b"/>
              <a:pathLst>
                <a:path w="6639" h="3185" extrusionOk="0">
                  <a:moveTo>
                    <a:pt x="6639" y="1"/>
                  </a:moveTo>
                  <a:lnTo>
                    <a:pt x="5189" y="125"/>
                  </a:lnTo>
                  <a:cubicBezTo>
                    <a:pt x="3289" y="285"/>
                    <a:pt x="1506" y="1110"/>
                    <a:pt x="160" y="2456"/>
                  </a:cubicBezTo>
                  <a:cubicBezTo>
                    <a:pt x="1" y="2616"/>
                    <a:pt x="105" y="2886"/>
                    <a:pt x="327" y="2907"/>
                  </a:cubicBezTo>
                  <a:lnTo>
                    <a:pt x="3462" y="3184"/>
                  </a:lnTo>
                  <a:lnTo>
                    <a:pt x="663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9"/>
            <p:cNvSpPr/>
            <p:nvPr/>
          </p:nvSpPr>
          <p:spPr>
            <a:xfrm>
              <a:off x="1013520" y="2973045"/>
              <a:ext cx="83494" cy="172111"/>
            </a:xfrm>
            <a:custGeom>
              <a:avLst/>
              <a:gdLst/>
              <a:ahLst/>
              <a:cxnLst/>
              <a:rect l="l" t="t" r="r" b="b"/>
              <a:pathLst>
                <a:path w="3178" h="6551" extrusionOk="0">
                  <a:moveTo>
                    <a:pt x="3178" y="0"/>
                  </a:moveTo>
                  <a:lnTo>
                    <a:pt x="1" y="3177"/>
                  </a:lnTo>
                  <a:lnTo>
                    <a:pt x="278" y="6305"/>
                  </a:lnTo>
                  <a:cubicBezTo>
                    <a:pt x="292" y="6457"/>
                    <a:pt x="415" y="6550"/>
                    <a:pt x="543" y="6550"/>
                  </a:cubicBezTo>
                  <a:cubicBezTo>
                    <a:pt x="608" y="6550"/>
                    <a:pt x="675" y="6526"/>
                    <a:pt x="729" y="6472"/>
                  </a:cubicBezTo>
                  <a:cubicBezTo>
                    <a:pt x="2075" y="5126"/>
                    <a:pt x="2900" y="3344"/>
                    <a:pt x="3053" y="1443"/>
                  </a:cubicBezTo>
                  <a:lnTo>
                    <a:pt x="31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9"/>
            <p:cNvSpPr/>
            <p:nvPr/>
          </p:nvSpPr>
          <p:spPr>
            <a:xfrm>
              <a:off x="830742" y="2885557"/>
              <a:ext cx="125583" cy="72932"/>
            </a:xfrm>
            <a:custGeom>
              <a:avLst/>
              <a:gdLst/>
              <a:ahLst/>
              <a:cxnLst/>
              <a:rect l="l" t="t" r="r" b="b"/>
              <a:pathLst>
                <a:path w="4780" h="2776" extrusionOk="0">
                  <a:moveTo>
                    <a:pt x="4780" y="1"/>
                  </a:moveTo>
                  <a:lnTo>
                    <a:pt x="4780" y="1"/>
                  </a:lnTo>
                  <a:cubicBezTo>
                    <a:pt x="3032" y="237"/>
                    <a:pt x="1409" y="1034"/>
                    <a:pt x="160" y="2283"/>
                  </a:cubicBezTo>
                  <a:cubicBezTo>
                    <a:pt x="1" y="2443"/>
                    <a:pt x="105" y="2713"/>
                    <a:pt x="327" y="2734"/>
                  </a:cubicBezTo>
                  <a:lnTo>
                    <a:pt x="791" y="2775"/>
                  </a:lnTo>
                  <a:cubicBezTo>
                    <a:pt x="646" y="2664"/>
                    <a:pt x="625" y="2449"/>
                    <a:pt x="750" y="2318"/>
                  </a:cubicBezTo>
                  <a:cubicBezTo>
                    <a:pt x="1867" y="1201"/>
                    <a:pt x="3261" y="403"/>
                    <a:pt x="4780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9"/>
            <p:cNvSpPr/>
            <p:nvPr/>
          </p:nvSpPr>
          <p:spPr>
            <a:xfrm>
              <a:off x="1013520" y="3041012"/>
              <a:ext cx="24460" cy="104144"/>
            </a:xfrm>
            <a:custGeom>
              <a:avLst/>
              <a:gdLst/>
              <a:ahLst/>
              <a:cxnLst/>
              <a:rect l="l" t="t" r="r" b="b"/>
              <a:pathLst>
                <a:path w="931" h="3964" extrusionOk="0">
                  <a:moveTo>
                    <a:pt x="583" y="1"/>
                  </a:moveTo>
                  <a:lnTo>
                    <a:pt x="1" y="590"/>
                  </a:lnTo>
                  <a:lnTo>
                    <a:pt x="278" y="3718"/>
                  </a:lnTo>
                  <a:cubicBezTo>
                    <a:pt x="292" y="3870"/>
                    <a:pt x="415" y="3963"/>
                    <a:pt x="543" y="3963"/>
                  </a:cubicBezTo>
                  <a:cubicBezTo>
                    <a:pt x="608" y="3963"/>
                    <a:pt x="675" y="3939"/>
                    <a:pt x="729" y="3885"/>
                  </a:cubicBezTo>
                  <a:cubicBezTo>
                    <a:pt x="798" y="3815"/>
                    <a:pt x="861" y="3746"/>
                    <a:pt x="930" y="3677"/>
                  </a:cubicBezTo>
                  <a:cubicBezTo>
                    <a:pt x="909" y="3642"/>
                    <a:pt x="902" y="3607"/>
                    <a:pt x="902" y="3573"/>
                  </a:cubicBezTo>
                  <a:lnTo>
                    <a:pt x="583" y="1"/>
                  </a:ln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9"/>
            <p:cNvSpPr/>
            <p:nvPr/>
          </p:nvSpPr>
          <p:spPr>
            <a:xfrm>
              <a:off x="903281" y="2763601"/>
              <a:ext cx="312038" cy="310383"/>
            </a:xfrm>
            <a:custGeom>
              <a:avLst/>
              <a:gdLst/>
              <a:ahLst/>
              <a:cxnLst/>
              <a:rect l="l" t="t" r="r" b="b"/>
              <a:pathLst>
                <a:path w="11877" h="11814" extrusionOk="0">
                  <a:moveTo>
                    <a:pt x="11644" y="0"/>
                  </a:moveTo>
                  <a:cubicBezTo>
                    <a:pt x="11624" y="0"/>
                    <a:pt x="11604" y="3"/>
                    <a:pt x="11584" y="10"/>
                  </a:cubicBezTo>
                  <a:lnTo>
                    <a:pt x="9080" y="745"/>
                  </a:lnTo>
                  <a:lnTo>
                    <a:pt x="7228" y="1286"/>
                  </a:lnTo>
                  <a:cubicBezTo>
                    <a:pt x="7075" y="1327"/>
                    <a:pt x="6937" y="1411"/>
                    <a:pt x="6826" y="1522"/>
                  </a:cubicBezTo>
                  <a:lnTo>
                    <a:pt x="91" y="8257"/>
                  </a:lnTo>
                  <a:cubicBezTo>
                    <a:pt x="0" y="8340"/>
                    <a:pt x="0" y="8479"/>
                    <a:pt x="91" y="8569"/>
                  </a:cubicBezTo>
                  <a:lnTo>
                    <a:pt x="1436" y="9914"/>
                  </a:lnTo>
                  <a:lnTo>
                    <a:pt x="1929" y="10414"/>
                  </a:lnTo>
                  <a:lnTo>
                    <a:pt x="3267" y="11746"/>
                  </a:lnTo>
                  <a:cubicBezTo>
                    <a:pt x="3312" y="11791"/>
                    <a:pt x="3373" y="11813"/>
                    <a:pt x="3435" y="11813"/>
                  </a:cubicBezTo>
                  <a:cubicBezTo>
                    <a:pt x="3496" y="11813"/>
                    <a:pt x="3559" y="11791"/>
                    <a:pt x="3607" y="11746"/>
                  </a:cubicBezTo>
                  <a:lnTo>
                    <a:pt x="7374" y="7965"/>
                  </a:lnTo>
                  <a:lnTo>
                    <a:pt x="10308" y="5038"/>
                  </a:lnTo>
                  <a:cubicBezTo>
                    <a:pt x="10432" y="4913"/>
                    <a:pt x="10523" y="4761"/>
                    <a:pt x="10571" y="4594"/>
                  </a:cubicBezTo>
                  <a:lnTo>
                    <a:pt x="11840" y="259"/>
                  </a:lnTo>
                  <a:cubicBezTo>
                    <a:pt x="11876" y="127"/>
                    <a:pt x="11772" y="0"/>
                    <a:pt x="11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9"/>
            <p:cNvSpPr/>
            <p:nvPr/>
          </p:nvSpPr>
          <p:spPr>
            <a:xfrm>
              <a:off x="1060732" y="2852218"/>
              <a:ext cx="65261" cy="65261"/>
            </a:xfrm>
            <a:custGeom>
              <a:avLst/>
              <a:gdLst/>
              <a:ahLst/>
              <a:cxnLst/>
              <a:rect l="l" t="t" r="r" b="b"/>
              <a:pathLst>
                <a:path w="2484" h="2484" extrusionOk="0">
                  <a:moveTo>
                    <a:pt x="1242" y="1"/>
                  </a:moveTo>
                  <a:cubicBezTo>
                    <a:pt x="555" y="1"/>
                    <a:pt x="0" y="556"/>
                    <a:pt x="0" y="1242"/>
                  </a:cubicBezTo>
                  <a:cubicBezTo>
                    <a:pt x="0" y="1929"/>
                    <a:pt x="555" y="2484"/>
                    <a:pt x="1242" y="2484"/>
                  </a:cubicBezTo>
                  <a:cubicBezTo>
                    <a:pt x="1922" y="2484"/>
                    <a:pt x="2483" y="1929"/>
                    <a:pt x="2483" y="1242"/>
                  </a:cubicBezTo>
                  <a:cubicBezTo>
                    <a:pt x="2483" y="556"/>
                    <a:pt x="1922" y="1"/>
                    <a:pt x="12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9"/>
            <p:cNvSpPr/>
            <p:nvPr/>
          </p:nvSpPr>
          <p:spPr>
            <a:xfrm>
              <a:off x="1060732" y="2852218"/>
              <a:ext cx="40302" cy="65287"/>
            </a:xfrm>
            <a:custGeom>
              <a:avLst/>
              <a:gdLst/>
              <a:ahLst/>
              <a:cxnLst/>
              <a:rect l="l" t="t" r="r" b="b"/>
              <a:pathLst>
                <a:path w="1534" h="2485" extrusionOk="0">
                  <a:moveTo>
                    <a:pt x="1239" y="0"/>
                  </a:moveTo>
                  <a:cubicBezTo>
                    <a:pt x="572" y="0"/>
                    <a:pt x="0" y="539"/>
                    <a:pt x="0" y="1242"/>
                  </a:cubicBezTo>
                  <a:cubicBezTo>
                    <a:pt x="0" y="1945"/>
                    <a:pt x="572" y="2484"/>
                    <a:pt x="1239" y="2484"/>
                  </a:cubicBezTo>
                  <a:cubicBezTo>
                    <a:pt x="1336" y="2484"/>
                    <a:pt x="1434" y="2473"/>
                    <a:pt x="1533" y="2449"/>
                  </a:cubicBezTo>
                  <a:cubicBezTo>
                    <a:pt x="590" y="2220"/>
                    <a:pt x="264" y="1048"/>
                    <a:pt x="944" y="361"/>
                  </a:cubicBezTo>
                  <a:cubicBezTo>
                    <a:pt x="1110" y="202"/>
                    <a:pt x="1311" y="91"/>
                    <a:pt x="1533" y="35"/>
                  </a:cubicBezTo>
                  <a:cubicBezTo>
                    <a:pt x="1434" y="12"/>
                    <a:pt x="1336" y="0"/>
                    <a:pt x="1239" y="0"/>
                  </a:cubicBezTo>
                  <a:close/>
                </a:path>
              </a:pathLst>
            </a:custGeom>
            <a:solidFill>
              <a:srgbClr val="08214A">
                <a:alpha val="352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9"/>
            <p:cNvSpPr/>
            <p:nvPr/>
          </p:nvSpPr>
          <p:spPr>
            <a:xfrm>
              <a:off x="895084" y="2998739"/>
              <a:ext cx="84387" cy="83520"/>
            </a:xfrm>
            <a:custGeom>
              <a:avLst/>
              <a:gdLst/>
              <a:ahLst/>
              <a:cxnLst/>
              <a:rect l="l" t="t" r="r" b="b"/>
              <a:pathLst>
                <a:path w="3212" h="3179" extrusionOk="0">
                  <a:moveTo>
                    <a:pt x="833" y="0"/>
                  </a:moveTo>
                  <a:lnTo>
                    <a:pt x="125" y="701"/>
                  </a:lnTo>
                  <a:cubicBezTo>
                    <a:pt x="0" y="826"/>
                    <a:pt x="0" y="1034"/>
                    <a:pt x="125" y="1166"/>
                  </a:cubicBezTo>
                  <a:lnTo>
                    <a:pt x="1082" y="2123"/>
                  </a:lnTo>
                  <a:lnTo>
                    <a:pt x="2046" y="3080"/>
                  </a:lnTo>
                  <a:cubicBezTo>
                    <a:pt x="2109" y="3146"/>
                    <a:pt x="2192" y="3179"/>
                    <a:pt x="2276" y="3179"/>
                  </a:cubicBezTo>
                  <a:cubicBezTo>
                    <a:pt x="2360" y="3179"/>
                    <a:pt x="2445" y="3146"/>
                    <a:pt x="2511" y="3080"/>
                  </a:cubicBezTo>
                  <a:lnTo>
                    <a:pt x="3212" y="2379"/>
                  </a:lnTo>
                  <a:lnTo>
                    <a:pt x="2275" y="1436"/>
                  </a:lnTo>
                  <a:lnTo>
                    <a:pt x="1769" y="93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9"/>
            <p:cNvSpPr/>
            <p:nvPr/>
          </p:nvSpPr>
          <p:spPr>
            <a:xfrm>
              <a:off x="895084" y="2998555"/>
              <a:ext cx="32814" cy="36650"/>
            </a:xfrm>
            <a:custGeom>
              <a:avLst/>
              <a:gdLst/>
              <a:ahLst/>
              <a:cxnLst/>
              <a:rect l="l" t="t" r="r" b="b"/>
              <a:pathLst>
                <a:path w="1249" h="1395" extrusionOk="0">
                  <a:moveTo>
                    <a:pt x="833" y="0"/>
                  </a:moveTo>
                  <a:lnTo>
                    <a:pt x="125" y="708"/>
                  </a:lnTo>
                  <a:cubicBezTo>
                    <a:pt x="0" y="833"/>
                    <a:pt x="0" y="1041"/>
                    <a:pt x="125" y="1173"/>
                  </a:cubicBezTo>
                  <a:lnTo>
                    <a:pt x="347" y="1395"/>
                  </a:lnTo>
                  <a:cubicBezTo>
                    <a:pt x="361" y="1325"/>
                    <a:pt x="396" y="1270"/>
                    <a:pt x="444" y="1221"/>
                  </a:cubicBezTo>
                  <a:lnTo>
                    <a:pt x="1249" y="417"/>
                  </a:lnTo>
                  <a:lnTo>
                    <a:pt x="833" y="0"/>
                  </a:lnTo>
                  <a:close/>
                </a:path>
              </a:pathLst>
            </a:custGeom>
            <a:solidFill>
              <a:srgbClr val="08214A">
                <a:alpha val="19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9"/>
            <p:cNvSpPr/>
            <p:nvPr/>
          </p:nvSpPr>
          <p:spPr>
            <a:xfrm>
              <a:off x="903281" y="2964480"/>
              <a:ext cx="110266" cy="109504"/>
            </a:xfrm>
            <a:custGeom>
              <a:avLst/>
              <a:gdLst/>
              <a:ahLst/>
              <a:cxnLst/>
              <a:rect l="l" t="t" r="r" b="b"/>
              <a:pathLst>
                <a:path w="4197" h="4168" extrusionOk="0">
                  <a:moveTo>
                    <a:pt x="694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16"/>
                  </a:cubicBezTo>
                  <a:lnTo>
                    <a:pt x="1436" y="2268"/>
                  </a:lnTo>
                  <a:lnTo>
                    <a:pt x="1936" y="2761"/>
                  </a:lnTo>
                  <a:lnTo>
                    <a:pt x="3267" y="4100"/>
                  </a:lnTo>
                  <a:cubicBezTo>
                    <a:pt x="3312" y="4145"/>
                    <a:pt x="3373" y="4167"/>
                    <a:pt x="3435" y="4167"/>
                  </a:cubicBezTo>
                  <a:cubicBezTo>
                    <a:pt x="3496" y="4167"/>
                    <a:pt x="3559" y="4145"/>
                    <a:pt x="3607" y="4100"/>
                  </a:cubicBezTo>
                  <a:lnTo>
                    <a:pt x="4197" y="3503"/>
                  </a:lnTo>
                  <a:lnTo>
                    <a:pt x="2699" y="2005"/>
                  </a:lnTo>
                  <a:lnTo>
                    <a:pt x="2199" y="1505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9"/>
            <p:cNvSpPr/>
            <p:nvPr/>
          </p:nvSpPr>
          <p:spPr>
            <a:xfrm>
              <a:off x="903281" y="2964480"/>
              <a:ext cx="29557" cy="31185"/>
            </a:xfrm>
            <a:custGeom>
              <a:avLst/>
              <a:gdLst/>
              <a:ahLst/>
              <a:cxnLst/>
              <a:rect l="l" t="t" r="r" b="b"/>
              <a:pathLst>
                <a:path w="1125" h="1187" extrusionOk="0">
                  <a:moveTo>
                    <a:pt x="701" y="0"/>
                  </a:moveTo>
                  <a:lnTo>
                    <a:pt x="91" y="611"/>
                  </a:lnTo>
                  <a:cubicBezTo>
                    <a:pt x="0" y="694"/>
                    <a:pt x="0" y="833"/>
                    <a:pt x="91" y="923"/>
                  </a:cubicBezTo>
                  <a:lnTo>
                    <a:pt x="361" y="1186"/>
                  </a:lnTo>
                  <a:lnTo>
                    <a:pt x="1124" y="423"/>
                  </a:lnTo>
                  <a:lnTo>
                    <a:pt x="701" y="0"/>
                  </a:lnTo>
                  <a:close/>
                </a:path>
              </a:pathLst>
            </a:custGeom>
            <a:solidFill>
              <a:srgbClr val="FFFFFF">
                <a:alpha val="537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9"/>
            <p:cNvSpPr/>
            <p:nvPr/>
          </p:nvSpPr>
          <p:spPr>
            <a:xfrm>
              <a:off x="854992" y="3038831"/>
              <a:ext cx="34154" cy="31185"/>
            </a:xfrm>
            <a:custGeom>
              <a:avLst/>
              <a:gdLst/>
              <a:ahLst/>
              <a:cxnLst/>
              <a:rect l="l" t="t" r="r" b="b"/>
              <a:pathLst>
                <a:path w="1300" h="1187" extrusionOk="0">
                  <a:moveTo>
                    <a:pt x="986" y="1"/>
                  </a:moveTo>
                  <a:cubicBezTo>
                    <a:pt x="935" y="1"/>
                    <a:pt x="881" y="21"/>
                    <a:pt x="833" y="70"/>
                  </a:cubicBezTo>
                  <a:lnTo>
                    <a:pt x="84" y="812"/>
                  </a:lnTo>
                  <a:cubicBezTo>
                    <a:pt x="0" y="895"/>
                    <a:pt x="0" y="1041"/>
                    <a:pt x="84" y="1124"/>
                  </a:cubicBezTo>
                  <a:cubicBezTo>
                    <a:pt x="129" y="1166"/>
                    <a:pt x="186" y="1186"/>
                    <a:pt x="242" y="1186"/>
                  </a:cubicBezTo>
                  <a:cubicBezTo>
                    <a:pt x="299" y="1186"/>
                    <a:pt x="354" y="1166"/>
                    <a:pt x="396" y="1124"/>
                  </a:cubicBezTo>
                  <a:lnTo>
                    <a:pt x="1145" y="375"/>
                  </a:lnTo>
                  <a:cubicBezTo>
                    <a:pt x="1299" y="221"/>
                    <a:pt x="1155" y="1"/>
                    <a:pt x="9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9"/>
            <p:cNvSpPr/>
            <p:nvPr/>
          </p:nvSpPr>
          <p:spPr>
            <a:xfrm>
              <a:off x="873934" y="3057800"/>
              <a:ext cx="34286" cy="31343"/>
            </a:xfrm>
            <a:custGeom>
              <a:avLst/>
              <a:gdLst/>
              <a:ahLst/>
              <a:cxnLst/>
              <a:rect l="l" t="t" r="r" b="b"/>
              <a:pathLst>
                <a:path w="1305" h="1193" extrusionOk="0">
                  <a:moveTo>
                    <a:pt x="987" y="0"/>
                  </a:moveTo>
                  <a:cubicBezTo>
                    <a:pt x="935" y="0"/>
                    <a:pt x="881" y="21"/>
                    <a:pt x="833" y="69"/>
                  </a:cubicBezTo>
                  <a:lnTo>
                    <a:pt x="91" y="818"/>
                  </a:lnTo>
                  <a:cubicBezTo>
                    <a:pt x="1" y="901"/>
                    <a:pt x="1" y="1040"/>
                    <a:pt x="91" y="1130"/>
                  </a:cubicBezTo>
                  <a:cubicBezTo>
                    <a:pt x="132" y="1172"/>
                    <a:pt x="188" y="1193"/>
                    <a:pt x="244" y="1193"/>
                  </a:cubicBezTo>
                  <a:cubicBezTo>
                    <a:pt x="301" y="1193"/>
                    <a:pt x="358" y="1172"/>
                    <a:pt x="403" y="1130"/>
                  </a:cubicBezTo>
                  <a:lnTo>
                    <a:pt x="1145" y="381"/>
                  </a:lnTo>
                  <a:cubicBezTo>
                    <a:pt x="1305" y="221"/>
                    <a:pt x="1158" y="0"/>
                    <a:pt x="9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9"/>
            <p:cNvSpPr/>
            <p:nvPr/>
          </p:nvSpPr>
          <p:spPr>
            <a:xfrm>
              <a:off x="912213" y="3095895"/>
              <a:ext cx="34102" cy="31343"/>
            </a:xfrm>
            <a:custGeom>
              <a:avLst/>
              <a:gdLst/>
              <a:ahLst/>
              <a:cxnLst/>
              <a:rect l="l" t="t" r="r" b="b"/>
              <a:pathLst>
                <a:path w="1298" h="1193" extrusionOk="0">
                  <a:moveTo>
                    <a:pt x="983" y="0"/>
                  </a:moveTo>
                  <a:cubicBezTo>
                    <a:pt x="932" y="0"/>
                    <a:pt x="879" y="20"/>
                    <a:pt x="833" y="69"/>
                  </a:cubicBezTo>
                  <a:lnTo>
                    <a:pt x="83" y="818"/>
                  </a:lnTo>
                  <a:cubicBezTo>
                    <a:pt x="0" y="901"/>
                    <a:pt x="0" y="1040"/>
                    <a:pt x="83" y="1130"/>
                  </a:cubicBezTo>
                  <a:cubicBezTo>
                    <a:pt x="125" y="1172"/>
                    <a:pt x="181" y="1192"/>
                    <a:pt x="237" y="1192"/>
                  </a:cubicBezTo>
                  <a:cubicBezTo>
                    <a:pt x="293" y="1192"/>
                    <a:pt x="351" y="1172"/>
                    <a:pt x="396" y="1130"/>
                  </a:cubicBezTo>
                  <a:lnTo>
                    <a:pt x="1138" y="381"/>
                  </a:lnTo>
                  <a:cubicBezTo>
                    <a:pt x="1297" y="221"/>
                    <a:pt x="1151" y="0"/>
                    <a:pt x="9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9"/>
            <p:cNvSpPr/>
            <p:nvPr/>
          </p:nvSpPr>
          <p:spPr>
            <a:xfrm>
              <a:off x="893061" y="3076926"/>
              <a:ext cx="34312" cy="31343"/>
            </a:xfrm>
            <a:custGeom>
              <a:avLst/>
              <a:gdLst/>
              <a:ahLst/>
              <a:cxnLst/>
              <a:rect l="l" t="t" r="r" b="b"/>
              <a:pathLst>
                <a:path w="1306" h="1193" extrusionOk="0">
                  <a:moveTo>
                    <a:pt x="987" y="1"/>
                  </a:moveTo>
                  <a:cubicBezTo>
                    <a:pt x="936" y="1"/>
                    <a:pt x="882" y="21"/>
                    <a:pt x="833" y="69"/>
                  </a:cubicBezTo>
                  <a:lnTo>
                    <a:pt x="91" y="818"/>
                  </a:lnTo>
                  <a:cubicBezTo>
                    <a:pt x="1" y="902"/>
                    <a:pt x="1" y="1040"/>
                    <a:pt x="91" y="1131"/>
                  </a:cubicBezTo>
                  <a:cubicBezTo>
                    <a:pt x="133" y="1172"/>
                    <a:pt x="188" y="1193"/>
                    <a:pt x="245" y="1193"/>
                  </a:cubicBezTo>
                  <a:cubicBezTo>
                    <a:pt x="301" y="1193"/>
                    <a:pt x="358" y="1172"/>
                    <a:pt x="403" y="1131"/>
                  </a:cubicBezTo>
                  <a:lnTo>
                    <a:pt x="1145" y="381"/>
                  </a:lnTo>
                  <a:cubicBezTo>
                    <a:pt x="1305" y="222"/>
                    <a:pt x="1158" y="1"/>
                    <a:pt x="9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9"/>
            <p:cNvSpPr/>
            <p:nvPr/>
          </p:nvSpPr>
          <p:spPr>
            <a:xfrm>
              <a:off x="1141809" y="2763601"/>
              <a:ext cx="73668" cy="72801"/>
            </a:xfrm>
            <a:custGeom>
              <a:avLst/>
              <a:gdLst/>
              <a:ahLst/>
              <a:cxnLst/>
              <a:rect l="l" t="t" r="r" b="b"/>
              <a:pathLst>
                <a:path w="2804" h="2771" extrusionOk="0">
                  <a:moveTo>
                    <a:pt x="2567" y="0"/>
                  </a:moveTo>
                  <a:cubicBezTo>
                    <a:pt x="2547" y="0"/>
                    <a:pt x="2526" y="3"/>
                    <a:pt x="2505" y="10"/>
                  </a:cubicBezTo>
                  <a:lnTo>
                    <a:pt x="1" y="745"/>
                  </a:lnTo>
                  <a:lnTo>
                    <a:pt x="2033" y="2770"/>
                  </a:lnTo>
                  <a:lnTo>
                    <a:pt x="2761" y="266"/>
                  </a:lnTo>
                  <a:cubicBezTo>
                    <a:pt x="2804" y="128"/>
                    <a:pt x="2700" y="0"/>
                    <a:pt x="25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1141809" y="2763601"/>
              <a:ext cx="73484" cy="31974"/>
            </a:xfrm>
            <a:custGeom>
              <a:avLst/>
              <a:gdLst/>
              <a:ahLst/>
              <a:cxnLst/>
              <a:rect l="l" t="t" r="r" b="b"/>
              <a:pathLst>
                <a:path w="2797" h="1217" extrusionOk="0">
                  <a:moveTo>
                    <a:pt x="2563" y="0"/>
                  </a:moveTo>
                  <a:cubicBezTo>
                    <a:pt x="2544" y="0"/>
                    <a:pt x="2524" y="3"/>
                    <a:pt x="2505" y="10"/>
                  </a:cubicBezTo>
                  <a:lnTo>
                    <a:pt x="1686" y="245"/>
                  </a:lnTo>
                  <a:lnTo>
                    <a:pt x="1" y="745"/>
                  </a:lnTo>
                  <a:lnTo>
                    <a:pt x="472" y="1217"/>
                  </a:lnTo>
                  <a:lnTo>
                    <a:pt x="2671" y="578"/>
                  </a:lnTo>
                  <a:lnTo>
                    <a:pt x="2754" y="266"/>
                  </a:lnTo>
                  <a:cubicBezTo>
                    <a:pt x="2797" y="133"/>
                    <a:pt x="2692" y="0"/>
                    <a:pt x="2563" y="0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rgbClr val="C0CA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919491" y="2924099"/>
              <a:ext cx="135435" cy="133780"/>
            </a:xfrm>
            <a:custGeom>
              <a:avLst/>
              <a:gdLst/>
              <a:ahLst/>
              <a:cxnLst/>
              <a:rect l="l" t="t" r="r" b="b"/>
              <a:pathLst>
                <a:path w="5155" h="5092" extrusionOk="0">
                  <a:moveTo>
                    <a:pt x="4759" y="1"/>
                  </a:moveTo>
                  <a:cubicBezTo>
                    <a:pt x="4676" y="1"/>
                    <a:pt x="4592" y="32"/>
                    <a:pt x="4530" y="95"/>
                  </a:cubicBezTo>
                  <a:lnTo>
                    <a:pt x="126" y="4499"/>
                  </a:lnTo>
                  <a:cubicBezTo>
                    <a:pt x="1" y="4624"/>
                    <a:pt x="1" y="4832"/>
                    <a:pt x="126" y="4957"/>
                  </a:cubicBezTo>
                  <a:lnTo>
                    <a:pt x="160" y="4999"/>
                  </a:lnTo>
                  <a:cubicBezTo>
                    <a:pt x="222" y="5060"/>
                    <a:pt x="304" y="5091"/>
                    <a:pt x="386" y="5091"/>
                  </a:cubicBezTo>
                  <a:cubicBezTo>
                    <a:pt x="470" y="5091"/>
                    <a:pt x="555" y="5058"/>
                    <a:pt x="618" y="4992"/>
                  </a:cubicBezTo>
                  <a:lnTo>
                    <a:pt x="5022" y="587"/>
                  </a:lnTo>
                  <a:cubicBezTo>
                    <a:pt x="5154" y="462"/>
                    <a:pt x="5154" y="254"/>
                    <a:pt x="5022" y="129"/>
                  </a:cubicBezTo>
                  <a:lnTo>
                    <a:pt x="4988" y="95"/>
                  </a:lnTo>
                  <a:cubicBezTo>
                    <a:pt x="4925" y="32"/>
                    <a:pt x="4842" y="1"/>
                    <a:pt x="475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919491" y="2924152"/>
              <a:ext cx="133254" cy="133648"/>
            </a:xfrm>
            <a:custGeom>
              <a:avLst/>
              <a:gdLst/>
              <a:ahLst/>
              <a:cxnLst/>
              <a:rect l="l" t="t" r="r" b="b"/>
              <a:pathLst>
                <a:path w="5072" h="5087" extrusionOk="0">
                  <a:moveTo>
                    <a:pt x="4762" y="1"/>
                  </a:moveTo>
                  <a:cubicBezTo>
                    <a:pt x="4676" y="1"/>
                    <a:pt x="4589" y="34"/>
                    <a:pt x="4523" y="100"/>
                  </a:cubicBezTo>
                  <a:lnTo>
                    <a:pt x="132" y="4490"/>
                  </a:lnTo>
                  <a:cubicBezTo>
                    <a:pt x="1" y="4622"/>
                    <a:pt x="1" y="4837"/>
                    <a:pt x="132" y="4962"/>
                  </a:cubicBezTo>
                  <a:lnTo>
                    <a:pt x="153" y="4990"/>
                  </a:lnTo>
                  <a:cubicBezTo>
                    <a:pt x="216" y="5045"/>
                    <a:pt x="299" y="5080"/>
                    <a:pt x="382" y="5087"/>
                  </a:cubicBezTo>
                  <a:cubicBezTo>
                    <a:pt x="306" y="4955"/>
                    <a:pt x="327" y="4781"/>
                    <a:pt x="438" y="4671"/>
                  </a:cubicBezTo>
                  <a:lnTo>
                    <a:pt x="4828" y="280"/>
                  </a:lnTo>
                  <a:cubicBezTo>
                    <a:pt x="4891" y="217"/>
                    <a:pt x="4974" y="183"/>
                    <a:pt x="5071" y="183"/>
                  </a:cubicBezTo>
                  <a:cubicBezTo>
                    <a:pt x="5057" y="162"/>
                    <a:pt x="5036" y="141"/>
                    <a:pt x="5022" y="120"/>
                  </a:cubicBezTo>
                  <a:lnTo>
                    <a:pt x="5002" y="100"/>
                  </a:lnTo>
                  <a:cubicBezTo>
                    <a:pt x="4936" y="34"/>
                    <a:pt x="4849" y="1"/>
                    <a:pt x="4762" y="1"/>
                  </a:cubicBezTo>
                  <a:close/>
                </a:path>
              </a:pathLst>
            </a:custGeom>
            <a:solidFill>
              <a:srgbClr val="FF3121">
                <a:alpha val="333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50"/>
          <p:cNvSpPr txBox="1">
            <a:spLocks noGrp="1"/>
          </p:cNvSpPr>
          <p:nvPr>
            <p:ph type="title"/>
          </p:nvPr>
        </p:nvSpPr>
        <p:spPr>
          <a:xfrm>
            <a:off x="716800" y="1534925"/>
            <a:ext cx="7710300" cy="15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Title</a:t>
            </a:r>
            <a:endParaRPr dirty="0"/>
          </a:p>
        </p:txBody>
      </p:sp>
      <p:sp>
        <p:nvSpPr>
          <p:cNvPr id="1465" name="Google Shape;1465;p50"/>
          <p:cNvSpPr txBox="1">
            <a:spLocks noGrp="1"/>
          </p:cNvSpPr>
          <p:nvPr>
            <p:ph type="subTitle" idx="1"/>
          </p:nvPr>
        </p:nvSpPr>
        <p:spPr>
          <a:xfrm>
            <a:off x="1354650" y="2990575"/>
            <a:ext cx="6434700" cy="4136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You can provide a brief description of the topic you wish to visit here.</a:t>
            </a:r>
            <a:endParaRPr dirty="0"/>
          </a:p>
        </p:txBody>
      </p:sp>
      <p:sp>
        <p:nvSpPr>
          <p:cNvPr id="1466" name="Google Shape;1466;p50"/>
          <p:cNvSpPr/>
          <p:nvPr/>
        </p:nvSpPr>
        <p:spPr>
          <a:xfrm>
            <a:off x="1789372" y="4918038"/>
            <a:ext cx="60026" cy="59992"/>
          </a:xfrm>
          <a:custGeom>
            <a:avLst/>
            <a:gdLst/>
            <a:ahLst/>
            <a:cxnLst/>
            <a:rect l="l" t="t" r="r" b="b"/>
            <a:pathLst>
              <a:path w="3377" h="3376" extrusionOk="0">
                <a:moveTo>
                  <a:pt x="1698" y="0"/>
                </a:moveTo>
                <a:cubicBezTo>
                  <a:pt x="762" y="0"/>
                  <a:pt x="1" y="761"/>
                  <a:pt x="1" y="1698"/>
                </a:cubicBezTo>
                <a:cubicBezTo>
                  <a:pt x="1" y="2615"/>
                  <a:pt x="762" y="3376"/>
                  <a:pt x="1698" y="3376"/>
                </a:cubicBezTo>
                <a:cubicBezTo>
                  <a:pt x="2615" y="3376"/>
                  <a:pt x="3376" y="2615"/>
                  <a:pt x="3376" y="1698"/>
                </a:cubicBezTo>
                <a:cubicBezTo>
                  <a:pt x="3376" y="761"/>
                  <a:pt x="2615" y="0"/>
                  <a:pt x="169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arth's Atmosphere Class by Slidesgo">
  <a:themeElements>
    <a:clrScheme name="Simple Light">
      <a:dk1>
        <a:srgbClr val="FFFFFF"/>
      </a:dk1>
      <a:lt1>
        <a:srgbClr val="979797"/>
      </a:lt1>
      <a:dk2>
        <a:srgbClr val="000000"/>
      </a:dk2>
      <a:lt2>
        <a:srgbClr val="061A38"/>
      </a:lt2>
      <a:accent1>
        <a:srgbClr val="052E3A"/>
      </a:accent1>
      <a:accent2>
        <a:srgbClr val="0088D3"/>
      </a:accent2>
      <a:accent3>
        <a:srgbClr val="00C970"/>
      </a:accent3>
      <a:accent4>
        <a:srgbClr val="740FA3"/>
      </a:accent4>
      <a:accent5>
        <a:srgbClr val="FF3121"/>
      </a:accent5>
      <a:accent6>
        <a:srgbClr val="FF9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922</Words>
  <Application>Microsoft Office PowerPoint</Application>
  <PresentationFormat>On-screen Show (16:9)</PresentationFormat>
  <Paragraphs>196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Anton</vt:lpstr>
      <vt:lpstr>Barlow Light</vt:lpstr>
      <vt:lpstr>Barlow</vt:lpstr>
      <vt:lpstr>Chewy</vt:lpstr>
      <vt:lpstr>Earth's Atmosphere Class by Slidesgo</vt:lpstr>
      <vt:lpstr>Presentation Title</vt:lpstr>
      <vt:lpstr>01</vt:lpstr>
      <vt:lpstr>WHOA!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PowerPoint Presentation</vt:lpstr>
      <vt:lpstr>Title</vt:lpstr>
      <vt:lpstr>Title</vt:lpstr>
      <vt:lpstr>Title</vt:lpstr>
      <vt:lpstr>Title</vt:lpstr>
      <vt:lpstr>Title</vt:lpstr>
      <vt:lpstr>Title</vt:lpstr>
      <vt:lpstr>Title</vt:lpstr>
      <vt:lpstr>Title</vt:lpstr>
      <vt:lpstr>OUR TEAM</vt:lpstr>
      <vt:lpstr>04</vt:lpstr>
      <vt:lpstr>Title</vt:lpstr>
      <vt:lpstr>Title</vt:lpstr>
      <vt:lpstr>Title</vt:lpstr>
      <vt:lpstr>Title</vt:lpstr>
      <vt:lpstr>Title</vt:lpstr>
      <vt:lpstr>Title</vt:lpstr>
      <vt:lpstr>THANKS!</vt:lpstr>
      <vt:lpstr>SPACE FLAT ICON PACK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cp:lastModifiedBy>Andre</cp:lastModifiedBy>
  <cp:revision>8</cp:revision>
  <dcterms:modified xsi:type="dcterms:W3CDTF">2022-09-23T15:18:45Z</dcterms:modified>
</cp:coreProperties>
</file>