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662287-D4CE-42B4-974A-AECBFD66FD24}">
          <p14:sldIdLst>
            <p14:sldId id="256"/>
            <p14:sldId id="290"/>
            <p14:sldId id="291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7FC4E2-57B3-4A51-BC55-2C64892ABF4F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873A27-B345-4605-A210-FBB52927706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GitSvnCrashCourseCrash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Tortoisegit</a:t>
            </a:r>
            <a:r>
              <a:rPr lang="en-US" dirty="0" smtClean="0"/>
              <a:t> starter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cb.gabo\Pictures\git\tortoise\setup\puttygen-savekey-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6959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new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clone option</a:t>
            </a:r>
            <a:endParaRPr lang="en-US" dirty="0"/>
          </a:p>
        </p:txBody>
      </p:sp>
      <p:pic>
        <p:nvPicPr>
          <p:cNvPr id="7170" name="Picture 2" descr="C:\Users\cb.gabo\Pictures\git\tortoise\clone\menu-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0255"/>
            <a:ext cx="5638800" cy="43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Indicate repo and private key</a:t>
            </a:r>
            <a:endParaRPr lang="en-US" dirty="0"/>
          </a:p>
        </p:txBody>
      </p:sp>
      <p:pic>
        <p:nvPicPr>
          <p:cNvPr id="8195" name="Picture 3" descr="C:\Users\cb.gabo\Pictures\git\tortoise\clone\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199"/>
            <a:ext cx="6400800" cy="44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successful</a:t>
            </a:r>
            <a:endParaRPr lang="en-US" dirty="0"/>
          </a:p>
        </p:txBody>
      </p:sp>
      <p:pic>
        <p:nvPicPr>
          <p:cNvPr id="9218" name="Picture 2" descr="C:\Users\cb.gabo\Pictures\git\tortoise\clone\comple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40527"/>
            <a:ext cx="50673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Cloned folder</a:t>
            </a:r>
            <a:endParaRPr lang="en-US" dirty="0"/>
          </a:p>
        </p:txBody>
      </p:sp>
      <p:pic>
        <p:nvPicPr>
          <p:cNvPr id="10242" name="Picture 2" descr="C:\Users\cb.gabo\Pictures\git\tortoise\clone\checked 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1200" cy="41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and Pushing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file</a:t>
            </a:r>
            <a:endParaRPr lang="en-US" dirty="0"/>
          </a:p>
        </p:txBody>
      </p:sp>
      <p:pic>
        <p:nvPicPr>
          <p:cNvPr id="11266" name="Picture 2" descr="C:\Users\cb.gabo\Pictures\git\tortoise\commit\create 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1828800"/>
            <a:ext cx="5638800" cy="40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commit option</a:t>
            </a:r>
            <a:endParaRPr lang="en-US" dirty="0"/>
          </a:p>
        </p:txBody>
      </p:sp>
      <p:pic>
        <p:nvPicPr>
          <p:cNvPr id="12290" name="Picture 2" descr="C:\Users\cb.gabo\Pictures\git\tortoise\commit\select 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24891"/>
            <a:ext cx="4038600" cy="44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comments and select files</a:t>
            </a:r>
            <a:endParaRPr lang="en-US" dirty="0"/>
          </a:p>
        </p:txBody>
      </p:sp>
      <p:pic>
        <p:nvPicPr>
          <p:cNvPr id="13315" name="Picture 3" descr="C:\Users\cb.gabo\Pictures\git\tortoise\commit\add com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10594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and SVN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PH" dirty="0" err="1"/>
              <a:t>Git</a:t>
            </a:r>
            <a:r>
              <a:rPr lang="en-PH" dirty="0"/>
              <a:t> is much faster than Subversion</a:t>
            </a:r>
          </a:p>
          <a:p>
            <a:r>
              <a:rPr lang="en-PH" dirty="0"/>
              <a:t>Subversion allows you to check out just a subtree of a repository; </a:t>
            </a:r>
            <a:r>
              <a:rPr lang="en-PH" dirty="0" err="1"/>
              <a:t>Git</a:t>
            </a:r>
            <a:r>
              <a:rPr lang="en-PH" dirty="0"/>
              <a:t> requires you to clone the entire repository (including history) and create a working copy that mirrors at least a subset of the items under version control.</a:t>
            </a:r>
          </a:p>
          <a:p>
            <a:r>
              <a:rPr lang="en-PH" dirty="0" err="1"/>
              <a:t>Git's</a:t>
            </a:r>
            <a:r>
              <a:rPr lang="en-PH" dirty="0"/>
              <a:t> repositories are much smaller than Subversions (for the Mozilla project, 30x smaller)</a:t>
            </a:r>
          </a:p>
          <a:p>
            <a:r>
              <a:rPr lang="en-PH" dirty="0" err="1"/>
              <a:t>Git</a:t>
            </a:r>
            <a:r>
              <a:rPr lang="en-PH" dirty="0"/>
              <a:t> was designed to be fully distributed from the start, allowing each developer to have full local control</a:t>
            </a:r>
          </a:p>
          <a:p>
            <a:r>
              <a:rPr lang="en-PH" dirty="0" err="1"/>
              <a:t>Git</a:t>
            </a:r>
            <a:r>
              <a:rPr lang="en-PH" dirty="0"/>
              <a:t> branches are simpler and less resource heavy than Subversion's</a:t>
            </a:r>
          </a:p>
          <a:p>
            <a:r>
              <a:rPr lang="en-PH" dirty="0" err="1"/>
              <a:t>Git</a:t>
            </a:r>
            <a:r>
              <a:rPr lang="en-PH" dirty="0"/>
              <a:t> branches carry their entire history</a:t>
            </a:r>
          </a:p>
          <a:p>
            <a:r>
              <a:rPr lang="en-PH" dirty="0"/>
              <a:t>Merging in </a:t>
            </a:r>
            <a:r>
              <a:rPr lang="en-PH" dirty="0" err="1"/>
              <a:t>Git</a:t>
            </a:r>
            <a:r>
              <a:rPr lang="en-PH" dirty="0"/>
              <a:t> does not require you to remember the revision you merged from (this benefit was obviated with the release of Subversion 1.5)</a:t>
            </a:r>
          </a:p>
          <a:p>
            <a:r>
              <a:rPr lang="en-PH" dirty="0" err="1"/>
              <a:t>Git</a:t>
            </a:r>
            <a:r>
              <a:rPr lang="en-PH" dirty="0"/>
              <a:t> provides better auditing of branch and merge events</a:t>
            </a:r>
          </a:p>
          <a:p>
            <a:r>
              <a:rPr lang="en-PH" dirty="0" err="1"/>
              <a:t>Git's</a:t>
            </a:r>
            <a:r>
              <a:rPr lang="en-PH" dirty="0"/>
              <a:t> repo file formats are simple, so repair is easy and corruption is rare.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65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push</a:t>
            </a:r>
            <a:endParaRPr lang="en-US" dirty="0"/>
          </a:p>
        </p:txBody>
      </p:sp>
      <p:pic>
        <p:nvPicPr>
          <p:cNvPr id="14339" name="Picture 3" descr="C:\Users\cb.gabo\Pictures\git\tortoise\commit\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057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push menu</a:t>
            </a:r>
            <a:endParaRPr lang="en-US" dirty="0"/>
          </a:p>
        </p:txBody>
      </p:sp>
      <p:pic>
        <p:nvPicPr>
          <p:cNvPr id="15362" name="Picture 2" descr="C:\Users\cb.gabo\Pictures\git\tortoise\commit\push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5461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successful</a:t>
            </a:r>
            <a:endParaRPr lang="en-US" dirty="0"/>
          </a:p>
        </p:txBody>
      </p:sp>
      <p:pic>
        <p:nvPicPr>
          <p:cNvPr id="16386" name="Picture 2" descr="C:\Users\cb.gabo\Pictures\git\tortoise\commit\push 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6618"/>
            <a:ext cx="53705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branch</a:t>
            </a:r>
            <a:endParaRPr lang="en-US" dirty="0"/>
          </a:p>
        </p:txBody>
      </p:sp>
      <p:pic>
        <p:nvPicPr>
          <p:cNvPr id="17410" name="Picture 2" descr="C:\Users\cb.gabo\Pictures\git\tortoise\branch\branch 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8" y="1752600"/>
            <a:ext cx="51078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menu</a:t>
            </a:r>
            <a:endParaRPr lang="en-US" dirty="0"/>
          </a:p>
        </p:txBody>
      </p:sp>
      <p:pic>
        <p:nvPicPr>
          <p:cNvPr id="18434" name="Picture 2" descr="C:\Users\cb.gabo\Pictures\git\tortoise\branch\branch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66480"/>
            <a:ext cx="4552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file</a:t>
            </a:r>
            <a:endParaRPr lang="en-US" dirty="0"/>
          </a:p>
        </p:txBody>
      </p:sp>
      <p:pic>
        <p:nvPicPr>
          <p:cNvPr id="19458" name="Picture 2" descr="C:\Users\cb.gabo\Pictures\git\tortoise\branch\create new 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085975"/>
            <a:ext cx="4791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to branch</a:t>
            </a:r>
            <a:endParaRPr lang="en-US" dirty="0"/>
          </a:p>
        </p:txBody>
      </p:sp>
      <p:pic>
        <p:nvPicPr>
          <p:cNvPr id="20482" name="Picture 2" descr="C:\Users\cb.gabo\Pictures\git\tortoise\branch\commit to 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676400"/>
            <a:ext cx="528637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confirmation</a:t>
            </a:r>
            <a:endParaRPr lang="en-US" dirty="0"/>
          </a:p>
        </p:txBody>
      </p:sp>
      <p:pic>
        <p:nvPicPr>
          <p:cNvPr id="21506" name="Picture 2" descr="C:\Users\cb.gabo\Pictures\git\tortoise\branch\commit confi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589588" cy="467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branch</a:t>
            </a:r>
            <a:endParaRPr lang="en-US" dirty="0"/>
          </a:p>
        </p:txBody>
      </p:sp>
      <p:pic>
        <p:nvPicPr>
          <p:cNvPr id="22532" name="Picture 4" descr="C:\Users\cb.gabo\Pictures\git\tortoise\branch\commit 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2006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2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major features over subversion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Nature</a:t>
            </a:r>
          </a:p>
          <a:p>
            <a:r>
              <a:rPr lang="en-US" dirty="0"/>
              <a:t>Access Control</a:t>
            </a:r>
          </a:p>
          <a:p>
            <a:r>
              <a:rPr lang="en-US" dirty="0"/>
              <a:t>Branch </a:t>
            </a:r>
            <a:r>
              <a:rPr lang="en-US" dirty="0" smtClean="0"/>
              <a:t>Handling</a:t>
            </a:r>
          </a:p>
          <a:p>
            <a:r>
              <a:rPr lang="en-US" dirty="0"/>
              <a:t>Performance (Speed of Operation)</a:t>
            </a:r>
          </a:p>
          <a:p>
            <a:r>
              <a:rPr lang="en-US" dirty="0"/>
              <a:t>Smaller Space Requirements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19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push menu</a:t>
            </a:r>
            <a:endParaRPr lang="en-US" dirty="0"/>
          </a:p>
        </p:txBody>
      </p:sp>
      <p:pic>
        <p:nvPicPr>
          <p:cNvPr id="23554" name="Picture 2" descr="C:\Users\cb.gabo\Pictures\git\tortoise\branch\push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572000" cy="458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/ Switch branch</a:t>
            </a:r>
            <a:endParaRPr lang="en-US" dirty="0"/>
          </a:p>
        </p:txBody>
      </p:sp>
      <p:pic>
        <p:nvPicPr>
          <p:cNvPr id="24578" name="Picture 2" descr="C:\Users\cb.gabo\Pictures\git\tortoise\branch\check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7721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branch</a:t>
            </a:r>
            <a:endParaRPr lang="en-US" dirty="0"/>
          </a:p>
        </p:txBody>
      </p:sp>
      <p:pic>
        <p:nvPicPr>
          <p:cNvPr id="25602" name="Picture 2" descr="C:\Users\cb.gabo\Pictures\git\tortoise\branch\checkout-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33675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result</a:t>
            </a:r>
            <a:endParaRPr lang="en-US" dirty="0"/>
          </a:p>
        </p:txBody>
      </p:sp>
      <p:pic>
        <p:nvPicPr>
          <p:cNvPr id="26626" name="Picture 2" descr="C:\Users\cb.gabo\Pictures\git\tortoise\branch\checkout-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64327"/>
            <a:ext cx="5819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merge option</a:t>
            </a:r>
            <a:endParaRPr lang="en-US" dirty="0"/>
          </a:p>
        </p:txBody>
      </p:sp>
      <p:pic>
        <p:nvPicPr>
          <p:cNvPr id="27650" name="Picture 2" descr="C:\Users\cb.gabo\Pictures\git\tortoise\merge\merge-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418262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branch to merge with</a:t>
            </a:r>
            <a:endParaRPr lang="en-US" dirty="0"/>
          </a:p>
        </p:txBody>
      </p:sp>
      <p:pic>
        <p:nvPicPr>
          <p:cNvPr id="28675" name="Picture 3" descr="C:\Users\cb.gabo\Pictures\git\tortoise\merge\merge-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599"/>
            <a:ext cx="49434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http://Bit.ly/GitSvnCrashCourseCrashCourse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7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Puttygen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6553200" cy="1143000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puttygen</a:t>
            </a:r>
            <a:endParaRPr lang="en-US" dirty="0"/>
          </a:p>
        </p:txBody>
      </p:sp>
      <p:pic>
        <p:nvPicPr>
          <p:cNvPr id="1026" name="Picture 2" descr="C:\Users\cb.gabo\Pictures\git\tortoise\setup\putty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676400"/>
            <a:ext cx="4429125" cy="42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cb.gabo\Pictures\git\tortoise\setup\load private 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495800" cy="333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b.gabo\Pictures\git\tortoise\setup\puttygen-sel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4046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cb.gabo\Pictures\git\tortoise\setup\puttygen-save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645908" cy="45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cb.gabo\Pictures\git\tortoise\setup\puttygen-savekey-fil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12519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247</TotalTime>
  <Words>269</Words>
  <Application>Microsoft Office PowerPoint</Application>
  <PresentationFormat>On-screen Show (4:3)</PresentationFormat>
  <Paragraphs>51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Thatch</vt:lpstr>
      <vt:lpstr>Tortoisegit starter guide</vt:lpstr>
      <vt:lpstr>Git and SVN differences</vt:lpstr>
      <vt:lpstr>Git major features over subversion</vt:lpstr>
      <vt:lpstr>Puttygen</vt:lpstr>
      <vt:lpstr>Open puttygen</vt:lpstr>
      <vt:lpstr>Load private key</vt:lpstr>
      <vt:lpstr>Select private key</vt:lpstr>
      <vt:lpstr>Save private key</vt:lpstr>
      <vt:lpstr>Type filename</vt:lpstr>
      <vt:lpstr>Output file</vt:lpstr>
      <vt:lpstr>Cloning new repository</vt:lpstr>
      <vt:lpstr>Select clone option</vt:lpstr>
      <vt:lpstr>Indicate repo and private key</vt:lpstr>
      <vt:lpstr>Cloning successful</vt:lpstr>
      <vt:lpstr>Cloned folder</vt:lpstr>
      <vt:lpstr>Committing and Pushing</vt:lpstr>
      <vt:lpstr>Create new file</vt:lpstr>
      <vt:lpstr>Select commit option</vt:lpstr>
      <vt:lpstr>Add comments and select files</vt:lpstr>
      <vt:lpstr>Select push</vt:lpstr>
      <vt:lpstr>Review push menu</vt:lpstr>
      <vt:lpstr>Pushing successful</vt:lpstr>
      <vt:lpstr>Branching</vt:lpstr>
      <vt:lpstr>Create branch</vt:lpstr>
      <vt:lpstr>Branch menu</vt:lpstr>
      <vt:lpstr>Create new file</vt:lpstr>
      <vt:lpstr>Commit to branch</vt:lpstr>
      <vt:lpstr>Commit confirmation</vt:lpstr>
      <vt:lpstr>Push branch</vt:lpstr>
      <vt:lpstr>Review push menu</vt:lpstr>
      <vt:lpstr>Checkout / Switch branch</vt:lpstr>
      <vt:lpstr>Select branch</vt:lpstr>
      <vt:lpstr>Checkout result</vt:lpstr>
      <vt:lpstr>Merging branches</vt:lpstr>
      <vt:lpstr>Select merge option</vt:lpstr>
      <vt:lpstr>Select branch to merge with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Clark B. Gabo</dc:creator>
  <cp:lastModifiedBy>Christian Clark B. Gabo</cp:lastModifiedBy>
  <cp:revision>10</cp:revision>
  <dcterms:created xsi:type="dcterms:W3CDTF">2015-03-13T01:56:10Z</dcterms:created>
  <dcterms:modified xsi:type="dcterms:W3CDTF">2015-03-13T06:03:54Z</dcterms:modified>
</cp:coreProperties>
</file>