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96a2e0172_1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96a2e0172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96a2e0172_1_2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96a2e0172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8.jp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Email Financial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95275" y="3902525"/>
            <a:ext cx="3470700" cy="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 Berta Desi Suryanti</a:t>
            </a:r>
            <a:br>
              <a:rPr lang="en"/>
            </a:br>
            <a:r>
              <a:rPr lang="en"/>
              <a:t>Puji Resmiati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535700" y="2889500"/>
            <a:ext cx="31938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Science Study Case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85450" y="390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problem</a:t>
            </a:r>
            <a:endParaRPr sz="280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43" name="Google Shape;14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79636">
            <a:off x="1261900" y="1744250"/>
            <a:ext cx="2077225" cy="26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3950" y="1244025"/>
            <a:ext cx="2077226" cy="2143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48518">
            <a:off x="5314037" y="1020250"/>
            <a:ext cx="2937873" cy="219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54173">
            <a:off x="3766000" y="2782425"/>
            <a:ext cx="3158350" cy="1958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85450" y="390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problem</a:t>
            </a:r>
            <a:endParaRPr sz="2800"/>
          </a:p>
        </p:txBody>
      </p:sp>
      <p:grpSp>
        <p:nvGrpSpPr>
          <p:cNvPr id="154" name="Google Shape;154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55" name="Google Shape;155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7" name="Google Shape;1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725" y="1355913"/>
            <a:ext cx="262890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888" y="1927050"/>
            <a:ext cx="2505075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 rotWithShape="1">
          <a:blip r:embed="rId5">
            <a:alphaModFix/>
          </a:blip>
          <a:srcRect b="-3030" l="0" r="0" t="3030"/>
          <a:stretch/>
        </p:blipFill>
        <p:spPr>
          <a:xfrm>
            <a:off x="5137763" y="1041225"/>
            <a:ext cx="250507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3953" y="2355113"/>
            <a:ext cx="2443025" cy="20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problem</a:t>
            </a:r>
            <a:endParaRPr sz="2800"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67" name="Google Shape;167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6"/>
          <p:cNvSpPr txBox="1"/>
          <p:nvPr>
            <p:ph idx="4294967295" type="body"/>
          </p:nvPr>
        </p:nvSpPr>
        <p:spPr>
          <a:xfrm>
            <a:off x="1297500" y="1926475"/>
            <a:ext cx="5970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There are unorganized email in our GMAIL inbox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Those emails are uncategorized and coming from so many application (e-commerce, entertainment, bank, membership account)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 is hard to analyse the email related to billing and other expenses email</a:t>
            </a:r>
            <a:endParaRPr sz="1700"/>
          </a:p>
        </p:txBody>
      </p:sp>
      <p:sp>
        <p:nvSpPr>
          <p:cNvPr id="170" name="Google Shape;170;p16"/>
          <p:cNvSpPr txBox="1"/>
          <p:nvPr>
            <p:ph idx="4294967295" type="body"/>
          </p:nvPr>
        </p:nvSpPr>
        <p:spPr>
          <a:xfrm>
            <a:off x="1357925" y="11703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Problem statement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 deep-dive</a:t>
            </a:r>
            <a:endParaRPr sz="2800"/>
          </a:p>
        </p:txBody>
      </p:sp>
      <p:sp>
        <p:nvSpPr>
          <p:cNvPr id="176" name="Google Shape;176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17"/>
          <p:cNvSpPr txBox="1"/>
          <p:nvPr>
            <p:ph idx="4294967295" type="body"/>
          </p:nvPr>
        </p:nvSpPr>
        <p:spPr>
          <a:xfrm>
            <a:off x="34041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Extraction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500"/>
              <a:t>Body email extraction needs extra care code to process it, and it’s not easy to do it</a:t>
            </a:r>
            <a:endParaRPr sz="1500"/>
          </a:p>
        </p:txBody>
      </p:sp>
      <p:sp>
        <p:nvSpPr>
          <p:cNvPr id="179" name="Google Shape;179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 txBox="1"/>
          <p:nvPr>
            <p:ph idx="4294967295" type="body"/>
          </p:nvPr>
        </p:nvSpPr>
        <p:spPr>
          <a:xfrm>
            <a:off x="341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17"/>
          <p:cNvSpPr txBox="1"/>
          <p:nvPr>
            <p:ph idx="4294967295" type="body"/>
          </p:nvPr>
        </p:nvSpPr>
        <p:spPr>
          <a:xfrm>
            <a:off x="6406621" y="201455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format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Cleansing the data to the standard format is one of thing to do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2" name="Google Shape;182;p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 txBox="1"/>
          <p:nvPr>
            <p:ph idx="4294967295" type="body"/>
          </p:nvPr>
        </p:nvSpPr>
        <p:spPr>
          <a:xfrm>
            <a:off x="64066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17"/>
          <p:cNvSpPr txBox="1"/>
          <p:nvPr>
            <p:ph idx="4294967295" type="body"/>
          </p:nvPr>
        </p:nvSpPr>
        <p:spPr>
          <a:xfrm>
            <a:off x="447688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Collection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Found non standard email will give homework to the project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