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496a2e0172_1_2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496a2e0172_1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96a2e0172_1_2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496a2e0172_1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51cd424873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51cd4248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51cd424873_0_1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51cd424873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563cfa34f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563cfa34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563cfa34f1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563cfa34f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Relationship Id="rId4" Type="http://schemas.openxmlformats.org/officeDocument/2006/relationships/image" Target="../media/image8.jpg"/><Relationship Id="rId5" Type="http://schemas.openxmlformats.org/officeDocument/2006/relationships/image" Target="../media/image1.jpg"/><Relationship Id="rId6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 Email Financial Analysis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695275" y="3902525"/>
            <a:ext cx="3470700" cy="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Angel Berta Desi Suryanti</a:t>
            </a:r>
            <a:br>
              <a:rPr lang="en"/>
            </a:br>
            <a:r>
              <a:rPr lang="en"/>
              <a:t>Puji Resmiati</a:t>
            </a:r>
            <a:endParaRPr sz="1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5535700" y="2889500"/>
            <a:ext cx="3193800" cy="5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Data Science Study Case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85450" y="3907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The problem</a:t>
            </a:r>
            <a:endParaRPr sz="2800"/>
          </a:p>
        </p:txBody>
      </p:sp>
      <p:grpSp>
        <p:nvGrpSpPr>
          <p:cNvPr id="142" name="Google Shape;142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43" name="Google Shape;143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45" name="Google Shape;1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79636">
            <a:off x="1261900" y="1744250"/>
            <a:ext cx="2077225" cy="263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3950" y="1244025"/>
            <a:ext cx="2077226" cy="2143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448518">
            <a:off x="5314037" y="1020250"/>
            <a:ext cx="2937873" cy="2192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54173">
            <a:off x="3766000" y="2782425"/>
            <a:ext cx="3158350" cy="1958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/>
          <p:nvPr>
            <p:ph type="title"/>
          </p:nvPr>
        </p:nvSpPr>
        <p:spPr>
          <a:xfrm>
            <a:off x="1285450" y="3907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The problem</a:t>
            </a:r>
            <a:endParaRPr sz="2800"/>
          </a:p>
        </p:txBody>
      </p:sp>
      <p:grpSp>
        <p:nvGrpSpPr>
          <p:cNvPr id="154" name="Google Shape;154;p15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55" name="Google Shape;155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57" name="Google Shape;15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725" y="1355913"/>
            <a:ext cx="2628900" cy="26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6888" y="1927050"/>
            <a:ext cx="2505075" cy="290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5"/>
          <p:cNvPicPr preferRelativeResize="0"/>
          <p:nvPr/>
        </p:nvPicPr>
        <p:blipFill rotWithShape="1">
          <a:blip r:embed="rId5">
            <a:alphaModFix/>
          </a:blip>
          <a:srcRect b="-3030" l="0" r="0" t="3030"/>
          <a:stretch/>
        </p:blipFill>
        <p:spPr>
          <a:xfrm>
            <a:off x="5137763" y="1041225"/>
            <a:ext cx="2505075" cy="19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33953" y="2355113"/>
            <a:ext cx="2443025" cy="204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The problem</a:t>
            </a:r>
            <a:endParaRPr sz="2800"/>
          </a:p>
        </p:txBody>
      </p:sp>
      <p:grpSp>
        <p:nvGrpSpPr>
          <p:cNvPr id="166" name="Google Shape;166;p16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67" name="Google Shape;167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16"/>
          <p:cNvSpPr txBox="1"/>
          <p:nvPr>
            <p:ph idx="4294967295" type="body"/>
          </p:nvPr>
        </p:nvSpPr>
        <p:spPr>
          <a:xfrm>
            <a:off x="1297500" y="1926475"/>
            <a:ext cx="5970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There are unorganized email in our GMAIL inbox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Those emails are uncategorized and coming from so many application (e-commerce, entertainment, bank, membership account)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It is hard to analyse the email related to billing and other expenses email</a:t>
            </a:r>
            <a:endParaRPr sz="1700"/>
          </a:p>
        </p:txBody>
      </p:sp>
      <p:sp>
        <p:nvSpPr>
          <p:cNvPr id="170" name="Google Shape;170;p16"/>
          <p:cNvSpPr txBox="1"/>
          <p:nvPr>
            <p:ph idx="4294967295" type="body"/>
          </p:nvPr>
        </p:nvSpPr>
        <p:spPr>
          <a:xfrm>
            <a:off x="1357925" y="11703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Problem statement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Challenges deep-dive</a:t>
            </a:r>
            <a:endParaRPr sz="2800"/>
          </a:p>
        </p:txBody>
      </p:sp>
      <p:sp>
        <p:nvSpPr>
          <p:cNvPr id="176" name="Google Shape;176;p17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7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8" name="Google Shape;178;p17"/>
          <p:cNvSpPr txBox="1"/>
          <p:nvPr>
            <p:ph idx="4294967295" type="body"/>
          </p:nvPr>
        </p:nvSpPr>
        <p:spPr>
          <a:xfrm>
            <a:off x="34041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Data Extraction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500"/>
              <a:t>Body email extraction needs extra care code to process it, and it’s not easy to do it</a:t>
            </a:r>
            <a:endParaRPr sz="1500"/>
          </a:p>
        </p:txBody>
      </p:sp>
      <p:sp>
        <p:nvSpPr>
          <p:cNvPr id="179" name="Google Shape;179;p17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7"/>
          <p:cNvSpPr txBox="1"/>
          <p:nvPr>
            <p:ph idx="4294967295" type="body"/>
          </p:nvPr>
        </p:nvSpPr>
        <p:spPr>
          <a:xfrm>
            <a:off x="341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1" name="Google Shape;181;p17"/>
          <p:cNvSpPr txBox="1"/>
          <p:nvPr>
            <p:ph idx="4294967295" type="body"/>
          </p:nvPr>
        </p:nvSpPr>
        <p:spPr>
          <a:xfrm>
            <a:off x="6406621" y="2014550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Data format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/>
              <a:t>Cleansing the data to the standard format is one of thing to do</a:t>
            </a:r>
            <a:endParaRPr sz="15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82" name="Google Shape;182;p17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7"/>
          <p:cNvSpPr txBox="1"/>
          <p:nvPr>
            <p:ph idx="4294967295" type="body"/>
          </p:nvPr>
        </p:nvSpPr>
        <p:spPr>
          <a:xfrm>
            <a:off x="64066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4" name="Google Shape;184;p17"/>
          <p:cNvSpPr txBox="1"/>
          <p:nvPr>
            <p:ph idx="4294967295" type="body"/>
          </p:nvPr>
        </p:nvSpPr>
        <p:spPr>
          <a:xfrm>
            <a:off x="447688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Data Collection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Found non standard email will give homework to the project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"/>
          <p:cNvSpPr txBox="1"/>
          <p:nvPr>
            <p:ph type="title"/>
          </p:nvPr>
        </p:nvSpPr>
        <p:spPr>
          <a:xfrm>
            <a:off x="1219050" y="427900"/>
            <a:ext cx="30363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Analysis</a:t>
            </a:r>
            <a:endParaRPr sz="2800"/>
          </a:p>
        </p:txBody>
      </p:sp>
      <p:sp>
        <p:nvSpPr>
          <p:cNvPr id="190" name="Google Shape;190;p18"/>
          <p:cNvSpPr txBox="1"/>
          <p:nvPr>
            <p:ph idx="2" type="body"/>
          </p:nvPr>
        </p:nvSpPr>
        <p:spPr>
          <a:xfrm>
            <a:off x="1219050" y="1121025"/>
            <a:ext cx="3754500" cy="5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Qualitative Analysis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91" name="Google Shape;1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5700" y="1694925"/>
            <a:ext cx="5348575" cy="324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"/>
          <p:cNvSpPr txBox="1"/>
          <p:nvPr>
            <p:ph type="title"/>
          </p:nvPr>
        </p:nvSpPr>
        <p:spPr>
          <a:xfrm>
            <a:off x="1219050" y="427900"/>
            <a:ext cx="30363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Analysis</a:t>
            </a:r>
            <a:endParaRPr sz="2800"/>
          </a:p>
        </p:txBody>
      </p:sp>
      <p:sp>
        <p:nvSpPr>
          <p:cNvPr id="197" name="Google Shape;197;p19"/>
          <p:cNvSpPr txBox="1"/>
          <p:nvPr>
            <p:ph idx="2" type="body"/>
          </p:nvPr>
        </p:nvSpPr>
        <p:spPr>
          <a:xfrm>
            <a:off x="1219050" y="1121025"/>
            <a:ext cx="3754500" cy="5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Quantitative</a:t>
            </a:r>
            <a:r>
              <a:rPr lang="en" sz="1600"/>
              <a:t> Analysis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98" name="Google Shape;1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1737950"/>
            <a:ext cx="5190656" cy="314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0"/>
          <p:cNvSpPr txBox="1"/>
          <p:nvPr>
            <p:ph idx="4294967295" type="body"/>
          </p:nvPr>
        </p:nvSpPr>
        <p:spPr>
          <a:xfrm>
            <a:off x="3412700" y="3885575"/>
            <a:ext cx="2471700" cy="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600"/>
              <a:t>Database Design:</a:t>
            </a:r>
            <a:br>
              <a:rPr b="1" lang="en" sz="1600"/>
            </a:br>
            <a:r>
              <a:rPr b="1" lang="en" sz="1600"/>
              <a:t>Mysql</a:t>
            </a:r>
            <a:endParaRPr sz="1600"/>
          </a:p>
        </p:txBody>
      </p:sp>
      <p:sp>
        <p:nvSpPr>
          <p:cNvPr id="205" name="Google Shape;205;p20"/>
          <p:cNvSpPr/>
          <p:nvPr/>
        </p:nvSpPr>
        <p:spPr>
          <a:xfrm>
            <a:off x="2600602" y="700050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0"/>
          <p:cNvSpPr txBox="1"/>
          <p:nvPr>
            <p:ph idx="4294967295" type="body"/>
          </p:nvPr>
        </p:nvSpPr>
        <p:spPr>
          <a:xfrm>
            <a:off x="7445625" y="1937825"/>
            <a:ext cx="1792800" cy="7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Report Design: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600"/>
              <a:t>Graph 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207" name="Google Shape;207;p20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0"/>
          <p:cNvSpPr txBox="1"/>
          <p:nvPr>
            <p:ph idx="4294967295" type="body"/>
          </p:nvPr>
        </p:nvSpPr>
        <p:spPr>
          <a:xfrm>
            <a:off x="110875" y="1760977"/>
            <a:ext cx="1692600" cy="15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" sz="1600"/>
              <a:t>System Design:</a:t>
            </a:r>
            <a:endParaRPr b="1" sz="1600"/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440"/>
              <a:buNone/>
            </a:pPr>
            <a:r>
              <a:rPr b="1" lang="en" sz="1600"/>
              <a:t>Python</a:t>
            </a:r>
            <a:endParaRPr b="1" sz="1600"/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440"/>
              <a:buNone/>
            </a:pPr>
            <a:r>
              <a:rPr b="1" lang="en" sz="1600"/>
              <a:t>Gmail API</a:t>
            </a:r>
            <a:endParaRPr b="1" sz="1600"/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440"/>
              <a:buNone/>
            </a:pPr>
            <a:r>
              <a:rPr b="1" lang="en" sz="1600"/>
              <a:t>BeautifulSoup</a:t>
            </a:r>
            <a:endParaRPr b="1" sz="1600"/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SzPts val="440"/>
              <a:buNone/>
            </a:pPr>
            <a:r>
              <a:t/>
            </a:r>
            <a:endParaRPr b="1" sz="1140"/>
          </a:p>
        </p:txBody>
      </p:sp>
      <p:pic>
        <p:nvPicPr>
          <p:cNvPr id="209" name="Google Shape;2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6299" y="1126575"/>
            <a:ext cx="5292125" cy="259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Current Result </a:t>
            </a:r>
            <a:r>
              <a:rPr lang="en" sz="2800"/>
              <a:t>Design</a:t>
            </a:r>
            <a:endParaRPr sz="2800"/>
          </a:p>
        </p:txBody>
      </p:sp>
      <p:sp>
        <p:nvSpPr>
          <p:cNvPr id="215" name="Google Shape;215;p21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1"/>
          <p:cNvSpPr txBox="1"/>
          <p:nvPr>
            <p:ph idx="4294967295" type="body"/>
          </p:nvPr>
        </p:nvSpPr>
        <p:spPr>
          <a:xfrm>
            <a:off x="34041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17" name="Google Shape;217;p21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1"/>
          <p:cNvSpPr txBox="1"/>
          <p:nvPr>
            <p:ph idx="4294967295" type="body"/>
          </p:nvPr>
        </p:nvSpPr>
        <p:spPr>
          <a:xfrm>
            <a:off x="341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407">
              <a:solidFill>
                <a:schemeClr val="lt1"/>
              </a:solidFill>
            </a:endParaRPr>
          </a:p>
        </p:txBody>
      </p:sp>
      <p:sp>
        <p:nvSpPr>
          <p:cNvPr id="219" name="Google Shape;219;p21"/>
          <p:cNvSpPr txBox="1"/>
          <p:nvPr>
            <p:ph idx="4294967295" type="body"/>
          </p:nvPr>
        </p:nvSpPr>
        <p:spPr>
          <a:xfrm>
            <a:off x="6406621" y="2014550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220" name="Google Shape;220;p21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1"/>
          <p:cNvSpPr txBox="1"/>
          <p:nvPr>
            <p:ph idx="4294967295" type="body"/>
          </p:nvPr>
        </p:nvSpPr>
        <p:spPr>
          <a:xfrm>
            <a:off x="64066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407">
              <a:solidFill>
                <a:schemeClr val="lt1"/>
              </a:solidFill>
            </a:endParaRPr>
          </a:p>
        </p:txBody>
      </p:sp>
      <p:pic>
        <p:nvPicPr>
          <p:cNvPr id="222" name="Google Shape;2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07848"/>
            <a:ext cx="7249736" cy="303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