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58" r:id="rId5"/>
    <p:sldId id="260" r:id="rId6"/>
    <p:sldId id="262" r:id="rId7"/>
  </p:sldIdLst>
  <p:sldSz cx="6858000" cy="9144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22" autoAdjust="0"/>
    <p:restoredTop sz="94660"/>
  </p:normalViewPr>
  <p:slideViewPr>
    <p:cSldViewPr>
      <p:cViewPr varScale="1">
        <p:scale>
          <a:sx n="89" d="100"/>
          <a:sy n="89" d="100"/>
        </p:scale>
        <p:origin x="2772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F9F6-D969-4004-BE73-40E6844A94AA}" type="datetimeFigureOut">
              <a:rPr lang="es-ES" smtClean="0"/>
              <a:t>06/06/2013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1CAF-5855-4568-84FF-44C172C45DA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97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F9F6-D969-4004-BE73-40E6844A94AA}" type="datetimeFigureOut">
              <a:rPr lang="es-ES" smtClean="0"/>
              <a:t>06/06/2013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1CAF-5855-4568-84FF-44C172C45DA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93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F9F6-D969-4004-BE73-40E6844A94AA}" type="datetimeFigureOut">
              <a:rPr lang="es-ES" smtClean="0"/>
              <a:t>06/06/2013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1CAF-5855-4568-84FF-44C172C45DA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77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F9F6-D969-4004-BE73-40E6844A94AA}" type="datetimeFigureOut">
              <a:rPr lang="es-ES" smtClean="0"/>
              <a:t>06/06/2013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1CAF-5855-4568-84FF-44C172C45DA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9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F9F6-D969-4004-BE73-40E6844A94AA}" type="datetimeFigureOut">
              <a:rPr lang="es-ES" smtClean="0"/>
              <a:t>06/06/2013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1CAF-5855-4568-84FF-44C172C45DA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82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F9F6-D969-4004-BE73-40E6844A94AA}" type="datetimeFigureOut">
              <a:rPr lang="es-ES" smtClean="0"/>
              <a:t>06/06/2013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1CAF-5855-4568-84FF-44C172C45DA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19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F9F6-D969-4004-BE73-40E6844A94AA}" type="datetimeFigureOut">
              <a:rPr lang="es-ES" smtClean="0"/>
              <a:t>06/06/2013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1CAF-5855-4568-84FF-44C172C45DA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97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F9F6-D969-4004-BE73-40E6844A94AA}" type="datetimeFigureOut">
              <a:rPr lang="es-ES" smtClean="0"/>
              <a:t>06/06/2013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1CAF-5855-4568-84FF-44C172C45DA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029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F9F6-D969-4004-BE73-40E6844A94AA}" type="datetimeFigureOut">
              <a:rPr lang="es-ES" smtClean="0"/>
              <a:t>06/06/2013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1CAF-5855-4568-84FF-44C172C45DA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23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F9F6-D969-4004-BE73-40E6844A94AA}" type="datetimeFigureOut">
              <a:rPr lang="es-ES" smtClean="0"/>
              <a:t>06/06/2013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1CAF-5855-4568-84FF-44C172C45DA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34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F9F6-D969-4004-BE73-40E6844A94AA}" type="datetimeFigureOut">
              <a:rPr lang="es-ES" smtClean="0"/>
              <a:t>06/06/2013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1CAF-5855-4568-84FF-44C172C45DA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74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AF9F6-D969-4004-BE73-40E6844A94AA}" type="datetimeFigureOut">
              <a:rPr lang="es-ES" smtClean="0"/>
              <a:t>06/06/2013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21CAF-5855-4568-84FF-44C172C45DA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94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566299"/>
              </p:ext>
            </p:extLst>
          </p:nvPr>
        </p:nvGraphicFramePr>
        <p:xfrm>
          <a:off x="613057" y="3337281"/>
          <a:ext cx="3059263" cy="2826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" name="Prism Project" r:id="rId3" imgW="2844000" imgH="2628000" progId="Prism5.Document">
                  <p:embed/>
                </p:oleObj>
              </mc:Choice>
              <mc:Fallback>
                <p:oleObj name="Prism Project" r:id="rId3" imgW="2844000" imgH="2628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3057" y="3337281"/>
                        <a:ext cx="3059263" cy="2826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252660"/>
              </p:ext>
            </p:extLst>
          </p:nvPr>
        </p:nvGraphicFramePr>
        <p:xfrm>
          <a:off x="4019550" y="3349873"/>
          <a:ext cx="2541588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" name="Prism Project" r:id="rId5" imgW="2124000" imgH="2808000" progId="Prism5.Document">
                  <p:embed/>
                </p:oleObj>
              </mc:Choice>
              <mc:Fallback>
                <p:oleObj name="Prism Project" r:id="rId5" imgW="2124000" imgH="2808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9550" y="3349873"/>
                        <a:ext cx="2541588" cy="280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998782"/>
              </p:ext>
            </p:extLst>
          </p:nvPr>
        </p:nvGraphicFramePr>
        <p:xfrm>
          <a:off x="172643" y="6484490"/>
          <a:ext cx="2411413" cy="284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" name="Prism Project" r:id="rId7" imgW="2232000" imgH="2628000" progId="Prism5.Document">
                  <p:embed/>
                </p:oleObj>
              </mc:Choice>
              <mc:Fallback>
                <p:oleObj name="Prism Project" r:id="rId7" imgW="2232000" imgH="2628000" progId="Prism5.Document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43" y="6484490"/>
                        <a:ext cx="2411413" cy="284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13017"/>
              </p:ext>
            </p:extLst>
          </p:nvPr>
        </p:nvGraphicFramePr>
        <p:xfrm>
          <a:off x="4370288" y="6560402"/>
          <a:ext cx="2803128" cy="2620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" name="Prism Project" r:id="rId9" imgW="2808000" imgH="2628000" progId="Prism5.Document">
                  <p:embed/>
                </p:oleObj>
              </mc:Choice>
              <mc:Fallback>
                <p:oleObj name="Prism Project" r:id="rId9" imgW="2808000" imgH="2628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70288" y="6560402"/>
                        <a:ext cx="2803128" cy="2620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0" y="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Figure 1</a:t>
            </a:r>
            <a:endParaRPr lang="es-E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" y="32352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32656" y="333728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B</a:t>
            </a:r>
            <a:endParaRPr lang="es-E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501257" y="33372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16632" y="622818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D</a:t>
            </a:r>
            <a:endParaRPr lang="es-E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276872" y="62281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</a:t>
            </a:r>
            <a:endParaRPr lang="es-ES" b="1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883218"/>
              </p:ext>
            </p:extLst>
          </p:nvPr>
        </p:nvGraphicFramePr>
        <p:xfrm>
          <a:off x="188913" y="250825"/>
          <a:ext cx="6624637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" name="Prism Project" r:id="rId11" imgW="6912000" imgH="3024000" progId="Prism5.Document">
                  <p:embed/>
                </p:oleObj>
              </mc:Choice>
              <mc:Fallback>
                <p:oleObj name="Prism Project" r:id="rId11" imgW="6912000" imgH="3024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8913" y="250825"/>
                        <a:ext cx="6624637" cy="289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280717"/>
              </p:ext>
            </p:extLst>
          </p:nvPr>
        </p:nvGraphicFramePr>
        <p:xfrm>
          <a:off x="2295525" y="6491288"/>
          <a:ext cx="2411413" cy="28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" name="Prism Project" r:id="rId13" imgW="2232000" imgH="2592000" progId="Prism5.Document">
                  <p:embed/>
                </p:oleObj>
              </mc:Choice>
              <mc:Fallback>
                <p:oleObj name="Prism Project" r:id="rId13" imgW="2232000" imgH="2592000" progId="Prism5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6491288"/>
                        <a:ext cx="2411413" cy="280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314475" y="622818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F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7375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4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Supplementary Figure 1</a:t>
            </a:r>
            <a:endParaRPr lang="en-US" b="1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715627"/>
              </p:ext>
            </p:extLst>
          </p:nvPr>
        </p:nvGraphicFramePr>
        <p:xfrm>
          <a:off x="801688" y="990600"/>
          <a:ext cx="2333625" cy="280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6" name="Prism Project" r:id="rId3" imgW="2160000" imgH="2592000" progId="Prism5.Document">
                  <p:embed/>
                </p:oleObj>
              </mc:Choice>
              <mc:Fallback>
                <p:oleObj name="Prism Project" r:id="rId3" imgW="2160000" imgH="2592000" progId="Prism5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990600"/>
                        <a:ext cx="2333625" cy="280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949742"/>
              </p:ext>
            </p:extLst>
          </p:nvPr>
        </p:nvGraphicFramePr>
        <p:xfrm>
          <a:off x="3556533" y="990600"/>
          <a:ext cx="2333625" cy="280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" name="Prism Project" r:id="rId5" imgW="2160000" imgH="2592000" progId="Prism5.Document">
                  <p:embed/>
                </p:oleObj>
              </mc:Choice>
              <mc:Fallback>
                <p:oleObj name="Prism Project" r:id="rId5" imgW="2160000" imgH="2592000" progId="Prism5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533" y="990600"/>
                        <a:ext cx="2333625" cy="280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042142"/>
              </p:ext>
            </p:extLst>
          </p:nvPr>
        </p:nvGraphicFramePr>
        <p:xfrm>
          <a:off x="801687" y="4211960"/>
          <a:ext cx="2333625" cy="280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" name="Prism Project" r:id="rId7" imgW="2160000" imgH="2592000" progId="Prism5.Document">
                  <p:embed/>
                </p:oleObj>
              </mc:Choice>
              <mc:Fallback>
                <p:oleObj name="Prism Project" r:id="rId7" imgW="2160000" imgH="2592000" progId="Prism5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7" y="4211960"/>
                        <a:ext cx="2333625" cy="280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465502"/>
              </p:ext>
            </p:extLst>
          </p:nvPr>
        </p:nvGraphicFramePr>
        <p:xfrm>
          <a:off x="3725863" y="4249738"/>
          <a:ext cx="2060575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" name="Prism Project" r:id="rId9" imgW="1908000" imgH="2520000" progId="Prism5.Document">
                  <p:embed/>
                </p:oleObj>
              </mc:Choice>
              <mc:Fallback>
                <p:oleObj name="Prism Project" r:id="rId9" imgW="1908000" imgH="2520000" progId="Prism5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63" y="4249738"/>
                        <a:ext cx="2060575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1529" y="651459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A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254200" y="651459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B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1942" y="3931624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C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54613" y="393162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613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Group 4098"/>
          <p:cNvGrpSpPr/>
          <p:nvPr/>
        </p:nvGrpSpPr>
        <p:grpSpPr>
          <a:xfrm>
            <a:off x="880151" y="1036314"/>
            <a:ext cx="2552816" cy="1353729"/>
            <a:chOff x="4191336" y="855414"/>
            <a:chExt cx="2552816" cy="1353729"/>
          </a:xfrm>
        </p:grpSpPr>
        <p:sp>
          <p:nvSpPr>
            <p:cNvPr id="48" name="47 CuadroTexto"/>
            <p:cNvSpPr txBox="1"/>
            <p:nvPr/>
          </p:nvSpPr>
          <p:spPr>
            <a:xfrm>
              <a:off x="5921491" y="1858457"/>
              <a:ext cx="8226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Microarrays</a:t>
              </a:r>
              <a:endParaRPr lang="en-US" sz="1000" b="1" dirty="0"/>
            </a:p>
          </p:txBody>
        </p:sp>
        <p:grpSp>
          <p:nvGrpSpPr>
            <p:cNvPr id="4096" name="Group 4095"/>
            <p:cNvGrpSpPr/>
            <p:nvPr/>
          </p:nvGrpSpPr>
          <p:grpSpPr>
            <a:xfrm>
              <a:off x="4191336" y="855414"/>
              <a:ext cx="1730156" cy="1353729"/>
              <a:chOff x="4191336" y="855414"/>
              <a:chExt cx="1730156" cy="1353729"/>
            </a:xfrm>
          </p:grpSpPr>
          <p:sp>
            <p:nvSpPr>
              <p:cNvPr id="13" name="12 Elipse"/>
              <p:cNvSpPr/>
              <p:nvPr/>
            </p:nvSpPr>
            <p:spPr>
              <a:xfrm>
                <a:off x="4509120" y="1579022"/>
                <a:ext cx="216024" cy="21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16 Elipse"/>
              <p:cNvSpPr/>
              <p:nvPr/>
            </p:nvSpPr>
            <p:spPr>
              <a:xfrm>
                <a:off x="4221088" y="1579022"/>
                <a:ext cx="216024" cy="21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17 Elipse"/>
              <p:cNvSpPr/>
              <p:nvPr/>
            </p:nvSpPr>
            <p:spPr>
              <a:xfrm>
                <a:off x="5085184" y="1579022"/>
                <a:ext cx="216024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18 Elipse"/>
              <p:cNvSpPr/>
              <p:nvPr/>
            </p:nvSpPr>
            <p:spPr>
              <a:xfrm>
                <a:off x="4797152" y="1579022"/>
                <a:ext cx="216024" cy="21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19 Elipse"/>
              <p:cNvSpPr/>
              <p:nvPr/>
            </p:nvSpPr>
            <p:spPr>
              <a:xfrm>
                <a:off x="5661248" y="1579022"/>
                <a:ext cx="216024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20 Elipse"/>
              <p:cNvSpPr/>
              <p:nvPr/>
            </p:nvSpPr>
            <p:spPr>
              <a:xfrm>
                <a:off x="5373216" y="1579022"/>
                <a:ext cx="216024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rot="16200000">
                <a:off x="4120487" y="1279889"/>
                <a:ext cx="418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b="1" dirty="0" smtClean="0"/>
                  <a:t>T84</a:t>
                </a:r>
                <a:endParaRPr lang="en-US" sz="12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4328985" y="1189512"/>
                <a:ext cx="5994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b="1" dirty="0" smtClean="0"/>
                  <a:t>SKCO1</a:t>
                </a:r>
                <a:endParaRPr lang="en-US" sz="12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16200000">
                <a:off x="4719230" y="1300728"/>
                <a:ext cx="377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b="1" dirty="0" smtClean="0"/>
                  <a:t>IS3</a:t>
                </a:r>
                <a:endParaRPr lang="en-US" sz="12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6200000">
                <a:off x="4913248" y="1208555"/>
                <a:ext cx="561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b="1" dirty="0" smtClean="0"/>
                  <a:t>KM12</a:t>
                </a:r>
                <a:endParaRPr lang="en-US" sz="120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6200000">
                <a:off x="5092398" y="1103078"/>
                <a:ext cx="7723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b="1" dirty="0" smtClean="0"/>
                  <a:t>COLO205</a:t>
                </a:r>
                <a:endParaRPr lang="en-US" sz="12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rot="16200000">
                <a:off x="5480442" y="1186690"/>
                <a:ext cx="6051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b="1" dirty="0" smtClean="0"/>
                  <a:t>CO115</a:t>
                </a:r>
                <a:endParaRPr lang="en-US" sz="1200" b="1" dirty="0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4191336" y="1747156"/>
                <a:ext cx="1730154" cy="461987"/>
                <a:chOff x="4204136" y="2605559"/>
                <a:chExt cx="1730154" cy="461987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 rot="16200000">
                  <a:off x="4111643" y="2698052"/>
                  <a:ext cx="4619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b="1" dirty="0" smtClean="0"/>
                    <a:t>0.01</a:t>
                  </a:r>
                  <a:endParaRPr lang="en-US" sz="1200" b="1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 rot="16200000">
                  <a:off x="4410519" y="2698053"/>
                  <a:ext cx="4619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b="1" dirty="0" smtClean="0"/>
                    <a:t>0.02</a:t>
                  </a:r>
                  <a:endParaRPr lang="en-US" sz="1200" b="1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 rot="16200000">
                  <a:off x="4689547" y="2698053"/>
                  <a:ext cx="4619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b="1" dirty="0" smtClean="0"/>
                    <a:t>0.02</a:t>
                  </a:r>
                  <a:endParaRPr lang="en-US" sz="1200" b="1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 rot="16200000">
                  <a:off x="4975739" y="2698053"/>
                  <a:ext cx="4619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b="1" dirty="0" smtClean="0"/>
                    <a:t>0.79</a:t>
                  </a:r>
                  <a:endParaRPr lang="en-US" sz="1200" b="1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 rot="16200000">
                  <a:off x="5260367" y="2698052"/>
                  <a:ext cx="4619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b="1" dirty="0" smtClean="0"/>
                    <a:t>0.88</a:t>
                  </a:r>
                  <a:endParaRPr lang="en-US" sz="1200" b="1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 rot="16200000">
                  <a:off x="5564798" y="2698053"/>
                  <a:ext cx="4619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b="1" dirty="0" smtClean="0"/>
                    <a:t>0.87</a:t>
                  </a:r>
                  <a:endParaRPr lang="en-US" sz="1200" b="1" dirty="0"/>
                </a:p>
              </p:txBody>
            </p:sp>
          </p:grpSp>
        </p:grpSp>
      </p:grpSp>
      <p:grpSp>
        <p:nvGrpSpPr>
          <p:cNvPr id="2" name="Group 1"/>
          <p:cNvGrpSpPr/>
          <p:nvPr/>
        </p:nvGrpSpPr>
        <p:grpSpPr>
          <a:xfrm>
            <a:off x="3892557" y="1036314"/>
            <a:ext cx="2419350" cy="1696127"/>
            <a:chOff x="1428750" y="992188"/>
            <a:chExt cx="2419350" cy="1696127"/>
          </a:xfrm>
        </p:grpSpPr>
        <p:graphicFrame>
          <p:nvGraphicFramePr>
            <p:cNvPr id="7" name="6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513468"/>
                </p:ext>
              </p:extLst>
            </p:nvPr>
          </p:nvGraphicFramePr>
          <p:xfrm>
            <a:off x="1428750" y="992188"/>
            <a:ext cx="2419350" cy="161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6" name="Prism Project" r:id="rId3" imgW="3672000" imgH="2448000" progId="Prism5.Document">
                    <p:embed/>
                  </p:oleObj>
                </mc:Choice>
                <mc:Fallback>
                  <p:oleObj name="Prism Project" r:id="rId3" imgW="3672000" imgH="2448000" progId="Prism5.Documen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28750" y="992188"/>
                          <a:ext cx="2419350" cy="16113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10 Rectángulo"/>
            <p:cNvSpPr/>
            <p:nvPr/>
          </p:nvSpPr>
          <p:spPr>
            <a:xfrm>
              <a:off x="3326905" y="1267571"/>
              <a:ext cx="50686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" sz="1000" b="1" dirty="0"/>
                <a:t>ITGA9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4359" y="2336035"/>
              <a:ext cx="357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b="1" dirty="0" smtClean="0"/>
                <a:t>Un-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50276" y="2453766"/>
              <a:ext cx="4459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b="1" dirty="0" err="1"/>
                <a:t>Meth</a:t>
              </a:r>
              <a:endParaRPr lang="es-ES" sz="900" b="1" dirty="0" smtClean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989866" y="2339752"/>
              <a:ext cx="357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b="1" dirty="0" smtClean="0"/>
                <a:t>Un-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945783" y="2457483"/>
              <a:ext cx="4459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b="1" dirty="0" err="1"/>
                <a:t>Meth</a:t>
              </a:r>
              <a:endParaRPr lang="es-ES" sz="900" b="1" dirty="0" smtClean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379473" y="2401675"/>
              <a:ext cx="4459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b="1" dirty="0" err="1"/>
                <a:t>Meth</a:t>
              </a:r>
              <a:endParaRPr lang="es-ES" sz="900" b="1" dirty="0" smtClean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74421" y="2397886"/>
              <a:ext cx="4459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b="1" dirty="0" err="1"/>
                <a:t>Meth</a:t>
              </a:r>
              <a:endParaRPr lang="es-ES" sz="900" b="1" dirty="0" smtClean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92557" y="3190849"/>
            <a:ext cx="2417763" cy="1713309"/>
            <a:chOff x="1428750" y="3146723"/>
            <a:chExt cx="2417763" cy="1713309"/>
          </a:xfrm>
        </p:grpSpPr>
        <p:graphicFrame>
          <p:nvGraphicFramePr>
            <p:cNvPr id="8" name="7 Objeto"/>
            <p:cNvGraphicFramePr>
              <a:graphicFrameLocks noChangeAspect="1"/>
            </p:cNvGraphicFramePr>
            <p:nvPr>
              <p:extLst/>
            </p:nvPr>
          </p:nvGraphicFramePr>
          <p:xfrm>
            <a:off x="1428750" y="3146723"/>
            <a:ext cx="2417763" cy="161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7" name="Prism Project" r:id="rId5" imgW="3672000" imgH="2448000" progId="Prism5.Document">
                    <p:embed/>
                  </p:oleObj>
                </mc:Choice>
                <mc:Fallback>
                  <p:oleObj name="Prism Project" r:id="rId5" imgW="3672000" imgH="2448000" progId="Prism5.Documen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28750" y="3146723"/>
                          <a:ext cx="2417763" cy="16113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9 Rectángulo"/>
            <p:cNvSpPr/>
            <p:nvPr/>
          </p:nvSpPr>
          <p:spPr>
            <a:xfrm>
              <a:off x="2969678" y="3379830"/>
              <a:ext cx="86409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ES" sz="1000" b="1" dirty="0" smtClean="0"/>
                <a:t>KLHL3</a:t>
              </a:r>
              <a:endParaRPr lang="es-ES" sz="10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095964" y="4507752"/>
              <a:ext cx="357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b="1" dirty="0" smtClean="0"/>
                <a:t>Un-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051881" y="4625483"/>
              <a:ext cx="4459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b="1" dirty="0" err="1"/>
                <a:t>Meth</a:t>
              </a:r>
              <a:endParaRPr lang="es-ES" sz="900" b="1" dirty="0" smtClean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991471" y="4511469"/>
              <a:ext cx="357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b="1" dirty="0" smtClean="0"/>
                <a:t>Un-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947388" y="4629200"/>
              <a:ext cx="4459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b="1" dirty="0" err="1"/>
                <a:t>Meth</a:t>
              </a:r>
              <a:endParaRPr lang="es-ES" sz="900" b="1" dirty="0" smtClean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381078" y="4573392"/>
              <a:ext cx="4459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b="1" dirty="0" err="1"/>
                <a:t>Meth</a:t>
              </a:r>
              <a:endParaRPr lang="es-ES" sz="900" b="1" dirty="0" smtClean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276026" y="4569603"/>
              <a:ext cx="4459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b="1" dirty="0" err="1"/>
                <a:t>Meth</a:t>
              </a:r>
              <a:endParaRPr lang="es-ES" sz="900" b="1" dirty="0" smtClean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92557" y="5480222"/>
            <a:ext cx="2417763" cy="1681174"/>
            <a:chOff x="1428750" y="5436096"/>
            <a:chExt cx="2417763" cy="1681174"/>
          </a:xfrm>
        </p:grpSpPr>
        <p:graphicFrame>
          <p:nvGraphicFramePr>
            <p:cNvPr id="9" name="8 Objeto"/>
            <p:cNvGraphicFramePr>
              <a:graphicFrameLocks noChangeAspect="1"/>
            </p:cNvGraphicFramePr>
            <p:nvPr>
              <p:extLst/>
            </p:nvPr>
          </p:nvGraphicFramePr>
          <p:xfrm>
            <a:off x="1428750" y="5436096"/>
            <a:ext cx="2417763" cy="161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8" name="Prism Project" r:id="rId7" imgW="3672000" imgH="2448000" progId="Prism5.Document">
                    <p:embed/>
                  </p:oleObj>
                </mc:Choice>
                <mc:Fallback>
                  <p:oleObj name="Prism Project" r:id="rId7" imgW="3672000" imgH="2448000" progId="Prism5.Documen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28750" y="5436096"/>
                          <a:ext cx="2417763" cy="161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11 Rectángulo"/>
            <p:cNvSpPr/>
            <p:nvPr/>
          </p:nvSpPr>
          <p:spPr>
            <a:xfrm>
              <a:off x="3092866" y="5675542"/>
              <a:ext cx="74090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" sz="1000" b="1" dirty="0"/>
                <a:t>PPP1R14D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100252" y="6764990"/>
              <a:ext cx="357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b="1" dirty="0" smtClean="0"/>
                <a:t>Un-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056169" y="6882721"/>
              <a:ext cx="4459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b="1" dirty="0" err="1"/>
                <a:t>Meth</a:t>
              </a:r>
              <a:endParaRPr lang="es-ES" sz="900" b="1" dirty="0" smtClean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995759" y="6768707"/>
              <a:ext cx="357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b="1" dirty="0" smtClean="0"/>
                <a:t>Un-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951676" y="6886438"/>
              <a:ext cx="4459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b="1" dirty="0" err="1"/>
                <a:t>Meth</a:t>
              </a:r>
              <a:endParaRPr lang="es-ES" sz="900" b="1" dirty="0" smtClean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385366" y="6830630"/>
              <a:ext cx="4459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b="1" dirty="0" err="1"/>
                <a:t>Meth</a:t>
              </a:r>
              <a:endParaRPr lang="es-ES" sz="900" b="1" dirty="0" smtClean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80314" y="6826841"/>
              <a:ext cx="4459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b="1" dirty="0" err="1"/>
                <a:t>Meth</a:t>
              </a:r>
              <a:endParaRPr lang="es-ES" sz="900" b="1" dirty="0" smtClean="0"/>
            </a:p>
          </p:txBody>
        </p:sp>
      </p:grpSp>
      <p:grpSp>
        <p:nvGrpSpPr>
          <p:cNvPr id="4100" name="Group 4099"/>
          <p:cNvGrpSpPr/>
          <p:nvPr/>
        </p:nvGrpSpPr>
        <p:grpSpPr>
          <a:xfrm>
            <a:off x="880146" y="3192042"/>
            <a:ext cx="2677855" cy="1359878"/>
            <a:chOff x="4191331" y="2696378"/>
            <a:chExt cx="2677855" cy="1359878"/>
          </a:xfrm>
        </p:grpSpPr>
        <p:grpSp>
          <p:nvGrpSpPr>
            <p:cNvPr id="4097" name="Group 4096"/>
            <p:cNvGrpSpPr/>
            <p:nvPr/>
          </p:nvGrpSpPr>
          <p:grpSpPr>
            <a:xfrm>
              <a:off x="4191331" y="2696378"/>
              <a:ext cx="1730161" cy="1359878"/>
              <a:chOff x="4179857" y="2696378"/>
              <a:chExt cx="1730161" cy="1359878"/>
            </a:xfrm>
          </p:grpSpPr>
          <p:sp>
            <p:nvSpPr>
              <p:cNvPr id="74" name="12 Elipse"/>
              <p:cNvSpPr/>
              <p:nvPr/>
            </p:nvSpPr>
            <p:spPr>
              <a:xfrm>
                <a:off x="4497641" y="3426135"/>
                <a:ext cx="216024" cy="21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5" name="16 Elipse"/>
              <p:cNvSpPr/>
              <p:nvPr/>
            </p:nvSpPr>
            <p:spPr>
              <a:xfrm>
                <a:off x="4209609" y="3426135"/>
                <a:ext cx="216024" cy="21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6" name="17 Elipse"/>
              <p:cNvSpPr/>
              <p:nvPr/>
            </p:nvSpPr>
            <p:spPr>
              <a:xfrm>
                <a:off x="5073705" y="3426135"/>
                <a:ext cx="216024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7" name="18 Elipse"/>
              <p:cNvSpPr/>
              <p:nvPr/>
            </p:nvSpPr>
            <p:spPr>
              <a:xfrm>
                <a:off x="4785673" y="3426135"/>
                <a:ext cx="216024" cy="21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8" name="19 Elipse"/>
              <p:cNvSpPr/>
              <p:nvPr/>
            </p:nvSpPr>
            <p:spPr>
              <a:xfrm>
                <a:off x="5649769" y="3426135"/>
                <a:ext cx="216024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9" name="20 Elipse"/>
              <p:cNvSpPr/>
              <p:nvPr/>
            </p:nvSpPr>
            <p:spPr>
              <a:xfrm>
                <a:off x="5361737" y="3426135"/>
                <a:ext cx="216024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 rot="16200000">
                <a:off x="3932202" y="2944042"/>
                <a:ext cx="7723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b="1" dirty="0" smtClean="0"/>
                  <a:t>COLO205</a:t>
                </a:r>
                <a:endParaRPr lang="en-US" sz="12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 rot="16200000">
                <a:off x="4407885" y="3120854"/>
                <a:ext cx="418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b="1" dirty="0" smtClean="0"/>
                  <a:t>T84</a:t>
                </a:r>
                <a:endParaRPr lang="en-US" sz="1200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rot="16200000">
                <a:off x="4678098" y="3112037"/>
                <a:ext cx="4363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b="1" dirty="0" smtClean="0"/>
                  <a:t>V9P</a:t>
                </a:r>
                <a:endParaRPr lang="en-US" sz="1200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 rot="16200000">
                <a:off x="4914596" y="3062344"/>
                <a:ext cx="5357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b="1" dirty="0" smtClean="0"/>
                  <a:t>HCA7</a:t>
                </a:r>
                <a:endParaRPr lang="en-US" sz="120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 rot="16200000">
                <a:off x="5128310" y="2991427"/>
                <a:ext cx="67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b="1" dirty="0" smtClean="0"/>
                  <a:t>HCT116</a:t>
                </a:r>
                <a:endParaRPr lang="en-US" sz="1200" b="1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 rot="16200000">
                <a:off x="5522989" y="3081677"/>
                <a:ext cx="4970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b="1" dirty="0" smtClean="0"/>
                  <a:t>TC71</a:t>
                </a:r>
                <a:endParaRPr lang="en-US" sz="1200" b="1" dirty="0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4179857" y="3594269"/>
                <a:ext cx="1730154" cy="461987"/>
                <a:chOff x="4204136" y="2605559"/>
                <a:chExt cx="1730154" cy="461987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 rot="16200000">
                  <a:off x="4111643" y="2698052"/>
                  <a:ext cx="4619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b="1" dirty="0" smtClean="0"/>
                    <a:t>0.06</a:t>
                  </a:r>
                  <a:endParaRPr lang="en-US" sz="1200" b="1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 rot="16200000">
                  <a:off x="4410519" y="2698053"/>
                  <a:ext cx="4619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b="1" dirty="0" smtClean="0"/>
                    <a:t>0.05</a:t>
                  </a:r>
                  <a:endParaRPr lang="en-US" sz="1200" b="1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 rot="16200000">
                  <a:off x="4689547" y="2698053"/>
                  <a:ext cx="4619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b="1" dirty="0" smtClean="0"/>
                    <a:t>0.05</a:t>
                  </a:r>
                  <a:endParaRPr lang="en-US" sz="1200" b="1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 rot="16200000">
                  <a:off x="4975739" y="2698053"/>
                  <a:ext cx="4619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b="1" dirty="0" smtClean="0"/>
                    <a:t>0.88</a:t>
                  </a:r>
                  <a:endParaRPr lang="en-US" sz="1200" b="1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 rot="16200000">
                  <a:off x="5260367" y="2698052"/>
                  <a:ext cx="4619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b="1" dirty="0" smtClean="0"/>
                    <a:t>0.88</a:t>
                  </a:r>
                  <a:endParaRPr lang="en-US" sz="1200" b="1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 rot="16200000">
                  <a:off x="5564798" y="2698053"/>
                  <a:ext cx="4619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b="1" dirty="0" smtClean="0"/>
                    <a:t>0.90</a:t>
                  </a:r>
                  <a:endParaRPr lang="en-US" sz="1200" b="1" dirty="0"/>
                </a:p>
              </p:txBody>
            </p:sp>
          </p:grpSp>
        </p:grpSp>
        <p:sp>
          <p:nvSpPr>
            <p:cNvPr id="138" name="37 CuadroTexto"/>
            <p:cNvSpPr txBox="1"/>
            <p:nvPr/>
          </p:nvSpPr>
          <p:spPr>
            <a:xfrm>
              <a:off x="5921491" y="3433589"/>
              <a:ext cx="9476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BS sequencing</a:t>
              </a:r>
              <a:endParaRPr lang="en-US" sz="1000" b="1" dirty="0"/>
            </a:p>
          </p:txBody>
        </p:sp>
        <p:sp>
          <p:nvSpPr>
            <p:cNvPr id="139" name="47 CuadroTexto"/>
            <p:cNvSpPr txBox="1"/>
            <p:nvPr/>
          </p:nvSpPr>
          <p:spPr>
            <a:xfrm>
              <a:off x="5921491" y="3746004"/>
              <a:ext cx="8226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Microarrays</a:t>
              </a:r>
              <a:endParaRPr lang="en-US" sz="1000" b="1" dirty="0"/>
            </a:p>
          </p:txBody>
        </p:sp>
      </p:grpSp>
      <p:grpSp>
        <p:nvGrpSpPr>
          <p:cNvPr id="4101" name="Group 4100"/>
          <p:cNvGrpSpPr/>
          <p:nvPr/>
        </p:nvGrpSpPr>
        <p:grpSpPr>
          <a:xfrm>
            <a:off x="880146" y="5499657"/>
            <a:ext cx="2677855" cy="1292550"/>
            <a:chOff x="4191331" y="4678081"/>
            <a:chExt cx="2677855" cy="1292550"/>
          </a:xfrm>
        </p:grpSpPr>
        <p:grpSp>
          <p:nvGrpSpPr>
            <p:cNvPr id="4098" name="Group 4097"/>
            <p:cNvGrpSpPr/>
            <p:nvPr/>
          </p:nvGrpSpPr>
          <p:grpSpPr>
            <a:xfrm>
              <a:off x="4191331" y="4678081"/>
              <a:ext cx="1730161" cy="1292550"/>
              <a:chOff x="4119328" y="4678081"/>
              <a:chExt cx="1730161" cy="1292550"/>
            </a:xfrm>
          </p:grpSpPr>
          <p:sp>
            <p:nvSpPr>
              <p:cNvPr id="97" name="12 Elipse"/>
              <p:cNvSpPr/>
              <p:nvPr/>
            </p:nvSpPr>
            <p:spPr>
              <a:xfrm>
                <a:off x="4437112" y="5340510"/>
                <a:ext cx="216024" cy="21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16 Elipse"/>
              <p:cNvSpPr/>
              <p:nvPr/>
            </p:nvSpPr>
            <p:spPr>
              <a:xfrm>
                <a:off x="4149080" y="5340510"/>
                <a:ext cx="216024" cy="21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17 Elipse"/>
              <p:cNvSpPr/>
              <p:nvPr/>
            </p:nvSpPr>
            <p:spPr>
              <a:xfrm>
                <a:off x="5013176" y="5340510"/>
                <a:ext cx="216024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18 Elipse"/>
              <p:cNvSpPr/>
              <p:nvPr/>
            </p:nvSpPr>
            <p:spPr>
              <a:xfrm>
                <a:off x="4725144" y="5340510"/>
                <a:ext cx="216024" cy="21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19 Elipse"/>
              <p:cNvSpPr/>
              <p:nvPr/>
            </p:nvSpPr>
            <p:spPr>
              <a:xfrm>
                <a:off x="5589240" y="5340510"/>
                <a:ext cx="216024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20 Elipse"/>
              <p:cNvSpPr/>
              <p:nvPr/>
            </p:nvSpPr>
            <p:spPr>
              <a:xfrm>
                <a:off x="5301208" y="5340510"/>
                <a:ext cx="216024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 rot="16200000">
                <a:off x="4069324" y="5060365"/>
                <a:ext cx="377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b="1" dirty="0" smtClean="0"/>
                  <a:t>IS2</a:t>
                </a:r>
                <a:endParaRPr lang="en-US" sz="1200" b="1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 rot="16200000">
                <a:off x="4368195" y="5060365"/>
                <a:ext cx="377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b="1" dirty="0" smtClean="0"/>
                  <a:t>IS3</a:t>
                </a:r>
                <a:endParaRPr lang="en-US" sz="1200" b="1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 rot="16200000">
                <a:off x="4481090" y="4894230"/>
                <a:ext cx="7092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b="1" dirty="0" smtClean="0"/>
                  <a:t>SW1116</a:t>
                </a:r>
                <a:endParaRPr lang="en-US" sz="1200" b="1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 rot="16200000">
                <a:off x="4819379" y="4946327"/>
                <a:ext cx="6051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b="1" dirty="0" smtClean="0"/>
                  <a:t>CO115</a:t>
                </a:r>
                <a:endParaRPr lang="en-US" sz="1200" b="1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 rot="16200000">
                <a:off x="5067781" y="4910099"/>
                <a:ext cx="67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b="1" dirty="0" smtClean="0"/>
                  <a:t>HCT116</a:t>
                </a:r>
                <a:endParaRPr lang="en-US" sz="1200" b="1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 rot="16200000">
                <a:off x="5462460" y="5000349"/>
                <a:ext cx="4970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b="1" dirty="0" smtClean="0"/>
                  <a:t>TC71</a:t>
                </a:r>
                <a:endParaRPr lang="en-US" sz="1200" b="1" dirty="0"/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4119328" y="5508644"/>
                <a:ext cx="1730154" cy="461987"/>
                <a:chOff x="4204136" y="2605559"/>
                <a:chExt cx="1730154" cy="461987"/>
              </a:xfrm>
            </p:grpSpPr>
            <p:sp>
              <p:nvSpPr>
                <p:cNvPr id="112" name="TextBox 111"/>
                <p:cNvSpPr txBox="1"/>
                <p:nvPr/>
              </p:nvSpPr>
              <p:spPr>
                <a:xfrm rot="16200000">
                  <a:off x="4111643" y="2698052"/>
                  <a:ext cx="4619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b="1" dirty="0" smtClean="0"/>
                    <a:t>0.04</a:t>
                  </a:r>
                  <a:endParaRPr lang="en-US" sz="1200" b="1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 rot="16200000">
                  <a:off x="4410519" y="2698053"/>
                  <a:ext cx="4619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b="1" dirty="0" smtClean="0"/>
                    <a:t>0.04</a:t>
                  </a:r>
                  <a:endParaRPr lang="en-US" sz="1200" b="1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 rot="16200000">
                  <a:off x="4689547" y="2698053"/>
                  <a:ext cx="4619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b="1" dirty="0" smtClean="0"/>
                    <a:t>0.03</a:t>
                  </a:r>
                  <a:endParaRPr lang="en-US" sz="1200" b="1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 rot="16200000">
                  <a:off x="4975739" y="2698053"/>
                  <a:ext cx="4619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b="1" dirty="0" smtClean="0"/>
                    <a:t>0.88</a:t>
                  </a:r>
                  <a:endParaRPr lang="en-US" sz="1200" b="1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 rot="16200000">
                  <a:off x="5260367" y="2698052"/>
                  <a:ext cx="4619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b="1" dirty="0" smtClean="0"/>
                    <a:t>0.89</a:t>
                  </a:r>
                  <a:endParaRPr lang="en-US" sz="1200" b="1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 rot="16200000">
                  <a:off x="5564798" y="2698053"/>
                  <a:ext cx="4619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b="1" dirty="0" smtClean="0"/>
                    <a:t>0.89</a:t>
                  </a:r>
                  <a:endParaRPr lang="en-US" sz="1200" b="1" dirty="0"/>
                </a:p>
              </p:txBody>
            </p:sp>
          </p:grpSp>
        </p:grpSp>
        <p:sp>
          <p:nvSpPr>
            <p:cNvPr id="140" name="37 CuadroTexto"/>
            <p:cNvSpPr txBox="1"/>
            <p:nvPr/>
          </p:nvSpPr>
          <p:spPr>
            <a:xfrm>
              <a:off x="5921491" y="5335946"/>
              <a:ext cx="9476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BS sequencing</a:t>
              </a:r>
              <a:endParaRPr lang="en-US" sz="1000" b="1" dirty="0"/>
            </a:p>
          </p:txBody>
        </p:sp>
        <p:sp>
          <p:nvSpPr>
            <p:cNvPr id="141" name="47 CuadroTexto"/>
            <p:cNvSpPr txBox="1"/>
            <p:nvPr/>
          </p:nvSpPr>
          <p:spPr>
            <a:xfrm>
              <a:off x="5921491" y="5648361"/>
              <a:ext cx="8226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Microarrays</a:t>
              </a:r>
              <a:endParaRPr lang="en-US" sz="1000" b="1" dirty="0"/>
            </a:p>
          </p:txBody>
        </p:sp>
      </p:grpSp>
      <p:sp>
        <p:nvSpPr>
          <p:cNvPr id="4102" name="TextBox 4101"/>
          <p:cNvSpPr txBox="1"/>
          <p:nvPr/>
        </p:nvSpPr>
        <p:spPr>
          <a:xfrm>
            <a:off x="638052" y="79809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3572327" y="79809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</a:t>
            </a:r>
            <a:endParaRPr lang="en-US" b="1" dirty="0"/>
          </a:p>
        </p:txBody>
      </p:sp>
      <p:pic>
        <p:nvPicPr>
          <p:cNvPr id="4104" name="Picture 410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7324" y="7459190"/>
            <a:ext cx="2167230" cy="1430372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0" y="0"/>
            <a:ext cx="94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2</a:t>
            </a:r>
            <a:endParaRPr lang="en-US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642861" y="281058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B</a:t>
            </a:r>
            <a:endParaRPr lang="en-US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3577136" y="28105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F</a:t>
            </a:r>
            <a:endParaRPr lang="en-US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638052" y="49773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572327" y="497739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G</a:t>
            </a:r>
            <a:endParaRPr lang="en-US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620688" y="715499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D</a:t>
            </a:r>
            <a:endParaRPr lang="en-US" b="1" dirty="0"/>
          </a:p>
        </p:txBody>
      </p:sp>
      <p:sp>
        <p:nvSpPr>
          <p:cNvPr id="118" name="37 CuadroTexto"/>
          <p:cNvSpPr txBox="1"/>
          <p:nvPr/>
        </p:nvSpPr>
        <p:spPr>
          <a:xfrm>
            <a:off x="2625321" y="1879342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BS sequencing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2332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27736" y="5413871"/>
            <a:ext cx="4323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dirty="0" smtClean="0"/>
              <a:t>MSS/MSI</a:t>
            </a:r>
            <a:endParaRPr lang="en-US" sz="5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630911" y="5461496"/>
            <a:ext cx="3257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dirty="0" smtClean="0"/>
              <a:t>BRAF</a:t>
            </a:r>
            <a:endParaRPr lang="en-US" sz="5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Figure 3</a:t>
            </a:r>
            <a:endParaRPr lang="es-E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20247" y="50760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04269" y="36659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40962"/>
              </p:ext>
            </p:extLst>
          </p:nvPr>
        </p:nvGraphicFramePr>
        <p:xfrm>
          <a:off x="1916832" y="735931"/>
          <a:ext cx="2973388" cy="367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Prism Project" r:id="rId3" imgW="2484000" imgH="3672000" progId="Prism5.Document">
                  <p:embed/>
                </p:oleObj>
              </mc:Choice>
              <mc:Fallback>
                <p:oleObj name="Prism Project" r:id="rId3" imgW="2484000" imgH="3672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6832" y="735931"/>
                        <a:ext cx="2973388" cy="3671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5"/>
          <a:srcRect l="22351" t="12453" r="36071" b="7673"/>
          <a:stretch/>
        </p:blipFill>
        <p:spPr>
          <a:xfrm>
            <a:off x="2272109" y="5580111"/>
            <a:ext cx="2448272" cy="293957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5"/>
          <a:srcRect l="22450" t="8155" r="35973" b="86748"/>
          <a:stretch/>
        </p:blipFill>
        <p:spPr>
          <a:xfrm>
            <a:off x="2276872" y="5119489"/>
            <a:ext cx="2448272" cy="360040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3330907" y="5579625"/>
            <a:ext cx="136800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323057" y="5579626"/>
            <a:ext cx="6000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83158" y="5579625"/>
            <a:ext cx="954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323480" y="5531218"/>
            <a:ext cx="237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644651" y="5531218"/>
            <a:ext cx="6000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702570" y="5531218"/>
            <a:ext cx="6000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746003" y="5531218"/>
            <a:ext cx="6000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90304" y="5531218"/>
            <a:ext cx="6000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228851" y="5531218"/>
            <a:ext cx="6000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278634" y="5531218"/>
            <a:ext cx="6000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323480" y="5483721"/>
            <a:ext cx="237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631313" y="5511279"/>
            <a:ext cx="32586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dirty="0" smtClean="0"/>
              <a:t>CIMP</a:t>
            </a:r>
            <a:endParaRPr lang="en-US" sz="500" b="1" dirty="0"/>
          </a:p>
        </p:txBody>
      </p:sp>
      <p:sp>
        <p:nvSpPr>
          <p:cNvPr id="42" name="Rectangle 41"/>
          <p:cNvSpPr/>
          <p:nvPr/>
        </p:nvSpPr>
        <p:spPr>
          <a:xfrm>
            <a:off x="2371105" y="5483721"/>
            <a:ext cx="6000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420888" y="5483721"/>
            <a:ext cx="6000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587129" y="5483721"/>
            <a:ext cx="6000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909069" y="5483721"/>
            <a:ext cx="43199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388742" y="5483721"/>
            <a:ext cx="180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811265" y="5483721"/>
            <a:ext cx="6000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452987" y="5483721"/>
            <a:ext cx="6000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502770" y="5483721"/>
            <a:ext cx="6000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7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8399" t="60080" r="27426" b="17240"/>
          <a:stretch/>
        </p:blipFill>
        <p:spPr>
          <a:xfrm>
            <a:off x="1159233" y="1116403"/>
            <a:ext cx="1944216" cy="1944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7874" t="12201" r="27426" b="65120"/>
          <a:stretch/>
        </p:blipFill>
        <p:spPr>
          <a:xfrm>
            <a:off x="3241817" y="1115616"/>
            <a:ext cx="2016224" cy="1944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57875" t="11360" r="26901" b="65120"/>
          <a:stretch/>
        </p:blipFill>
        <p:spPr>
          <a:xfrm>
            <a:off x="1084921" y="3122382"/>
            <a:ext cx="2088232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57874" t="59240" r="27426" b="17241"/>
          <a:stretch/>
        </p:blipFill>
        <p:spPr>
          <a:xfrm>
            <a:off x="3241817" y="3127187"/>
            <a:ext cx="2016224" cy="2016224"/>
          </a:xfrm>
          <a:prstGeom prst="rect">
            <a:avLst/>
          </a:prstGeom>
        </p:spPr>
      </p:pic>
      <p:sp>
        <p:nvSpPr>
          <p:cNvPr id="7" name="TextBox 1"/>
          <p:cNvSpPr txBox="1"/>
          <p:nvPr/>
        </p:nvSpPr>
        <p:spPr>
          <a:xfrm>
            <a:off x="0" y="0"/>
            <a:ext cx="24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Supplementary Figure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789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Figure 4</a:t>
            </a:r>
            <a:endParaRPr lang="es-E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35988" y="6306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A</a:t>
            </a:r>
            <a:endParaRPr lang="es-E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625152" y="6306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B</a:t>
            </a:r>
            <a:endParaRPr lang="es-E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35988" y="2383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</a:t>
            </a:r>
            <a:endParaRPr lang="es-E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618740" y="238327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D</a:t>
            </a:r>
            <a:endParaRPr lang="es-E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35988" y="487664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</a:t>
            </a:r>
            <a:endParaRPr lang="es-E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18740" y="48766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F</a:t>
            </a:r>
            <a:endParaRPr lang="es-E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35988" y="668542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G</a:t>
            </a:r>
            <a:endParaRPr lang="es-E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703700" y="668542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H</a:t>
            </a:r>
            <a:endParaRPr lang="es-E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2074" t="31520" r="16401" b="34880"/>
          <a:stretch/>
        </p:blipFill>
        <p:spPr>
          <a:xfrm>
            <a:off x="1377878" y="564344"/>
            <a:ext cx="1991535" cy="1942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2039" t="54002" r="15911" b="11559"/>
          <a:stretch/>
        </p:blipFill>
        <p:spPr>
          <a:xfrm>
            <a:off x="3431062" y="564344"/>
            <a:ext cx="1984229" cy="1936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5717" t="49160" r="62600" b="17241"/>
          <a:stretch/>
        </p:blipFill>
        <p:spPr>
          <a:xfrm>
            <a:off x="1412776" y="2564112"/>
            <a:ext cx="2062663" cy="1997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62074" t="37399" r="16401" b="29001"/>
          <a:stretch/>
        </p:blipFill>
        <p:spPr>
          <a:xfrm>
            <a:off x="3427813" y="2591864"/>
            <a:ext cx="1990725" cy="19421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15617" t="48320" r="62600" b="18080"/>
          <a:stretch/>
        </p:blipFill>
        <p:spPr>
          <a:xfrm>
            <a:off x="1470025" y="4981486"/>
            <a:ext cx="2018924" cy="19463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l="38975" t="59239" r="40025" b="6827"/>
          <a:stretch/>
        </p:blipFill>
        <p:spPr>
          <a:xfrm>
            <a:off x="3455422" y="4981486"/>
            <a:ext cx="1898924" cy="19177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/>
          <a:srcRect l="15559" t="37399" r="63125" b="29001"/>
          <a:stretch/>
        </p:blipFill>
        <p:spPr>
          <a:xfrm>
            <a:off x="1428749" y="6932803"/>
            <a:ext cx="2046689" cy="20162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/>
          <a:srcRect l="38450" t="54200" r="40025" b="11361"/>
          <a:stretch/>
        </p:blipFill>
        <p:spPr>
          <a:xfrm>
            <a:off x="3429000" y="6969058"/>
            <a:ext cx="1979969" cy="197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6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37164</TotalTime>
  <Words>110</Words>
  <Application>Microsoft Office PowerPoint</Application>
  <PresentationFormat>On-screen Show (4:3)</PresentationFormat>
  <Paragraphs>99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Office Theme</vt:lpstr>
      <vt:lpstr>Prism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Arango</dc:creator>
  <cp:lastModifiedBy>Diego</cp:lastModifiedBy>
  <cp:revision>130</cp:revision>
  <dcterms:created xsi:type="dcterms:W3CDTF">2011-08-10T09:56:58Z</dcterms:created>
  <dcterms:modified xsi:type="dcterms:W3CDTF">2013-06-06T16:44:45Z</dcterms:modified>
</cp:coreProperties>
</file>