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2.xml" ContentType="application/vnd.openxmlformats-officedocument.presentationml.slideLayout+xml"/>
  <Override PartName="/ppt/theme/theme2.xml" ContentType="application/vnd.openxmlformats-officedocument.them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13.xml" ContentType="application/vnd.openxmlformats-officedocument.presentationml.slideLayout+xml"/>
  <Override PartName="/ppt/theme/theme3.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4.xml" ContentType="application/vnd.openxmlformats-officedocument.them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5.xml" ContentType="application/vnd.openxmlformats-officedocument.them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6.xml" ContentType="application/vnd.openxmlformats-officedocument.theme+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heme/theme8.xml" ContentType="application/vnd.openxmlformats-officedocument.theme+xml"/>
  <Override PartName="/ppt/theme/theme9.xml" ContentType="application/vnd.openxmlformats-officedocument.theme+xml"/>
  <Override PartName="/ppt/tags/tag95.xml" ContentType="application/vnd.openxmlformats-officedocument.presentationml.tags+xml"/>
  <Override PartName="/ppt/notesSlides/notesSlide1.xml" ContentType="application/vnd.openxmlformats-officedocument.presentationml.notesSlide+xml"/>
  <Override PartName="/ppt/tags/tag9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892" r:id="rId4"/>
    <p:sldMasterId id="2147484009" r:id="rId5"/>
    <p:sldMasterId id="2147484025" r:id="rId6"/>
    <p:sldMasterId id="2147484028" r:id="rId7"/>
    <p:sldMasterId id="2147484034" r:id="rId8"/>
    <p:sldMasterId id="2147484040" r:id="rId9"/>
    <p:sldMasterId id="2147484047" r:id="rId10"/>
  </p:sldMasterIdLst>
  <p:notesMasterIdLst>
    <p:notesMasterId r:id="rId18"/>
  </p:notesMasterIdLst>
  <p:handoutMasterIdLst>
    <p:handoutMasterId r:id="rId19"/>
  </p:handoutMasterIdLst>
  <p:sldIdLst>
    <p:sldId id="1881838662" r:id="rId11"/>
    <p:sldId id="1881838550" r:id="rId12"/>
    <p:sldId id="1881838664" r:id="rId13"/>
    <p:sldId id="1881838665" r:id="rId14"/>
    <p:sldId id="1881838666" r:id="rId15"/>
    <p:sldId id="1881838667" r:id="rId16"/>
    <p:sldId id="1881838668" r:id="rId17"/>
  </p:sldIdLst>
  <p:sldSz cx="12198350" cy="6858000"/>
  <p:notesSz cx="6950075" cy="9236075"/>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 Titel &amp; Content" id="{FA3E3A1E-145F-49BC-BD12-4B93F0DF26D2}">
          <p14:sldIdLst>
            <p14:sldId id="1881838662"/>
            <p14:sldId id="1881838550"/>
            <p14:sldId id="1881838664"/>
          </p14:sldIdLst>
        </p14:section>
        <p14:section name="Query" id="{6514EB96-8F0B-476C-902B-0C028BA9F4C5}">
          <p14:sldIdLst>
            <p14:sldId id="1881838665"/>
            <p14:sldId id="1881838666"/>
            <p14:sldId id="1881838667"/>
            <p14:sldId id="188183866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909">
          <p15:clr>
            <a:srgbClr val="A4A3A4"/>
          </p15:clr>
        </p15:guide>
        <p15:guide id="2" pos="2189">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7" name="Author" initials="A" lastIdx="0" clrIdx="1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E2E38"/>
    <a:srgbClr val="F6F6FA"/>
    <a:srgbClr val="FFFFFF"/>
    <a:srgbClr val="FF00FF"/>
    <a:srgbClr val="FFE600"/>
    <a:srgbClr val="000000"/>
    <a:srgbClr val="23232A"/>
    <a:srgbClr val="17171C"/>
    <a:srgbClr val="797991"/>
    <a:srgbClr val="747480"/>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DB78A7-BF3C-4470-A740-2D1082C3D0EC}" v="1908" dt="2025-09-25T15:08:24.545"/>
    <p1510:client id="{98A2B97B-AA68-4959-955B-A17AFF095EF2}" v="1200" dt="2025-09-25T15:16:21.219"/>
    <p1510:client id="{F7EE938A-D127-4D17-A410-52D3AD0766BA}" v="2901" dt="2025-09-25T15:37:28.68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909"/>
        <p:guide pos="2189"/>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5.xml"/><Relationship Id="rId13" Type="http://schemas.openxmlformats.org/officeDocument/2006/relationships/slide" Target="slides/slide3.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viewProps" Target="viewProps.xml"/><Relationship Id="rId10" Type="http://schemas.openxmlformats.org/officeDocument/2006/relationships/slideMaster" Target="slideMasters/slideMaster7.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9.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vl1pPr>
          </a:lstStyle>
          <a:p>
            <a:endParaRPr lang="en-GB">
              <a:latin typeface="EYInterstate Light" panose="02000506000000020004" pitchFamily="2" charset="0"/>
            </a:endParaRPr>
          </a:p>
        </p:txBody>
      </p:sp>
      <p:sp>
        <p:nvSpPr>
          <p:cNvPr id="3" name="Date Placeholder 2"/>
          <p:cNvSpPr>
            <a:spLocks noGrp="1"/>
          </p:cNvSpPr>
          <p:nvPr>
            <p:ph type="dt" sz="quarter" idx="1"/>
          </p:nvPr>
        </p:nvSpPr>
        <p:spPr>
          <a:xfrm>
            <a:off x="3936768" y="0"/>
            <a:ext cx="3011699" cy="461804"/>
          </a:xfrm>
          <a:prstGeom prst="rect">
            <a:avLst/>
          </a:prstGeom>
        </p:spPr>
        <p:txBody>
          <a:bodyPr vert="horz" lIns="92492" tIns="46246" rIns="92492" bIns="46246" rtlCol="0"/>
          <a:lstStyle>
            <a:lvl1pPr algn="r">
              <a:defRPr sz="1200"/>
            </a:lvl1pPr>
          </a:lstStyle>
          <a:p>
            <a:fld id="{75A85089-C692-4DEA-AC49-04CF34D4FE14}" type="datetimeFigureOut">
              <a:rPr lang="en-GB" smtClean="0">
                <a:latin typeface="EYInterstate Light" panose="02000506000000020004" pitchFamily="2" charset="0"/>
              </a:rPr>
              <a:pPr/>
              <a:t>25/09/2025</a:t>
            </a:fld>
            <a:endParaRPr lang="en-GB">
              <a:latin typeface="EYInterstate Light" panose="02000506000000020004" pitchFamily="2" charset="0"/>
            </a:endParaRPr>
          </a:p>
        </p:txBody>
      </p:sp>
      <p:sp>
        <p:nvSpPr>
          <p:cNvPr id="4" name="Footer Placeholder 3"/>
          <p:cNvSpPr>
            <a:spLocks noGrp="1"/>
          </p:cNvSpPr>
          <p:nvPr>
            <p:ph type="ftr" sz="quarter" idx="2"/>
          </p:nvPr>
        </p:nvSpPr>
        <p:spPr>
          <a:xfrm>
            <a:off x="0" y="8772668"/>
            <a:ext cx="3011699" cy="461804"/>
          </a:xfrm>
          <a:prstGeom prst="rect">
            <a:avLst/>
          </a:prstGeom>
        </p:spPr>
        <p:txBody>
          <a:bodyPr vert="horz" lIns="92492" tIns="46246" rIns="92492" bIns="46246" rtlCol="0" anchor="b"/>
          <a:lstStyle>
            <a:lvl1pPr algn="l">
              <a:defRPr sz="1200"/>
            </a:lvl1pPr>
          </a:lstStyle>
          <a:p>
            <a:endParaRPr lang="en-GB">
              <a:latin typeface="EYInterstate Light" panose="02000506000000020004" pitchFamily="2" charset="0"/>
            </a:endParaRPr>
          </a:p>
        </p:txBody>
      </p:sp>
      <p:sp>
        <p:nvSpPr>
          <p:cNvPr id="5" name="Slide Number Placeholder 4"/>
          <p:cNvSpPr>
            <a:spLocks noGrp="1"/>
          </p:cNvSpPr>
          <p:nvPr>
            <p:ph type="sldNum" sz="quarter" idx="3"/>
          </p:nvPr>
        </p:nvSpPr>
        <p:spPr>
          <a:xfrm>
            <a:off x="3936768" y="8772668"/>
            <a:ext cx="3011699" cy="461804"/>
          </a:xfrm>
          <a:prstGeom prst="rect">
            <a:avLst/>
          </a:prstGeom>
        </p:spPr>
        <p:txBody>
          <a:bodyPr vert="horz" lIns="92492" tIns="46246" rIns="92492" bIns="46246" rtlCol="0" anchor="b"/>
          <a:lstStyle>
            <a:lvl1pPr algn="r">
              <a:defRPr sz="1200"/>
            </a:lvl1pPr>
          </a:lstStyle>
          <a:p>
            <a:fld id="{D3A5C721-4BB5-4DB6-AD65-4BA2A62B05B6}" type="slidenum">
              <a:rPr lang="en-GB" smtClean="0">
                <a:latin typeface="EYInterstate Light" panose="02000506000000020004" pitchFamily="2" charset="0"/>
              </a:rPr>
              <a:pPr/>
              <a:t>‹#›</a:t>
            </a:fld>
            <a:endParaRPr lang="en-GB">
              <a:latin typeface="EYInterstate Light" panose="02000506000000020004" pitchFamily="2" charset="0"/>
            </a:endParaRPr>
          </a:p>
        </p:txBody>
      </p:sp>
    </p:spTree>
    <p:extLst>
      <p:ext uri="{BB962C8B-B14F-4D97-AF65-F5344CB8AC3E}">
        <p14:creationId xmlns:p14="http://schemas.microsoft.com/office/powerpoint/2010/main" val="19916323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92" tIns="46246" rIns="92492" bIns="46246" rtlCol="0"/>
          <a:lstStyle>
            <a:lvl1pPr algn="l">
              <a:defRPr sz="1200">
                <a:latin typeface="EYInterstate Light" panose="02000506000000020004" pitchFamily="2" charset="0"/>
              </a:defRPr>
            </a:lvl1pPr>
          </a:lstStyle>
          <a:p>
            <a:endParaRPr lang="en-GB"/>
          </a:p>
        </p:txBody>
      </p:sp>
      <p:sp>
        <p:nvSpPr>
          <p:cNvPr id="3" name="Date Placeholder 2"/>
          <p:cNvSpPr>
            <a:spLocks noGrp="1"/>
          </p:cNvSpPr>
          <p:nvPr>
            <p:ph type="dt" idx="1"/>
          </p:nvPr>
        </p:nvSpPr>
        <p:spPr>
          <a:xfrm>
            <a:off x="3936768" y="0"/>
            <a:ext cx="3011699" cy="461804"/>
          </a:xfrm>
          <a:prstGeom prst="rect">
            <a:avLst/>
          </a:prstGeom>
        </p:spPr>
        <p:txBody>
          <a:bodyPr vert="horz" lIns="92492" tIns="46246" rIns="92492" bIns="46246" rtlCol="0"/>
          <a:lstStyle>
            <a:lvl1pPr algn="r">
              <a:defRPr sz="1200">
                <a:latin typeface="EYInterstate Light" panose="02000506000000020004" pitchFamily="2" charset="0"/>
              </a:defRPr>
            </a:lvl1pPr>
          </a:lstStyle>
          <a:p>
            <a:fld id="{8045EBA9-A28D-4849-BFEA-AA04F6A21B63}" type="datetimeFigureOut">
              <a:rPr lang="en-GB" smtClean="0"/>
              <a:pPr/>
              <a:t>25/09/2025</a:t>
            </a:fld>
            <a:endParaRPr lang="en-GB"/>
          </a:p>
        </p:txBody>
      </p:sp>
      <p:sp>
        <p:nvSpPr>
          <p:cNvPr id="4" name="Slide Image Placeholder 3"/>
          <p:cNvSpPr>
            <a:spLocks noGrp="1" noRot="1" noChangeAspect="1"/>
          </p:cNvSpPr>
          <p:nvPr>
            <p:ph type="sldImg" idx="2"/>
          </p:nvPr>
        </p:nvSpPr>
        <p:spPr>
          <a:xfrm>
            <a:off x="393700" y="692150"/>
            <a:ext cx="6162675" cy="3463925"/>
          </a:xfrm>
          <a:prstGeom prst="rect">
            <a:avLst/>
          </a:prstGeom>
          <a:noFill/>
          <a:ln w="12700">
            <a:solidFill>
              <a:prstClr val="black"/>
            </a:solidFill>
          </a:ln>
        </p:spPr>
        <p:txBody>
          <a:bodyPr vert="horz" lIns="92492" tIns="46246" rIns="92492" bIns="46246" rtlCol="0" anchor="ctr"/>
          <a:lstStyle/>
          <a:p>
            <a:endParaRPr lang="en-GB"/>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92" tIns="46246" rIns="92492" bIns="4624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772668"/>
            <a:ext cx="3011699" cy="461804"/>
          </a:xfrm>
          <a:prstGeom prst="rect">
            <a:avLst/>
          </a:prstGeom>
        </p:spPr>
        <p:txBody>
          <a:bodyPr vert="horz" lIns="92492" tIns="46246" rIns="92492" bIns="46246" rtlCol="0" anchor="b"/>
          <a:lstStyle>
            <a:lvl1pPr algn="l">
              <a:defRPr sz="1200">
                <a:latin typeface="EYInterstate Light" panose="02000506000000020004" pitchFamily="2" charset="0"/>
              </a:defRPr>
            </a:lvl1pPr>
          </a:lstStyle>
          <a:p>
            <a:endParaRPr lang="en-GB"/>
          </a:p>
        </p:txBody>
      </p:sp>
      <p:sp>
        <p:nvSpPr>
          <p:cNvPr id="7" name="Slide Number Placeholder 6"/>
          <p:cNvSpPr>
            <a:spLocks noGrp="1"/>
          </p:cNvSpPr>
          <p:nvPr>
            <p:ph type="sldNum" sz="quarter" idx="5"/>
          </p:nvPr>
        </p:nvSpPr>
        <p:spPr>
          <a:xfrm>
            <a:off x="3936768" y="8772668"/>
            <a:ext cx="3011699" cy="461804"/>
          </a:xfrm>
          <a:prstGeom prst="rect">
            <a:avLst/>
          </a:prstGeom>
        </p:spPr>
        <p:txBody>
          <a:bodyPr vert="horz" lIns="92492" tIns="46246" rIns="92492" bIns="46246" rtlCol="0" anchor="b"/>
          <a:lstStyle>
            <a:lvl1pPr algn="r">
              <a:defRPr sz="1200">
                <a:latin typeface="EYInterstate Light" panose="02000506000000020004" pitchFamily="2" charset="0"/>
              </a:defRPr>
            </a:lvl1pPr>
          </a:lstStyle>
          <a:p>
            <a:fld id="{5B43D19E-BFDB-4C92-8EDD-32EDDA8F41DF}" type="slidenum">
              <a:rPr lang="en-GB" smtClean="0"/>
              <a:pPr/>
              <a:t>‹#›</a:t>
            </a:fld>
            <a:endParaRPr lang="en-GB"/>
          </a:p>
        </p:txBody>
      </p:sp>
    </p:spTree>
    <p:extLst>
      <p:ext uri="{BB962C8B-B14F-4D97-AF65-F5344CB8AC3E}">
        <p14:creationId xmlns:p14="http://schemas.microsoft.com/office/powerpoint/2010/main" val="1606270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EYInterstate Light" panose="02000506000000020004" pitchFamily="2" charset="0"/>
        <a:ea typeface="+mn-ea"/>
        <a:cs typeface="+mn-cs"/>
      </a:defRPr>
    </a:lvl1pPr>
    <a:lvl2pPr marL="457200" algn="l" defTabSz="914400" rtl="0" eaLnBrk="1" latinLnBrk="0" hangingPunct="1">
      <a:defRPr sz="1200" kern="1200">
        <a:solidFill>
          <a:schemeClr val="tx1"/>
        </a:solidFill>
        <a:latin typeface="EYInterstate Light" panose="02000506000000020004" pitchFamily="2" charset="0"/>
        <a:ea typeface="+mn-ea"/>
        <a:cs typeface="+mn-cs"/>
      </a:defRPr>
    </a:lvl2pPr>
    <a:lvl3pPr marL="914400" algn="l" defTabSz="914400" rtl="0" eaLnBrk="1" latinLnBrk="0" hangingPunct="1">
      <a:defRPr sz="1200" kern="1200">
        <a:solidFill>
          <a:schemeClr val="tx1"/>
        </a:solidFill>
        <a:latin typeface="EYInterstate Light" panose="02000506000000020004" pitchFamily="2" charset="0"/>
        <a:ea typeface="+mn-ea"/>
        <a:cs typeface="+mn-cs"/>
      </a:defRPr>
    </a:lvl3pPr>
    <a:lvl4pPr marL="1371600" algn="l" defTabSz="914400" rtl="0" eaLnBrk="1" latinLnBrk="0" hangingPunct="1">
      <a:defRPr sz="1200" kern="1200">
        <a:solidFill>
          <a:schemeClr val="tx1"/>
        </a:solidFill>
        <a:latin typeface="EYInterstate Light" panose="02000506000000020004" pitchFamily="2" charset="0"/>
        <a:ea typeface="+mn-ea"/>
        <a:cs typeface="+mn-cs"/>
      </a:defRPr>
    </a:lvl4pPr>
    <a:lvl5pPr marL="1828800" algn="l" defTabSz="914400" rtl="0" eaLnBrk="1" latinLnBrk="0" hangingPunct="1">
      <a:defRPr sz="1200" kern="1200">
        <a:solidFill>
          <a:schemeClr val="tx1"/>
        </a:solidFill>
        <a:latin typeface="EYInterstate Light" panose="0200050600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sz="1200"/>
          </a:p>
        </p:txBody>
      </p:sp>
      <p:sp>
        <p:nvSpPr>
          <p:cNvPr id="4" name="Foliennummernplatzhalter 3"/>
          <p:cNvSpPr>
            <a:spLocks noGrp="1"/>
          </p:cNvSpPr>
          <p:nvPr>
            <p:ph type="sldNum" sz="quarter" idx="10"/>
          </p:nvPr>
        </p:nvSpPr>
        <p:spPr/>
        <p:txBody>
          <a:bodyPr/>
          <a:lstStyle/>
          <a:p>
            <a:fld id="{5B43D19E-BFDB-4C92-8EDD-32EDDA8F41DF}" type="slidenum">
              <a:rPr lang="en-GB" smtClean="0"/>
              <a:pPr/>
              <a:t>1</a:t>
            </a:fld>
            <a:endParaRPr lang="en-GB"/>
          </a:p>
        </p:txBody>
      </p:sp>
    </p:spTree>
    <p:extLst>
      <p:ext uri="{BB962C8B-B14F-4D97-AF65-F5344CB8AC3E}">
        <p14:creationId xmlns:p14="http://schemas.microsoft.com/office/powerpoint/2010/main" val="14170414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ES"/>
          </a:p>
        </p:txBody>
      </p:sp>
      <p:sp>
        <p:nvSpPr>
          <p:cNvPr id="4" name="Slide Number Placeholder 3"/>
          <p:cNvSpPr>
            <a:spLocks noGrp="1"/>
          </p:cNvSpPr>
          <p:nvPr>
            <p:ph type="sldNum" sz="quarter" idx="5"/>
          </p:nvPr>
        </p:nvSpPr>
        <p:spPr/>
        <p:txBody>
          <a:bodyPr/>
          <a:lstStyle/>
          <a:p>
            <a:fld id="{5B43D19E-BFDB-4C92-8EDD-32EDDA8F41DF}" type="slidenum">
              <a:rPr lang="en-GB" smtClean="0"/>
              <a:pPr/>
              <a:t>3</a:t>
            </a:fld>
            <a:endParaRPr lang="en-GB"/>
          </a:p>
        </p:txBody>
      </p:sp>
    </p:spTree>
    <p:extLst>
      <p:ext uri="{BB962C8B-B14F-4D97-AF65-F5344CB8AC3E}">
        <p14:creationId xmlns:p14="http://schemas.microsoft.com/office/powerpoint/2010/main" val="4185600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FABA4-5763-A2BE-F414-0885A0E6A2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C5A160-BCBE-EB9E-4A23-2AA2A867F7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20C73A5-8F02-338C-77EA-D3C1559ADAAE}"/>
              </a:ext>
            </a:extLst>
          </p:cNvPr>
          <p:cNvSpPr>
            <a:spLocks noGrp="1"/>
          </p:cNvSpPr>
          <p:nvPr>
            <p:ph type="body" idx="1"/>
          </p:nvPr>
        </p:nvSpPr>
        <p:spPr/>
        <p:txBody>
          <a:bodyPr/>
          <a:lstStyle/>
          <a:p>
            <a:endParaRPr lang="es-ES"/>
          </a:p>
        </p:txBody>
      </p:sp>
      <p:sp>
        <p:nvSpPr>
          <p:cNvPr id="4" name="Slide Number Placeholder 3">
            <a:extLst>
              <a:ext uri="{FF2B5EF4-FFF2-40B4-BE49-F238E27FC236}">
                <a16:creationId xmlns:a16="http://schemas.microsoft.com/office/drawing/2014/main" id="{B214A164-3F76-4C6F-DEB4-CDFE735E257C}"/>
              </a:ext>
            </a:extLst>
          </p:cNvPr>
          <p:cNvSpPr>
            <a:spLocks noGrp="1"/>
          </p:cNvSpPr>
          <p:nvPr>
            <p:ph type="sldNum" sz="quarter" idx="5"/>
          </p:nvPr>
        </p:nvSpPr>
        <p:spPr/>
        <p:txBody>
          <a:bodyPr/>
          <a:lstStyle/>
          <a:p>
            <a:fld id="{5B43D19E-BFDB-4C92-8EDD-32EDDA8F41DF}" type="slidenum">
              <a:rPr lang="en-GB" smtClean="0"/>
              <a:pPr/>
              <a:t>4</a:t>
            </a:fld>
            <a:endParaRPr lang="en-GB"/>
          </a:p>
        </p:txBody>
      </p:sp>
    </p:spTree>
    <p:extLst>
      <p:ext uri="{BB962C8B-B14F-4D97-AF65-F5344CB8AC3E}">
        <p14:creationId xmlns:p14="http://schemas.microsoft.com/office/powerpoint/2010/main" val="915186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D19D06-FEE5-15E3-2304-71B10A80D7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7D36CD-7745-70DC-5A73-7052D6F1EB5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E328CA-82BD-D82E-8590-2C138B53CAB8}"/>
              </a:ext>
            </a:extLst>
          </p:cNvPr>
          <p:cNvSpPr>
            <a:spLocks noGrp="1"/>
          </p:cNvSpPr>
          <p:nvPr>
            <p:ph type="body" idx="1"/>
          </p:nvPr>
        </p:nvSpPr>
        <p:spPr/>
        <p:txBody>
          <a:bodyPr/>
          <a:lstStyle/>
          <a:p>
            <a:endParaRPr lang="es-ES"/>
          </a:p>
        </p:txBody>
      </p:sp>
      <p:sp>
        <p:nvSpPr>
          <p:cNvPr id="4" name="Slide Number Placeholder 3">
            <a:extLst>
              <a:ext uri="{FF2B5EF4-FFF2-40B4-BE49-F238E27FC236}">
                <a16:creationId xmlns:a16="http://schemas.microsoft.com/office/drawing/2014/main" id="{42B6EDBF-6376-B81B-8421-F2484B425EBB}"/>
              </a:ext>
            </a:extLst>
          </p:cNvPr>
          <p:cNvSpPr>
            <a:spLocks noGrp="1"/>
          </p:cNvSpPr>
          <p:nvPr>
            <p:ph type="sldNum" sz="quarter" idx="5"/>
          </p:nvPr>
        </p:nvSpPr>
        <p:spPr/>
        <p:txBody>
          <a:bodyPr/>
          <a:lstStyle/>
          <a:p>
            <a:fld id="{5B43D19E-BFDB-4C92-8EDD-32EDDA8F41DF}" type="slidenum">
              <a:rPr lang="en-GB" smtClean="0"/>
              <a:pPr/>
              <a:t>5</a:t>
            </a:fld>
            <a:endParaRPr lang="en-GB"/>
          </a:p>
        </p:txBody>
      </p:sp>
    </p:spTree>
    <p:extLst>
      <p:ext uri="{BB962C8B-B14F-4D97-AF65-F5344CB8AC3E}">
        <p14:creationId xmlns:p14="http://schemas.microsoft.com/office/powerpoint/2010/main" val="1285476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B99FE-0931-8DB3-C34E-5E064B50F8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746AD0-7841-4FA6-2EC0-E9EAFB21B5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8012D5-616A-AF51-25FC-EC09F32BEEE6}"/>
              </a:ext>
            </a:extLst>
          </p:cNvPr>
          <p:cNvSpPr>
            <a:spLocks noGrp="1"/>
          </p:cNvSpPr>
          <p:nvPr>
            <p:ph type="body" idx="1"/>
          </p:nvPr>
        </p:nvSpPr>
        <p:spPr/>
        <p:txBody>
          <a:bodyPr/>
          <a:lstStyle/>
          <a:p>
            <a:endParaRPr lang="es-ES"/>
          </a:p>
        </p:txBody>
      </p:sp>
      <p:sp>
        <p:nvSpPr>
          <p:cNvPr id="4" name="Slide Number Placeholder 3">
            <a:extLst>
              <a:ext uri="{FF2B5EF4-FFF2-40B4-BE49-F238E27FC236}">
                <a16:creationId xmlns:a16="http://schemas.microsoft.com/office/drawing/2014/main" id="{36BB3E78-B4AC-BAEA-3E5D-725EFC5F0932}"/>
              </a:ext>
            </a:extLst>
          </p:cNvPr>
          <p:cNvSpPr>
            <a:spLocks noGrp="1"/>
          </p:cNvSpPr>
          <p:nvPr>
            <p:ph type="sldNum" sz="quarter" idx="5"/>
          </p:nvPr>
        </p:nvSpPr>
        <p:spPr/>
        <p:txBody>
          <a:bodyPr/>
          <a:lstStyle/>
          <a:p>
            <a:fld id="{5B43D19E-BFDB-4C92-8EDD-32EDDA8F41DF}" type="slidenum">
              <a:rPr lang="en-GB" smtClean="0"/>
              <a:pPr/>
              <a:t>6</a:t>
            </a:fld>
            <a:endParaRPr lang="en-GB"/>
          </a:p>
        </p:txBody>
      </p:sp>
    </p:spTree>
    <p:extLst>
      <p:ext uri="{BB962C8B-B14F-4D97-AF65-F5344CB8AC3E}">
        <p14:creationId xmlns:p14="http://schemas.microsoft.com/office/powerpoint/2010/main" val="41983505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8.emf"/><Relationship Id="rId4" Type="http://schemas.openxmlformats.org/officeDocument/2006/relationships/oleObject" Target="../embeddings/oleObject7.bin"/></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4.xml"/><Relationship Id="rId1" Type="http://schemas.openxmlformats.org/officeDocument/2006/relationships/tags" Target="../tags/tag38.xml"/><Relationship Id="rId4" Type="http://schemas.openxmlformats.org/officeDocument/2006/relationships/image" Target="../media/image9.emf"/></Relationships>
</file>

<file path=ppt/slideLayouts/_rels/slideLayout16.xml.rels><?xml version="1.0" encoding="UTF-8" standalone="yes"?>
<Relationships xmlns="http://schemas.openxmlformats.org/package/2006/relationships"><Relationship Id="rId8" Type="http://schemas.openxmlformats.org/officeDocument/2006/relationships/tags" Target="../tags/tag46.xml"/><Relationship Id="rId13" Type="http://schemas.openxmlformats.org/officeDocument/2006/relationships/tags" Target="../tags/tag51.xml"/><Relationship Id="rId18" Type="http://schemas.openxmlformats.org/officeDocument/2006/relationships/tags" Target="../tags/tag56.xml"/><Relationship Id="rId26" Type="http://schemas.openxmlformats.org/officeDocument/2006/relationships/slideMaster" Target="../slideMasters/slideMaster4.xml"/><Relationship Id="rId3" Type="http://schemas.openxmlformats.org/officeDocument/2006/relationships/tags" Target="../tags/tag41.xml"/><Relationship Id="rId21" Type="http://schemas.openxmlformats.org/officeDocument/2006/relationships/tags" Target="../tags/tag59.xml"/><Relationship Id="rId7" Type="http://schemas.openxmlformats.org/officeDocument/2006/relationships/tags" Target="../tags/tag45.xml"/><Relationship Id="rId12" Type="http://schemas.openxmlformats.org/officeDocument/2006/relationships/tags" Target="../tags/tag50.xml"/><Relationship Id="rId17" Type="http://schemas.openxmlformats.org/officeDocument/2006/relationships/tags" Target="../tags/tag55.xml"/><Relationship Id="rId25" Type="http://schemas.openxmlformats.org/officeDocument/2006/relationships/tags" Target="../tags/tag63.xml"/><Relationship Id="rId2" Type="http://schemas.openxmlformats.org/officeDocument/2006/relationships/tags" Target="../tags/tag40.xml"/><Relationship Id="rId16" Type="http://schemas.openxmlformats.org/officeDocument/2006/relationships/tags" Target="../tags/tag54.xml"/><Relationship Id="rId20" Type="http://schemas.openxmlformats.org/officeDocument/2006/relationships/tags" Target="../tags/tag58.xml"/><Relationship Id="rId29" Type="http://schemas.openxmlformats.org/officeDocument/2006/relationships/image" Target="../media/image10.png"/><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tags" Target="../tags/tag49.xml"/><Relationship Id="rId24" Type="http://schemas.openxmlformats.org/officeDocument/2006/relationships/tags" Target="../tags/tag62.xml"/><Relationship Id="rId5" Type="http://schemas.openxmlformats.org/officeDocument/2006/relationships/tags" Target="../tags/tag43.xml"/><Relationship Id="rId15" Type="http://schemas.openxmlformats.org/officeDocument/2006/relationships/tags" Target="../tags/tag53.xml"/><Relationship Id="rId23" Type="http://schemas.openxmlformats.org/officeDocument/2006/relationships/tags" Target="../tags/tag61.xml"/><Relationship Id="rId28" Type="http://schemas.openxmlformats.org/officeDocument/2006/relationships/image" Target="../media/image8.emf"/><Relationship Id="rId10" Type="http://schemas.openxmlformats.org/officeDocument/2006/relationships/tags" Target="../tags/tag48.xml"/><Relationship Id="rId19" Type="http://schemas.openxmlformats.org/officeDocument/2006/relationships/tags" Target="../tags/tag57.xml"/><Relationship Id="rId4" Type="http://schemas.openxmlformats.org/officeDocument/2006/relationships/tags" Target="../tags/tag42.xml"/><Relationship Id="rId9" Type="http://schemas.openxmlformats.org/officeDocument/2006/relationships/tags" Target="../tags/tag47.xml"/><Relationship Id="rId14" Type="http://schemas.openxmlformats.org/officeDocument/2006/relationships/tags" Target="../tags/tag52.xml"/><Relationship Id="rId22" Type="http://schemas.openxmlformats.org/officeDocument/2006/relationships/tags" Target="../tags/tag60.xml"/><Relationship Id="rId27" Type="http://schemas.openxmlformats.org/officeDocument/2006/relationships/oleObject" Target="../embeddings/oleObject9.bin"/><Relationship Id="rId30" Type="http://schemas.openxmlformats.org/officeDocument/2006/relationships/image" Target="../media/image11.emf"/></Relationships>
</file>

<file path=ppt/slideLayouts/_rels/slideLayout17.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4.xml"/><Relationship Id="rId7" Type="http://schemas.openxmlformats.org/officeDocument/2006/relationships/image" Target="../media/image3.png"/><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jpe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3.png"/><Relationship Id="rId7" Type="http://schemas.openxmlformats.org/officeDocument/2006/relationships/image" Target="../media/image16.wmf"/><Relationship Id="rId2" Type="http://schemas.openxmlformats.org/officeDocument/2006/relationships/slideMaster" Target="../slideMasters/slideMaster5.xml"/><Relationship Id="rId1" Type="http://schemas.openxmlformats.org/officeDocument/2006/relationships/tags" Target="../tags/tag68.xml"/><Relationship Id="rId6" Type="http://schemas.openxmlformats.org/officeDocument/2006/relationships/image" Target="../media/image15.emf"/><Relationship Id="rId5" Type="http://schemas.openxmlformats.org/officeDocument/2006/relationships/image" Target="../media/image14.emf"/><Relationship Id="rId4" Type="http://schemas.openxmlformats.org/officeDocument/2006/relationships/oleObject" Target="../embeddings/oleObject1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5.xml"/><Relationship Id="rId1" Type="http://schemas.openxmlformats.org/officeDocument/2006/relationships/tags" Target="../tags/tag69.xml"/><Relationship Id="rId5" Type="http://schemas.openxmlformats.org/officeDocument/2006/relationships/image" Target="../media/image17.png"/><Relationship Id="rId4" Type="http://schemas.openxmlformats.org/officeDocument/2006/relationships/image" Target="../media/image18.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18.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5.xml"/><Relationship Id="rId1" Type="http://schemas.openxmlformats.org/officeDocument/2006/relationships/tags" Target="../tags/tag71.xml"/><Relationship Id="rId4" Type="http://schemas.openxmlformats.org/officeDocument/2006/relationships/image" Target="../media/image12.emf"/></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5.xml"/><Relationship Id="rId1" Type="http://schemas.openxmlformats.org/officeDocument/2006/relationships/tags" Target="../tags/tag74.xml"/><Relationship Id="rId5" Type="http://schemas.openxmlformats.org/officeDocument/2006/relationships/image" Target="../media/image8.emf"/><Relationship Id="rId4" Type="http://schemas.openxmlformats.org/officeDocument/2006/relationships/oleObject" Target="../embeddings/oleObject16.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7.xml"/><Relationship Id="rId1" Type="http://schemas.openxmlformats.org/officeDocument/2006/relationships/tags" Target="../tags/tag76.xml"/><Relationship Id="rId5" Type="http://schemas.openxmlformats.org/officeDocument/2006/relationships/image" Target="../media/image8.emf"/><Relationship Id="rId4" Type="http://schemas.openxmlformats.org/officeDocument/2006/relationships/oleObject" Target="../embeddings/oleObject17.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79.xml"/><Relationship Id="rId1" Type="http://schemas.openxmlformats.org/officeDocument/2006/relationships/tags" Target="../tags/tag78.xml"/><Relationship Id="rId5" Type="http://schemas.openxmlformats.org/officeDocument/2006/relationships/image" Target="../media/image8.emf"/><Relationship Id="rId4" Type="http://schemas.openxmlformats.org/officeDocument/2006/relationships/oleObject" Target="../embeddings/oleObject18.bin"/></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6.xml"/><Relationship Id="rId1" Type="http://schemas.openxmlformats.org/officeDocument/2006/relationships/tags" Target="../tags/tag80.xml"/><Relationship Id="rId4" Type="http://schemas.openxmlformats.org/officeDocument/2006/relationships/image" Target="../media/image9.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19.emf"/><Relationship Id="rId4" Type="http://schemas.openxmlformats.org/officeDocument/2006/relationships/oleObject" Target="../embeddings/oleObject20.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20.emf"/><Relationship Id="rId4" Type="http://schemas.openxmlformats.org/officeDocument/2006/relationships/oleObject" Target="../embeddings/oleObject21.bin"/></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88.xml"/><Relationship Id="rId1" Type="http://schemas.openxmlformats.org/officeDocument/2006/relationships/tags" Target="../tags/tag87.xml"/><Relationship Id="rId6" Type="http://schemas.openxmlformats.org/officeDocument/2006/relationships/image" Target="../media/image14.emf"/><Relationship Id="rId5" Type="http://schemas.openxmlformats.org/officeDocument/2006/relationships/oleObject" Target="../embeddings/oleObject23.bin"/><Relationship Id="rId4" Type="http://schemas.openxmlformats.org/officeDocument/2006/relationships/image" Target="../media/image22.jpeg"/></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0.xml"/><Relationship Id="rId1" Type="http://schemas.openxmlformats.org/officeDocument/2006/relationships/tags" Target="../tags/tag89.xml"/><Relationship Id="rId5" Type="http://schemas.openxmlformats.org/officeDocument/2006/relationships/image" Target="../media/image14.emf"/><Relationship Id="rId4" Type="http://schemas.openxmlformats.org/officeDocument/2006/relationships/oleObject" Target="../embeddings/oleObject24.bin"/></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7.xml"/><Relationship Id="rId1" Type="http://schemas.openxmlformats.org/officeDocument/2006/relationships/tags" Target="../tags/tag91.xml"/><Relationship Id="rId4" Type="http://schemas.openxmlformats.org/officeDocument/2006/relationships/image" Target="../media/image14.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7.xml"/><Relationship Id="rId1" Type="http://schemas.openxmlformats.org/officeDocument/2006/relationships/tags" Target="../tags/tag92.xml"/><Relationship Id="rId5" Type="http://schemas.openxmlformats.org/officeDocument/2006/relationships/image" Target="../media/image23.png"/><Relationship Id="rId4" Type="http://schemas.openxmlformats.org/officeDocument/2006/relationships/image" Target="../media/image14.emf"/></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slideMaster" Target="../slideMasters/slideMaster7.xml"/><Relationship Id="rId7" Type="http://schemas.openxmlformats.org/officeDocument/2006/relationships/image" Target="../media/image16.wmf"/><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image" Target="../media/image14.emf"/><Relationship Id="rId5" Type="http://schemas.openxmlformats.org/officeDocument/2006/relationships/oleObject" Target="../embeddings/oleObject27.bin"/><Relationship Id="rId4" Type="http://schemas.openxmlformats.org/officeDocument/2006/relationships/image" Target="../media/image24.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image" Target="../media/image2.emf"/><Relationship Id="rId5" Type="http://schemas.openxmlformats.org/officeDocument/2006/relationships/oleObject" Target="../embeddings/oleObject1.bin"/><Relationship Id="rId4" Type="http://schemas.openxmlformats.org/officeDocument/2006/relationships/image" Target="../media/image1.jpe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4.jpe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5.jpeg"/><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7.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6.jpeg"/><Relationship Id="rId5" Type="http://schemas.openxmlformats.org/officeDocument/2006/relationships/image" Target="../media/image2.emf"/><Relationship Id="rId4" Type="http://schemas.openxmlformats.org/officeDocument/2006/relationships/oleObject" Target="../embeddings/oleObject4.bin"/></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2_Contents">
    <p:spTree>
      <p:nvGrpSpPr>
        <p:cNvPr id="1" name=""/>
        <p:cNvGrpSpPr/>
        <p:nvPr/>
      </p:nvGrpSpPr>
      <p:grpSpPr>
        <a:xfrm>
          <a:off x="0" y="0"/>
          <a:ext cx="0" cy="0"/>
          <a:chOff x="0" y="0"/>
          <a:chExt cx="0" cy="0"/>
        </a:xfrm>
      </p:grpSpPr>
      <p:sp>
        <p:nvSpPr>
          <p:cNvPr id="2" name="Title 1"/>
          <p:cNvSpPr>
            <a:spLocks noGrp="1"/>
          </p:cNvSpPr>
          <p:nvPr>
            <p:ph type="title"/>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5" name="Table Placeholder 4">
            <a:extLst>
              <a:ext uri="{FF2B5EF4-FFF2-40B4-BE49-F238E27FC236}">
                <a16:creationId xmlns:a16="http://schemas.microsoft.com/office/drawing/2014/main" id="{95A2BE92-ABF7-4A82-BC35-00F28F500FED}"/>
              </a:ext>
            </a:extLst>
          </p:cNvPr>
          <p:cNvSpPr>
            <a:spLocks noGrp="1"/>
          </p:cNvSpPr>
          <p:nvPr>
            <p:ph type="tbl" sz="quarter" idx="10"/>
          </p:nvPr>
        </p:nvSpPr>
        <p:spPr>
          <a:xfrm>
            <a:off x="609917" y="1137920"/>
            <a:ext cx="4957505" cy="4267457"/>
          </a:xfrm>
        </p:spPr>
        <p:txBody>
          <a:bodyPr/>
          <a:lstStyle/>
          <a:p>
            <a:endParaRPr lang="en-US" noProof="0"/>
          </a:p>
        </p:txBody>
      </p:sp>
      <p:sp>
        <p:nvSpPr>
          <p:cNvPr id="10" name="Text Placeholder 16">
            <a:extLst>
              <a:ext uri="{FF2B5EF4-FFF2-40B4-BE49-F238E27FC236}">
                <a16:creationId xmlns:a16="http://schemas.microsoft.com/office/drawing/2014/main" id="{DA81FCAA-64D2-4A9C-B16E-9C4E3BB431BB}"/>
              </a:ext>
            </a:extLst>
          </p:cNvPr>
          <p:cNvSpPr>
            <a:spLocks noGrp="1"/>
          </p:cNvSpPr>
          <p:nvPr>
            <p:ph type="body" sz="quarter" idx="14" hasCustomPrompt="1"/>
          </p:nvPr>
        </p:nvSpPr>
        <p:spPr>
          <a:xfrm>
            <a:off x="7133461" y="3813288"/>
            <a:ext cx="3089275" cy="180000"/>
          </a:xfrm>
        </p:spPr>
        <p:txBody>
          <a:bodyPr/>
          <a:lstStyle>
            <a:lvl1pPr marL="0" indent="0">
              <a:buNone/>
              <a:defRPr sz="1200">
                <a:solidFill>
                  <a:schemeClr val="bg1"/>
                </a:solidFill>
              </a:defRPr>
            </a:lvl1pPr>
          </a:lstStyle>
          <a:p>
            <a:pPr lvl="0"/>
            <a:r>
              <a:rPr lang="en-US" noProof="0"/>
              <a:t>Name Surname</a:t>
            </a:r>
          </a:p>
        </p:txBody>
      </p:sp>
      <p:sp>
        <p:nvSpPr>
          <p:cNvPr id="11" name="Text Placeholder 16">
            <a:extLst>
              <a:ext uri="{FF2B5EF4-FFF2-40B4-BE49-F238E27FC236}">
                <a16:creationId xmlns:a16="http://schemas.microsoft.com/office/drawing/2014/main" id="{03CDC117-35F2-47B2-85B2-29CB8EE7E096}"/>
              </a:ext>
            </a:extLst>
          </p:cNvPr>
          <p:cNvSpPr>
            <a:spLocks noGrp="1"/>
          </p:cNvSpPr>
          <p:nvPr>
            <p:ph type="body" sz="quarter" idx="15" hasCustomPrompt="1"/>
          </p:nvPr>
        </p:nvSpPr>
        <p:spPr>
          <a:xfrm>
            <a:off x="7133461" y="4055931"/>
            <a:ext cx="3089275" cy="180000"/>
          </a:xfrm>
        </p:spPr>
        <p:txBody>
          <a:bodyPr/>
          <a:lstStyle>
            <a:lvl1pPr marL="0" indent="0">
              <a:buNone/>
              <a:defRPr sz="1200">
                <a:solidFill>
                  <a:schemeClr val="bg1"/>
                </a:solidFill>
              </a:defRPr>
            </a:lvl1pPr>
          </a:lstStyle>
          <a:p>
            <a:pPr lvl="0"/>
            <a:r>
              <a:rPr lang="en-US" noProof="0"/>
              <a:t>Job Title to go here</a:t>
            </a:r>
          </a:p>
        </p:txBody>
      </p:sp>
      <p:sp>
        <p:nvSpPr>
          <p:cNvPr id="14"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123007" y="3578083"/>
            <a:ext cx="778959" cy="778959"/>
          </a:xfrm>
          <a:prstGeom prst="ellipse">
            <a:avLst/>
          </a:prstGeom>
        </p:spPr>
        <p:txBody>
          <a:bodyPr anchor="ctr"/>
          <a:lstStyle>
            <a:lvl1pPr marL="0" indent="0" algn="ctr">
              <a:buNone/>
              <a:defRPr sz="900">
                <a:solidFill>
                  <a:schemeClr val="bg1"/>
                </a:solidFill>
              </a:defRPr>
            </a:lvl1pPr>
          </a:lstStyle>
          <a:p>
            <a:endParaRPr lang="en-US" noProof="0"/>
          </a:p>
        </p:txBody>
      </p:sp>
      <p:sp>
        <p:nvSpPr>
          <p:cNvPr id="9" name="Text Placeholder 8">
            <a:extLst>
              <a:ext uri="{FF2B5EF4-FFF2-40B4-BE49-F238E27FC236}">
                <a16:creationId xmlns:a16="http://schemas.microsoft.com/office/drawing/2014/main" id="{5DB83DAE-9FEB-4E9C-85BA-A34BD239275A}"/>
              </a:ext>
            </a:extLst>
          </p:cNvPr>
          <p:cNvSpPr>
            <a:spLocks noGrp="1"/>
          </p:cNvSpPr>
          <p:nvPr>
            <p:ph type="body" sz="quarter" idx="17" hasCustomPrompt="1"/>
          </p:nvPr>
        </p:nvSpPr>
        <p:spPr>
          <a:xfrm>
            <a:off x="6123008" y="1137920"/>
            <a:ext cx="5465425" cy="373807"/>
          </a:xfrm>
        </p:spPr>
        <p:txBody>
          <a:bodyPr/>
          <a:lstStyle>
            <a:lvl1pPr marL="0" indent="0">
              <a:buNone/>
              <a:defRPr/>
            </a:lvl1pPr>
          </a:lstStyle>
          <a:p>
            <a:pPr lvl="0"/>
            <a:r>
              <a:rPr lang="en-US" noProof="0"/>
              <a:t>Key Takeaways</a:t>
            </a:r>
          </a:p>
        </p:txBody>
      </p:sp>
      <p:sp>
        <p:nvSpPr>
          <p:cNvPr id="15" name="Text Placeholder 8">
            <a:extLst>
              <a:ext uri="{FF2B5EF4-FFF2-40B4-BE49-F238E27FC236}">
                <a16:creationId xmlns:a16="http://schemas.microsoft.com/office/drawing/2014/main" id="{C1ABE303-7041-4312-AD03-0E872AEF99BE}"/>
              </a:ext>
            </a:extLst>
          </p:cNvPr>
          <p:cNvSpPr>
            <a:spLocks noGrp="1"/>
          </p:cNvSpPr>
          <p:nvPr>
            <p:ph type="body" sz="quarter" idx="18" hasCustomPrompt="1"/>
          </p:nvPr>
        </p:nvSpPr>
        <p:spPr>
          <a:xfrm>
            <a:off x="6123008" y="1635009"/>
            <a:ext cx="5465425" cy="1611554"/>
          </a:xfrm>
        </p:spPr>
        <p:txBody>
          <a:bodyPr/>
          <a:lstStyle>
            <a:lvl1pPr marL="0" indent="0">
              <a:buNone/>
              <a:defRPr sz="1600"/>
            </a:lvl1pPr>
          </a:lstStyle>
          <a:p>
            <a:pPr lvl="0"/>
            <a:r>
              <a:rPr lang="en-US" noProof="0"/>
              <a:t>Content EY Interstate Light, 16pt, Lorem ipsum dolor, 12pt, </a:t>
            </a:r>
            <a:r>
              <a:rPr lang="en-US" noProof="0" err="1"/>
              <a:t>Utinam</a:t>
            </a:r>
            <a:r>
              <a:rPr lang="en-US" noProof="0"/>
              <a:t> </a:t>
            </a:r>
            <a:r>
              <a:rPr lang="en-US" noProof="0" err="1"/>
              <a:t>nonumy</a:t>
            </a:r>
            <a:r>
              <a:rPr lang="en-US" noProof="0"/>
              <a:t> </a:t>
            </a:r>
            <a:r>
              <a:rPr lang="en-US" noProof="0" err="1"/>
              <a:t>abhorreant</a:t>
            </a:r>
            <a:r>
              <a:rPr lang="en-US" noProof="0"/>
              <a:t> </a:t>
            </a:r>
            <a:r>
              <a:rPr lang="en-US" noProof="0" err="1"/>
              <a:t>sead</a:t>
            </a:r>
            <a:r>
              <a:rPr lang="en-US" noProof="0"/>
              <a:t>. </a:t>
            </a:r>
            <a:r>
              <a:rPr lang="en-US" noProof="0" err="1"/>
              <a:t>Putant</a:t>
            </a:r>
            <a:r>
              <a:rPr lang="en-US" noProof="0"/>
              <a:t> </a:t>
            </a:r>
            <a:r>
              <a:rPr lang="en-US" noProof="0" err="1"/>
              <a:t>probatus</a:t>
            </a:r>
            <a:r>
              <a:rPr lang="en-US" noProof="0"/>
              <a:t> id vis, ad his </a:t>
            </a:r>
            <a:r>
              <a:rPr lang="en-US" noProof="0" err="1"/>
              <a:t>meis</a:t>
            </a:r>
            <a:r>
              <a:rPr lang="en-US" noProof="0"/>
              <a:t> </a:t>
            </a:r>
            <a:r>
              <a:rPr lang="en-US" noProof="0" err="1"/>
              <a:t>habemus</a:t>
            </a:r>
            <a:r>
              <a:rPr lang="en-US" noProof="0"/>
              <a:t> </a:t>
            </a:r>
            <a:r>
              <a:rPr lang="en-US" noProof="0" err="1"/>
              <a:t>repudiare</a:t>
            </a:r>
            <a:r>
              <a:rPr lang="en-US" noProof="0"/>
              <a:t>, has an </a:t>
            </a:r>
            <a:r>
              <a:rPr lang="en-US" noProof="0" err="1"/>
              <a:t>pericula</a:t>
            </a:r>
            <a:r>
              <a:rPr lang="en-US" noProof="0"/>
              <a:t> </a:t>
            </a:r>
            <a:r>
              <a:rPr lang="en-US" noProof="0" err="1"/>
              <a:t>tractatos</a:t>
            </a:r>
            <a:r>
              <a:rPr lang="en-US" noProof="0"/>
              <a:t>. </a:t>
            </a:r>
            <a:r>
              <a:rPr lang="en-US" noProof="0" err="1"/>
              <a:t>Nec</a:t>
            </a:r>
            <a:r>
              <a:rPr lang="en-US" noProof="0"/>
              <a:t> </a:t>
            </a:r>
            <a:r>
              <a:rPr lang="en-US" noProof="0" err="1"/>
              <a:t>debitis</a:t>
            </a:r>
            <a:r>
              <a:rPr lang="en-US" noProof="0"/>
              <a:t> </a:t>
            </a:r>
            <a:r>
              <a:rPr lang="en-US" noProof="0" err="1"/>
              <a:t>dissentias</a:t>
            </a:r>
            <a:r>
              <a:rPr lang="en-US" noProof="0"/>
              <a:t> ad. </a:t>
            </a:r>
            <a:r>
              <a:rPr lang="en-US" noProof="0" err="1"/>
              <a:t>Patrioque</a:t>
            </a:r>
            <a:r>
              <a:rPr lang="en-US" noProof="0"/>
              <a:t> </a:t>
            </a:r>
            <a:r>
              <a:rPr lang="en-US" noProof="0" err="1"/>
              <a:t>voluptatum</a:t>
            </a:r>
            <a:r>
              <a:rPr lang="en-US" noProof="0"/>
              <a:t> </a:t>
            </a:r>
            <a:r>
              <a:rPr lang="en-US" noProof="0" err="1"/>
              <a:t>sed</a:t>
            </a:r>
            <a:r>
              <a:rPr lang="en-US" noProof="0"/>
              <a:t> ex, id </a:t>
            </a:r>
            <a:r>
              <a:rPr lang="en-US" noProof="0" err="1"/>
              <a:t>admodum</a:t>
            </a:r>
            <a:r>
              <a:rPr lang="en-US" noProof="0"/>
              <a:t>.</a:t>
            </a:r>
          </a:p>
          <a:p>
            <a:pPr lvl="0"/>
            <a:endParaRPr lang="en-US" noProof="0"/>
          </a:p>
        </p:txBody>
      </p:sp>
      <p:sp>
        <p:nvSpPr>
          <p:cNvPr id="20" name="Line 10">
            <a:extLst>
              <a:ext uri="{FF2B5EF4-FFF2-40B4-BE49-F238E27FC236}">
                <a16:creationId xmlns:a16="http://schemas.microsoft.com/office/drawing/2014/main" id="{B69EB865-6B86-419B-923C-F7DDC68C9C66}"/>
              </a:ext>
            </a:extLst>
          </p:cNvPr>
          <p:cNvSpPr>
            <a:spLocks noChangeShapeType="1"/>
          </p:cNvSpPr>
          <p:nvPr userDrawn="1"/>
        </p:nvSpPr>
        <p:spPr bwMode="auto">
          <a:xfrm>
            <a:off x="609918" y="907750"/>
            <a:ext cx="10980000" cy="0"/>
          </a:xfrm>
          <a:prstGeom prst="line">
            <a:avLst/>
          </a:prstGeom>
          <a:noFill/>
          <a:ln w="1905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
        <p:nvSpPr>
          <p:cNvPr id="3" name="Date Placeholder 2">
            <a:extLst>
              <a:ext uri="{FF2B5EF4-FFF2-40B4-BE49-F238E27FC236}">
                <a16:creationId xmlns:a16="http://schemas.microsoft.com/office/drawing/2014/main" id="{C5822E28-B24F-4CF6-8F50-70ED7C22A114}"/>
              </a:ext>
            </a:extLst>
          </p:cNvPr>
          <p:cNvSpPr>
            <a:spLocks noGrp="1"/>
          </p:cNvSpPr>
          <p:nvPr>
            <p:ph type="dt" sz="half" idx="19"/>
          </p:nvPr>
        </p:nvSpPr>
        <p:spPr/>
        <p:txBody>
          <a:bodyPr/>
          <a:lstStyle/>
          <a:p>
            <a:fld id="{A91CD3ED-7A7F-49D0-8DF4-DD15BD764675}" type="datetime3">
              <a:rPr lang="en-US" noProof="0" smtClean="0"/>
              <a:t>25 September 2025</a:t>
            </a:fld>
            <a:endParaRPr lang="en-US" noProof="0"/>
          </a:p>
        </p:txBody>
      </p:sp>
      <p:sp>
        <p:nvSpPr>
          <p:cNvPr id="4" name="Footer Placeholder 3">
            <a:extLst>
              <a:ext uri="{FF2B5EF4-FFF2-40B4-BE49-F238E27FC236}">
                <a16:creationId xmlns:a16="http://schemas.microsoft.com/office/drawing/2014/main" id="{6865E1CD-A05B-41DC-B488-E4BA204E7AE5}"/>
              </a:ext>
            </a:extLst>
          </p:cNvPr>
          <p:cNvSpPr>
            <a:spLocks noGrp="1"/>
          </p:cNvSpPr>
          <p:nvPr>
            <p:ph type="ftr" sz="quarter" idx="20"/>
          </p:nvPr>
        </p:nvSpPr>
        <p:spPr/>
        <p:txBody>
          <a:bodyPr/>
          <a:lstStyle/>
          <a:p>
            <a:r>
              <a:rPr lang="en-US" noProof="0"/>
              <a:t>EY DE PPT Gallery</a:t>
            </a:r>
          </a:p>
        </p:txBody>
      </p:sp>
      <p:sp>
        <p:nvSpPr>
          <p:cNvPr id="6" name="Slide Number Placeholder 5">
            <a:extLst>
              <a:ext uri="{FF2B5EF4-FFF2-40B4-BE49-F238E27FC236}">
                <a16:creationId xmlns:a16="http://schemas.microsoft.com/office/drawing/2014/main" id="{5716ABDB-CF45-4001-9487-F3BA3DD8DACD}"/>
              </a:ext>
            </a:extLst>
          </p:cNvPr>
          <p:cNvSpPr>
            <a:spLocks noGrp="1"/>
          </p:cNvSpPr>
          <p:nvPr>
            <p:ph type="sldNum" sz="quarter" idx="21"/>
          </p:nvPr>
        </p:nvSpPr>
        <p:spPr/>
        <p:txBody>
          <a:bodyPr/>
          <a:lstStyle/>
          <a:p>
            <a:r>
              <a:rPr lang="en-US" noProof="0"/>
              <a:t>Page </a:t>
            </a:r>
            <a:fld id="{F1BC30E3-FFE5-4B91-AA19-87A149EBB9EE}" type="slidenum">
              <a:rPr lang="en-US" noProof="0" smtClean="0"/>
              <a:pPr/>
              <a:t>‹#›</a:t>
            </a:fld>
            <a:endParaRPr lang="en-US" noProof="0"/>
          </a:p>
        </p:txBody>
      </p:sp>
    </p:spTree>
    <p:extLst>
      <p:ext uri="{BB962C8B-B14F-4D97-AF65-F5344CB8AC3E}">
        <p14:creationId xmlns:p14="http://schemas.microsoft.com/office/powerpoint/2010/main" val="26788223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7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D032243-3131-466D-9331-4926BD8C5A52}" type="datetime3">
              <a:rPr lang="en-US" noProof="0" smtClean="0"/>
              <a:t>25 September 2025</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a:t>EY DE PPT Gallery</a:t>
            </a:r>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8" name="Line 10">
            <a:extLst>
              <a:ext uri="{FF2B5EF4-FFF2-40B4-BE49-F238E27FC236}">
                <a16:creationId xmlns:a16="http://schemas.microsoft.com/office/drawing/2014/main" id="{E3C29BC2-BC37-43DD-B618-05FAFA7E3D82}"/>
              </a:ext>
            </a:extLst>
          </p:cNvPr>
          <p:cNvSpPr>
            <a:spLocks noChangeShapeType="1"/>
          </p:cNvSpPr>
          <p:nvPr userDrawn="1"/>
        </p:nvSpPr>
        <p:spPr bwMode="auto">
          <a:xfrm>
            <a:off x="609918" y="10474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29938991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6_Standar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039D2C54-456B-4796-86B6-11EF575C3DA1}" type="datetime3">
              <a:rPr lang="en-US" noProof="0" smtClean="0"/>
              <a:t>25 September 2025</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a:t>EY DE PPT Gallery</a:t>
            </a:r>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10" name="Textplatzhalter 9"/>
          <p:cNvSpPr>
            <a:spLocks noGrp="1"/>
          </p:cNvSpPr>
          <p:nvPr>
            <p:ph type="body" sz="quarter" idx="14" hasCustomPrompt="1"/>
          </p:nvPr>
        </p:nvSpPr>
        <p:spPr>
          <a:xfrm>
            <a:off x="609917" y="1137920"/>
            <a:ext cx="8254800" cy="49464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Click to edit Master text styles</a:t>
            </a:r>
          </a:p>
          <a:p>
            <a:pPr marL="271463" marR="0" lvl="1"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Second level</a:t>
            </a:r>
          </a:p>
          <a:p>
            <a:pPr marL="511175" marR="0" lvl="2"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8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Third level</a:t>
            </a:r>
          </a:p>
          <a:p>
            <a:pPr marL="746125" marR="0" lvl="3"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6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Fourth level</a:t>
            </a:r>
          </a:p>
          <a:p>
            <a:pPr marL="944563" marR="0" lvl="4"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4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1572199179"/>
      </p:ext>
    </p:extLst>
  </p:cSld>
  <p:clrMapOvr>
    <a:masterClrMapping/>
  </p:clrMapOvr>
  <p:extLst>
    <p:ext uri="{DCECCB84-F9BA-43D5-87BE-67443E8EF086}">
      <p15:sldGuideLst xmlns:p15="http://schemas.microsoft.com/office/powerpoint/2012/main">
        <p15:guide id="1" orient="horz" pos="56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C982C9F5-6496-43C0-A783-6A80C214B102}" type="datetime3">
              <a:rPr lang="en-US" noProof="0" smtClean="0"/>
              <a:t>25 September 2025</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a:t>EY DE PPT Gallery</a:t>
            </a:r>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10" name="Textplatzhalter 9"/>
          <p:cNvSpPr>
            <a:spLocks noGrp="1"/>
          </p:cNvSpPr>
          <p:nvPr>
            <p:ph type="body" sz="quarter" idx="14" hasCustomPrompt="1"/>
          </p:nvPr>
        </p:nvSpPr>
        <p:spPr>
          <a:xfrm>
            <a:off x="609917" y="1137920"/>
            <a:ext cx="8254800" cy="49464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Click to edit Master text styles</a:t>
            </a:r>
          </a:p>
          <a:p>
            <a:pPr marL="271463" marR="0" lvl="1"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Second level</a:t>
            </a:r>
          </a:p>
          <a:p>
            <a:pPr marL="511175" marR="0" lvl="2"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8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Third level</a:t>
            </a:r>
          </a:p>
          <a:p>
            <a:pPr marL="746125" marR="0" lvl="3"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6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Fourth level</a:t>
            </a:r>
          </a:p>
          <a:p>
            <a:pPr marL="944563" marR="0" lvl="4"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4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637522562"/>
      </p:ext>
    </p:extLst>
  </p:cSld>
  <p:clrMapOvr>
    <a:masterClrMapping/>
  </p:clrMapOvr>
  <p:extLst>
    <p:ext uri="{DCECCB84-F9BA-43D5-87BE-67443E8EF086}">
      <p15:sldGuideLst xmlns:p15="http://schemas.microsoft.com/office/powerpoint/2012/main">
        <p15:guide id="1" orient="horz" pos="56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6A22B80D-09C6-4F75-BB32-4A7032B846C2}" type="datetime3">
              <a:rPr lang="en-US" noProof="0" smtClean="0"/>
              <a:t>25 September 2025</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en-US"/>
              <a:t>EY DE PPT Gallery</a:t>
            </a:r>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10" name="Textplatzhalter 9"/>
          <p:cNvSpPr>
            <a:spLocks noGrp="1"/>
          </p:cNvSpPr>
          <p:nvPr>
            <p:ph type="body" sz="quarter" idx="14" hasCustomPrompt="1"/>
          </p:nvPr>
        </p:nvSpPr>
        <p:spPr>
          <a:xfrm>
            <a:off x="609917" y="1137920"/>
            <a:ext cx="8254800" cy="4946400"/>
          </a:xfrm>
          <a:prstGeom prst="rect">
            <a:avLst/>
          </a:prstGeom>
        </p:spPr>
        <p:txBody>
          <a:bodyPr vert="horz" lIns="0" tIns="0" rIns="0" bIns="0" rtlCol="0">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Click to edit Master text styles</a:t>
            </a:r>
          </a:p>
          <a:p>
            <a:pPr marL="271463" marR="0" lvl="1"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Second level</a:t>
            </a:r>
          </a:p>
          <a:p>
            <a:pPr marL="511175" marR="0" lvl="2"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8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Third level</a:t>
            </a:r>
          </a:p>
          <a:p>
            <a:pPr marL="746125" marR="0" lvl="3"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6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Fourth level</a:t>
            </a:r>
          </a:p>
          <a:p>
            <a:pPr marL="944563" marR="0" lvl="4"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4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1024557991"/>
      </p:ext>
    </p:extLst>
  </p:cSld>
  <p:clrMapOvr>
    <a:masterClrMapping/>
  </p:clrMapOvr>
  <p:extLst>
    <p:ext uri="{DCECCB84-F9BA-43D5-87BE-67443E8EF086}">
      <p15:sldGuideLst xmlns:p15="http://schemas.microsoft.com/office/powerpoint/2012/main">
        <p15:guide id="1" orient="horz" pos="56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EYP Title only">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p:custDataLst>
              <p:tags r:id="rId1"/>
            </p:custDataLst>
            <p:extLst>
              <p:ext uri="{D42A27DB-BD31-4B8C-83A1-F6EECF244321}">
                <p14:modId xmlns:p14="http://schemas.microsoft.com/office/powerpoint/2010/main" val="662515812"/>
              </p:ext>
            </p:extLst>
          </p:nvPr>
        </p:nvGraphicFramePr>
        <p:xfrm>
          <a:off x="1593" y="1588"/>
          <a:ext cx="1588" cy="1589"/>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5"/>
                      <a:stretch>
                        <a:fillRect/>
                      </a:stretch>
                    </p:blipFill>
                    <p:spPr>
                      <a:xfrm>
                        <a:off x="1593" y="1588"/>
                        <a:ext cx="1588" cy="1589"/>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AA3264E-CB34-4429-9275-D4DC18E9B1E0}"/>
              </a:ext>
            </a:extLst>
          </p:cNvPr>
          <p:cNvSpPr/>
          <p:nvPr>
            <p:custDataLst>
              <p:tags r:id="rId2"/>
            </p:custDataLst>
          </p:nvPr>
        </p:nvSpPr>
        <p:spPr>
          <a:xfrm>
            <a:off x="0" y="1"/>
            <a:ext cx="158749" cy="158750"/>
          </a:xfrm>
          <a:prstGeom prst="rect">
            <a:avLst/>
          </a:prstGeom>
          <a:solidFill>
            <a:srgbClr val="74748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rtl="0"/>
            <a:endParaRPr kumimoji="0" lang="en-US" sz="1237" b="0" i="0" u="none" cap="none" baseline="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Tree>
    <p:extLst>
      <p:ext uri="{BB962C8B-B14F-4D97-AF65-F5344CB8AC3E}">
        <p14:creationId xmlns:p14="http://schemas.microsoft.com/office/powerpoint/2010/main" val="1909828220"/>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EYP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C62C99B-78B4-4BA5-9FF3-35A1CA77E11E}"/>
              </a:ext>
            </a:extLst>
          </p:cNvPr>
          <p:cNvGraphicFramePr>
            <a:graphicFrameLocks noChangeAspect="1"/>
          </p:cNvGraphicFramePr>
          <p:nvPr>
            <p:custDataLst>
              <p:tags r:id="rId1"/>
            </p:custDataLst>
            <p:extLst>
              <p:ext uri="{D42A27DB-BD31-4B8C-83A1-F6EECF244321}">
                <p14:modId xmlns:p14="http://schemas.microsoft.com/office/powerpoint/2010/main" val="104307284"/>
              </p:ext>
            </p:extLst>
          </p:nvPr>
        </p:nvGraphicFramePr>
        <p:xfrm>
          <a:off x="1593" y="1588"/>
          <a:ext cx="1588" cy="1589"/>
        </p:xfrm>
        <a:graphic>
          <a:graphicData uri="http://schemas.openxmlformats.org/presentationml/2006/ole">
            <mc:AlternateContent xmlns:mc="http://schemas.openxmlformats.org/markup-compatibility/2006">
              <mc:Choice xmlns:v="urn:schemas-microsoft-com:vml" Requires="v">
                <p:oleObj name="think-cell Slide" r:id="rId3" imgW="300" imgH="300" progId="TCLayout.ActiveDocument.1">
                  <p:embed/>
                </p:oleObj>
              </mc:Choice>
              <mc:Fallback>
                <p:oleObj name="think-cell Slide" r:id="rId3" imgW="300" imgH="300" progId="TCLayout.ActiveDocument.1">
                  <p:embed/>
                  <p:pic>
                    <p:nvPicPr>
                      <p:cNvPr id="2" name="Object 1" hidden="1">
                        <a:extLst>
                          <a:ext uri="{FF2B5EF4-FFF2-40B4-BE49-F238E27FC236}">
                            <a16:creationId xmlns:a16="http://schemas.microsoft.com/office/drawing/2014/main" id="{8C62C99B-78B4-4BA5-9FF3-35A1CA77E11E}"/>
                          </a:ext>
                        </a:extLst>
                      </p:cNvPr>
                      <p:cNvPicPr/>
                      <p:nvPr/>
                    </p:nvPicPr>
                    <p:blipFill>
                      <a:blip r:embed="rId4"/>
                      <a:stretch>
                        <a:fillRect/>
                      </a:stretch>
                    </p:blipFill>
                    <p:spPr>
                      <a:xfrm>
                        <a:off x="1593" y="1588"/>
                        <a:ext cx="1588" cy="1589"/>
                      </a:xfrm>
                      <a:prstGeom prst="rect">
                        <a:avLst/>
                      </a:prstGeom>
                    </p:spPr>
                  </p:pic>
                </p:oleObj>
              </mc:Fallback>
            </mc:AlternateContent>
          </a:graphicData>
        </a:graphic>
      </p:graphicFrame>
    </p:spTree>
    <p:extLst>
      <p:ext uri="{BB962C8B-B14F-4D97-AF65-F5344CB8AC3E}">
        <p14:creationId xmlns:p14="http://schemas.microsoft.com/office/powerpoint/2010/main" val="742423097"/>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EYP_ShapeSpecifications">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p:custDataLst>
              <p:tags r:id="rId1"/>
            </p:custDataLst>
            <p:extLst>
              <p:ext uri="{D42A27DB-BD31-4B8C-83A1-F6EECF244321}">
                <p14:modId xmlns:p14="http://schemas.microsoft.com/office/powerpoint/2010/main" val="3773087088"/>
              </p:ext>
            </p:ext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27" imgW="306" imgH="306" progId="TCLayout.ActiveDocument.1">
                  <p:embed/>
                </p:oleObj>
              </mc:Choice>
              <mc:Fallback>
                <p:oleObj name="think-cell Slide" r:id="rId27"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28"/>
                      <a:stretch>
                        <a:fillRect/>
                      </a:stretch>
                    </p:blipFill>
                    <p:spPr>
                      <a:xfrm>
                        <a:off x="1589" y="1589"/>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64FB760-C3F0-4C80-87F0-278137ABAE45}"/>
              </a:ext>
            </a:extLst>
          </p:cNvPr>
          <p:cNvSpPr/>
          <p:nvPr>
            <p:custDataLst>
              <p:tags r:id="rId2"/>
            </p:custDataLst>
          </p:nvPr>
        </p:nvSpPr>
        <p:spPr>
          <a:xfrm>
            <a:off x="0" y="1"/>
            <a:ext cx="158749" cy="158750"/>
          </a:xfrm>
          <a:prstGeom prst="rect">
            <a:avLst/>
          </a:prstGeom>
          <a:solidFill>
            <a:srgbClr val="C4C4CD"/>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l" rtl="0"/>
            <a:endParaRPr kumimoji="0" lang="en-US" sz="900" b="0" i="0" u="none" cap="none" baseline="0">
              <a:solidFill>
                <a:schemeClr val="bg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Grid">
            <a:extLst>
              <a:ext uri="{FF2B5EF4-FFF2-40B4-BE49-F238E27FC236}">
                <a16:creationId xmlns:a16="http://schemas.microsoft.com/office/drawing/2014/main" id="{B446B261-5697-4B3A-865E-C6F538C8BB84}"/>
              </a:ext>
            </a:extLst>
          </p:cNvPr>
          <p:cNvSpPr/>
          <p:nvPr/>
        </p:nvSpPr>
        <p:spPr>
          <a:xfrm>
            <a:off x="603384" y="1327149"/>
            <a:ext cx="10980000" cy="4797425"/>
          </a:xfrm>
          <a:prstGeom prst="rect">
            <a:avLst/>
          </a:prstGeom>
          <a:noFill/>
          <a:ln w="9525" cap="flat" cmpd="sng" algn="ctr">
            <a:solidFill>
              <a:srgbClr val="FF0000"/>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0359" tIns="30359" rIns="30359" bIns="30359" rtlCol="0" anchor="ctr" anchorCtr="0"/>
          <a:lstStyle/>
          <a:p>
            <a:pPr algn="l"/>
            <a:endParaRPr lang="en-US" sz="450" err="1">
              <a:solidFill>
                <a:schemeClr val="bg1"/>
              </a:solidFill>
            </a:endParaRPr>
          </a:p>
        </p:txBody>
      </p:sp>
      <p:sp>
        <p:nvSpPr>
          <p:cNvPr id="9" name="SectionHeader" descr="Super Headline">
            <a:extLst>
              <a:ext uri="{FF2B5EF4-FFF2-40B4-BE49-F238E27FC236}">
                <a16:creationId xmlns:a16="http://schemas.microsoft.com/office/drawing/2014/main" id="{7F6122C7-2E42-4480-BF4F-8D630CA808BF}"/>
              </a:ext>
            </a:extLst>
          </p:cNvPr>
          <p:cNvSpPr txBox="1"/>
          <p:nvPr/>
        </p:nvSpPr>
        <p:spPr>
          <a:xfrm>
            <a:off x="603385" y="77801"/>
            <a:ext cx="448841" cy="68673"/>
          </a:xfrm>
          <a:prstGeom prst="rect">
            <a:avLst/>
          </a:prstGeom>
          <a:noFill/>
        </p:spPr>
        <p:txBody>
          <a:bodyPr vert="horz" wrap="none" lIns="0" tIns="0" rIns="0" bIns="0" rtlCol="0">
            <a:spAutoFit/>
          </a:bodyPr>
          <a:lstStyle/>
          <a:p>
            <a:pPr>
              <a:lnSpc>
                <a:spcPct val="85000"/>
              </a:lnSpc>
              <a:spcAft>
                <a:spcPts val="253"/>
              </a:spcAft>
              <a:buSzPct val="75000"/>
            </a:pPr>
            <a:r>
              <a:rPr lang="en-US" sz="525">
                <a:solidFill>
                  <a:srgbClr val="1A9AFA"/>
                </a:solidFill>
                <a:cs typeface="Arial" panose="020B0604020202020204" pitchFamily="34" charset="0"/>
              </a:rPr>
              <a:t>Section header</a:t>
            </a:r>
          </a:p>
        </p:txBody>
      </p:sp>
      <p:sp>
        <p:nvSpPr>
          <p:cNvPr id="11" name="Subtitle">
            <a:extLst>
              <a:ext uri="{FF2B5EF4-FFF2-40B4-BE49-F238E27FC236}">
                <a16:creationId xmlns:a16="http://schemas.microsoft.com/office/drawing/2014/main" id="{DEFA5F07-5E00-4E2B-85F7-2AD1F183B795}"/>
              </a:ext>
            </a:extLst>
          </p:cNvPr>
          <p:cNvSpPr/>
          <p:nvPr/>
        </p:nvSpPr>
        <p:spPr>
          <a:xfrm>
            <a:off x="603384" y="964570"/>
            <a:ext cx="455253" cy="92333"/>
          </a:xfrm>
          <a:prstGeom prst="rect">
            <a:avLst/>
          </a:prstGeom>
          <a:noFill/>
          <a:ln w="9525">
            <a:noFill/>
          </a:ln>
          <a:extLst>
            <a:ext uri="{909E8E84-426E-40DD-AFC4-6F175D3DCCD1}">
              <a14:hiddenFill xmlns:a14="http://schemas.microsoft.com/office/drawing/2010/main">
                <a:solidFill>
                  <a:schemeClr val="accent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spAutoFit/>
          </a:bodyPr>
          <a:lstStyle/>
          <a:p>
            <a:pPr>
              <a:defRPr/>
            </a:pPr>
            <a:r>
              <a:rPr lang="en-US" sz="600">
                <a:solidFill>
                  <a:srgbClr val="2E2E38"/>
                </a:solidFill>
                <a:cs typeface="Arial" panose="020B0604020202020204" pitchFamily="34" charset="0"/>
              </a:rPr>
              <a:t>Subtitle (unit)</a:t>
            </a:r>
          </a:p>
        </p:txBody>
      </p:sp>
      <p:sp>
        <p:nvSpPr>
          <p:cNvPr id="12" name="Source" descr="Source">
            <a:extLst>
              <a:ext uri="{FF2B5EF4-FFF2-40B4-BE49-F238E27FC236}">
                <a16:creationId xmlns:a16="http://schemas.microsoft.com/office/drawing/2014/main" id="{2EB7D800-CD76-4D06-A8D8-ED05B9F784B1}"/>
              </a:ext>
            </a:extLst>
          </p:cNvPr>
          <p:cNvSpPr txBox="1"/>
          <p:nvPr/>
        </p:nvSpPr>
        <p:spPr>
          <a:xfrm>
            <a:off x="609917" y="6583680"/>
            <a:ext cx="360676" cy="39242"/>
          </a:xfrm>
          <a:prstGeom prst="rect">
            <a:avLst/>
          </a:prstGeom>
          <a:noFill/>
        </p:spPr>
        <p:txBody>
          <a:bodyPr vert="horz" wrap="none" lIns="0" tIns="0" rIns="0" bIns="0" rtlCol="0">
            <a:spAutoFit/>
          </a:bodyPr>
          <a:lstStyle/>
          <a:p>
            <a:pPr>
              <a:lnSpc>
                <a:spcPct val="85000"/>
              </a:lnSpc>
              <a:spcAft>
                <a:spcPts val="253"/>
              </a:spcAft>
              <a:buSzPct val="75000"/>
            </a:pPr>
            <a:r>
              <a:rPr lang="en-US" sz="300">
                <a:solidFill>
                  <a:srgbClr val="2E2E38"/>
                </a:solidFill>
                <a:cs typeface="Arial" panose="020B0604020202020204" pitchFamily="34" charset="0"/>
              </a:rPr>
              <a:t>Source: xxx; </a:t>
            </a:r>
            <a:r>
              <a:rPr lang="en-US" sz="300" err="1">
                <a:solidFill>
                  <a:srgbClr val="2E2E38"/>
                </a:solidFill>
                <a:cs typeface="Arial" panose="020B0604020202020204" pitchFamily="34" charset="0"/>
              </a:rPr>
              <a:t>yyy</a:t>
            </a:r>
            <a:r>
              <a:rPr lang="en-US" sz="300">
                <a:solidFill>
                  <a:srgbClr val="2E2E38"/>
                </a:solidFill>
                <a:cs typeface="Arial" panose="020B0604020202020204" pitchFamily="34" charset="0"/>
              </a:rPr>
              <a:t>; zzz</a:t>
            </a:r>
          </a:p>
        </p:txBody>
      </p:sp>
      <p:sp>
        <p:nvSpPr>
          <p:cNvPr id="13" name="SlideInfo">
            <a:extLst>
              <a:ext uri="{FF2B5EF4-FFF2-40B4-BE49-F238E27FC236}">
                <a16:creationId xmlns:a16="http://schemas.microsoft.com/office/drawing/2014/main" id="{E31C99E6-AEF7-44B4-A771-8B3283C9815A}"/>
              </a:ext>
            </a:extLst>
          </p:cNvPr>
          <p:cNvSpPr/>
          <p:nvPr/>
        </p:nvSpPr>
        <p:spPr>
          <a:xfrm>
            <a:off x="10663382" y="964570"/>
            <a:ext cx="926536" cy="92333"/>
          </a:xfrm>
          <a:prstGeom prst="rect">
            <a:avLst/>
          </a:prstGeom>
          <a:no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t" anchorCtr="0" forceAA="0" compatLnSpc="1">
            <a:prstTxWarp prst="textNoShape">
              <a:avLst/>
            </a:prstTxWarp>
            <a:spAutoFit/>
          </a:bodyPr>
          <a:lstStyle/>
          <a:p>
            <a:pPr marL="0" marR="0" lvl="0" indent="0" algn="r" defTabSz="385557" rtl="0" eaLnBrk="1" fontAlgn="auto" latinLnBrk="0" hangingPunct="1">
              <a:lnSpc>
                <a:spcPct val="100000"/>
              </a:lnSpc>
              <a:spcBef>
                <a:spcPts val="0"/>
              </a:spcBef>
              <a:spcAft>
                <a:spcPts val="0"/>
              </a:spcAft>
              <a:buClrTx/>
              <a:buSzTx/>
              <a:buFontTx/>
              <a:buNone/>
              <a:tabLst/>
              <a:defRPr/>
            </a:pPr>
            <a:r>
              <a:rPr kumimoji="0" lang="en-US" sz="600" b="0" i="0" u="none" strike="noStrike" kern="0" cap="all" spc="0" normalizeH="0" noProof="0">
                <a:ln>
                  <a:noFill/>
                </a:ln>
                <a:solidFill>
                  <a:srgbClr val="747480"/>
                </a:solidFill>
                <a:effectLst/>
                <a:uLnTx/>
                <a:uFillTx/>
                <a:latin typeface="+mn-lt"/>
                <a:ea typeface="+mn-ea"/>
                <a:cs typeface="+mn-cs"/>
              </a:rPr>
              <a:t>back-up | preliminary</a:t>
            </a:r>
          </a:p>
        </p:txBody>
      </p:sp>
      <p:sp>
        <p:nvSpPr>
          <p:cNvPr id="15" name="TrackerBounds">
            <a:extLst>
              <a:ext uri="{FF2B5EF4-FFF2-40B4-BE49-F238E27FC236}">
                <a16:creationId xmlns:a16="http://schemas.microsoft.com/office/drawing/2014/main" id="{12184C22-680D-4AF2-BB1B-FD2737ECE8A9}"/>
              </a:ext>
            </a:extLst>
          </p:cNvPr>
          <p:cNvSpPr/>
          <p:nvPr/>
        </p:nvSpPr>
        <p:spPr>
          <a:xfrm>
            <a:off x="9588949" y="129268"/>
            <a:ext cx="1999484" cy="710598"/>
          </a:xfrm>
          <a:prstGeom prst="rect">
            <a:avLst/>
          </a:prstGeom>
          <a:noFill/>
          <a:ln w="9525" cap="flat" cmpd="sng" algn="ctr">
            <a:solidFill>
              <a:srgbClr val="1A9AFA"/>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0359" tIns="30359" rIns="30359" bIns="30359" rtlCol="0" anchor="ctr" anchorCtr="0"/>
          <a:lstStyle/>
          <a:p>
            <a:pPr algn="ctr"/>
            <a:endParaRPr lang="en-US" sz="450">
              <a:solidFill>
                <a:schemeClr val="accent2"/>
              </a:solidFill>
            </a:endParaRPr>
          </a:p>
        </p:txBody>
      </p:sp>
      <p:sp>
        <p:nvSpPr>
          <p:cNvPr id="16" name="ChevronBounds">
            <a:extLst>
              <a:ext uri="{FF2B5EF4-FFF2-40B4-BE49-F238E27FC236}">
                <a16:creationId xmlns:a16="http://schemas.microsoft.com/office/drawing/2014/main" id="{1511A0AA-77B5-40AC-9C13-50BA9E5E7D00}"/>
              </a:ext>
            </a:extLst>
          </p:cNvPr>
          <p:cNvSpPr/>
          <p:nvPr/>
        </p:nvSpPr>
        <p:spPr>
          <a:xfrm>
            <a:off x="9588949" y="268567"/>
            <a:ext cx="1999484" cy="432000"/>
          </a:xfrm>
          <a:prstGeom prst="rect">
            <a:avLst/>
          </a:prstGeom>
          <a:noFill/>
          <a:ln w="9525" cap="flat" cmpd="sng" algn="ctr">
            <a:solidFill>
              <a:srgbClr val="FF810A"/>
            </a:solidFill>
            <a:prstDash val="dash"/>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lIns="30359" tIns="30359" rIns="30359" bIns="30359" rtlCol="0" anchor="ctr" anchorCtr="0"/>
          <a:lstStyle/>
          <a:p>
            <a:pPr algn="ctr"/>
            <a:r>
              <a:rPr lang="en-US" sz="450">
                <a:solidFill>
                  <a:srgbClr val="1A9AFA"/>
                </a:solidFill>
              </a:rPr>
              <a:t>Space for chevrons</a:t>
            </a:r>
          </a:p>
        </p:txBody>
      </p:sp>
      <p:sp>
        <p:nvSpPr>
          <p:cNvPr id="17" name="Footnote" descr="Footnote">
            <a:extLst>
              <a:ext uri="{FF2B5EF4-FFF2-40B4-BE49-F238E27FC236}">
                <a16:creationId xmlns:a16="http://schemas.microsoft.com/office/drawing/2014/main" id="{D1074E5C-601C-464E-8694-C182917CC12A}"/>
              </a:ext>
            </a:extLst>
          </p:cNvPr>
          <p:cNvSpPr txBox="1"/>
          <p:nvPr/>
        </p:nvSpPr>
        <p:spPr>
          <a:xfrm>
            <a:off x="609916" y="6144768"/>
            <a:ext cx="9985812" cy="404226"/>
          </a:xfrm>
          <a:prstGeom prst="rect">
            <a:avLst/>
          </a:prstGeom>
          <a:noFill/>
        </p:spPr>
        <p:txBody>
          <a:bodyPr vert="horz" wrap="square" lIns="0" tIns="0" rIns="0" bIns="0" rtlCol="0" anchor="b" anchorCtr="0">
            <a:noAutofit/>
          </a:bodyPr>
          <a:lstStyle/>
          <a:p>
            <a:pPr marL="40163" indent="-40163">
              <a:spcBef>
                <a:spcPct val="0"/>
              </a:spcBef>
              <a:spcAft>
                <a:spcPct val="0"/>
              </a:spcAft>
              <a:buSzPct val="100000"/>
              <a:buFont typeface="Arial" pitchFamily="34" charset="0"/>
              <a:buAutoNum type="arabicPeriod"/>
            </a:pPr>
            <a:r>
              <a:rPr lang="en-US" sz="300">
                <a:solidFill>
                  <a:srgbClr val="2E2E38"/>
                </a:solidFill>
                <a:cs typeface="Arial" panose="020B0604020202020204" pitchFamily="34" charset="0"/>
              </a:rPr>
              <a:t>Footnote</a:t>
            </a:r>
          </a:p>
        </p:txBody>
      </p:sp>
      <p:graphicFrame>
        <p:nvGraphicFramePr>
          <p:cNvPr id="18" name="Table">
            <a:extLst>
              <a:ext uri="{FF2B5EF4-FFF2-40B4-BE49-F238E27FC236}">
                <a16:creationId xmlns:a16="http://schemas.microsoft.com/office/drawing/2014/main" id="{E1176629-106D-474A-BCB6-97B9068D484C}"/>
              </a:ext>
            </a:extLst>
          </p:cNvPr>
          <p:cNvGraphicFramePr>
            <a:graphicFrameLocks noGrp="1"/>
          </p:cNvGraphicFramePr>
          <p:nvPr>
            <p:extLst>
              <p:ext uri="{D42A27DB-BD31-4B8C-83A1-F6EECF244321}">
                <p14:modId xmlns:p14="http://schemas.microsoft.com/office/powerpoint/2010/main" val="886371140"/>
              </p:ext>
            </p:extLst>
          </p:nvPr>
        </p:nvGraphicFramePr>
        <p:xfrm>
          <a:off x="946345" y="3344548"/>
          <a:ext cx="4788000" cy="1853351"/>
        </p:xfrm>
        <a:graphic>
          <a:graphicData uri="http://schemas.openxmlformats.org/drawingml/2006/table">
            <a:tbl>
              <a:tblPr firstRow="1" bandRow="1">
                <a:tableStyleId>{5C22544A-7EE6-4342-B048-85BDC9FD1C3A}</a:tableStyleId>
              </a:tblPr>
              <a:tblGrid>
                <a:gridCol w="1596001">
                  <a:extLst>
                    <a:ext uri="{9D8B030D-6E8A-4147-A177-3AD203B41FA5}">
                      <a16:colId xmlns:a16="http://schemas.microsoft.com/office/drawing/2014/main" val="1000314679"/>
                    </a:ext>
                  </a:extLst>
                </a:gridCol>
                <a:gridCol w="1596001">
                  <a:extLst>
                    <a:ext uri="{9D8B030D-6E8A-4147-A177-3AD203B41FA5}">
                      <a16:colId xmlns:a16="http://schemas.microsoft.com/office/drawing/2014/main" val="587981265"/>
                    </a:ext>
                  </a:extLst>
                </a:gridCol>
                <a:gridCol w="1596001">
                  <a:extLst>
                    <a:ext uri="{9D8B030D-6E8A-4147-A177-3AD203B41FA5}">
                      <a16:colId xmlns:a16="http://schemas.microsoft.com/office/drawing/2014/main" val="4248580404"/>
                    </a:ext>
                  </a:extLst>
                </a:gridCol>
              </a:tblGrid>
              <a:tr h="187539">
                <a:tc>
                  <a:txBody>
                    <a:bodyPr/>
                    <a:lstStyle/>
                    <a:p>
                      <a:pPr marL="108000" indent="-108000" algn="ctr">
                        <a:buClr>
                          <a:srgbClr val="1A9AFA"/>
                        </a:buClr>
                        <a:buSzPct val="75000"/>
                        <a:buFontTx/>
                        <a:buNone/>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C4C4CD"/>
                    </a:solidFill>
                  </a:tcPr>
                </a:tc>
                <a:tc>
                  <a:txBody>
                    <a:bodyPr/>
                    <a:lstStyle/>
                    <a:p>
                      <a:pPr marL="108000" indent="-108000" algn="ctr">
                        <a:buClr>
                          <a:srgbClr val="1A9AFA"/>
                        </a:buClr>
                        <a:buSzPct val="75000"/>
                        <a:buFontTx/>
                        <a:buNone/>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C4C4CD"/>
                    </a:solidFill>
                  </a:tcPr>
                </a:tc>
                <a:tc>
                  <a:txBody>
                    <a:bodyPr/>
                    <a:lstStyle/>
                    <a:p>
                      <a:pPr marL="108000" indent="-108000" algn="ctr">
                        <a:buClr>
                          <a:srgbClr val="1A9AFA"/>
                        </a:buClr>
                        <a:buSzPct val="75000"/>
                        <a:buFontTx/>
                        <a:buNone/>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C4C4CD"/>
                    </a:solidFill>
                  </a:tcPr>
                </a:tc>
                <a:extLst>
                  <a:ext uri="{0D108BD9-81ED-4DB2-BD59-A6C34878D82A}">
                    <a16:rowId xmlns:a16="http://schemas.microsoft.com/office/drawing/2014/main" val="3414655119"/>
                  </a:ext>
                </a:extLst>
              </a:tr>
              <a:tr h="832906">
                <a:tc>
                  <a:txBody>
                    <a:bodyPr/>
                    <a:lstStyle/>
                    <a:p>
                      <a:pPr marL="90000" indent="-90000" algn="l">
                        <a:buClr>
                          <a:srgbClr val="1A9AFA"/>
                        </a:buClr>
                        <a:buSzPct val="75000"/>
                        <a:buFontTx/>
                        <a:buNone/>
                      </a:pPr>
                      <a:endParaRPr lang="en-US" sz="1200" b="0">
                        <a:solidFill>
                          <a:srgbClr val="1A9AFA"/>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90000" indent="-90000" algn="l">
                        <a:buClr>
                          <a:srgbClr val="1A9AFA"/>
                        </a:buClr>
                        <a:buSzPct val="75000"/>
                        <a:buFont typeface="Wingdings 3" panose="05040102010807070707" pitchFamily="18" charset="2"/>
                        <a:buChar char=""/>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90000" indent="-90000" algn="l">
                        <a:buClr>
                          <a:srgbClr val="1A9AFA"/>
                        </a:buClr>
                        <a:buSzPct val="75000"/>
                        <a:buFont typeface="Wingdings 3" panose="05040102010807070707" pitchFamily="18" charset="2"/>
                        <a:buChar char=""/>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275429890"/>
                  </a:ext>
                </a:extLst>
              </a:tr>
              <a:tr h="832906">
                <a:tc>
                  <a:txBody>
                    <a:bodyPr/>
                    <a:lstStyle/>
                    <a:p>
                      <a:pPr marL="90000" indent="-90000" algn="l">
                        <a:buClr>
                          <a:srgbClr val="1A9AFA"/>
                        </a:buClr>
                        <a:buSzPct val="75000"/>
                        <a:buFontTx/>
                        <a:buNone/>
                      </a:pPr>
                      <a:endParaRPr lang="en-US" sz="1200" b="0">
                        <a:solidFill>
                          <a:srgbClr val="1A9AFA"/>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90000" indent="-90000" algn="l">
                        <a:buClr>
                          <a:srgbClr val="1A9AFA"/>
                        </a:buClr>
                        <a:buSzPct val="75000"/>
                        <a:buFont typeface="Wingdings 3" panose="05040102010807070707" pitchFamily="18" charset="2"/>
                        <a:buChar char=""/>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90000" indent="-90000" algn="l">
                        <a:buClr>
                          <a:srgbClr val="1A9AFA"/>
                        </a:buClr>
                        <a:buSzPct val="75000"/>
                        <a:buFont typeface="Wingdings 3" panose="05040102010807070707" pitchFamily="18" charset="2"/>
                        <a:buChar char=""/>
                      </a:pPr>
                      <a:endParaRPr lang="en-US" sz="1200" b="0">
                        <a:solidFill>
                          <a:srgbClr val="2E2E38"/>
                        </a:solidFill>
                        <a:latin typeface="Arial" panose="020B0604020202020204" pitchFamily="34" charset="0"/>
                      </a:endParaRPr>
                    </a:p>
                  </a:txBody>
                  <a:tcPr marL="72009" marR="72009" marT="0" marB="0" anchor="ctr">
                    <a:lnL w="9525" cap="flat" cmpd="sng" algn="ctr">
                      <a:solidFill>
                        <a:srgbClr val="767680"/>
                      </a:solidFill>
                      <a:prstDash val="solid"/>
                      <a:round/>
                      <a:headEnd type="none" w="med" len="med"/>
                      <a:tailEnd type="none" w="med" len="med"/>
                    </a:lnL>
                    <a:lnR w="9525" cap="flat" cmpd="sng" algn="ctr">
                      <a:solidFill>
                        <a:srgbClr val="767680"/>
                      </a:solidFill>
                      <a:prstDash val="solid"/>
                      <a:round/>
                      <a:headEnd type="none" w="med" len="med"/>
                      <a:tailEnd type="none" w="med" len="med"/>
                    </a:lnR>
                    <a:lnT w="9525" cap="flat" cmpd="sng" algn="ctr">
                      <a:solidFill>
                        <a:srgbClr val="767680"/>
                      </a:solidFill>
                      <a:prstDash val="solid"/>
                      <a:round/>
                      <a:headEnd type="none" w="med" len="med"/>
                      <a:tailEnd type="none" w="med" len="med"/>
                    </a:lnT>
                    <a:lnB w="9525" cap="flat" cmpd="sng" algn="ctr">
                      <a:solidFill>
                        <a:srgbClr val="767680"/>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751924294"/>
                  </a:ext>
                </a:extLst>
              </a:tr>
            </a:tbl>
          </a:graphicData>
        </a:graphic>
      </p:graphicFrame>
      <p:grpSp>
        <p:nvGrpSpPr>
          <p:cNvPr id="19" name="NumberedTracker_Blue">
            <a:extLst>
              <a:ext uri="{FF2B5EF4-FFF2-40B4-BE49-F238E27FC236}">
                <a16:creationId xmlns:a16="http://schemas.microsoft.com/office/drawing/2014/main" id="{99781829-5581-4677-B5EC-F7C47520E773}"/>
              </a:ext>
            </a:extLst>
          </p:cNvPr>
          <p:cNvGrpSpPr/>
          <p:nvPr/>
        </p:nvGrpSpPr>
        <p:grpSpPr>
          <a:xfrm>
            <a:off x="6570484" y="3121087"/>
            <a:ext cx="2006600" cy="287384"/>
            <a:chOff x="7013159" y="2413792"/>
            <a:chExt cx="2006600" cy="287384"/>
          </a:xfrm>
        </p:grpSpPr>
        <p:sp>
          <p:nvSpPr>
            <p:cNvPr id="20" name="SelectedNumber">
              <a:extLst>
                <a:ext uri="{FF2B5EF4-FFF2-40B4-BE49-F238E27FC236}">
                  <a16:creationId xmlns:a16="http://schemas.microsoft.com/office/drawing/2014/main" id="{916BADF3-685D-4FA6-AFE0-CF21231E1D2F}"/>
                </a:ext>
              </a:extLst>
            </p:cNvPr>
            <p:cNvSpPr/>
            <p:nvPr>
              <p:custDataLst>
                <p:tags r:id="rId22"/>
              </p:custDataLst>
            </p:nvPr>
          </p:nvSpPr>
          <p:spPr>
            <a:xfrm>
              <a:off x="7013159" y="2413792"/>
              <a:ext cx="261620" cy="136800"/>
            </a:xfrm>
            <a:prstGeom prst="rect">
              <a:avLst/>
            </a:prstGeom>
            <a:solidFill>
              <a:srgbClr val="1A9AF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b="1">
                  <a:solidFill>
                    <a:srgbClr val="FFFFFF"/>
                  </a:solidFill>
                  <a:latin typeface="Arial" panose="020B0604020202020204" pitchFamily="34" charset="0"/>
                </a:rPr>
                <a:t>1</a:t>
              </a:r>
              <a:endParaRPr lang="en-US" sz="375" b="1" err="1">
                <a:solidFill>
                  <a:srgbClr val="FFFFFF"/>
                </a:solidFill>
                <a:latin typeface="Arial" panose="020B0604020202020204" pitchFamily="34" charset="0"/>
              </a:endParaRPr>
            </a:p>
          </p:txBody>
        </p:sp>
        <p:sp>
          <p:nvSpPr>
            <p:cNvPr id="21" name="Selected">
              <a:extLst>
                <a:ext uri="{FF2B5EF4-FFF2-40B4-BE49-F238E27FC236}">
                  <a16:creationId xmlns:a16="http://schemas.microsoft.com/office/drawing/2014/main" id="{1F6C7114-EF90-4545-BD13-8737C8905BE3}"/>
                </a:ext>
              </a:extLst>
            </p:cNvPr>
            <p:cNvSpPr/>
            <p:nvPr>
              <p:custDataLst>
                <p:tags r:id="rId23"/>
              </p:custDataLst>
            </p:nvPr>
          </p:nvSpPr>
          <p:spPr>
            <a:xfrm>
              <a:off x="7287479" y="2413792"/>
              <a:ext cx="1732280" cy="136800"/>
            </a:xfrm>
            <a:prstGeom prst="rect">
              <a:avLst/>
            </a:prstGeom>
            <a:solidFill>
              <a:srgbClr val="1A9AF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b="1">
                  <a:solidFill>
                    <a:srgbClr val="FFFFFF"/>
                  </a:solidFill>
                  <a:latin typeface="Arial" panose="020B0604020202020204" pitchFamily="34" charset="0"/>
                </a:rPr>
                <a:t>Selected</a:t>
              </a:r>
            </a:p>
          </p:txBody>
        </p:sp>
        <p:sp>
          <p:nvSpPr>
            <p:cNvPr id="22" name="UnselectedNumber">
              <a:extLst>
                <a:ext uri="{FF2B5EF4-FFF2-40B4-BE49-F238E27FC236}">
                  <a16:creationId xmlns:a16="http://schemas.microsoft.com/office/drawing/2014/main" id="{E13BDA0B-2F16-4F2F-BD43-72C31A83C958}"/>
                </a:ext>
              </a:extLst>
            </p:cNvPr>
            <p:cNvSpPr/>
            <p:nvPr>
              <p:custDataLst>
                <p:tags r:id="rId24"/>
              </p:custDataLst>
            </p:nvPr>
          </p:nvSpPr>
          <p:spPr>
            <a:xfrm>
              <a:off x="7013159" y="2564376"/>
              <a:ext cx="261620" cy="136800"/>
            </a:xfrm>
            <a:prstGeom prst="rect">
              <a:avLst/>
            </a:prstGeom>
            <a:solidFill>
              <a:srgbClr val="E1E1E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a:solidFill>
                    <a:srgbClr val="747480"/>
                  </a:solidFill>
                  <a:latin typeface="Arial" panose="020B0604020202020204" pitchFamily="34" charset="0"/>
                </a:rPr>
                <a:t>2</a:t>
              </a:r>
            </a:p>
          </p:txBody>
        </p:sp>
        <p:sp>
          <p:nvSpPr>
            <p:cNvPr id="23" name="Unselected">
              <a:extLst>
                <a:ext uri="{FF2B5EF4-FFF2-40B4-BE49-F238E27FC236}">
                  <a16:creationId xmlns:a16="http://schemas.microsoft.com/office/drawing/2014/main" id="{7115B848-59BC-456D-9830-D60A2CFBAA8F}"/>
                </a:ext>
              </a:extLst>
            </p:cNvPr>
            <p:cNvSpPr/>
            <p:nvPr>
              <p:custDataLst>
                <p:tags r:id="rId25"/>
              </p:custDataLst>
            </p:nvPr>
          </p:nvSpPr>
          <p:spPr>
            <a:xfrm>
              <a:off x="7287479" y="2564376"/>
              <a:ext cx="1732280" cy="136800"/>
            </a:xfrm>
            <a:prstGeom prst="rect">
              <a:avLst/>
            </a:prstGeom>
            <a:solidFill>
              <a:srgbClr val="E1E1E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a:solidFill>
                    <a:srgbClr val="747480"/>
                  </a:solidFill>
                  <a:latin typeface="Arial" panose="020B0604020202020204" pitchFamily="34" charset="0"/>
                </a:rPr>
                <a:t>Unselected</a:t>
              </a:r>
            </a:p>
          </p:txBody>
        </p:sp>
      </p:grpSp>
      <p:grpSp>
        <p:nvGrpSpPr>
          <p:cNvPr id="24" name="NumberedTracker_Gray">
            <a:extLst>
              <a:ext uri="{FF2B5EF4-FFF2-40B4-BE49-F238E27FC236}">
                <a16:creationId xmlns:a16="http://schemas.microsoft.com/office/drawing/2014/main" id="{5F45E0CD-546C-4D0A-AAFE-34CFD62A8950}"/>
              </a:ext>
            </a:extLst>
          </p:cNvPr>
          <p:cNvGrpSpPr/>
          <p:nvPr/>
        </p:nvGrpSpPr>
        <p:grpSpPr>
          <a:xfrm>
            <a:off x="6570484" y="3620033"/>
            <a:ext cx="2006600" cy="285573"/>
            <a:chOff x="3812540" y="2712440"/>
            <a:chExt cx="2006600" cy="285573"/>
          </a:xfrm>
        </p:grpSpPr>
        <p:sp>
          <p:nvSpPr>
            <p:cNvPr id="25" name="SelectedNumber">
              <a:extLst>
                <a:ext uri="{FF2B5EF4-FFF2-40B4-BE49-F238E27FC236}">
                  <a16:creationId xmlns:a16="http://schemas.microsoft.com/office/drawing/2014/main" id="{00C31DA8-9593-4D39-B5D7-7DFDA80C1E03}"/>
                </a:ext>
              </a:extLst>
            </p:cNvPr>
            <p:cNvSpPr/>
            <p:nvPr>
              <p:custDataLst>
                <p:tags r:id="rId18"/>
              </p:custDataLst>
            </p:nvPr>
          </p:nvSpPr>
          <p:spPr>
            <a:xfrm>
              <a:off x="3812540" y="2712440"/>
              <a:ext cx="261620" cy="136800"/>
            </a:xfrm>
            <a:prstGeom prst="rect">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b="1">
                  <a:solidFill>
                    <a:srgbClr val="FFFFFF"/>
                  </a:solidFill>
                  <a:latin typeface="Arial" panose="020B0604020202020204" pitchFamily="34" charset="0"/>
                </a:rPr>
                <a:t>1</a:t>
              </a:r>
            </a:p>
          </p:txBody>
        </p:sp>
        <p:sp>
          <p:nvSpPr>
            <p:cNvPr id="26" name="Selected">
              <a:extLst>
                <a:ext uri="{FF2B5EF4-FFF2-40B4-BE49-F238E27FC236}">
                  <a16:creationId xmlns:a16="http://schemas.microsoft.com/office/drawing/2014/main" id="{04FAC387-8731-481F-8C59-791390012D90}"/>
                </a:ext>
              </a:extLst>
            </p:cNvPr>
            <p:cNvSpPr/>
            <p:nvPr>
              <p:custDataLst>
                <p:tags r:id="rId19"/>
              </p:custDataLst>
            </p:nvPr>
          </p:nvSpPr>
          <p:spPr>
            <a:xfrm>
              <a:off x="4086860" y="2712440"/>
              <a:ext cx="1732280" cy="136800"/>
            </a:xfrm>
            <a:prstGeom prst="rect">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b="1">
                  <a:solidFill>
                    <a:srgbClr val="FFFFFF"/>
                  </a:solidFill>
                  <a:latin typeface="Arial" panose="020B0604020202020204" pitchFamily="34" charset="0"/>
                </a:rPr>
                <a:t>Selected</a:t>
              </a:r>
            </a:p>
          </p:txBody>
        </p:sp>
        <p:sp>
          <p:nvSpPr>
            <p:cNvPr id="27" name="UnselectedNumber">
              <a:extLst>
                <a:ext uri="{FF2B5EF4-FFF2-40B4-BE49-F238E27FC236}">
                  <a16:creationId xmlns:a16="http://schemas.microsoft.com/office/drawing/2014/main" id="{27CCCAA5-11FF-46BA-88B4-815973A6D722}"/>
                </a:ext>
              </a:extLst>
            </p:cNvPr>
            <p:cNvSpPr/>
            <p:nvPr>
              <p:custDataLst>
                <p:tags r:id="rId20"/>
              </p:custDataLst>
            </p:nvPr>
          </p:nvSpPr>
          <p:spPr>
            <a:xfrm>
              <a:off x="3812540" y="2861213"/>
              <a:ext cx="261620" cy="136800"/>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a:solidFill>
                    <a:srgbClr val="747480"/>
                  </a:solidFill>
                  <a:latin typeface="Arial" panose="020B0604020202020204" pitchFamily="34" charset="0"/>
                </a:rPr>
                <a:t>2</a:t>
              </a:r>
            </a:p>
          </p:txBody>
        </p:sp>
        <p:sp>
          <p:nvSpPr>
            <p:cNvPr id="28" name="Unselected">
              <a:extLst>
                <a:ext uri="{FF2B5EF4-FFF2-40B4-BE49-F238E27FC236}">
                  <a16:creationId xmlns:a16="http://schemas.microsoft.com/office/drawing/2014/main" id="{9F1702D7-A913-4A7B-9C44-37DE5ED5B52A}"/>
                </a:ext>
              </a:extLst>
            </p:cNvPr>
            <p:cNvSpPr/>
            <p:nvPr>
              <p:custDataLst>
                <p:tags r:id="rId21"/>
              </p:custDataLst>
            </p:nvPr>
          </p:nvSpPr>
          <p:spPr>
            <a:xfrm>
              <a:off x="4086860" y="2861213"/>
              <a:ext cx="1732280" cy="136800"/>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a:solidFill>
                    <a:srgbClr val="747480"/>
                  </a:solidFill>
                  <a:latin typeface="Arial" panose="020B0604020202020204" pitchFamily="34" charset="0"/>
                </a:rPr>
                <a:t>Unselected</a:t>
              </a:r>
              <a:endParaRPr lang="en-US" sz="375" err="1">
                <a:solidFill>
                  <a:srgbClr val="747480"/>
                </a:solidFill>
                <a:latin typeface="Arial" panose="020B0604020202020204" pitchFamily="34" charset="0"/>
              </a:endParaRPr>
            </a:p>
          </p:txBody>
        </p:sp>
      </p:grpSp>
      <p:grpSp>
        <p:nvGrpSpPr>
          <p:cNvPr id="29" name="TitleTracker_Blue">
            <a:extLst>
              <a:ext uri="{FF2B5EF4-FFF2-40B4-BE49-F238E27FC236}">
                <a16:creationId xmlns:a16="http://schemas.microsoft.com/office/drawing/2014/main" id="{682F2A3C-2576-46DE-9F71-5B6C076C8306}"/>
              </a:ext>
            </a:extLst>
          </p:cNvPr>
          <p:cNvGrpSpPr/>
          <p:nvPr/>
        </p:nvGrpSpPr>
        <p:grpSpPr>
          <a:xfrm>
            <a:off x="6570484" y="4078310"/>
            <a:ext cx="2006600" cy="287388"/>
            <a:chOff x="4850118" y="2906786"/>
            <a:chExt cx="2006600" cy="287388"/>
          </a:xfrm>
        </p:grpSpPr>
        <p:sp>
          <p:nvSpPr>
            <p:cNvPr id="30" name="Selected">
              <a:extLst>
                <a:ext uri="{FF2B5EF4-FFF2-40B4-BE49-F238E27FC236}">
                  <a16:creationId xmlns:a16="http://schemas.microsoft.com/office/drawing/2014/main" id="{0DC9DE7F-6D69-4097-BD2B-D58EB6C29A4F}"/>
                </a:ext>
              </a:extLst>
            </p:cNvPr>
            <p:cNvSpPr/>
            <p:nvPr>
              <p:custDataLst>
                <p:tags r:id="rId16"/>
              </p:custDataLst>
            </p:nvPr>
          </p:nvSpPr>
          <p:spPr>
            <a:xfrm>
              <a:off x="4850118" y="2906786"/>
              <a:ext cx="2006600" cy="136800"/>
            </a:xfrm>
            <a:prstGeom prst="rect">
              <a:avLst/>
            </a:prstGeom>
            <a:solidFill>
              <a:srgbClr val="1A9AF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b="1">
                  <a:solidFill>
                    <a:srgbClr val="FFFFFF"/>
                  </a:solidFill>
                  <a:latin typeface="Arial" panose="020B0604020202020204" pitchFamily="34" charset="0"/>
                </a:rPr>
                <a:t>Selected</a:t>
              </a:r>
              <a:endParaRPr lang="en-US" sz="375" b="1" err="1">
                <a:solidFill>
                  <a:srgbClr val="FFFFFF"/>
                </a:solidFill>
                <a:latin typeface="Arial" panose="020B0604020202020204" pitchFamily="34" charset="0"/>
              </a:endParaRPr>
            </a:p>
          </p:txBody>
        </p:sp>
        <p:sp>
          <p:nvSpPr>
            <p:cNvPr id="31" name="Unselected">
              <a:extLst>
                <a:ext uri="{FF2B5EF4-FFF2-40B4-BE49-F238E27FC236}">
                  <a16:creationId xmlns:a16="http://schemas.microsoft.com/office/drawing/2014/main" id="{22F64030-4FAF-460A-9492-5619BB2B7D23}"/>
                </a:ext>
              </a:extLst>
            </p:cNvPr>
            <p:cNvSpPr/>
            <p:nvPr>
              <p:custDataLst>
                <p:tags r:id="rId17"/>
              </p:custDataLst>
            </p:nvPr>
          </p:nvSpPr>
          <p:spPr>
            <a:xfrm>
              <a:off x="4850118" y="3057374"/>
              <a:ext cx="2006600" cy="136800"/>
            </a:xfrm>
            <a:prstGeom prst="rect">
              <a:avLst/>
            </a:prstGeom>
            <a:solidFill>
              <a:srgbClr val="E1E1E6"/>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a:solidFill>
                    <a:srgbClr val="747480"/>
                  </a:solidFill>
                  <a:latin typeface="Arial" panose="020B0604020202020204" pitchFamily="34" charset="0"/>
                </a:rPr>
                <a:t>Unselected</a:t>
              </a:r>
            </a:p>
          </p:txBody>
        </p:sp>
      </p:grpSp>
      <p:grpSp>
        <p:nvGrpSpPr>
          <p:cNvPr id="32" name="TitleTracker_Gray">
            <a:extLst>
              <a:ext uri="{FF2B5EF4-FFF2-40B4-BE49-F238E27FC236}">
                <a16:creationId xmlns:a16="http://schemas.microsoft.com/office/drawing/2014/main" id="{47C66DF2-FEAB-4410-A0BF-4D5B20F977ED}"/>
              </a:ext>
            </a:extLst>
          </p:cNvPr>
          <p:cNvGrpSpPr/>
          <p:nvPr/>
        </p:nvGrpSpPr>
        <p:grpSpPr>
          <a:xfrm>
            <a:off x="6570484" y="4600525"/>
            <a:ext cx="2006600" cy="287387"/>
            <a:chOff x="4850118" y="3429000"/>
            <a:chExt cx="2006600" cy="287387"/>
          </a:xfrm>
        </p:grpSpPr>
        <p:sp>
          <p:nvSpPr>
            <p:cNvPr id="33" name="Selected">
              <a:extLst>
                <a:ext uri="{FF2B5EF4-FFF2-40B4-BE49-F238E27FC236}">
                  <a16:creationId xmlns:a16="http://schemas.microsoft.com/office/drawing/2014/main" id="{7B68979D-6940-47FD-8C8C-D066AA041DB6}"/>
                </a:ext>
              </a:extLst>
            </p:cNvPr>
            <p:cNvSpPr/>
            <p:nvPr>
              <p:custDataLst>
                <p:tags r:id="rId14"/>
              </p:custDataLst>
            </p:nvPr>
          </p:nvSpPr>
          <p:spPr>
            <a:xfrm>
              <a:off x="4850118" y="3429000"/>
              <a:ext cx="2006600" cy="136800"/>
            </a:xfrm>
            <a:prstGeom prst="rect">
              <a:avLst/>
            </a:prstGeom>
            <a:solidFill>
              <a:srgbClr val="808080"/>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b="1">
                  <a:solidFill>
                    <a:srgbClr val="FFFFFF"/>
                  </a:solidFill>
                  <a:latin typeface="Arial" panose="020B0604020202020204" pitchFamily="34" charset="0"/>
                </a:rPr>
                <a:t>Selected</a:t>
              </a:r>
              <a:endParaRPr lang="en-US" sz="375" b="1" err="1">
                <a:solidFill>
                  <a:srgbClr val="FFFFFF"/>
                </a:solidFill>
                <a:latin typeface="Arial" panose="020B0604020202020204" pitchFamily="34" charset="0"/>
              </a:endParaRPr>
            </a:p>
          </p:txBody>
        </p:sp>
        <p:sp>
          <p:nvSpPr>
            <p:cNvPr id="34" name="Unselected">
              <a:extLst>
                <a:ext uri="{FF2B5EF4-FFF2-40B4-BE49-F238E27FC236}">
                  <a16:creationId xmlns:a16="http://schemas.microsoft.com/office/drawing/2014/main" id="{0C5A4080-6082-467E-9CBC-B0F8BBB7348A}"/>
                </a:ext>
              </a:extLst>
            </p:cNvPr>
            <p:cNvSpPr/>
            <p:nvPr>
              <p:custDataLst>
                <p:tags r:id="rId15"/>
              </p:custDataLst>
            </p:nvPr>
          </p:nvSpPr>
          <p:spPr>
            <a:xfrm>
              <a:off x="4850118" y="3579587"/>
              <a:ext cx="2006600" cy="136800"/>
            </a:xfrm>
            <a:prstGeom prst="rect">
              <a:avLst/>
            </a:prstGeom>
            <a:solidFill>
              <a:srgbClr val="D9D9D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r>
                <a:rPr lang="en-US" sz="375">
                  <a:solidFill>
                    <a:srgbClr val="747480"/>
                  </a:solidFill>
                  <a:latin typeface="Arial" panose="020B0604020202020204" pitchFamily="34" charset="0"/>
                </a:rPr>
                <a:t>Unselected</a:t>
              </a:r>
              <a:endParaRPr lang="en-US" sz="375" err="1">
                <a:solidFill>
                  <a:srgbClr val="747480"/>
                </a:solidFill>
                <a:latin typeface="Arial" panose="020B0604020202020204" pitchFamily="34" charset="0"/>
              </a:endParaRPr>
            </a:p>
          </p:txBody>
        </p:sp>
      </p:grpSp>
      <p:grpSp>
        <p:nvGrpSpPr>
          <p:cNvPr id="41" name="Title">
            <a:extLst>
              <a:ext uri="{FF2B5EF4-FFF2-40B4-BE49-F238E27FC236}">
                <a16:creationId xmlns:a16="http://schemas.microsoft.com/office/drawing/2014/main" id="{E74ADF67-AB8B-46D9-AB72-0B208878F6F9}"/>
              </a:ext>
            </a:extLst>
          </p:cNvPr>
          <p:cNvGrpSpPr/>
          <p:nvPr/>
        </p:nvGrpSpPr>
        <p:grpSpPr>
          <a:xfrm>
            <a:off x="9425718" y="1431019"/>
            <a:ext cx="2152473" cy="153494"/>
            <a:chOff x="2832361" y="2191816"/>
            <a:chExt cx="3534683" cy="153494"/>
          </a:xfrm>
        </p:grpSpPr>
        <p:sp>
          <p:nvSpPr>
            <p:cNvPr id="42" name="Arrow: Left-Right 41">
              <a:extLst>
                <a:ext uri="{FF2B5EF4-FFF2-40B4-BE49-F238E27FC236}">
                  <a16:creationId xmlns:a16="http://schemas.microsoft.com/office/drawing/2014/main" id="{D5A3948A-34D3-4F7C-8BC0-42C233207A78}"/>
                </a:ext>
              </a:extLst>
            </p:cNvPr>
            <p:cNvSpPr/>
            <p:nvPr/>
          </p:nvSpPr>
          <p:spPr>
            <a:xfrm>
              <a:off x="2832361" y="2191816"/>
              <a:ext cx="3534683" cy="153494"/>
            </a:xfrm>
            <a:prstGeom prst="leftRightArrow">
              <a:avLst>
                <a:gd name="adj1" fmla="val 100000"/>
                <a:gd name="adj2"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0" tIns="0" rIns="0" bIns="72000" rtlCol="0" anchor="b" anchorCtr="0">
              <a:spAutoFit/>
            </a:bodyPr>
            <a:lstStyle/>
            <a:p>
              <a:pPr algn="ctr"/>
              <a:r>
                <a:rPr lang="en-US" sz="525" b="1">
                  <a:solidFill>
                    <a:srgbClr val="1A9AFA"/>
                  </a:solidFill>
                </a:rPr>
                <a:t>Title </a:t>
              </a:r>
              <a:r>
                <a:rPr lang="en-US" sz="525">
                  <a:solidFill>
                    <a:srgbClr val="1A9AFA"/>
                  </a:solidFill>
                </a:rPr>
                <a:t>(units)</a:t>
              </a:r>
            </a:p>
          </p:txBody>
        </p:sp>
        <p:cxnSp>
          <p:nvCxnSpPr>
            <p:cNvPr id="43" name="Straight Connector 42">
              <a:extLst>
                <a:ext uri="{FF2B5EF4-FFF2-40B4-BE49-F238E27FC236}">
                  <a16:creationId xmlns:a16="http://schemas.microsoft.com/office/drawing/2014/main" id="{E690A46E-6013-4F5E-AB02-FBAAD73C6645}"/>
                </a:ext>
              </a:extLst>
            </p:cNvPr>
            <p:cNvCxnSpPr>
              <a:stCxn id="42" idx="4"/>
              <a:endCxn id="42" idx="6"/>
            </p:cNvCxnSpPr>
            <p:nvPr/>
          </p:nvCxnSpPr>
          <p:spPr>
            <a:xfrm>
              <a:off x="2832361" y="2345310"/>
              <a:ext cx="3534683" cy="0"/>
            </a:xfrm>
            <a:prstGeom prst="line">
              <a:avLst/>
            </a:prstGeom>
            <a:ln w="9525" cap="flat" cmpd="sng" algn="ctr">
              <a:solidFill>
                <a:srgbClr val="747480"/>
              </a:solidFill>
              <a:prstDash val="solid"/>
              <a:round/>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4" name="Flag">
            <a:extLst>
              <a:ext uri="{FF2B5EF4-FFF2-40B4-BE49-F238E27FC236}">
                <a16:creationId xmlns:a16="http://schemas.microsoft.com/office/drawing/2014/main" id="{893A5313-43EA-4118-8CFD-1A5820BD9870}"/>
              </a:ext>
            </a:extLst>
          </p:cNvPr>
          <p:cNvGrpSpPr/>
          <p:nvPr>
            <p:custDataLst>
              <p:tags r:id="rId3"/>
            </p:custDataLst>
          </p:nvPr>
        </p:nvGrpSpPr>
        <p:grpSpPr>
          <a:xfrm>
            <a:off x="11265717" y="45720"/>
            <a:ext cx="329185" cy="218458"/>
            <a:chOff x="1" y="749"/>
            <a:chExt cx="458953" cy="327687"/>
          </a:xfrm>
        </p:grpSpPr>
        <p:sp>
          <p:nvSpPr>
            <p:cNvPr id="45" name="imageBackground_637277204436084394">
              <a:extLst>
                <a:ext uri="{FF2B5EF4-FFF2-40B4-BE49-F238E27FC236}">
                  <a16:creationId xmlns:a16="http://schemas.microsoft.com/office/drawing/2014/main" id="{FDDAEF19-AA89-4320-9C58-A5702DA78E2A}"/>
                </a:ext>
              </a:extLst>
            </p:cNvPr>
            <p:cNvSpPr/>
            <p:nvPr/>
          </p:nvSpPr>
          <p:spPr>
            <a:xfrm>
              <a:off x="2" y="749"/>
              <a:ext cx="458952" cy="327687"/>
            </a:xfrm>
            <a:prstGeom prst="rect">
              <a:avLst/>
            </a:prstGeom>
            <a:solidFill>
              <a:srgbClr val="FFFFFF"/>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50"/>
            </a:p>
          </p:txBody>
        </p:sp>
        <p:pic>
          <p:nvPicPr>
            <p:cNvPr id="46" name="image_637277204436084394">
              <a:extLst>
                <a:ext uri="{FF2B5EF4-FFF2-40B4-BE49-F238E27FC236}">
                  <a16:creationId xmlns:a16="http://schemas.microsoft.com/office/drawing/2014/main" id="{232F366D-A54C-460C-9F48-D6AA39CADBB9}"/>
                </a:ext>
              </a:extLst>
            </p:cNvPr>
            <p:cNvPicPr>
              <a:picLocks/>
            </p:cNvPicPr>
            <p:nvPr/>
          </p:nvPicPr>
          <p:blipFill>
            <a:blip r:embed="rId29" cstate="screen">
              <a:extLst>
                <a:ext uri="{28A0092B-C50C-407E-A947-70E740481C1C}">
                  <a14:useLocalDpi xmlns:a14="http://schemas.microsoft.com/office/drawing/2010/main" val="0"/>
                </a:ext>
              </a:extLst>
            </a:blip>
            <a:stretch>
              <a:fillRect/>
            </a:stretch>
          </p:blipFill>
          <p:spPr>
            <a:xfrm>
              <a:off x="1" y="749"/>
              <a:ext cx="458952" cy="327687"/>
            </a:xfrm>
            <a:prstGeom prst="rect">
              <a:avLst/>
            </a:prstGeom>
          </p:spPr>
        </p:pic>
      </p:grpSp>
      <p:sp>
        <p:nvSpPr>
          <p:cNvPr id="47" name="ST_Bubble">
            <a:extLst>
              <a:ext uri="{FF2B5EF4-FFF2-40B4-BE49-F238E27FC236}">
                <a16:creationId xmlns:a16="http://schemas.microsoft.com/office/drawing/2014/main" id="{44C6E1A7-0002-4D03-A0A7-771B3A536E20}"/>
              </a:ext>
            </a:extLst>
          </p:cNvPr>
          <p:cNvSpPr/>
          <p:nvPr/>
        </p:nvSpPr>
        <p:spPr>
          <a:xfrm>
            <a:off x="609602" y="949989"/>
            <a:ext cx="249209" cy="249208"/>
          </a:xfrm>
          <a:prstGeom prst="ellipse">
            <a:avLst/>
          </a:prstGeom>
          <a:solidFill>
            <a:srgbClr val="1A9AFA"/>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noAutofit/>
          </a:bodyPr>
          <a:lstStyle/>
          <a:p>
            <a:pPr algn="ctr" defTabSz="385364"/>
            <a:endParaRPr lang="en-US" sz="600">
              <a:solidFill>
                <a:srgbClr val="FFFFFF"/>
              </a:solidFill>
              <a:latin typeface="Arial" panose="020B0604020202020204" pitchFamily="34" charset="0"/>
            </a:endParaRPr>
          </a:p>
        </p:txBody>
      </p:sp>
      <p:sp>
        <p:nvSpPr>
          <p:cNvPr id="49" name="TitleTextBox">
            <a:extLst>
              <a:ext uri="{FF2B5EF4-FFF2-40B4-BE49-F238E27FC236}">
                <a16:creationId xmlns:a16="http://schemas.microsoft.com/office/drawing/2014/main" id="{ABDB8C77-301D-437E-BF36-B5B329B22D48}"/>
              </a:ext>
            </a:extLst>
          </p:cNvPr>
          <p:cNvSpPr>
            <a:spLocks noChangeArrowheads="1"/>
          </p:cNvSpPr>
          <p:nvPr/>
        </p:nvSpPr>
        <p:spPr bwMode="auto">
          <a:xfrm>
            <a:off x="9428448" y="1633730"/>
            <a:ext cx="2154935" cy="4486780"/>
          </a:xfrm>
          <a:prstGeom prst="rect">
            <a:avLst/>
          </a:prstGeom>
          <a:noFill/>
          <a:ln w="9525">
            <a:noFill/>
            <a:miter lim="800000"/>
            <a:headEnd/>
            <a:tailEnd/>
          </a:ln>
          <a:effectLst/>
        </p:spPr>
        <p:txBody>
          <a:bodyPr lIns="0" tIns="0" rIns="0" bIns="0"/>
          <a:lstStyle/>
          <a:p>
            <a:pPr marL="53128" indent="-53128">
              <a:spcBef>
                <a:spcPct val="20000"/>
              </a:spcBef>
              <a:buClr>
                <a:srgbClr val="1A9AFA"/>
              </a:buClr>
              <a:buSzPct val="75000"/>
              <a:buFont typeface="Wingdings 3" panose="05040102010807070707" pitchFamily="18" charset="2"/>
              <a:buChar char=""/>
            </a:pPr>
            <a:r>
              <a:rPr lang="en-US" altLang="de-DE" sz="525">
                <a:solidFill>
                  <a:srgbClr val="2E2E38"/>
                </a:solidFill>
                <a:latin typeface="Arial" panose="020B0604020202020204" pitchFamily="34" charset="0"/>
                <a:cs typeface="Arial" panose="020B0604020202020204" pitchFamily="34" charset="0"/>
              </a:rPr>
              <a:t>…</a:t>
            </a:r>
          </a:p>
        </p:txBody>
      </p:sp>
      <p:sp>
        <p:nvSpPr>
          <p:cNvPr id="48" name="PhoneMeQuote">
            <a:extLst>
              <a:ext uri="{FF2B5EF4-FFF2-40B4-BE49-F238E27FC236}">
                <a16:creationId xmlns:a16="http://schemas.microsoft.com/office/drawing/2014/main" id="{8C074EB3-5EDC-457C-9B5B-108C01B4AF97}"/>
              </a:ext>
            </a:extLst>
          </p:cNvPr>
          <p:cNvSpPr>
            <a:spLocks noChangeArrowheads="1"/>
          </p:cNvSpPr>
          <p:nvPr>
            <p:custDataLst>
              <p:tags r:id="rId4"/>
            </p:custDataLst>
          </p:nvPr>
        </p:nvSpPr>
        <p:spPr bwMode="auto">
          <a:xfrm>
            <a:off x="1181916" y="5633479"/>
            <a:ext cx="4764422" cy="169662"/>
          </a:xfrm>
          <a:prstGeom prst="rect">
            <a:avLst/>
          </a:prstGeom>
          <a:noFill/>
          <a:ln w="12700">
            <a:noFill/>
            <a:miter lim="800000"/>
            <a:headEnd/>
            <a:tailEnd/>
          </a:ln>
          <a:effectLst/>
        </p:spPr>
        <p:txBody>
          <a:bodyPr wrap="square" lIns="0" tIns="0" rIns="0" bIns="0">
            <a:spAutoFit/>
          </a:bodyPr>
          <a:lstStyle/>
          <a:p>
            <a:pPr marL="112454" marR="0" lvl="0" indent="-112454" algn="l" defTabSz="385557" rtl="0" eaLnBrk="1" fontAlgn="auto" latinLnBrk="0" hangingPunct="1">
              <a:lnSpc>
                <a:spcPct val="95000"/>
              </a:lnSpc>
              <a:spcBef>
                <a:spcPct val="50000"/>
              </a:spcBef>
              <a:buClr>
                <a:srgbClr val="1A9AFA"/>
              </a:buClr>
              <a:buSzPct val="160000"/>
              <a:buFontTx/>
              <a:buBlip>
                <a:blip r:embed="rId30"/>
              </a:buBlip>
              <a:tabLst/>
              <a:defRPr/>
            </a:pPr>
            <a:r>
              <a:rPr kumimoji="0" lang="en-US" altLang="de-DE" sz="525" strike="noStrike" kern="1200" cap="none" spc="0" normalizeH="0" noProof="0">
                <a:ln>
                  <a:noFill/>
                </a:ln>
                <a:solidFill>
                  <a:srgbClr val="2E2E38"/>
                </a:solidFill>
                <a:effectLst/>
                <a:uLnTx/>
                <a:uFillTx/>
                <a:latin typeface="Arial" panose="020B0604020202020204" pitchFamily="34" charset="0"/>
                <a:ea typeface="+mn-ea"/>
                <a:cs typeface="+mn-cs"/>
              </a:rPr>
              <a:t>quote text quote text quote text quote text quote text quote text.”</a:t>
            </a:r>
          </a:p>
          <a:p>
            <a:pPr marL="112454" marR="0" lvl="0" algn="l" defTabSz="385557" rtl="0" eaLnBrk="1" fontAlgn="auto" latinLnBrk="0" hangingPunct="1">
              <a:lnSpc>
                <a:spcPct val="95000"/>
              </a:lnSpc>
              <a:spcBef>
                <a:spcPct val="20000"/>
              </a:spcBef>
              <a:buClr>
                <a:srgbClr val="1A9AFA"/>
              </a:buClr>
              <a:buSzPct val="160000"/>
              <a:tabLst/>
              <a:defRPr/>
            </a:pPr>
            <a:r>
              <a:rPr lang="en-US" altLang="de-DE" sz="525">
                <a:solidFill>
                  <a:srgbClr val="2E2E38"/>
                </a:solidFill>
                <a:latin typeface="Arial" panose="020B0604020202020204" pitchFamily="34" charset="0"/>
              </a:rPr>
              <a:t>Attribute / name + company (2pt less than quote itself)</a:t>
            </a:r>
          </a:p>
        </p:txBody>
      </p:sp>
      <p:grpSp>
        <p:nvGrpSpPr>
          <p:cNvPr id="50" name="SurveyTitle">
            <a:extLst>
              <a:ext uri="{FF2B5EF4-FFF2-40B4-BE49-F238E27FC236}">
                <a16:creationId xmlns:a16="http://schemas.microsoft.com/office/drawing/2014/main" id="{D00EBAE4-5371-4FE7-A90B-F806C43CB8C1}"/>
              </a:ext>
            </a:extLst>
          </p:cNvPr>
          <p:cNvGrpSpPr/>
          <p:nvPr>
            <p:custDataLst>
              <p:tags r:id="rId5"/>
            </p:custDataLst>
          </p:nvPr>
        </p:nvGrpSpPr>
        <p:grpSpPr>
          <a:xfrm>
            <a:off x="6305424" y="2085977"/>
            <a:ext cx="5245225" cy="696909"/>
            <a:chOff x="609600" y="1340286"/>
            <a:chExt cx="5245225" cy="696909"/>
          </a:xfrm>
        </p:grpSpPr>
        <p:sp>
          <p:nvSpPr>
            <p:cNvPr id="51" name="Arrow: Left-Right 50">
              <a:extLst>
                <a:ext uri="{FF2B5EF4-FFF2-40B4-BE49-F238E27FC236}">
                  <a16:creationId xmlns:a16="http://schemas.microsoft.com/office/drawing/2014/main" id="{AA10B88E-171E-4904-B553-7D8716AE6CF1}"/>
                </a:ext>
              </a:extLst>
            </p:cNvPr>
            <p:cNvSpPr/>
            <p:nvPr/>
          </p:nvSpPr>
          <p:spPr>
            <a:xfrm>
              <a:off x="613567" y="1340286"/>
              <a:ext cx="5237292" cy="153457"/>
            </a:xfrm>
            <a:prstGeom prst="leftRightArrow">
              <a:avLst>
                <a:gd name="adj1" fmla="val 100000"/>
                <a:gd name="adj2" fmla="val 0"/>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lIns="468000" tIns="0" rIns="0" bIns="71963" rtlCol="0" anchor="t" anchorCtr="0">
              <a:spAutoFit/>
            </a:bodyPr>
            <a:lstStyle/>
            <a:p>
              <a:pPr algn="ctr"/>
              <a:r>
                <a:rPr lang="en-US" sz="525" b="1">
                  <a:solidFill>
                    <a:srgbClr val="1A9AFA"/>
                  </a:solidFill>
                </a:rPr>
                <a:t>Survey title</a:t>
              </a:r>
            </a:p>
          </p:txBody>
        </p:sp>
        <p:sp>
          <p:nvSpPr>
            <p:cNvPr id="52" name="Rectangle: Rounded Corners 51">
              <a:extLst>
                <a:ext uri="{FF2B5EF4-FFF2-40B4-BE49-F238E27FC236}">
                  <a16:creationId xmlns:a16="http://schemas.microsoft.com/office/drawing/2014/main" id="{B6076E1E-B3E9-4DF6-B787-AFEC19A3AC1F}"/>
                </a:ext>
              </a:extLst>
            </p:cNvPr>
            <p:cNvSpPr/>
            <p:nvPr/>
          </p:nvSpPr>
          <p:spPr>
            <a:xfrm>
              <a:off x="609600" y="1596738"/>
              <a:ext cx="5245225" cy="440457"/>
            </a:xfrm>
            <a:prstGeom prst="roundRect">
              <a:avLst/>
            </a:prstGeom>
            <a:noFill/>
            <a:ln w="9525">
              <a:solidFill>
                <a:srgbClr val="747480"/>
              </a:solidFill>
            </a:ln>
          </p:spPr>
          <p:style>
            <a:lnRef idx="2">
              <a:schemeClr val="accent1">
                <a:shade val="50000"/>
              </a:schemeClr>
            </a:lnRef>
            <a:fillRef idx="1">
              <a:schemeClr val="accent1"/>
            </a:fillRef>
            <a:effectRef idx="0">
              <a:schemeClr val="accent1"/>
            </a:effectRef>
            <a:fontRef idx="minor">
              <a:schemeClr val="lt1"/>
            </a:fontRef>
          </p:style>
          <p:txBody>
            <a:bodyPr lIns="468000" tIns="0" rIns="72000" bIns="0" rtlCol="0" anchor="ctr" anchorCtr="0"/>
            <a:lstStyle/>
            <a:p>
              <a:pPr algn="ctr">
                <a:lnSpc>
                  <a:spcPct val="90000"/>
                </a:lnSpc>
                <a:defRPr/>
              </a:pPr>
              <a:r>
                <a:rPr lang="en-US" sz="450">
                  <a:solidFill>
                    <a:schemeClr val="bg1"/>
                  </a:solidFill>
                  <a:latin typeface="Arial" panose="020B0604020202020204" pitchFamily="34" charset="0"/>
                  <a:cs typeface="Arial" panose="020B0604020202020204" pitchFamily="34" charset="0"/>
                </a:rPr>
                <a:t>“Question?”</a:t>
              </a:r>
            </a:p>
          </p:txBody>
        </p:sp>
        <p:grpSp>
          <p:nvGrpSpPr>
            <p:cNvPr id="53" name="Group 52">
              <a:extLst>
                <a:ext uri="{FF2B5EF4-FFF2-40B4-BE49-F238E27FC236}">
                  <a16:creationId xmlns:a16="http://schemas.microsoft.com/office/drawing/2014/main" id="{11B5BD4A-F49B-4516-AE36-9EE376008836}"/>
                </a:ext>
              </a:extLst>
            </p:cNvPr>
            <p:cNvGrpSpPr/>
            <p:nvPr/>
          </p:nvGrpSpPr>
          <p:grpSpPr>
            <a:xfrm>
              <a:off x="702035" y="1667460"/>
              <a:ext cx="299012" cy="299012"/>
              <a:chOff x="4894822" y="5127044"/>
              <a:chExt cx="192186" cy="192186"/>
            </a:xfrm>
          </p:grpSpPr>
          <p:sp>
            <p:nvSpPr>
              <p:cNvPr id="54" name="VectorBackground">
                <a:extLst>
                  <a:ext uri="{FF2B5EF4-FFF2-40B4-BE49-F238E27FC236}">
                    <a16:creationId xmlns:a16="http://schemas.microsoft.com/office/drawing/2014/main" id="{E131A076-3137-428A-8BFF-8CDCBA35535F}"/>
                  </a:ext>
                </a:extLst>
              </p:cNvPr>
              <p:cNvSpPr/>
              <p:nvPr/>
            </p:nvSpPr>
            <p:spPr>
              <a:xfrm>
                <a:off x="4894822" y="5127044"/>
                <a:ext cx="192186" cy="192186"/>
              </a:xfrm>
              <a:prstGeom prst="ellipse">
                <a:avLst/>
              </a:prstGeom>
              <a:solidFill>
                <a:srgbClr val="1A9AFA"/>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525">
                  <a:solidFill>
                    <a:srgbClr val="FFFFFF"/>
                  </a:solidFill>
                  <a:latin typeface="Arial" panose="020B0604020202020204"/>
                </a:endParaRPr>
              </a:p>
            </p:txBody>
          </p:sp>
          <p:grpSp>
            <p:nvGrpSpPr>
              <p:cNvPr id="55" name="Gruppieren 260">
                <a:extLst>
                  <a:ext uri="{FF2B5EF4-FFF2-40B4-BE49-F238E27FC236}">
                    <a16:creationId xmlns:a16="http://schemas.microsoft.com/office/drawing/2014/main" id="{8FC3ADC3-215B-4236-86EF-41B0F3916882}"/>
                  </a:ext>
                </a:extLst>
              </p:cNvPr>
              <p:cNvGrpSpPr/>
              <p:nvPr/>
            </p:nvGrpSpPr>
            <p:grpSpPr>
              <a:xfrm>
                <a:off x="4953528" y="5138109"/>
                <a:ext cx="91539" cy="159572"/>
                <a:chOff x="6815138" y="2216943"/>
                <a:chExt cx="208034" cy="362646"/>
              </a:xfrm>
            </p:grpSpPr>
            <p:sp>
              <p:nvSpPr>
                <p:cNvPr id="56" name="VectorShape">
                  <a:extLst>
                    <a:ext uri="{FF2B5EF4-FFF2-40B4-BE49-F238E27FC236}">
                      <a16:creationId xmlns:a16="http://schemas.microsoft.com/office/drawing/2014/main" id="{19BE213A-ADA7-4F97-94E9-F336BC42AE19}"/>
                    </a:ext>
                  </a:extLst>
                </p:cNvPr>
                <p:cNvSpPr>
                  <a:spLocks/>
                </p:cNvSpPr>
                <p:nvPr/>
              </p:nvSpPr>
              <p:spPr bwMode="auto">
                <a:xfrm>
                  <a:off x="6815138" y="2216943"/>
                  <a:ext cx="208034" cy="258391"/>
                </a:xfrm>
                <a:custGeom>
                  <a:avLst/>
                  <a:gdLst>
                    <a:gd name="T0" fmla="*/ 4 w 91"/>
                    <a:gd name="T1" fmla="*/ 33 h 115"/>
                    <a:gd name="T2" fmla="*/ 10 w 91"/>
                    <a:gd name="T3" fmla="*/ 21 h 115"/>
                    <a:gd name="T4" fmla="*/ 79 w 91"/>
                    <a:gd name="T5" fmla="*/ 32 h 115"/>
                    <a:gd name="T6" fmla="*/ 73 w 91"/>
                    <a:gd name="T7" fmla="*/ 74 h 115"/>
                    <a:gd name="T8" fmla="*/ 45 w 91"/>
                    <a:gd name="T9" fmla="*/ 107 h 115"/>
                    <a:gd name="T10" fmla="*/ 36 w 91"/>
                    <a:gd name="T11" fmla="*/ 114 h 115"/>
                    <a:gd name="T12" fmla="*/ 27 w 91"/>
                    <a:gd name="T13" fmla="*/ 107 h 115"/>
                    <a:gd name="T14" fmla="*/ 45 w 91"/>
                    <a:gd name="T15" fmla="*/ 74 h 115"/>
                    <a:gd name="T16" fmla="*/ 59 w 91"/>
                    <a:gd name="T17" fmla="*/ 41 h 115"/>
                    <a:gd name="T18" fmla="*/ 15 w 91"/>
                    <a:gd name="T19" fmla="*/ 39 h 115"/>
                    <a:gd name="T20" fmla="*/ 4 w 91"/>
                    <a:gd name="T21" fmla="*/ 33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1" h="115">
                      <a:moveTo>
                        <a:pt x="4" y="33"/>
                      </a:moveTo>
                      <a:cubicBezTo>
                        <a:pt x="4" y="33"/>
                        <a:pt x="0" y="24"/>
                        <a:pt x="10" y="21"/>
                      </a:cubicBezTo>
                      <a:cubicBezTo>
                        <a:pt x="10" y="21"/>
                        <a:pt x="64" y="0"/>
                        <a:pt x="79" y="32"/>
                      </a:cubicBezTo>
                      <a:cubicBezTo>
                        <a:pt x="79" y="32"/>
                        <a:pt x="91" y="56"/>
                        <a:pt x="73" y="74"/>
                      </a:cubicBezTo>
                      <a:cubicBezTo>
                        <a:pt x="55" y="92"/>
                        <a:pt x="48" y="97"/>
                        <a:pt x="45" y="107"/>
                      </a:cubicBezTo>
                      <a:cubicBezTo>
                        <a:pt x="45" y="107"/>
                        <a:pt x="43" y="114"/>
                        <a:pt x="36" y="114"/>
                      </a:cubicBezTo>
                      <a:cubicBezTo>
                        <a:pt x="36" y="114"/>
                        <a:pt x="28" y="115"/>
                        <a:pt x="27" y="107"/>
                      </a:cubicBezTo>
                      <a:cubicBezTo>
                        <a:pt x="27" y="107"/>
                        <a:pt x="26" y="89"/>
                        <a:pt x="45" y="74"/>
                      </a:cubicBezTo>
                      <a:cubicBezTo>
                        <a:pt x="45" y="74"/>
                        <a:pt x="67" y="60"/>
                        <a:pt x="59" y="41"/>
                      </a:cubicBezTo>
                      <a:cubicBezTo>
                        <a:pt x="59" y="41"/>
                        <a:pt x="55" y="25"/>
                        <a:pt x="15" y="39"/>
                      </a:cubicBezTo>
                      <a:cubicBezTo>
                        <a:pt x="15" y="39"/>
                        <a:pt x="7" y="41"/>
                        <a:pt x="4" y="33"/>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392" tIns="45696" rIns="91392" bIns="45696" numCol="1" anchor="t" anchorCtr="0" compatLnSpc="1">
                  <a:prstTxWarp prst="textNoShape">
                    <a:avLst/>
                  </a:prstTxWarp>
                </a:bodyPr>
                <a:lstStyle/>
                <a:p>
                  <a:endParaRPr lang="en-GB" sz="525">
                    <a:solidFill>
                      <a:srgbClr val="FFFFFF"/>
                    </a:solidFill>
                    <a:latin typeface="Arial" panose="020B0604020202020204"/>
                  </a:endParaRPr>
                </a:p>
              </p:txBody>
            </p:sp>
            <p:sp>
              <p:nvSpPr>
                <p:cNvPr id="57" name="VectorShape">
                  <a:extLst>
                    <a:ext uri="{FF2B5EF4-FFF2-40B4-BE49-F238E27FC236}">
                      <a16:creationId xmlns:a16="http://schemas.microsoft.com/office/drawing/2014/main" id="{7269D40B-FC27-4CE1-BFC8-9F2EFACAD78F}"/>
                    </a:ext>
                  </a:extLst>
                </p:cNvPr>
                <p:cNvSpPr/>
                <p:nvPr/>
              </p:nvSpPr>
              <p:spPr>
                <a:xfrm>
                  <a:off x="6864344" y="2509836"/>
                  <a:ext cx="70466" cy="69753"/>
                </a:xfrm>
                <a:prstGeom prst="roundRect">
                  <a:avLst>
                    <a:gd name="adj" fmla="val 31161"/>
                  </a:avLst>
                </a:prstGeom>
                <a:solidFill>
                  <a:srgbClr val="FFFFFF"/>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de-DE" sz="525">
                    <a:solidFill>
                      <a:srgbClr val="FFFFFF"/>
                    </a:solidFill>
                    <a:latin typeface="Arial" panose="020B0604020202020204"/>
                  </a:endParaRPr>
                </a:p>
              </p:txBody>
            </p:sp>
          </p:grpSp>
        </p:grpSp>
      </p:grpSp>
      <p:sp>
        <p:nvSpPr>
          <p:cNvPr id="58" name="Bullets Dark Text">
            <a:extLst>
              <a:ext uri="{FF2B5EF4-FFF2-40B4-BE49-F238E27FC236}">
                <a16:creationId xmlns:a16="http://schemas.microsoft.com/office/drawing/2014/main" id="{E8BBE182-BF48-4207-ACD1-6AEE15222516}"/>
              </a:ext>
            </a:extLst>
          </p:cNvPr>
          <p:cNvSpPr>
            <a:spLocks noChangeArrowheads="1"/>
          </p:cNvSpPr>
          <p:nvPr>
            <p:custDataLst>
              <p:tags r:id="rId6"/>
            </p:custDataLst>
          </p:nvPr>
        </p:nvSpPr>
        <p:spPr bwMode="auto">
          <a:xfrm>
            <a:off x="9141255" y="3121088"/>
            <a:ext cx="1281129" cy="207749"/>
          </a:xfrm>
          <a:prstGeom prst="rect">
            <a:avLst/>
          </a:prstGeom>
          <a:solidFill>
            <a:srgbClr val="FFFFFF"/>
          </a:solidFill>
          <a:ln w="12700">
            <a:noFill/>
            <a:miter lim="800000"/>
            <a:headEnd/>
            <a:tailEnd/>
          </a:ln>
          <a:effectLst/>
        </p:spPr>
        <p:txBody>
          <a:bodyPr wrap="square" lIns="0" tIns="0" rIns="0" bIns="0">
            <a:spAutoFit/>
          </a:bodyPr>
          <a:lstStyle/>
          <a:p>
            <a:pPr marL="53128" indent="-53128">
              <a:buClr>
                <a:srgbClr val="1A9AFA"/>
              </a:buClr>
              <a:buSzPct val="75000"/>
              <a:buFont typeface="Wingdings 3" panose="05040102010807070707" pitchFamily="18" charset="2"/>
              <a:buChar char=""/>
            </a:pPr>
            <a:r>
              <a:rPr lang="en-US" altLang="de-DE" sz="450">
                <a:solidFill>
                  <a:srgbClr val="000000"/>
                </a:solidFill>
                <a:latin typeface="+mn-lt"/>
              </a:rPr>
              <a:t>First level</a:t>
            </a:r>
          </a:p>
          <a:p>
            <a:pPr marL="112328" lvl="1" indent="-53128">
              <a:buClr>
                <a:srgbClr val="1A9AFA"/>
              </a:buClr>
              <a:buSzPct val="75000"/>
              <a:buFont typeface="Arial" panose="020B0604020202020204" pitchFamily="34" charset="0"/>
              <a:buChar char="–"/>
            </a:pPr>
            <a:r>
              <a:rPr lang="en-US" altLang="de-DE" sz="450">
                <a:solidFill>
                  <a:srgbClr val="000000"/>
                </a:solidFill>
                <a:latin typeface="+mn-lt"/>
              </a:rPr>
              <a:t>Second level</a:t>
            </a:r>
          </a:p>
          <a:p>
            <a:pPr marL="150276" lvl="2" indent="-37949">
              <a:buClr>
                <a:srgbClr val="1A9AFA"/>
              </a:buClr>
              <a:buSzPct val="100000"/>
              <a:buFont typeface="Arial" panose="020B0604020202020204" pitchFamily="34" charset="0"/>
              <a:buChar char="•"/>
            </a:pPr>
            <a:r>
              <a:rPr lang="en-US" altLang="de-DE" sz="450">
                <a:solidFill>
                  <a:srgbClr val="000000"/>
                </a:solidFill>
                <a:latin typeface="+mn-lt"/>
              </a:rPr>
              <a:t>Third level</a:t>
            </a:r>
          </a:p>
        </p:txBody>
      </p:sp>
      <p:sp>
        <p:nvSpPr>
          <p:cNvPr id="59" name="Bullets Light Text">
            <a:extLst>
              <a:ext uri="{FF2B5EF4-FFF2-40B4-BE49-F238E27FC236}">
                <a16:creationId xmlns:a16="http://schemas.microsoft.com/office/drawing/2014/main" id="{47BB4BD4-8EC9-4EB2-A7F6-F3E4CACE330A}"/>
              </a:ext>
            </a:extLst>
          </p:cNvPr>
          <p:cNvSpPr>
            <a:spLocks noChangeArrowheads="1"/>
          </p:cNvSpPr>
          <p:nvPr>
            <p:custDataLst>
              <p:tags r:id="rId7"/>
            </p:custDataLst>
          </p:nvPr>
        </p:nvSpPr>
        <p:spPr bwMode="auto">
          <a:xfrm>
            <a:off x="9142321" y="3819743"/>
            <a:ext cx="1280064" cy="207749"/>
          </a:xfrm>
          <a:prstGeom prst="rect">
            <a:avLst/>
          </a:prstGeom>
          <a:solidFill>
            <a:srgbClr val="000000"/>
          </a:solidFill>
          <a:ln w="12700">
            <a:noFill/>
            <a:miter lim="800000"/>
            <a:headEnd/>
            <a:tailEnd/>
          </a:ln>
          <a:effectLst/>
        </p:spPr>
        <p:txBody>
          <a:bodyPr wrap="square" lIns="0" tIns="0" rIns="0" bIns="0">
            <a:spAutoFit/>
          </a:bodyPr>
          <a:lstStyle/>
          <a:p>
            <a:pPr marL="53128" indent="-53128">
              <a:buClr>
                <a:srgbClr val="1A9AFA"/>
              </a:buClr>
              <a:buSzPct val="75000"/>
              <a:buFont typeface="Wingdings 3" panose="05040102010807070707" pitchFamily="18" charset="2"/>
              <a:buChar char=""/>
            </a:pPr>
            <a:r>
              <a:rPr lang="en-US" altLang="de-DE" sz="450">
                <a:solidFill>
                  <a:srgbClr val="FFFFFF"/>
                </a:solidFill>
                <a:latin typeface="+mn-lt"/>
              </a:rPr>
              <a:t>First level</a:t>
            </a:r>
          </a:p>
          <a:p>
            <a:pPr marL="112328" lvl="1" indent="-53128">
              <a:buClr>
                <a:srgbClr val="1A9AFA"/>
              </a:buClr>
              <a:buSzPct val="75000"/>
              <a:buFont typeface="Arial" panose="020B0604020202020204" pitchFamily="34" charset="0"/>
              <a:buChar char="–"/>
            </a:pPr>
            <a:r>
              <a:rPr lang="en-US" altLang="de-DE" sz="450">
                <a:solidFill>
                  <a:srgbClr val="FFFFFF"/>
                </a:solidFill>
                <a:latin typeface="+mn-lt"/>
              </a:rPr>
              <a:t>Second level</a:t>
            </a:r>
          </a:p>
          <a:p>
            <a:pPr marL="150276" lvl="2" indent="-37949">
              <a:buClr>
                <a:srgbClr val="1A9AFA"/>
              </a:buClr>
              <a:buSzPct val="100000"/>
              <a:buFont typeface="Arial" panose="020B0604020202020204" pitchFamily="34" charset="0"/>
              <a:buChar char="•"/>
            </a:pPr>
            <a:r>
              <a:rPr lang="en-US" altLang="de-DE" sz="450">
                <a:solidFill>
                  <a:srgbClr val="FFFFFF"/>
                </a:solidFill>
                <a:latin typeface="+mn-lt"/>
              </a:rPr>
              <a:t>Third level</a:t>
            </a:r>
          </a:p>
        </p:txBody>
      </p:sp>
      <p:grpSp>
        <p:nvGrpSpPr>
          <p:cNvPr id="60" name="ChevronTracker_Gray">
            <a:extLst>
              <a:ext uri="{FF2B5EF4-FFF2-40B4-BE49-F238E27FC236}">
                <a16:creationId xmlns:a16="http://schemas.microsoft.com/office/drawing/2014/main" id="{1E97A8EE-7600-4F42-99E7-C8ADB8A995EC}"/>
              </a:ext>
            </a:extLst>
          </p:cNvPr>
          <p:cNvGrpSpPr/>
          <p:nvPr/>
        </p:nvGrpSpPr>
        <p:grpSpPr>
          <a:xfrm>
            <a:off x="8217206" y="5160023"/>
            <a:ext cx="1366752" cy="457200"/>
            <a:chOff x="4850118" y="4055611"/>
            <a:chExt cx="1367465" cy="457200"/>
          </a:xfrm>
        </p:grpSpPr>
        <p:sp>
          <p:nvSpPr>
            <p:cNvPr id="61" name="Selected">
              <a:extLst>
                <a:ext uri="{FF2B5EF4-FFF2-40B4-BE49-F238E27FC236}">
                  <a16:creationId xmlns:a16="http://schemas.microsoft.com/office/drawing/2014/main" id="{7B9726B3-2099-4394-84CE-89CADF570638}"/>
                </a:ext>
              </a:extLst>
            </p:cNvPr>
            <p:cNvSpPr/>
            <p:nvPr>
              <p:custDataLst>
                <p:tags r:id="rId12"/>
              </p:custDataLst>
            </p:nvPr>
          </p:nvSpPr>
          <p:spPr>
            <a:xfrm>
              <a:off x="4850118" y="4055611"/>
              <a:ext cx="711200" cy="457200"/>
            </a:xfrm>
            <a:prstGeom prst="homePlate">
              <a:avLst>
                <a:gd name="adj" fmla="val 14821"/>
              </a:avLst>
            </a:prstGeom>
            <a:solidFill>
              <a:srgbClr val="80808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eaLnBrk="0">
                <a:lnSpc>
                  <a:spcPct val="85000"/>
                </a:lnSpc>
              </a:pPr>
              <a:r>
                <a:rPr lang="en-US" sz="375" b="1">
                  <a:solidFill>
                    <a:srgbClr val="FFFFFF"/>
                  </a:solidFill>
                  <a:latin typeface="Arial" panose="020B0604020202020204" pitchFamily="34" charset="0"/>
                </a:rPr>
                <a:t>Selected</a:t>
              </a:r>
            </a:p>
          </p:txBody>
        </p:sp>
        <p:sp>
          <p:nvSpPr>
            <p:cNvPr id="62" name="Unselected">
              <a:extLst>
                <a:ext uri="{FF2B5EF4-FFF2-40B4-BE49-F238E27FC236}">
                  <a16:creationId xmlns:a16="http://schemas.microsoft.com/office/drawing/2014/main" id="{15AEEAEB-61BF-46B0-AA24-D5E9D4B7D5C7}"/>
                </a:ext>
              </a:extLst>
            </p:cNvPr>
            <p:cNvSpPr/>
            <p:nvPr>
              <p:custDataLst>
                <p:tags r:id="rId13"/>
              </p:custDataLst>
            </p:nvPr>
          </p:nvSpPr>
          <p:spPr>
            <a:xfrm>
              <a:off x="5517465" y="4055611"/>
              <a:ext cx="700118" cy="457200"/>
            </a:xfrm>
            <a:prstGeom prst="chevron">
              <a:avLst>
                <a:gd name="adj" fmla="val 14881"/>
              </a:avLst>
            </a:prstGeom>
            <a:solidFill>
              <a:srgbClr val="D9D9D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eaLnBrk="0">
                <a:lnSpc>
                  <a:spcPct val="85000"/>
                </a:lnSpc>
              </a:pPr>
              <a:r>
                <a:rPr lang="en-US" sz="375">
                  <a:solidFill>
                    <a:srgbClr val="747480"/>
                  </a:solidFill>
                  <a:latin typeface="Arial" panose="020B0604020202020204" pitchFamily="34" charset="0"/>
                </a:rPr>
                <a:t>Unselected</a:t>
              </a:r>
            </a:p>
          </p:txBody>
        </p:sp>
      </p:grpSp>
      <p:grpSp>
        <p:nvGrpSpPr>
          <p:cNvPr id="63" name="ChevronTracker_Blue">
            <a:extLst>
              <a:ext uri="{FF2B5EF4-FFF2-40B4-BE49-F238E27FC236}">
                <a16:creationId xmlns:a16="http://schemas.microsoft.com/office/drawing/2014/main" id="{E8583592-70AE-4BA9-9CAE-62739FB0B0C8}"/>
              </a:ext>
            </a:extLst>
          </p:cNvPr>
          <p:cNvGrpSpPr/>
          <p:nvPr/>
        </p:nvGrpSpPr>
        <p:grpSpPr>
          <a:xfrm>
            <a:off x="6567066" y="5160023"/>
            <a:ext cx="1349631" cy="457200"/>
            <a:chOff x="4850119" y="3988499"/>
            <a:chExt cx="1350334" cy="457200"/>
          </a:xfrm>
        </p:grpSpPr>
        <p:sp>
          <p:nvSpPr>
            <p:cNvPr id="64" name="Selected">
              <a:extLst>
                <a:ext uri="{FF2B5EF4-FFF2-40B4-BE49-F238E27FC236}">
                  <a16:creationId xmlns:a16="http://schemas.microsoft.com/office/drawing/2014/main" id="{53959C6F-28DC-45D8-8385-641C8D543F90}"/>
                </a:ext>
              </a:extLst>
            </p:cNvPr>
            <p:cNvSpPr/>
            <p:nvPr>
              <p:custDataLst>
                <p:tags r:id="rId10"/>
              </p:custDataLst>
            </p:nvPr>
          </p:nvSpPr>
          <p:spPr>
            <a:xfrm>
              <a:off x="4850119" y="3988499"/>
              <a:ext cx="670522" cy="457200"/>
            </a:xfrm>
            <a:prstGeom prst="homePlate">
              <a:avLst>
                <a:gd name="adj" fmla="val 14107"/>
              </a:avLst>
            </a:prstGeom>
            <a:solidFill>
              <a:srgbClr val="1A9AFA"/>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eaLnBrk="0">
                <a:lnSpc>
                  <a:spcPct val="85000"/>
                </a:lnSpc>
              </a:pPr>
              <a:r>
                <a:rPr lang="en-US" sz="375" b="1">
                  <a:solidFill>
                    <a:srgbClr val="FFFFFF"/>
                  </a:solidFill>
                  <a:latin typeface="Arial" panose="020B0604020202020204" pitchFamily="34" charset="0"/>
                </a:rPr>
                <a:t>Selected</a:t>
              </a:r>
            </a:p>
          </p:txBody>
        </p:sp>
        <p:sp>
          <p:nvSpPr>
            <p:cNvPr id="65" name="Unselected">
              <a:extLst>
                <a:ext uri="{FF2B5EF4-FFF2-40B4-BE49-F238E27FC236}">
                  <a16:creationId xmlns:a16="http://schemas.microsoft.com/office/drawing/2014/main" id="{89C8C809-D2B8-4D30-B271-C0E7422B6FBA}"/>
                </a:ext>
              </a:extLst>
            </p:cNvPr>
            <p:cNvSpPr/>
            <p:nvPr>
              <p:custDataLst>
                <p:tags r:id="rId11"/>
              </p:custDataLst>
            </p:nvPr>
          </p:nvSpPr>
          <p:spPr>
            <a:xfrm>
              <a:off x="5489253" y="3988499"/>
              <a:ext cx="711200" cy="457200"/>
            </a:xfrm>
            <a:prstGeom prst="chevron">
              <a:avLst>
                <a:gd name="adj" fmla="val 14464"/>
              </a:avLst>
            </a:prstGeom>
            <a:solidFill>
              <a:srgbClr val="E1E1E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eaLnBrk="0">
                <a:lnSpc>
                  <a:spcPct val="85000"/>
                </a:lnSpc>
              </a:pPr>
              <a:r>
                <a:rPr lang="en-US" sz="375">
                  <a:solidFill>
                    <a:srgbClr val="747480"/>
                  </a:solidFill>
                  <a:latin typeface="Arial" panose="020B0604020202020204" pitchFamily="34" charset="0"/>
                </a:rPr>
                <a:t>Unselected</a:t>
              </a:r>
            </a:p>
          </p:txBody>
        </p:sp>
      </p:grpSp>
      <p:sp>
        <p:nvSpPr>
          <p:cNvPr id="6" name="FlowTextBox">
            <a:extLst>
              <a:ext uri="{FF2B5EF4-FFF2-40B4-BE49-F238E27FC236}">
                <a16:creationId xmlns:a16="http://schemas.microsoft.com/office/drawing/2014/main" id="{BC6E9E84-48A6-58AE-2744-7CBBA7EB693D}"/>
              </a:ext>
            </a:extLst>
          </p:cNvPr>
          <p:cNvSpPr>
            <a:spLocks noChangeArrowheads="1"/>
          </p:cNvSpPr>
          <p:nvPr/>
        </p:nvSpPr>
        <p:spPr bwMode="auto">
          <a:xfrm>
            <a:off x="603069" y="1791897"/>
            <a:ext cx="1816460" cy="4332679"/>
          </a:xfrm>
          <a:prstGeom prst="rect">
            <a:avLst/>
          </a:prstGeom>
          <a:noFill/>
          <a:ln w="9525">
            <a:noFill/>
            <a:miter lim="800000"/>
            <a:headEnd/>
            <a:tailEnd/>
          </a:ln>
          <a:effectLst/>
        </p:spPr>
        <p:txBody>
          <a:bodyPr lIns="0" tIns="0" rIns="0" bIns="0"/>
          <a:lstStyle/>
          <a:p>
            <a:pPr marL="60718" indent="-60718">
              <a:spcBef>
                <a:spcPct val="20000"/>
              </a:spcBef>
              <a:buClr>
                <a:srgbClr val="1A9AFA"/>
              </a:buClr>
              <a:buSzPct val="75000"/>
              <a:buFont typeface="Wingdings 3" panose="05040102010807070707" pitchFamily="18" charset="2"/>
              <a:buChar char=""/>
            </a:pPr>
            <a:r>
              <a:rPr lang="de-DE" altLang="de-DE" sz="525">
                <a:solidFill>
                  <a:srgbClr val="2E2E38"/>
                </a:solidFill>
                <a:latin typeface="Arial" panose="020B0604020202020204" pitchFamily="34" charset="0"/>
                <a:cs typeface="Arial" panose="020B0604020202020204" pitchFamily="34" charset="0"/>
              </a:rPr>
              <a:t>…</a:t>
            </a:r>
          </a:p>
        </p:txBody>
      </p:sp>
      <p:sp>
        <p:nvSpPr>
          <p:cNvPr id="5" name="FlowChevron">
            <a:extLst>
              <a:ext uri="{FF2B5EF4-FFF2-40B4-BE49-F238E27FC236}">
                <a16:creationId xmlns:a16="http://schemas.microsoft.com/office/drawing/2014/main" id="{3D6A6D95-AE2A-51EC-34E5-AEC58233F805}"/>
              </a:ext>
            </a:extLst>
          </p:cNvPr>
          <p:cNvSpPr/>
          <p:nvPr/>
        </p:nvSpPr>
        <p:spPr>
          <a:xfrm>
            <a:off x="2532180" y="1327148"/>
            <a:ext cx="1929109" cy="396000"/>
          </a:xfrm>
          <a:prstGeom prst="chevron">
            <a:avLst>
              <a:gd name="adj" fmla="val 21997"/>
            </a:avLst>
          </a:prstGeom>
          <a:solidFill>
            <a:schemeClr val="tx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de-DE" sz="525" b="1">
                <a:solidFill>
                  <a:schemeClr val="accent1"/>
                </a:solidFill>
              </a:rPr>
              <a:t>xxx</a:t>
            </a:r>
          </a:p>
        </p:txBody>
      </p:sp>
      <p:sp>
        <p:nvSpPr>
          <p:cNvPr id="4" name="FlowPentagon">
            <a:extLst>
              <a:ext uri="{FF2B5EF4-FFF2-40B4-BE49-F238E27FC236}">
                <a16:creationId xmlns:a16="http://schemas.microsoft.com/office/drawing/2014/main" id="{CD85ECD0-7BF0-B13E-72B2-24D192EA6C9B}"/>
              </a:ext>
            </a:extLst>
          </p:cNvPr>
          <p:cNvSpPr/>
          <p:nvPr/>
        </p:nvSpPr>
        <p:spPr>
          <a:xfrm>
            <a:off x="603070" y="1327149"/>
            <a:ext cx="1929109" cy="396000"/>
          </a:xfrm>
          <a:prstGeom prst="homePlate">
            <a:avLst>
              <a:gd name="adj" fmla="val 21997"/>
            </a:avLst>
          </a:prstGeom>
          <a:solidFill>
            <a:schemeClr val="tx1"/>
          </a:solidFill>
          <a:ln w="9525">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chorCtr="0"/>
          <a:lstStyle/>
          <a:p>
            <a:pPr algn="ctr"/>
            <a:r>
              <a:rPr lang="de-DE" sz="525" b="1">
                <a:solidFill>
                  <a:schemeClr val="accent1"/>
                </a:solidFill>
              </a:rPr>
              <a:t>xxx</a:t>
            </a:r>
          </a:p>
        </p:txBody>
      </p:sp>
      <p:cxnSp>
        <p:nvCxnSpPr>
          <p:cNvPr id="35" name="RowHeaderSeparator">
            <a:extLst>
              <a:ext uri="{FF2B5EF4-FFF2-40B4-BE49-F238E27FC236}">
                <a16:creationId xmlns:a16="http://schemas.microsoft.com/office/drawing/2014/main" id="{684C96B0-3E1E-B2DA-73AC-A325EF9965C5}"/>
              </a:ext>
            </a:extLst>
          </p:cNvPr>
          <p:cNvCxnSpPr/>
          <p:nvPr/>
        </p:nvCxnSpPr>
        <p:spPr>
          <a:xfrm>
            <a:off x="2373050" y="3007879"/>
            <a:ext cx="9204301" cy="0"/>
          </a:xfrm>
          <a:prstGeom prst="line">
            <a:avLst/>
          </a:prstGeom>
          <a:ln w="9525">
            <a:solidFill>
              <a:srgbClr val="747480"/>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RowHeaderTextBox">
            <a:extLst>
              <a:ext uri="{FF2B5EF4-FFF2-40B4-BE49-F238E27FC236}">
                <a16:creationId xmlns:a16="http://schemas.microsoft.com/office/drawing/2014/main" id="{023A6FDE-010E-B029-7F64-6E96EE918489}"/>
              </a:ext>
            </a:extLst>
          </p:cNvPr>
          <p:cNvSpPr txBox="1">
            <a:spLocks noChangeArrowheads="1"/>
          </p:cNvSpPr>
          <p:nvPr>
            <p:custDataLst>
              <p:tags r:id="rId8"/>
            </p:custDataLst>
          </p:nvPr>
        </p:nvSpPr>
        <p:spPr bwMode="gray">
          <a:xfrm>
            <a:off x="2373050" y="2085178"/>
            <a:ext cx="9204301" cy="861395"/>
          </a:xfrm>
          <a:prstGeom prst="rect">
            <a:avLst/>
          </a:prstGeom>
          <a:noFill/>
          <a:ln w="9525" cap="flat" cmpd="sng" algn="ctr">
            <a:noFill/>
            <a:prstDash val="solid"/>
            <a:miter lim="800000"/>
            <a:headEnd type="none" w="med" len="med"/>
            <a:tailEnd type="none" w="med" len="med"/>
          </a:ln>
        </p:spPr>
        <p:txBody>
          <a:bodyPr wrap="square" lIns="0" tIns="0" rIns="0" bIns="0" anchor="ctr" anchorCtr="0">
            <a:noAutofit/>
          </a:bodyPr>
          <a:lstStyle/>
          <a:p>
            <a:pPr marL="60718" lvl="0" indent="-60718" algn="l" eaLnBrk="0" hangingPunct="0">
              <a:buClr>
                <a:srgbClr val="1A9AFA"/>
              </a:buClr>
              <a:buSzPct val="75000"/>
              <a:buFont typeface="Wingdings 3" panose="05040102010807070707" pitchFamily="18" charset="2"/>
              <a:buChar char=""/>
            </a:pPr>
            <a:r>
              <a:rPr lang="de-DE" sz="600">
                <a:solidFill>
                  <a:schemeClr val="bg1"/>
                </a:solidFill>
                <a:latin typeface="+mj-lt"/>
              </a:rPr>
              <a:t>xxx</a:t>
            </a:r>
          </a:p>
        </p:txBody>
      </p:sp>
      <p:sp>
        <p:nvSpPr>
          <p:cNvPr id="10" name="RowHeader">
            <a:extLst>
              <a:ext uri="{FF2B5EF4-FFF2-40B4-BE49-F238E27FC236}">
                <a16:creationId xmlns:a16="http://schemas.microsoft.com/office/drawing/2014/main" id="{29574FC5-EB39-757A-8E91-A9B75B98E779}"/>
              </a:ext>
            </a:extLst>
          </p:cNvPr>
          <p:cNvSpPr txBox="1">
            <a:spLocks noChangeArrowheads="1"/>
          </p:cNvSpPr>
          <p:nvPr>
            <p:custDataLst>
              <p:tags r:id="rId9"/>
            </p:custDataLst>
          </p:nvPr>
        </p:nvSpPr>
        <p:spPr bwMode="gray">
          <a:xfrm>
            <a:off x="603070" y="2085178"/>
            <a:ext cx="1674507" cy="861395"/>
          </a:xfrm>
          <a:custGeom>
            <a:avLst/>
            <a:gdLst>
              <a:gd name="connsiteX0" fmla="*/ 0 w 2560002"/>
              <a:gd name="connsiteY0" fmla="*/ 0 h 1151232"/>
              <a:gd name="connsiteX1" fmla="*/ 2411102 w 2560002"/>
              <a:gd name="connsiteY1" fmla="*/ 0 h 1151232"/>
              <a:gd name="connsiteX2" fmla="*/ 2560002 w 2560002"/>
              <a:gd name="connsiteY2" fmla="*/ 575616 h 1151232"/>
              <a:gd name="connsiteX3" fmla="*/ 2411102 w 2560002"/>
              <a:gd name="connsiteY3" fmla="*/ 1151232 h 1151232"/>
              <a:gd name="connsiteX4" fmla="*/ 0 w 2560002"/>
              <a:gd name="connsiteY4" fmla="*/ 1151232 h 1151232"/>
              <a:gd name="connsiteX5" fmla="*/ 0 w 2560002"/>
              <a:gd name="connsiteY5" fmla="*/ 0 h 1151232"/>
              <a:gd name="connsiteX0" fmla="*/ 0 w 2560002"/>
              <a:gd name="connsiteY0" fmla="*/ 0 h 1151232"/>
              <a:gd name="connsiteX1" fmla="*/ 2411102 w 2560002"/>
              <a:gd name="connsiteY1" fmla="*/ 0 h 1151232"/>
              <a:gd name="connsiteX2" fmla="*/ 2560002 w 2560002"/>
              <a:gd name="connsiteY2" fmla="*/ 575616 h 1151232"/>
              <a:gd name="connsiteX3" fmla="*/ 2411102 w 2560002"/>
              <a:gd name="connsiteY3" fmla="*/ 1151232 h 1151232"/>
              <a:gd name="connsiteX4" fmla="*/ 0 w 2560002"/>
              <a:gd name="connsiteY4" fmla="*/ 1151232 h 1151232"/>
              <a:gd name="connsiteX5" fmla="*/ 91440 w 2560002"/>
              <a:gd name="connsiteY5" fmla="*/ 91440 h 1151232"/>
              <a:gd name="connsiteX0" fmla="*/ 0 w 2560002"/>
              <a:gd name="connsiteY0" fmla="*/ 0 h 1151232"/>
              <a:gd name="connsiteX1" fmla="*/ 2411102 w 2560002"/>
              <a:gd name="connsiteY1" fmla="*/ 0 h 1151232"/>
              <a:gd name="connsiteX2" fmla="*/ 2560002 w 2560002"/>
              <a:gd name="connsiteY2" fmla="*/ 575616 h 1151232"/>
              <a:gd name="connsiteX3" fmla="*/ 2411102 w 2560002"/>
              <a:gd name="connsiteY3" fmla="*/ 1151232 h 1151232"/>
              <a:gd name="connsiteX4" fmla="*/ 0 w 2560002"/>
              <a:gd name="connsiteY4" fmla="*/ 1151232 h 1151232"/>
              <a:gd name="connsiteX0" fmla="*/ 0 w 2411102"/>
              <a:gd name="connsiteY0" fmla="*/ 0 h 1151232"/>
              <a:gd name="connsiteX1" fmla="*/ 2411102 w 2411102"/>
              <a:gd name="connsiteY1" fmla="*/ 0 h 1151232"/>
              <a:gd name="connsiteX2" fmla="*/ 2411102 w 2411102"/>
              <a:gd name="connsiteY2" fmla="*/ 1151232 h 1151232"/>
              <a:gd name="connsiteX3" fmla="*/ 0 w 2411102"/>
              <a:gd name="connsiteY3" fmla="*/ 1151232 h 1151232"/>
            </a:gdLst>
            <a:ahLst/>
            <a:cxnLst>
              <a:cxn ang="0">
                <a:pos x="connsiteX0" y="connsiteY0"/>
              </a:cxn>
              <a:cxn ang="0">
                <a:pos x="connsiteX1" y="connsiteY1"/>
              </a:cxn>
              <a:cxn ang="0">
                <a:pos x="connsiteX2" y="connsiteY2"/>
              </a:cxn>
              <a:cxn ang="0">
                <a:pos x="connsiteX3" y="connsiteY3"/>
              </a:cxn>
            </a:cxnLst>
            <a:rect l="l" t="t" r="r" b="b"/>
            <a:pathLst>
              <a:path w="2411102" h="1151232">
                <a:moveTo>
                  <a:pt x="0" y="0"/>
                </a:moveTo>
                <a:lnTo>
                  <a:pt x="2411102" y="0"/>
                </a:lnTo>
                <a:lnTo>
                  <a:pt x="2411102" y="1151232"/>
                </a:lnTo>
                <a:lnTo>
                  <a:pt x="0" y="1151232"/>
                </a:lnTo>
              </a:path>
            </a:pathLst>
          </a:custGeom>
          <a:noFill/>
          <a:ln w="9525" cap="flat" cmpd="sng" algn="ctr">
            <a:solidFill>
              <a:srgbClr val="747480"/>
            </a:solidFill>
            <a:prstDash val="solid"/>
            <a:miter lim="800000"/>
            <a:headEnd type="none" w="med" len="med"/>
            <a:tailEnd type="none" w="med" len="med"/>
          </a:ln>
        </p:spPr>
        <p:txBody>
          <a:bodyPr wrap="square" lIns="0" tIns="0" rIns="15179" bIns="0" anchor="ctr" anchorCtr="0">
            <a:noAutofit/>
          </a:bodyPr>
          <a:lstStyle/>
          <a:p>
            <a:pPr eaLnBrk="0" hangingPunct="0"/>
            <a:r>
              <a:rPr lang="de-DE" sz="600">
                <a:solidFill>
                  <a:srgbClr val="1A9AFA"/>
                </a:solidFill>
                <a:latin typeface="+mj-lt"/>
              </a:rPr>
              <a:t>Row header</a:t>
            </a:r>
          </a:p>
        </p:txBody>
      </p:sp>
    </p:spTree>
    <p:extLst>
      <p:ext uri="{BB962C8B-B14F-4D97-AF65-F5344CB8AC3E}">
        <p14:creationId xmlns:p14="http://schemas.microsoft.com/office/powerpoint/2010/main" val="596763390"/>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6_Cover">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27AFDD07-61AF-49C8-B074-26A39CFBB7EF}"/>
              </a:ext>
            </a:extLst>
          </p:cNvPr>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176" y="1"/>
            <a:ext cx="12195174" cy="6858000"/>
          </a:xfrm>
          <a:prstGeom prst="rect">
            <a:avLst/>
          </a:prstGeom>
        </p:spPr>
      </p:pic>
      <p:graphicFrame>
        <p:nvGraphicFramePr>
          <p:cNvPr id="11" name="Objekt 10" hidden="1">
            <a:extLst>
              <a:ext uri="{FF2B5EF4-FFF2-40B4-BE49-F238E27FC236}">
                <a16:creationId xmlns:a16="http://schemas.microsoft.com/office/drawing/2014/main" id="{576DE017-86A7-4C6D-BB8C-59DE6F188C12}"/>
              </a:ext>
            </a:extLst>
          </p:cNvPr>
          <p:cNvGraphicFramePr>
            <a:graphicFrameLocks noChangeAspect="1"/>
          </p:cNvGraphicFramePr>
          <p:nvPr userDrawn="1">
            <p:custDataLst>
              <p:tags r:id="rId1"/>
            </p:custDataLst>
            <p:extLst>
              <p:ext uri="{D42A27DB-BD31-4B8C-83A1-F6EECF244321}">
                <p14:modId xmlns:p14="http://schemas.microsoft.com/office/powerpoint/2010/main" val="37076525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2" imgH="318" progId="TCLayout.ActiveDocument.1">
                  <p:embed/>
                </p:oleObj>
              </mc:Choice>
              <mc:Fallback>
                <p:oleObj name="think-cell Folie" r:id="rId5" imgW="352" imgH="318" progId="TCLayout.ActiveDocument.1">
                  <p:embed/>
                  <p:pic>
                    <p:nvPicPr>
                      <p:cNvPr id="11" name="Objekt 10" hidden="1">
                        <a:extLst>
                          <a:ext uri="{FF2B5EF4-FFF2-40B4-BE49-F238E27FC236}">
                            <a16:creationId xmlns:a16="http://schemas.microsoft.com/office/drawing/2014/main" id="{576DE017-86A7-4C6D-BB8C-59DE6F188C1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D5E9AE9-AEC6-45A6-BB0F-E145C7CB6D04}"/>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itle 1"/>
          <p:cNvSpPr>
            <a:spLocks noGrp="1"/>
          </p:cNvSpPr>
          <p:nvPr>
            <p:ph type="ctrTitle" hasCustomPrompt="1"/>
          </p:nvPr>
        </p:nvSpPr>
        <p:spPr>
          <a:xfrm>
            <a:off x="900329"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noProof="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a:t>Click to edit Master subtitle style</a:t>
            </a:r>
          </a:p>
        </p:txBody>
      </p:sp>
      <p:pic>
        <p:nvPicPr>
          <p:cNvPr id="12" name="Grafik 11">
            <a:extLst>
              <a:ext uri="{FF2B5EF4-FFF2-40B4-BE49-F238E27FC236}">
                <a16:creationId xmlns:a16="http://schemas.microsoft.com/office/drawing/2014/main" id="{CA136E10-210B-4129-8270-AB5126B48E2F}"/>
              </a:ext>
            </a:extLst>
          </p:cNvPr>
          <p:cNvPicPr>
            <a:picLocks noChangeAspect="1"/>
          </p:cNvPicPr>
          <p:nvPr userDrawn="1"/>
        </p:nvPicPr>
        <p:blipFill rotWithShape="1">
          <a:blip r:embed="rId7" cstate="screen">
            <a:extLst>
              <a:ext uri="{BEBA8EAE-BF5A-486C-A8C5-ECC9F3942E4B}">
                <a14:imgProps xmlns:a14="http://schemas.microsoft.com/office/drawing/2010/main">
                  <a14:imgLayer r:embed="rId8">
                    <a14:imgEffect>
                      <a14:backgroundRemoval t="9966" b="100000" l="1667" r="95917">
                        <a14:foregroundMark x1="4583" y1="56588" x2="7750" y2="61824"/>
                        <a14:foregroundMark x1="7750" y1="61824" x2="66167" y2="91892"/>
                        <a14:foregroundMark x1="66167" y1="91892" x2="80417" y2="94257"/>
                        <a14:foregroundMark x1="80417" y1="94257" x2="84583" y2="94257"/>
                        <a14:foregroundMark x1="84583" y1="94257" x2="43750" y2="95270"/>
                        <a14:foregroundMark x1="43750" y1="95270" x2="9000" y2="78547"/>
                        <a14:foregroundMark x1="9000" y1="78547" x2="11917" y2="86824"/>
                        <a14:foregroundMark x1="11917" y1="86824" x2="23000" y2="96791"/>
                        <a14:foregroundMark x1="23000" y1="96791" x2="51917" y2="99831"/>
                        <a14:foregroundMark x1="1667" y1="76858" x2="8167" y2="99831"/>
                        <a14:foregroundMark x1="1667" y1="76858" x2="1083" y2="68750"/>
                        <a14:foregroundMark x1="1083" y1="68750" x2="1833" y2="60811"/>
                        <a14:foregroundMark x1="1833" y1="60811" x2="6417" y2="58108"/>
                        <a14:foregroundMark x1="6417" y1="58108" x2="86583" y2="96791"/>
                        <a14:foregroundMark x1="86583" y1="96791" x2="91833" y2="96622"/>
                        <a14:foregroundMark x1="91833" y1="96622" x2="96500" y2="97297"/>
                        <a14:foregroundMark x1="96417" y1="97297" x2="94500" y2="99831"/>
                        <a14:foregroundMark x1="2500" y1="51520" x2="3333" y2="60135"/>
                        <a14:foregroundMark x1="3333" y1="60135" x2="5917" y2="66723"/>
                        <a14:foregroundMark x1="5917" y1="66723" x2="25000" y2="82095"/>
                        <a14:foregroundMark x1="25000" y1="82095" x2="24750" y2="81250"/>
                        <a14:foregroundMark x1="37667" y1="80405" x2="29083" y2="78378"/>
                        <a14:foregroundMark x1="42500" y1="83784" x2="38583" y2="83277"/>
                        <a14:foregroundMark x1="38583" y1="83277" x2="38500" y2="83108"/>
                        <a14:foregroundMark x1="29000" y1="79899" x2="27167" y2="79730"/>
                        <a14:foregroundMark x1="1667" y1="51858" x2="2250" y2="77872"/>
                        <a14:foregroundMark x1="26333" y1="78716" x2="30583" y2="79899"/>
                        <a14:foregroundMark x1="30583" y1="79899" x2="28417" y2="80236"/>
                        <a14:foregroundMark x1="70250" y1="79223" x2="71917" y2="79392"/>
                        <a14:foregroundMark x1="71083" y1="78547" x2="67250" y2="77872"/>
                        <a14:foregroundMark x1="72583" y1="79730" x2="68083" y2="77196"/>
                        <a14:foregroundMark x1="75417" y1="83615" x2="79583" y2="88176"/>
                        <a14:foregroundMark x1="79583" y1="88176" x2="95917" y2="92230"/>
                        <a14:foregroundMark x1="76333" y1="83615" x2="75583" y2="81419"/>
                        <a14:foregroundMark x1="77250" y1="82095" x2="74917" y2="80405"/>
                        <a14:backgroundMark x1="23667" y1="35135" x2="78250" y2="64358"/>
                        <a14:backgroundMark x1="78250" y1="64358" x2="78333" y2="64189"/>
                        <a14:backgroundMark x1="75250" y1="75169" x2="78167" y2="80236"/>
                        <a14:backgroundMark x1="78167" y1="80236" x2="85667" y2="82939"/>
                        <a14:backgroundMark x1="85667" y1="82939" x2="88250" y2="76520"/>
                        <a14:backgroundMark x1="88250" y1="76520" x2="81000" y2="71115"/>
                        <a14:backgroundMark x1="81000" y1="71115" x2="77000" y2="71284"/>
                        <a14:backgroundMark x1="77000" y1="71284" x2="76083" y2="78209"/>
                        <a14:backgroundMark x1="92000" y1="87331" x2="92667" y2="86655"/>
                        <a14:backgroundMark x1="92667" y1="86655" x2="88500" y2="79054"/>
                        <a14:backgroundMark x1="88500" y1="79054" x2="84083" y2="81757"/>
                        <a14:backgroundMark x1="84083" y1="81757" x2="85667" y2="85811"/>
                        <a14:backgroundMark x1="87667" y1="86318" x2="90583" y2="80236"/>
                        <a14:backgroundMark x1="90583" y1="80236" x2="83667" y2="75000"/>
                        <a14:backgroundMark x1="83667" y1="75000" x2="79750" y2="78547"/>
                        <a14:backgroundMark x1="79750" y1="78547" x2="76417" y2="74831"/>
                        <a14:backgroundMark x1="76417" y1="74831" x2="72833" y2="76520"/>
                        <a14:backgroundMark x1="32750" y1="25507" x2="37167" y2="31250"/>
                        <a14:backgroundMark x1="37167" y1="31250" x2="42583" y2="31757"/>
                        <a14:backgroundMark x1="42583" y1="31757" x2="45583" y2="25338"/>
                        <a14:backgroundMark x1="45583" y1="25338" x2="38667" y2="22466"/>
                        <a14:backgroundMark x1="38667" y1="22466" x2="34417" y2="27534"/>
                        <a14:backgroundMark x1="34417" y1="27534" x2="40000" y2="33108"/>
                        <a14:backgroundMark x1="40000" y1="33108" x2="45667" y2="32939"/>
                        <a14:backgroundMark x1="45667" y1="32939" x2="43667" y2="23480"/>
                        <a14:backgroundMark x1="43667" y1="23480" x2="37000" y2="22128"/>
                        <a14:backgroundMark x1="37000" y1="22128" x2="34667" y2="28547"/>
                        <a14:backgroundMark x1="34667" y1="28547" x2="38000" y2="32601"/>
                        <a14:backgroundMark x1="38000" y1="32601" x2="43250" y2="33953"/>
                        <a14:backgroundMark x1="43250" y1="33953" x2="47833" y2="31081"/>
                        <a14:backgroundMark x1="47833" y1="31081" x2="48500" y2="20608"/>
                        <a14:backgroundMark x1="48500" y1="20608" x2="43750" y2="17905"/>
                        <a14:backgroundMark x1="43750" y1="17905" x2="37917" y2="19764"/>
                        <a14:backgroundMark x1="37917" y1="19764" x2="35000" y2="24831"/>
                        <a14:backgroundMark x1="35000" y1="24831" x2="36417" y2="29561"/>
                        <a14:backgroundMark x1="71500" y1="75845" x2="74083" y2="77196"/>
                        <a14:backgroundMark x1="75833" y1="78209" x2="75167" y2="70608"/>
                        <a14:backgroundMark x1="75167" y1="70608" x2="69750" y2="73480"/>
                        <a14:backgroundMark x1="69750" y1="73480" x2="69833" y2="75000"/>
                      </a14:backgroundRemoval>
                    </a14:imgEffect>
                  </a14:imgLayer>
                </a14:imgProps>
              </a:ext>
              <a:ext uri="{28A0092B-C50C-407E-A947-70E740481C1C}">
                <a14:useLocalDpi xmlns:a14="http://schemas.microsoft.com/office/drawing/2010/main" val="0"/>
              </a:ext>
            </a:extLst>
          </a:blip>
          <a:srcRect/>
          <a:stretch/>
        </p:blipFill>
        <p:spPr>
          <a:xfrm>
            <a:off x="3176" y="1"/>
            <a:ext cx="12195174" cy="6858000"/>
          </a:xfrm>
          <a:prstGeom prst="rect">
            <a:avLst/>
          </a:prstGeom>
        </p:spPr>
      </p:pic>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64788" y="4960938"/>
            <a:ext cx="1225550"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Tree>
    <p:extLst>
      <p:ext uri="{BB962C8B-B14F-4D97-AF65-F5344CB8AC3E}">
        <p14:creationId xmlns:p14="http://schemas.microsoft.com/office/powerpoint/2010/main" val="86954723"/>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5376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cSld name="Approved question wid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53B8BD5-CE35-1E13-9626-BF95215BF1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12198351" cy="6858000"/>
          </a:xfrm>
          <a:prstGeom prst="rect">
            <a:avLst/>
          </a:prstGeom>
        </p:spPr>
      </p:pic>
      <p:graphicFrame>
        <p:nvGraphicFramePr>
          <p:cNvPr id="4" name="Object 15" hidden="1"/>
          <p:cNvGraphicFramePr>
            <a:graphicFrameLocks noChangeAspect="1"/>
          </p:cNvGraphicFramePr>
          <p:nvPr>
            <p:custDataLst>
              <p:tags r:id="rId1"/>
            </p:custDataLst>
            <p:extLst>
              <p:ext uri="{D42A27DB-BD31-4B8C-83A1-F6EECF244321}">
                <p14:modId xmlns:p14="http://schemas.microsoft.com/office/powerpoint/2010/main" val="705457245"/>
              </p:ext>
            </p:extLst>
          </p:nvPr>
        </p:nvGraphicFramePr>
        <p:xfrm>
          <a:off x="2119" y="1590"/>
          <a:ext cx="2117" cy="1587"/>
        </p:xfrm>
        <a:graphic>
          <a:graphicData uri="http://schemas.openxmlformats.org/presentationml/2006/ole">
            <mc:AlternateContent xmlns:mc="http://schemas.openxmlformats.org/markup-compatibility/2006">
              <mc:Choice xmlns:v="urn:schemas-microsoft-com:vml" Requires="v">
                <p:oleObj name="think-cell Slide" r:id="rId4" imgW="360" imgH="360" progId="TCLayout.ActiveDocument.1">
                  <p:embed/>
                </p:oleObj>
              </mc:Choice>
              <mc:Fallback>
                <p:oleObj name="think-cell Slide" r:id="rId4" imgW="360" imgH="360" progId="TCLayout.ActiveDocument.1">
                  <p:embed/>
                  <p:pic>
                    <p:nvPicPr>
                      <p:cNvPr id="4" name="Object 15" hidde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19" y="1590"/>
                        <a:ext cx="211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6" name="Picture 18"/>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95093" y="5880100"/>
            <a:ext cx="3832562"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9"/>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09918" y="777877"/>
            <a:ext cx="9008990"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Subtitle 2"/>
          <p:cNvSpPr>
            <a:spLocks noGrp="1"/>
          </p:cNvSpPr>
          <p:nvPr>
            <p:ph type="subTitle" idx="1"/>
          </p:nvPr>
        </p:nvSpPr>
        <p:spPr>
          <a:xfrm>
            <a:off x="1183240" y="3219105"/>
            <a:ext cx="7928703" cy="724593"/>
          </a:xfrm>
          <a:prstGeom prst="rect">
            <a:avLst/>
          </a:prstGeom>
          <a:solidFill>
            <a:schemeClr val="bg1">
              <a:alpha val="65000"/>
            </a:schemeClr>
          </a:solidFill>
        </p:spPr>
        <p:txBody>
          <a:bodyPr/>
          <a:lstStyle>
            <a:lvl1pPr marL="0" indent="0" algn="l" rtl="0">
              <a:buNone/>
              <a:defRPr sz="2000">
                <a:solidFill>
                  <a:srgbClr val="404040"/>
                </a:solidFill>
                <a:latin typeface="+mn-lt"/>
                <a:cs typeface="Arial" pitchFamily="34" charset="0"/>
              </a:defRPr>
            </a:lvl1pPr>
            <a:lvl2pPr marL="0" indent="0" algn="l">
              <a:buNone/>
              <a:defRPr sz="1600">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a:t>Click to edit Master subtitle style</a:t>
            </a:r>
            <a:endParaRPr lang="es-ES_tradnl"/>
          </a:p>
        </p:txBody>
      </p:sp>
      <p:sp>
        <p:nvSpPr>
          <p:cNvPr id="18" name="Title 1"/>
          <p:cNvSpPr>
            <a:spLocks noGrp="1"/>
          </p:cNvSpPr>
          <p:nvPr>
            <p:ph type="ctrTitle"/>
          </p:nvPr>
        </p:nvSpPr>
        <p:spPr>
          <a:xfrm>
            <a:off x="1183240" y="2235553"/>
            <a:ext cx="7928703" cy="965463"/>
          </a:xfrm>
          <a:prstGeom prst="rect">
            <a:avLst/>
          </a:prstGeom>
          <a:solidFill>
            <a:schemeClr val="bg1">
              <a:alpha val="65000"/>
            </a:schemeClr>
          </a:solidFill>
        </p:spPr>
        <p:txBody>
          <a:bodyPr vert="horz"/>
          <a:lstStyle>
            <a:lvl1pPr rtl="0">
              <a:defRPr>
                <a:solidFill>
                  <a:srgbClr val="404040"/>
                </a:solidFill>
                <a:latin typeface="+mn-lt"/>
                <a:cs typeface="Arial" pitchFamily="34" charset="0"/>
              </a:defRPr>
            </a:lvl1pPr>
          </a:lstStyle>
          <a:p>
            <a:r>
              <a:rPr lang="en-US"/>
              <a:t>Click to edit Master title style</a:t>
            </a:r>
            <a:endParaRPr lang="es-ES_tradnl"/>
          </a:p>
        </p:txBody>
      </p:sp>
      <p:pic>
        <p:nvPicPr>
          <p:cNvPr id="4098" name="Picture 2" descr="Ernst &amp; Young - Viquipèdia, l'enciclopèdia lliure">
            <a:extLst>
              <a:ext uri="{FF2B5EF4-FFF2-40B4-BE49-F238E27FC236}">
                <a16:creationId xmlns:a16="http://schemas.microsoft.com/office/drawing/2014/main" id="{D1D2AAA2-81F8-6E70-2970-B0093596BCD6}"/>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10607798" y="5617030"/>
            <a:ext cx="770977" cy="8030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538187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userDrawn="1">
  <p:cSld name="12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4322187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cSld name="Standard slide">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1"/>
            </p:custDataLst>
            <p:extLst>
              <p:ext uri="{D42A27DB-BD31-4B8C-83A1-F6EECF244321}">
                <p14:modId xmlns:p14="http://schemas.microsoft.com/office/powerpoint/2010/main" val="2849299295"/>
              </p:ext>
            </p:extLst>
          </p:nvPr>
        </p:nvGraphicFramePr>
        <p:xfrm>
          <a:off x="2119" y="1590"/>
          <a:ext cx="211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4"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 y="1590"/>
                        <a:ext cx="211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Line 10"/>
          <p:cNvSpPr>
            <a:spLocks noChangeShapeType="1"/>
          </p:cNvSpPr>
          <p:nvPr/>
        </p:nvSpPr>
        <p:spPr bwMode="auto">
          <a:xfrm>
            <a:off x="609918" y="1044575"/>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fontAlgn="auto">
              <a:spcBef>
                <a:spcPts val="0"/>
              </a:spcBef>
              <a:spcAft>
                <a:spcPts val="0"/>
              </a:spcAft>
              <a:defRPr/>
            </a:pPr>
            <a:endParaRPr lang="es-ES_tradnl" sz="1800">
              <a:solidFill>
                <a:schemeClr val="bg1"/>
              </a:solidFill>
              <a:cs typeface="Arial" pitchFamily="34" charset="0"/>
            </a:endParaRPr>
          </a:p>
        </p:txBody>
      </p:sp>
      <p:sp>
        <p:nvSpPr>
          <p:cNvPr id="12" name="Line 10"/>
          <p:cNvSpPr>
            <a:spLocks noChangeShapeType="1"/>
          </p:cNvSpPr>
          <p:nvPr/>
        </p:nvSpPr>
        <p:spPr bwMode="auto">
          <a:xfrm>
            <a:off x="609918" y="1044575"/>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rtl="0" fontAlgn="auto">
              <a:spcBef>
                <a:spcPts val="0"/>
              </a:spcBef>
              <a:spcAft>
                <a:spcPts val="0"/>
              </a:spcAft>
              <a:defRPr/>
            </a:pPr>
            <a:endParaRPr lang="es-ES_tradnl" sz="1800">
              <a:solidFill>
                <a:schemeClr val="bg1"/>
              </a:solidFill>
              <a:cs typeface="Arial" pitchFamily="34" charset="0"/>
            </a:endParaRPr>
          </a:p>
        </p:txBody>
      </p:sp>
      <p:sp>
        <p:nvSpPr>
          <p:cNvPr id="2" name="Title 1"/>
          <p:cNvSpPr>
            <a:spLocks noGrp="1"/>
          </p:cNvSpPr>
          <p:nvPr>
            <p:ph type="title"/>
          </p:nvPr>
        </p:nvSpPr>
        <p:spPr>
          <a:xfrm>
            <a:off x="609919" y="201600"/>
            <a:ext cx="10982750" cy="860400"/>
          </a:xfrm>
          <a:prstGeom prst="rect">
            <a:avLst/>
          </a:prstGeom>
        </p:spPr>
        <p:txBody>
          <a:bodyPr vert="horz"/>
          <a:lstStyle>
            <a:lvl1pPr rtl="0">
              <a:defRPr>
                <a:solidFill>
                  <a:schemeClr val="tx1"/>
                </a:solidFill>
                <a:latin typeface="EYInterstate" panose="02000503020000020004" pitchFamily="2" charset="0"/>
                <a:cs typeface="Arial" pitchFamily="34" charset="0"/>
              </a:defRPr>
            </a:lvl1pPr>
          </a:lstStyle>
          <a:p>
            <a:r>
              <a:rPr lang="en-US"/>
              <a:t>Click to edit Master title style</a:t>
            </a:r>
            <a:endParaRPr lang="es-ES_tradnl"/>
          </a:p>
        </p:txBody>
      </p:sp>
      <p:sp>
        <p:nvSpPr>
          <p:cNvPr id="16" name="Line 11">
            <a:extLst>
              <a:ext uri="{FF2B5EF4-FFF2-40B4-BE49-F238E27FC236}">
                <a16:creationId xmlns:a16="http://schemas.microsoft.com/office/drawing/2014/main" id="{5A2E0D34-E1CE-4E03-8573-B105C47E9EE8}"/>
              </a:ext>
            </a:extLst>
          </p:cNvPr>
          <p:cNvSpPr>
            <a:spLocks noChangeShapeType="1"/>
          </p:cNvSpPr>
          <p:nvPr/>
        </p:nvSpPr>
        <p:spPr bwMode="auto">
          <a:xfrm>
            <a:off x="607800" y="6243638"/>
            <a:ext cx="10978515" cy="0"/>
          </a:xfrm>
          <a:prstGeom prst="line">
            <a:avLst/>
          </a:prstGeom>
          <a:noFill/>
          <a:ln w="3175">
            <a:solidFill>
              <a:srgbClr val="646464"/>
            </a:solidFill>
            <a:round/>
            <a:headEnd/>
            <a:tailEnd/>
          </a:ln>
          <a:effectLst/>
        </p:spPr>
        <p:txBody>
          <a:bodyPr wrap="none" anchor="ctr"/>
          <a:lstStyle/>
          <a:p>
            <a:pPr rtl="0" eaLnBrk="1" fontAlgn="base">
              <a:spcBef>
                <a:spcPct val="0"/>
              </a:spcBef>
              <a:spcAft>
                <a:spcPct val="0"/>
              </a:spcAft>
            </a:pPr>
            <a:endParaRPr lang="es-ES_tradnl" sz="1800" noProof="0">
              <a:solidFill>
                <a:srgbClr val="646464"/>
              </a:solidFill>
              <a:cs typeface="Arial"/>
            </a:endParaRPr>
          </a:p>
        </p:txBody>
      </p:sp>
      <p:sp>
        <p:nvSpPr>
          <p:cNvPr id="18" name="Rectangle 9">
            <a:extLst>
              <a:ext uri="{FF2B5EF4-FFF2-40B4-BE49-F238E27FC236}">
                <a16:creationId xmlns:a16="http://schemas.microsoft.com/office/drawing/2014/main" id="{B78ACBB4-40E1-4AC2-99D6-77C7BAD51084}"/>
              </a:ext>
            </a:extLst>
          </p:cNvPr>
          <p:cNvSpPr>
            <a:spLocks noChangeArrowheads="1"/>
          </p:cNvSpPr>
          <p:nvPr/>
        </p:nvSpPr>
        <p:spPr bwMode="auto">
          <a:xfrm>
            <a:off x="609919" y="6419850"/>
            <a:ext cx="885228" cy="196850"/>
          </a:xfrm>
          <a:prstGeom prst="rect">
            <a:avLst/>
          </a:prstGeom>
          <a:noFill/>
          <a:ln w="9525">
            <a:noFill/>
            <a:miter lim="800000"/>
            <a:headEnd/>
            <a:tailEnd/>
          </a:ln>
          <a:effectLst/>
        </p:spPr>
        <p:txBody>
          <a:bodyPr lIns="0" tIns="0" rIns="0" bIns="0"/>
          <a:lstStyle/>
          <a:p>
            <a:pPr rtl="0" fontAlgn="base">
              <a:spcBef>
                <a:spcPct val="0"/>
              </a:spcBef>
              <a:spcAft>
                <a:spcPct val="0"/>
              </a:spcAft>
            </a:pPr>
            <a:r>
              <a:rPr lang="es-ES_tradnl" sz="1100" noProof="0">
                <a:solidFill>
                  <a:srgbClr val="646464"/>
                </a:solidFill>
                <a:latin typeface="EYInterstate" panose="02000503020000020004" pitchFamily="2" charset="0"/>
                <a:cs typeface="Arial" charset="0"/>
              </a:rPr>
              <a:t>Page </a:t>
            </a:r>
            <a:fld id="{92377386-EE50-4FE3-9EAA-3F82571A0486}" type="slidenum">
              <a:rPr lang="es-ES_tradnl" sz="1100" noProof="0" smtClean="0">
                <a:solidFill>
                  <a:srgbClr val="646464"/>
                </a:solidFill>
                <a:latin typeface="EYInterstate" panose="02000503020000020004" pitchFamily="2" charset="0"/>
                <a:cs typeface="Arial" charset="0"/>
              </a:rPr>
              <a:pPr rtl="0" fontAlgn="base">
                <a:spcBef>
                  <a:spcPct val="0"/>
                </a:spcBef>
                <a:spcAft>
                  <a:spcPct val="0"/>
                </a:spcAft>
              </a:pPr>
              <a:t>‹#›</a:t>
            </a:fld>
            <a:endParaRPr lang="es-ES_tradnl" sz="1100" noProof="0">
              <a:solidFill>
                <a:srgbClr val="646464"/>
              </a:solidFill>
              <a:latin typeface="EYInterstate" panose="02000503020000020004" pitchFamily="2" charset="0"/>
              <a:cs typeface="Arial" charset="0"/>
            </a:endParaRPr>
          </a:p>
        </p:txBody>
      </p:sp>
      <p:sp>
        <p:nvSpPr>
          <p:cNvPr id="19" name="Text Box 4">
            <a:extLst>
              <a:ext uri="{FF2B5EF4-FFF2-40B4-BE49-F238E27FC236}">
                <a16:creationId xmlns:a16="http://schemas.microsoft.com/office/drawing/2014/main" id="{0D8749DE-F5BD-4C13-A184-34B4BF0B321F}"/>
              </a:ext>
            </a:extLst>
          </p:cNvPr>
          <p:cNvSpPr txBox="1">
            <a:spLocks noChangeArrowheads="1"/>
          </p:cNvSpPr>
          <p:nvPr/>
        </p:nvSpPr>
        <p:spPr bwMode="auto">
          <a:xfrm>
            <a:off x="4398158" y="6518275"/>
            <a:ext cx="3489641" cy="149656"/>
          </a:xfrm>
          <a:prstGeom prst="rect">
            <a:avLst/>
          </a:prstGeom>
          <a:noFill/>
          <a:ln w="12700">
            <a:noFill/>
            <a:miter lim="800000"/>
            <a:headEnd type="none" w="sm" len="sm"/>
            <a:tailEnd type="none" w="sm" len="sm"/>
          </a:ln>
          <a:effectLst/>
        </p:spPr>
        <p:txBody>
          <a:bodyPr lIns="0" tIns="0" rIns="0" bIns="0" anchor="b">
            <a:spAutoFit/>
          </a:bodyPr>
          <a:lstStyle/>
          <a:p>
            <a:pPr algn="ctr" rtl="0" eaLnBrk="1" hangingPunct="1">
              <a:lnSpc>
                <a:spcPts val="1300"/>
              </a:lnSpc>
              <a:defRPr/>
            </a:pPr>
            <a:r>
              <a:rPr lang="es-ES_tradnl" altLang="es-ES" sz="800">
                <a:solidFill>
                  <a:srgbClr val="646464"/>
                </a:solidFill>
                <a:latin typeface="EYInterstate" panose="02000503020000020004" pitchFamily="2" charset="0"/>
              </a:rPr>
              <a:t>® </a:t>
            </a:r>
            <a:r>
              <a:rPr lang="es-ES_tradnl" altLang="es-ES" sz="800" err="1">
                <a:solidFill>
                  <a:srgbClr val="646464"/>
                </a:solidFill>
                <a:latin typeface="EYInterstate" panose="02000503020000020004" pitchFamily="2" charset="0"/>
              </a:rPr>
              <a:t>All</a:t>
            </a:r>
            <a:r>
              <a:rPr lang="es-ES_tradnl" altLang="es-ES" sz="800">
                <a:solidFill>
                  <a:srgbClr val="646464"/>
                </a:solidFill>
                <a:latin typeface="EYInterstate" panose="02000503020000020004" pitchFamily="2" charset="0"/>
              </a:rPr>
              <a:t> </a:t>
            </a:r>
            <a:r>
              <a:rPr lang="es-ES_tradnl" altLang="es-ES" sz="800" err="1">
                <a:solidFill>
                  <a:srgbClr val="646464"/>
                </a:solidFill>
                <a:latin typeface="EYInterstate" panose="02000503020000020004" pitchFamily="2" charset="0"/>
              </a:rPr>
              <a:t>rights</a:t>
            </a:r>
            <a:r>
              <a:rPr lang="es-ES_tradnl" altLang="es-ES" sz="800">
                <a:solidFill>
                  <a:srgbClr val="646464"/>
                </a:solidFill>
                <a:latin typeface="EYInterstate" panose="02000503020000020004" pitchFamily="2" charset="0"/>
              </a:rPr>
              <a:t> </a:t>
            </a:r>
            <a:r>
              <a:rPr lang="es-ES_tradnl" altLang="es-ES" sz="800" err="1">
                <a:solidFill>
                  <a:srgbClr val="646464"/>
                </a:solidFill>
                <a:latin typeface="EYInterstate" panose="02000503020000020004" pitchFamily="2" charset="0"/>
              </a:rPr>
              <a:t>Reserved</a:t>
            </a:r>
            <a:r>
              <a:rPr lang="es-ES_tradnl" altLang="es-ES" sz="800">
                <a:solidFill>
                  <a:srgbClr val="646464"/>
                </a:solidFill>
                <a:latin typeface="EYInterstate" panose="02000503020000020004" pitchFamily="2" charset="0"/>
              </a:rPr>
              <a:t> EY 2023</a:t>
            </a:r>
          </a:p>
        </p:txBody>
      </p:sp>
      <p:sp>
        <p:nvSpPr>
          <p:cNvPr id="22" name="TextBox 21">
            <a:extLst>
              <a:ext uri="{FF2B5EF4-FFF2-40B4-BE49-F238E27FC236}">
                <a16:creationId xmlns:a16="http://schemas.microsoft.com/office/drawing/2014/main" id="{F6A94FC7-9D96-438B-BBF2-7BC65798859F}"/>
              </a:ext>
            </a:extLst>
          </p:cNvPr>
          <p:cNvSpPr txBox="1"/>
          <p:nvPr/>
        </p:nvSpPr>
        <p:spPr>
          <a:xfrm>
            <a:off x="2070369" y="6345970"/>
            <a:ext cx="8145223" cy="215444"/>
          </a:xfrm>
          <a:prstGeom prst="rect">
            <a:avLst/>
          </a:prstGeom>
          <a:noFill/>
        </p:spPr>
        <p:txBody>
          <a:bodyPr wrap="square" rtlCol="0">
            <a:spAutoFit/>
          </a:bodyPr>
          <a:lstStyle/>
          <a:p>
            <a:pPr marL="0" indent="0" algn="ctr" defTabSz="1043056" rtl="0">
              <a:buSzPct val="70000"/>
              <a:buFont typeface="Arial" charset="0"/>
              <a:buNone/>
            </a:pPr>
            <a:r>
              <a:rPr lang="es-ES_tradnl" sz="800" kern="0" noProof="0">
                <a:solidFill>
                  <a:srgbClr val="646464"/>
                </a:solidFill>
                <a:latin typeface="EYInterstate" panose="02000503020000020004" pitchFamily="2" charset="0"/>
                <a:ea typeface="+mn-ea"/>
                <a:cs typeface="Arial" panose="020B0604020202020204" pitchFamily="34" charset="0"/>
              </a:rPr>
              <a:t>Alianza por la Epilepsia – Propuesta profesional</a:t>
            </a:r>
          </a:p>
        </p:txBody>
      </p:sp>
      <p:sp>
        <p:nvSpPr>
          <p:cNvPr id="26" name="TextBox 7">
            <a:extLst>
              <a:ext uri="{FF2B5EF4-FFF2-40B4-BE49-F238E27FC236}">
                <a16:creationId xmlns:a16="http://schemas.microsoft.com/office/drawing/2014/main" id="{A7A8FBDD-54EF-4244-898B-75A9253C0F92}"/>
              </a:ext>
            </a:extLst>
          </p:cNvPr>
          <p:cNvSpPr txBox="1">
            <a:spLocks noChangeArrowheads="1"/>
          </p:cNvSpPr>
          <p:nvPr/>
        </p:nvSpPr>
        <p:spPr bwMode="auto">
          <a:xfrm>
            <a:off x="7539258" y="-11113"/>
            <a:ext cx="4659092"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rtl="0" eaLnBrk="1" hangingPunct="1">
              <a:defRPr/>
            </a:pPr>
            <a:r>
              <a:rPr lang="es-ES_tradnl" altLang="es-ES" sz="1200" b="1">
                <a:solidFill>
                  <a:srgbClr val="FFE600"/>
                </a:solidFill>
                <a:cs typeface="Arial" panose="020B0604020202020204" pitchFamily="34" charset="0"/>
              </a:rPr>
              <a:t>PRIVADO Y CONFIDENCIAL</a:t>
            </a:r>
          </a:p>
        </p:txBody>
      </p:sp>
      <p:pic>
        <p:nvPicPr>
          <p:cNvPr id="3" name="Picture 2" descr="Ernst &amp; Young - Viquipèdia, l'enciclopèdia lliure">
            <a:extLst>
              <a:ext uri="{FF2B5EF4-FFF2-40B4-BE49-F238E27FC236}">
                <a16:creationId xmlns:a16="http://schemas.microsoft.com/office/drawing/2014/main" id="{0501D471-2106-93AE-8800-15AF541C89C4}"/>
              </a:ext>
            </a:extLst>
          </p:cNvPr>
          <p:cNvPicPr>
            <a:picLocks noChangeAspect="1" noChangeArrowheads="1"/>
          </p:cNvPicPr>
          <p:nvPr/>
        </p:nvPicPr>
        <p:blipFill>
          <a:blip r:embed="rId5" cstate="screen">
            <a:extLst>
              <a:ext uri="{28A0092B-C50C-407E-A947-70E740481C1C}">
                <a14:useLocalDpi xmlns:a14="http://schemas.microsoft.com/office/drawing/2010/main" val="0"/>
              </a:ext>
            </a:extLst>
          </a:blip>
          <a:srcRect/>
          <a:stretch>
            <a:fillRect/>
          </a:stretch>
        </p:blipFill>
        <p:spPr bwMode="auto">
          <a:xfrm>
            <a:off x="11248819" y="6283399"/>
            <a:ext cx="326969" cy="340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5070212"/>
      </p:ext>
    </p:extLst>
  </p:cSld>
  <p:clrMapOvr>
    <a:masterClrMapping/>
  </p:clrMapOvr>
  <p:hf hd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1_Standard slide">
    <p:spTree>
      <p:nvGrpSpPr>
        <p:cNvPr id="1" name=""/>
        <p:cNvGrpSpPr/>
        <p:nvPr/>
      </p:nvGrpSpPr>
      <p:grpSpPr>
        <a:xfrm>
          <a:off x="0" y="0"/>
          <a:ext cx="0" cy="0"/>
          <a:chOff x="0" y="0"/>
          <a:chExt cx="0" cy="0"/>
        </a:xfrm>
      </p:grpSpPr>
      <p:graphicFrame>
        <p:nvGraphicFramePr>
          <p:cNvPr id="4" name="Object 1" hidden="1"/>
          <p:cNvGraphicFramePr>
            <a:graphicFrameLocks noChangeAspect="1"/>
          </p:cNvGraphicFramePr>
          <p:nvPr>
            <p:custDataLst>
              <p:tags r:id="rId1"/>
            </p:custDataLst>
            <p:extLst>
              <p:ext uri="{D42A27DB-BD31-4B8C-83A1-F6EECF244321}">
                <p14:modId xmlns:p14="http://schemas.microsoft.com/office/powerpoint/2010/main" val="2301776053"/>
              </p:ext>
            </p:extLst>
          </p:nvPr>
        </p:nvGraphicFramePr>
        <p:xfrm>
          <a:off x="2119" y="1590"/>
          <a:ext cx="2117" cy="1587"/>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4" name="Object 1"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9" y="1590"/>
                        <a:ext cx="2117" cy="1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1" name="Group 20">
            <a:extLst>
              <a:ext uri="{FF2B5EF4-FFF2-40B4-BE49-F238E27FC236}">
                <a16:creationId xmlns:a16="http://schemas.microsoft.com/office/drawing/2014/main" id="{1E091D36-24B3-491E-85CD-3C66C5DD3A0F}"/>
              </a:ext>
            </a:extLst>
          </p:cNvPr>
          <p:cNvGrpSpPr/>
          <p:nvPr/>
        </p:nvGrpSpPr>
        <p:grpSpPr bwMode="gray">
          <a:xfrm>
            <a:off x="11245355" y="6419868"/>
            <a:ext cx="340972" cy="204787"/>
            <a:chOff x="8348663" y="6450013"/>
            <a:chExt cx="338137" cy="204787"/>
          </a:xfrm>
          <a:solidFill>
            <a:srgbClr val="808080"/>
          </a:solidFill>
        </p:grpSpPr>
        <p:sp>
          <p:nvSpPr>
            <p:cNvPr id="23" name="Freeform 5">
              <a:extLst>
                <a:ext uri="{FF2B5EF4-FFF2-40B4-BE49-F238E27FC236}">
                  <a16:creationId xmlns:a16="http://schemas.microsoft.com/office/drawing/2014/main" id="{C4EE5084-8955-4320-A4D7-1E4C221856AD}"/>
                </a:ext>
              </a:extLst>
            </p:cNvPr>
            <p:cNvSpPr>
              <a:spLocks/>
            </p:cNvSpPr>
            <p:nvPr/>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rtl="0" eaLnBrk="1" fontAlgn="base">
                <a:spcBef>
                  <a:spcPct val="0"/>
                </a:spcBef>
                <a:spcAft>
                  <a:spcPct val="0"/>
                </a:spcAft>
              </a:pPr>
              <a:endParaRPr lang="es-ES_tradnl" sz="1800" noProof="0">
                <a:solidFill>
                  <a:srgbClr val="646464"/>
                </a:solidFill>
              </a:endParaRPr>
            </a:p>
          </p:txBody>
        </p:sp>
        <p:sp>
          <p:nvSpPr>
            <p:cNvPr id="24" name="Freeform 6">
              <a:extLst>
                <a:ext uri="{FF2B5EF4-FFF2-40B4-BE49-F238E27FC236}">
                  <a16:creationId xmlns:a16="http://schemas.microsoft.com/office/drawing/2014/main" id="{B4FB8A9E-BDA5-488A-A449-F19A93907F72}"/>
                </a:ext>
              </a:extLst>
            </p:cNvPr>
            <p:cNvSpPr>
              <a:spLocks/>
            </p:cNvSpPr>
            <p:nvPr/>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rtl="0" eaLnBrk="1" fontAlgn="base">
                <a:spcBef>
                  <a:spcPct val="0"/>
                </a:spcBef>
                <a:spcAft>
                  <a:spcPct val="0"/>
                </a:spcAft>
              </a:pPr>
              <a:endParaRPr lang="es-ES_tradnl" sz="1800" noProof="0">
                <a:solidFill>
                  <a:srgbClr val="646464"/>
                </a:solidFill>
              </a:endParaRPr>
            </a:p>
          </p:txBody>
        </p:sp>
      </p:grpSp>
      <p:sp>
        <p:nvSpPr>
          <p:cNvPr id="26" name="TextBox 7">
            <a:extLst>
              <a:ext uri="{FF2B5EF4-FFF2-40B4-BE49-F238E27FC236}">
                <a16:creationId xmlns:a16="http://schemas.microsoft.com/office/drawing/2014/main" id="{A7A8FBDD-54EF-4244-898B-75A9253C0F92}"/>
              </a:ext>
            </a:extLst>
          </p:cNvPr>
          <p:cNvSpPr txBox="1">
            <a:spLocks noChangeArrowheads="1"/>
          </p:cNvSpPr>
          <p:nvPr/>
        </p:nvSpPr>
        <p:spPr bwMode="auto">
          <a:xfrm>
            <a:off x="7539258" y="-11113"/>
            <a:ext cx="4659092"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rtl="0" eaLnBrk="1" hangingPunct="1">
              <a:defRPr/>
            </a:pPr>
            <a:r>
              <a:rPr lang="es-ES_tradnl" altLang="es-ES" sz="1200" b="1">
                <a:solidFill>
                  <a:srgbClr val="FFE600"/>
                </a:solidFill>
                <a:cs typeface="Arial" panose="020B0604020202020204" pitchFamily="34" charset="0"/>
              </a:rPr>
              <a:t>PRIVADO Y CONFIDENCIAL</a:t>
            </a:r>
          </a:p>
        </p:txBody>
      </p:sp>
    </p:spTree>
    <p:extLst>
      <p:ext uri="{BB962C8B-B14F-4D97-AF65-F5344CB8AC3E}">
        <p14:creationId xmlns:p14="http://schemas.microsoft.com/office/powerpoint/2010/main" val="3756120734"/>
      </p:ext>
    </p:extLst>
  </p:cSld>
  <p:clrMapOvr>
    <a:masterClrMapping/>
  </p:clrMapOvr>
  <p:hf hdr="0" dt="0"/>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357345869"/>
              </p:ext>
            </p:extLst>
          </p:nvPr>
        </p:nvGraphicFramePr>
        <p:xfrm>
          <a:off x="1" y="0"/>
          <a:ext cx="211777" cy="158750"/>
        </p:xfrm>
        <a:graphic>
          <a:graphicData uri="http://schemas.openxmlformats.org/presentationml/2006/ole">
            <mc:AlternateContent xmlns:mc="http://schemas.openxmlformats.org/markup-compatibility/2006">
              <mc:Choice xmlns:v="urn:schemas-microsoft-com:vml" Requires="v">
                <p:oleObj name="think-cell Slide" r:id="rId3" imgW="360" imgH="360" progId="TCLayout.ActiveDocument.1">
                  <p:embed/>
                </p:oleObj>
              </mc:Choice>
              <mc:Fallback>
                <p:oleObj name="think-cell Slide" r:id="rId3" imgW="360" imgH="360" progId="TCLayout.ActiveDocument.1">
                  <p:embed/>
                  <p:pic>
                    <p:nvPicPr>
                      <p:cNvPr id="4" name="Object 3"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 y="0"/>
                        <a:ext cx="21177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1"/>
          <p:cNvSpPr>
            <a:spLocks noGrp="1"/>
          </p:cNvSpPr>
          <p:nvPr>
            <p:ph type="title"/>
          </p:nvPr>
        </p:nvSpPr>
        <p:spPr/>
        <p:txBody>
          <a:bodyPr vert="horz"/>
          <a:lstStyle>
            <a:lvl1pPr>
              <a:defRPr/>
            </a:lvl1pPr>
          </a:lstStyle>
          <a:p>
            <a:r>
              <a:rPr lang="en-US"/>
              <a:t>Click to edit Master title style</a:t>
            </a:r>
          </a:p>
        </p:txBody>
      </p:sp>
      <p:sp>
        <p:nvSpPr>
          <p:cNvPr id="3" name="Content Placeholder 2"/>
          <p:cNvSpPr>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3877043"/>
      </p:ext>
    </p:extLst>
  </p:cSld>
  <p:clrMapOvr>
    <a:masterClrMapping/>
  </p:clrMapOvr>
  <p:hf hdr="0" dt="0"/>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7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D032243-3131-466D-9331-4926BD8C5A52}" type="datetime3">
              <a:rPr lang="en-US" noProof="0" smtClean="0"/>
              <a:t>25 September 2025</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a:t>EY DE PPT Gallery</a:t>
            </a:r>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8" name="Line 10">
            <a:extLst>
              <a:ext uri="{FF2B5EF4-FFF2-40B4-BE49-F238E27FC236}">
                <a16:creationId xmlns:a16="http://schemas.microsoft.com/office/drawing/2014/main" id="{E3C29BC2-BC37-43DD-B618-05FAFA7E3D82}"/>
              </a:ext>
            </a:extLst>
          </p:cNvPr>
          <p:cNvSpPr>
            <a:spLocks noChangeShapeType="1"/>
          </p:cNvSpPr>
          <p:nvPr userDrawn="1"/>
        </p:nvSpPr>
        <p:spPr bwMode="auto">
          <a:xfrm>
            <a:off x="609918" y="10474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5841361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EYP Cover">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DB0A5894-841F-4E2E-9A36-4F3763B2F5F6}"/>
              </a:ext>
            </a:extLst>
          </p:cNvPr>
          <p:cNvGraphicFramePr>
            <a:graphicFrameLocks noChangeAspect="1"/>
          </p:cNvGraphicFramePr>
          <p:nvPr>
            <p:custDataLst>
              <p:tags r:id="rId1"/>
            </p:custDataLst>
            <p:extLst>
              <p:ext uri="{D42A27DB-BD31-4B8C-83A1-F6EECF244321}">
                <p14:modId xmlns:p14="http://schemas.microsoft.com/office/powerpoint/2010/main" val="20660463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8" name="Object 7" hidden="1">
                        <a:extLst>
                          <a:ext uri="{FF2B5EF4-FFF2-40B4-BE49-F238E27FC236}">
                            <a16:creationId xmlns:a16="http://schemas.microsoft.com/office/drawing/2014/main" id="{DB0A5894-841F-4E2E-9A36-4F3763B2F5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8" name="Title 1"/>
          <p:cNvSpPr>
            <a:spLocks noGrp="1"/>
          </p:cNvSpPr>
          <p:nvPr>
            <p:ph type="ctrTitle"/>
          </p:nvPr>
        </p:nvSpPr>
        <p:spPr>
          <a:xfrm>
            <a:off x="1058590" y="435988"/>
            <a:ext cx="3794760" cy="868680"/>
          </a:xfrm>
          <a:prstGeom prst="rect">
            <a:avLst/>
          </a:prstGeom>
        </p:spPr>
        <p:txBody>
          <a:bodyPr/>
          <a:lstStyle>
            <a:lvl1pPr>
              <a:defRPr sz="2999" b="0">
                <a:solidFill>
                  <a:schemeClr val="bg1"/>
                </a:solidFill>
                <a:latin typeface="Arial" panose="020B0604020202020204" pitchFamily="34" charset="0"/>
                <a:cs typeface="Arial" pitchFamily="34" charset="0"/>
                <a:sym typeface="Arial" panose="020B0604020202020204" pitchFamily="34" charset="0"/>
              </a:defRPr>
            </a:lvl1pPr>
          </a:lstStyle>
          <a:p>
            <a:r>
              <a:rPr lang="en-US"/>
              <a:t>Click to edit Master title style</a:t>
            </a:r>
            <a:endParaRPr lang="en-GB"/>
          </a:p>
        </p:txBody>
      </p:sp>
      <p:sp>
        <p:nvSpPr>
          <p:cNvPr id="19" name="Subtitle 2"/>
          <p:cNvSpPr>
            <a:spLocks noGrp="1"/>
          </p:cNvSpPr>
          <p:nvPr>
            <p:ph type="subTitle" idx="1"/>
          </p:nvPr>
        </p:nvSpPr>
        <p:spPr>
          <a:xfrm>
            <a:off x="1069849" y="1780465"/>
            <a:ext cx="3794760" cy="307648"/>
          </a:xfrm>
          <a:prstGeom prst="rect">
            <a:avLst/>
          </a:prstGeom>
        </p:spPr>
        <p:txBody>
          <a:bodyPr/>
          <a:lstStyle>
            <a:lvl1pPr marL="0" indent="0" algn="l">
              <a:buNone/>
              <a:defRPr sz="1999">
                <a:solidFill>
                  <a:schemeClr val="bg1"/>
                </a:solidFill>
                <a:latin typeface="Arial" panose="020B0604020202020204" pitchFamily="34" charset="0"/>
                <a:cs typeface="Arial" pitchFamily="34" charset="0"/>
                <a:sym typeface="Arial" panose="020B0604020202020204" pitchFamily="34" charset="0"/>
              </a:defRPr>
            </a:lvl1pPr>
            <a:lvl2pPr marL="0" indent="0" algn="l">
              <a:buNone/>
              <a:defRPr sz="1599">
                <a:solidFill>
                  <a:schemeClr val="tx1">
                    <a:lumMod val="75000"/>
                    <a:lumOff val="25000"/>
                  </a:schemeClr>
                </a:solidFill>
              </a:defRPr>
            </a:lvl2pPr>
            <a:lvl3pPr marL="913943" indent="0" algn="ctr">
              <a:buNone/>
              <a:defRPr>
                <a:solidFill>
                  <a:schemeClr val="tx1">
                    <a:tint val="75000"/>
                  </a:schemeClr>
                </a:solidFill>
              </a:defRPr>
            </a:lvl3pPr>
            <a:lvl4pPr marL="1370914" indent="0" algn="ctr">
              <a:buNone/>
              <a:defRPr>
                <a:solidFill>
                  <a:schemeClr val="tx1">
                    <a:tint val="75000"/>
                  </a:schemeClr>
                </a:solidFill>
              </a:defRPr>
            </a:lvl4pPr>
            <a:lvl5pPr marL="1827886" indent="0" algn="ctr">
              <a:buNone/>
              <a:defRPr>
                <a:solidFill>
                  <a:schemeClr val="tx1">
                    <a:tint val="75000"/>
                  </a:schemeClr>
                </a:solidFill>
              </a:defRPr>
            </a:lvl5pPr>
            <a:lvl6pPr marL="2284857" indent="0" algn="ctr">
              <a:buNone/>
              <a:defRPr>
                <a:solidFill>
                  <a:schemeClr val="tx1">
                    <a:tint val="75000"/>
                  </a:schemeClr>
                </a:solidFill>
              </a:defRPr>
            </a:lvl6pPr>
            <a:lvl7pPr marL="2741828" indent="0" algn="ctr">
              <a:buNone/>
              <a:defRPr>
                <a:solidFill>
                  <a:schemeClr val="tx1">
                    <a:tint val="75000"/>
                  </a:schemeClr>
                </a:solidFill>
              </a:defRPr>
            </a:lvl7pPr>
            <a:lvl8pPr marL="3198800" indent="0" algn="ctr">
              <a:buNone/>
              <a:defRPr>
                <a:solidFill>
                  <a:schemeClr val="tx1">
                    <a:tint val="75000"/>
                  </a:schemeClr>
                </a:solidFill>
              </a:defRPr>
            </a:lvl8pPr>
            <a:lvl9pPr marL="3655771" indent="0" algn="ctr">
              <a:buNone/>
              <a:defRPr>
                <a:solidFill>
                  <a:schemeClr val="tx1">
                    <a:tint val="75000"/>
                  </a:schemeClr>
                </a:solidFill>
              </a:defRPr>
            </a:lvl9pPr>
          </a:lstStyle>
          <a:p>
            <a:pPr lvl="0"/>
            <a:r>
              <a:rPr lang="en-US"/>
              <a:t>Click to edit Master subtitle style</a:t>
            </a:r>
            <a:endParaRPr lang="en-GB"/>
          </a:p>
        </p:txBody>
      </p:sp>
      <p:sp>
        <p:nvSpPr>
          <p:cNvPr id="342" name="Rectangle 341">
            <a:extLst>
              <a:ext uri="{FF2B5EF4-FFF2-40B4-BE49-F238E27FC236}">
                <a16:creationId xmlns:a16="http://schemas.microsoft.com/office/drawing/2014/main" id="{BFBC66B5-2475-4F1B-8CD3-426699968443}"/>
              </a:ext>
            </a:extLst>
          </p:cNvPr>
          <p:cNvSpPr/>
          <p:nvPr/>
        </p:nvSpPr>
        <p:spPr>
          <a:xfrm>
            <a:off x="5317308" y="460564"/>
            <a:ext cx="155448"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a:solidFill>
                <a:schemeClr val="tx1"/>
              </a:solidFill>
              <a:latin typeface="Arial" panose="020B0604020202020204" pitchFamily="34" charset="0"/>
              <a:sym typeface="Arial" panose="020B0604020202020204" pitchFamily="34" charset="0"/>
            </a:endParaRPr>
          </a:p>
        </p:txBody>
      </p:sp>
      <p:sp>
        <p:nvSpPr>
          <p:cNvPr id="343" name="Rectangle 342">
            <a:extLst>
              <a:ext uri="{FF2B5EF4-FFF2-40B4-BE49-F238E27FC236}">
                <a16:creationId xmlns:a16="http://schemas.microsoft.com/office/drawing/2014/main" id="{E08BCAC7-5BAB-4F88-B96A-3B750E110192}"/>
              </a:ext>
            </a:extLst>
          </p:cNvPr>
          <p:cNvSpPr/>
          <p:nvPr>
            <p:custDataLst>
              <p:tags r:id="rId2"/>
            </p:custDataLst>
          </p:nvPr>
        </p:nvSpPr>
        <p:spPr>
          <a:xfrm>
            <a:off x="612764" y="460564"/>
            <a:ext cx="155448" cy="342900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n-US" sz="1199">
              <a:solidFill>
                <a:schemeClr val="tx1"/>
              </a:solidFill>
              <a:latin typeface="Arial" panose="020B0604020202020204" pitchFamily="34" charset="0"/>
              <a:sym typeface="Arial" panose="020B0604020202020204" pitchFamily="34" charset="0"/>
            </a:endParaRPr>
          </a:p>
        </p:txBody>
      </p:sp>
      <p:sp>
        <p:nvSpPr>
          <p:cNvPr id="352" name="Text Placeholder 16">
            <a:extLst>
              <a:ext uri="{FF2B5EF4-FFF2-40B4-BE49-F238E27FC236}">
                <a16:creationId xmlns:a16="http://schemas.microsoft.com/office/drawing/2014/main" id="{C0C18077-3829-4A1D-B973-869FA6D6A01A}"/>
              </a:ext>
            </a:extLst>
          </p:cNvPr>
          <p:cNvSpPr>
            <a:spLocks noGrp="1"/>
          </p:cNvSpPr>
          <p:nvPr>
            <p:ph type="body" sz="quarter" idx="16" hasCustomPrompt="1"/>
          </p:nvPr>
        </p:nvSpPr>
        <p:spPr>
          <a:xfrm>
            <a:off x="1550205" y="5862356"/>
            <a:ext cx="3089275" cy="184538"/>
          </a:xfrm>
          <a:prstGeom prst="rect">
            <a:avLst/>
          </a:prstGeom>
        </p:spPr>
        <p:txBody>
          <a:bodyPr/>
          <a:lstStyle>
            <a:lvl1pPr marL="0" indent="0">
              <a:buNone/>
              <a:defRPr sz="1199">
                <a:solidFill>
                  <a:schemeClr val="accent1"/>
                </a:solidFill>
              </a:defRPr>
            </a:lvl1pPr>
          </a:lstStyle>
          <a:p>
            <a:pPr lvl="0"/>
            <a:r>
              <a:rPr lang="en-US"/>
              <a:t>Client name</a:t>
            </a:r>
            <a:endParaRPr lang="en-GB"/>
          </a:p>
        </p:txBody>
      </p:sp>
      <p:sp>
        <p:nvSpPr>
          <p:cNvPr id="353" name="Text Placeholder 16">
            <a:extLst>
              <a:ext uri="{FF2B5EF4-FFF2-40B4-BE49-F238E27FC236}">
                <a16:creationId xmlns:a16="http://schemas.microsoft.com/office/drawing/2014/main" id="{0E56CFA0-D3C6-452E-8DFA-FE75B6A8F668}"/>
              </a:ext>
            </a:extLst>
          </p:cNvPr>
          <p:cNvSpPr>
            <a:spLocks noGrp="1"/>
          </p:cNvSpPr>
          <p:nvPr>
            <p:ph type="body" sz="quarter" idx="17" hasCustomPrompt="1"/>
          </p:nvPr>
        </p:nvSpPr>
        <p:spPr>
          <a:xfrm>
            <a:off x="1550205" y="6104999"/>
            <a:ext cx="3089275" cy="184538"/>
          </a:xfrm>
          <a:prstGeom prst="rect">
            <a:avLst/>
          </a:prstGeom>
        </p:spPr>
        <p:txBody>
          <a:bodyPr/>
          <a:lstStyle>
            <a:lvl1pPr marL="0" indent="0">
              <a:buNone/>
              <a:defRPr sz="1199">
                <a:solidFill>
                  <a:schemeClr val="bg1"/>
                </a:solidFill>
              </a:defRPr>
            </a:lvl1pPr>
          </a:lstStyle>
          <a:p>
            <a:pPr lvl="0"/>
            <a:r>
              <a:rPr lang="en-US"/>
              <a:t>Additional text if needed</a:t>
            </a:r>
            <a:endParaRPr lang="en-GB"/>
          </a:p>
        </p:txBody>
      </p:sp>
      <p:cxnSp>
        <p:nvCxnSpPr>
          <p:cNvPr id="354" name="Straight Connector 353">
            <a:extLst>
              <a:ext uri="{FF2B5EF4-FFF2-40B4-BE49-F238E27FC236}">
                <a16:creationId xmlns:a16="http://schemas.microsoft.com/office/drawing/2014/main" id="{CF2BAD60-3442-4E35-A513-743463E51DDA}"/>
              </a:ext>
            </a:extLst>
          </p:cNvPr>
          <p:cNvCxnSpPr>
            <a:cxnSpLocks/>
          </p:cNvCxnSpPr>
          <p:nvPr/>
        </p:nvCxnSpPr>
        <p:spPr>
          <a:xfrm>
            <a:off x="1552931" y="5743608"/>
            <a:ext cx="7477948" cy="0"/>
          </a:xfrm>
          <a:prstGeom prst="line">
            <a:avLst/>
          </a:prstGeom>
          <a:ln>
            <a:solidFill>
              <a:srgbClr val="828290"/>
            </a:solidFill>
          </a:ln>
        </p:spPr>
        <p:style>
          <a:lnRef idx="1">
            <a:schemeClr val="accent1"/>
          </a:lnRef>
          <a:fillRef idx="0">
            <a:schemeClr val="accent1"/>
          </a:fillRef>
          <a:effectRef idx="0">
            <a:schemeClr val="accent1"/>
          </a:effectRef>
          <a:fontRef idx="minor">
            <a:schemeClr val="tx1"/>
          </a:fontRef>
        </p:style>
      </p:cxnSp>
      <p:sp>
        <p:nvSpPr>
          <p:cNvPr id="355" name="TextBox 354">
            <a:extLst>
              <a:ext uri="{FF2B5EF4-FFF2-40B4-BE49-F238E27FC236}">
                <a16:creationId xmlns:a16="http://schemas.microsoft.com/office/drawing/2014/main" id="{8A893E32-F4C1-4B32-AA48-800A2306B6CA}"/>
              </a:ext>
            </a:extLst>
          </p:cNvPr>
          <p:cNvSpPr txBox="1"/>
          <p:nvPr/>
        </p:nvSpPr>
        <p:spPr>
          <a:xfrm>
            <a:off x="611281" y="5630225"/>
            <a:ext cx="1045073" cy="197581"/>
          </a:xfrm>
          <a:prstGeom prst="rect">
            <a:avLst/>
          </a:prstGeom>
          <a:noFill/>
        </p:spPr>
        <p:txBody>
          <a:bodyPr wrap="square" lIns="0" tIns="0" rIns="0" bIns="0" rtlCol="0" anchor="ctr" anchorCtr="0">
            <a:noAutofit/>
          </a:bodyPr>
          <a:lstStyle/>
          <a:p>
            <a:r>
              <a:rPr lang="en-GB" sz="1199">
                <a:solidFill>
                  <a:srgbClr val="828290"/>
                </a:solidFill>
                <a:latin typeface="Arial" panose="020B0604020202020204" pitchFamily="34" charset="0"/>
                <a:sym typeface="Arial" panose="020B0604020202020204" pitchFamily="34" charset="0"/>
              </a:rPr>
              <a:t>Prepared for</a:t>
            </a:r>
          </a:p>
        </p:txBody>
      </p:sp>
      <p:sp>
        <p:nvSpPr>
          <p:cNvPr id="3" name="Text Placeholder 2">
            <a:extLst>
              <a:ext uri="{FF2B5EF4-FFF2-40B4-BE49-F238E27FC236}">
                <a16:creationId xmlns:a16="http://schemas.microsoft.com/office/drawing/2014/main" id="{C40DD0AB-B389-4838-A777-D9AD125B3126}"/>
              </a:ext>
            </a:extLst>
          </p:cNvPr>
          <p:cNvSpPr>
            <a:spLocks noGrp="1"/>
          </p:cNvSpPr>
          <p:nvPr>
            <p:ph type="body" sz="quarter" idx="18" hasCustomPrompt="1"/>
          </p:nvPr>
        </p:nvSpPr>
        <p:spPr>
          <a:xfrm>
            <a:off x="1069976" y="3750853"/>
            <a:ext cx="3810000" cy="169277"/>
          </a:xfrm>
        </p:spPr>
        <p:txBody>
          <a:bodyPr anchor="b"/>
          <a:lstStyle>
            <a:lvl1pPr marL="0" indent="0" algn="l">
              <a:buFontTx/>
              <a:buNone/>
              <a:defRPr/>
            </a:lvl1pPr>
            <a:lvl2pPr marL="171364" indent="0" algn="l">
              <a:buFontTx/>
              <a:buNone/>
              <a:defRPr/>
            </a:lvl2pPr>
            <a:lvl3pPr marL="342729" indent="0" algn="l">
              <a:buFontTx/>
              <a:buNone/>
              <a:defRPr/>
            </a:lvl3pPr>
            <a:lvl4pPr marL="514093" indent="0" algn="l">
              <a:buFontTx/>
              <a:buNone/>
              <a:defRPr/>
            </a:lvl4pPr>
            <a:lvl5pPr marL="685457" indent="0" algn="l">
              <a:buFontTx/>
              <a:buNone/>
              <a:defRPr/>
            </a:lvl5pPr>
          </a:lstStyle>
          <a:p>
            <a:pPr lvl="0"/>
            <a:r>
              <a:rPr lang="en-US"/>
              <a:t>Date</a:t>
            </a:r>
          </a:p>
        </p:txBody>
      </p:sp>
      <p:grpSp>
        <p:nvGrpSpPr>
          <p:cNvPr id="26" name="Group 25">
            <a:extLst>
              <a:ext uri="{FF2B5EF4-FFF2-40B4-BE49-F238E27FC236}">
                <a16:creationId xmlns:a16="http://schemas.microsoft.com/office/drawing/2014/main" id="{8FBA5B27-13AD-4B4F-95D7-65F6886D3F96}"/>
              </a:ext>
            </a:extLst>
          </p:cNvPr>
          <p:cNvGrpSpPr>
            <a:grpSpLocks noChangeAspect="1"/>
          </p:cNvGrpSpPr>
          <p:nvPr/>
        </p:nvGrpSpPr>
        <p:grpSpPr>
          <a:xfrm>
            <a:off x="9262994" y="5366079"/>
            <a:ext cx="2342254" cy="755058"/>
            <a:chOff x="9258171" y="4332267"/>
            <a:chExt cx="2341035" cy="755058"/>
          </a:xfrm>
        </p:grpSpPr>
        <p:sp>
          <p:nvSpPr>
            <p:cNvPr id="27" name="Freeform 107">
              <a:extLst>
                <a:ext uri="{FF2B5EF4-FFF2-40B4-BE49-F238E27FC236}">
                  <a16:creationId xmlns:a16="http://schemas.microsoft.com/office/drawing/2014/main" id="{1BDEBB6C-35D5-4DCC-904F-796783AF5801}"/>
                </a:ext>
              </a:extLst>
            </p:cNvPr>
            <p:cNvSpPr>
              <a:spLocks noEditPoints="1"/>
            </p:cNvSpPr>
            <p:nvPr/>
          </p:nvSpPr>
          <p:spPr bwMode="auto">
            <a:xfrm>
              <a:off x="9991892" y="4824181"/>
              <a:ext cx="190838" cy="259589"/>
            </a:xfrm>
            <a:custGeom>
              <a:avLst/>
              <a:gdLst>
                <a:gd name="T0" fmla="*/ 118 w 148"/>
                <a:gd name="T1" fmla="*/ 63 h 201"/>
                <a:gd name="T2" fmla="*/ 115 w 148"/>
                <a:gd name="T3" fmla="*/ 48 h 201"/>
                <a:gd name="T4" fmla="*/ 108 w 148"/>
                <a:gd name="T5" fmla="*/ 37 h 201"/>
                <a:gd name="T6" fmla="*/ 98 w 148"/>
                <a:gd name="T7" fmla="*/ 31 h 201"/>
                <a:gd name="T8" fmla="*/ 83 w 148"/>
                <a:gd name="T9" fmla="*/ 28 h 201"/>
                <a:gd name="T10" fmla="*/ 30 w 148"/>
                <a:gd name="T11" fmla="*/ 28 h 201"/>
                <a:gd name="T12" fmla="*/ 30 w 148"/>
                <a:gd name="T13" fmla="*/ 98 h 201"/>
                <a:gd name="T14" fmla="*/ 83 w 148"/>
                <a:gd name="T15" fmla="*/ 98 h 201"/>
                <a:gd name="T16" fmla="*/ 109 w 148"/>
                <a:gd name="T17" fmla="*/ 88 h 201"/>
                <a:gd name="T18" fmla="*/ 118 w 148"/>
                <a:gd name="T19" fmla="*/ 63 h 201"/>
                <a:gd name="T20" fmla="*/ 148 w 148"/>
                <a:gd name="T21" fmla="*/ 63 h 201"/>
                <a:gd name="T22" fmla="*/ 144 w 148"/>
                <a:gd name="T23" fmla="*/ 90 h 201"/>
                <a:gd name="T24" fmla="*/ 130 w 148"/>
                <a:gd name="T25" fmla="*/ 110 h 201"/>
                <a:gd name="T26" fmla="*/ 109 w 148"/>
                <a:gd name="T27" fmla="*/ 122 h 201"/>
                <a:gd name="T28" fmla="*/ 82 w 148"/>
                <a:gd name="T29" fmla="*/ 126 h 201"/>
                <a:gd name="T30" fmla="*/ 30 w 148"/>
                <a:gd name="T31" fmla="*/ 126 h 201"/>
                <a:gd name="T32" fmla="*/ 30 w 148"/>
                <a:gd name="T33" fmla="*/ 201 h 201"/>
                <a:gd name="T34" fmla="*/ 0 w 148"/>
                <a:gd name="T35" fmla="*/ 201 h 201"/>
                <a:gd name="T36" fmla="*/ 0 w 148"/>
                <a:gd name="T37" fmla="*/ 0 h 201"/>
                <a:gd name="T38" fmla="*/ 84 w 148"/>
                <a:gd name="T39" fmla="*/ 0 h 201"/>
                <a:gd name="T40" fmla="*/ 110 w 148"/>
                <a:gd name="T41" fmla="*/ 4 h 201"/>
                <a:gd name="T42" fmla="*/ 130 w 148"/>
                <a:gd name="T43" fmla="*/ 16 h 201"/>
                <a:gd name="T44" fmla="*/ 144 w 148"/>
                <a:gd name="T45" fmla="*/ 35 h 201"/>
                <a:gd name="T46" fmla="*/ 148 w 148"/>
                <a:gd name="T47" fmla="*/ 6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201">
                  <a:moveTo>
                    <a:pt x="118" y="63"/>
                  </a:moveTo>
                  <a:cubicBezTo>
                    <a:pt x="118" y="57"/>
                    <a:pt x="117" y="52"/>
                    <a:pt x="115" y="48"/>
                  </a:cubicBezTo>
                  <a:cubicBezTo>
                    <a:pt x="114" y="44"/>
                    <a:pt x="111" y="40"/>
                    <a:pt x="108" y="37"/>
                  </a:cubicBezTo>
                  <a:cubicBezTo>
                    <a:pt x="105" y="34"/>
                    <a:pt x="102" y="32"/>
                    <a:pt x="98" y="31"/>
                  </a:cubicBezTo>
                  <a:cubicBezTo>
                    <a:pt x="93" y="29"/>
                    <a:pt x="89" y="28"/>
                    <a:pt x="83" y="28"/>
                  </a:cubicBezTo>
                  <a:cubicBezTo>
                    <a:pt x="30" y="28"/>
                    <a:pt x="30" y="28"/>
                    <a:pt x="30" y="28"/>
                  </a:cubicBezTo>
                  <a:cubicBezTo>
                    <a:pt x="30" y="98"/>
                    <a:pt x="30" y="98"/>
                    <a:pt x="30" y="98"/>
                  </a:cubicBezTo>
                  <a:cubicBezTo>
                    <a:pt x="83" y="98"/>
                    <a:pt x="83" y="98"/>
                    <a:pt x="83" y="98"/>
                  </a:cubicBezTo>
                  <a:cubicBezTo>
                    <a:pt x="95" y="98"/>
                    <a:pt x="104" y="94"/>
                    <a:pt x="109" y="88"/>
                  </a:cubicBezTo>
                  <a:cubicBezTo>
                    <a:pt x="115" y="82"/>
                    <a:pt x="118" y="74"/>
                    <a:pt x="118" y="63"/>
                  </a:cubicBezTo>
                  <a:moveTo>
                    <a:pt x="148" y="63"/>
                  </a:moveTo>
                  <a:cubicBezTo>
                    <a:pt x="148" y="73"/>
                    <a:pt x="147" y="82"/>
                    <a:pt x="144" y="90"/>
                  </a:cubicBezTo>
                  <a:cubicBezTo>
                    <a:pt x="140" y="98"/>
                    <a:pt x="136" y="104"/>
                    <a:pt x="130" y="110"/>
                  </a:cubicBezTo>
                  <a:cubicBezTo>
                    <a:pt x="124" y="115"/>
                    <a:pt x="117" y="119"/>
                    <a:pt x="109" y="122"/>
                  </a:cubicBezTo>
                  <a:cubicBezTo>
                    <a:pt x="101" y="124"/>
                    <a:pt x="92" y="126"/>
                    <a:pt x="82" y="126"/>
                  </a:cubicBezTo>
                  <a:cubicBezTo>
                    <a:pt x="30" y="126"/>
                    <a:pt x="30" y="126"/>
                    <a:pt x="30" y="126"/>
                  </a:cubicBezTo>
                  <a:cubicBezTo>
                    <a:pt x="30" y="201"/>
                    <a:pt x="30" y="201"/>
                    <a:pt x="30" y="201"/>
                  </a:cubicBezTo>
                  <a:cubicBezTo>
                    <a:pt x="0" y="201"/>
                    <a:pt x="0" y="201"/>
                    <a:pt x="0" y="201"/>
                  </a:cubicBezTo>
                  <a:cubicBezTo>
                    <a:pt x="0" y="0"/>
                    <a:pt x="0" y="0"/>
                    <a:pt x="0" y="0"/>
                  </a:cubicBezTo>
                  <a:cubicBezTo>
                    <a:pt x="84" y="0"/>
                    <a:pt x="84" y="0"/>
                    <a:pt x="84" y="0"/>
                  </a:cubicBezTo>
                  <a:cubicBezTo>
                    <a:pt x="93" y="0"/>
                    <a:pt x="102" y="1"/>
                    <a:pt x="110" y="4"/>
                  </a:cubicBezTo>
                  <a:cubicBezTo>
                    <a:pt x="117" y="7"/>
                    <a:pt x="124" y="11"/>
                    <a:pt x="130" y="16"/>
                  </a:cubicBezTo>
                  <a:cubicBezTo>
                    <a:pt x="136" y="21"/>
                    <a:pt x="140" y="28"/>
                    <a:pt x="144" y="35"/>
                  </a:cubicBezTo>
                  <a:cubicBezTo>
                    <a:pt x="147" y="43"/>
                    <a:pt x="148" y="52"/>
                    <a:pt x="148" y="63"/>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28" name="Freeform 108">
              <a:extLst>
                <a:ext uri="{FF2B5EF4-FFF2-40B4-BE49-F238E27FC236}">
                  <a16:creationId xmlns:a16="http://schemas.microsoft.com/office/drawing/2014/main" id="{BCD91366-0ACE-4D7B-BB11-9311EE05F5F6}"/>
                </a:ext>
              </a:extLst>
            </p:cNvPr>
            <p:cNvSpPr>
              <a:spLocks noEditPoints="1"/>
            </p:cNvSpPr>
            <p:nvPr/>
          </p:nvSpPr>
          <p:spPr bwMode="auto">
            <a:xfrm>
              <a:off x="10195771" y="4884632"/>
              <a:ext cx="157649" cy="202693"/>
            </a:xfrm>
            <a:custGeom>
              <a:avLst/>
              <a:gdLst>
                <a:gd name="T0" fmla="*/ 93 w 122"/>
                <a:gd name="T1" fmla="*/ 89 h 157"/>
                <a:gd name="T2" fmla="*/ 86 w 122"/>
                <a:gd name="T3" fmla="*/ 86 h 157"/>
                <a:gd name="T4" fmla="*/ 79 w 122"/>
                <a:gd name="T5" fmla="*/ 85 h 157"/>
                <a:gd name="T6" fmla="*/ 70 w 122"/>
                <a:gd name="T7" fmla="*/ 83 h 157"/>
                <a:gd name="T8" fmla="*/ 59 w 122"/>
                <a:gd name="T9" fmla="*/ 83 h 157"/>
                <a:gd name="T10" fmla="*/ 36 w 122"/>
                <a:gd name="T11" fmla="*/ 89 h 157"/>
                <a:gd name="T12" fmla="*/ 28 w 122"/>
                <a:gd name="T13" fmla="*/ 105 h 157"/>
                <a:gd name="T14" fmla="*/ 31 w 122"/>
                <a:gd name="T15" fmla="*/ 117 h 157"/>
                <a:gd name="T16" fmla="*/ 37 w 122"/>
                <a:gd name="T17" fmla="*/ 124 h 157"/>
                <a:gd name="T18" fmla="*/ 45 w 122"/>
                <a:gd name="T19" fmla="*/ 129 h 157"/>
                <a:gd name="T20" fmla="*/ 57 w 122"/>
                <a:gd name="T21" fmla="*/ 130 h 157"/>
                <a:gd name="T22" fmla="*/ 68 w 122"/>
                <a:gd name="T23" fmla="*/ 128 h 157"/>
                <a:gd name="T24" fmla="*/ 79 w 122"/>
                <a:gd name="T25" fmla="*/ 124 h 157"/>
                <a:gd name="T26" fmla="*/ 87 w 122"/>
                <a:gd name="T27" fmla="*/ 118 h 157"/>
                <a:gd name="T28" fmla="*/ 93 w 122"/>
                <a:gd name="T29" fmla="*/ 111 h 157"/>
                <a:gd name="T30" fmla="*/ 93 w 122"/>
                <a:gd name="T31" fmla="*/ 89 h 157"/>
                <a:gd name="T32" fmla="*/ 93 w 122"/>
                <a:gd name="T33" fmla="*/ 154 h 157"/>
                <a:gd name="T34" fmla="*/ 93 w 122"/>
                <a:gd name="T35" fmla="*/ 139 h 157"/>
                <a:gd name="T36" fmla="*/ 84 w 122"/>
                <a:gd name="T37" fmla="*/ 147 h 157"/>
                <a:gd name="T38" fmla="*/ 76 w 122"/>
                <a:gd name="T39" fmla="*/ 151 h 157"/>
                <a:gd name="T40" fmla="*/ 66 w 122"/>
                <a:gd name="T41" fmla="*/ 155 h 157"/>
                <a:gd name="T42" fmla="*/ 52 w 122"/>
                <a:gd name="T43" fmla="*/ 157 h 157"/>
                <a:gd name="T44" fmla="*/ 34 w 122"/>
                <a:gd name="T45" fmla="*/ 154 h 157"/>
                <a:gd name="T46" fmla="*/ 17 w 122"/>
                <a:gd name="T47" fmla="*/ 145 h 157"/>
                <a:gd name="T48" fmla="*/ 5 w 122"/>
                <a:gd name="T49" fmla="*/ 130 h 157"/>
                <a:gd name="T50" fmla="*/ 0 w 122"/>
                <a:gd name="T51" fmla="*/ 106 h 157"/>
                <a:gd name="T52" fmla="*/ 5 w 122"/>
                <a:gd name="T53" fmla="*/ 84 h 157"/>
                <a:gd name="T54" fmla="*/ 17 w 122"/>
                <a:gd name="T55" fmla="*/ 69 h 157"/>
                <a:gd name="T56" fmla="*/ 36 w 122"/>
                <a:gd name="T57" fmla="*/ 60 h 157"/>
                <a:gd name="T58" fmla="*/ 60 w 122"/>
                <a:gd name="T59" fmla="*/ 57 h 157"/>
                <a:gd name="T60" fmla="*/ 80 w 122"/>
                <a:gd name="T61" fmla="*/ 59 h 157"/>
                <a:gd name="T62" fmla="*/ 93 w 122"/>
                <a:gd name="T63" fmla="*/ 63 h 157"/>
                <a:gd name="T64" fmla="*/ 93 w 122"/>
                <a:gd name="T65" fmla="*/ 52 h 157"/>
                <a:gd name="T66" fmla="*/ 86 w 122"/>
                <a:gd name="T67" fmla="*/ 33 h 157"/>
                <a:gd name="T68" fmla="*/ 65 w 122"/>
                <a:gd name="T69" fmla="*/ 26 h 157"/>
                <a:gd name="T70" fmla="*/ 44 w 122"/>
                <a:gd name="T71" fmla="*/ 29 h 157"/>
                <a:gd name="T72" fmla="*/ 26 w 122"/>
                <a:gd name="T73" fmla="*/ 36 h 157"/>
                <a:gd name="T74" fmla="*/ 14 w 122"/>
                <a:gd name="T75" fmla="*/ 14 h 157"/>
                <a:gd name="T76" fmla="*/ 38 w 122"/>
                <a:gd name="T77" fmla="*/ 3 h 157"/>
                <a:gd name="T78" fmla="*/ 66 w 122"/>
                <a:gd name="T79" fmla="*/ 0 h 157"/>
                <a:gd name="T80" fmla="*/ 89 w 122"/>
                <a:gd name="T81" fmla="*/ 3 h 157"/>
                <a:gd name="T82" fmla="*/ 107 w 122"/>
                <a:gd name="T83" fmla="*/ 12 h 157"/>
                <a:gd name="T84" fmla="*/ 118 w 122"/>
                <a:gd name="T85" fmla="*/ 28 h 157"/>
                <a:gd name="T86" fmla="*/ 122 w 122"/>
                <a:gd name="T87" fmla="*/ 51 h 157"/>
                <a:gd name="T88" fmla="*/ 122 w 122"/>
                <a:gd name="T89" fmla="*/ 154 h 157"/>
                <a:gd name="T90" fmla="*/ 93 w 122"/>
                <a:gd name="T91" fmla="*/ 15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 h="157">
                  <a:moveTo>
                    <a:pt x="93" y="89"/>
                  </a:moveTo>
                  <a:cubicBezTo>
                    <a:pt x="91" y="88"/>
                    <a:pt x="88" y="87"/>
                    <a:pt x="86" y="86"/>
                  </a:cubicBezTo>
                  <a:cubicBezTo>
                    <a:pt x="84" y="86"/>
                    <a:pt x="81" y="85"/>
                    <a:pt x="79" y="85"/>
                  </a:cubicBezTo>
                  <a:cubicBezTo>
                    <a:pt x="77" y="84"/>
                    <a:pt x="74" y="84"/>
                    <a:pt x="70" y="83"/>
                  </a:cubicBezTo>
                  <a:cubicBezTo>
                    <a:pt x="67" y="83"/>
                    <a:pt x="63" y="83"/>
                    <a:pt x="59" y="83"/>
                  </a:cubicBezTo>
                  <a:cubicBezTo>
                    <a:pt x="50" y="83"/>
                    <a:pt x="42" y="85"/>
                    <a:pt x="36" y="89"/>
                  </a:cubicBezTo>
                  <a:cubicBezTo>
                    <a:pt x="31" y="93"/>
                    <a:pt x="28" y="98"/>
                    <a:pt x="28" y="105"/>
                  </a:cubicBezTo>
                  <a:cubicBezTo>
                    <a:pt x="28" y="110"/>
                    <a:pt x="29" y="113"/>
                    <a:pt x="31" y="117"/>
                  </a:cubicBezTo>
                  <a:cubicBezTo>
                    <a:pt x="32" y="120"/>
                    <a:pt x="34" y="122"/>
                    <a:pt x="37" y="124"/>
                  </a:cubicBezTo>
                  <a:cubicBezTo>
                    <a:pt x="39" y="126"/>
                    <a:pt x="42" y="128"/>
                    <a:pt x="45" y="129"/>
                  </a:cubicBezTo>
                  <a:cubicBezTo>
                    <a:pt x="48" y="130"/>
                    <a:pt x="52" y="130"/>
                    <a:pt x="57" y="130"/>
                  </a:cubicBezTo>
                  <a:cubicBezTo>
                    <a:pt x="61" y="130"/>
                    <a:pt x="65" y="130"/>
                    <a:pt x="68" y="128"/>
                  </a:cubicBezTo>
                  <a:cubicBezTo>
                    <a:pt x="72" y="127"/>
                    <a:pt x="75" y="126"/>
                    <a:pt x="79" y="124"/>
                  </a:cubicBezTo>
                  <a:cubicBezTo>
                    <a:pt x="82" y="122"/>
                    <a:pt x="85" y="120"/>
                    <a:pt x="87" y="118"/>
                  </a:cubicBezTo>
                  <a:cubicBezTo>
                    <a:pt x="90" y="116"/>
                    <a:pt x="92" y="113"/>
                    <a:pt x="93" y="111"/>
                  </a:cubicBezTo>
                  <a:lnTo>
                    <a:pt x="93" y="89"/>
                  </a:lnTo>
                  <a:close/>
                  <a:moveTo>
                    <a:pt x="93" y="154"/>
                  </a:moveTo>
                  <a:cubicBezTo>
                    <a:pt x="93" y="139"/>
                    <a:pt x="93" y="139"/>
                    <a:pt x="93" y="139"/>
                  </a:cubicBezTo>
                  <a:cubicBezTo>
                    <a:pt x="90" y="142"/>
                    <a:pt x="86" y="145"/>
                    <a:pt x="84" y="147"/>
                  </a:cubicBezTo>
                  <a:cubicBezTo>
                    <a:pt x="81" y="148"/>
                    <a:pt x="79" y="150"/>
                    <a:pt x="76" y="151"/>
                  </a:cubicBezTo>
                  <a:cubicBezTo>
                    <a:pt x="73" y="153"/>
                    <a:pt x="70" y="154"/>
                    <a:pt x="66" y="155"/>
                  </a:cubicBezTo>
                  <a:cubicBezTo>
                    <a:pt x="62" y="156"/>
                    <a:pt x="57" y="157"/>
                    <a:pt x="52" y="157"/>
                  </a:cubicBezTo>
                  <a:cubicBezTo>
                    <a:pt x="46" y="157"/>
                    <a:pt x="40" y="156"/>
                    <a:pt x="34" y="154"/>
                  </a:cubicBezTo>
                  <a:cubicBezTo>
                    <a:pt x="28" y="152"/>
                    <a:pt x="22" y="149"/>
                    <a:pt x="17" y="145"/>
                  </a:cubicBezTo>
                  <a:cubicBezTo>
                    <a:pt x="12" y="141"/>
                    <a:pt x="8" y="136"/>
                    <a:pt x="5" y="130"/>
                  </a:cubicBezTo>
                  <a:cubicBezTo>
                    <a:pt x="2" y="123"/>
                    <a:pt x="0" y="115"/>
                    <a:pt x="0" y="106"/>
                  </a:cubicBezTo>
                  <a:cubicBezTo>
                    <a:pt x="0" y="98"/>
                    <a:pt x="2" y="90"/>
                    <a:pt x="5" y="84"/>
                  </a:cubicBezTo>
                  <a:cubicBezTo>
                    <a:pt x="8" y="78"/>
                    <a:pt x="12" y="73"/>
                    <a:pt x="17" y="69"/>
                  </a:cubicBezTo>
                  <a:cubicBezTo>
                    <a:pt x="23" y="65"/>
                    <a:pt x="29" y="62"/>
                    <a:pt x="36" y="60"/>
                  </a:cubicBezTo>
                  <a:cubicBezTo>
                    <a:pt x="44" y="58"/>
                    <a:pt x="51" y="57"/>
                    <a:pt x="60" y="57"/>
                  </a:cubicBezTo>
                  <a:cubicBezTo>
                    <a:pt x="68" y="57"/>
                    <a:pt x="75" y="58"/>
                    <a:pt x="80" y="59"/>
                  </a:cubicBezTo>
                  <a:cubicBezTo>
                    <a:pt x="85" y="60"/>
                    <a:pt x="90" y="61"/>
                    <a:pt x="93" y="63"/>
                  </a:cubicBezTo>
                  <a:cubicBezTo>
                    <a:pt x="93" y="52"/>
                    <a:pt x="93" y="52"/>
                    <a:pt x="93" y="52"/>
                  </a:cubicBezTo>
                  <a:cubicBezTo>
                    <a:pt x="93" y="44"/>
                    <a:pt x="91" y="37"/>
                    <a:pt x="86" y="33"/>
                  </a:cubicBezTo>
                  <a:cubicBezTo>
                    <a:pt x="81" y="29"/>
                    <a:pt x="74" y="26"/>
                    <a:pt x="65" y="26"/>
                  </a:cubicBezTo>
                  <a:cubicBezTo>
                    <a:pt x="57" y="26"/>
                    <a:pt x="50" y="27"/>
                    <a:pt x="44" y="29"/>
                  </a:cubicBezTo>
                  <a:cubicBezTo>
                    <a:pt x="38" y="30"/>
                    <a:pt x="32" y="33"/>
                    <a:pt x="26" y="36"/>
                  </a:cubicBezTo>
                  <a:cubicBezTo>
                    <a:pt x="14" y="14"/>
                    <a:pt x="14" y="14"/>
                    <a:pt x="14" y="14"/>
                  </a:cubicBezTo>
                  <a:cubicBezTo>
                    <a:pt x="22" y="9"/>
                    <a:pt x="29" y="6"/>
                    <a:pt x="38" y="3"/>
                  </a:cubicBezTo>
                  <a:cubicBezTo>
                    <a:pt x="46" y="1"/>
                    <a:pt x="55" y="0"/>
                    <a:pt x="66" y="0"/>
                  </a:cubicBezTo>
                  <a:cubicBezTo>
                    <a:pt x="74" y="0"/>
                    <a:pt x="82" y="1"/>
                    <a:pt x="89" y="3"/>
                  </a:cubicBezTo>
                  <a:cubicBezTo>
                    <a:pt x="96" y="5"/>
                    <a:pt x="102" y="8"/>
                    <a:pt x="107" y="12"/>
                  </a:cubicBezTo>
                  <a:cubicBezTo>
                    <a:pt x="112" y="17"/>
                    <a:pt x="116" y="22"/>
                    <a:pt x="118" y="28"/>
                  </a:cubicBezTo>
                  <a:cubicBezTo>
                    <a:pt x="121" y="35"/>
                    <a:pt x="122" y="42"/>
                    <a:pt x="122" y="51"/>
                  </a:cubicBezTo>
                  <a:cubicBezTo>
                    <a:pt x="122" y="154"/>
                    <a:pt x="122" y="154"/>
                    <a:pt x="122" y="154"/>
                  </a:cubicBezTo>
                  <a:lnTo>
                    <a:pt x="93"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29" name="Freeform 109">
              <a:extLst>
                <a:ext uri="{FF2B5EF4-FFF2-40B4-BE49-F238E27FC236}">
                  <a16:creationId xmlns:a16="http://schemas.microsoft.com/office/drawing/2014/main" id="{5B856923-F641-4D75-9CAD-3802B0FB1F17}"/>
                </a:ext>
              </a:extLst>
            </p:cNvPr>
            <p:cNvSpPr>
              <a:spLocks/>
            </p:cNvSpPr>
            <p:nvPr/>
          </p:nvSpPr>
          <p:spPr bwMode="auto">
            <a:xfrm>
              <a:off x="10391350" y="4884632"/>
              <a:ext cx="114977" cy="199136"/>
            </a:xfrm>
            <a:custGeom>
              <a:avLst/>
              <a:gdLst>
                <a:gd name="T0" fmla="*/ 82 w 89"/>
                <a:gd name="T1" fmla="*/ 34 h 154"/>
                <a:gd name="T2" fmla="*/ 72 w 89"/>
                <a:gd name="T3" fmla="*/ 30 h 154"/>
                <a:gd name="T4" fmla="*/ 59 w 89"/>
                <a:gd name="T5" fmla="*/ 29 h 154"/>
                <a:gd name="T6" fmla="*/ 37 w 89"/>
                <a:gd name="T7" fmla="*/ 39 h 154"/>
                <a:gd name="T8" fmla="*/ 30 w 89"/>
                <a:gd name="T9" fmla="*/ 68 h 154"/>
                <a:gd name="T10" fmla="*/ 30 w 89"/>
                <a:gd name="T11" fmla="*/ 154 h 154"/>
                <a:gd name="T12" fmla="*/ 0 w 89"/>
                <a:gd name="T13" fmla="*/ 154 h 154"/>
                <a:gd name="T14" fmla="*/ 0 w 89"/>
                <a:gd name="T15" fmla="*/ 3 h 154"/>
                <a:gd name="T16" fmla="*/ 30 w 89"/>
                <a:gd name="T17" fmla="*/ 3 h 154"/>
                <a:gd name="T18" fmla="*/ 30 w 89"/>
                <a:gd name="T19" fmla="*/ 18 h 154"/>
                <a:gd name="T20" fmla="*/ 36 w 89"/>
                <a:gd name="T21" fmla="*/ 11 h 154"/>
                <a:gd name="T22" fmla="*/ 44 w 89"/>
                <a:gd name="T23" fmla="*/ 5 h 154"/>
                <a:gd name="T24" fmla="*/ 53 w 89"/>
                <a:gd name="T25" fmla="*/ 1 h 154"/>
                <a:gd name="T26" fmla="*/ 64 w 89"/>
                <a:gd name="T27" fmla="*/ 0 h 154"/>
                <a:gd name="T28" fmla="*/ 79 w 89"/>
                <a:gd name="T29" fmla="*/ 2 h 154"/>
                <a:gd name="T30" fmla="*/ 89 w 89"/>
                <a:gd name="T31" fmla="*/ 6 h 154"/>
                <a:gd name="T32" fmla="*/ 82 w 89"/>
                <a:gd name="T33" fmla="*/ 3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154">
                  <a:moveTo>
                    <a:pt x="82" y="34"/>
                  </a:moveTo>
                  <a:cubicBezTo>
                    <a:pt x="78" y="33"/>
                    <a:pt x="75" y="31"/>
                    <a:pt x="72" y="30"/>
                  </a:cubicBezTo>
                  <a:cubicBezTo>
                    <a:pt x="68" y="29"/>
                    <a:pt x="64" y="29"/>
                    <a:pt x="59" y="29"/>
                  </a:cubicBezTo>
                  <a:cubicBezTo>
                    <a:pt x="50" y="29"/>
                    <a:pt x="42" y="32"/>
                    <a:pt x="37" y="39"/>
                  </a:cubicBezTo>
                  <a:cubicBezTo>
                    <a:pt x="32" y="45"/>
                    <a:pt x="30" y="55"/>
                    <a:pt x="30" y="68"/>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1" y="15"/>
                    <a:pt x="33" y="13"/>
                    <a:pt x="36" y="11"/>
                  </a:cubicBezTo>
                  <a:cubicBezTo>
                    <a:pt x="38" y="8"/>
                    <a:pt x="41" y="7"/>
                    <a:pt x="44" y="5"/>
                  </a:cubicBezTo>
                  <a:cubicBezTo>
                    <a:pt x="47" y="3"/>
                    <a:pt x="50" y="2"/>
                    <a:pt x="53" y="1"/>
                  </a:cubicBezTo>
                  <a:cubicBezTo>
                    <a:pt x="57" y="0"/>
                    <a:pt x="60" y="0"/>
                    <a:pt x="64" y="0"/>
                  </a:cubicBezTo>
                  <a:cubicBezTo>
                    <a:pt x="70" y="0"/>
                    <a:pt x="75" y="1"/>
                    <a:pt x="79" y="2"/>
                  </a:cubicBezTo>
                  <a:cubicBezTo>
                    <a:pt x="83" y="3"/>
                    <a:pt x="87" y="4"/>
                    <a:pt x="89" y="6"/>
                  </a:cubicBezTo>
                  <a:lnTo>
                    <a:pt x="82" y="3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0" name="Freeform 110">
              <a:extLst>
                <a:ext uri="{FF2B5EF4-FFF2-40B4-BE49-F238E27FC236}">
                  <a16:creationId xmlns:a16="http://schemas.microsoft.com/office/drawing/2014/main" id="{40DAF9A5-54C2-4E1B-B8EF-D07B9E8A41FA}"/>
                </a:ext>
              </a:extLst>
            </p:cNvPr>
            <p:cNvSpPr>
              <a:spLocks/>
            </p:cNvSpPr>
            <p:nvPr/>
          </p:nvSpPr>
          <p:spPr bwMode="auto">
            <a:xfrm>
              <a:off x="10528849" y="4813512"/>
              <a:ext cx="112606" cy="273813"/>
            </a:xfrm>
            <a:custGeom>
              <a:avLst/>
              <a:gdLst>
                <a:gd name="T0" fmla="*/ 84 w 87"/>
                <a:gd name="T1" fmla="*/ 205 h 212"/>
                <a:gd name="T2" fmla="*/ 71 w 87"/>
                <a:gd name="T3" fmla="*/ 210 h 212"/>
                <a:gd name="T4" fmla="*/ 55 w 87"/>
                <a:gd name="T5" fmla="*/ 212 h 212"/>
                <a:gd name="T6" fmla="*/ 41 w 87"/>
                <a:gd name="T7" fmla="*/ 210 h 212"/>
                <a:gd name="T8" fmla="*/ 31 w 87"/>
                <a:gd name="T9" fmla="*/ 203 h 212"/>
                <a:gd name="T10" fmla="*/ 24 w 87"/>
                <a:gd name="T11" fmla="*/ 190 h 212"/>
                <a:gd name="T12" fmla="*/ 21 w 87"/>
                <a:gd name="T13" fmla="*/ 172 h 212"/>
                <a:gd name="T14" fmla="*/ 21 w 87"/>
                <a:gd name="T15" fmla="*/ 85 h 212"/>
                <a:gd name="T16" fmla="*/ 0 w 87"/>
                <a:gd name="T17" fmla="*/ 85 h 212"/>
                <a:gd name="T18" fmla="*/ 0 w 87"/>
                <a:gd name="T19" fmla="*/ 58 h 212"/>
                <a:gd name="T20" fmla="*/ 21 w 87"/>
                <a:gd name="T21" fmla="*/ 58 h 212"/>
                <a:gd name="T22" fmla="*/ 21 w 87"/>
                <a:gd name="T23" fmla="*/ 15 h 212"/>
                <a:gd name="T24" fmla="*/ 50 w 87"/>
                <a:gd name="T25" fmla="*/ 0 h 212"/>
                <a:gd name="T26" fmla="*/ 50 w 87"/>
                <a:gd name="T27" fmla="*/ 58 h 212"/>
                <a:gd name="T28" fmla="*/ 87 w 87"/>
                <a:gd name="T29" fmla="*/ 58 h 212"/>
                <a:gd name="T30" fmla="*/ 87 w 87"/>
                <a:gd name="T31" fmla="*/ 85 h 212"/>
                <a:gd name="T32" fmla="*/ 50 w 87"/>
                <a:gd name="T33" fmla="*/ 85 h 212"/>
                <a:gd name="T34" fmla="*/ 50 w 87"/>
                <a:gd name="T35" fmla="*/ 167 h 212"/>
                <a:gd name="T36" fmla="*/ 51 w 87"/>
                <a:gd name="T37" fmla="*/ 176 h 212"/>
                <a:gd name="T38" fmla="*/ 54 w 87"/>
                <a:gd name="T39" fmla="*/ 181 h 212"/>
                <a:gd name="T40" fmla="*/ 59 w 87"/>
                <a:gd name="T41" fmla="*/ 184 h 212"/>
                <a:gd name="T42" fmla="*/ 66 w 87"/>
                <a:gd name="T43" fmla="*/ 185 h 212"/>
                <a:gd name="T44" fmla="*/ 77 w 87"/>
                <a:gd name="T45" fmla="*/ 183 h 212"/>
                <a:gd name="T46" fmla="*/ 87 w 87"/>
                <a:gd name="T47" fmla="*/ 179 h 212"/>
                <a:gd name="T48" fmla="*/ 84 w 87"/>
                <a:gd name="T49"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212">
                  <a:moveTo>
                    <a:pt x="84" y="205"/>
                  </a:moveTo>
                  <a:cubicBezTo>
                    <a:pt x="80" y="207"/>
                    <a:pt x="76" y="209"/>
                    <a:pt x="71" y="210"/>
                  </a:cubicBezTo>
                  <a:cubicBezTo>
                    <a:pt x="66" y="211"/>
                    <a:pt x="61" y="212"/>
                    <a:pt x="55" y="212"/>
                  </a:cubicBezTo>
                  <a:cubicBezTo>
                    <a:pt x="50" y="212"/>
                    <a:pt x="45" y="211"/>
                    <a:pt x="41" y="210"/>
                  </a:cubicBezTo>
                  <a:cubicBezTo>
                    <a:pt x="38" y="208"/>
                    <a:pt x="34" y="206"/>
                    <a:pt x="31" y="203"/>
                  </a:cubicBezTo>
                  <a:cubicBezTo>
                    <a:pt x="28" y="200"/>
                    <a:pt x="25" y="196"/>
                    <a:pt x="24" y="190"/>
                  </a:cubicBezTo>
                  <a:cubicBezTo>
                    <a:pt x="22" y="185"/>
                    <a:pt x="21" y="179"/>
                    <a:pt x="21" y="172"/>
                  </a:cubicBezTo>
                  <a:cubicBezTo>
                    <a:pt x="21" y="85"/>
                    <a:pt x="21" y="85"/>
                    <a:pt x="21" y="85"/>
                  </a:cubicBezTo>
                  <a:cubicBezTo>
                    <a:pt x="0" y="85"/>
                    <a:pt x="0" y="85"/>
                    <a:pt x="0" y="85"/>
                  </a:cubicBezTo>
                  <a:cubicBezTo>
                    <a:pt x="0" y="58"/>
                    <a:pt x="0" y="58"/>
                    <a:pt x="0" y="58"/>
                  </a:cubicBezTo>
                  <a:cubicBezTo>
                    <a:pt x="21" y="58"/>
                    <a:pt x="21" y="58"/>
                    <a:pt x="21" y="58"/>
                  </a:cubicBezTo>
                  <a:cubicBezTo>
                    <a:pt x="21" y="15"/>
                    <a:pt x="21" y="15"/>
                    <a:pt x="21" y="15"/>
                  </a:cubicBezTo>
                  <a:cubicBezTo>
                    <a:pt x="50" y="0"/>
                    <a:pt x="50" y="0"/>
                    <a:pt x="50" y="0"/>
                  </a:cubicBezTo>
                  <a:cubicBezTo>
                    <a:pt x="50" y="58"/>
                    <a:pt x="50" y="58"/>
                    <a:pt x="50" y="58"/>
                  </a:cubicBezTo>
                  <a:cubicBezTo>
                    <a:pt x="87" y="58"/>
                    <a:pt x="87" y="58"/>
                    <a:pt x="87" y="58"/>
                  </a:cubicBezTo>
                  <a:cubicBezTo>
                    <a:pt x="87" y="85"/>
                    <a:pt x="87" y="85"/>
                    <a:pt x="87" y="85"/>
                  </a:cubicBezTo>
                  <a:cubicBezTo>
                    <a:pt x="50" y="85"/>
                    <a:pt x="50" y="85"/>
                    <a:pt x="50" y="85"/>
                  </a:cubicBezTo>
                  <a:cubicBezTo>
                    <a:pt x="50" y="167"/>
                    <a:pt x="50" y="167"/>
                    <a:pt x="50" y="167"/>
                  </a:cubicBezTo>
                  <a:cubicBezTo>
                    <a:pt x="50" y="170"/>
                    <a:pt x="50" y="173"/>
                    <a:pt x="51" y="176"/>
                  </a:cubicBezTo>
                  <a:cubicBezTo>
                    <a:pt x="52" y="178"/>
                    <a:pt x="52" y="180"/>
                    <a:pt x="54" y="181"/>
                  </a:cubicBezTo>
                  <a:cubicBezTo>
                    <a:pt x="55" y="182"/>
                    <a:pt x="57" y="183"/>
                    <a:pt x="59" y="184"/>
                  </a:cubicBezTo>
                  <a:cubicBezTo>
                    <a:pt x="61" y="185"/>
                    <a:pt x="63" y="185"/>
                    <a:pt x="66" y="185"/>
                  </a:cubicBezTo>
                  <a:cubicBezTo>
                    <a:pt x="69" y="185"/>
                    <a:pt x="73" y="184"/>
                    <a:pt x="77" y="183"/>
                  </a:cubicBezTo>
                  <a:cubicBezTo>
                    <a:pt x="81" y="182"/>
                    <a:pt x="85" y="180"/>
                    <a:pt x="87" y="179"/>
                  </a:cubicBezTo>
                  <a:lnTo>
                    <a:pt x="84" y="205"/>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1" name="Freeform 111">
              <a:extLst>
                <a:ext uri="{FF2B5EF4-FFF2-40B4-BE49-F238E27FC236}">
                  <a16:creationId xmlns:a16="http://schemas.microsoft.com/office/drawing/2014/main" id="{4EAC484B-8D53-4F3D-B63E-275952A93EA3}"/>
                </a:ext>
              </a:extLst>
            </p:cNvPr>
            <p:cNvSpPr>
              <a:spLocks/>
            </p:cNvSpPr>
            <p:nvPr/>
          </p:nvSpPr>
          <p:spPr bwMode="auto">
            <a:xfrm>
              <a:off x="10678201" y="4813512"/>
              <a:ext cx="156464" cy="270256"/>
            </a:xfrm>
            <a:custGeom>
              <a:avLst/>
              <a:gdLst>
                <a:gd name="T0" fmla="*/ 91 w 121"/>
                <a:gd name="T1" fmla="*/ 209 h 209"/>
                <a:gd name="T2" fmla="*/ 91 w 121"/>
                <a:gd name="T3" fmla="*/ 124 h 209"/>
                <a:gd name="T4" fmla="*/ 84 w 121"/>
                <a:gd name="T5" fmla="*/ 93 h 209"/>
                <a:gd name="T6" fmla="*/ 60 w 121"/>
                <a:gd name="T7" fmla="*/ 82 h 209"/>
                <a:gd name="T8" fmla="*/ 47 w 121"/>
                <a:gd name="T9" fmla="*/ 85 h 209"/>
                <a:gd name="T10" fmla="*/ 38 w 121"/>
                <a:gd name="T11" fmla="*/ 92 h 209"/>
                <a:gd name="T12" fmla="*/ 31 w 121"/>
                <a:gd name="T13" fmla="*/ 104 h 209"/>
                <a:gd name="T14" fmla="*/ 29 w 121"/>
                <a:gd name="T15" fmla="*/ 121 h 209"/>
                <a:gd name="T16" fmla="*/ 29 w 121"/>
                <a:gd name="T17" fmla="*/ 209 h 209"/>
                <a:gd name="T18" fmla="*/ 0 w 121"/>
                <a:gd name="T19" fmla="*/ 209 h 209"/>
                <a:gd name="T20" fmla="*/ 0 w 121"/>
                <a:gd name="T21" fmla="*/ 15 h 209"/>
                <a:gd name="T22" fmla="*/ 29 w 121"/>
                <a:gd name="T23" fmla="*/ 0 h 209"/>
                <a:gd name="T24" fmla="*/ 29 w 121"/>
                <a:gd name="T25" fmla="*/ 73 h 209"/>
                <a:gd name="T26" fmla="*/ 36 w 121"/>
                <a:gd name="T27" fmla="*/ 65 h 209"/>
                <a:gd name="T28" fmla="*/ 45 w 121"/>
                <a:gd name="T29" fmla="*/ 60 h 209"/>
                <a:gd name="T30" fmla="*/ 55 w 121"/>
                <a:gd name="T31" fmla="*/ 56 h 209"/>
                <a:gd name="T32" fmla="*/ 67 w 121"/>
                <a:gd name="T33" fmla="*/ 55 h 209"/>
                <a:gd name="T34" fmla="*/ 90 w 121"/>
                <a:gd name="T35" fmla="*/ 59 h 209"/>
                <a:gd name="T36" fmla="*/ 107 w 121"/>
                <a:gd name="T37" fmla="*/ 72 h 209"/>
                <a:gd name="T38" fmla="*/ 117 w 121"/>
                <a:gd name="T39" fmla="*/ 94 h 209"/>
                <a:gd name="T40" fmla="*/ 121 w 121"/>
                <a:gd name="T41" fmla="*/ 122 h 209"/>
                <a:gd name="T42" fmla="*/ 121 w 121"/>
                <a:gd name="T43" fmla="*/ 209 h 209"/>
                <a:gd name="T44" fmla="*/ 91 w 121"/>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209">
                  <a:moveTo>
                    <a:pt x="91" y="209"/>
                  </a:moveTo>
                  <a:cubicBezTo>
                    <a:pt x="91" y="124"/>
                    <a:pt x="91" y="124"/>
                    <a:pt x="91" y="124"/>
                  </a:cubicBezTo>
                  <a:cubicBezTo>
                    <a:pt x="91" y="110"/>
                    <a:pt x="89" y="99"/>
                    <a:pt x="84" y="93"/>
                  </a:cubicBezTo>
                  <a:cubicBezTo>
                    <a:pt x="79" y="86"/>
                    <a:pt x="71" y="82"/>
                    <a:pt x="60" y="82"/>
                  </a:cubicBezTo>
                  <a:cubicBezTo>
                    <a:pt x="56" y="82"/>
                    <a:pt x="51" y="83"/>
                    <a:pt x="47" y="85"/>
                  </a:cubicBezTo>
                  <a:cubicBezTo>
                    <a:pt x="44" y="86"/>
                    <a:pt x="40" y="89"/>
                    <a:pt x="38" y="92"/>
                  </a:cubicBezTo>
                  <a:cubicBezTo>
                    <a:pt x="35" y="95"/>
                    <a:pt x="33" y="99"/>
                    <a:pt x="31" y="104"/>
                  </a:cubicBezTo>
                  <a:cubicBezTo>
                    <a:pt x="30" y="109"/>
                    <a:pt x="29" y="114"/>
                    <a:pt x="29" y="121"/>
                  </a:cubicBezTo>
                  <a:cubicBezTo>
                    <a:pt x="29" y="209"/>
                    <a:pt x="29" y="209"/>
                    <a:pt x="29" y="209"/>
                  </a:cubicBezTo>
                  <a:cubicBezTo>
                    <a:pt x="0" y="209"/>
                    <a:pt x="0" y="209"/>
                    <a:pt x="0" y="209"/>
                  </a:cubicBezTo>
                  <a:cubicBezTo>
                    <a:pt x="0" y="15"/>
                    <a:pt x="0" y="15"/>
                    <a:pt x="0" y="15"/>
                  </a:cubicBezTo>
                  <a:cubicBezTo>
                    <a:pt x="29" y="0"/>
                    <a:pt x="29" y="0"/>
                    <a:pt x="29" y="0"/>
                  </a:cubicBezTo>
                  <a:cubicBezTo>
                    <a:pt x="29" y="73"/>
                    <a:pt x="29" y="73"/>
                    <a:pt x="29" y="73"/>
                  </a:cubicBezTo>
                  <a:cubicBezTo>
                    <a:pt x="31" y="70"/>
                    <a:pt x="33" y="67"/>
                    <a:pt x="36" y="65"/>
                  </a:cubicBezTo>
                  <a:cubicBezTo>
                    <a:pt x="39" y="63"/>
                    <a:pt x="42" y="61"/>
                    <a:pt x="45" y="60"/>
                  </a:cubicBezTo>
                  <a:cubicBezTo>
                    <a:pt x="48" y="58"/>
                    <a:pt x="52" y="57"/>
                    <a:pt x="55" y="56"/>
                  </a:cubicBezTo>
                  <a:cubicBezTo>
                    <a:pt x="59" y="55"/>
                    <a:pt x="63" y="55"/>
                    <a:pt x="67" y="55"/>
                  </a:cubicBezTo>
                  <a:cubicBezTo>
                    <a:pt x="76" y="55"/>
                    <a:pt x="84" y="56"/>
                    <a:pt x="90" y="59"/>
                  </a:cubicBezTo>
                  <a:cubicBezTo>
                    <a:pt x="97" y="62"/>
                    <a:pt x="103" y="67"/>
                    <a:pt x="107" y="72"/>
                  </a:cubicBezTo>
                  <a:cubicBezTo>
                    <a:pt x="112" y="78"/>
                    <a:pt x="115" y="85"/>
                    <a:pt x="117" y="94"/>
                  </a:cubicBezTo>
                  <a:cubicBezTo>
                    <a:pt x="119" y="102"/>
                    <a:pt x="121" y="112"/>
                    <a:pt x="121" y="122"/>
                  </a:cubicBezTo>
                  <a:cubicBezTo>
                    <a:pt x="121" y="209"/>
                    <a:pt x="121" y="209"/>
                    <a:pt x="121" y="209"/>
                  </a:cubicBezTo>
                  <a:lnTo>
                    <a:pt x="91" y="209"/>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2" name="Freeform 112">
              <a:extLst>
                <a:ext uri="{FF2B5EF4-FFF2-40B4-BE49-F238E27FC236}">
                  <a16:creationId xmlns:a16="http://schemas.microsoft.com/office/drawing/2014/main" id="{EE9B6653-B2BA-4F04-85A8-ACBD80054A7D}"/>
                </a:ext>
              </a:extLst>
            </p:cNvPr>
            <p:cNvSpPr>
              <a:spLocks noEditPoints="1"/>
            </p:cNvSpPr>
            <p:nvPr/>
          </p:nvSpPr>
          <p:spPr bwMode="auto">
            <a:xfrm>
              <a:off x="10861929" y="4884632"/>
              <a:ext cx="167132" cy="202693"/>
            </a:xfrm>
            <a:custGeom>
              <a:avLst/>
              <a:gdLst>
                <a:gd name="T0" fmla="*/ 100 w 130"/>
                <a:gd name="T1" fmla="*/ 65 h 157"/>
                <a:gd name="T2" fmla="*/ 97 w 130"/>
                <a:gd name="T3" fmla="*/ 50 h 157"/>
                <a:gd name="T4" fmla="*/ 91 w 130"/>
                <a:gd name="T5" fmla="*/ 38 h 157"/>
                <a:gd name="T6" fmla="*/ 80 w 130"/>
                <a:gd name="T7" fmla="*/ 30 h 157"/>
                <a:gd name="T8" fmla="*/ 64 w 130"/>
                <a:gd name="T9" fmla="*/ 27 h 157"/>
                <a:gd name="T10" fmla="*/ 51 w 130"/>
                <a:gd name="T11" fmla="*/ 29 h 157"/>
                <a:gd name="T12" fmla="*/ 41 w 130"/>
                <a:gd name="T13" fmla="*/ 37 h 157"/>
                <a:gd name="T14" fmla="*/ 34 w 130"/>
                <a:gd name="T15" fmla="*/ 48 h 157"/>
                <a:gd name="T16" fmla="*/ 30 w 130"/>
                <a:gd name="T17" fmla="*/ 65 h 157"/>
                <a:gd name="T18" fmla="*/ 100 w 130"/>
                <a:gd name="T19" fmla="*/ 65 h 157"/>
                <a:gd name="T20" fmla="*/ 130 w 130"/>
                <a:gd name="T21" fmla="*/ 75 h 157"/>
                <a:gd name="T22" fmla="*/ 129 w 130"/>
                <a:gd name="T23" fmla="*/ 83 h 157"/>
                <a:gd name="T24" fmla="*/ 129 w 130"/>
                <a:gd name="T25" fmla="*/ 89 h 157"/>
                <a:gd name="T26" fmla="*/ 29 w 130"/>
                <a:gd name="T27" fmla="*/ 89 h 157"/>
                <a:gd name="T28" fmla="*/ 34 w 130"/>
                <a:gd name="T29" fmla="*/ 108 h 157"/>
                <a:gd name="T30" fmla="*/ 43 w 130"/>
                <a:gd name="T31" fmla="*/ 120 h 157"/>
                <a:gd name="T32" fmla="*/ 54 w 130"/>
                <a:gd name="T33" fmla="*/ 128 h 157"/>
                <a:gd name="T34" fmla="*/ 67 w 130"/>
                <a:gd name="T35" fmla="*/ 130 h 157"/>
                <a:gd name="T36" fmla="*/ 77 w 130"/>
                <a:gd name="T37" fmla="*/ 129 h 157"/>
                <a:gd name="T38" fmla="*/ 85 w 130"/>
                <a:gd name="T39" fmla="*/ 127 h 157"/>
                <a:gd name="T40" fmla="*/ 92 w 130"/>
                <a:gd name="T41" fmla="*/ 123 h 157"/>
                <a:gd name="T42" fmla="*/ 100 w 130"/>
                <a:gd name="T43" fmla="*/ 118 h 157"/>
                <a:gd name="T44" fmla="*/ 117 w 130"/>
                <a:gd name="T45" fmla="*/ 137 h 157"/>
                <a:gd name="T46" fmla="*/ 107 w 130"/>
                <a:gd name="T47" fmla="*/ 146 h 157"/>
                <a:gd name="T48" fmla="*/ 96 w 130"/>
                <a:gd name="T49" fmla="*/ 151 h 157"/>
                <a:gd name="T50" fmla="*/ 82 w 130"/>
                <a:gd name="T51" fmla="*/ 155 h 157"/>
                <a:gd name="T52" fmla="*/ 65 w 130"/>
                <a:gd name="T53" fmla="*/ 157 h 157"/>
                <a:gd name="T54" fmla="*/ 47 w 130"/>
                <a:gd name="T55" fmla="*/ 154 h 157"/>
                <a:gd name="T56" fmla="*/ 32 w 130"/>
                <a:gd name="T57" fmla="*/ 147 h 157"/>
                <a:gd name="T58" fmla="*/ 20 w 130"/>
                <a:gd name="T59" fmla="*/ 137 h 157"/>
                <a:gd name="T60" fmla="*/ 10 w 130"/>
                <a:gd name="T61" fmla="*/ 122 h 157"/>
                <a:gd name="T62" fmla="*/ 3 w 130"/>
                <a:gd name="T63" fmla="*/ 102 h 157"/>
                <a:gd name="T64" fmla="*/ 0 w 130"/>
                <a:gd name="T65" fmla="*/ 78 h 157"/>
                <a:gd name="T66" fmla="*/ 5 w 130"/>
                <a:gd name="T67" fmla="*/ 45 h 157"/>
                <a:gd name="T68" fmla="*/ 19 w 130"/>
                <a:gd name="T69" fmla="*/ 20 h 157"/>
                <a:gd name="T70" fmla="*/ 40 w 130"/>
                <a:gd name="T71" fmla="*/ 5 h 157"/>
                <a:gd name="T72" fmla="*/ 66 w 130"/>
                <a:gd name="T73" fmla="*/ 0 h 157"/>
                <a:gd name="T74" fmla="*/ 94 w 130"/>
                <a:gd name="T75" fmla="*/ 6 h 157"/>
                <a:gd name="T76" fmla="*/ 114 w 130"/>
                <a:gd name="T77" fmla="*/ 22 h 157"/>
                <a:gd name="T78" fmla="*/ 126 w 130"/>
                <a:gd name="T79" fmla="*/ 46 h 157"/>
                <a:gd name="T80" fmla="*/ 130 w 130"/>
                <a:gd name="T81" fmla="*/ 7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 h="157">
                  <a:moveTo>
                    <a:pt x="100" y="65"/>
                  </a:moveTo>
                  <a:cubicBezTo>
                    <a:pt x="100" y="59"/>
                    <a:pt x="99" y="55"/>
                    <a:pt x="97" y="50"/>
                  </a:cubicBezTo>
                  <a:cubicBezTo>
                    <a:pt x="96" y="45"/>
                    <a:pt x="94" y="41"/>
                    <a:pt x="91" y="38"/>
                  </a:cubicBezTo>
                  <a:cubicBezTo>
                    <a:pt x="88" y="34"/>
                    <a:pt x="84" y="32"/>
                    <a:pt x="80" y="30"/>
                  </a:cubicBezTo>
                  <a:cubicBezTo>
                    <a:pt x="76" y="28"/>
                    <a:pt x="70" y="27"/>
                    <a:pt x="64" y="27"/>
                  </a:cubicBezTo>
                  <a:cubicBezTo>
                    <a:pt x="59" y="27"/>
                    <a:pt x="55" y="28"/>
                    <a:pt x="51" y="29"/>
                  </a:cubicBezTo>
                  <a:cubicBezTo>
                    <a:pt x="47" y="31"/>
                    <a:pt x="43" y="34"/>
                    <a:pt x="41" y="37"/>
                  </a:cubicBezTo>
                  <a:cubicBezTo>
                    <a:pt x="38" y="40"/>
                    <a:pt x="35" y="44"/>
                    <a:pt x="34" y="48"/>
                  </a:cubicBezTo>
                  <a:cubicBezTo>
                    <a:pt x="32" y="53"/>
                    <a:pt x="31" y="58"/>
                    <a:pt x="30" y="65"/>
                  </a:cubicBezTo>
                  <a:lnTo>
                    <a:pt x="100" y="65"/>
                  </a:lnTo>
                  <a:close/>
                  <a:moveTo>
                    <a:pt x="130" y="75"/>
                  </a:moveTo>
                  <a:cubicBezTo>
                    <a:pt x="130" y="78"/>
                    <a:pt x="130" y="81"/>
                    <a:pt x="129" y="83"/>
                  </a:cubicBezTo>
                  <a:cubicBezTo>
                    <a:pt x="129" y="85"/>
                    <a:pt x="129" y="87"/>
                    <a:pt x="129" y="89"/>
                  </a:cubicBezTo>
                  <a:cubicBezTo>
                    <a:pt x="29" y="89"/>
                    <a:pt x="29" y="89"/>
                    <a:pt x="29" y="89"/>
                  </a:cubicBezTo>
                  <a:cubicBezTo>
                    <a:pt x="30" y="96"/>
                    <a:pt x="32" y="102"/>
                    <a:pt x="34" y="108"/>
                  </a:cubicBezTo>
                  <a:cubicBezTo>
                    <a:pt x="36" y="113"/>
                    <a:pt x="39" y="117"/>
                    <a:pt x="43" y="120"/>
                  </a:cubicBezTo>
                  <a:cubicBezTo>
                    <a:pt x="46" y="124"/>
                    <a:pt x="50" y="126"/>
                    <a:pt x="54" y="128"/>
                  </a:cubicBezTo>
                  <a:cubicBezTo>
                    <a:pt x="58" y="129"/>
                    <a:pt x="63" y="130"/>
                    <a:pt x="67" y="130"/>
                  </a:cubicBezTo>
                  <a:cubicBezTo>
                    <a:pt x="71" y="130"/>
                    <a:pt x="74" y="130"/>
                    <a:pt x="77" y="129"/>
                  </a:cubicBezTo>
                  <a:cubicBezTo>
                    <a:pt x="79" y="129"/>
                    <a:pt x="82" y="128"/>
                    <a:pt x="85" y="127"/>
                  </a:cubicBezTo>
                  <a:cubicBezTo>
                    <a:pt x="88" y="126"/>
                    <a:pt x="90" y="124"/>
                    <a:pt x="92" y="123"/>
                  </a:cubicBezTo>
                  <a:cubicBezTo>
                    <a:pt x="94" y="122"/>
                    <a:pt x="97" y="120"/>
                    <a:pt x="100" y="118"/>
                  </a:cubicBezTo>
                  <a:cubicBezTo>
                    <a:pt x="117" y="137"/>
                    <a:pt x="117" y="137"/>
                    <a:pt x="117" y="137"/>
                  </a:cubicBezTo>
                  <a:cubicBezTo>
                    <a:pt x="114" y="140"/>
                    <a:pt x="110" y="143"/>
                    <a:pt x="107" y="146"/>
                  </a:cubicBezTo>
                  <a:cubicBezTo>
                    <a:pt x="103" y="148"/>
                    <a:pt x="100" y="150"/>
                    <a:pt x="96" y="151"/>
                  </a:cubicBezTo>
                  <a:cubicBezTo>
                    <a:pt x="92" y="153"/>
                    <a:pt x="87" y="154"/>
                    <a:pt x="82" y="155"/>
                  </a:cubicBezTo>
                  <a:cubicBezTo>
                    <a:pt x="77" y="156"/>
                    <a:pt x="72" y="157"/>
                    <a:pt x="65" y="157"/>
                  </a:cubicBezTo>
                  <a:cubicBezTo>
                    <a:pt x="59" y="157"/>
                    <a:pt x="53" y="156"/>
                    <a:pt x="47" y="154"/>
                  </a:cubicBezTo>
                  <a:cubicBezTo>
                    <a:pt x="41" y="152"/>
                    <a:pt x="36" y="150"/>
                    <a:pt x="32" y="147"/>
                  </a:cubicBezTo>
                  <a:cubicBezTo>
                    <a:pt x="28" y="144"/>
                    <a:pt x="24" y="141"/>
                    <a:pt x="20" y="137"/>
                  </a:cubicBezTo>
                  <a:cubicBezTo>
                    <a:pt x="17" y="133"/>
                    <a:pt x="13" y="128"/>
                    <a:pt x="10" y="122"/>
                  </a:cubicBezTo>
                  <a:cubicBezTo>
                    <a:pt x="7" y="116"/>
                    <a:pt x="5" y="110"/>
                    <a:pt x="3" y="102"/>
                  </a:cubicBezTo>
                  <a:cubicBezTo>
                    <a:pt x="1" y="95"/>
                    <a:pt x="0" y="87"/>
                    <a:pt x="0" y="78"/>
                  </a:cubicBezTo>
                  <a:cubicBezTo>
                    <a:pt x="0" y="66"/>
                    <a:pt x="2" y="55"/>
                    <a:pt x="5" y="45"/>
                  </a:cubicBezTo>
                  <a:cubicBezTo>
                    <a:pt x="8" y="35"/>
                    <a:pt x="13" y="27"/>
                    <a:pt x="19" y="20"/>
                  </a:cubicBezTo>
                  <a:cubicBezTo>
                    <a:pt x="25" y="14"/>
                    <a:pt x="31" y="9"/>
                    <a:pt x="40" y="5"/>
                  </a:cubicBezTo>
                  <a:cubicBezTo>
                    <a:pt x="48" y="2"/>
                    <a:pt x="57" y="0"/>
                    <a:pt x="66" y="0"/>
                  </a:cubicBezTo>
                  <a:cubicBezTo>
                    <a:pt x="77" y="0"/>
                    <a:pt x="86" y="2"/>
                    <a:pt x="94" y="6"/>
                  </a:cubicBezTo>
                  <a:cubicBezTo>
                    <a:pt x="102" y="10"/>
                    <a:pt x="109" y="16"/>
                    <a:pt x="114" y="22"/>
                  </a:cubicBezTo>
                  <a:cubicBezTo>
                    <a:pt x="119" y="29"/>
                    <a:pt x="123" y="37"/>
                    <a:pt x="126" y="46"/>
                  </a:cubicBezTo>
                  <a:cubicBezTo>
                    <a:pt x="128" y="56"/>
                    <a:pt x="130" y="65"/>
                    <a:pt x="130" y="75"/>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3" name="Freeform 113">
              <a:extLst>
                <a:ext uri="{FF2B5EF4-FFF2-40B4-BE49-F238E27FC236}">
                  <a16:creationId xmlns:a16="http://schemas.microsoft.com/office/drawing/2014/main" id="{62285B7B-621E-4890-98FB-CE3A75F753AE}"/>
                </a:ext>
              </a:extLst>
            </p:cNvPr>
            <p:cNvSpPr>
              <a:spLocks/>
            </p:cNvSpPr>
            <p:nvPr/>
          </p:nvSpPr>
          <p:spPr bwMode="auto">
            <a:xfrm>
              <a:off x="11057507" y="4884632"/>
              <a:ext cx="155278" cy="199136"/>
            </a:xfrm>
            <a:custGeom>
              <a:avLst/>
              <a:gdLst>
                <a:gd name="T0" fmla="*/ 91 w 120"/>
                <a:gd name="T1" fmla="*/ 154 h 154"/>
                <a:gd name="T2" fmla="*/ 91 w 120"/>
                <a:gd name="T3" fmla="*/ 69 h 154"/>
                <a:gd name="T4" fmla="*/ 84 w 120"/>
                <a:gd name="T5" fmla="*/ 38 h 154"/>
                <a:gd name="T6" fmla="*/ 60 w 120"/>
                <a:gd name="T7" fmla="*/ 27 h 154"/>
                <a:gd name="T8" fmla="*/ 47 w 120"/>
                <a:gd name="T9" fmla="*/ 30 h 154"/>
                <a:gd name="T10" fmla="*/ 37 w 120"/>
                <a:gd name="T11" fmla="*/ 38 h 154"/>
                <a:gd name="T12" fmla="*/ 31 w 120"/>
                <a:gd name="T13" fmla="*/ 50 h 154"/>
                <a:gd name="T14" fmla="*/ 29 w 120"/>
                <a:gd name="T15" fmla="*/ 66 h 154"/>
                <a:gd name="T16" fmla="*/ 29 w 120"/>
                <a:gd name="T17" fmla="*/ 154 h 154"/>
                <a:gd name="T18" fmla="*/ 0 w 120"/>
                <a:gd name="T19" fmla="*/ 154 h 154"/>
                <a:gd name="T20" fmla="*/ 0 w 120"/>
                <a:gd name="T21" fmla="*/ 3 h 154"/>
                <a:gd name="T22" fmla="*/ 29 w 120"/>
                <a:gd name="T23" fmla="*/ 3 h 154"/>
                <a:gd name="T24" fmla="*/ 29 w 120"/>
                <a:gd name="T25" fmla="*/ 18 h 154"/>
                <a:gd name="T26" fmla="*/ 36 w 120"/>
                <a:gd name="T27" fmla="*/ 10 h 154"/>
                <a:gd name="T28" fmla="*/ 45 w 120"/>
                <a:gd name="T29" fmla="*/ 5 h 154"/>
                <a:gd name="T30" fmla="*/ 55 w 120"/>
                <a:gd name="T31" fmla="*/ 1 h 154"/>
                <a:gd name="T32" fmla="*/ 67 w 120"/>
                <a:gd name="T33" fmla="*/ 0 h 154"/>
                <a:gd name="T34" fmla="*/ 90 w 120"/>
                <a:gd name="T35" fmla="*/ 4 h 154"/>
                <a:gd name="T36" fmla="*/ 107 w 120"/>
                <a:gd name="T37" fmla="*/ 17 h 154"/>
                <a:gd name="T38" fmla="*/ 117 w 120"/>
                <a:gd name="T39" fmla="*/ 38 h 154"/>
                <a:gd name="T40" fmla="*/ 120 w 120"/>
                <a:gd name="T41" fmla="*/ 67 h 154"/>
                <a:gd name="T42" fmla="*/ 120 w 120"/>
                <a:gd name="T43" fmla="*/ 154 h 154"/>
                <a:gd name="T44" fmla="*/ 91 w 120"/>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54">
                  <a:moveTo>
                    <a:pt x="91" y="154"/>
                  </a:moveTo>
                  <a:cubicBezTo>
                    <a:pt x="91" y="69"/>
                    <a:pt x="91" y="69"/>
                    <a:pt x="91" y="69"/>
                  </a:cubicBezTo>
                  <a:cubicBezTo>
                    <a:pt x="91" y="55"/>
                    <a:pt x="88" y="45"/>
                    <a:pt x="84" y="38"/>
                  </a:cubicBezTo>
                  <a:cubicBezTo>
                    <a:pt x="79" y="31"/>
                    <a:pt x="71" y="27"/>
                    <a:pt x="60" y="27"/>
                  </a:cubicBezTo>
                  <a:cubicBezTo>
                    <a:pt x="55" y="27"/>
                    <a:pt x="51" y="28"/>
                    <a:pt x="47" y="30"/>
                  </a:cubicBezTo>
                  <a:cubicBezTo>
                    <a:pt x="43" y="32"/>
                    <a:pt x="40" y="34"/>
                    <a:pt x="37" y="38"/>
                  </a:cubicBezTo>
                  <a:cubicBezTo>
                    <a:pt x="34" y="41"/>
                    <a:pt x="32" y="45"/>
                    <a:pt x="31" y="50"/>
                  </a:cubicBezTo>
                  <a:cubicBezTo>
                    <a:pt x="30" y="55"/>
                    <a:pt x="29" y="60"/>
                    <a:pt x="29" y="66"/>
                  </a:cubicBezTo>
                  <a:cubicBezTo>
                    <a:pt x="29" y="154"/>
                    <a:pt x="29" y="154"/>
                    <a:pt x="29" y="154"/>
                  </a:cubicBezTo>
                  <a:cubicBezTo>
                    <a:pt x="0" y="154"/>
                    <a:pt x="0" y="154"/>
                    <a:pt x="0" y="154"/>
                  </a:cubicBezTo>
                  <a:cubicBezTo>
                    <a:pt x="0" y="3"/>
                    <a:pt x="0" y="3"/>
                    <a:pt x="0" y="3"/>
                  </a:cubicBezTo>
                  <a:cubicBezTo>
                    <a:pt x="29" y="3"/>
                    <a:pt x="29" y="3"/>
                    <a:pt x="29" y="3"/>
                  </a:cubicBezTo>
                  <a:cubicBezTo>
                    <a:pt x="29" y="18"/>
                    <a:pt x="29" y="18"/>
                    <a:pt x="29" y="18"/>
                  </a:cubicBezTo>
                  <a:cubicBezTo>
                    <a:pt x="31" y="15"/>
                    <a:pt x="33" y="12"/>
                    <a:pt x="36" y="10"/>
                  </a:cubicBezTo>
                  <a:cubicBezTo>
                    <a:pt x="39" y="8"/>
                    <a:pt x="42" y="6"/>
                    <a:pt x="45" y="5"/>
                  </a:cubicBezTo>
                  <a:cubicBezTo>
                    <a:pt x="48" y="3"/>
                    <a:pt x="52" y="2"/>
                    <a:pt x="55" y="1"/>
                  </a:cubicBezTo>
                  <a:cubicBezTo>
                    <a:pt x="59" y="0"/>
                    <a:pt x="63" y="0"/>
                    <a:pt x="67" y="0"/>
                  </a:cubicBezTo>
                  <a:cubicBezTo>
                    <a:pt x="76" y="0"/>
                    <a:pt x="84" y="2"/>
                    <a:pt x="90" y="4"/>
                  </a:cubicBezTo>
                  <a:cubicBezTo>
                    <a:pt x="97" y="7"/>
                    <a:pt x="103" y="12"/>
                    <a:pt x="107" y="17"/>
                  </a:cubicBezTo>
                  <a:cubicBezTo>
                    <a:pt x="112" y="23"/>
                    <a:pt x="115" y="30"/>
                    <a:pt x="117" y="38"/>
                  </a:cubicBezTo>
                  <a:cubicBezTo>
                    <a:pt x="119" y="46"/>
                    <a:pt x="120" y="56"/>
                    <a:pt x="120" y="67"/>
                  </a:cubicBezTo>
                  <a:cubicBezTo>
                    <a:pt x="120" y="154"/>
                    <a:pt x="120" y="154"/>
                    <a:pt x="120" y="154"/>
                  </a:cubicBezTo>
                  <a:lnTo>
                    <a:pt x="91"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4" name="Freeform 114">
              <a:extLst>
                <a:ext uri="{FF2B5EF4-FFF2-40B4-BE49-F238E27FC236}">
                  <a16:creationId xmlns:a16="http://schemas.microsoft.com/office/drawing/2014/main" id="{ED2D9B08-BB63-4F97-AB32-30678987236B}"/>
                </a:ext>
              </a:extLst>
            </p:cNvPr>
            <p:cNvSpPr>
              <a:spLocks noEditPoints="1"/>
            </p:cNvSpPr>
            <p:nvPr/>
          </p:nvSpPr>
          <p:spPr bwMode="auto">
            <a:xfrm>
              <a:off x="11241235" y="4884632"/>
              <a:ext cx="173060" cy="202693"/>
            </a:xfrm>
            <a:custGeom>
              <a:avLst/>
              <a:gdLst>
                <a:gd name="T0" fmla="*/ 105 w 134"/>
                <a:gd name="T1" fmla="*/ 78 h 157"/>
                <a:gd name="T2" fmla="*/ 102 w 134"/>
                <a:gd name="T3" fmla="*/ 58 h 157"/>
                <a:gd name="T4" fmla="*/ 94 w 134"/>
                <a:gd name="T5" fmla="*/ 42 h 157"/>
                <a:gd name="T6" fmla="*/ 82 w 134"/>
                <a:gd name="T7" fmla="*/ 32 h 157"/>
                <a:gd name="T8" fmla="*/ 66 w 134"/>
                <a:gd name="T9" fmla="*/ 28 h 157"/>
                <a:gd name="T10" fmla="*/ 51 w 134"/>
                <a:gd name="T11" fmla="*/ 32 h 157"/>
                <a:gd name="T12" fmla="*/ 40 w 134"/>
                <a:gd name="T13" fmla="*/ 42 h 157"/>
                <a:gd name="T14" fmla="*/ 33 w 134"/>
                <a:gd name="T15" fmla="*/ 57 h 157"/>
                <a:gd name="T16" fmla="*/ 30 w 134"/>
                <a:gd name="T17" fmla="*/ 78 h 157"/>
                <a:gd name="T18" fmla="*/ 33 w 134"/>
                <a:gd name="T19" fmla="*/ 100 h 157"/>
                <a:gd name="T20" fmla="*/ 41 w 134"/>
                <a:gd name="T21" fmla="*/ 116 h 157"/>
                <a:gd name="T22" fmla="*/ 52 w 134"/>
                <a:gd name="T23" fmla="*/ 125 h 157"/>
                <a:gd name="T24" fmla="*/ 68 w 134"/>
                <a:gd name="T25" fmla="*/ 129 h 157"/>
                <a:gd name="T26" fmla="*/ 83 w 134"/>
                <a:gd name="T27" fmla="*/ 125 h 157"/>
                <a:gd name="T28" fmla="*/ 95 w 134"/>
                <a:gd name="T29" fmla="*/ 114 h 157"/>
                <a:gd name="T30" fmla="*/ 102 w 134"/>
                <a:gd name="T31" fmla="*/ 98 h 157"/>
                <a:gd name="T32" fmla="*/ 105 w 134"/>
                <a:gd name="T33" fmla="*/ 78 h 157"/>
                <a:gd name="T34" fmla="*/ 134 w 134"/>
                <a:gd name="T35" fmla="*/ 78 h 157"/>
                <a:gd name="T36" fmla="*/ 129 w 134"/>
                <a:gd name="T37" fmla="*/ 111 h 157"/>
                <a:gd name="T38" fmla="*/ 115 w 134"/>
                <a:gd name="T39" fmla="*/ 136 h 157"/>
                <a:gd name="T40" fmla="*/ 93 w 134"/>
                <a:gd name="T41" fmla="*/ 151 h 157"/>
                <a:gd name="T42" fmla="*/ 67 w 134"/>
                <a:gd name="T43" fmla="*/ 157 h 157"/>
                <a:gd name="T44" fmla="*/ 40 w 134"/>
                <a:gd name="T45" fmla="*/ 151 h 157"/>
                <a:gd name="T46" fmla="*/ 19 w 134"/>
                <a:gd name="T47" fmla="*/ 135 h 157"/>
                <a:gd name="T48" fmla="*/ 5 w 134"/>
                <a:gd name="T49" fmla="*/ 111 h 157"/>
                <a:gd name="T50" fmla="*/ 0 w 134"/>
                <a:gd name="T51" fmla="*/ 78 h 157"/>
                <a:gd name="T52" fmla="*/ 6 w 134"/>
                <a:gd name="T53" fmla="*/ 45 h 157"/>
                <a:gd name="T54" fmla="*/ 20 w 134"/>
                <a:gd name="T55" fmla="*/ 21 h 157"/>
                <a:gd name="T56" fmla="*/ 41 w 134"/>
                <a:gd name="T57" fmla="*/ 5 h 157"/>
                <a:gd name="T58" fmla="*/ 67 w 134"/>
                <a:gd name="T59" fmla="*/ 0 h 157"/>
                <a:gd name="T60" fmla="*/ 94 w 134"/>
                <a:gd name="T61" fmla="*/ 6 h 157"/>
                <a:gd name="T62" fmla="*/ 115 w 134"/>
                <a:gd name="T63" fmla="*/ 21 h 157"/>
                <a:gd name="T64" fmla="*/ 129 w 134"/>
                <a:gd name="T65" fmla="*/ 46 h 157"/>
                <a:gd name="T66" fmla="*/ 134 w 134"/>
                <a:gd name="T67" fmla="*/ 7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57">
                  <a:moveTo>
                    <a:pt x="105" y="78"/>
                  </a:moveTo>
                  <a:cubicBezTo>
                    <a:pt x="105" y="71"/>
                    <a:pt x="104" y="64"/>
                    <a:pt x="102" y="58"/>
                  </a:cubicBezTo>
                  <a:cubicBezTo>
                    <a:pt x="100" y="52"/>
                    <a:pt x="98" y="46"/>
                    <a:pt x="94" y="42"/>
                  </a:cubicBezTo>
                  <a:cubicBezTo>
                    <a:pt x="91" y="37"/>
                    <a:pt x="87" y="34"/>
                    <a:pt x="82" y="32"/>
                  </a:cubicBezTo>
                  <a:cubicBezTo>
                    <a:pt x="78" y="29"/>
                    <a:pt x="72" y="28"/>
                    <a:pt x="66" y="28"/>
                  </a:cubicBezTo>
                  <a:cubicBezTo>
                    <a:pt x="61" y="28"/>
                    <a:pt x="56" y="29"/>
                    <a:pt x="51" y="32"/>
                  </a:cubicBezTo>
                  <a:cubicBezTo>
                    <a:pt x="47" y="34"/>
                    <a:pt x="43" y="37"/>
                    <a:pt x="40" y="42"/>
                  </a:cubicBezTo>
                  <a:cubicBezTo>
                    <a:pt x="37" y="46"/>
                    <a:pt x="34" y="51"/>
                    <a:pt x="33" y="57"/>
                  </a:cubicBezTo>
                  <a:cubicBezTo>
                    <a:pt x="31" y="63"/>
                    <a:pt x="30" y="70"/>
                    <a:pt x="30" y="78"/>
                  </a:cubicBezTo>
                  <a:cubicBezTo>
                    <a:pt x="30" y="86"/>
                    <a:pt x="31" y="93"/>
                    <a:pt x="33" y="100"/>
                  </a:cubicBezTo>
                  <a:cubicBezTo>
                    <a:pt x="35" y="106"/>
                    <a:pt x="37" y="111"/>
                    <a:pt x="41" y="116"/>
                  </a:cubicBezTo>
                  <a:cubicBezTo>
                    <a:pt x="44" y="120"/>
                    <a:pt x="48" y="123"/>
                    <a:pt x="52" y="125"/>
                  </a:cubicBezTo>
                  <a:cubicBezTo>
                    <a:pt x="57" y="128"/>
                    <a:pt x="62" y="129"/>
                    <a:pt x="68" y="129"/>
                  </a:cubicBezTo>
                  <a:cubicBezTo>
                    <a:pt x="73" y="129"/>
                    <a:pt x="78" y="127"/>
                    <a:pt x="83" y="125"/>
                  </a:cubicBezTo>
                  <a:cubicBezTo>
                    <a:pt x="87" y="122"/>
                    <a:pt x="91" y="118"/>
                    <a:pt x="95" y="114"/>
                  </a:cubicBezTo>
                  <a:cubicBezTo>
                    <a:pt x="98" y="109"/>
                    <a:pt x="100" y="104"/>
                    <a:pt x="102" y="98"/>
                  </a:cubicBezTo>
                  <a:cubicBezTo>
                    <a:pt x="104" y="92"/>
                    <a:pt x="105" y="85"/>
                    <a:pt x="105" y="78"/>
                  </a:cubicBezTo>
                  <a:moveTo>
                    <a:pt x="134" y="78"/>
                  </a:moveTo>
                  <a:cubicBezTo>
                    <a:pt x="134" y="90"/>
                    <a:pt x="133" y="101"/>
                    <a:pt x="129" y="111"/>
                  </a:cubicBezTo>
                  <a:cubicBezTo>
                    <a:pt x="126" y="121"/>
                    <a:pt x="121" y="129"/>
                    <a:pt x="115" y="136"/>
                  </a:cubicBezTo>
                  <a:cubicBezTo>
                    <a:pt x="109" y="143"/>
                    <a:pt x="102" y="148"/>
                    <a:pt x="93" y="151"/>
                  </a:cubicBezTo>
                  <a:cubicBezTo>
                    <a:pt x="85" y="155"/>
                    <a:pt x="76" y="157"/>
                    <a:pt x="67" y="157"/>
                  </a:cubicBezTo>
                  <a:cubicBezTo>
                    <a:pt x="57" y="157"/>
                    <a:pt x="48" y="155"/>
                    <a:pt x="40" y="151"/>
                  </a:cubicBezTo>
                  <a:cubicBezTo>
                    <a:pt x="32" y="147"/>
                    <a:pt x="25" y="142"/>
                    <a:pt x="19" y="135"/>
                  </a:cubicBezTo>
                  <a:cubicBezTo>
                    <a:pt x="13" y="128"/>
                    <a:pt x="9" y="120"/>
                    <a:pt x="5" y="111"/>
                  </a:cubicBezTo>
                  <a:cubicBezTo>
                    <a:pt x="2" y="101"/>
                    <a:pt x="0" y="90"/>
                    <a:pt x="0" y="78"/>
                  </a:cubicBezTo>
                  <a:cubicBezTo>
                    <a:pt x="0" y="66"/>
                    <a:pt x="2" y="55"/>
                    <a:pt x="6" y="45"/>
                  </a:cubicBezTo>
                  <a:cubicBezTo>
                    <a:pt x="9" y="36"/>
                    <a:pt x="14" y="28"/>
                    <a:pt x="20" y="21"/>
                  </a:cubicBezTo>
                  <a:cubicBezTo>
                    <a:pt x="26" y="14"/>
                    <a:pt x="33" y="9"/>
                    <a:pt x="41" y="5"/>
                  </a:cubicBezTo>
                  <a:cubicBezTo>
                    <a:pt x="49" y="2"/>
                    <a:pt x="58" y="0"/>
                    <a:pt x="67" y="0"/>
                  </a:cubicBezTo>
                  <a:cubicBezTo>
                    <a:pt x="77" y="0"/>
                    <a:pt x="86" y="2"/>
                    <a:pt x="94" y="6"/>
                  </a:cubicBezTo>
                  <a:cubicBezTo>
                    <a:pt x="102" y="9"/>
                    <a:pt x="109" y="14"/>
                    <a:pt x="115" y="21"/>
                  </a:cubicBezTo>
                  <a:cubicBezTo>
                    <a:pt x="121" y="28"/>
                    <a:pt x="126" y="36"/>
                    <a:pt x="129" y="46"/>
                  </a:cubicBezTo>
                  <a:cubicBezTo>
                    <a:pt x="133" y="55"/>
                    <a:pt x="134" y="66"/>
                    <a:pt x="134" y="78"/>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5" name="Freeform 115">
              <a:extLst>
                <a:ext uri="{FF2B5EF4-FFF2-40B4-BE49-F238E27FC236}">
                  <a16:creationId xmlns:a16="http://schemas.microsoft.com/office/drawing/2014/main" id="{7507FDA4-AD3A-46A4-A0BE-347939901AE8}"/>
                </a:ext>
              </a:extLst>
            </p:cNvPr>
            <p:cNvSpPr>
              <a:spLocks/>
            </p:cNvSpPr>
            <p:nvPr/>
          </p:nvSpPr>
          <p:spPr bwMode="auto">
            <a:xfrm>
              <a:off x="11442742" y="4884632"/>
              <a:ext cx="156464" cy="199136"/>
            </a:xfrm>
            <a:custGeom>
              <a:avLst/>
              <a:gdLst>
                <a:gd name="T0" fmla="*/ 92 w 121"/>
                <a:gd name="T1" fmla="*/ 154 h 154"/>
                <a:gd name="T2" fmla="*/ 92 w 121"/>
                <a:gd name="T3" fmla="*/ 69 h 154"/>
                <a:gd name="T4" fmla="*/ 84 w 121"/>
                <a:gd name="T5" fmla="*/ 38 h 154"/>
                <a:gd name="T6" fmla="*/ 61 w 121"/>
                <a:gd name="T7" fmla="*/ 27 h 154"/>
                <a:gd name="T8" fmla="*/ 48 w 121"/>
                <a:gd name="T9" fmla="*/ 30 h 154"/>
                <a:gd name="T10" fmla="*/ 38 w 121"/>
                <a:gd name="T11" fmla="*/ 38 h 154"/>
                <a:gd name="T12" fmla="*/ 32 w 121"/>
                <a:gd name="T13" fmla="*/ 50 h 154"/>
                <a:gd name="T14" fmla="*/ 30 w 121"/>
                <a:gd name="T15" fmla="*/ 66 h 154"/>
                <a:gd name="T16" fmla="*/ 30 w 121"/>
                <a:gd name="T17" fmla="*/ 154 h 154"/>
                <a:gd name="T18" fmla="*/ 0 w 121"/>
                <a:gd name="T19" fmla="*/ 154 h 154"/>
                <a:gd name="T20" fmla="*/ 0 w 121"/>
                <a:gd name="T21" fmla="*/ 3 h 154"/>
                <a:gd name="T22" fmla="*/ 30 w 121"/>
                <a:gd name="T23" fmla="*/ 3 h 154"/>
                <a:gd name="T24" fmla="*/ 30 w 121"/>
                <a:gd name="T25" fmla="*/ 18 h 154"/>
                <a:gd name="T26" fmla="*/ 37 w 121"/>
                <a:gd name="T27" fmla="*/ 10 h 154"/>
                <a:gd name="T28" fmla="*/ 46 w 121"/>
                <a:gd name="T29" fmla="*/ 5 h 154"/>
                <a:gd name="T30" fmla="*/ 56 w 121"/>
                <a:gd name="T31" fmla="*/ 1 h 154"/>
                <a:gd name="T32" fmla="*/ 68 w 121"/>
                <a:gd name="T33" fmla="*/ 0 h 154"/>
                <a:gd name="T34" fmla="*/ 91 w 121"/>
                <a:gd name="T35" fmla="*/ 4 h 154"/>
                <a:gd name="T36" fmla="*/ 108 w 121"/>
                <a:gd name="T37" fmla="*/ 17 h 154"/>
                <a:gd name="T38" fmla="*/ 118 w 121"/>
                <a:gd name="T39" fmla="*/ 38 h 154"/>
                <a:gd name="T40" fmla="*/ 121 w 121"/>
                <a:gd name="T41" fmla="*/ 67 h 154"/>
                <a:gd name="T42" fmla="*/ 121 w 121"/>
                <a:gd name="T43" fmla="*/ 154 h 154"/>
                <a:gd name="T44" fmla="*/ 92 w 121"/>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54">
                  <a:moveTo>
                    <a:pt x="92" y="154"/>
                  </a:moveTo>
                  <a:cubicBezTo>
                    <a:pt x="92" y="69"/>
                    <a:pt x="92" y="69"/>
                    <a:pt x="92" y="69"/>
                  </a:cubicBezTo>
                  <a:cubicBezTo>
                    <a:pt x="92" y="55"/>
                    <a:pt x="89" y="45"/>
                    <a:pt x="84" y="38"/>
                  </a:cubicBezTo>
                  <a:cubicBezTo>
                    <a:pt x="80" y="31"/>
                    <a:pt x="72" y="27"/>
                    <a:pt x="61" y="27"/>
                  </a:cubicBezTo>
                  <a:cubicBezTo>
                    <a:pt x="56" y="27"/>
                    <a:pt x="52" y="28"/>
                    <a:pt x="48" y="30"/>
                  </a:cubicBezTo>
                  <a:cubicBezTo>
                    <a:pt x="44" y="32"/>
                    <a:pt x="40" y="34"/>
                    <a:pt x="38" y="38"/>
                  </a:cubicBezTo>
                  <a:cubicBezTo>
                    <a:pt x="35" y="41"/>
                    <a:pt x="33" y="45"/>
                    <a:pt x="32" y="50"/>
                  </a:cubicBezTo>
                  <a:cubicBezTo>
                    <a:pt x="31" y="55"/>
                    <a:pt x="30" y="60"/>
                    <a:pt x="30" y="66"/>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2" y="15"/>
                    <a:pt x="34" y="12"/>
                    <a:pt x="37" y="10"/>
                  </a:cubicBezTo>
                  <a:cubicBezTo>
                    <a:pt x="39" y="8"/>
                    <a:pt x="42" y="6"/>
                    <a:pt x="46" y="5"/>
                  </a:cubicBezTo>
                  <a:cubicBezTo>
                    <a:pt x="49" y="3"/>
                    <a:pt x="52" y="2"/>
                    <a:pt x="56" y="1"/>
                  </a:cubicBezTo>
                  <a:cubicBezTo>
                    <a:pt x="60" y="0"/>
                    <a:pt x="64" y="0"/>
                    <a:pt x="68" y="0"/>
                  </a:cubicBezTo>
                  <a:cubicBezTo>
                    <a:pt x="77" y="0"/>
                    <a:pt x="85" y="2"/>
                    <a:pt x="91" y="4"/>
                  </a:cubicBezTo>
                  <a:cubicBezTo>
                    <a:pt x="98" y="7"/>
                    <a:pt x="103" y="12"/>
                    <a:pt x="108" y="17"/>
                  </a:cubicBezTo>
                  <a:cubicBezTo>
                    <a:pt x="112" y="23"/>
                    <a:pt x="116" y="30"/>
                    <a:pt x="118" y="38"/>
                  </a:cubicBezTo>
                  <a:cubicBezTo>
                    <a:pt x="120" y="46"/>
                    <a:pt x="121" y="56"/>
                    <a:pt x="121" y="67"/>
                  </a:cubicBezTo>
                  <a:cubicBezTo>
                    <a:pt x="121" y="154"/>
                    <a:pt x="121" y="154"/>
                    <a:pt x="121" y="154"/>
                  </a:cubicBezTo>
                  <a:lnTo>
                    <a:pt x="92"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6" name="Freeform 117">
              <a:extLst>
                <a:ext uri="{FF2B5EF4-FFF2-40B4-BE49-F238E27FC236}">
                  <a16:creationId xmlns:a16="http://schemas.microsoft.com/office/drawing/2014/main" id="{02273CF4-735A-46D2-A6F8-4D05FD16C6B0}"/>
                </a:ext>
              </a:extLst>
            </p:cNvPr>
            <p:cNvSpPr>
              <a:spLocks/>
            </p:cNvSpPr>
            <p:nvPr/>
          </p:nvSpPr>
          <p:spPr bwMode="auto">
            <a:xfrm>
              <a:off x="9258171" y="4332267"/>
              <a:ext cx="733721" cy="267886"/>
            </a:xfrm>
            <a:custGeom>
              <a:avLst/>
              <a:gdLst>
                <a:gd name="T0" fmla="*/ 619 w 619"/>
                <a:gd name="T1" fmla="*/ 0 h 226"/>
                <a:gd name="T2" fmla="*/ 0 w 619"/>
                <a:gd name="T3" fmla="*/ 226 h 226"/>
                <a:gd name="T4" fmla="*/ 619 w 619"/>
                <a:gd name="T5" fmla="*/ 117 h 226"/>
                <a:gd name="T6" fmla="*/ 619 w 619"/>
                <a:gd name="T7" fmla="*/ 0 h 226"/>
                <a:gd name="T8" fmla="*/ 619 w 619"/>
                <a:gd name="T9" fmla="*/ 0 h 226"/>
              </a:gdLst>
              <a:ahLst/>
              <a:cxnLst>
                <a:cxn ang="0">
                  <a:pos x="T0" y="T1"/>
                </a:cxn>
                <a:cxn ang="0">
                  <a:pos x="T2" y="T3"/>
                </a:cxn>
                <a:cxn ang="0">
                  <a:pos x="T4" y="T5"/>
                </a:cxn>
                <a:cxn ang="0">
                  <a:pos x="T6" y="T7"/>
                </a:cxn>
                <a:cxn ang="0">
                  <a:pos x="T8" y="T9"/>
                </a:cxn>
              </a:cxnLst>
              <a:rect l="0" t="0" r="r" b="b"/>
              <a:pathLst>
                <a:path w="619" h="226">
                  <a:moveTo>
                    <a:pt x="619" y="0"/>
                  </a:moveTo>
                  <a:lnTo>
                    <a:pt x="0" y="226"/>
                  </a:lnTo>
                  <a:lnTo>
                    <a:pt x="619" y="117"/>
                  </a:lnTo>
                  <a:lnTo>
                    <a:pt x="619" y="0"/>
                  </a:lnTo>
                  <a:lnTo>
                    <a:pt x="619" y="0"/>
                  </a:lnTo>
                  <a:close/>
                </a:path>
              </a:pathLst>
            </a:custGeom>
            <a:solidFill>
              <a:srgbClr val="FFE600"/>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sp>
          <p:nvSpPr>
            <p:cNvPr id="37" name="Freeform 118">
              <a:extLst>
                <a:ext uri="{FF2B5EF4-FFF2-40B4-BE49-F238E27FC236}">
                  <a16:creationId xmlns:a16="http://schemas.microsoft.com/office/drawing/2014/main" id="{AEF436CD-F8A5-405C-A4DE-1B20E82BA9F2}"/>
                </a:ext>
              </a:extLst>
            </p:cNvPr>
            <p:cNvSpPr>
              <a:spLocks noEditPoints="1"/>
            </p:cNvSpPr>
            <p:nvPr/>
          </p:nvSpPr>
          <p:spPr bwMode="auto">
            <a:xfrm>
              <a:off x="9264100" y="4711579"/>
              <a:ext cx="616374" cy="372194"/>
            </a:xfrm>
            <a:custGeom>
              <a:avLst/>
              <a:gdLst>
                <a:gd name="T0" fmla="*/ 418 w 520"/>
                <a:gd name="T1" fmla="*/ 0 h 314"/>
                <a:gd name="T2" fmla="*/ 364 w 520"/>
                <a:gd name="T3" fmla="*/ 102 h 314"/>
                <a:gd name="T4" fmla="*/ 311 w 520"/>
                <a:gd name="T5" fmla="*/ 0 h 314"/>
                <a:gd name="T6" fmla="*/ 207 w 520"/>
                <a:gd name="T7" fmla="*/ 0 h 314"/>
                <a:gd name="T8" fmla="*/ 318 w 520"/>
                <a:gd name="T9" fmla="*/ 189 h 314"/>
                <a:gd name="T10" fmla="*/ 318 w 520"/>
                <a:gd name="T11" fmla="*/ 314 h 314"/>
                <a:gd name="T12" fmla="*/ 410 w 520"/>
                <a:gd name="T13" fmla="*/ 314 h 314"/>
                <a:gd name="T14" fmla="*/ 410 w 520"/>
                <a:gd name="T15" fmla="*/ 189 h 314"/>
                <a:gd name="T16" fmla="*/ 520 w 520"/>
                <a:gd name="T17" fmla="*/ 0 h 314"/>
                <a:gd name="T18" fmla="*/ 418 w 520"/>
                <a:gd name="T19" fmla="*/ 0 h 314"/>
                <a:gd name="T20" fmla="*/ 0 w 520"/>
                <a:gd name="T21" fmla="*/ 0 h 314"/>
                <a:gd name="T22" fmla="*/ 0 w 520"/>
                <a:gd name="T23" fmla="*/ 314 h 314"/>
                <a:gd name="T24" fmla="*/ 251 w 520"/>
                <a:gd name="T25" fmla="*/ 314 h 314"/>
                <a:gd name="T26" fmla="*/ 251 w 520"/>
                <a:gd name="T27" fmla="*/ 242 h 314"/>
                <a:gd name="T28" fmla="*/ 94 w 520"/>
                <a:gd name="T29" fmla="*/ 242 h 314"/>
                <a:gd name="T30" fmla="*/ 94 w 520"/>
                <a:gd name="T31" fmla="*/ 189 h 314"/>
                <a:gd name="T32" fmla="*/ 207 w 520"/>
                <a:gd name="T33" fmla="*/ 189 h 314"/>
                <a:gd name="T34" fmla="*/ 207 w 520"/>
                <a:gd name="T35" fmla="*/ 124 h 314"/>
                <a:gd name="T36" fmla="*/ 94 w 520"/>
                <a:gd name="T37" fmla="*/ 124 h 314"/>
                <a:gd name="T38" fmla="*/ 94 w 520"/>
                <a:gd name="T39" fmla="*/ 72 h 314"/>
                <a:gd name="T40" fmla="*/ 219 w 520"/>
                <a:gd name="T41" fmla="*/ 72 h 314"/>
                <a:gd name="T42" fmla="*/ 178 w 520"/>
                <a:gd name="T43" fmla="*/ 0 h 314"/>
                <a:gd name="T44" fmla="*/ 0 w 520"/>
                <a:gd name="T45" fmla="*/ 0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520" h="314">
                  <a:moveTo>
                    <a:pt x="418" y="0"/>
                  </a:moveTo>
                  <a:lnTo>
                    <a:pt x="364" y="102"/>
                  </a:lnTo>
                  <a:lnTo>
                    <a:pt x="311" y="0"/>
                  </a:lnTo>
                  <a:lnTo>
                    <a:pt x="207" y="0"/>
                  </a:lnTo>
                  <a:lnTo>
                    <a:pt x="318" y="189"/>
                  </a:lnTo>
                  <a:lnTo>
                    <a:pt x="318" y="314"/>
                  </a:lnTo>
                  <a:lnTo>
                    <a:pt x="410" y="314"/>
                  </a:lnTo>
                  <a:lnTo>
                    <a:pt x="410" y="189"/>
                  </a:lnTo>
                  <a:lnTo>
                    <a:pt x="520" y="0"/>
                  </a:lnTo>
                  <a:lnTo>
                    <a:pt x="418" y="0"/>
                  </a:lnTo>
                  <a:close/>
                  <a:moveTo>
                    <a:pt x="0" y="0"/>
                  </a:moveTo>
                  <a:lnTo>
                    <a:pt x="0" y="314"/>
                  </a:lnTo>
                  <a:lnTo>
                    <a:pt x="251" y="314"/>
                  </a:lnTo>
                  <a:lnTo>
                    <a:pt x="251" y="242"/>
                  </a:lnTo>
                  <a:lnTo>
                    <a:pt x="94" y="242"/>
                  </a:lnTo>
                  <a:lnTo>
                    <a:pt x="94" y="189"/>
                  </a:lnTo>
                  <a:lnTo>
                    <a:pt x="207" y="189"/>
                  </a:lnTo>
                  <a:lnTo>
                    <a:pt x="207" y="124"/>
                  </a:lnTo>
                  <a:lnTo>
                    <a:pt x="94" y="124"/>
                  </a:lnTo>
                  <a:lnTo>
                    <a:pt x="94" y="72"/>
                  </a:lnTo>
                  <a:lnTo>
                    <a:pt x="219" y="72"/>
                  </a:lnTo>
                  <a:lnTo>
                    <a:pt x="178"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Arial" panose="020B0604020202020204" pitchFamily="34" charset="0"/>
                <a:ea typeface="+mn-ea"/>
                <a:cs typeface="+mn-cs"/>
                <a:sym typeface="Arial" panose="020B0604020202020204" pitchFamily="34" charset="0"/>
              </a:endParaRPr>
            </a:p>
          </p:txBody>
        </p:sp>
      </p:grpSp>
    </p:spTree>
    <p:extLst>
      <p:ext uri="{BB962C8B-B14F-4D97-AF65-F5344CB8AC3E}">
        <p14:creationId xmlns:p14="http://schemas.microsoft.com/office/powerpoint/2010/main" val="2022872748"/>
      </p:ext>
    </p:extLst>
  </p:cSld>
  <p:clrMapOvr>
    <a:masterClrMapping/>
  </p:clrMapOvr>
  <p:extLst>
    <p:ext uri="{DCECCB84-F9BA-43D5-87BE-67443E8EF086}">
      <p15:sldGuideLst xmlns:p15="http://schemas.microsoft.com/office/powerpoint/2012/main">
        <p15:guide id="1" orient="horz" pos="288">
          <p15:clr>
            <a:srgbClr val="5ACBF0"/>
          </p15:clr>
        </p15:guide>
        <p15:guide id="2" orient="horz" pos="2448">
          <p15:clr>
            <a:srgbClr val="5ACBF0"/>
          </p15:clr>
        </p15:guide>
        <p15:guide id="3" pos="674">
          <p15:clr>
            <a:srgbClr val="5ACBF0"/>
          </p15:clr>
        </p15:guide>
        <p15:guide id="4" pos="3438">
          <p15:clr>
            <a:srgbClr val="5ACBF0"/>
          </p15:clr>
        </p15:guide>
        <p15:guide id="5" pos="3072">
          <p15:clr>
            <a:srgbClr val="5ACBF0"/>
          </p15:clr>
        </p15:guide>
        <p15:guide id="6" pos="386">
          <p15:clr>
            <a:srgbClr val="5ACBF0"/>
          </p15:clr>
        </p15:guide>
        <p15:guide id="7" orient="horz" pos="3680">
          <p15:clr>
            <a:srgbClr val="5ACBF0"/>
          </p15:clr>
        </p15:guide>
        <p15:guide id="8" orient="horz" pos="3992">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YP Title only">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p:custDataLst>
              <p:tags r:id="rId1"/>
            </p:custDataLst>
            <p:extLst>
              <p:ext uri="{D42A27DB-BD31-4B8C-83A1-F6EECF244321}">
                <p14:modId xmlns:p14="http://schemas.microsoft.com/office/powerpoint/2010/main" val="28639578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AA3264E-CB34-4429-9275-D4DC18E9B1E0}"/>
              </a:ext>
            </a:extLst>
          </p:cNvPr>
          <p:cNvSpPr/>
          <p:nvPr>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rtl="0"/>
            <a:endParaRPr kumimoji="0" lang="en-US" sz="2199" b="0" i="0" u="none" cap="none" baseline="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0" name="Line 10">
            <a:extLst>
              <a:ext uri="{FF2B5EF4-FFF2-40B4-BE49-F238E27FC236}">
                <a16:creationId xmlns:a16="http://schemas.microsoft.com/office/drawing/2014/main" id="{EF8E9275-C0E0-4ABA-8699-73E5E292EC85}"/>
              </a:ext>
            </a:extLst>
          </p:cNvPr>
          <p:cNvSpPr>
            <a:spLocks noChangeShapeType="1"/>
          </p:cNvSpPr>
          <p:nvPr/>
        </p:nvSpPr>
        <p:spPr bwMode="auto">
          <a:xfrm>
            <a:off x="609918" y="907750"/>
            <a:ext cx="10980000"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latin typeface="Arial" panose="020B0604020202020204" pitchFamily="34" charset="0"/>
              <a:sym typeface="Arial" panose="020B0604020202020204" pitchFamily="34" charset="0"/>
            </a:endParaRPr>
          </a:p>
        </p:txBody>
      </p:sp>
      <p:sp>
        <p:nvSpPr>
          <p:cNvPr id="9" name="Title Placeholder 1">
            <a:extLst>
              <a:ext uri="{FF2B5EF4-FFF2-40B4-BE49-F238E27FC236}">
                <a16:creationId xmlns:a16="http://schemas.microsoft.com/office/drawing/2014/main" id="{2A343A82-E9F8-4308-B804-1ABAAE8F4928}"/>
              </a:ext>
            </a:extLst>
          </p:cNvPr>
          <p:cNvSpPr>
            <a:spLocks noGrp="1"/>
          </p:cNvSpPr>
          <p:nvPr>
            <p:ph type="title"/>
          </p:nvPr>
        </p:nvSpPr>
        <p:spPr>
          <a:xfrm>
            <a:off x="609918" y="269600"/>
            <a:ext cx="10979999" cy="590880"/>
          </a:xfrm>
          <a:prstGeom prst="rect">
            <a:avLst/>
          </a:prstGeom>
        </p:spPr>
        <p:txBody>
          <a:bodyPr vert="horz" lIns="0" tIns="0" rIns="0" bIns="0" rtlCol="0" anchor="t" anchorCtr="0">
            <a:noAutofit/>
          </a:bodyPr>
          <a:lstStyle/>
          <a:p>
            <a:r>
              <a:rPr lang="en-US"/>
              <a:t>Click to edit Master title style</a:t>
            </a:r>
            <a:endParaRPr lang="en-GB"/>
          </a:p>
        </p:txBody>
      </p:sp>
    </p:spTree>
    <p:extLst>
      <p:ext uri="{BB962C8B-B14F-4D97-AF65-F5344CB8AC3E}">
        <p14:creationId xmlns:p14="http://schemas.microsoft.com/office/powerpoint/2010/main" val="26864523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EYP Title only with tracker">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E8A2F35C-CCC5-4796-8DA9-F5D8192CB2D6}"/>
              </a:ext>
            </a:extLst>
          </p:cNvPr>
          <p:cNvGraphicFramePr>
            <a:graphicFrameLocks noChangeAspect="1"/>
          </p:cNvGraphicFramePr>
          <p:nvPr>
            <p:custDataLst>
              <p:tags r:id="rId1"/>
            </p:custDataLst>
            <p:extLst>
              <p:ext uri="{D42A27DB-BD31-4B8C-83A1-F6EECF244321}">
                <p14:modId xmlns:p14="http://schemas.microsoft.com/office/powerpoint/2010/main" val="114696259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6" imgH="306" progId="TCLayout.ActiveDocument.1">
                  <p:embed/>
                </p:oleObj>
              </mc:Choice>
              <mc:Fallback>
                <p:oleObj name="think-cell Slide" r:id="rId4" imgW="306" imgH="306" progId="TCLayout.ActiveDocument.1">
                  <p:embed/>
                  <p:pic>
                    <p:nvPicPr>
                      <p:cNvPr id="8" name="Object 7" hidden="1">
                        <a:extLst>
                          <a:ext uri="{FF2B5EF4-FFF2-40B4-BE49-F238E27FC236}">
                            <a16:creationId xmlns:a16="http://schemas.microsoft.com/office/drawing/2014/main" id="{E8A2F35C-CCC5-4796-8DA9-F5D8192CB2D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AA3264E-CB34-4429-9275-D4DC18E9B1E0}"/>
              </a:ext>
            </a:extLst>
          </p:cNvPr>
          <p:cNvSpPr/>
          <p:nvPr>
            <p:custDataLst>
              <p:tags r:id="rId2"/>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rtl="0"/>
            <a:endParaRPr kumimoji="0" lang="en-US" sz="2199" b="0" i="0" u="none" cap="none" baseline="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80" name="Line 10">
            <a:extLst>
              <a:ext uri="{FF2B5EF4-FFF2-40B4-BE49-F238E27FC236}">
                <a16:creationId xmlns:a16="http://schemas.microsoft.com/office/drawing/2014/main" id="{EF8E9275-C0E0-4ABA-8699-73E5E292EC85}"/>
              </a:ext>
            </a:extLst>
          </p:cNvPr>
          <p:cNvSpPr>
            <a:spLocks noChangeShapeType="1"/>
          </p:cNvSpPr>
          <p:nvPr/>
        </p:nvSpPr>
        <p:spPr bwMode="auto">
          <a:xfrm>
            <a:off x="609918" y="907750"/>
            <a:ext cx="10980000" cy="0"/>
          </a:xfrm>
          <a:prstGeom prst="line">
            <a:avLst/>
          </a:prstGeom>
          <a:noFill/>
          <a:ln w="19050">
            <a:solidFill>
              <a:schemeClr val="accent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799" noProof="0">
              <a:solidFill>
                <a:schemeClr val="bg1"/>
              </a:solidFill>
              <a:latin typeface="Arial" panose="020B0604020202020204" pitchFamily="34" charset="0"/>
              <a:sym typeface="Arial" panose="020B0604020202020204" pitchFamily="34" charset="0"/>
            </a:endParaRPr>
          </a:p>
        </p:txBody>
      </p:sp>
      <p:cxnSp>
        <p:nvCxnSpPr>
          <p:cNvPr id="7" name="Straight Connector 6">
            <a:extLst>
              <a:ext uri="{FF2B5EF4-FFF2-40B4-BE49-F238E27FC236}">
                <a16:creationId xmlns:a16="http://schemas.microsoft.com/office/drawing/2014/main" id="{E280EE2A-EFA5-4EAC-AE92-2E0D2BA02C40}"/>
              </a:ext>
            </a:extLst>
          </p:cNvPr>
          <p:cNvCxnSpPr/>
          <p:nvPr/>
        </p:nvCxnSpPr>
        <p:spPr>
          <a:xfrm>
            <a:off x="9525202" y="124522"/>
            <a:ext cx="0" cy="777240"/>
          </a:xfrm>
          <a:prstGeom prst="line">
            <a:avLst/>
          </a:prstGeom>
          <a:noFill/>
          <a:ln w="19050">
            <a:solidFill>
              <a:schemeClr val="accent1"/>
            </a:solidFill>
            <a:round/>
            <a:headEnd/>
            <a:tailEnd/>
          </a:ln>
          <a:effectLst/>
        </p:spPr>
      </p:cxnSp>
      <p:sp>
        <p:nvSpPr>
          <p:cNvPr id="9" name="Title Placeholder 1">
            <a:extLst>
              <a:ext uri="{FF2B5EF4-FFF2-40B4-BE49-F238E27FC236}">
                <a16:creationId xmlns:a16="http://schemas.microsoft.com/office/drawing/2014/main" id="{2A343A82-E9F8-4308-B804-1ABAAE8F4928}"/>
              </a:ext>
            </a:extLst>
          </p:cNvPr>
          <p:cNvSpPr>
            <a:spLocks noGrp="1"/>
          </p:cNvSpPr>
          <p:nvPr>
            <p:ph type="title"/>
          </p:nvPr>
        </p:nvSpPr>
        <p:spPr>
          <a:xfrm>
            <a:off x="609919" y="269600"/>
            <a:ext cx="8848406" cy="590880"/>
          </a:xfrm>
          <a:prstGeom prst="rect">
            <a:avLst/>
          </a:prstGeom>
        </p:spPr>
        <p:txBody>
          <a:bodyPr vert="horz" lIns="0" tIns="0" rIns="0" bIns="0" rtlCol="0" anchor="t" anchorCtr="0">
            <a:noAutofit/>
          </a:bodyPr>
          <a:lstStyle/>
          <a:p>
            <a:r>
              <a:rPr lang="en-US"/>
              <a:t>Click to edit Master title style</a:t>
            </a:r>
            <a:endParaRPr lang="en-GB"/>
          </a:p>
        </p:txBody>
      </p:sp>
    </p:spTree>
    <p:extLst>
      <p:ext uri="{BB962C8B-B14F-4D97-AF65-F5344CB8AC3E}">
        <p14:creationId xmlns:p14="http://schemas.microsoft.com/office/powerpoint/2010/main" val="4847009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EYP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C62C99B-78B4-4BA5-9FF3-35A1CA77E11E}"/>
              </a:ext>
            </a:extLst>
          </p:cNvPr>
          <p:cNvGraphicFramePr>
            <a:graphicFrameLocks noChangeAspect="1"/>
          </p:cNvGraphicFramePr>
          <p:nvPr>
            <p:custDataLst>
              <p:tags r:id="rId1"/>
            </p:custDataLst>
            <p:extLst>
              <p:ext uri="{D42A27DB-BD31-4B8C-83A1-F6EECF244321}">
                <p14:modId xmlns:p14="http://schemas.microsoft.com/office/powerpoint/2010/main" val="18926973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300" imgH="300" progId="TCLayout.ActiveDocument.1">
                  <p:embed/>
                </p:oleObj>
              </mc:Choice>
              <mc:Fallback>
                <p:oleObj name="think-cell Slide" r:id="rId3" imgW="300" imgH="300" progId="TCLayout.ActiveDocument.1">
                  <p:embed/>
                  <p:pic>
                    <p:nvPicPr>
                      <p:cNvPr id="2" name="Object 1" hidden="1">
                        <a:extLst>
                          <a:ext uri="{FF2B5EF4-FFF2-40B4-BE49-F238E27FC236}">
                            <a16:creationId xmlns:a16="http://schemas.microsoft.com/office/drawing/2014/main" id="{8C62C99B-78B4-4BA5-9FF3-35A1CA77E11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Tree>
    <p:extLst>
      <p:ext uri="{BB962C8B-B14F-4D97-AF65-F5344CB8AC3E}">
        <p14:creationId xmlns:p14="http://schemas.microsoft.com/office/powerpoint/2010/main" val="16809393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nvPr>
        </p:nvGraphicFramePr>
        <p:xfrm>
          <a:off x="2120" y="1592"/>
          <a:ext cx="2117" cy="1587"/>
        </p:xfrm>
        <a:graphic>
          <a:graphicData uri="http://schemas.openxmlformats.org/presentationml/2006/ole">
            <mc:AlternateContent xmlns:mc="http://schemas.openxmlformats.org/markup-compatibility/2006">
              <mc:Choice xmlns:v="urn:schemas-microsoft-com:vml" Requires="v">
                <p:oleObj name="think-cell Slide" r:id="rId4" imgW="270" imgH="270" progId="TCLayout.ActiveDocument.1">
                  <p:embed/>
                </p:oleObj>
              </mc:Choice>
              <mc:Fallback>
                <p:oleObj name="think-cell Slide" r:id="rId4" imgW="270" imgH="270" progId="TCLayout.ActiveDocument.1">
                  <p:embed/>
                  <p:pic>
                    <p:nvPicPr>
                      <p:cNvPr id="4" name="Object 3" hidden="1"/>
                      <p:cNvPicPr/>
                      <p:nvPr/>
                    </p:nvPicPr>
                    <p:blipFill>
                      <a:blip r:embed="rId5"/>
                      <a:stretch>
                        <a:fillRect/>
                      </a:stretch>
                    </p:blipFill>
                    <p:spPr>
                      <a:xfrm>
                        <a:off x="2120" y="1592"/>
                        <a:ext cx="2117" cy="1587"/>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5428854D-C431-4FF2-8F8C-7CA89665E05B}"/>
              </a:ext>
            </a:extLst>
          </p:cNvPr>
          <p:cNvSpPr/>
          <p:nvPr>
            <p:custDataLst>
              <p:tags r:id="rId2"/>
            </p:custDataLst>
          </p:nvPr>
        </p:nvSpPr>
        <p:spPr>
          <a:xfrm>
            <a:off x="0" y="0"/>
            <a:ext cx="158833" cy="158750"/>
          </a:xfrm>
          <a:prstGeom prst="rect">
            <a:avLst/>
          </a:prstGeom>
          <a:solidFill>
            <a:schemeClr val="accent1"/>
          </a:solidFill>
          <a:ln w="9525">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85000"/>
              </a:lnSpc>
              <a:spcBef>
                <a:spcPct val="0"/>
              </a:spcBef>
              <a:spcAft>
                <a:spcPct val="0"/>
              </a:spcAft>
            </a:pPr>
            <a:endParaRPr lang="en-US" sz="2000" b="1" i="0" baseline="0">
              <a:solidFill>
                <a:schemeClr val="tx2"/>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p:cNvSpPr>
            <a:spLocks noGrp="1"/>
          </p:cNvSpPr>
          <p:nvPr>
            <p:ph type="title"/>
          </p:nvPr>
        </p:nvSpPr>
        <p:spPr/>
        <p:txBody>
          <a:bodyPr/>
          <a:lstStyle>
            <a:lvl1pPr>
              <a:defRPr sz="2000">
                <a:solidFill>
                  <a:schemeClr val="bg1"/>
                </a:solidFill>
              </a:defRPr>
            </a:lvl1pPr>
          </a:lstStyle>
          <a:p>
            <a:r>
              <a:rPr lang="en-US"/>
              <a:t>Click to edit Master title style</a:t>
            </a:r>
          </a:p>
        </p:txBody>
      </p:sp>
      <p:sp>
        <p:nvSpPr>
          <p:cNvPr id="3" name="Text Placeholder 5"/>
          <p:cNvSpPr>
            <a:spLocks noGrp="1"/>
          </p:cNvSpPr>
          <p:nvPr>
            <p:ph type="body" sz="quarter" idx="14" hasCustomPrompt="1"/>
          </p:nvPr>
        </p:nvSpPr>
        <p:spPr>
          <a:xfrm>
            <a:off x="0" y="6704116"/>
            <a:ext cx="8843804" cy="153888"/>
          </a:xfrm>
        </p:spPr>
        <p:txBody>
          <a:bodyPr bIns="45720" anchor="b"/>
          <a:lstStyle>
            <a:lvl1pPr marL="0" indent="0">
              <a:buNone/>
              <a:defRPr sz="700">
                <a:solidFill>
                  <a:schemeClr val="bg1"/>
                </a:solidFill>
              </a:defRPr>
            </a:lvl1pPr>
            <a:lvl5pPr>
              <a:defRPr/>
            </a:lvl5pPr>
          </a:lstStyle>
          <a:p>
            <a:pPr lvl="0"/>
            <a:r>
              <a:rPr lang="en-US"/>
              <a:t>Click to add source</a:t>
            </a:r>
          </a:p>
        </p:txBody>
      </p:sp>
      <p:sp>
        <p:nvSpPr>
          <p:cNvPr id="6" name="Text Placeholder 10">
            <a:extLst>
              <a:ext uri="{FF2B5EF4-FFF2-40B4-BE49-F238E27FC236}">
                <a16:creationId xmlns:a16="http://schemas.microsoft.com/office/drawing/2014/main" id="{1EA0D740-B1C6-421C-9CA6-A25158DF5A14}"/>
              </a:ext>
            </a:extLst>
          </p:cNvPr>
          <p:cNvSpPr>
            <a:spLocks noGrp="1"/>
          </p:cNvSpPr>
          <p:nvPr>
            <p:ph type="body" sz="quarter" idx="13"/>
          </p:nvPr>
        </p:nvSpPr>
        <p:spPr>
          <a:xfrm>
            <a:off x="226517" y="957891"/>
            <a:ext cx="10805625" cy="173124"/>
          </a:xfrm>
        </p:spPr>
        <p:txBody>
          <a:bodyPr lIns="0" anchor="ctr"/>
          <a:lstStyle>
            <a:lvl1pPr marL="0" indent="0" algn="l">
              <a:buFontTx/>
              <a:buNone/>
              <a:defRPr b="1"/>
            </a:lvl1pPr>
            <a:lvl2pPr marL="198000" indent="0">
              <a:buFontTx/>
              <a:buNone/>
              <a:defRPr/>
            </a:lvl2pPr>
            <a:lvl3pPr marL="378612" indent="0">
              <a:buFontTx/>
              <a:buNone/>
              <a:defRPr/>
            </a:lvl3pPr>
            <a:lvl4pPr marL="558612" indent="0">
              <a:buFontTx/>
              <a:buNone/>
              <a:defRPr/>
            </a:lvl4pPr>
            <a:lvl5pPr marL="558612" indent="0">
              <a:buFontTx/>
              <a:buNone/>
              <a:defRPr/>
            </a:lvl5pPr>
          </a:lstStyle>
          <a:p>
            <a:pPr lvl="0"/>
            <a:r>
              <a:rPr lang="en-US"/>
              <a:t>Click to edit Master text styles</a:t>
            </a:r>
          </a:p>
        </p:txBody>
      </p:sp>
    </p:spTree>
    <p:extLst>
      <p:ext uri="{BB962C8B-B14F-4D97-AF65-F5344CB8AC3E}">
        <p14:creationId xmlns:p14="http://schemas.microsoft.com/office/powerpoint/2010/main" val="5259124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タイトルのみ">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extLst>
              <p:ext uri="{D42A27DB-BD31-4B8C-83A1-F6EECF244321}">
                <p14:modId xmlns:p14="http://schemas.microsoft.com/office/powerpoint/2010/main" val="4153935799"/>
              </p:ext>
            </p:extLst>
          </p:nvPr>
        </p:nvGraphicFramePr>
        <p:xfrm>
          <a:off x="1589" y="1588"/>
          <a:ext cx="1589" cy="1588"/>
        </p:xfrm>
        <a:graphic>
          <a:graphicData uri="http://schemas.openxmlformats.org/presentationml/2006/ole">
            <mc:AlternateContent xmlns:mc="http://schemas.openxmlformats.org/markup-compatibility/2006">
              <mc:Choice xmlns:v="urn:schemas-microsoft-com:vml" Requires="v">
                <p:oleObj name="think-cell Slide" r:id="rId4" imgW="530" imgH="531" progId="TCLayout.ActiveDocument.1">
                  <p:embed/>
                </p:oleObj>
              </mc:Choice>
              <mc:Fallback>
                <p:oleObj name="think-cell Slide" r:id="rId4" imgW="530" imgH="531" progId="TCLayout.ActiveDocument.1">
                  <p:embed/>
                  <p:pic>
                    <p:nvPicPr>
                      <p:cNvPr id="5" name="Object 4" hidden="1"/>
                      <p:cNvPicPr/>
                      <p:nvPr/>
                    </p:nvPicPr>
                    <p:blipFill>
                      <a:blip r:embed="rId5"/>
                      <a:stretch>
                        <a:fillRect/>
                      </a:stretch>
                    </p:blipFill>
                    <p:spPr>
                      <a:xfrm>
                        <a:off x="1589" y="1588"/>
                        <a:ext cx="1589" cy="1588"/>
                      </a:xfrm>
                      <a:prstGeom prst="rect">
                        <a:avLst/>
                      </a:prstGeom>
                    </p:spPr>
                  </p:pic>
                </p:oleObj>
              </mc:Fallback>
            </mc:AlternateContent>
          </a:graphicData>
        </a:graphic>
      </p:graphicFrame>
      <p:sp>
        <p:nvSpPr>
          <p:cNvPr id="4" name="Rectangle 3" hidden="1"/>
          <p:cNvSpPr/>
          <p:nvPr>
            <p:custDataLst>
              <p:tags r:id="rId2"/>
            </p:custDataLst>
          </p:nvPr>
        </p:nvSpPr>
        <p:spPr>
          <a:xfrm>
            <a:off x="0" y="0"/>
            <a:ext cx="158833"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US" sz="2000" b="0" i="0" baseline="0">
              <a:latin typeface="Calibri" panose="020F0502020204030204" pitchFamily="34" charset="0"/>
              <a:ea typeface="メイリオ" panose="020B0604030504040204" pitchFamily="34" charset="-128"/>
              <a:cs typeface="Calibri" panose="020F0502020204030204" pitchFamily="34" charset="0"/>
              <a:sym typeface="Calibri" panose="020F0502020204030204" pitchFamily="34" charset="0"/>
            </a:endParaRPr>
          </a:p>
        </p:txBody>
      </p:sp>
      <p:sp>
        <p:nvSpPr>
          <p:cNvPr id="14" name="Slide Number Placeholder 13">
            <a:extLst>
              <a:ext uri="{FF2B5EF4-FFF2-40B4-BE49-F238E27FC236}">
                <a16:creationId xmlns:a16="http://schemas.microsoft.com/office/drawing/2014/main" id="{41B452C3-6D06-DB47-80B3-1D275D759AAE}"/>
              </a:ext>
            </a:extLst>
          </p:cNvPr>
          <p:cNvSpPr>
            <a:spLocks noGrp="1"/>
          </p:cNvSpPr>
          <p:nvPr>
            <p:ph type="sldNum" sz="quarter" idx="12"/>
          </p:nvPr>
        </p:nvSpPr>
        <p:spPr/>
        <p:txBody>
          <a:bodyPr/>
          <a:lstStyle/>
          <a:p>
            <a:fld id="{E9B57936-92EF-4126-AE48-1D9D36D15E98}" type="slidenum">
              <a:rPr lang="en-US" altLang="ja-JP" smtClean="0"/>
              <a:pPr/>
              <a:t>‹#›</a:t>
            </a:fld>
            <a:endParaRPr lang="en-US" altLang="ja-JP"/>
          </a:p>
        </p:txBody>
      </p:sp>
      <p:sp>
        <p:nvSpPr>
          <p:cNvPr id="15" name="Title 14">
            <a:extLst>
              <a:ext uri="{FF2B5EF4-FFF2-40B4-BE49-F238E27FC236}">
                <a16:creationId xmlns:a16="http://schemas.microsoft.com/office/drawing/2014/main" id="{4729DF11-77EA-7E4D-999C-4E7EA206B8A6}"/>
              </a:ext>
            </a:extLst>
          </p:cNvPr>
          <p:cNvSpPr>
            <a:spLocks noGrp="1"/>
          </p:cNvSpPr>
          <p:nvPr>
            <p:ph type="title" hasCustomPrompt="1"/>
          </p:nvPr>
        </p:nvSpPr>
        <p:spPr>
          <a:xfrm>
            <a:off x="527324" y="132770"/>
            <a:ext cx="11115680" cy="703942"/>
          </a:xfrm>
        </p:spPr>
        <p:txBody>
          <a:bodyPr/>
          <a:lstStyle>
            <a:lvl1pPr>
              <a:defRPr sz="2000">
                <a:solidFill>
                  <a:schemeClr val="accent2"/>
                </a:solidFill>
                <a:latin typeface="Calibri" panose="020F0502020204030204" pitchFamily="34" charset="0"/>
                <a:cs typeface="Calibri" panose="020F0502020204030204" pitchFamily="34" charset="0"/>
              </a:defRPr>
            </a:lvl1pPr>
          </a:lstStyle>
          <a:p>
            <a:r>
              <a:rPr lang="en-US"/>
              <a:t>Click to add title</a:t>
            </a:r>
          </a:p>
        </p:txBody>
      </p:sp>
      <p:sp>
        <p:nvSpPr>
          <p:cNvPr id="2" name="Footer Placeholder 1">
            <a:extLst>
              <a:ext uri="{FF2B5EF4-FFF2-40B4-BE49-F238E27FC236}">
                <a16:creationId xmlns:a16="http://schemas.microsoft.com/office/drawing/2014/main" id="{898B4E06-2E87-5B45-BE7C-3F9182284F94}"/>
              </a:ext>
            </a:extLst>
          </p:cNvPr>
          <p:cNvSpPr>
            <a:spLocks noGrp="1"/>
          </p:cNvSpPr>
          <p:nvPr>
            <p:ph type="ftr" sz="quarter" idx="14"/>
          </p:nvPr>
        </p:nvSpPr>
        <p:spPr/>
        <p:txBody>
          <a:bodyPr/>
          <a:lstStyle>
            <a:lvl1pPr eaLnBrk="1">
              <a:defRPr/>
            </a:lvl1pPr>
          </a:lstStyle>
          <a:p>
            <a:endParaRPr lang="en-US" altLang="ja-JP"/>
          </a:p>
        </p:txBody>
      </p:sp>
    </p:spTree>
    <p:extLst>
      <p:ext uri="{BB962C8B-B14F-4D97-AF65-F5344CB8AC3E}">
        <p14:creationId xmlns:p14="http://schemas.microsoft.com/office/powerpoint/2010/main" val="2136806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3_Blank_with_footer">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7186E-D73E-46D0-965A-D83686BA73F7}"/>
              </a:ext>
            </a:extLst>
          </p:cNvPr>
          <p:cNvSpPr>
            <a:spLocks noGrp="1"/>
          </p:cNvSpPr>
          <p:nvPr>
            <p:ph type="dt" sz="half" idx="10"/>
          </p:nvPr>
        </p:nvSpPr>
        <p:spPr/>
        <p:txBody>
          <a:bodyPr/>
          <a:lstStyle/>
          <a:p>
            <a:fld id="{DE537F5B-E0D1-4EAF-91A0-3FB420B2B876}" type="datetime3">
              <a:rPr lang="en-US" noProof="0" smtClean="0"/>
              <a:t>25 September 2025</a:t>
            </a:fld>
            <a:endParaRPr lang="en-US" noProof="0"/>
          </a:p>
        </p:txBody>
      </p:sp>
      <p:sp>
        <p:nvSpPr>
          <p:cNvPr id="3" name="Footer Placeholder 2">
            <a:extLst>
              <a:ext uri="{FF2B5EF4-FFF2-40B4-BE49-F238E27FC236}">
                <a16:creationId xmlns:a16="http://schemas.microsoft.com/office/drawing/2014/main" id="{9DEF40EA-FE63-4D50-8C90-EC25A860C0C3}"/>
              </a:ext>
            </a:extLst>
          </p:cNvPr>
          <p:cNvSpPr>
            <a:spLocks noGrp="1"/>
          </p:cNvSpPr>
          <p:nvPr>
            <p:ph type="ftr" sz="quarter" idx="11"/>
          </p:nvPr>
        </p:nvSpPr>
        <p:spPr/>
        <p:txBody>
          <a:bodyPr/>
          <a:lstStyle/>
          <a:p>
            <a:r>
              <a:rPr lang="en-US" noProof="0"/>
              <a:t>EY DE PPT Gallery</a:t>
            </a:r>
          </a:p>
        </p:txBody>
      </p:sp>
      <p:sp>
        <p:nvSpPr>
          <p:cNvPr id="4" name="Slide Number Placeholder 3">
            <a:extLst>
              <a:ext uri="{FF2B5EF4-FFF2-40B4-BE49-F238E27FC236}">
                <a16:creationId xmlns:a16="http://schemas.microsoft.com/office/drawing/2014/main" id="{3F37420B-CF82-4784-8E9C-5C496E27C509}"/>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8" name="Picture Placeholder 19">
            <a:extLst>
              <a:ext uri="{FF2B5EF4-FFF2-40B4-BE49-F238E27FC236}">
                <a16:creationId xmlns:a16="http://schemas.microsoft.com/office/drawing/2014/main" id="{00A15EA9-2372-4E06-83C2-1E13AB1FA626}"/>
              </a:ext>
            </a:extLst>
          </p:cNvPr>
          <p:cNvSpPr>
            <a:spLocks noGrp="1"/>
          </p:cNvSpPr>
          <p:nvPr>
            <p:ph type="pic" sz="quarter" idx="16"/>
          </p:nvPr>
        </p:nvSpPr>
        <p:spPr>
          <a:xfrm>
            <a:off x="609600" y="4207757"/>
            <a:ext cx="648000" cy="648000"/>
          </a:xfrm>
          <a:prstGeom prst="ellipse">
            <a:avLst/>
          </a:prstGeom>
        </p:spPr>
        <p:txBody>
          <a:bodyPr anchor="ctr"/>
          <a:lstStyle>
            <a:lvl1pPr marL="0" indent="0" algn="ctr">
              <a:buNone/>
              <a:defRPr sz="900">
                <a:solidFill>
                  <a:schemeClr val="bg1"/>
                </a:solidFill>
              </a:defRPr>
            </a:lvl1pPr>
          </a:lstStyle>
          <a:p>
            <a:endParaRPr lang="en-US" noProof="0"/>
          </a:p>
        </p:txBody>
      </p:sp>
    </p:spTree>
    <p:extLst>
      <p:ext uri="{BB962C8B-B14F-4D97-AF65-F5344CB8AC3E}">
        <p14:creationId xmlns:p14="http://schemas.microsoft.com/office/powerpoint/2010/main" val="362229621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_Approved question tall">
    <p:spTree>
      <p:nvGrpSpPr>
        <p:cNvPr id="1" name=""/>
        <p:cNvGrpSpPr/>
        <p:nvPr/>
      </p:nvGrpSpPr>
      <p:grpSpPr>
        <a:xfrm>
          <a:off x="0" y="0"/>
          <a:ext cx="0" cy="0"/>
          <a:chOff x="0" y="0"/>
          <a:chExt cx="0" cy="0"/>
        </a:xfrm>
      </p:grpSpPr>
      <p:pic>
        <p:nvPicPr>
          <p:cNvPr id="15" name="Picture 14" descr="A picture containing person, spectacles&#10;&#10;Description automatically generated">
            <a:extLst>
              <a:ext uri="{FF2B5EF4-FFF2-40B4-BE49-F238E27FC236}">
                <a16:creationId xmlns:a16="http://schemas.microsoft.com/office/drawing/2014/main" id="{465D88F0-615C-4DFE-9095-6B5E265895BF}"/>
              </a:ext>
            </a:extLst>
          </p:cNvPr>
          <p:cNvPicPr>
            <a:picLocks noChangeAspect="1"/>
          </p:cNvPicPr>
          <p:nvPr/>
        </p:nvPicPr>
        <p:blipFill rotWithShape="1">
          <a:blip r:embed="rId4" cstate="screen">
            <a:extLst>
              <a:ext uri="{28A0092B-C50C-407E-A947-70E740481C1C}">
                <a14:useLocalDpi xmlns:a14="http://schemas.microsoft.com/office/drawing/2010/main" val="0"/>
              </a:ext>
            </a:extLst>
          </a:blip>
          <a:srcRect t="15625"/>
          <a:stretch/>
        </p:blipFill>
        <p:spPr>
          <a:xfrm>
            <a:off x="4596" y="0"/>
            <a:ext cx="6094580" cy="6858000"/>
          </a:xfrm>
          <a:prstGeom prst="rect">
            <a:avLst/>
          </a:prstGeom>
        </p:spPr>
      </p:pic>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1619366133"/>
              </p:ext>
            </p:extLst>
          </p:nvPr>
        </p:nvGraphicFramePr>
        <p:xfrm>
          <a:off x="1826" y="1465"/>
          <a:ext cx="1812" cy="1439"/>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826" y="1465"/>
                        <a:ext cx="1812" cy="1439"/>
                      </a:xfrm>
                      <a:prstGeom prst="rect">
                        <a:avLst/>
                      </a:prstGeom>
                    </p:spPr>
                  </p:pic>
                </p:oleObj>
              </mc:Fallback>
            </mc:AlternateContent>
          </a:graphicData>
        </a:graphic>
      </p:graphicFrame>
      <p:sp>
        <p:nvSpPr>
          <p:cNvPr id="4" name="Rectangle 3" hidden="1"/>
          <p:cNvSpPr/>
          <p:nvPr>
            <p:custDataLst>
              <p:tags r:id="rId2"/>
            </p:custDataLst>
          </p:nvPr>
        </p:nvSpPr>
        <p:spPr>
          <a:xfrm>
            <a:off x="2" y="0"/>
            <a:ext cx="158834" cy="158750"/>
          </a:xfrm>
          <a:prstGeom prst="rect">
            <a:avLst/>
          </a:prstGeom>
          <a:solidFill>
            <a:schemeClr val="tx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defTabSz="564383" eaLnBrk="1">
              <a:lnSpc>
                <a:spcPct val="100000"/>
              </a:lnSpc>
              <a:spcBef>
                <a:spcPct val="0"/>
              </a:spcBef>
              <a:spcAft>
                <a:spcPct val="0"/>
              </a:spcAft>
            </a:pPr>
            <a:endParaRPr lang="en-US" sz="1483" b="1" i="0" baseline="0">
              <a:solidFill>
                <a:srgbClr val="FF0000"/>
              </a:solidFill>
              <a:latin typeface="EYInterstate" panose="02000503020000020004" pitchFamily="2" charset="0"/>
              <a:ea typeface="+mj-ea"/>
              <a:cs typeface="Arial" panose="020B0604020202020204" pitchFamily="34" charset="0"/>
              <a:sym typeface="EYInterstate" panose="02000503020000020004" pitchFamily="2" charset="0"/>
            </a:endParaRPr>
          </a:p>
        </p:txBody>
      </p:sp>
    </p:spTree>
    <p:extLst>
      <p:ext uri="{BB962C8B-B14F-4D97-AF65-F5344CB8AC3E}">
        <p14:creationId xmlns:p14="http://schemas.microsoft.com/office/powerpoint/2010/main" val="295227717"/>
      </p:ext>
    </p:extLst>
  </p:cSld>
  <p:clrMapOvr>
    <a:masterClrMapping/>
  </p:clrMapOvr>
  <p:extLst>
    <p:ext uri="{DCECCB84-F9BA-43D5-87BE-67443E8EF086}">
      <p15:sldGuideLst xmlns:p15="http://schemas.microsoft.com/office/powerpoint/2012/main">
        <p15:guide id="1" orient="horz" pos="2447">
          <p15:clr>
            <a:srgbClr val="FBAE40"/>
          </p15:clr>
        </p15:guide>
        <p15:guide id="2" pos="316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3310011417"/>
              </p:ext>
            </p:extLst>
          </p:nvPr>
        </p:nvGraphicFramePr>
        <p:xfrm>
          <a:off x="1588" y="1588"/>
          <a:ext cx="1589" cy="1588"/>
        </p:xfrm>
        <a:graphic>
          <a:graphicData uri="http://schemas.openxmlformats.org/presentationml/2006/ole">
            <mc:AlternateContent xmlns:mc="http://schemas.openxmlformats.org/markup-compatibility/2006">
              <mc:Choice xmlns:v="urn:schemas-microsoft-com:vml" Requires="v">
                <p:oleObj name="think-cell Slide" r:id="rId4" imgW="216" imgH="216" progId="TCLayout.ActiveDocument.1">
                  <p:embed/>
                </p:oleObj>
              </mc:Choice>
              <mc:Fallback>
                <p:oleObj name="think-cell Slide" r:id="rId4" imgW="216" imgH="216" progId="TCLayout.ActiveDocument.1">
                  <p:embed/>
                  <p:pic>
                    <p:nvPicPr>
                      <p:cNvPr id="3" name="Object 2" hidden="1"/>
                      <p:cNvPicPr/>
                      <p:nvPr/>
                    </p:nvPicPr>
                    <p:blipFill>
                      <a:blip r:embed="rId5"/>
                      <a:stretch>
                        <a:fillRect/>
                      </a:stretch>
                    </p:blipFill>
                    <p:spPr>
                      <a:xfrm>
                        <a:off x="1588" y="1588"/>
                        <a:ext cx="1589" cy="1588"/>
                      </a:xfrm>
                      <a:prstGeom prst="rect">
                        <a:avLst/>
                      </a:prstGeom>
                    </p:spPr>
                  </p:pic>
                </p:oleObj>
              </mc:Fallback>
            </mc:AlternateContent>
          </a:graphicData>
        </a:graphic>
      </p:graphicFrame>
      <p:sp>
        <p:nvSpPr>
          <p:cNvPr id="2" name="Rectangle 1" hidden="1"/>
          <p:cNvSpPr/>
          <p:nvPr>
            <p:custDataLst>
              <p:tags r:id="rId2"/>
            </p:custDataLst>
          </p:nvPr>
        </p:nvSpPr>
        <p:spPr>
          <a:xfrm>
            <a:off x="1" y="3"/>
            <a:ext cx="158750" cy="1307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0" lvl="0" indent="0" algn="ctr" eaLnBrk="1">
              <a:lnSpc>
                <a:spcPct val="85000"/>
              </a:lnSpc>
              <a:spcBef>
                <a:spcPct val="0"/>
              </a:spcBef>
              <a:spcAft>
                <a:spcPct val="0"/>
              </a:spcAft>
            </a:pPr>
            <a:endParaRPr lang="en-US" sz="1235" b="1" i="0" baseline="0">
              <a:solidFill>
                <a:schemeClr val="tx1"/>
              </a:solidFill>
              <a:latin typeface="EYInterstate" panose="02000503020000020004" pitchFamily="2" charset="0"/>
              <a:ea typeface="+mj-ea"/>
              <a:cs typeface="Arial" panose="020B0604020202020204" pitchFamily="34" charset="0"/>
              <a:sym typeface="EYInterstate" panose="02000503020000020004" pitchFamily="2" charset="0"/>
            </a:endParaRPr>
          </a:p>
        </p:txBody>
      </p:sp>
    </p:spTree>
    <p:extLst>
      <p:ext uri="{BB962C8B-B14F-4D97-AF65-F5344CB8AC3E}">
        <p14:creationId xmlns:p14="http://schemas.microsoft.com/office/powerpoint/2010/main" val="25807193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tandard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1"/>
            </p:custDataLst>
            <p:extLst>
              <p:ext uri="{D42A27DB-BD31-4B8C-83A1-F6EECF244321}">
                <p14:modId xmlns:p14="http://schemas.microsoft.com/office/powerpoint/2010/main" val="1735593128"/>
              </p:ext>
            </p:extLst>
          </p:nvPr>
        </p:nvGraphicFramePr>
        <p:xfrm>
          <a:off x="1588" y="1588"/>
          <a:ext cx="1589" cy="1588"/>
        </p:xfrm>
        <a:graphic>
          <a:graphicData uri="http://schemas.openxmlformats.org/presentationml/2006/ole">
            <mc:AlternateContent xmlns:mc="http://schemas.openxmlformats.org/markup-compatibility/2006">
              <mc:Choice xmlns:v="urn:schemas-microsoft-com:vml" Requires="v">
                <p:oleObj name="think-cell Slide" r:id="rId3" imgW="216" imgH="216" progId="TCLayout.ActiveDocument.1">
                  <p:embed/>
                </p:oleObj>
              </mc:Choice>
              <mc:Fallback>
                <p:oleObj name="think-cell Slide" r:id="rId3" imgW="216" imgH="216" progId="TCLayout.ActiveDocument.1">
                  <p:embed/>
                  <p:pic>
                    <p:nvPicPr>
                      <p:cNvPr id="4" name="Object 3" hidden="1"/>
                      <p:cNvPicPr/>
                      <p:nvPr/>
                    </p:nvPicPr>
                    <p:blipFill>
                      <a:blip r:embed="rId4"/>
                      <a:stretch>
                        <a:fillRect/>
                      </a:stretch>
                    </p:blipFill>
                    <p:spPr>
                      <a:xfrm>
                        <a:off x="1588" y="1588"/>
                        <a:ext cx="1589" cy="1588"/>
                      </a:xfrm>
                      <a:prstGeom prst="rect">
                        <a:avLst/>
                      </a:prstGeom>
                    </p:spPr>
                  </p:pic>
                </p:oleObj>
              </mc:Fallback>
            </mc:AlternateContent>
          </a:graphicData>
        </a:graphic>
      </p:graphicFrame>
      <p:sp>
        <p:nvSpPr>
          <p:cNvPr id="7" name="Line 10"/>
          <p:cNvSpPr>
            <a:spLocks noChangeShapeType="1"/>
          </p:cNvSpPr>
          <p:nvPr/>
        </p:nvSpPr>
        <p:spPr bwMode="auto">
          <a:xfrm>
            <a:off x="609921" y="858447"/>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en-US" sz="903" noProof="0">
              <a:solidFill>
                <a:schemeClr val="bg1"/>
              </a:solidFill>
            </a:endParaRPr>
          </a:p>
        </p:txBody>
      </p:sp>
      <p:sp>
        <p:nvSpPr>
          <p:cNvPr id="8" name="Line 11"/>
          <p:cNvSpPr>
            <a:spLocks noChangeShapeType="1"/>
          </p:cNvSpPr>
          <p:nvPr/>
        </p:nvSpPr>
        <p:spPr bwMode="auto">
          <a:xfrm>
            <a:off x="609921"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en-US" sz="903" noProof="0">
              <a:solidFill>
                <a:schemeClr val="bg1"/>
              </a:solidFill>
            </a:endParaRPr>
          </a:p>
        </p:txBody>
      </p:sp>
      <p:sp>
        <p:nvSpPr>
          <p:cNvPr id="2" name="Title 1"/>
          <p:cNvSpPr>
            <a:spLocks noGrp="1"/>
          </p:cNvSpPr>
          <p:nvPr>
            <p:ph type="title" hasCustomPrompt="1"/>
          </p:nvPr>
        </p:nvSpPr>
        <p:spPr/>
        <p:txBody>
          <a:bodyPr vert="horz"/>
          <a:lstStyle>
            <a:lvl1pPr>
              <a:defRPr sz="1235" b="1" i="0">
                <a:solidFill>
                  <a:schemeClr val="bg1"/>
                </a:solidFill>
              </a:defRPr>
            </a:lvl1pPr>
          </a:lstStyle>
          <a:p>
            <a:r>
              <a:rPr lang="en-US" noProof="0"/>
              <a:t>Title</a:t>
            </a:r>
          </a:p>
        </p:txBody>
      </p:sp>
    </p:spTree>
    <p:extLst>
      <p:ext uri="{BB962C8B-B14F-4D97-AF65-F5344CB8AC3E}">
        <p14:creationId xmlns:p14="http://schemas.microsoft.com/office/powerpoint/2010/main" val="2683307678"/>
      </p:ext>
    </p:extLst>
  </p:cSld>
  <p:clrMapOvr>
    <a:masterClrMapping/>
  </p:clrMapOvr>
  <p:extLst>
    <p:ext uri="{DCECCB84-F9BA-43D5-87BE-67443E8EF086}">
      <p15:sldGuideLst xmlns:p15="http://schemas.microsoft.com/office/powerpoint/2012/main">
        <p15:guide id="1" orient="horz" pos="2235">
          <p15:clr>
            <a:srgbClr val="FBAE40"/>
          </p15:clr>
        </p15:guide>
        <p15:guide id="3" orient="horz" pos="4437">
          <p15:clr>
            <a:srgbClr val="FBAE40"/>
          </p15:clr>
        </p15:guide>
        <p15:guide id="4" orient="horz" pos="3929">
          <p15:clr>
            <a:srgbClr val="FBAE40"/>
          </p15:clr>
        </p15:guide>
        <p15:guide id="5" orient="horz" pos="2192">
          <p15:clr>
            <a:srgbClr val="FBAE40"/>
          </p15:clr>
        </p15:guide>
        <p15:guide id="6" orient="horz" pos="2283">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2_Custom Layout">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7472634"/>
              </p:ext>
            </p:extLst>
          </p:nvPr>
        </p:nvGraphicFramePr>
        <p:xfrm>
          <a:off x="1588" y="1588"/>
          <a:ext cx="1589" cy="1588"/>
        </p:xfrm>
        <a:graphic>
          <a:graphicData uri="http://schemas.openxmlformats.org/presentationml/2006/ole">
            <mc:AlternateContent xmlns:mc="http://schemas.openxmlformats.org/markup-compatibility/2006">
              <mc:Choice xmlns:v="urn:schemas-microsoft-com:vml" Requires="v">
                <p:oleObj name="think-cell Slide" r:id="rId3" imgW="216" imgH="216" progId="TCLayout.ActiveDocument.1">
                  <p:embed/>
                </p:oleObj>
              </mc:Choice>
              <mc:Fallback>
                <p:oleObj name="think-cell Slide" r:id="rId3" imgW="216" imgH="216" progId="TCLayout.ActiveDocument.1">
                  <p:embed/>
                  <p:pic>
                    <p:nvPicPr>
                      <p:cNvPr id="3" name="Object 2" hidden="1"/>
                      <p:cNvPicPr/>
                      <p:nvPr/>
                    </p:nvPicPr>
                    <p:blipFill>
                      <a:blip r:embed="rId4"/>
                      <a:stretch>
                        <a:fillRect/>
                      </a:stretch>
                    </p:blipFill>
                    <p:spPr>
                      <a:xfrm>
                        <a:off x="1588" y="1588"/>
                        <a:ext cx="1589" cy="1588"/>
                      </a:xfrm>
                      <a:prstGeom prst="rect">
                        <a:avLst/>
                      </a:prstGeom>
                    </p:spPr>
                  </p:pic>
                </p:oleObj>
              </mc:Fallback>
            </mc:AlternateContent>
          </a:graphicData>
        </a:graphic>
      </p:graphicFrame>
      <p:sp>
        <p:nvSpPr>
          <p:cNvPr id="5" name="Rectangle 4"/>
          <p:cNvSpPr/>
          <p:nvPr/>
        </p:nvSpPr>
        <p:spPr>
          <a:xfrm>
            <a:off x="468089" y="5279537"/>
            <a:ext cx="11288619" cy="1505481"/>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eaLnBrk="1"/>
            <a:endParaRPr lang="en-US" sz="602" noProof="0">
              <a:solidFill>
                <a:schemeClr val="tx1"/>
              </a:solidFill>
            </a:endParaRPr>
          </a:p>
        </p:txBody>
      </p:sp>
      <p:sp>
        <p:nvSpPr>
          <p:cNvPr id="4" name="Rectangle 3"/>
          <p:cNvSpPr/>
          <p:nvPr/>
        </p:nvSpPr>
        <p:spPr>
          <a:xfrm>
            <a:off x="468085" y="112041"/>
            <a:ext cx="11288487" cy="6288767"/>
          </a:xfrm>
          <a:prstGeom prst="rect">
            <a:avLst/>
          </a:prstGeom>
          <a:solidFill>
            <a:schemeClr val="tx2"/>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eaLnBrk="1"/>
            <a:endParaRPr lang="en-US" sz="602" noProof="0">
              <a:solidFill>
                <a:schemeClr val="tx1"/>
              </a:solidFill>
            </a:endParaRPr>
          </a:p>
        </p:txBody>
      </p:sp>
      <p:sp>
        <p:nvSpPr>
          <p:cNvPr id="11" name="Text Box 2">
            <a:extLst>
              <a:ext uri="{FF2B5EF4-FFF2-40B4-BE49-F238E27FC236}">
                <a16:creationId xmlns:a16="http://schemas.microsoft.com/office/drawing/2014/main" id="{370958E0-284F-4838-B02E-50EDD2F9A6E5}"/>
              </a:ext>
            </a:extLst>
          </p:cNvPr>
          <p:cNvSpPr txBox="1">
            <a:spLocks noChangeArrowheads="1"/>
          </p:cNvSpPr>
          <p:nvPr/>
        </p:nvSpPr>
        <p:spPr bwMode="auto">
          <a:xfrm>
            <a:off x="685803" y="592850"/>
            <a:ext cx="4267200" cy="3650646"/>
          </a:xfrm>
          <a:prstGeom prst="rect">
            <a:avLst/>
          </a:prstGeom>
          <a:noFill/>
          <a:ln w="9525" algn="ctr">
            <a:noFill/>
            <a:miter lim="800000"/>
            <a:headEnd/>
            <a:tailEnd/>
          </a:ln>
          <a:effectLst/>
        </p:spPr>
        <p:txBody>
          <a:bodyPr lIns="0" tIns="0" rIns="0" bIns="0"/>
          <a:lstStyle>
            <a:defPPr>
              <a:defRPr lang="en-US"/>
            </a:defPPr>
            <a:lvl1pPr algn="ctr" rtl="0" fontAlgn="base">
              <a:spcBef>
                <a:spcPct val="0"/>
              </a:spcBef>
              <a:spcAft>
                <a:spcPct val="0"/>
              </a:spcAft>
              <a:defRPr sz="1000" kern="1200">
                <a:solidFill>
                  <a:schemeClr val="bg1"/>
                </a:solidFill>
                <a:latin typeface="EYInterstate" pitchFamily="2" charset="0"/>
                <a:ea typeface="+mn-ea"/>
                <a:cs typeface="Arial" charset="0"/>
              </a:defRPr>
            </a:lvl1pPr>
            <a:lvl2pPr marL="457200" algn="ctr" rtl="0" fontAlgn="base">
              <a:spcBef>
                <a:spcPct val="0"/>
              </a:spcBef>
              <a:spcAft>
                <a:spcPct val="0"/>
              </a:spcAft>
              <a:defRPr sz="1000" kern="1200">
                <a:solidFill>
                  <a:schemeClr val="bg1"/>
                </a:solidFill>
                <a:latin typeface="EYInterstate" pitchFamily="2" charset="0"/>
                <a:ea typeface="+mn-ea"/>
                <a:cs typeface="Arial" charset="0"/>
              </a:defRPr>
            </a:lvl2pPr>
            <a:lvl3pPr marL="914400" algn="ctr" rtl="0" fontAlgn="base">
              <a:spcBef>
                <a:spcPct val="0"/>
              </a:spcBef>
              <a:spcAft>
                <a:spcPct val="0"/>
              </a:spcAft>
              <a:defRPr sz="1000" kern="1200">
                <a:solidFill>
                  <a:schemeClr val="bg1"/>
                </a:solidFill>
                <a:latin typeface="EYInterstate" pitchFamily="2" charset="0"/>
                <a:ea typeface="+mn-ea"/>
                <a:cs typeface="Arial" charset="0"/>
              </a:defRPr>
            </a:lvl3pPr>
            <a:lvl4pPr marL="1371600" algn="ctr" rtl="0" fontAlgn="base">
              <a:spcBef>
                <a:spcPct val="0"/>
              </a:spcBef>
              <a:spcAft>
                <a:spcPct val="0"/>
              </a:spcAft>
              <a:defRPr sz="1000" kern="1200">
                <a:solidFill>
                  <a:schemeClr val="bg1"/>
                </a:solidFill>
                <a:latin typeface="EYInterstate" pitchFamily="2" charset="0"/>
                <a:ea typeface="+mn-ea"/>
                <a:cs typeface="Arial" charset="0"/>
              </a:defRPr>
            </a:lvl4pPr>
            <a:lvl5pPr marL="1828800" algn="ctr" rtl="0" fontAlgn="base">
              <a:spcBef>
                <a:spcPct val="0"/>
              </a:spcBef>
              <a:spcAft>
                <a:spcPct val="0"/>
              </a:spcAft>
              <a:defRPr sz="1000" kern="1200">
                <a:solidFill>
                  <a:schemeClr val="bg1"/>
                </a:solidFill>
                <a:latin typeface="EYInterstate" pitchFamily="2" charset="0"/>
                <a:ea typeface="+mn-ea"/>
                <a:cs typeface="Arial" charset="0"/>
              </a:defRPr>
            </a:lvl5pPr>
            <a:lvl6pPr marL="2286000" algn="l" defTabSz="914400" rtl="0" eaLnBrk="1" latinLnBrk="0" hangingPunct="1">
              <a:defRPr sz="1000" kern="1200">
                <a:solidFill>
                  <a:schemeClr val="bg1"/>
                </a:solidFill>
                <a:latin typeface="EYInterstate" pitchFamily="2" charset="0"/>
                <a:ea typeface="+mn-ea"/>
                <a:cs typeface="Arial" charset="0"/>
              </a:defRPr>
            </a:lvl6pPr>
            <a:lvl7pPr marL="2743200" algn="l" defTabSz="914400" rtl="0" eaLnBrk="1" latinLnBrk="0" hangingPunct="1">
              <a:defRPr sz="1000" kern="1200">
                <a:solidFill>
                  <a:schemeClr val="bg1"/>
                </a:solidFill>
                <a:latin typeface="EYInterstate" pitchFamily="2" charset="0"/>
                <a:ea typeface="+mn-ea"/>
                <a:cs typeface="Arial" charset="0"/>
              </a:defRPr>
            </a:lvl7pPr>
            <a:lvl8pPr marL="3200400" algn="l" defTabSz="914400" rtl="0" eaLnBrk="1" latinLnBrk="0" hangingPunct="1">
              <a:defRPr sz="1000" kern="1200">
                <a:solidFill>
                  <a:schemeClr val="bg1"/>
                </a:solidFill>
                <a:latin typeface="EYInterstate" pitchFamily="2" charset="0"/>
                <a:ea typeface="+mn-ea"/>
                <a:cs typeface="Arial" charset="0"/>
              </a:defRPr>
            </a:lvl8pPr>
            <a:lvl9pPr marL="3657600" algn="l" defTabSz="914400" rtl="0" eaLnBrk="1" latinLnBrk="0" hangingPunct="1">
              <a:defRPr sz="1000" kern="1200">
                <a:solidFill>
                  <a:schemeClr val="bg1"/>
                </a:solidFill>
                <a:latin typeface="EYInterstate" pitchFamily="2" charset="0"/>
                <a:ea typeface="+mn-ea"/>
                <a:cs typeface="Arial" charset="0"/>
              </a:defRPr>
            </a:lvl9pPr>
          </a:lstStyle>
          <a:p>
            <a:pPr algn="l" defTabSz="499367">
              <a:spcAft>
                <a:spcPts val="686"/>
              </a:spcAft>
              <a:defRPr/>
            </a:pPr>
            <a:r>
              <a:rPr lang="en-US" sz="618" b="1" noProof="0">
                <a:solidFill>
                  <a:schemeClr val="bg1"/>
                </a:solidFill>
                <a:cs typeface="Arial" panose="020B0604020202020204" pitchFamily="34" charset="0"/>
              </a:rPr>
              <a:t>EY </a:t>
            </a:r>
            <a:r>
              <a:rPr lang="en-US" sz="618" noProof="0">
                <a:solidFill>
                  <a:schemeClr val="bg1"/>
                </a:solidFill>
                <a:cs typeface="Arial" panose="020B0604020202020204" pitchFamily="34" charset="0"/>
              </a:rPr>
              <a:t>| Assurance | Tax | Transactions | Advisory</a:t>
            </a:r>
          </a:p>
          <a:p>
            <a:pPr algn="l" defTabSz="499367">
              <a:defRPr/>
            </a:pPr>
            <a:r>
              <a:rPr lang="en-US" sz="618" b="1" noProof="0">
                <a:solidFill>
                  <a:schemeClr val="bg1"/>
                </a:solidFill>
                <a:cs typeface="Arial" panose="020B0604020202020204" pitchFamily="34" charset="0"/>
              </a:rPr>
              <a:t>About EY </a:t>
            </a:r>
          </a:p>
          <a:p>
            <a:pPr algn="l" defTabSz="499367">
              <a:spcAft>
                <a:spcPts val="686"/>
              </a:spcAft>
              <a:defRPr/>
            </a:pPr>
            <a:r>
              <a:rPr lang="en-US" sz="618" noProof="0">
                <a:solidFill>
                  <a:schemeClr val="bg1"/>
                </a:solidFill>
                <a:cs typeface="Arial" panose="020B0604020202020204" pitchFamily="34" charset="0"/>
              </a:rPr>
              <a:t>EY is a global leader in assurance, tax, transaction and advisory services. The insights and quality services we deliver help build trust and confidence in the capital markets and in economies the world over. We develop outstanding leaders who team to deliver on our promises to all of our stakeholders. In so doing, we play a critical role in building a better working world for our people, for our clients and for our communities</a:t>
            </a:r>
          </a:p>
          <a:p>
            <a:pPr algn="l" defTabSz="499367">
              <a:spcAft>
                <a:spcPts val="686"/>
              </a:spcAft>
              <a:defRPr/>
            </a:pPr>
            <a:r>
              <a:rPr lang="en-US" sz="618" noProof="0">
                <a:solidFill>
                  <a:schemeClr val="bg1"/>
                </a:solidFill>
                <a:cs typeface="Arial" panose="020B0604020202020204" pitchFamily="34" charset="0"/>
              </a:rPr>
              <a:t>EY refers to the global organization, and may refer to one or more, of the member firms of Ernst &amp; Young Global Limited, each of which is a separate legal entity. Ernst &amp; Young Global Limited, a UK company limited by guarantee, does not provide services to clients. For more information about our organization, please visit ey.com.</a:t>
            </a:r>
          </a:p>
          <a:p>
            <a:pPr algn="l" defTabSz="523073">
              <a:spcAft>
                <a:spcPts val="0"/>
              </a:spcAft>
            </a:pPr>
            <a:r>
              <a:rPr lang="en-US" sz="618" noProof="0">
                <a:solidFill>
                  <a:schemeClr val="bg1"/>
                </a:solidFill>
                <a:cs typeface="Arial" panose="020B0604020202020204" pitchFamily="34" charset="0"/>
              </a:rPr>
              <a:t>© 2023 EYGM Limited.</a:t>
            </a:r>
          </a:p>
          <a:p>
            <a:pPr algn="l" defTabSz="523073">
              <a:spcAft>
                <a:spcPts val="686"/>
              </a:spcAft>
            </a:pPr>
            <a:r>
              <a:rPr lang="en-US" sz="618" noProof="0">
                <a:solidFill>
                  <a:schemeClr val="bg1"/>
                </a:solidFill>
                <a:cs typeface="Arial" panose="020B0604020202020204" pitchFamily="34" charset="0"/>
              </a:rPr>
              <a:t>All Rights Reserved.</a:t>
            </a:r>
          </a:p>
          <a:p>
            <a:pPr algn="l" defTabSz="523073">
              <a:spcAft>
                <a:spcPts val="344"/>
              </a:spcAft>
              <a:defRPr/>
            </a:pPr>
            <a:r>
              <a:rPr lang="en-US" sz="618" noProof="0">
                <a:solidFill>
                  <a:schemeClr val="bg1"/>
                </a:solidFill>
                <a:cs typeface="Arial" panose="020B0604020202020204" pitchFamily="34" charset="0"/>
              </a:rPr>
              <a:t>ED None</a:t>
            </a:r>
          </a:p>
          <a:p>
            <a:pPr algn="l" defTabSz="523073">
              <a:spcAft>
                <a:spcPts val="344"/>
              </a:spcAft>
            </a:pPr>
            <a:r>
              <a:rPr lang="en-US" sz="618" noProof="0">
                <a:solidFill>
                  <a:schemeClr val="bg1"/>
                </a:solidFill>
                <a:cs typeface="Arial" panose="020B0604020202020204" pitchFamily="34" charset="0"/>
              </a:rPr>
              <a:t>This material has been prepared for general informational purposes only and is not intended to be relied upon as accounting, tax, or other professional advice. Please refer to your advisors for specific advice.</a:t>
            </a:r>
          </a:p>
          <a:p>
            <a:pPr algn="l" defTabSz="523073">
              <a:spcAft>
                <a:spcPts val="572"/>
              </a:spcAft>
            </a:pPr>
            <a:r>
              <a:rPr lang="en-US" sz="618" b="1" noProof="0">
                <a:solidFill>
                  <a:schemeClr val="bg1"/>
                </a:solidFill>
                <a:cs typeface="Arial" panose="020B0604020202020204" pitchFamily="34" charset="0"/>
              </a:rPr>
              <a:t>ey.com</a:t>
            </a:r>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34151" y="-10759"/>
            <a:ext cx="6760238" cy="6854824"/>
          </a:xfrm>
          <a:prstGeom prst="rect">
            <a:avLst/>
          </a:prstGeom>
        </p:spPr>
      </p:pic>
    </p:spTree>
    <p:extLst>
      <p:ext uri="{BB962C8B-B14F-4D97-AF65-F5344CB8AC3E}">
        <p14:creationId xmlns:p14="http://schemas.microsoft.com/office/powerpoint/2010/main" val="3120361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grpSp>
        <p:nvGrpSpPr>
          <p:cNvPr id="2" name="Group 4">
            <a:extLst>
              <a:ext uri="{FF2B5EF4-FFF2-40B4-BE49-F238E27FC236}">
                <a16:creationId xmlns:a16="http://schemas.microsoft.com/office/drawing/2014/main" id="{8AFEFD0F-E346-E94B-83D9-4691FCD0E053}"/>
              </a:ext>
            </a:extLst>
          </p:cNvPr>
          <p:cNvGrpSpPr>
            <a:grpSpLocks noChangeAspect="1"/>
          </p:cNvGrpSpPr>
          <p:nvPr/>
        </p:nvGrpSpPr>
        <p:grpSpPr bwMode="auto">
          <a:xfrm>
            <a:off x="11287126" y="6367236"/>
            <a:ext cx="303213" cy="311150"/>
            <a:chOff x="7110" y="4004"/>
            <a:chExt cx="191" cy="196"/>
          </a:xfrm>
        </p:grpSpPr>
        <p:sp>
          <p:nvSpPr>
            <p:cNvPr id="3" name="Freeform 5">
              <a:extLst>
                <a:ext uri="{FF2B5EF4-FFF2-40B4-BE49-F238E27FC236}">
                  <a16:creationId xmlns:a16="http://schemas.microsoft.com/office/drawing/2014/main" id="{7DF8AEE4-9487-A64D-BFF4-4D3CF91C606D}"/>
                </a:ext>
              </a:extLst>
            </p:cNvPr>
            <p:cNvSpPr>
              <a:spLocks/>
            </p:cNvSpPr>
            <p:nvPr/>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4" name="Freeform 6">
              <a:extLst>
                <a:ext uri="{FF2B5EF4-FFF2-40B4-BE49-F238E27FC236}">
                  <a16:creationId xmlns:a16="http://schemas.microsoft.com/office/drawing/2014/main" id="{4C49FFA6-4E13-904E-AF73-7B5C75EFC811}"/>
                </a:ext>
              </a:extLst>
            </p:cNvPr>
            <p:cNvSpPr>
              <a:spLocks/>
            </p:cNvSpPr>
            <p:nvPr/>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sp>
          <p:nvSpPr>
            <p:cNvPr id="5" name="Freeform 7">
              <a:extLst>
                <a:ext uri="{FF2B5EF4-FFF2-40B4-BE49-F238E27FC236}">
                  <a16:creationId xmlns:a16="http://schemas.microsoft.com/office/drawing/2014/main" id="{649915F2-94DB-C140-9B52-91AADCF39F89}"/>
                </a:ext>
              </a:extLst>
            </p:cNvPr>
            <p:cNvSpPr>
              <a:spLocks/>
            </p:cNvSpPr>
            <p:nvPr/>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sz="1799"/>
            </a:p>
          </p:txBody>
        </p:sp>
      </p:grpSp>
    </p:spTree>
    <p:extLst>
      <p:ext uri="{BB962C8B-B14F-4D97-AF65-F5344CB8AC3E}">
        <p14:creationId xmlns:p14="http://schemas.microsoft.com/office/powerpoint/2010/main" val="47827160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2_Approved question tall">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C461766-5894-425C-B3D3-36E8C8703C7C}"/>
              </a:ext>
            </a:extLst>
          </p:cNvPr>
          <p:cNvPicPr>
            <a:picLocks noChangeAspect="1"/>
          </p:cNvPicPr>
          <p:nvPr/>
        </p:nvPicPr>
        <p:blipFill rotWithShape="1">
          <a:blip r:embed="rId4"/>
          <a:srcRect t="1449"/>
          <a:stretch/>
        </p:blipFill>
        <p:spPr>
          <a:xfrm>
            <a:off x="1" y="1"/>
            <a:ext cx="12198349" cy="6857999"/>
          </a:xfrm>
          <a:prstGeom prst="rect">
            <a:avLst/>
          </a:prstGeom>
        </p:spPr>
      </p:pic>
      <p:graphicFrame>
        <p:nvGraphicFramePr>
          <p:cNvPr id="3" name="Object 2" hidden="1"/>
          <p:cNvGraphicFramePr>
            <a:graphicFrameLocks noChangeAspect="1"/>
          </p:cNvGraphicFramePr>
          <p:nvPr>
            <p:custDataLst>
              <p:tags r:id="rId1"/>
            </p:custDataLst>
            <p:extLst>
              <p:ext uri="{D42A27DB-BD31-4B8C-83A1-F6EECF244321}">
                <p14:modId xmlns:p14="http://schemas.microsoft.com/office/powerpoint/2010/main" val="1619366133"/>
              </p:ext>
            </p:extLst>
          </p:nvPr>
        </p:nvGraphicFramePr>
        <p:xfrm>
          <a:off x="1826" y="1465"/>
          <a:ext cx="1812" cy="1439"/>
        </p:xfrm>
        <a:graphic>
          <a:graphicData uri="http://schemas.openxmlformats.org/presentationml/2006/ole">
            <mc:AlternateContent xmlns:mc="http://schemas.openxmlformats.org/markup-compatibility/2006">
              <mc:Choice xmlns:v="urn:schemas-microsoft-com:vml" Requires="v">
                <p:oleObj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826" y="1465"/>
                        <a:ext cx="1812" cy="1439"/>
                      </a:xfrm>
                      <a:prstGeom prst="rect">
                        <a:avLst/>
                      </a:prstGeom>
                    </p:spPr>
                  </p:pic>
                </p:oleObj>
              </mc:Fallback>
            </mc:AlternateContent>
          </a:graphicData>
        </a:graphic>
      </p:graphicFrame>
      <p:sp>
        <p:nvSpPr>
          <p:cNvPr id="16" name="Freeform: Shape 15">
            <a:extLst>
              <a:ext uri="{FF2B5EF4-FFF2-40B4-BE49-F238E27FC236}">
                <a16:creationId xmlns:a16="http://schemas.microsoft.com/office/drawing/2014/main" id="{0DF6CCFA-A2A1-4CD0-B6B4-DBADB2CA8AB9}"/>
              </a:ext>
            </a:extLst>
          </p:cNvPr>
          <p:cNvSpPr/>
          <p:nvPr/>
        </p:nvSpPr>
        <p:spPr>
          <a:xfrm rot="16200000">
            <a:off x="6119730" y="-1402671"/>
            <a:ext cx="3391192" cy="7769496"/>
          </a:xfrm>
          <a:custGeom>
            <a:avLst/>
            <a:gdLst>
              <a:gd name="connsiteX0" fmla="*/ 2574267 w 4117315"/>
              <a:gd name="connsiteY0" fmla="*/ 0 h 9489124"/>
              <a:gd name="connsiteX1" fmla="*/ 2574267 w 4117315"/>
              <a:gd name="connsiteY1" fmla="*/ 9489124 h 9489124"/>
              <a:gd name="connsiteX2" fmla="*/ 0 w 4117315"/>
              <a:gd name="connsiteY2" fmla="*/ 9489124 h 9489124"/>
              <a:gd name="connsiteX3" fmla="*/ 0 w 4117315"/>
              <a:gd name="connsiteY3" fmla="*/ 0 h 9489124"/>
              <a:gd name="connsiteX4" fmla="*/ 4117315 w 4117315"/>
              <a:gd name="connsiteY4" fmla="*/ 9472932 h 9489124"/>
              <a:gd name="connsiteX5" fmla="*/ 2574268 w 4117315"/>
              <a:gd name="connsiteY5" fmla="*/ 9472932 h 9489124"/>
              <a:gd name="connsiteX6" fmla="*/ 2574268 w 4117315"/>
              <a:gd name="connsiteY6" fmla="*/ 1 h 948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17315" h="9489124">
                <a:moveTo>
                  <a:pt x="2574267" y="0"/>
                </a:moveTo>
                <a:lnTo>
                  <a:pt x="2574267" y="9489124"/>
                </a:lnTo>
                <a:lnTo>
                  <a:pt x="0" y="9489124"/>
                </a:lnTo>
                <a:lnTo>
                  <a:pt x="0" y="0"/>
                </a:lnTo>
                <a:close/>
                <a:moveTo>
                  <a:pt x="4117315" y="9472932"/>
                </a:moveTo>
                <a:lnTo>
                  <a:pt x="2574268" y="9472932"/>
                </a:lnTo>
                <a:lnTo>
                  <a:pt x="2574268" y="1"/>
                </a:lnTo>
                <a:close/>
              </a:path>
            </a:pathLst>
          </a:custGeom>
          <a:solidFill>
            <a:schemeClr val="tx2">
              <a:alpha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28258" rIns="28258" rtlCol="0" anchor="ctr" anchorCtr="0">
            <a:noAutofit/>
          </a:bodyPr>
          <a:lstStyle/>
          <a:p>
            <a:pPr algn="ctr" defTabSz="564383" eaLnBrk="1">
              <a:lnSpc>
                <a:spcPct val="90000"/>
              </a:lnSpc>
            </a:pPr>
            <a:endParaRPr lang="en-US" sz="494" b="1" noProof="0">
              <a:solidFill>
                <a:srgbClr val="FF0000"/>
              </a:solidFill>
              <a:latin typeface="Arial Narrow" panose="020B0606020202030204" pitchFamily="34" charset="0"/>
              <a:cs typeface="Calibri" panose="020F0502020204030204" pitchFamily="34" charset="0"/>
            </a:endParaRPr>
          </a:p>
        </p:txBody>
      </p:sp>
      <p:pic>
        <p:nvPicPr>
          <p:cNvPr id="8" name="Picture 7"/>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3930579" y="777251"/>
            <a:ext cx="7769496" cy="3400425"/>
          </a:xfrm>
          <a:prstGeom prst="rect">
            <a:avLst/>
          </a:prstGeom>
          <a:ln>
            <a:noFill/>
          </a:ln>
        </p:spPr>
      </p:pic>
      <p:sp>
        <p:nvSpPr>
          <p:cNvPr id="4" name="Rectangle 3" hidden="1"/>
          <p:cNvSpPr/>
          <p:nvPr>
            <p:custDataLst>
              <p:tags r:id="rId2"/>
            </p:custDataLst>
          </p:nvPr>
        </p:nvSpPr>
        <p:spPr>
          <a:xfrm>
            <a:off x="2" y="0"/>
            <a:ext cx="158834" cy="158750"/>
          </a:xfrm>
          <a:prstGeom prst="rect">
            <a:avLst/>
          </a:prstGeom>
          <a:solidFill>
            <a:schemeClr val="tx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defTabSz="564383" eaLnBrk="1">
              <a:lnSpc>
                <a:spcPct val="100000"/>
              </a:lnSpc>
              <a:spcBef>
                <a:spcPct val="0"/>
              </a:spcBef>
              <a:spcAft>
                <a:spcPct val="0"/>
              </a:spcAft>
            </a:pPr>
            <a:endParaRPr lang="en-US" sz="1483" b="1" i="0" baseline="0">
              <a:solidFill>
                <a:srgbClr val="FF0000"/>
              </a:solidFill>
              <a:latin typeface="EYInterstate" panose="02000503020000020004" pitchFamily="2" charset="0"/>
              <a:ea typeface="+mj-ea"/>
              <a:cs typeface="Arial" panose="020B0604020202020204" pitchFamily="34" charset="0"/>
              <a:sym typeface="EYInterstate" panose="02000503020000020004" pitchFamily="2" charset="0"/>
            </a:endParaRPr>
          </a:p>
        </p:txBody>
      </p:sp>
      <p:sp>
        <p:nvSpPr>
          <p:cNvPr id="9" name="Title 1"/>
          <p:cNvSpPr>
            <a:spLocks noGrp="1"/>
          </p:cNvSpPr>
          <p:nvPr>
            <p:ph type="ctrTitle" hasCustomPrompt="1"/>
          </p:nvPr>
        </p:nvSpPr>
        <p:spPr>
          <a:xfrm>
            <a:off x="4194834" y="2209800"/>
            <a:ext cx="7241120" cy="860400"/>
          </a:xfrm>
          <a:prstGeom prst="rect">
            <a:avLst/>
          </a:prstGeom>
          <a:ln>
            <a:noFill/>
          </a:ln>
        </p:spPr>
        <p:txBody>
          <a:bodyPr vert="horz">
            <a:noAutofit/>
          </a:bodyPr>
          <a:lstStyle>
            <a:lvl1pPr>
              <a:defRPr sz="1483" baseline="0">
                <a:solidFill>
                  <a:schemeClr val="bg1"/>
                </a:solidFill>
                <a:latin typeface="EYInterstate" panose="02000503020000020004" pitchFamily="2" charset="0"/>
                <a:cs typeface="Arial" pitchFamily="34" charset="0"/>
              </a:defRPr>
            </a:lvl1pPr>
          </a:lstStyle>
          <a:p>
            <a:r>
              <a:rPr lang="en-US" noProof="0"/>
              <a:t>Xxx</a:t>
            </a:r>
          </a:p>
        </p:txBody>
      </p:sp>
      <p:sp>
        <p:nvSpPr>
          <p:cNvPr id="14" name="Subtitle 2"/>
          <p:cNvSpPr>
            <a:spLocks noGrp="1"/>
          </p:cNvSpPr>
          <p:nvPr>
            <p:ph type="subTitle" idx="1" hasCustomPrompt="1"/>
          </p:nvPr>
        </p:nvSpPr>
        <p:spPr>
          <a:xfrm>
            <a:off x="4194834" y="3180254"/>
            <a:ext cx="7241120" cy="645741"/>
          </a:xfrm>
          <a:prstGeom prst="rect">
            <a:avLst/>
          </a:prstGeom>
          <a:ln>
            <a:noFill/>
          </a:ln>
        </p:spPr>
        <p:txBody>
          <a:bodyPr>
            <a:noAutofit/>
          </a:bodyPr>
          <a:lstStyle>
            <a:lvl1pPr marL="0" indent="0" algn="l">
              <a:buNone/>
              <a:defRPr sz="1236">
                <a:solidFill>
                  <a:schemeClr val="bg1"/>
                </a:solidFill>
                <a:latin typeface="EYInterstate" panose="02000503020000020004" pitchFamily="2" charset="0"/>
                <a:cs typeface="Arial" pitchFamily="34" charset="0"/>
              </a:defRPr>
            </a:lvl1pPr>
            <a:lvl2pPr marL="0" indent="0" algn="l">
              <a:buNone/>
              <a:defRPr sz="926">
                <a:solidFill>
                  <a:srgbClr val="404040"/>
                </a:solidFill>
              </a:defRPr>
            </a:lvl2pPr>
            <a:lvl3pPr marL="540119" indent="0" algn="ctr">
              <a:buNone/>
              <a:defRPr>
                <a:solidFill>
                  <a:schemeClr val="tx1">
                    <a:tint val="75000"/>
                  </a:schemeClr>
                </a:solidFill>
              </a:defRPr>
            </a:lvl3pPr>
            <a:lvl4pPr marL="810179" indent="0" algn="ctr">
              <a:buNone/>
              <a:defRPr>
                <a:solidFill>
                  <a:schemeClr val="tx1">
                    <a:tint val="75000"/>
                  </a:schemeClr>
                </a:solidFill>
              </a:defRPr>
            </a:lvl4pPr>
            <a:lvl5pPr marL="1080242" indent="0" algn="ctr">
              <a:buNone/>
              <a:defRPr>
                <a:solidFill>
                  <a:schemeClr val="tx1">
                    <a:tint val="75000"/>
                  </a:schemeClr>
                </a:solidFill>
              </a:defRPr>
            </a:lvl5pPr>
            <a:lvl6pPr marL="1350302" indent="0" algn="ctr">
              <a:buNone/>
              <a:defRPr>
                <a:solidFill>
                  <a:schemeClr val="tx1">
                    <a:tint val="75000"/>
                  </a:schemeClr>
                </a:solidFill>
              </a:defRPr>
            </a:lvl6pPr>
            <a:lvl7pPr marL="1620359" indent="0" algn="ctr">
              <a:buNone/>
              <a:defRPr>
                <a:solidFill>
                  <a:schemeClr val="tx1">
                    <a:tint val="75000"/>
                  </a:schemeClr>
                </a:solidFill>
              </a:defRPr>
            </a:lvl7pPr>
            <a:lvl8pPr marL="1890422" indent="0" algn="ctr">
              <a:buNone/>
              <a:defRPr>
                <a:solidFill>
                  <a:schemeClr val="tx1">
                    <a:tint val="75000"/>
                  </a:schemeClr>
                </a:solidFill>
              </a:defRPr>
            </a:lvl8pPr>
            <a:lvl9pPr marL="2160482" indent="0" algn="ctr">
              <a:buNone/>
              <a:defRPr>
                <a:solidFill>
                  <a:schemeClr val="tx1">
                    <a:tint val="75000"/>
                  </a:schemeClr>
                </a:solidFill>
              </a:defRPr>
            </a:lvl9pPr>
          </a:lstStyle>
          <a:p>
            <a:pPr lvl="0"/>
            <a:r>
              <a:rPr lang="en-US" noProof="0"/>
              <a:t>Xxx project</a:t>
            </a:r>
          </a:p>
          <a:p>
            <a:pPr lvl="0"/>
            <a:r>
              <a:rPr lang="en-US" noProof="0"/>
              <a:t>Xxx 2021</a:t>
            </a:r>
          </a:p>
        </p:txBody>
      </p:sp>
      <p:sp>
        <p:nvSpPr>
          <p:cNvPr id="5" name="Rectangle 4">
            <a:extLst>
              <a:ext uri="{FF2B5EF4-FFF2-40B4-BE49-F238E27FC236}">
                <a16:creationId xmlns:a16="http://schemas.microsoft.com/office/drawing/2014/main" id="{F3549D5A-CE49-4B31-87F5-2BC04AB9BA27}"/>
              </a:ext>
            </a:extLst>
          </p:cNvPr>
          <p:cNvSpPr/>
          <p:nvPr/>
        </p:nvSpPr>
        <p:spPr>
          <a:xfrm>
            <a:off x="2" y="5146445"/>
            <a:ext cx="12198351" cy="1412133"/>
          </a:xfrm>
          <a:prstGeom prst="rect">
            <a:avLst/>
          </a:prstGeom>
          <a:solidFill>
            <a:srgbClr val="FFFFFF">
              <a:alpha val="74902"/>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ES" sz="741">
              <a:solidFill>
                <a:schemeClr val="tx1"/>
              </a:solidFill>
            </a:endParaRPr>
          </a:p>
        </p:txBody>
      </p:sp>
      <p:pic>
        <p:nvPicPr>
          <p:cNvPr id="2053" name="Picture 5">
            <a:extLst>
              <a:ext uri="{FF2B5EF4-FFF2-40B4-BE49-F238E27FC236}">
                <a16:creationId xmlns:a16="http://schemas.microsoft.com/office/drawing/2014/main" id="{203F1B10-4ADA-4CDE-B7E2-8EF5B84C340D}"/>
              </a:ext>
            </a:extLst>
          </p:cNvPr>
          <p:cNvPicPr>
            <a:picLocks noChangeAspect="1" noChangeArrowheads="1"/>
          </p:cNvPicPr>
          <p:nvPr/>
        </p:nvPicPr>
        <p:blipFill>
          <a:blip r:embed="rId8" cstate="screen">
            <a:extLst>
              <a:ext uri="{28A0092B-C50C-407E-A947-70E740481C1C}">
                <a14:useLocalDpi xmlns:a14="http://schemas.microsoft.com/office/drawing/2010/main" val="0"/>
              </a:ext>
            </a:extLst>
          </a:blip>
          <a:srcRect/>
          <a:stretch>
            <a:fillRect/>
          </a:stretch>
        </p:blipFill>
        <p:spPr bwMode="auto">
          <a:xfrm>
            <a:off x="10857928" y="5419725"/>
            <a:ext cx="747765" cy="747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36872060"/>
      </p:ext>
    </p:extLst>
  </p:cSld>
  <p:clrMapOvr>
    <a:masterClrMapping/>
  </p:clrMapOvr>
  <p:extLst>
    <p:ext uri="{DCECCB84-F9BA-43D5-87BE-67443E8EF086}">
      <p15:sldGuideLst xmlns:p15="http://schemas.microsoft.com/office/powerpoint/2012/main">
        <p15:guide id="1" orient="horz" pos="2447">
          <p15:clr>
            <a:srgbClr val="FBAE40"/>
          </p15:clr>
        </p15:guide>
        <p15:guide id="2" pos="3168">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1_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609919" y="201600"/>
            <a:ext cx="10982750" cy="860400"/>
          </a:xfrm>
          <a:prstGeom prst="rect">
            <a:avLst/>
          </a:prstGeom>
        </p:spPr>
        <p:txBody>
          <a:bodyPr/>
          <a:lstStyle>
            <a:lvl1pPr>
              <a:defRPr>
                <a:solidFill>
                  <a:schemeClr val="bg1"/>
                </a:solidFill>
                <a:latin typeface="EYInterstate" panose="02000503020000020004" pitchFamily="2" charset="0"/>
                <a:cs typeface="Arial" pitchFamily="34" charset="0"/>
              </a:defRPr>
            </a:lvl1pPr>
          </a:lstStyle>
          <a:p>
            <a:r>
              <a:rPr lang="en-US"/>
              <a:t>Click to edit Master title style</a:t>
            </a:r>
            <a:endParaRPr lang="en-GB"/>
          </a:p>
        </p:txBody>
      </p:sp>
      <p:sp>
        <p:nvSpPr>
          <p:cNvPr id="3" name="Content Placeholder 2"/>
          <p:cNvSpPr>
            <a:spLocks noGrp="1"/>
          </p:cNvSpPr>
          <p:nvPr>
            <p:ph idx="1"/>
          </p:nvPr>
        </p:nvSpPr>
        <p:spPr>
          <a:xfrm>
            <a:off x="609918" y="1425600"/>
            <a:ext cx="10978515" cy="4698977"/>
          </a:xfrm>
          <a:prstGeom prst="rect">
            <a:avLst/>
          </a:prstGeom>
        </p:spPr>
        <p:txBody>
          <a:bodyPr/>
          <a:lstStyle>
            <a:lvl1pPr>
              <a:defRPr>
                <a:solidFill>
                  <a:schemeClr val="bg1"/>
                </a:solidFill>
                <a:latin typeface="EYInterstate" panose="02000503020000020004" pitchFamily="2" charset="0"/>
                <a:cs typeface="Arial" pitchFamily="34" charset="0"/>
              </a:defRPr>
            </a:lvl1pPr>
            <a:lvl2pPr>
              <a:defRPr>
                <a:solidFill>
                  <a:schemeClr val="bg1"/>
                </a:solidFill>
                <a:latin typeface="EYInterstate" panose="02000503020000020004" pitchFamily="2" charset="0"/>
                <a:cs typeface="Arial" pitchFamily="34" charset="0"/>
              </a:defRPr>
            </a:lvl2pPr>
            <a:lvl3pPr>
              <a:defRPr>
                <a:solidFill>
                  <a:schemeClr val="bg1"/>
                </a:solidFill>
                <a:latin typeface="EYInterstate" panose="02000503020000020004" pitchFamily="2" charset="0"/>
                <a:cs typeface="Arial" pitchFamily="34" charset="0"/>
              </a:defRPr>
            </a:lvl3pPr>
            <a:lvl4pPr>
              <a:defRPr>
                <a:solidFill>
                  <a:schemeClr val="bg1"/>
                </a:solidFill>
                <a:latin typeface="EYInterstate" panose="02000503020000020004" pitchFamily="2" charset="0"/>
                <a:cs typeface="Arial" pitchFamily="34" charset="0"/>
              </a:defRPr>
            </a:lvl4pPr>
            <a:lvl5pPr>
              <a:defRPr>
                <a:solidFill>
                  <a:schemeClr val="bg1"/>
                </a:solidFill>
                <a:latin typeface="EYInterstate" panose="02000503020000020004" pitchFamily="2" charset="0"/>
                <a:cs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Line 10"/>
          <p:cNvSpPr>
            <a:spLocks noChangeShapeType="1"/>
          </p:cNvSpPr>
          <p:nvPr/>
        </p:nvSpPr>
        <p:spPr bwMode="auto">
          <a:xfrm>
            <a:off x="609918" y="1044000"/>
            <a:ext cx="10978515" cy="0"/>
          </a:xfrm>
          <a:prstGeom prst="line">
            <a:avLst/>
          </a:prstGeom>
          <a:noFill/>
          <a:ln w="19050">
            <a:solidFill>
              <a:schemeClr val="accent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a:solidFill>
                <a:srgbClr val="646464"/>
              </a:solidFill>
              <a:cs typeface="Arial" pitchFamily="34" charset="0"/>
            </a:endParaRPr>
          </a:p>
        </p:txBody>
      </p:sp>
      <p:sp>
        <p:nvSpPr>
          <p:cNvPr id="8" name="Line 11"/>
          <p:cNvSpPr>
            <a:spLocks noChangeShapeType="1"/>
          </p:cNvSpPr>
          <p:nvPr/>
        </p:nvSpPr>
        <p:spPr bwMode="auto">
          <a:xfrm>
            <a:off x="609918" y="6242400"/>
            <a:ext cx="10978515" cy="0"/>
          </a:xfrm>
          <a:prstGeom prst="line">
            <a:avLst/>
          </a:prstGeom>
          <a:noFill/>
          <a:ln w="3175">
            <a:solidFill>
              <a:schemeClr val="bg1"/>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800">
              <a:solidFill>
                <a:srgbClr val="646464"/>
              </a:solidFill>
              <a:cs typeface="Arial" pitchFamily="34" charset="0"/>
            </a:endParaRPr>
          </a:p>
        </p:txBody>
      </p:sp>
      <p:sp>
        <p:nvSpPr>
          <p:cNvPr id="4" name="Date Placeholder 3"/>
          <p:cNvSpPr>
            <a:spLocks noGrp="1"/>
          </p:cNvSpPr>
          <p:nvPr>
            <p:ph type="dt" sz="half" idx="10"/>
          </p:nvPr>
        </p:nvSpPr>
        <p:spPr>
          <a:xfrm>
            <a:off x="1624568" y="6496184"/>
            <a:ext cx="1585786" cy="201168"/>
          </a:xfrm>
          <a:prstGeom prst="rect">
            <a:avLst/>
          </a:prstGeom>
        </p:spPr>
        <p:txBody>
          <a:bodyPr/>
          <a:lstStyle/>
          <a:p>
            <a:r>
              <a:rPr lang="en-US">
                <a:solidFill>
                  <a:srgbClr val="646464"/>
                </a:solidFill>
              </a:rPr>
              <a:t>25 April 2016</a:t>
            </a:r>
          </a:p>
        </p:txBody>
      </p:sp>
    </p:spTree>
    <p:extLst>
      <p:ext uri="{BB962C8B-B14F-4D97-AF65-F5344CB8AC3E}">
        <p14:creationId xmlns:p14="http://schemas.microsoft.com/office/powerpoint/2010/main" val="40164825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7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3D032243-3131-466D-9331-4926BD8C5A52}" type="datetime3">
              <a:rPr lang="en-US" noProof="0" smtClean="0"/>
              <a:t>25 September 2025</a:t>
            </a:fld>
            <a:endParaRPr lang="en-US" noProof="0"/>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a:t>EY DE PPT Gallery</a:t>
            </a:r>
            <a:endParaRPr lang="en-US" noProof="0"/>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US" noProof="0"/>
              <a:t>Page </a:t>
            </a:r>
            <a:fld id="{F1BC30E3-FFE5-4B91-AA19-87A149EBB9EE}" type="slidenum">
              <a:rPr lang="en-US" noProof="0" smtClean="0"/>
              <a:pPr/>
              <a:t>‹#›</a:t>
            </a:fld>
            <a:endParaRPr lang="en-US" noProof="0"/>
          </a:p>
        </p:txBody>
      </p:sp>
      <p:sp>
        <p:nvSpPr>
          <p:cNvPr id="8" name="Line 10">
            <a:extLst>
              <a:ext uri="{FF2B5EF4-FFF2-40B4-BE49-F238E27FC236}">
                <a16:creationId xmlns:a16="http://schemas.microsoft.com/office/drawing/2014/main" id="{E3C29BC2-BC37-43DD-B618-05FAFA7E3D82}"/>
              </a:ext>
            </a:extLst>
          </p:cNvPr>
          <p:cNvSpPr>
            <a:spLocks noChangeShapeType="1"/>
          </p:cNvSpPr>
          <p:nvPr userDrawn="1"/>
        </p:nvSpPr>
        <p:spPr bwMode="auto">
          <a:xfrm>
            <a:off x="609918" y="10474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19932477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6_Cover">
    <p:spTree>
      <p:nvGrpSpPr>
        <p:cNvPr id="1" name=""/>
        <p:cNvGrpSpPr/>
        <p:nvPr/>
      </p:nvGrpSpPr>
      <p:grpSpPr>
        <a:xfrm>
          <a:off x="0" y="0"/>
          <a:ext cx="0" cy="0"/>
          <a:chOff x="0" y="0"/>
          <a:chExt cx="0" cy="0"/>
        </a:xfrm>
      </p:grpSpPr>
      <p:pic>
        <p:nvPicPr>
          <p:cNvPr id="20" name="Grafik 19">
            <a:extLst>
              <a:ext uri="{FF2B5EF4-FFF2-40B4-BE49-F238E27FC236}">
                <a16:creationId xmlns:a16="http://schemas.microsoft.com/office/drawing/2014/main" id="{27AFDD07-61AF-49C8-B074-26A39CFBB7EF}"/>
              </a:ext>
            </a:extLst>
          </p:cNvPr>
          <p:cNvPicPr>
            <a:picLocks noChangeAspect="1"/>
          </p:cNvPicPr>
          <p:nvPr userDrawn="1"/>
        </p:nvPicPr>
        <p:blipFill rotWithShape="1">
          <a:blip r:embed="rId4" cstate="screen">
            <a:extLst>
              <a:ext uri="{28A0092B-C50C-407E-A947-70E740481C1C}">
                <a14:useLocalDpi xmlns:a14="http://schemas.microsoft.com/office/drawing/2010/main" val="0"/>
              </a:ext>
            </a:extLst>
          </a:blip>
          <a:srcRect/>
          <a:stretch/>
        </p:blipFill>
        <p:spPr>
          <a:xfrm>
            <a:off x="3176" y="1"/>
            <a:ext cx="12195174" cy="6858000"/>
          </a:xfrm>
          <a:prstGeom prst="rect">
            <a:avLst/>
          </a:prstGeom>
        </p:spPr>
      </p:pic>
      <p:graphicFrame>
        <p:nvGraphicFramePr>
          <p:cNvPr id="11" name="Objekt 10" hidden="1">
            <a:extLst>
              <a:ext uri="{FF2B5EF4-FFF2-40B4-BE49-F238E27FC236}">
                <a16:creationId xmlns:a16="http://schemas.microsoft.com/office/drawing/2014/main" id="{576DE017-86A7-4C6D-BB8C-59DE6F188C12}"/>
              </a:ext>
            </a:extLst>
          </p:cNvPr>
          <p:cNvGraphicFramePr>
            <a:graphicFrameLocks noChangeAspect="1"/>
          </p:cNvGraphicFramePr>
          <p:nvPr userDrawn="1">
            <p:custDataLst>
              <p:tags r:id="rId1"/>
            </p:custDataLst>
            <p:extLst>
              <p:ext uri="{D42A27DB-BD31-4B8C-83A1-F6EECF244321}">
                <p14:modId xmlns:p14="http://schemas.microsoft.com/office/powerpoint/2010/main" val="37076525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5" imgW="352" imgH="318" progId="TCLayout.ActiveDocument.1">
                  <p:embed/>
                </p:oleObj>
              </mc:Choice>
              <mc:Fallback>
                <p:oleObj name="think-cell Folie" r:id="rId5" imgW="352" imgH="318" progId="TCLayout.ActiveDocument.1">
                  <p:embed/>
                  <p:pic>
                    <p:nvPicPr>
                      <p:cNvPr id="11" name="Objekt 10" hidden="1">
                        <a:extLst>
                          <a:ext uri="{FF2B5EF4-FFF2-40B4-BE49-F238E27FC236}">
                            <a16:creationId xmlns:a16="http://schemas.microsoft.com/office/drawing/2014/main" id="{576DE017-86A7-4C6D-BB8C-59DE6F188C12}"/>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0" name="Rechteck 9" hidden="1">
            <a:extLst>
              <a:ext uri="{FF2B5EF4-FFF2-40B4-BE49-F238E27FC236}">
                <a16:creationId xmlns:a16="http://schemas.microsoft.com/office/drawing/2014/main" id="{5D5E9AE9-AEC6-45A6-BB0F-E145C7CB6D04}"/>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itle 1"/>
          <p:cNvSpPr>
            <a:spLocks noGrp="1"/>
          </p:cNvSpPr>
          <p:nvPr>
            <p:ph type="ctrTitle" hasCustomPrompt="1"/>
          </p:nvPr>
        </p:nvSpPr>
        <p:spPr>
          <a:xfrm>
            <a:off x="900329" y="1954221"/>
            <a:ext cx="4328932" cy="979702"/>
          </a:xfrm>
        </p:spPr>
        <p:txBody>
          <a:bodyPr/>
          <a:lstStyle>
            <a:lvl1pPr>
              <a:defRPr sz="3000" b="0">
                <a:solidFill>
                  <a:schemeClr val="bg1"/>
                </a:solidFill>
                <a:latin typeface="EYInterstate Light" panose="02000506000000020004" pitchFamily="2" charset="0"/>
                <a:cs typeface="Arial" pitchFamily="34" charset="0"/>
              </a:defRPr>
            </a:lvl1pPr>
          </a:lstStyle>
          <a:p>
            <a:r>
              <a:rPr lang="en-US" noProof="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bg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a:t>Click to edit Master subtitle style</a:t>
            </a:r>
          </a:p>
        </p:txBody>
      </p:sp>
      <p:pic>
        <p:nvPicPr>
          <p:cNvPr id="12" name="Grafik 11">
            <a:extLst>
              <a:ext uri="{FF2B5EF4-FFF2-40B4-BE49-F238E27FC236}">
                <a16:creationId xmlns:a16="http://schemas.microsoft.com/office/drawing/2014/main" id="{CA136E10-210B-4129-8270-AB5126B48E2F}"/>
              </a:ext>
            </a:extLst>
          </p:cNvPr>
          <p:cNvPicPr>
            <a:picLocks noChangeAspect="1"/>
          </p:cNvPicPr>
          <p:nvPr userDrawn="1"/>
        </p:nvPicPr>
        <p:blipFill rotWithShape="1">
          <a:blip r:embed="rId7" cstate="screen">
            <a:extLst>
              <a:ext uri="{BEBA8EAE-BF5A-486C-A8C5-ECC9F3942E4B}">
                <a14:imgProps xmlns:a14="http://schemas.microsoft.com/office/drawing/2010/main">
                  <a14:imgLayer r:embed="rId8">
                    <a14:imgEffect>
                      <a14:backgroundRemoval t="9966" b="100000" l="1667" r="95917">
                        <a14:foregroundMark x1="4583" y1="56588" x2="7750" y2="61824"/>
                        <a14:foregroundMark x1="7750" y1="61824" x2="66167" y2="91892"/>
                        <a14:foregroundMark x1="66167" y1="91892" x2="80417" y2="94257"/>
                        <a14:foregroundMark x1="80417" y1="94257" x2="84583" y2="94257"/>
                        <a14:foregroundMark x1="84583" y1="94257" x2="43750" y2="95270"/>
                        <a14:foregroundMark x1="43750" y1="95270" x2="9000" y2="78547"/>
                        <a14:foregroundMark x1="9000" y1="78547" x2="11917" y2="86824"/>
                        <a14:foregroundMark x1="11917" y1="86824" x2="23000" y2="96791"/>
                        <a14:foregroundMark x1="23000" y1="96791" x2="51917" y2="99831"/>
                        <a14:foregroundMark x1="1667" y1="76858" x2="8167" y2="99831"/>
                        <a14:foregroundMark x1="1667" y1="76858" x2="1083" y2="68750"/>
                        <a14:foregroundMark x1="1083" y1="68750" x2="1833" y2="60811"/>
                        <a14:foregroundMark x1="1833" y1="60811" x2="6417" y2="58108"/>
                        <a14:foregroundMark x1="6417" y1="58108" x2="86583" y2="96791"/>
                        <a14:foregroundMark x1="86583" y1="96791" x2="91833" y2="96622"/>
                        <a14:foregroundMark x1="91833" y1="96622" x2="96500" y2="97297"/>
                        <a14:foregroundMark x1="96417" y1="97297" x2="94500" y2="99831"/>
                        <a14:foregroundMark x1="2500" y1="51520" x2="3333" y2="60135"/>
                        <a14:foregroundMark x1="3333" y1="60135" x2="5917" y2="66723"/>
                        <a14:foregroundMark x1="5917" y1="66723" x2="25000" y2="82095"/>
                        <a14:foregroundMark x1="25000" y1="82095" x2="24750" y2="81250"/>
                        <a14:foregroundMark x1="37667" y1="80405" x2="29083" y2="78378"/>
                        <a14:foregroundMark x1="42500" y1="83784" x2="38583" y2="83277"/>
                        <a14:foregroundMark x1="38583" y1="83277" x2="38500" y2="83108"/>
                        <a14:foregroundMark x1="29000" y1="79899" x2="27167" y2="79730"/>
                        <a14:foregroundMark x1="1667" y1="51858" x2="2250" y2="77872"/>
                        <a14:foregroundMark x1="26333" y1="78716" x2="30583" y2="79899"/>
                        <a14:foregroundMark x1="30583" y1="79899" x2="28417" y2="80236"/>
                        <a14:foregroundMark x1="70250" y1="79223" x2="71917" y2="79392"/>
                        <a14:foregroundMark x1="71083" y1="78547" x2="67250" y2="77872"/>
                        <a14:foregroundMark x1="72583" y1="79730" x2="68083" y2="77196"/>
                        <a14:foregroundMark x1="75417" y1="83615" x2="79583" y2="88176"/>
                        <a14:foregroundMark x1="79583" y1="88176" x2="95917" y2="92230"/>
                        <a14:foregroundMark x1="76333" y1="83615" x2="75583" y2="81419"/>
                        <a14:foregroundMark x1="77250" y1="82095" x2="74917" y2="80405"/>
                        <a14:backgroundMark x1="23667" y1="35135" x2="78250" y2="64358"/>
                        <a14:backgroundMark x1="78250" y1="64358" x2="78333" y2="64189"/>
                        <a14:backgroundMark x1="75250" y1="75169" x2="78167" y2="80236"/>
                        <a14:backgroundMark x1="78167" y1="80236" x2="85667" y2="82939"/>
                        <a14:backgroundMark x1="85667" y1="82939" x2="88250" y2="76520"/>
                        <a14:backgroundMark x1="88250" y1="76520" x2="81000" y2="71115"/>
                        <a14:backgroundMark x1="81000" y1="71115" x2="77000" y2="71284"/>
                        <a14:backgroundMark x1="77000" y1="71284" x2="76083" y2="78209"/>
                        <a14:backgroundMark x1="92000" y1="87331" x2="92667" y2="86655"/>
                        <a14:backgroundMark x1="92667" y1="86655" x2="88500" y2="79054"/>
                        <a14:backgroundMark x1="88500" y1="79054" x2="84083" y2="81757"/>
                        <a14:backgroundMark x1="84083" y1="81757" x2="85667" y2="85811"/>
                        <a14:backgroundMark x1="87667" y1="86318" x2="90583" y2="80236"/>
                        <a14:backgroundMark x1="90583" y1="80236" x2="83667" y2="75000"/>
                        <a14:backgroundMark x1="83667" y1="75000" x2="79750" y2="78547"/>
                        <a14:backgroundMark x1="79750" y1="78547" x2="76417" y2="74831"/>
                        <a14:backgroundMark x1="76417" y1="74831" x2="72833" y2="76520"/>
                        <a14:backgroundMark x1="32750" y1="25507" x2="37167" y2="31250"/>
                        <a14:backgroundMark x1="37167" y1="31250" x2="42583" y2="31757"/>
                        <a14:backgroundMark x1="42583" y1="31757" x2="45583" y2="25338"/>
                        <a14:backgroundMark x1="45583" y1="25338" x2="38667" y2="22466"/>
                        <a14:backgroundMark x1="38667" y1="22466" x2="34417" y2="27534"/>
                        <a14:backgroundMark x1="34417" y1="27534" x2="40000" y2="33108"/>
                        <a14:backgroundMark x1="40000" y1="33108" x2="45667" y2="32939"/>
                        <a14:backgroundMark x1="45667" y1="32939" x2="43667" y2="23480"/>
                        <a14:backgroundMark x1="43667" y1="23480" x2="37000" y2="22128"/>
                        <a14:backgroundMark x1="37000" y1="22128" x2="34667" y2="28547"/>
                        <a14:backgroundMark x1="34667" y1="28547" x2="38000" y2="32601"/>
                        <a14:backgroundMark x1="38000" y1="32601" x2="43250" y2="33953"/>
                        <a14:backgroundMark x1="43250" y1="33953" x2="47833" y2="31081"/>
                        <a14:backgroundMark x1="47833" y1="31081" x2="48500" y2="20608"/>
                        <a14:backgroundMark x1="48500" y1="20608" x2="43750" y2="17905"/>
                        <a14:backgroundMark x1="43750" y1="17905" x2="37917" y2="19764"/>
                        <a14:backgroundMark x1="37917" y1="19764" x2="35000" y2="24831"/>
                        <a14:backgroundMark x1="35000" y1="24831" x2="36417" y2="29561"/>
                        <a14:backgroundMark x1="71500" y1="75845" x2="74083" y2="77196"/>
                        <a14:backgroundMark x1="75833" y1="78209" x2="75167" y2="70608"/>
                        <a14:backgroundMark x1="75167" y1="70608" x2="69750" y2="73480"/>
                        <a14:backgroundMark x1="69750" y1="73480" x2="69833" y2="75000"/>
                      </a14:backgroundRemoval>
                    </a14:imgEffect>
                  </a14:imgLayer>
                </a14:imgProps>
              </a:ext>
              <a:ext uri="{28A0092B-C50C-407E-A947-70E740481C1C}">
                <a14:useLocalDpi xmlns:a14="http://schemas.microsoft.com/office/drawing/2010/main" val="0"/>
              </a:ext>
            </a:extLst>
          </a:blip>
          <a:srcRect/>
          <a:stretch/>
        </p:blipFill>
        <p:spPr>
          <a:xfrm>
            <a:off x="3176" y="1"/>
            <a:ext cx="12195174" cy="6858000"/>
          </a:xfrm>
          <a:prstGeom prst="rect">
            <a:avLst/>
          </a:prstGeom>
        </p:spPr>
      </p:pic>
      <p:grpSp>
        <p:nvGrpSpPr>
          <p:cNvPr id="5" name="Group 4">
            <a:extLst>
              <a:ext uri="{FF2B5EF4-FFF2-40B4-BE49-F238E27FC236}">
                <a16:creationId xmlns:a16="http://schemas.microsoft.com/office/drawing/2014/main" id="{C8422AE9-8257-41A9-AB41-1F10585C886F}"/>
              </a:ext>
            </a:extLst>
          </p:cNvPr>
          <p:cNvGrpSpPr>
            <a:grpSpLocks noChangeAspect="1"/>
          </p:cNvGrpSpPr>
          <p:nvPr userDrawn="1"/>
        </p:nvGrpSpPr>
        <p:grpSpPr bwMode="invGray">
          <a:xfrm>
            <a:off x="10364788" y="4960938"/>
            <a:ext cx="1225550" cy="1435100"/>
            <a:chOff x="6529" y="3125"/>
            <a:chExt cx="772" cy="904"/>
          </a:xfrm>
        </p:grpSpPr>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6529" y="3125"/>
              <a:ext cx="619" cy="226"/>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6529" y="3444"/>
              <a:ext cx="772" cy="585"/>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grpSp>
    </p:spTree>
    <p:extLst>
      <p:ext uri="{BB962C8B-B14F-4D97-AF65-F5344CB8AC3E}">
        <p14:creationId xmlns:p14="http://schemas.microsoft.com/office/powerpoint/2010/main" val="206278902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Standar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9918" y="294200"/>
            <a:ext cx="10978515" cy="590400"/>
          </a:xfrm>
        </p:spPr>
        <p:txBody>
          <a:bodyPr/>
          <a:lstStyle>
            <a:lvl1pPr>
              <a:defRPr>
                <a:solidFill>
                  <a:schemeClr val="bg1"/>
                </a:solidFill>
              </a:defRPr>
            </a:lvl1pPr>
          </a:lstStyle>
          <a:p>
            <a:r>
              <a:rPr lang="en-US" noProof="0"/>
              <a:t>Click to edit Master title style</a:t>
            </a:r>
          </a:p>
        </p:txBody>
      </p:sp>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lvl1pPr>
              <a:defRPr>
                <a:solidFill>
                  <a:schemeClr val="bg1"/>
                </a:solidFill>
              </a:defRPr>
            </a:lvl1pPr>
          </a:lstStyle>
          <a:p>
            <a:fld id="{77591A49-7FFA-4990-BBC5-982E65BA7057}" type="datetime3">
              <a:rPr lang="de-DE" smtClean="0"/>
              <a:pPr/>
              <a:t>25/09/25</a:t>
            </a:fld>
            <a:endParaRPr lang="de-DE"/>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lvl1pPr>
              <a:defRPr>
                <a:solidFill>
                  <a:schemeClr val="bg1"/>
                </a:solidFill>
              </a:defRPr>
            </a:lvl1pPr>
          </a:lstStyle>
          <a:p>
            <a:r>
              <a:rPr lang="de-DE"/>
              <a:t>EY DE PPT Gallery</a:t>
            </a:r>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lvl1pPr>
              <a:defRPr>
                <a:solidFill>
                  <a:schemeClr val="bg1"/>
                </a:solidFill>
              </a:defRPr>
            </a:lvl1pPr>
          </a:lstStyle>
          <a:p>
            <a:r>
              <a:rPr lang="en-US"/>
              <a:t>Page </a:t>
            </a:r>
            <a:fld id="{F1BC30E3-FFE5-4B91-AA19-87A149EBB9EE}" type="slidenum">
              <a:rPr lang="en-US" smtClean="0"/>
              <a:pPr/>
              <a:t>‹#›</a:t>
            </a:fld>
            <a:endParaRPr lang="en-US"/>
          </a:p>
        </p:txBody>
      </p:sp>
      <p:sp>
        <p:nvSpPr>
          <p:cNvPr id="10" name="Textplatzhalter 9"/>
          <p:cNvSpPr>
            <a:spLocks noGrp="1"/>
          </p:cNvSpPr>
          <p:nvPr>
            <p:ph type="body" sz="quarter" idx="14" hasCustomPrompt="1"/>
          </p:nvPr>
        </p:nvSpPr>
        <p:spPr>
          <a:xfrm>
            <a:off x="609916" y="1137920"/>
            <a:ext cx="3452493" cy="913411"/>
          </a:xfrm>
          <a:prstGeom prst="rect">
            <a:avLst/>
          </a:prstGeom>
        </p:spPr>
        <p:txBody>
          <a:bodyPr vert="horz" wrap="square" lIns="0" tIns="0" rIns="0" bIns="0" rtlCol="0" anchor="t">
            <a:noAutofit/>
          </a:bodyPr>
          <a:lstStyle>
            <a:lvl1pPr marL="0" marR="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lang="en-US" noProof="0" dirty="0" smtClean="0"/>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2pPr>
            <a:lvl3pPr marL="511175" marR="0"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3pPr>
            <a:lvl4pPr marL="746125" marR="0"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4pPr>
            <a:lvl5pPr marL="944563" marR="0"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lang="en-US" noProof="0" dirty="0" smtClean="0"/>
            </a:lvl5pPr>
          </a:lstStyle>
          <a:p>
            <a:pPr marL="0" marR="0" lvl="0" indent="0"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Click to edit Master text styles</a:t>
            </a:r>
          </a:p>
          <a:p>
            <a:pPr marL="271463" marR="0" lvl="1"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20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Second level</a:t>
            </a:r>
          </a:p>
          <a:p>
            <a:pPr marL="511175" marR="0" lvl="2" indent="-2333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8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Third level</a:t>
            </a:r>
          </a:p>
          <a:p>
            <a:pPr marL="746125" marR="0" lvl="3" indent="-231775"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6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Fourth level</a:t>
            </a:r>
          </a:p>
          <a:p>
            <a:pPr marL="944563" marR="0" lvl="4" indent="-20161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a:pPr>
            <a:r>
              <a:rPr kumimoji="0" lang="en-US" sz="1400" b="0" i="0" u="none" strike="noStrike" kern="1200" cap="none" spc="0" normalizeH="0" baseline="0" noProof="0">
                <a:ln>
                  <a:noFill/>
                </a:ln>
                <a:solidFill>
                  <a:prstClr val="white"/>
                </a:solidFill>
                <a:effectLst/>
                <a:uLnTx/>
                <a:uFillTx/>
                <a:latin typeface="EYInterstate Light" panose="02000506000000020004" pitchFamily="2" charset="0"/>
                <a:ea typeface="+mn-ea"/>
                <a:cs typeface="+mn-cs"/>
              </a:rPr>
              <a:t>Text</a:t>
            </a:r>
          </a:p>
        </p:txBody>
      </p:sp>
      <p:sp>
        <p:nvSpPr>
          <p:cNvPr id="7" name="Line 10">
            <a:extLst>
              <a:ext uri="{FF2B5EF4-FFF2-40B4-BE49-F238E27FC236}">
                <a16:creationId xmlns:a16="http://schemas.microsoft.com/office/drawing/2014/main" id="{FBB59D39-6114-41B0-8E75-E6A062D80427}"/>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867457756"/>
      </p:ext>
    </p:extLst>
  </p:cSld>
  <p:clrMapOvr>
    <a:masterClrMapping/>
  </p:clrMapOvr>
  <p:extLst>
    <p:ext uri="{DCECCB84-F9BA-43D5-87BE-67443E8EF086}">
      <p15:sldGuideLst xmlns:p15="http://schemas.microsoft.com/office/powerpoint/2012/main">
        <p15:guide id="1" orient="horz" pos="56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4_Standard">
    <p:spTree>
      <p:nvGrpSpPr>
        <p:cNvPr id="1" name=""/>
        <p:cNvGrpSpPr/>
        <p:nvPr/>
      </p:nvGrpSpPr>
      <p:grpSpPr>
        <a:xfrm>
          <a:off x="0" y="0"/>
          <a:ext cx="0" cy="0"/>
          <a:chOff x="0" y="0"/>
          <a:chExt cx="0" cy="0"/>
        </a:xfrm>
      </p:grpSpPr>
      <p:pic>
        <p:nvPicPr>
          <p:cNvPr id="17" name="Picture 5">
            <a:extLst>
              <a:ext uri="{FF2B5EF4-FFF2-40B4-BE49-F238E27FC236}">
                <a16:creationId xmlns:a16="http://schemas.microsoft.com/office/drawing/2014/main" id="{4C7BCABB-32D3-42EB-9E03-9DA2EF61030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a:xfrm>
            <a:off x="-1" y="1133"/>
            <a:ext cx="12198351" cy="6861572"/>
          </a:xfrm>
          <a:prstGeom prst="rect">
            <a:avLst/>
          </a:prstGeom>
        </p:spPr>
      </p:pic>
      <p:sp>
        <p:nvSpPr>
          <p:cNvPr id="18" name="Rectangle 1">
            <a:extLst>
              <a:ext uri="{FF2B5EF4-FFF2-40B4-BE49-F238E27FC236}">
                <a16:creationId xmlns:a16="http://schemas.microsoft.com/office/drawing/2014/main" id="{718D1579-E3C4-443A-89CF-388267001CDE}"/>
              </a:ext>
            </a:extLst>
          </p:cNvPr>
          <p:cNvSpPr/>
          <p:nvPr userDrawn="1"/>
        </p:nvSpPr>
        <p:spPr>
          <a:xfrm flipH="1">
            <a:off x="-11" y="0"/>
            <a:ext cx="12198351" cy="6862705"/>
          </a:xfrm>
          <a:prstGeom prst="rect">
            <a:avLst/>
          </a:prstGeom>
          <a:gradFill flip="none" rotWithShape="1">
            <a:gsLst>
              <a:gs pos="11000">
                <a:schemeClr val="tx1">
                  <a:alpha val="0"/>
                </a:schemeClr>
              </a:gs>
              <a:gs pos="98000">
                <a:schemeClr val="tx1">
                  <a:alpha val="90000"/>
                </a:schemeClr>
              </a:gs>
            </a:gsLst>
            <a:lin ang="5400000" scaled="0"/>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2E2E38"/>
              </a:solidFill>
              <a:effectLst/>
              <a:uLnTx/>
              <a:uFillTx/>
            </a:endParaRPr>
          </a:p>
        </p:txBody>
      </p:sp>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extLst>
              <p:ext uri="{D42A27DB-BD31-4B8C-83A1-F6EECF244321}">
                <p14:modId xmlns:p14="http://schemas.microsoft.com/office/powerpoint/2010/main" val="13356396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52" imgH="318" progId="TCLayout.ActiveDocument.1">
                  <p:embed/>
                </p:oleObj>
              </mc:Choice>
              <mc:Fallback>
                <p:oleObj name="think-cell Slide" r:id="rId5"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6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grpSp>
        <p:nvGrpSpPr>
          <p:cNvPr id="9" name="Group 4">
            <a:extLst>
              <a:ext uri="{FF2B5EF4-FFF2-40B4-BE49-F238E27FC236}">
                <a16:creationId xmlns:a16="http://schemas.microsoft.com/office/drawing/2014/main" id="{1B1E4911-762E-4A14-B7E6-C8E2AADAC0CB}"/>
              </a:ext>
            </a:extLst>
          </p:cNvPr>
          <p:cNvGrpSpPr>
            <a:grpSpLocks noChangeAspect="1"/>
          </p:cNvGrpSpPr>
          <p:nvPr userDrawn="1"/>
        </p:nvGrpSpPr>
        <p:grpSpPr bwMode="auto">
          <a:xfrm>
            <a:off x="11287125" y="6356350"/>
            <a:ext cx="303213" cy="311150"/>
            <a:chOff x="7110" y="4004"/>
            <a:chExt cx="191" cy="196"/>
          </a:xfrm>
        </p:grpSpPr>
        <p:sp>
          <p:nvSpPr>
            <p:cNvPr id="10" name="Freeform 5">
              <a:extLst>
                <a:ext uri="{FF2B5EF4-FFF2-40B4-BE49-F238E27FC236}">
                  <a16:creationId xmlns:a16="http://schemas.microsoft.com/office/drawing/2014/main" id="{BEC0C40A-F174-4133-BBFC-C328CC1F58F7}"/>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Freeform 6">
              <a:extLst>
                <a:ext uri="{FF2B5EF4-FFF2-40B4-BE49-F238E27FC236}">
                  <a16:creationId xmlns:a16="http://schemas.microsoft.com/office/drawing/2014/main" id="{6F465BC5-1F48-42E0-85DD-A3B37319B7A3}"/>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3" name="Freeform 7">
              <a:extLst>
                <a:ext uri="{FF2B5EF4-FFF2-40B4-BE49-F238E27FC236}">
                  <a16:creationId xmlns:a16="http://schemas.microsoft.com/office/drawing/2014/main" id="{FB37A6E2-CCA0-4796-8D75-E6205DFADB62}"/>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4" name="Title 1">
            <a:extLst>
              <a:ext uri="{FF2B5EF4-FFF2-40B4-BE49-F238E27FC236}">
                <a16:creationId xmlns:a16="http://schemas.microsoft.com/office/drawing/2014/main" id="{A0F52ABD-8248-4CFD-BBB1-C4BF7477C72F}"/>
              </a:ext>
            </a:extLst>
          </p:cNvPr>
          <p:cNvSpPr>
            <a:spLocks noGrp="1"/>
          </p:cNvSpPr>
          <p:nvPr>
            <p:ph type="title"/>
          </p:nvPr>
        </p:nvSpPr>
        <p:spPr>
          <a:xfrm>
            <a:off x="609918" y="294200"/>
            <a:ext cx="10978515" cy="603422"/>
          </a:xfrm>
        </p:spPr>
        <p:txBody>
          <a:bodyPr/>
          <a:lstStyle>
            <a:lvl1pPr>
              <a:defRPr sz="2600">
                <a:solidFill>
                  <a:schemeClr val="bg1"/>
                </a:solidFill>
              </a:defRPr>
            </a:lvl1pPr>
          </a:lstStyle>
          <a:p>
            <a:r>
              <a:rPr lang="en-US"/>
              <a:t>Click to edit Master title style</a:t>
            </a:r>
            <a:endParaRPr lang="en-GB"/>
          </a:p>
        </p:txBody>
      </p:sp>
      <p:sp>
        <p:nvSpPr>
          <p:cNvPr id="15" name="Content Placeholder 2">
            <a:extLst>
              <a:ext uri="{FF2B5EF4-FFF2-40B4-BE49-F238E27FC236}">
                <a16:creationId xmlns:a16="http://schemas.microsoft.com/office/drawing/2014/main" id="{EA4146C4-1406-4248-9CE2-4F622C7CA9A3}"/>
              </a:ext>
            </a:extLst>
          </p:cNvPr>
          <p:cNvSpPr>
            <a:spLocks noGrp="1"/>
          </p:cNvSpPr>
          <p:nvPr>
            <p:ph idx="1" hasCustomPrompt="1"/>
          </p:nvPr>
        </p:nvSpPr>
        <p:spPr>
          <a:xfrm>
            <a:off x="609917" y="1137920"/>
            <a:ext cx="10978515" cy="4954905"/>
          </a:xfrm>
        </p:spPr>
        <p:txBody>
          <a:bodyPr/>
          <a:lstStyle>
            <a:lvl1pPr marL="356616"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2000">
                <a:solidFill>
                  <a:schemeClr val="bg1"/>
                </a:solidFill>
              </a:defRPr>
            </a:lvl1pPr>
            <a:lvl2pPr marL="713232"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800">
                <a:solidFill>
                  <a:schemeClr val="bg1"/>
                </a:solidFill>
              </a:defRPr>
            </a:lvl2pPr>
            <a:lvl3pPr marL="1069848"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600">
                <a:solidFill>
                  <a:schemeClr val="bg1"/>
                </a:solidFill>
              </a:defRPr>
            </a:lvl3pPr>
            <a:lvl4pPr marL="1426464"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400">
                <a:solidFill>
                  <a:schemeClr val="bg1"/>
                </a:solidFill>
              </a:defRPr>
            </a:lvl4pPr>
            <a:lvl5pPr marL="1783080" marR="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sz="1200">
                <a:solidFill>
                  <a:schemeClr val="bg1"/>
                </a:solidFill>
              </a:defRPr>
            </a:lvl5pPr>
          </a:lstStyle>
          <a:p>
            <a:pPr marL="356616" marR="0" lvl="0"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2000" b="0" i="0" u="none" strike="noStrike" kern="1200" cap="none" spc="0" normalizeH="0" baseline="0" noProof="0">
                <a:ln>
                  <a:noFill/>
                </a:ln>
                <a:solidFill>
                  <a:prstClr val="white"/>
                </a:solidFill>
                <a:effectLst/>
                <a:uLnTx/>
                <a:uFillTx/>
                <a:latin typeface="Arial"/>
                <a:ea typeface="+mn-ea"/>
                <a:cs typeface="+mn-cs"/>
              </a:rPr>
              <a:t>Click to edit Master text styles</a:t>
            </a:r>
          </a:p>
          <a:p>
            <a:pPr marL="713232" marR="0" lvl="1"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Second level</a:t>
            </a:r>
          </a:p>
          <a:p>
            <a:pPr marL="1069848" marR="0" lvl="2"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600" b="0" i="0" u="none" strike="noStrike" kern="1200" cap="none" spc="0" normalizeH="0" baseline="0" noProof="0">
                <a:ln>
                  <a:noFill/>
                </a:ln>
                <a:solidFill>
                  <a:prstClr val="white"/>
                </a:solidFill>
                <a:effectLst/>
                <a:uLnTx/>
                <a:uFillTx/>
                <a:latin typeface="Arial"/>
                <a:ea typeface="+mn-ea"/>
                <a:cs typeface="+mn-cs"/>
              </a:rPr>
              <a:t>Third level</a:t>
            </a:r>
          </a:p>
          <a:p>
            <a:pPr marL="1426464" marR="0" lvl="3"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400" b="0" i="0" u="none" strike="noStrike" kern="1200" cap="none" spc="0" normalizeH="0" baseline="0" noProof="0">
                <a:ln>
                  <a:noFill/>
                </a:ln>
                <a:solidFill>
                  <a:prstClr val="white"/>
                </a:solidFill>
                <a:effectLst/>
                <a:uLnTx/>
                <a:uFillTx/>
                <a:latin typeface="Arial"/>
                <a:ea typeface="+mn-ea"/>
                <a:cs typeface="+mn-cs"/>
              </a:rPr>
              <a:t>Fourth level</a:t>
            </a:r>
          </a:p>
          <a:p>
            <a:pPr marL="1783080" marR="0" lvl="4" indent="-356616" algn="l" defTabSz="914400" rtl="0" eaLnBrk="1" fontAlgn="auto" latinLnBrk="0" hangingPunct="1">
              <a:lnSpc>
                <a:spcPct val="100000"/>
              </a:lnSpc>
              <a:spcBef>
                <a:spcPct val="20000"/>
              </a:spcBef>
              <a:spcAft>
                <a:spcPts val="0"/>
              </a:spcAft>
              <a:buClr>
                <a:srgbClr val="FFE600"/>
              </a:buClr>
              <a:buSzPct val="70000"/>
              <a:buFont typeface="Arial" pitchFamily="34" charset="0"/>
              <a:buChar char="►"/>
              <a:tabLst/>
              <a:defRPr/>
            </a:pPr>
            <a:r>
              <a:rPr kumimoji="0" lang="en-US" sz="1200" b="0" i="0" u="none" strike="noStrike" kern="1200" cap="none" spc="0" normalizeH="0" baseline="0" noProof="0">
                <a:ln>
                  <a:noFill/>
                </a:ln>
                <a:solidFill>
                  <a:prstClr val="white"/>
                </a:solidFill>
                <a:effectLst/>
                <a:uLnTx/>
                <a:uFillTx/>
                <a:latin typeface="Arial"/>
                <a:ea typeface="+mn-ea"/>
                <a:cs typeface="+mn-cs"/>
              </a:rPr>
              <a:t>Fifth level</a:t>
            </a:r>
            <a:endParaRPr kumimoji="0" lang="en-GB" sz="1200" b="0" i="0" u="none" strike="noStrike" kern="1200" cap="none" spc="0" normalizeH="0" baseline="0" noProof="0">
              <a:ln>
                <a:noFill/>
              </a:ln>
              <a:solidFill>
                <a:prstClr val="white"/>
              </a:solidFill>
              <a:effectLst/>
              <a:uLnTx/>
              <a:uFillTx/>
              <a:latin typeface="Arial"/>
              <a:ea typeface="+mn-ea"/>
              <a:cs typeface="+mn-cs"/>
            </a:endParaRPr>
          </a:p>
        </p:txBody>
      </p:sp>
      <p:sp>
        <p:nvSpPr>
          <p:cNvPr id="19" name="Line 10">
            <a:extLst>
              <a:ext uri="{FF2B5EF4-FFF2-40B4-BE49-F238E27FC236}">
                <a16:creationId xmlns:a16="http://schemas.microsoft.com/office/drawing/2014/main" id="{4FA71CD7-FAA8-4970-82AF-E318FDDDFD04}"/>
              </a:ext>
            </a:extLst>
          </p:cNvPr>
          <p:cNvSpPr>
            <a:spLocks noChangeShapeType="1"/>
          </p:cNvSpPr>
          <p:nvPr userDrawn="1"/>
        </p:nvSpPr>
        <p:spPr bwMode="auto">
          <a:xfrm>
            <a:off x="609918"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2295324892"/>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5_Standar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0869D6F-A030-48CA-9C7C-9FC3A6F1F671}"/>
              </a:ext>
            </a:extLst>
          </p:cNvPr>
          <p:cNvSpPr>
            <a:spLocks noGrp="1"/>
          </p:cNvSpPr>
          <p:nvPr>
            <p:ph type="dt" sz="half" idx="10"/>
          </p:nvPr>
        </p:nvSpPr>
        <p:spPr/>
        <p:txBody>
          <a:bodyPr/>
          <a:lstStyle/>
          <a:p>
            <a:fld id="{B5ED62CC-7D58-473B-853F-447C56B2DEEC}" type="datetime3">
              <a:rPr lang="en-US" smtClean="0"/>
              <a:t>25 September 2025</a:t>
            </a:fld>
            <a:endParaRPr lang="en-IN"/>
          </a:p>
        </p:txBody>
      </p:sp>
      <p:sp>
        <p:nvSpPr>
          <p:cNvPr id="5" name="Footer Placeholder 4">
            <a:extLst>
              <a:ext uri="{FF2B5EF4-FFF2-40B4-BE49-F238E27FC236}">
                <a16:creationId xmlns:a16="http://schemas.microsoft.com/office/drawing/2014/main" id="{2F02C3F7-BD0A-4AD4-95D8-328DA6F539AD}"/>
              </a:ext>
            </a:extLst>
          </p:cNvPr>
          <p:cNvSpPr>
            <a:spLocks noGrp="1"/>
          </p:cNvSpPr>
          <p:nvPr>
            <p:ph type="ftr" sz="quarter" idx="11"/>
          </p:nvPr>
        </p:nvSpPr>
        <p:spPr/>
        <p:txBody>
          <a:bodyPr/>
          <a:lstStyle/>
          <a:p>
            <a:r>
              <a:rPr lang="de-DE"/>
              <a:t>EY DE PPT Gallery</a:t>
            </a:r>
            <a:endParaRPr lang="en-US"/>
          </a:p>
        </p:txBody>
      </p:sp>
      <p:sp>
        <p:nvSpPr>
          <p:cNvPr id="6" name="Slide Number Placeholder 5">
            <a:extLst>
              <a:ext uri="{FF2B5EF4-FFF2-40B4-BE49-F238E27FC236}">
                <a16:creationId xmlns:a16="http://schemas.microsoft.com/office/drawing/2014/main" id="{DE4422C8-68BE-4650-89F1-3BECCFF9B514}"/>
              </a:ext>
            </a:extLst>
          </p:cNvPr>
          <p:cNvSpPr>
            <a:spLocks noGrp="1"/>
          </p:cNvSpPr>
          <p:nvPr>
            <p:ph type="sldNum" sz="quarter" idx="12"/>
          </p:nvPr>
        </p:nvSpPr>
        <p:spPr/>
        <p:txBody>
          <a:bodyPr/>
          <a:lstStyle/>
          <a:p>
            <a:r>
              <a:rPr lang="en-GB"/>
              <a:t>Page </a:t>
            </a:r>
            <a:fld id="{F1BC30E3-FFE5-4B91-AA19-87A149EBB9EE}" type="slidenum">
              <a:rPr smtClean="0"/>
              <a:pPr/>
              <a:t>‹#›</a:t>
            </a:fld>
            <a:endParaRPr/>
          </a:p>
        </p:txBody>
      </p:sp>
      <p:sp>
        <p:nvSpPr>
          <p:cNvPr id="8" name="Title Placeholder 1">
            <a:extLst>
              <a:ext uri="{FF2B5EF4-FFF2-40B4-BE49-F238E27FC236}">
                <a16:creationId xmlns:a16="http://schemas.microsoft.com/office/drawing/2014/main" id="{73848B0B-B80F-44E5-9F04-26FD9ABAEB97}"/>
              </a:ext>
            </a:extLst>
          </p:cNvPr>
          <p:cNvSpPr>
            <a:spLocks noGrp="1"/>
          </p:cNvSpPr>
          <p:nvPr>
            <p:ph type="title"/>
          </p:nvPr>
        </p:nvSpPr>
        <p:spPr>
          <a:xfrm>
            <a:off x="4996800" y="411875"/>
            <a:ext cx="6556058" cy="826616"/>
          </a:xfrm>
          <a:prstGeom prst="rect">
            <a:avLst/>
          </a:prstGeom>
        </p:spPr>
        <p:txBody>
          <a:bodyPr vert="horz" lIns="0" tIns="0" rIns="0" bIns="0" rtlCol="0" anchor="b" anchorCtr="0">
            <a:noAutofit/>
          </a:bodyPr>
          <a:lstStyle/>
          <a:p>
            <a:r>
              <a:rPr lang="en-US" noProof="0"/>
              <a:t>Click to edit Master title style</a:t>
            </a:r>
          </a:p>
        </p:txBody>
      </p:sp>
    </p:spTree>
    <p:extLst>
      <p:ext uri="{BB962C8B-B14F-4D97-AF65-F5344CB8AC3E}">
        <p14:creationId xmlns:p14="http://schemas.microsoft.com/office/powerpoint/2010/main" val="145233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8_Standard">
    <p:spTree>
      <p:nvGrpSpPr>
        <p:cNvPr id="1" name=""/>
        <p:cNvGrpSpPr/>
        <p:nvPr/>
      </p:nvGrpSpPr>
      <p:grpSpPr>
        <a:xfrm>
          <a:off x="0" y="0"/>
          <a:ext cx="0" cy="0"/>
          <a:chOff x="0" y="0"/>
          <a:chExt cx="0" cy="0"/>
        </a:xfrm>
      </p:grpSpPr>
      <p:graphicFrame>
        <p:nvGraphicFramePr>
          <p:cNvPr id="7" name="Objekt 6" hidden="1">
            <a:extLst>
              <a:ext uri="{FF2B5EF4-FFF2-40B4-BE49-F238E27FC236}">
                <a16:creationId xmlns:a16="http://schemas.microsoft.com/office/drawing/2014/main" id="{7312070A-9FC0-49BB-A558-0E1B08B4D400}"/>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7" name="Objekt 6" hidden="1">
                        <a:extLst>
                          <a:ext uri="{FF2B5EF4-FFF2-40B4-BE49-F238E27FC236}">
                            <a16:creationId xmlns:a16="http://schemas.microsoft.com/office/drawing/2014/main" id="{7312070A-9FC0-49BB-A558-0E1B08B4D4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FB44FADE-3642-4AAC-B8BA-A90DF9413D60}"/>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26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9" name="Grafik 8">
            <a:extLst>
              <a:ext uri="{FF2B5EF4-FFF2-40B4-BE49-F238E27FC236}">
                <a16:creationId xmlns:a16="http://schemas.microsoft.com/office/drawing/2014/main" id="{A7759E70-5D15-4411-8DED-F9D2BDD7BE39}"/>
              </a:ext>
            </a:extLst>
          </p:cNvPr>
          <p:cNvPicPr>
            <a:picLocks noChangeAspect="1"/>
          </p:cNvPicPr>
          <p:nvPr userDrawn="1"/>
        </p:nvPicPr>
        <p:blipFill>
          <a:blip r:embed="rId6" cstate="screen">
            <a:extLst>
              <a:ext uri="{28A0092B-C50C-407E-A947-70E740481C1C}">
                <a14:useLocalDpi xmlns:a14="http://schemas.microsoft.com/office/drawing/2010/main" val="0"/>
              </a:ext>
            </a:extLst>
          </a:blip>
          <a:stretch>
            <a:fillRect/>
          </a:stretch>
        </p:blipFill>
        <p:spPr>
          <a:xfrm>
            <a:off x="0" y="0"/>
            <a:ext cx="12198350" cy="6858000"/>
          </a:xfrm>
          <a:prstGeom prst="rect">
            <a:avLst/>
          </a:prstGeom>
        </p:spPr>
      </p:pic>
      <p:sp>
        <p:nvSpPr>
          <p:cNvPr id="6" name="Rechteck 10">
            <a:extLst>
              <a:ext uri="{FF2B5EF4-FFF2-40B4-BE49-F238E27FC236}">
                <a16:creationId xmlns:a16="http://schemas.microsoft.com/office/drawing/2014/main" id="{B51D8BC7-BDA4-4E36-A3CE-F77554EE1A1A}"/>
              </a:ext>
            </a:extLst>
          </p:cNvPr>
          <p:cNvSpPr/>
          <p:nvPr userDrawn="1"/>
        </p:nvSpPr>
        <p:spPr>
          <a:xfrm>
            <a:off x="3176" y="3176"/>
            <a:ext cx="12195174" cy="6854824"/>
          </a:xfrm>
          <a:prstGeom prst="rect">
            <a:avLst/>
          </a:prstGeom>
          <a:gradFill flip="none" rotWithShape="1">
            <a:gsLst>
              <a:gs pos="16000">
                <a:schemeClr val="bg2"/>
              </a:gs>
              <a:gs pos="57000">
                <a:schemeClr val="bg2">
                  <a:alpha val="0"/>
                </a:schemeClr>
              </a:gs>
            </a:gsLst>
            <a:lin ang="19200000" scaled="0"/>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de-DE" sz="1800" b="0" i="0" u="none" strike="noStrike" kern="0" cap="none" spc="0" normalizeH="0" baseline="0" noProof="0">
              <a:ln>
                <a:noFill/>
              </a:ln>
              <a:solidFill>
                <a:srgbClr val="2E2E38"/>
              </a:solidFill>
              <a:effectLst/>
              <a:uLnTx/>
              <a:uFillTx/>
            </a:endParaRPr>
          </a:p>
        </p:txBody>
      </p:sp>
    </p:spTree>
    <p:extLst>
      <p:ext uri="{BB962C8B-B14F-4D97-AF65-F5344CB8AC3E}">
        <p14:creationId xmlns:p14="http://schemas.microsoft.com/office/powerpoint/2010/main" val="313206565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1_Cover">
    <p:spTree>
      <p:nvGrpSpPr>
        <p:cNvPr id="1" name=""/>
        <p:cNvGrpSpPr/>
        <p:nvPr/>
      </p:nvGrpSpPr>
      <p:grpSpPr>
        <a:xfrm>
          <a:off x="0" y="0"/>
          <a:ext cx="0" cy="0"/>
          <a:chOff x="0" y="0"/>
          <a:chExt cx="0" cy="0"/>
        </a:xfrm>
      </p:grpSpPr>
      <p:graphicFrame>
        <p:nvGraphicFramePr>
          <p:cNvPr id="46" name="Objekt 45" hidden="1">
            <a:extLst>
              <a:ext uri="{FF2B5EF4-FFF2-40B4-BE49-F238E27FC236}">
                <a16:creationId xmlns:a16="http://schemas.microsoft.com/office/drawing/2014/main" id="{D39DD8B5-29D5-4255-8546-08AF2D6221F1}"/>
              </a:ext>
            </a:extLst>
          </p:cNvPr>
          <p:cNvGraphicFramePr>
            <a:graphicFrameLocks noChangeAspect="1"/>
          </p:cNvGraphicFramePr>
          <p:nvPr userDrawn="1">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52" imgH="318" progId="TCLayout.ActiveDocument.1">
                  <p:embed/>
                </p:oleObj>
              </mc:Choice>
              <mc:Fallback>
                <p:oleObj name="think-cell Slide" r:id="rId4" imgW="352" imgH="318" progId="TCLayout.ActiveDocument.1">
                  <p:embed/>
                  <p:pic>
                    <p:nvPicPr>
                      <p:cNvPr id="46" name="Objekt 45" hidden="1">
                        <a:extLst>
                          <a:ext uri="{FF2B5EF4-FFF2-40B4-BE49-F238E27FC236}">
                            <a16:creationId xmlns:a16="http://schemas.microsoft.com/office/drawing/2014/main" id="{D39DD8B5-29D5-4255-8546-08AF2D6221F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5" name="Rechteck 44" hidden="1">
            <a:extLst>
              <a:ext uri="{FF2B5EF4-FFF2-40B4-BE49-F238E27FC236}">
                <a16:creationId xmlns:a16="http://schemas.microsoft.com/office/drawing/2014/main" id="{D561E5CB-7648-4CCC-ADDC-A258EC914496}"/>
              </a:ext>
            </a:extLst>
          </p:cNvPr>
          <p:cNvSpPr/>
          <p:nvPr userDrawn="1">
            <p:custDataLst>
              <p:tags r:id="rId2"/>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en-US" sz="30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pic>
        <p:nvPicPr>
          <p:cNvPr id="44" name="Grafik 43">
            <a:extLst>
              <a:ext uri="{FF2B5EF4-FFF2-40B4-BE49-F238E27FC236}">
                <a16:creationId xmlns:a16="http://schemas.microsoft.com/office/drawing/2014/main" id="{4A1B1425-4BE4-46EA-A15F-54E7A3B79F12}"/>
              </a:ext>
            </a:extLst>
          </p:cNvPr>
          <p:cNvPicPr>
            <a:picLocks noChangeAspect="1"/>
          </p:cNvPicPr>
          <p:nvPr userDrawn="1"/>
        </p:nvPicPr>
        <p:blipFill rotWithShape="1">
          <a:blip r:embed="rId6" cstate="print">
            <a:extLst>
              <a:ext uri="{28A0092B-C50C-407E-A947-70E740481C1C}">
                <a14:useLocalDpi xmlns:a14="http://schemas.microsoft.com/office/drawing/2010/main" val="0"/>
              </a:ext>
            </a:extLst>
          </a:blip>
          <a:srcRect/>
          <a:stretch/>
        </p:blipFill>
        <p:spPr>
          <a:xfrm>
            <a:off x="-9331" y="0"/>
            <a:ext cx="12207681" cy="6858000"/>
          </a:xfrm>
          <a:prstGeom prst="rect">
            <a:avLst/>
          </a:prstGeom>
        </p:spPr>
      </p:pic>
      <p:sp>
        <p:nvSpPr>
          <p:cNvPr id="2" name="Freeform 56">
            <a:extLst>
              <a:ext uri="{FF2B5EF4-FFF2-40B4-BE49-F238E27FC236}">
                <a16:creationId xmlns:a16="http://schemas.microsoft.com/office/drawing/2014/main" id="{13A7AC18-CF42-4EC5-8D40-441EAE30A06C}"/>
              </a:ext>
            </a:extLst>
          </p:cNvPr>
          <p:cNvSpPr/>
          <p:nvPr userDrawn="1"/>
        </p:nvSpPr>
        <p:spPr>
          <a:xfrm>
            <a:off x="622940" y="795662"/>
            <a:ext cx="4930412" cy="3581484"/>
          </a:xfrm>
          <a:custGeom>
            <a:avLst/>
            <a:gdLst>
              <a:gd name="connsiteX0" fmla="*/ 4238387 w 4257675"/>
              <a:gd name="connsiteY0" fmla="*/ 0 h 3092804"/>
              <a:gd name="connsiteX1" fmla="*/ 4257675 w 4257675"/>
              <a:gd name="connsiteY1" fmla="*/ 0 h 3092804"/>
              <a:gd name="connsiteX2" fmla="*/ 4257675 w 4257675"/>
              <a:gd name="connsiteY2" fmla="*/ 3092804 h 3092804"/>
              <a:gd name="connsiteX3" fmla="*/ 0 w 4257675"/>
              <a:gd name="connsiteY3" fmla="*/ 3092804 h 3092804"/>
              <a:gd name="connsiteX4" fmla="*/ 0 w 4257675"/>
              <a:gd name="connsiteY4" fmla="*/ 747342 h 3092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57675" h="3092804">
                <a:moveTo>
                  <a:pt x="4238387" y="0"/>
                </a:moveTo>
                <a:lnTo>
                  <a:pt x="4257675" y="0"/>
                </a:lnTo>
                <a:lnTo>
                  <a:pt x="4257675" y="3092804"/>
                </a:lnTo>
                <a:lnTo>
                  <a:pt x="0" y="3092804"/>
                </a:lnTo>
                <a:lnTo>
                  <a:pt x="0" y="747342"/>
                </a:lnTo>
                <a:close/>
              </a:path>
            </a:pathLst>
          </a:custGeom>
          <a:solidFill>
            <a:srgbClr val="FFE6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itle 1"/>
          <p:cNvSpPr>
            <a:spLocks noGrp="1"/>
          </p:cNvSpPr>
          <p:nvPr>
            <p:ph type="ctrTitle" hasCustomPrompt="1"/>
          </p:nvPr>
        </p:nvSpPr>
        <p:spPr>
          <a:xfrm>
            <a:off x="900329" y="1954221"/>
            <a:ext cx="3902702" cy="979702"/>
          </a:xfrm>
          <a:prstGeom prst="rect">
            <a:avLst/>
          </a:prstGeom>
        </p:spPr>
        <p:txBody>
          <a:bodyPr/>
          <a:lstStyle>
            <a:lvl1pPr>
              <a:defRPr sz="3000" b="0">
                <a:solidFill>
                  <a:schemeClr val="tx1"/>
                </a:solidFill>
                <a:latin typeface="EYInterstate Light" panose="02000506000000020004" pitchFamily="2" charset="0"/>
                <a:cs typeface="Arial" pitchFamily="34" charset="0"/>
              </a:defRPr>
            </a:lvl1pPr>
          </a:lstStyle>
          <a:p>
            <a:r>
              <a:rPr lang="en-US" noProof="0"/>
              <a:t>Click to edit Master title style</a:t>
            </a:r>
          </a:p>
        </p:txBody>
      </p:sp>
      <p:sp>
        <p:nvSpPr>
          <p:cNvPr id="4" name="Subtitle 2"/>
          <p:cNvSpPr>
            <a:spLocks noGrp="1"/>
          </p:cNvSpPr>
          <p:nvPr>
            <p:ph type="subTitle" idx="1" hasCustomPrompt="1"/>
          </p:nvPr>
        </p:nvSpPr>
        <p:spPr>
          <a:xfrm>
            <a:off x="900329" y="3046158"/>
            <a:ext cx="4328932" cy="1046323"/>
          </a:xfrm>
          <a:prstGeom prst="rect">
            <a:avLst/>
          </a:prstGeom>
        </p:spPr>
        <p:txBody>
          <a:bodyPr>
            <a:noAutofit/>
          </a:bodyPr>
          <a:lstStyle>
            <a:lvl1pPr marL="0" indent="0" algn="l">
              <a:spcAft>
                <a:spcPts val="1200"/>
              </a:spcAft>
              <a:buNone/>
              <a:defRPr sz="2000">
                <a:solidFill>
                  <a:schemeClr val="tx1"/>
                </a:solidFill>
                <a:latin typeface="EYInterstate" panose="02000503020000020004" pitchFamily="2" charset="0"/>
                <a:cs typeface="Arial" pitchFamily="34" charset="0"/>
              </a:defRPr>
            </a:lvl1pPr>
            <a:lvl2pPr marL="0" indent="0" algn="l">
              <a:buNone/>
              <a:defRPr sz="1600" b="1">
                <a:solidFill>
                  <a:srgbClr val="404040"/>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noProof="0"/>
              <a:t>Click to edit Master subtitle style</a:t>
            </a:r>
          </a:p>
        </p:txBody>
      </p:sp>
      <p:sp>
        <p:nvSpPr>
          <p:cNvPr id="6" name="Freeform 5">
            <a:extLst>
              <a:ext uri="{FF2B5EF4-FFF2-40B4-BE49-F238E27FC236}">
                <a16:creationId xmlns:a16="http://schemas.microsoft.com/office/drawing/2014/main" id="{D19659BD-653C-4300-9060-420AFAE39587}"/>
              </a:ext>
            </a:extLst>
          </p:cNvPr>
          <p:cNvSpPr>
            <a:spLocks/>
          </p:cNvSpPr>
          <p:nvPr userDrawn="1"/>
        </p:nvSpPr>
        <p:spPr bwMode="invGray">
          <a:xfrm>
            <a:off x="10364788" y="4960938"/>
            <a:ext cx="982663" cy="358775"/>
          </a:xfrm>
          <a:custGeom>
            <a:avLst/>
            <a:gdLst>
              <a:gd name="T0" fmla="*/ 2473 w 2473"/>
              <a:gd name="T1" fmla="*/ 0 h 902"/>
              <a:gd name="T2" fmla="*/ 0 w 2473"/>
              <a:gd name="T3" fmla="*/ 902 h 902"/>
              <a:gd name="T4" fmla="*/ 2473 w 2473"/>
              <a:gd name="T5" fmla="*/ 466 h 902"/>
              <a:gd name="T6" fmla="*/ 2473 w 2473"/>
              <a:gd name="T7" fmla="*/ 0 h 902"/>
            </a:gdLst>
            <a:ahLst/>
            <a:cxnLst>
              <a:cxn ang="0">
                <a:pos x="T0" y="T1"/>
              </a:cxn>
              <a:cxn ang="0">
                <a:pos x="T2" y="T3"/>
              </a:cxn>
              <a:cxn ang="0">
                <a:pos x="T4" y="T5"/>
              </a:cxn>
              <a:cxn ang="0">
                <a:pos x="T6" y="T7"/>
              </a:cxn>
            </a:cxnLst>
            <a:rect l="0" t="0" r="r" b="b"/>
            <a:pathLst>
              <a:path w="2473" h="902">
                <a:moveTo>
                  <a:pt x="2473" y="0"/>
                </a:moveTo>
                <a:lnTo>
                  <a:pt x="0" y="902"/>
                </a:lnTo>
                <a:lnTo>
                  <a:pt x="2473" y="466"/>
                </a:lnTo>
                <a:lnTo>
                  <a:pt x="2473"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sp>
        <p:nvSpPr>
          <p:cNvPr id="7" name="Freeform 6">
            <a:extLst>
              <a:ext uri="{FF2B5EF4-FFF2-40B4-BE49-F238E27FC236}">
                <a16:creationId xmlns:a16="http://schemas.microsoft.com/office/drawing/2014/main" id="{A4669336-72A1-4233-827A-C41AB4C1CC04}"/>
              </a:ext>
            </a:extLst>
          </p:cNvPr>
          <p:cNvSpPr>
            <a:spLocks noEditPoints="1"/>
          </p:cNvSpPr>
          <p:nvPr userDrawn="1"/>
        </p:nvSpPr>
        <p:spPr bwMode="invGray">
          <a:xfrm>
            <a:off x="10364788" y="5467351"/>
            <a:ext cx="1225550" cy="928688"/>
          </a:xfrm>
          <a:custGeom>
            <a:avLst/>
            <a:gdLst>
              <a:gd name="T0" fmla="*/ 233 w 3088"/>
              <a:gd name="T1" fmla="*/ 1588 h 2339"/>
              <a:gd name="T2" fmla="*/ 253 w 3088"/>
              <a:gd name="T3" fmla="*/ 1795 h 2339"/>
              <a:gd name="T4" fmla="*/ 151 w 3088"/>
              <a:gd name="T5" fmla="*/ 1810 h 2339"/>
              <a:gd name="T6" fmla="*/ 351 w 3088"/>
              <a:gd name="T7" fmla="*/ 1761 h 2339"/>
              <a:gd name="T8" fmla="*/ 416 w 3088"/>
              <a:gd name="T9" fmla="*/ 1857 h 2339"/>
              <a:gd name="T10" fmla="*/ 1140 w 3088"/>
              <a:gd name="T11" fmla="*/ 1652 h 2339"/>
              <a:gd name="T12" fmla="*/ 1216 w 3088"/>
              <a:gd name="T13" fmla="*/ 1738 h 2339"/>
              <a:gd name="T14" fmla="*/ 696 w 3088"/>
              <a:gd name="T15" fmla="*/ 1546 h 2339"/>
              <a:gd name="T16" fmla="*/ 738 w 3088"/>
              <a:gd name="T17" fmla="*/ 1710 h 2339"/>
              <a:gd name="T18" fmla="*/ 860 w 3088"/>
              <a:gd name="T19" fmla="*/ 1854 h 2339"/>
              <a:gd name="T20" fmla="*/ 832 w 3088"/>
              <a:gd name="T21" fmla="*/ 1684 h 2339"/>
              <a:gd name="T22" fmla="*/ 2021 w 3088"/>
              <a:gd name="T23" fmla="*/ 1860 h 2339"/>
              <a:gd name="T24" fmla="*/ 2158 w 3088"/>
              <a:gd name="T25" fmla="*/ 1747 h 2339"/>
              <a:gd name="T26" fmla="*/ 2100 w 3088"/>
              <a:gd name="T27" fmla="*/ 1730 h 2339"/>
              <a:gd name="T28" fmla="*/ 2059 w 3088"/>
              <a:gd name="T29" fmla="*/ 1684 h 2339"/>
              <a:gd name="T30" fmla="*/ 1309 w 3088"/>
              <a:gd name="T31" fmla="*/ 1734 h 2339"/>
              <a:gd name="T32" fmla="*/ 1445 w 3088"/>
              <a:gd name="T33" fmla="*/ 1844 h 2339"/>
              <a:gd name="T34" fmla="*/ 1473 w 3088"/>
              <a:gd name="T35" fmla="*/ 1923 h 2339"/>
              <a:gd name="T36" fmla="*/ 1369 w 3088"/>
              <a:gd name="T37" fmla="*/ 1781 h 2339"/>
              <a:gd name="T38" fmla="*/ 1727 w 3088"/>
              <a:gd name="T39" fmla="*/ 1677 h 2339"/>
              <a:gd name="T40" fmla="*/ 1632 w 3088"/>
              <a:gd name="T41" fmla="*/ 1778 h 2339"/>
              <a:gd name="T42" fmla="*/ 1822 w 3088"/>
              <a:gd name="T43" fmla="*/ 1710 h 2339"/>
              <a:gd name="T44" fmla="*/ 1686 w 3088"/>
              <a:gd name="T45" fmla="*/ 1786 h 2339"/>
              <a:gd name="T46" fmla="*/ 1708 w 3088"/>
              <a:gd name="T47" fmla="*/ 1817 h 2339"/>
              <a:gd name="T48" fmla="*/ 2240 w 3088"/>
              <a:gd name="T49" fmla="*/ 1766 h 2339"/>
              <a:gd name="T50" fmla="*/ 2227 w 3088"/>
              <a:gd name="T51" fmla="*/ 1653 h 2339"/>
              <a:gd name="T52" fmla="*/ 2290 w 3088"/>
              <a:gd name="T53" fmla="*/ 1866 h 2339"/>
              <a:gd name="T54" fmla="*/ 2321 w 3088"/>
              <a:gd name="T55" fmla="*/ 1709 h 2339"/>
              <a:gd name="T56" fmla="*/ 2908 w 3088"/>
              <a:gd name="T57" fmla="*/ 1750 h 2339"/>
              <a:gd name="T58" fmla="*/ 2730 w 3088"/>
              <a:gd name="T59" fmla="*/ 1683 h 2339"/>
              <a:gd name="T60" fmla="*/ 2852 w 3088"/>
              <a:gd name="T61" fmla="*/ 1860 h 2339"/>
              <a:gd name="T62" fmla="*/ 2639 w 3088"/>
              <a:gd name="T63" fmla="*/ 1783 h 2339"/>
              <a:gd name="T64" fmla="*/ 2605 w 3088"/>
              <a:gd name="T65" fmla="*/ 1853 h 2339"/>
              <a:gd name="T66" fmla="*/ 2464 w 3088"/>
              <a:gd name="T67" fmla="*/ 1861 h 2339"/>
              <a:gd name="T68" fmla="*/ 2495 w 3088"/>
              <a:gd name="T69" fmla="*/ 1812 h 2339"/>
              <a:gd name="T70" fmla="*/ 2998 w 3088"/>
              <a:gd name="T71" fmla="*/ 1639 h 2339"/>
              <a:gd name="T72" fmla="*/ 975 w 3088"/>
              <a:gd name="T73" fmla="*/ 1860 h 2339"/>
              <a:gd name="T74" fmla="*/ 2416 w 3088"/>
              <a:gd name="T75" fmla="*/ 2069 h 2339"/>
              <a:gd name="T76" fmla="*/ 2510 w 3088"/>
              <a:gd name="T77" fmla="*/ 2251 h 2339"/>
              <a:gd name="T78" fmla="*/ 2485 w 3088"/>
              <a:gd name="T79" fmla="*/ 2074 h 2339"/>
              <a:gd name="T80" fmla="*/ 627 w 3088"/>
              <a:gd name="T81" fmla="*/ 2078 h 2339"/>
              <a:gd name="T82" fmla="*/ 672 w 3088"/>
              <a:gd name="T83" fmla="*/ 2089 h 2339"/>
              <a:gd name="T84" fmla="*/ 202 w 3088"/>
              <a:gd name="T85" fmla="*/ 2135 h 2339"/>
              <a:gd name="T86" fmla="*/ 310 w 3088"/>
              <a:gd name="T87" fmla="*/ 2174 h 2339"/>
              <a:gd name="T88" fmla="*/ 503 w 3088"/>
              <a:gd name="T89" fmla="*/ 2174 h 2339"/>
              <a:gd name="T90" fmla="*/ 374 w 3088"/>
              <a:gd name="T91" fmla="*/ 2185 h 2339"/>
              <a:gd name="T92" fmla="*/ 439 w 3088"/>
              <a:gd name="T93" fmla="*/ 2185 h 2339"/>
              <a:gd name="T94" fmla="*/ 2197 w 3088"/>
              <a:gd name="T95" fmla="*/ 2040 h 2339"/>
              <a:gd name="T96" fmla="*/ 1597 w 3088"/>
              <a:gd name="T97" fmla="*/ 2027 h 2339"/>
              <a:gd name="T98" fmla="*/ 1937 w 3088"/>
              <a:gd name="T99" fmla="*/ 2047 h 2339"/>
              <a:gd name="T100" fmla="*/ 2002 w 3088"/>
              <a:gd name="T101" fmla="*/ 2254 h 2339"/>
              <a:gd name="T102" fmla="*/ 2061 w 3088"/>
              <a:gd name="T103" fmla="*/ 2041 h 2339"/>
              <a:gd name="T104" fmla="*/ 2002 w 3088"/>
              <a:gd name="T105" fmla="*/ 2073 h 2339"/>
              <a:gd name="T106" fmla="*/ 767 w 3088"/>
              <a:gd name="T107" fmla="*/ 1934 h 2339"/>
              <a:gd name="T108" fmla="*/ 1202 w 3088"/>
              <a:gd name="T109" fmla="*/ 2037 h 2339"/>
              <a:gd name="T110" fmla="*/ 1108 w 3088"/>
              <a:gd name="T111" fmla="*/ 2086 h 2339"/>
              <a:gd name="T112" fmla="*/ 1280 w 3088"/>
              <a:gd name="T113" fmla="*/ 2078 h 2339"/>
              <a:gd name="T114" fmla="*/ 1385 w 3088"/>
              <a:gd name="T115" fmla="*/ 2249 h 2339"/>
              <a:gd name="T116" fmla="*/ 1403 w 3088"/>
              <a:gd name="T117" fmla="*/ 2332 h 2339"/>
              <a:gd name="T118" fmla="*/ 1354 w 3088"/>
              <a:gd name="T119" fmla="*/ 2200 h 2339"/>
              <a:gd name="T120" fmla="*/ 993 w 3088"/>
              <a:gd name="T121" fmla="*/ 2123 h 2339"/>
              <a:gd name="T122" fmla="*/ 397 w 3088"/>
              <a:gd name="T123" fmla="*/ 963 h 23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088" h="2339">
                <a:moveTo>
                  <a:pt x="257" y="1763"/>
                </a:moveTo>
                <a:lnTo>
                  <a:pt x="257" y="1763"/>
                </a:lnTo>
                <a:lnTo>
                  <a:pt x="257" y="1755"/>
                </a:lnTo>
                <a:lnTo>
                  <a:pt x="256" y="1749"/>
                </a:lnTo>
                <a:lnTo>
                  <a:pt x="253" y="1736"/>
                </a:lnTo>
                <a:lnTo>
                  <a:pt x="247" y="1725"/>
                </a:lnTo>
                <a:lnTo>
                  <a:pt x="241" y="1716"/>
                </a:lnTo>
                <a:lnTo>
                  <a:pt x="233" y="1709"/>
                </a:lnTo>
                <a:lnTo>
                  <a:pt x="225" y="1704"/>
                </a:lnTo>
                <a:lnTo>
                  <a:pt x="219" y="1699"/>
                </a:lnTo>
                <a:lnTo>
                  <a:pt x="212" y="1696"/>
                </a:lnTo>
                <a:lnTo>
                  <a:pt x="212" y="1696"/>
                </a:lnTo>
                <a:lnTo>
                  <a:pt x="220" y="1690"/>
                </a:lnTo>
                <a:lnTo>
                  <a:pt x="226" y="1685"/>
                </a:lnTo>
                <a:lnTo>
                  <a:pt x="232" y="1678"/>
                </a:lnTo>
                <a:lnTo>
                  <a:pt x="237" y="1671"/>
                </a:lnTo>
                <a:lnTo>
                  <a:pt x="242" y="1663"/>
                </a:lnTo>
                <a:lnTo>
                  <a:pt x="244" y="1654"/>
                </a:lnTo>
                <a:lnTo>
                  <a:pt x="246" y="1645"/>
                </a:lnTo>
                <a:lnTo>
                  <a:pt x="246" y="1635"/>
                </a:lnTo>
                <a:lnTo>
                  <a:pt x="246" y="1635"/>
                </a:lnTo>
                <a:lnTo>
                  <a:pt x="246" y="1626"/>
                </a:lnTo>
                <a:lnTo>
                  <a:pt x="245" y="1618"/>
                </a:lnTo>
                <a:lnTo>
                  <a:pt x="243" y="1610"/>
                </a:lnTo>
                <a:lnTo>
                  <a:pt x="241" y="1602"/>
                </a:lnTo>
                <a:lnTo>
                  <a:pt x="237" y="1594"/>
                </a:lnTo>
                <a:lnTo>
                  <a:pt x="233" y="1588"/>
                </a:lnTo>
                <a:lnTo>
                  <a:pt x="227" y="1582"/>
                </a:lnTo>
                <a:lnTo>
                  <a:pt x="222" y="1577"/>
                </a:lnTo>
                <a:lnTo>
                  <a:pt x="215" y="1572"/>
                </a:lnTo>
                <a:lnTo>
                  <a:pt x="209" y="1568"/>
                </a:lnTo>
                <a:lnTo>
                  <a:pt x="201" y="1565"/>
                </a:lnTo>
                <a:lnTo>
                  <a:pt x="192" y="1561"/>
                </a:lnTo>
                <a:lnTo>
                  <a:pt x="183" y="1559"/>
                </a:lnTo>
                <a:lnTo>
                  <a:pt x="173" y="1557"/>
                </a:lnTo>
                <a:lnTo>
                  <a:pt x="163" y="1557"/>
                </a:lnTo>
                <a:lnTo>
                  <a:pt x="152" y="1556"/>
                </a:lnTo>
                <a:lnTo>
                  <a:pt x="22" y="1556"/>
                </a:lnTo>
                <a:lnTo>
                  <a:pt x="22" y="1860"/>
                </a:lnTo>
                <a:lnTo>
                  <a:pt x="151" y="1860"/>
                </a:lnTo>
                <a:lnTo>
                  <a:pt x="151" y="1860"/>
                </a:lnTo>
                <a:lnTo>
                  <a:pt x="163" y="1860"/>
                </a:lnTo>
                <a:lnTo>
                  <a:pt x="174" y="1859"/>
                </a:lnTo>
                <a:lnTo>
                  <a:pt x="185" y="1857"/>
                </a:lnTo>
                <a:lnTo>
                  <a:pt x="195" y="1854"/>
                </a:lnTo>
                <a:lnTo>
                  <a:pt x="205" y="1850"/>
                </a:lnTo>
                <a:lnTo>
                  <a:pt x="214" y="1846"/>
                </a:lnTo>
                <a:lnTo>
                  <a:pt x="222" y="1840"/>
                </a:lnTo>
                <a:lnTo>
                  <a:pt x="228" y="1835"/>
                </a:lnTo>
                <a:lnTo>
                  <a:pt x="235" y="1828"/>
                </a:lnTo>
                <a:lnTo>
                  <a:pt x="241" y="1821"/>
                </a:lnTo>
                <a:lnTo>
                  <a:pt x="246" y="1813"/>
                </a:lnTo>
                <a:lnTo>
                  <a:pt x="249" y="1804"/>
                </a:lnTo>
                <a:lnTo>
                  <a:pt x="253" y="1795"/>
                </a:lnTo>
                <a:lnTo>
                  <a:pt x="255" y="1785"/>
                </a:lnTo>
                <a:lnTo>
                  <a:pt x="256" y="1774"/>
                </a:lnTo>
                <a:lnTo>
                  <a:pt x="257" y="1763"/>
                </a:lnTo>
                <a:lnTo>
                  <a:pt x="257" y="1763"/>
                </a:lnTo>
                <a:close/>
                <a:moveTo>
                  <a:pt x="151" y="1810"/>
                </a:moveTo>
                <a:lnTo>
                  <a:pt x="78" y="1810"/>
                </a:lnTo>
                <a:lnTo>
                  <a:pt x="78" y="1722"/>
                </a:lnTo>
                <a:lnTo>
                  <a:pt x="151" y="1722"/>
                </a:lnTo>
                <a:lnTo>
                  <a:pt x="151" y="1722"/>
                </a:lnTo>
                <a:lnTo>
                  <a:pt x="162" y="1723"/>
                </a:lnTo>
                <a:lnTo>
                  <a:pt x="171" y="1725"/>
                </a:lnTo>
                <a:lnTo>
                  <a:pt x="179" y="1728"/>
                </a:lnTo>
                <a:lnTo>
                  <a:pt x="185" y="1733"/>
                </a:lnTo>
                <a:lnTo>
                  <a:pt x="191" y="1739"/>
                </a:lnTo>
                <a:lnTo>
                  <a:pt x="194" y="1747"/>
                </a:lnTo>
                <a:lnTo>
                  <a:pt x="196" y="1755"/>
                </a:lnTo>
                <a:lnTo>
                  <a:pt x="198" y="1765"/>
                </a:lnTo>
                <a:lnTo>
                  <a:pt x="198" y="1765"/>
                </a:lnTo>
                <a:lnTo>
                  <a:pt x="196" y="1775"/>
                </a:lnTo>
                <a:lnTo>
                  <a:pt x="194" y="1784"/>
                </a:lnTo>
                <a:lnTo>
                  <a:pt x="190" y="1792"/>
                </a:lnTo>
                <a:lnTo>
                  <a:pt x="185" y="1797"/>
                </a:lnTo>
                <a:lnTo>
                  <a:pt x="179" y="1803"/>
                </a:lnTo>
                <a:lnTo>
                  <a:pt x="171" y="1806"/>
                </a:lnTo>
                <a:lnTo>
                  <a:pt x="161" y="1808"/>
                </a:lnTo>
                <a:lnTo>
                  <a:pt x="151" y="1810"/>
                </a:lnTo>
                <a:lnTo>
                  <a:pt x="151" y="1810"/>
                </a:lnTo>
                <a:close/>
                <a:moveTo>
                  <a:pt x="150" y="1673"/>
                </a:moveTo>
                <a:lnTo>
                  <a:pt x="78" y="1673"/>
                </a:lnTo>
                <a:lnTo>
                  <a:pt x="78" y="1608"/>
                </a:lnTo>
                <a:lnTo>
                  <a:pt x="148" y="1608"/>
                </a:lnTo>
                <a:lnTo>
                  <a:pt x="148" y="1608"/>
                </a:lnTo>
                <a:lnTo>
                  <a:pt x="157" y="1609"/>
                </a:lnTo>
                <a:lnTo>
                  <a:pt x="166" y="1610"/>
                </a:lnTo>
                <a:lnTo>
                  <a:pt x="172" y="1612"/>
                </a:lnTo>
                <a:lnTo>
                  <a:pt x="178" y="1615"/>
                </a:lnTo>
                <a:lnTo>
                  <a:pt x="182" y="1621"/>
                </a:lnTo>
                <a:lnTo>
                  <a:pt x="185" y="1626"/>
                </a:lnTo>
                <a:lnTo>
                  <a:pt x="187" y="1633"/>
                </a:lnTo>
                <a:lnTo>
                  <a:pt x="188" y="1641"/>
                </a:lnTo>
                <a:lnTo>
                  <a:pt x="188" y="1641"/>
                </a:lnTo>
                <a:lnTo>
                  <a:pt x="188" y="1646"/>
                </a:lnTo>
                <a:lnTo>
                  <a:pt x="187" y="1652"/>
                </a:lnTo>
                <a:lnTo>
                  <a:pt x="184" y="1657"/>
                </a:lnTo>
                <a:lnTo>
                  <a:pt x="181" y="1662"/>
                </a:lnTo>
                <a:lnTo>
                  <a:pt x="175" y="1666"/>
                </a:lnTo>
                <a:lnTo>
                  <a:pt x="169" y="1669"/>
                </a:lnTo>
                <a:lnTo>
                  <a:pt x="161" y="1672"/>
                </a:lnTo>
                <a:lnTo>
                  <a:pt x="150" y="1673"/>
                </a:lnTo>
                <a:lnTo>
                  <a:pt x="150" y="1673"/>
                </a:lnTo>
                <a:close/>
                <a:moveTo>
                  <a:pt x="296" y="1764"/>
                </a:moveTo>
                <a:lnTo>
                  <a:pt x="296" y="1639"/>
                </a:lnTo>
                <a:lnTo>
                  <a:pt x="351" y="1639"/>
                </a:lnTo>
                <a:lnTo>
                  <a:pt x="351" y="1761"/>
                </a:lnTo>
                <a:lnTo>
                  <a:pt x="351" y="1761"/>
                </a:lnTo>
                <a:lnTo>
                  <a:pt x="351" y="1773"/>
                </a:lnTo>
                <a:lnTo>
                  <a:pt x="353" y="1785"/>
                </a:lnTo>
                <a:lnTo>
                  <a:pt x="356" y="1794"/>
                </a:lnTo>
                <a:lnTo>
                  <a:pt x="361" y="1802"/>
                </a:lnTo>
                <a:lnTo>
                  <a:pt x="366" y="1807"/>
                </a:lnTo>
                <a:lnTo>
                  <a:pt x="373" y="1812"/>
                </a:lnTo>
                <a:lnTo>
                  <a:pt x="382" y="1814"/>
                </a:lnTo>
                <a:lnTo>
                  <a:pt x="392" y="1815"/>
                </a:lnTo>
                <a:lnTo>
                  <a:pt x="392" y="1815"/>
                </a:lnTo>
                <a:lnTo>
                  <a:pt x="402" y="1814"/>
                </a:lnTo>
                <a:lnTo>
                  <a:pt x="409" y="1812"/>
                </a:lnTo>
                <a:lnTo>
                  <a:pt x="417" y="1807"/>
                </a:lnTo>
                <a:lnTo>
                  <a:pt x="423" y="1802"/>
                </a:lnTo>
                <a:lnTo>
                  <a:pt x="427" y="1794"/>
                </a:lnTo>
                <a:lnTo>
                  <a:pt x="430" y="1784"/>
                </a:lnTo>
                <a:lnTo>
                  <a:pt x="433" y="1773"/>
                </a:lnTo>
                <a:lnTo>
                  <a:pt x="433" y="1761"/>
                </a:lnTo>
                <a:lnTo>
                  <a:pt x="433" y="1639"/>
                </a:lnTo>
                <a:lnTo>
                  <a:pt x="488" y="1639"/>
                </a:lnTo>
                <a:lnTo>
                  <a:pt x="488" y="1860"/>
                </a:lnTo>
                <a:lnTo>
                  <a:pt x="433" y="1860"/>
                </a:lnTo>
                <a:lnTo>
                  <a:pt x="433" y="1843"/>
                </a:lnTo>
                <a:lnTo>
                  <a:pt x="433" y="1843"/>
                </a:lnTo>
                <a:lnTo>
                  <a:pt x="428" y="1848"/>
                </a:lnTo>
                <a:lnTo>
                  <a:pt x="422" y="1853"/>
                </a:lnTo>
                <a:lnTo>
                  <a:pt x="416" y="1857"/>
                </a:lnTo>
                <a:lnTo>
                  <a:pt x="409" y="1859"/>
                </a:lnTo>
                <a:lnTo>
                  <a:pt x="403" y="1862"/>
                </a:lnTo>
                <a:lnTo>
                  <a:pt x="395" y="1864"/>
                </a:lnTo>
                <a:lnTo>
                  <a:pt x="387" y="1865"/>
                </a:lnTo>
                <a:lnTo>
                  <a:pt x="380" y="1866"/>
                </a:lnTo>
                <a:lnTo>
                  <a:pt x="380" y="1866"/>
                </a:lnTo>
                <a:lnTo>
                  <a:pt x="366" y="1865"/>
                </a:lnTo>
                <a:lnTo>
                  <a:pt x="355" y="1862"/>
                </a:lnTo>
                <a:lnTo>
                  <a:pt x="345" y="1859"/>
                </a:lnTo>
                <a:lnTo>
                  <a:pt x="336" y="1855"/>
                </a:lnTo>
                <a:lnTo>
                  <a:pt x="328" y="1849"/>
                </a:lnTo>
                <a:lnTo>
                  <a:pt x="321" y="1844"/>
                </a:lnTo>
                <a:lnTo>
                  <a:pt x="316" y="1836"/>
                </a:lnTo>
                <a:lnTo>
                  <a:pt x="310" y="1828"/>
                </a:lnTo>
                <a:lnTo>
                  <a:pt x="307" y="1821"/>
                </a:lnTo>
                <a:lnTo>
                  <a:pt x="304" y="1813"/>
                </a:lnTo>
                <a:lnTo>
                  <a:pt x="299" y="1795"/>
                </a:lnTo>
                <a:lnTo>
                  <a:pt x="297" y="1779"/>
                </a:lnTo>
                <a:lnTo>
                  <a:pt x="296" y="1764"/>
                </a:lnTo>
                <a:lnTo>
                  <a:pt x="296" y="1764"/>
                </a:lnTo>
                <a:close/>
                <a:moveTo>
                  <a:pt x="1135" y="1860"/>
                </a:moveTo>
                <a:lnTo>
                  <a:pt x="1079" y="1860"/>
                </a:lnTo>
                <a:lnTo>
                  <a:pt x="1079" y="1639"/>
                </a:lnTo>
                <a:lnTo>
                  <a:pt x="1135" y="1639"/>
                </a:lnTo>
                <a:lnTo>
                  <a:pt x="1135" y="1657"/>
                </a:lnTo>
                <a:lnTo>
                  <a:pt x="1135" y="1657"/>
                </a:lnTo>
                <a:lnTo>
                  <a:pt x="1140" y="1652"/>
                </a:lnTo>
                <a:lnTo>
                  <a:pt x="1146" y="1646"/>
                </a:lnTo>
                <a:lnTo>
                  <a:pt x="1152" y="1643"/>
                </a:lnTo>
                <a:lnTo>
                  <a:pt x="1159" y="1640"/>
                </a:lnTo>
                <a:lnTo>
                  <a:pt x="1167" y="1636"/>
                </a:lnTo>
                <a:lnTo>
                  <a:pt x="1173" y="1635"/>
                </a:lnTo>
                <a:lnTo>
                  <a:pt x="1182" y="1634"/>
                </a:lnTo>
                <a:lnTo>
                  <a:pt x="1190" y="1633"/>
                </a:lnTo>
                <a:lnTo>
                  <a:pt x="1190" y="1633"/>
                </a:lnTo>
                <a:lnTo>
                  <a:pt x="1200" y="1634"/>
                </a:lnTo>
                <a:lnTo>
                  <a:pt x="1208" y="1635"/>
                </a:lnTo>
                <a:lnTo>
                  <a:pt x="1217" y="1637"/>
                </a:lnTo>
                <a:lnTo>
                  <a:pt x="1225" y="1640"/>
                </a:lnTo>
                <a:lnTo>
                  <a:pt x="1233" y="1643"/>
                </a:lnTo>
                <a:lnTo>
                  <a:pt x="1239" y="1648"/>
                </a:lnTo>
                <a:lnTo>
                  <a:pt x="1245" y="1653"/>
                </a:lnTo>
                <a:lnTo>
                  <a:pt x="1250" y="1659"/>
                </a:lnTo>
                <a:lnTo>
                  <a:pt x="1256" y="1666"/>
                </a:lnTo>
                <a:lnTo>
                  <a:pt x="1259" y="1674"/>
                </a:lnTo>
                <a:lnTo>
                  <a:pt x="1264" y="1682"/>
                </a:lnTo>
                <a:lnTo>
                  <a:pt x="1266" y="1690"/>
                </a:lnTo>
                <a:lnTo>
                  <a:pt x="1268" y="1700"/>
                </a:lnTo>
                <a:lnTo>
                  <a:pt x="1270" y="1711"/>
                </a:lnTo>
                <a:lnTo>
                  <a:pt x="1271" y="1722"/>
                </a:lnTo>
                <a:lnTo>
                  <a:pt x="1271" y="1734"/>
                </a:lnTo>
                <a:lnTo>
                  <a:pt x="1271" y="1860"/>
                </a:lnTo>
                <a:lnTo>
                  <a:pt x="1216" y="1860"/>
                </a:lnTo>
                <a:lnTo>
                  <a:pt x="1216" y="1738"/>
                </a:lnTo>
                <a:lnTo>
                  <a:pt x="1216" y="1738"/>
                </a:lnTo>
                <a:lnTo>
                  <a:pt x="1216" y="1725"/>
                </a:lnTo>
                <a:lnTo>
                  <a:pt x="1214" y="1714"/>
                </a:lnTo>
                <a:lnTo>
                  <a:pt x="1211" y="1705"/>
                </a:lnTo>
                <a:lnTo>
                  <a:pt x="1206" y="1697"/>
                </a:lnTo>
                <a:lnTo>
                  <a:pt x="1201" y="1691"/>
                </a:lnTo>
                <a:lnTo>
                  <a:pt x="1194" y="1687"/>
                </a:lnTo>
                <a:lnTo>
                  <a:pt x="1186" y="1685"/>
                </a:lnTo>
                <a:lnTo>
                  <a:pt x="1176" y="1684"/>
                </a:lnTo>
                <a:lnTo>
                  <a:pt x="1176" y="1684"/>
                </a:lnTo>
                <a:lnTo>
                  <a:pt x="1167" y="1685"/>
                </a:lnTo>
                <a:lnTo>
                  <a:pt x="1158" y="1687"/>
                </a:lnTo>
                <a:lnTo>
                  <a:pt x="1151" y="1691"/>
                </a:lnTo>
                <a:lnTo>
                  <a:pt x="1146" y="1697"/>
                </a:lnTo>
                <a:lnTo>
                  <a:pt x="1140" y="1705"/>
                </a:lnTo>
                <a:lnTo>
                  <a:pt x="1137" y="1715"/>
                </a:lnTo>
                <a:lnTo>
                  <a:pt x="1135" y="1726"/>
                </a:lnTo>
                <a:lnTo>
                  <a:pt x="1135" y="1738"/>
                </a:lnTo>
                <a:lnTo>
                  <a:pt x="1135" y="1860"/>
                </a:lnTo>
                <a:close/>
                <a:moveTo>
                  <a:pt x="593" y="1742"/>
                </a:moveTo>
                <a:lnTo>
                  <a:pt x="593" y="1860"/>
                </a:lnTo>
                <a:lnTo>
                  <a:pt x="537" y="1860"/>
                </a:lnTo>
                <a:lnTo>
                  <a:pt x="537" y="1639"/>
                </a:lnTo>
                <a:lnTo>
                  <a:pt x="593" y="1639"/>
                </a:lnTo>
                <a:lnTo>
                  <a:pt x="593" y="1742"/>
                </a:lnTo>
                <a:close/>
                <a:moveTo>
                  <a:pt x="641" y="1573"/>
                </a:moveTo>
                <a:lnTo>
                  <a:pt x="696" y="1546"/>
                </a:lnTo>
                <a:lnTo>
                  <a:pt x="696" y="1747"/>
                </a:lnTo>
                <a:lnTo>
                  <a:pt x="696" y="1860"/>
                </a:lnTo>
                <a:lnTo>
                  <a:pt x="641" y="1860"/>
                </a:lnTo>
                <a:lnTo>
                  <a:pt x="641" y="1573"/>
                </a:lnTo>
                <a:close/>
                <a:moveTo>
                  <a:pt x="871" y="1654"/>
                </a:moveTo>
                <a:lnTo>
                  <a:pt x="871" y="1654"/>
                </a:lnTo>
                <a:lnTo>
                  <a:pt x="866" y="1648"/>
                </a:lnTo>
                <a:lnTo>
                  <a:pt x="861" y="1645"/>
                </a:lnTo>
                <a:lnTo>
                  <a:pt x="854" y="1641"/>
                </a:lnTo>
                <a:lnTo>
                  <a:pt x="849" y="1639"/>
                </a:lnTo>
                <a:lnTo>
                  <a:pt x="842" y="1636"/>
                </a:lnTo>
                <a:lnTo>
                  <a:pt x="835" y="1634"/>
                </a:lnTo>
                <a:lnTo>
                  <a:pt x="822" y="1633"/>
                </a:lnTo>
                <a:lnTo>
                  <a:pt x="822" y="1633"/>
                </a:lnTo>
                <a:lnTo>
                  <a:pt x="812" y="1634"/>
                </a:lnTo>
                <a:lnTo>
                  <a:pt x="802" y="1635"/>
                </a:lnTo>
                <a:lnTo>
                  <a:pt x="794" y="1637"/>
                </a:lnTo>
                <a:lnTo>
                  <a:pt x="786" y="1641"/>
                </a:lnTo>
                <a:lnTo>
                  <a:pt x="778" y="1645"/>
                </a:lnTo>
                <a:lnTo>
                  <a:pt x="770" y="1651"/>
                </a:lnTo>
                <a:lnTo>
                  <a:pt x="764" y="1657"/>
                </a:lnTo>
                <a:lnTo>
                  <a:pt x="758" y="1664"/>
                </a:lnTo>
                <a:lnTo>
                  <a:pt x="753" y="1672"/>
                </a:lnTo>
                <a:lnTo>
                  <a:pt x="748" y="1680"/>
                </a:lnTo>
                <a:lnTo>
                  <a:pt x="744" y="1689"/>
                </a:lnTo>
                <a:lnTo>
                  <a:pt x="741" y="1699"/>
                </a:lnTo>
                <a:lnTo>
                  <a:pt x="738" y="1710"/>
                </a:lnTo>
                <a:lnTo>
                  <a:pt x="736" y="1722"/>
                </a:lnTo>
                <a:lnTo>
                  <a:pt x="735" y="1734"/>
                </a:lnTo>
                <a:lnTo>
                  <a:pt x="735" y="1747"/>
                </a:lnTo>
                <a:lnTo>
                  <a:pt x="735" y="1747"/>
                </a:lnTo>
                <a:lnTo>
                  <a:pt x="735" y="1761"/>
                </a:lnTo>
                <a:lnTo>
                  <a:pt x="736" y="1773"/>
                </a:lnTo>
                <a:lnTo>
                  <a:pt x="738" y="1785"/>
                </a:lnTo>
                <a:lnTo>
                  <a:pt x="741" y="1796"/>
                </a:lnTo>
                <a:lnTo>
                  <a:pt x="744" y="1807"/>
                </a:lnTo>
                <a:lnTo>
                  <a:pt x="747" y="1817"/>
                </a:lnTo>
                <a:lnTo>
                  <a:pt x="752" y="1826"/>
                </a:lnTo>
                <a:lnTo>
                  <a:pt x="757" y="1834"/>
                </a:lnTo>
                <a:lnTo>
                  <a:pt x="764" y="1841"/>
                </a:lnTo>
                <a:lnTo>
                  <a:pt x="769" y="1847"/>
                </a:lnTo>
                <a:lnTo>
                  <a:pt x="777" y="1853"/>
                </a:lnTo>
                <a:lnTo>
                  <a:pt x="785" y="1857"/>
                </a:lnTo>
                <a:lnTo>
                  <a:pt x="792" y="1860"/>
                </a:lnTo>
                <a:lnTo>
                  <a:pt x="801" y="1864"/>
                </a:lnTo>
                <a:lnTo>
                  <a:pt x="811" y="1865"/>
                </a:lnTo>
                <a:lnTo>
                  <a:pt x="821" y="1866"/>
                </a:lnTo>
                <a:lnTo>
                  <a:pt x="821" y="1866"/>
                </a:lnTo>
                <a:lnTo>
                  <a:pt x="828" y="1865"/>
                </a:lnTo>
                <a:lnTo>
                  <a:pt x="834" y="1864"/>
                </a:lnTo>
                <a:lnTo>
                  <a:pt x="841" y="1862"/>
                </a:lnTo>
                <a:lnTo>
                  <a:pt x="848" y="1860"/>
                </a:lnTo>
                <a:lnTo>
                  <a:pt x="853" y="1857"/>
                </a:lnTo>
                <a:lnTo>
                  <a:pt x="860" y="1854"/>
                </a:lnTo>
                <a:lnTo>
                  <a:pt x="865" y="1849"/>
                </a:lnTo>
                <a:lnTo>
                  <a:pt x="871" y="1844"/>
                </a:lnTo>
                <a:lnTo>
                  <a:pt x="871" y="1860"/>
                </a:lnTo>
                <a:lnTo>
                  <a:pt x="926" y="1860"/>
                </a:lnTo>
                <a:lnTo>
                  <a:pt x="926" y="1546"/>
                </a:lnTo>
                <a:lnTo>
                  <a:pt x="871" y="1573"/>
                </a:lnTo>
                <a:lnTo>
                  <a:pt x="871" y="1654"/>
                </a:lnTo>
                <a:close/>
                <a:moveTo>
                  <a:pt x="832" y="1815"/>
                </a:moveTo>
                <a:lnTo>
                  <a:pt x="832" y="1815"/>
                </a:lnTo>
                <a:lnTo>
                  <a:pt x="826" y="1814"/>
                </a:lnTo>
                <a:lnTo>
                  <a:pt x="818" y="1812"/>
                </a:lnTo>
                <a:lnTo>
                  <a:pt x="811" y="1808"/>
                </a:lnTo>
                <a:lnTo>
                  <a:pt x="805" y="1802"/>
                </a:lnTo>
                <a:lnTo>
                  <a:pt x="799" y="1793"/>
                </a:lnTo>
                <a:lnTo>
                  <a:pt x="795" y="1781"/>
                </a:lnTo>
                <a:lnTo>
                  <a:pt x="791" y="1765"/>
                </a:lnTo>
                <a:lnTo>
                  <a:pt x="790" y="1746"/>
                </a:lnTo>
                <a:lnTo>
                  <a:pt x="790" y="1746"/>
                </a:lnTo>
                <a:lnTo>
                  <a:pt x="791" y="1728"/>
                </a:lnTo>
                <a:lnTo>
                  <a:pt x="795" y="1715"/>
                </a:lnTo>
                <a:lnTo>
                  <a:pt x="799" y="1704"/>
                </a:lnTo>
                <a:lnTo>
                  <a:pt x="805" y="1696"/>
                </a:lnTo>
                <a:lnTo>
                  <a:pt x="810" y="1689"/>
                </a:lnTo>
                <a:lnTo>
                  <a:pt x="818" y="1686"/>
                </a:lnTo>
                <a:lnTo>
                  <a:pt x="824" y="1684"/>
                </a:lnTo>
                <a:lnTo>
                  <a:pt x="832" y="1684"/>
                </a:lnTo>
                <a:lnTo>
                  <a:pt x="832" y="1684"/>
                </a:lnTo>
                <a:lnTo>
                  <a:pt x="839" y="1684"/>
                </a:lnTo>
                <a:lnTo>
                  <a:pt x="845" y="1686"/>
                </a:lnTo>
                <a:lnTo>
                  <a:pt x="852" y="1688"/>
                </a:lnTo>
                <a:lnTo>
                  <a:pt x="856" y="1691"/>
                </a:lnTo>
                <a:lnTo>
                  <a:pt x="861" y="1695"/>
                </a:lnTo>
                <a:lnTo>
                  <a:pt x="865" y="1698"/>
                </a:lnTo>
                <a:lnTo>
                  <a:pt x="871" y="1706"/>
                </a:lnTo>
                <a:lnTo>
                  <a:pt x="871" y="1793"/>
                </a:lnTo>
                <a:lnTo>
                  <a:pt x="871" y="1793"/>
                </a:lnTo>
                <a:lnTo>
                  <a:pt x="864" y="1801"/>
                </a:lnTo>
                <a:lnTo>
                  <a:pt x="856" y="1807"/>
                </a:lnTo>
                <a:lnTo>
                  <a:pt x="852" y="1811"/>
                </a:lnTo>
                <a:lnTo>
                  <a:pt x="845" y="1813"/>
                </a:lnTo>
                <a:lnTo>
                  <a:pt x="840" y="1814"/>
                </a:lnTo>
                <a:lnTo>
                  <a:pt x="832" y="1815"/>
                </a:lnTo>
                <a:lnTo>
                  <a:pt x="832" y="1815"/>
                </a:lnTo>
                <a:close/>
                <a:moveTo>
                  <a:pt x="2069" y="1633"/>
                </a:moveTo>
                <a:lnTo>
                  <a:pt x="2069" y="1633"/>
                </a:lnTo>
                <a:lnTo>
                  <a:pt x="2064" y="1634"/>
                </a:lnTo>
                <a:lnTo>
                  <a:pt x="2057" y="1635"/>
                </a:lnTo>
                <a:lnTo>
                  <a:pt x="2044" y="1639"/>
                </a:lnTo>
                <a:lnTo>
                  <a:pt x="2032" y="1645"/>
                </a:lnTo>
                <a:lnTo>
                  <a:pt x="2021" y="1654"/>
                </a:lnTo>
                <a:lnTo>
                  <a:pt x="2021" y="1551"/>
                </a:lnTo>
                <a:lnTo>
                  <a:pt x="1966" y="1579"/>
                </a:lnTo>
                <a:lnTo>
                  <a:pt x="1966" y="1860"/>
                </a:lnTo>
                <a:lnTo>
                  <a:pt x="2021" y="1860"/>
                </a:lnTo>
                <a:lnTo>
                  <a:pt x="2021" y="1844"/>
                </a:lnTo>
                <a:lnTo>
                  <a:pt x="2021" y="1844"/>
                </a:lnTo>
                <a:lnTo>
                  <a:pt x="2025" y="1849"/>
                </a:lnTo>
                <a:lnTo>
                  <a:pt x="2032" y="1854"/>
                </a:lnTo>
                <a:lnTo>
                  <a:pt x="2037" y="1857"/>
                </a:lnTo>
                <a:lnTo>
                  <a:pt x="2044" y="1860"/>
                </a:lnTo>
                <a:lnTo>
                  <a:pt x="2049" y="1862"/>
                </a:lnTo>
                <a:lnTo>
                  <a:pt x="2057" y="1864"/>
                </a:lnTo>
                <a:lnTo>
                  <a:pt x="2064" y="1865"/>
                </a:lnTo>
                <a:lnTo>
                  <a:pt x="2070" y="1866"/>
                </a:lnTo>
                <a:lnTo>
                  <a:pt x="2070" y="1866"/>
                </a:lnTo>
                <a:lnTo>
                  <a:pt x="2080" y="1865"/>
                </a:lnTo>
                <a:lnTo>
                  <a:pt x="2090" y="1864"/>
                </a:lnTo>
                <a:lnTo>
                  <a:pt x="2099" y="1861"/>
                </a:lnTo>
                <a:lnTo>
                  <a:pt x="2108" y="1857"/>
                </a:lnTo>
                <a:lnTo>
                  <a:pt x="2116" y="1853"/>
                </a:lnTo>
                <a:lnTo>
                  <a:pt x="2122" y="1848"/>
                </a:lnTo>
                <a:lnTo>
                  <a:pt x="2129" y="1841"/>
                </a:lnTo>
                <a:lnTo>
                  <a:pt x="2134" y="1835"/>
                </a:lnTo>
                <a:lnTo>
                  <a:pt x="2140" y="1826"/>
                </a:lnTo>
                <a:lnTo>
                  <a:pt x="2144" y="1817"/>
                </a:lnTo>
                <a:lnTo>
                  <a:pt x="2148" y="1807"/>
                </a:lnTo>
                <a:lnTo>
                  <a:pt x="2151" y="1797"/>
                </a:lnTo>
                <a:lnTo>
                  <a:pt x="2154" y="1786"/>
                </a:lnTo>
                <a:lnTo>
                  <a:pt x="2155" y="1774"/>
                </a:lnTo>
                <a:lnTo>
                  <a:pt x="2157" y="1761"/>
                </a:lnTo>
                <a:lnTo>
                  <a:pt x="2158" y="1747"/>
                </a:lnTo>
                <a:lnTo>
                  <a:pt x="2158" y="1747"/>
                </a:lnTo>
                <a:lnTo>
                  <a:pt x="2157" y="1734"/>
                </a:lnTo>
                <a:lnTo>
                  <a:pt x="2155" y="1722"/>
                </a:lnTo>
                <a:lnTo>
                  <a:pt x="2153" y="1710"/>
                </a:lnTo>
                <a:lnTo>
                  <a:pt x="2151" y="1699"/>
                </a:lnTo>
                <a:lnTo>
                  <a:pt x="2148" y="1689"/>
                </a:lnTo>
                <a:lnTo>
                  <a:pt x="2143" y="1680"/>
                </a:lnTo>
                <a:lnTo>
                  <a:pt x="2139" y="1672"/>
                </a:lnTo>
                <a:lnTo>
                  <a:pt x="2133" y="1664"/>
                </a:lnTo>
                <a:lnTo>
                  <a:pt x="2128" y="1657"/>
                </a:lnTo>
                <a:lnTo>
                  <a:pt x="2121" y="1651"/>
                </a:lnTo>
                <a:lnTo>
                  <a:pt x="2113" y="1645"/>
                </a:lnTo>
                <a:lnTo>
                  <a:pt x="2106" y="1641"/>
                </a:lnTo>
                <a:lnTo>
                  <a:pt x="2098" y="1637"/>
                </a:lnTo>
                <a:lnTo>
                  <a:pt x="2089" y="1635"/>
                </a:lnTo>
                <a:lnTo>
                  <a:pt x="2079" y="1634"/>
                </a:lnTo>
                <a:lnTo>
                  <a:pt x="2069" y="1633"/>
                </a:lnTo>
                <a:lnTo>
                  <a:pt x="2069" y="1633"/>
                </a:lnTo>
                <a:close/>
                <a:moveTo>
                  <a:pt x="2059" y="1684"/>
                </a:moveTo>
                <a:lnTo>
                  <a:pt x="2059" y="1684"/>
                </a:lnTo>
                <a:lnTo>
                  <a:pt x="2067" y="1685"/>
                </a:lnTo>
                <a:lnTo>
                  <a:pt x="2075" y="1687"/>
                </a:lnTo>
                <a:lnTo>
                  <a:pt x="2081" y="1691"/>
                </a:lnTo>
                <a:lnTo>
                  <a:pt x="2088" y="1698"/>
                </a:lnTo>
                <a:lnTo>
                  <a:pt x="2094" y="1706"/>
                </a:lnTo>
                <a:lnTo>
                  <a:pt x="2097" y="1717"/>
                </a:lnTo>
                <a:lnTo>
                  <a:pt x="2100" y="1730"/>
                </a:lnTo>
                <a:lnTo>
                  <a:pt x="2101" y="1746"/>
                </a:lnTo>
                <a:lnTo>
                  <a:pt x="2101" y="1746"/>
                </a:lnTo>
                <a:lnTo>
                  <a:pt x="2100" y="1762"/>
                </a:lnTo>
                <a:lnTo>
                  <a:pt x="2098" y="1776"/>
                </a:lnTo>
                <a:lnTo>
                  <a:pt x="2096" y="1787"/>
                </a:lnTo>
                <a:lnTo>
                  <a:pt x="2091" y="1797"/>
                </a:lnTo>
                <a:lnTo>
                  <a:pt x="2085" y="1805"/>
                </a:lnTo>
                <a:lnTo>
                  <a:pt x="2078" y="1811"/>
                </a:lnTo>
                <a:lnTo>
                  <a:pt x="2070" y="1814"/>
                </a:lnTo>
                <a:lnTo>
                  <a:pt x="2061" y="1815"/>
                </a:lnTo>
                <a:lnTo>
                  <a:pt x="2061" y="1815"/>
                </a:lnTo>
                <a:lnTo>
                  <a:pt x="2053" y="1814"/>
                </a:lnTo>
                <a:lnTo>
                  <a:pt x="2046" y="1813"/>
                </a:lnTo>
                <a:lnTo>
                  <a:pt x="2041" y="1810"/>
                </a:lnTo>
                <a:lnTo>
                  <a:pt x="2035" y="1807"/>
                </a:lnTo>
                <a:lnTo>
                  <a:pt x="2026" y="1800"/>
                </a:lnTo>
                <a:lnTo>
                  <a:pt x="2021" y="1794"/>
                </a:lnTo>
                <a:lnTo>
                  <a:pt x="2021" y="1706"/>
                </a:lnTo>
                <a:lnTo>
                  <a:pt x="2021" y="1706"/>
                </a:lnTo>
                <a:lnTo>
                  <a:pt x="2024" y="1701"/>
                </a:lnTo>
                <a:lnTo>
                  <a:pt x="2029" y="1697"/>
                </a:lnTo>
                <a:lnTo>
                  <a:pt x="2033" y="1693"/>
                </a:lnTo>
                <a:lnTo>
                  <a:pt x="2037" y="1689"/>
                </a:lnTo>
                <a:lnTo>
                  <a:pt x="2043" y="1687"/>
                </a:lnTo>
                <a:lnTo>
                  <a:pt x="2048" y="1685"/>
                </a:lnTo>
                <a:lnTo>
                  <a:pt x="2054" y="1684"/>
                </a:lnTo>
                <a:lnTo>
                  <a:pt x="2059" y="1684"/>
                </a:lnTo>
                <a:lnTo>
                  <a:pt x="2059" y="1684"/>
                </a:lnTo>
                <a:close/>
                <a:moveTo>
                  <a:pt x="1445" y="1654"/>
                </a:moveTo>
                <a:lnTo>
                  <a:pt x="1445" y="1654"/>
                </a:lnTo>
                <a:lnTo>
                  <a:pt x="1440" y="1650"/>
                </a:lnTo>
                <a:lnTo>
                  <a:pt x="1435" y="1645"/>
                </a:lnTo>
                <a:lnTo>
                  <a:pt x="1428" y="1642"/>
                </a:lnTo>
                <a:lnTo>
                  <a:pt x="1423" y="1639"/>
                </a:lnTo>
                <a:lnTo>
                  <a:pt x="1416" y="1636"/>
                </a:lnTo>
                <a:lnTo>
                  <a:pt x="1409" y="1634"/>
                </a:lnTo>
                <a:lnTo>
                  <a:pt x="1403" y="1634"/>
                </a:lnTo>
                <a:lnTo>
                  <a:pt x="1396" y="1633"/>
                </a:lnTo>
                <a:lnTo>
                  <a:pt x="1396" y="1633"/>
                </a:lnTo>
                <a:lnTo>
                  <a:pt x="1386" y="1634"/>
                </a:lnTo>
                <a:lnTo>
                  <a:pt x="1376" y="1635"/>
                </a:lnTo>
                <a:lnTo>
                  <a:pt x="1367" y="1637"/>
                </a:lnTo>
                <a:lnTo>
                  <a:pt x="1360" y="1641"/>
                </a:lnTo>
                <a:lnTo>
                  <a:pt x="1352" y="1645"/>
                </a:lnTo>
                <a:lnTo>
                  <a:pt x="1344" y="1651"/>
                </a:lnTo>
                <a:lnTo>
                  <a:pt x="1338" y="1657"/>
                </a:lnTo>
                <a:lnTo>
                  <a:pt x="1332" y="1664"/>
                </a:lnTo>
                <a:lnTo>
                  <a:pt x="1327" y="1672"/>
                </a:lnTo>
                <a:lnTo>
                  <a:pt x="1322" y="1680"/>
                </a:lnTo>
                <a:lnTo>
                  <a:pt x="1318" y="1689"/>
                </a:lnTo>
                <a:lnTo>
                  <a:pt x="1314" y="1699"/>
                </a:lnTo>
                <a:lnTo>
                  <a:pt x="1312" y="1710"/>
                </a:lnTo>
                <a:lnTo>
                  <a:pt x="1310" y="1722"/>
                </a:lnTo>
                <a:lnTo>
                  <a:pt x="1309" y="1734"/>
                </a:lnTo>
                <a:lnTo>
                  <a:pt x="1309" y="1747"/>
                </a:lnTo>
                <a:lnTo>
                  <a:pt x="1309" y="1747"/>
                </a:lnTo>
                <a:lnTo>
                  <a:pt x="1309" y="1761"/>
                </a:lnTo>
                <a:lnTo>
                  <a:pt x="1310" y="1773"/>
                </a:lnTo>
                <a:lnTo>
                  <a:pt x="1312" y="1785"/>
                </a:lnTo>
                <a:lnTo>
                  <a:pt x="1314" y="1796"/>
                </a:lnTo>
                <a:lnTo>
                  <a:pt x="1318" y="1807"/>
                </a:lnTo>
                <a:lnTo>
                  <a:pt x="1321" y="1817"/>
                </a:lnTo>
                <a:lnTo>
                  <a:pt x="1327" y="1826"/>
                </a:lnTo>
                <a:lnTo>
                  <a:pt x="1331" y="1834"/>
                </a:lnTo>
                <a:lnTo>
                  <a:pt x="1338" y="1841"/>
                </a:lnTo>
                <a:lnTo>
                  <a:pt x="1343" y="1847"/>
                </a:lnTo>
                <a:lnTo>
                  <a:pt x="1351" y="1853"/>
                </a:lnTo>
                <a:lnTo>
                  <a:pt x="1359" y="1857"/>
                </a:lnTo>
                <a:lnTo>
                  <a:pt x="1366" y="1860"/>
                </a:lnTo>
                <a:lnTo>
                  <a:pt x="1375" y="1864"/>
                </a:lnTo>
                <a:lnTo>
                  <a:pt x="1385" y="1865"/>
                </a:lnTo>
                <a:lnTo>
                  <a:pt x="1395" y="1865"/>
                </a:lnTo>
                <a:lnTo>
                  <a:pt x="1395" y="1865"/>
                </a:lnTo>
                <a:lnTo>
                  <a:pt x="1402" y="1865"/>
                </a:lnTo>
                <a:lnTo>
                  <a:pt x="1408" y="1864"/>
                </a:lnTo>
                <a:lnTo>
                  <a:pt x="1415" y="1862"/>
                </a:lnTo>
                <a:lnTo>
                  <a:pt x="1421" y="1860"/>
                </a:lnTo>
                <a:lnTo>
                  <a:pt x="1428" y="1857"/>
                </a:lnTo>
                <a:lnTo>
                  <a:pt x="1434" y="1853"/>
                </a:lnTo>
                <a:lnTo>
                  <a:pt x="1439" y="1849"/>
                </a:lnTo>
                <a:lnTo>
                  <a:pt x="1445" y="1844"/>
                </a:lnTo>
                <a:lnTo>
                  <a:pt x="1445" y="1849"/>
                </a:lnTo>
                <a:lnTo>
                  <a:pt x="1445" y="1849"/>
                </a:lnTo>
                <a:lnTo>
                  <a:pt x="1445" y="1858"/>
                </a:lnTo>
                <a:lnTo>
                  <a:pt x="1444" y="1868"/>
                </a:lnTo>
                <a:lnTo>
                  <a:pt x="1441" y="1878"/>
                </a:lnTo>
                <a:lnTo>
                  <a:pt x="1439" y="1882"/>
                </a:lnTo>
                <a:lnTo>
                  <a:pt x="1436" y="1887"/>
                </a:lnTo>
                <a:lnTo>
                  <a:pt x="1433" y="1891"/>
                </a:lnTo>
                <a:lnTo>
                  <a:pt x="1428" y="1896"/>
                </a:lnTo>
                <a:lnTo>
                  <a:pt x="1421" y="1899"/>
                </a:lnTo>
                <a:lnTo>
                  <a:pt x="1415" y="1901"/>
                </a:lnTo>
                <a:lnTo>
                  <a:pt x="1407" y="1904"/>
                </a:lnTo>
                <a:lnTo>
                  <a:pt x="1397" y="1905"/>
                </a:lnTo>
                <a:lnTo>
                  <a:pt x="1386" y="1908"/>
                </a:lnTo>
                <a:lnTo>
                  <a:pt x="1374" y="1908"/>
                </a:lnTo>
                <a:lnTo>
                  <a:pt x="1372" y="1908"/>
                </a:lnTo>
                <a:lnTo>
                  <a:pt x="1391" y="1951"/>
                </a:lnTo>
                <a:lnTo>
                  <a:pt x="1392" y="1951"/>
                </a:lnTo>
                <a:lnTo>
                  <a:pt x="1392" y="1951"/>
                </a:lnTo>
                <a:lnTo>
                  <a:pt x="1405" y="1951"/>
                </a:lnTo>
                <a:lnTo>
                  <a:pt x="1417" y="1948"/>
                </a:lnTo>
                <a:lnTo>
                  <a:pt x="1429" y="1946"/>
                </a:lnTo>
                <a:lnTo>
                  <a:pt x="1439" y="1943"/>
                </a:lnTo>
                <a:lnTo>
                  <a:pt x="1449" y="1940"/>
                </a:lnTo>
                <a:lnTo>
                  <a:pt x="1458" y="1935"/>
                </a:lnTo>
                <a:lnTo>
                  <a:pt x="1466" y="1929"/>
                </a:lnTo>
                <a:lnTo>
                  <a:pt x="1473" y="1923"/>
                </a:lnTo>
                <a:lnTo>
                  <a:pt x="1480" y="1915"/>
                </a:lnTo>
                <a:lnTo>
                  <a:pt x="1484" y="1907"/>
                </a:lnTo>
                <a:lnTo>
                  <a:pt x="1490" y="1898"/>
                </a:lnTo>
                <a:lnTo>
                  <a:pt x="1493" y="1888"/>
                </a:lnTo>
                <a:lnTo>
                  <a:pt x="1497" y="1877"/>
                </a:lnTo>
                <a:lnTo>
                  <a:pt x="1499" y="1866"/>
                </a:lnTo>
                <a:lnTo>
                  <a:pt x="1500" y="1854"/>
                </a:lnTo>
                <a:lnTo>
                  <a:pt x="1500" y="1839"/>
                </a:lnTo>
                <a:lnTo>
                  <a:pt x="1500" y="1639"/>
                </a:lnTo>
                <a:lnTo>
                  <a:pt x="1445" y="1639"/>
                </a:lnTo>
                <a:lnTo>
                  <a:pt x="1445" y="1654"/>
                </a:lnTo>
                <a:close/>
                <a:moveTo>
                  <a:pt x="1445" y="1706"/>
                </a:moveTo>
                <a:lnTo>
                  <a:pt x="1445" y="1793"/>
                </a:lnTo>
                <a:lnTo>
                  <a:pt x="1445" y="1793"/>
                </a:lnTo>
                <a:lnTo>
                  <a:pt x="1438" y="1801"/>
                </a:lnTo>
                <a:lnTo>
                  <a:pt x="1429" y="1808"/>
                </a:lnTo>
                <a:lnTo>
                  <a:pt x="1425" y="1811"/>
                </a:lnTo>
                <a:lnTo>
                  <a:pt x="1419" y="1813"/>
                </a:lnTo>
                <a:lnTo>
                  <a:pt x="1413" y="1814"/>
                </a:lnTo>
                <a:lnTo>
                  <a:pt x="1406" y="1815"/>
                </a:lnTo>
                <a:lnTo>
                  <a:pt x="1406" y="1815"/>
                </a:lnTo>
                <a:lnTo>
                  <a:pt x="1398" y="1814"/>
                </a:lnTo>
                <a:lnTo>
                  <a:pt x="1392" y="1812"/>
                </a:lnTo>
                <a:lnTo>
                  <a:pt x="1384" y="1807"/>
                </a:lnTo>
                <a:lnTo>
                  <a:pt x="1378" y="1802"/>
                </a:lnTo>
                <a:lnTo>
                  <a:pt x="1373" y="1793"/>
                </a:lnTo>
                <a:lnTo>
                  <a:pt x="1369" y="1781"/>
                </a:lnTo>
                <a:lnTo>
                  <a:pt x="1365" y="1765"/>
                </a:lnTo>
                <a:lnTo>
                  <a:pt x="1364" y="1746"/>
                </a:lnTo>
                <a:lnTo>
                  <a:pt x="1364" y="1746"/>
                </a:lnTo>
                <a:lnTo>
                  <a:pt x="1365" y="1728"/>
                </a:lnTo>
                <a:lnTo>
                  <a:pt x="1369" y="1715"/>
                </a:lnTo>
                <a:lnTo>
                  <a:pt x="1373" y="1704"/>
                </a:lnTo>
                <a:lnTo>
                  <a:pt x="1378" y="1696"/>
                </a:lnTo>
                <a:lnTo>
                  <a:pt x="1384" y="1689"/>
                </a:lnTo>
                <a:lnTo>
                  <a:pt x="1392" y="1686"/>
                </a:lnTo>
                <a:lnTo>
                  <a:pt x="1398" y="1684"/>
                </a:lnTo>
                <a:lnTo>
                  <a:pt x="1406" y="1684"/>
                </a:lnTo>
                <a:lnTo>
                  <a:pt x="1406" y="1684"/>
                </a:lnTo>
                <a:lnTo>
                  <a:pt x="1413" y="1684"/>
                </a:lnTo>
                <a:lnTo>
                  <a:pt x="1419" y="1686"/>
                </a:lnTo>
                <a:lnTo>
                  <a:pt x="1426" y="1688"/>
                </a:lnTo>
                <a:lnTo>
                  <a:pt x="1430" y="1690"/>
                </a:lnTo>
                <a:lnTo>
                  <a:pt x="1435" y="1695"/>
                </a:lnTo>
                <a:lnTo>
                  <a:pt x="1439" y="1698"/>
                </a:lnTo>
                <a:lnTo>
                  <a:pt x="1445" y="1706"/>
                </a:lnTo>
                <a:lnTo>
                  <a:pt x="1445" y="1706"/>
                </a:lnTo>
                <a:close/>
                <a:moveTo>
                  <a:pt x="1671" y="1693"/>
                </a:moveTo>
                <a:lnTo>
                  <a:pt x="1671" y="1693"/>
                </a:lnTo>
                <a:lnTo>
                  <a:pt x="1684" y="1686"/>
                </a:lnTo>
                <a:lnTo>
                  <a:pt x="1697" y="1682"/>
                </a:lnTo>
                <a:lnTo>
                  <a:pt x="1712" y="1678"/>
                </a:lnTo>
                <a:lnTo>
                  <a:pt x="1727" y="1677"/>
                </a:lnTo>
                <a:lnTo>
                  <a:pt x="1727" y="1677"/>
                </a:lnTo>
                <a:lnTo>
                  <a:pt x="1737" y="1678"/>
                </a:lnTo>
                <a:lnTo>
                  <a:pt x="1745" y="1679"/>
                </a:lnTo>
                <a:lnTo>
                  <a:pt x="1751" y="1682"/>
                </a:lnTo>
                <a:lnTo>
                  <a:pt x="1757" y="1686"/>
                </a:lnTo>
                <a:lnTo>
                  <a:pt x="1761" y="1690"/>
                </a:lnTo>
                <a:lnTo>
                  <a:pt x="1765" y="1696"/>
                </a:lnTo>
                <a:lnTo>
                  <a:pt x="1767" y="1701"/>
                </a:lnTo>
                <a:lnTo>
                  <a:pt x="1767" y="1709"/>
                </a:lnTo>
                <a:lnTo>
                  <a:pt x="1767" y="1725"/>
                </a:lnTo>
                <a:lnTo>
                  <a:pt x="1767" y="1725"/>
                </a:lnTo>
                <a:lnTo>
                  <a:pt x="1757" y="1720"/>
                </a:lnTo>
                <a:lnTo>
                  <a:pt x="1745" y="1717"/>
                </a:lnTo>
                <a:lnTo>
                  <a:pt x="1733" y="1715"/>
                </a:lnTo>
                <a:lnTo>
                  <a:pt x="1719" y="1714"/>
                </a:lnTo>
                <a:lnTo>
                  <a:pt x="1719" y="1714"/>
                </a:lnTo>
                <a:lnTo>
                  <a:pt x="1704" y="1715"/>
                </a:lnTo>
                <a:lnTo>
                  <a:pt x="1689" y="1718"/>
                </a:lnTo>
                <a:lnTo>
                  <a:pt x="1674" y="1722"/>
                </a:lnTo>
                <a:lnTo>
                  <a:pt x="1667" y="1726"/>
                </a:lnTo>
                <a:lnTo>
                  <a:pt x="1660" y="1730"/>
                </a:lnTo>
                <a:lnTo>
                  <a:pt x="1654" y="1734"/>
                </a:lnTo>
                <a:lnTo>
                  <a:pt x="1649" y="1740"/>
                </a:lnTo>
                <a:lnTo>
                  <a:pt x="1643" y="1746"/>
                </a:lnTo>
                <a:lnTo>
                  <a:pt x="1639" y="1752"/>
                </a:lnTo>
                <a:lnTo>
                  <a:pt x="1636" y="1760"/>
                </a:lnTo>
                <a:lnTo>
                  <a:pt x="1633" y="1769"/>
                </a:lnTo>
                <a:lnTo>
                  <a:pt x="1632" y="1778"/>
                </a:lnTo>
                <a:lnTo>
                  <a:pt x="1631" y="1786"/>
                </a:lnTo>
                <a:lnTo>
                  <a:pt x="1631" y="1786"/>
                </a:lnTo>
                <a:lnTo>
                  <a:pt x="1632" y="1797"/>
                </a:lnTo>
                <a:lnTo>
                  <a:pt x="1633" y="1807"/>
                </a:lnTo>
                <a:lnTo>
                  <a:pt x="1636" y="1815"/>
                </a:lnTo>
                <a:lnTo>
                  <a:pt x="1639" y="1824"/>
                </a:lnTo>
                <a:lnTo>
                  <a:pt x="1642" y="1830"/>
                </a:lnTo>
                <a:lnTo>
                  <a:pt x="1648" y="1837"/>
                </a:lnTo>
                <a:lnTo>
                  <a:pt x="1652" y="1843"/>
                </a:lnTo>
                <a:lnTo>
                  <a:pt x="1659" y="1848"/>
                </a:lnTo>
                <a:lnTo>
                  <a:pt x="1664" y="1853"/>
                </a:lnTo>
                <a:lnTo>
                  <a:pt x="1671" y="1856"/>
                </a:lnTo>
                <a:lnTo>
                  <a:pt x="1685" y="1861"/>
                </a:lnTo>
                <a:lnTo>
                  <a:pt x="1700" y="1865"/>
                </a:lnTo>
                <a:lnTo>
                  <a:pt x="1714" y="1866"/>
                </a:lnTo>
                <a:lnTo>
                  <a:pt x="1714" y="1866"/>
                </a:lnTo>
                <a:lnTo>
                  <a:pt x="1726" y="1864"/>
                </a:lnTo>
                <a:lnTo>
                  <a:pt x="1734" y="1862"/>
                </a:lnTo>
                <a:lnTo>
                  <a:pt x="1740" y="1860"/>
                </a:lnTo>
                <a:lnTo>
                  <a:pt x="1748" y="1857"/>
                </a:lnTo>
                <a:lnTo>
                  <a:pt x="1755" y="1853"/>
                </a:lnTo>
                <a:lnTo>
                  <a:pt x="1761" y="1848"/>
                </a:lnTo>
                <a:lnTo>
                  <a:pt x="1767" y="1843"/>
                </a:lnTo>
                <a:lnTo>
                  <a:pt x="1767" y="1860"/>
                </a:lnTo>
                <a:lnTo>
                  <a:pt x="1822" y="1860"/>
                </a:lnTo>
                <a:lnTo>
                  <a:pt x="1822" y="1710"/>
                </a:lnTo>
                <a:lnTo>
                  <a:pt x="1822" y="1710"/>
                </a:lnTo>
                <a:lnTo>
                  <a:pt x="1822" y="1701"/>
                </a:lnTo>
                <a:lnTo>
                  <a:pt x="1821" y="1694"/>
                </a:lnTo>
                <a:lnTo>
                  <a:pt x="1819" y="1686"/>
                </a:lnTo>
                <a:lnTo>
                  <a:pt x="1817" y="1678"/>
                </a:lnTo>
                <a:lnTo>
                  <a:pt x="1812" y="1672"/>
                </a:lnTo>
                <a:lnTo>
                  <a:pt x="1809" y="1665"/>
                </a:lnTo>
                <a:lnTo>
                  <a:pt x="1803" y="1659"/>
                </a:lnTo>
                <a:lnTo>
                  <a:pt x="1798" y="1654"/>
                </a:lnTo>
                <a:lnTo>
                  <a:pt x="1792" y="1650"/>
                </a:lnTo>
                <a:lnTo>
                  <a:pt x="1786" y="1645"/>
                </a:lnTo>
                <a:lnTo>
                  <a:pt x="1778" y="1642"/>
                </a:lnTo>
                <a:lnTo>
                  <a:pt x="1770" y="1639"/>
                </a:lnTo>
                <a:lnTo>
                  <a:pt x="1761" y="1636"/>
                </a:lnTo>
                <a:lnTo>
                  <a:pt x="1753" y="1635"/>
                </a:lnTo>
                <a:lnTo>
                  <a:pt x="1743" y="1634"/>
                </a:lnTo>
                <a:lnTo>
                  <a:pt x="1733" y="1633"/>
                </a:lnTo>
                <a:lnTo>
                  <a:pt x="1733" y="1633"/>
                </a:lnTo>
                <a:lnTo>
                  <a:pt x="1721" y="1634"/>
                </a:lnTo>
                <a:lnTo>
                  <a:pt x="1711" y="1634"/>
                </a:lnTo>
                <a:lnTo>
                  <a:pt x="1700" y="1636"/>
                </a:lnTo>
                <a:lnTo>
                  <a:pt x="1689" y="1639"/>
                </a:lnTo>
                <a:lnTo>
                  <a:pt x="1679" y="1642"/>
                </a:lnTo>
                <a:lnTo>
                  <a:pt x="1669" y="1645"/>
                </a:lnTo>
                <a:lnTo>
                  <a:pt x="1659" y="1650"/>
                </a:lnTo>
                <a:lnTo>
                  <a:pt x="1649" y="1655"/>
                </a:lnTo>
                <a:lnTo>
                  <a:pt x="1671" y="1693"/>
                </a:lnTo>
                <a:close/>
                <a:moveTo>
                  <a:pt x="1686" y="1786"/>
                </a:moveTo>
                <a:lnTo>
                  <a:pt x="1686" y="1786"/>
                </a:lnTo>
                <a:lnTo>
                  <a:pt x="1686" y="1780"/>
                </a:lnTo>
                <a:lnTo>
                  <a:pt x="1689" y="1773"/>
                </a:lnTo>
                <a:lnTo>
                  <a:pt x="1692" y="1768"/>
                </a:lnTo>
                <a:lnTo>
                  <a:pt x="1696" y="1763"/>
                </a:lnTo>
                <a:lnTo>
                  <a:pt x="1702" y="1760"/>
                </a:lnTo>
                <a:lnTo>
                  <a:pt x="1708" y="1758"/>
                </a:lnTo>
                <a:lnTo>
                  <a:pt x="1716" y="1755"/>
                </a:lnTo>
                <a:lnTo>
                  <a:pt x="1724" y="1755"/>
                </a:lnTo>
                <a:lnTo>
                  <a:pt x="1724" y="1755"/>
                </a:lnTo>
                <a:lnTo>
                  <a:pt x="1736" y="1755"/>
                </a:lnTo>
                <a:lnTo>
                  <a:pt x="1747" y="1758"/>
                </a:lnTo>
                <a:lnTo>
                  <a:pt x="1757" y="1761"/>
                </a:lnTo>
                <a:lnTo>
                  <a:pt x="1767" y="1766"/>
                </a:lnTo>
                <a:lnTo>
                  <a:pt x="1767" y="1796"/>
                </a:lnTo>
                <a:lnTo>
                  <a:pt x="1767" y="1796"/>
                </a:lnTo>
                <a:lnTo>
                  <a:pt x="1765" y="1801"/>
                </a:lnTo>
                <a:lnTo>
                  <a:pt x="1760" y="1805"/>
                </a:lnTo>
                <a:lnTo>
                  <a:pt x="1756" y="1810"/>
                </a:lnTo>
                <a:lnTo>
                  <a:pt x="1750" y="1813"/>
                </a:lnTo>
                <a:lnTo>
                  <a:pt x="1745" y="1816"/>
                </a:lnTo>
                <a:lnTo>
                  <a:pt x="1738" y="1818"/>
                </a:lnTo>
                <a:lnTo>
                  <a:pt x="1732" y="1819"/>
                </a:lnTo>
                <a:lnTo>
                  <a:pt x="1724" y="1821"/>
                </a:lnTo>
                <a:lnTo>
                  <a:pt x="1724" y="1821"/>
                </a:lnTo>
                <a:lnTo>
                  <a:pt x="1716" y="1819"/>
                </a:lnTo>
                <a:lnTo>
                  <a:pt x="1708" y="1817"/>
                </a:lnTo>
                <a:lnTo>
                  <a:pt x="1702" y="1815"/>
                </a:lnTo>
                <a:lnTo>
                  <a:pt x="1696" y="1811"/>
                </a:lnTo>
                <a:lnTo>
                  <a:pt x="1692" y="1806"/>
                </a:lnTo>
                <a:lnTo>
                  <a:pt x="1689" y="1801"/>
                </a:lnTo>
                <a:lnTo>
                  <a:pt x="1687" y="1794"/>
                </a:lnTo>
                <a:lnTo>
                  <a:pt x="1686" y="1786"/>
                </a:lnTo>
                <a:lnTo>
                  <a:pt x="1686" y="1786"/>
                </a:lnTo>
                <a:close/>
                <a:moveTo>
                  <a:pt x="2333" y="1796"/>
                </a:moveTo>
                <a:lnTo>
                  <a:pt x="2333" y="1796"/>
                </a:lnTo>
                <a:lnTo>
                  <a:pt x="2325" y="1803"/>
                </a:lnTo>
                <a:lnTo>
                  <a:pt x="2315" y="1808"/>
                </a:lnTo>
                <a:lnTo>
                  <a:pt x="2310" y="1811"/>
                </a:lnTo>
                <a:lnTo>
                  <a:pt x="2303" y="1813"/>
                </a:lnTo>
                <a:lnTo>
                  <a:pt x="2297" y="1814"/>
                </a:lnTo>
                <a:lnTo>
                  <a:pt x="2290" y="1815"/>
                </a:lnTo>
                <a:lnTo>
                  <a:pt x="2290" y="1815"/>
                </a:lnTo>
                <a:lnTo>
                  <a:pt x="2285" y="1814"/>
                </a:lnTo>
                <a:lnTo>
                  <a:pt x="2278" y="1814"/>
                </a:lnTo>
                <a:lnTo>
                  <a:pt x="2270" y="1812"/>
                </a:lnTo>
                <a:lnTo>
                  <a:pt x="2261" y="1807"/>
                </a:lnTo>
                <a:lnTo>
                  <a:pt x="2254" y="1802"/>
                </a:lnTo>
                <a:lnTo>
                  <a:pt x="2250" y="1797"/>
                </a:lnTo>
                <a:lnTo>
                  <a:pt x="2247" y="1793"/>
                </a:lnTo>
                <a:lnTo>
                  <a:pt x="2245" y="1787"/>
                </a:lnTo>
                <a:lnTo>
                  <a:pt x="2243" y="1781"/>
                </a:lnTo>
                <a:lnTo>
                  <a:pt x="2242" y="1774"/>
                </a:lnTo>
                <a:lnTo>
                  <a:pt x="2240" y="1766"/>
                </a:lnTo>
                <a:lnTo>
                  <a:pt x="2376" y="1766"/>
                </a:lnTo>
                <a:lnTo>
                  <a:pt x="2376" y="1766"/>
                </a:lnTo>
                <a:lnTo>
                  <a:pt x="2377" y="1750"/>
                </a:lnTo>
                <a:lnTo>
                  <a:pt x="2377" y="1750"/>
                </a:lnTo>
                <a:lnTo>
                  <a:pt x="2377" y="1737"/>
                </a:lnTo>
                <a:lnTo>
                  <a:pt x="2375" y="1725"/>
                </a:lnTo>
                <a:lnTo>
                  <a:pt x="2374" y="1712"/>
                </a:lnTo>
                <a:lnTo>
                  <a:pt x="2371" y="1701"/>
                </a:lnTo>
                <a:lnTo>
                  <a:pt x="2367" y="1691"/>
                </a:lnTo>
                <a:lnTo>
                  <a:pt x="2363" y="1682"/>
                </a:lnTo>
                <a:lnTo>
                  <a:pt x="2357" y="1673"/>
                </a:lnTo>
                <a:lnTo>
                  <a:pt x="2352" y="1665"/>
                </a:lnTo>
                <a:lnTo>
                  <a:pt x="2345" y="1657"/>
                </a:lnTo>
                <a:lnTo>
                  <a:pt x="2339" y="1652"/>
                </a:lnTo>
                <a:lnTo>
                  <a:pt x="2331" y="1646"/>
                </a:lnTo>
                <a:lnTo>
                  <a:pt x="2322" y="1642"/>
                </a:lnTo>
                <a:lnTo>
                  <a:pt x="2313" y="1639"/>
                </a:lnTo>
                <a:lnTo>
                  <a:pt x="2304" y="1635"/>
                </a:lnTo>
                <a:lnTo>
                  <a:pt x="2294" y="1634"/>
                </a:lnTo>
                <a:lnTo>
                  <a:pt x="2283" y="1633"/>
                </a:lnTo>
                <a:lnTo>
                  <a:pt x="2283" y="1633"/>
                </a:lnTo>
                <a:lnTo>
                  <a:pt x="2274" y="1634"/>
                </a:lnTo>
                <a:lnTo>
                  <a:pt x="2264" y="1635"/>
                </a:lnTo>
                <a:lnTo>
                  <a:pt x="2254" y="1639"/>
                </a:lnTo>
                <a:lnTo>
                  <a:pt x="2244" y="1642"/>
                </a:lnTo>
                <a:lnTo>
                  <a:pt x="2235" y="1646"/>
                </a:lnTo>
                <a:lnTo>
                  <a:pt x="2227" y="1653"/>
                </a:lnTo>
                <a:lnTo>
                  <a:pt x="2219" y="1658"/>
                </a:lnTo>
                <a:lnTo>
                  <a:pt x="2213" y="1666"/>
                </a:lnTo>
                <a:lnTo>
                  <a:pt x="2206" y="1674"/>
                </a:lnTo>
                <a:lnTo>
                  <a:pt x="2201" y="1683"/>
                </a:lnTo>
                <a:lnTo>
                  <a:pt x="2196" y="1693"/>
                </a:lnTo>
                <a:lnTo>
                  <a:pt x="2192" y="1703"/>
                </a:lnTo>
                <a:lnTo>
                  <a:pt x="2189" y="1714"/>
                </a:lnTo>
                <a:lnTo>
                  <a:pt x="2186" y="1726"/>
                </a:lnTo>
                <a:lnTo>
                  <a:pt x="2185" y="1737"/>
                </a:lnTo>
                <a:lnTo>
                  <a:pt x="2184" y="1750"/>
                </a:lnTo>
                <a:lnTo>
                  <a:pt x="2184" y="1750"/>
                </a:lnTo>
                <a:lnTo>
                  <a:pt x="2185" y="1762"/>
                </a:lnTo>
                <a:lnTo>
                  <a:pt x="2186" y="1774"/>
                </a:lnTo>
                <a:lnTo>
                  <a:pt x="2189" y="1786"/>
                </a:lnTo>
                <a:lnTo>
                  <a:pt x="2192" y="1797"/>
                </a:lnTo>
                <a:lnTo>
                  <a:pt x="2196" y="1807"/>
                </a:lnTo>
                <a:lnTo>
                  <a:pt x="2201" y="1817"/>
                </a:lnTo>
                <a:lnTo>
                  <a:pt x="2206" y="1826"/>
                </a:lnTo>
                <a:lnTo>
                  <a:pt x="2213" y="1834"/>
                </a:lnTo>
                <a:lnTo>
                  <a:pt x="2221" y="1840"/>
                </a:lnTo>
                <a:lnTo>
                  <a:pt x="2228" y="1847"/>
                </a:lnTo>
                <a:lnTo>
                  <a:pt x="2237" y="1853"/>
                </a:lnTo>
                <a:lnTo>
                  <a:pt x="2246" y="1857"/>
                </a:lnTo>
                <a:lnTo>
                  <a:pt x="2256" y="1860"/>
                </a:lnTo>
                <a:lnTo>
                  <a:pt x="2267" y="1864"/>
                </a:lnTo>
                <a:lnTo>
                  <a:pt x="2278" y="1865"/>
                </a:lnTo>
                <a:lnTo>
                  <a:pt x="2290" y="1866"/>
                </a:lnTo>
                <a:lnTo>
                  <a:pt x="2290" y="1866"/>
                </a:lnTo>
                <a:lnTo>
                  <a:pt x="2301" y="1865"/>
                </a:lnTo>
                <a:lnTo>
                  <a:pt x="2311" y="1864"/>
                </a:lnTo>
                <a:lnTo>
                  <a:pt x="2322" y="1860"/>
                </a:lnTo>
                <a:lnTo>
                  <a:pt x="2332" y="1857"/>
                </a:lnTo>
                <a:lnTo>
                  <a:pt x="2342" y="1851"/>
                </a:lnTo>
                <a:lnTo>
                  <a:pt x="2351" y="1846"/>
                </a:lnTo>
                <a:lnTo>
                  <a:pt x="2360" y="1838"/>
                </a:lnTo>
                <a:lnTo>
                  <a:pt x="2368" y="1830"/>
                </a:lnTo>
                <a:lnTo>
                  <a:pt x="2333" y="1796"/>
                </a:lnTo>
                <a:close/>
                <a:moveTo>
                  <a:pt x="2242" y="1726"/>
                </a:moveTo>
                <a:lnTo>
                  <a:pt x="2242" y="1726"/>
                </a:lnTo>
                <a:lnTo>
                  <a:pt x="2243" y="1716"/>
                </a:lnTo>
                <a:lnTo>
                  <a:pt x="2245" y="1707"/>
                </a:lnTo>
                <a:lnTo>
                  <a:pt x="2248" y="1699"/>
                </a:lnTo>
                <a:lnTo>
                  <a:pt x="2254" y="1693"/>
                </a:lnTo>
                <a:lnTo>
                  <a:pt x="2259" y="1687"/>
                </a:lnTo>
                <a:lnTo>
                  <a:pt x="2266" y="1684"/>
                </a:lnTo>
                <a:lnTo>
                  <a:pt x="2274" y="1680"/>
                </a:lnTo>
                <a:lnTo>
                  <a:pt x="2282" y="1680"/>
                </a:lnTo>
                <a:lnTo>
                  <a:pt x="2282" y="1680"/>
                </a:lnTo>
                <a:lnTo>
                  <a:pt x="2292" y="1682"/>
                </a:lnTo>
                <a:lnTo>
                  <a:pt x="2301" y="1684"/>
                </a:lnTo>
                <a:lnTo>
                  <a:pt x="2308" y="1688"/>
                </a:lnTo>
                <a:lnTo>
                  <a:pt x="2313" y="1695"/>
                </a:lnTo>
                <a:lnTo>
                  <a:pt x="2318" y="1701"/>
                </a:lnTo>
                <a:lnTo>
                  <a:pt x="2321" y="1709"/>
                </a:lnTo>
                <a:lnTo>
                  <a:pt x="2323" y="1718"/>
                </a:lnTo>
                <a:lnTo>
                  <a:pt x="2324" y="1726"/>
                </a:lnTo>
                <a:lnTo>
                  <a:pt x="2242" y="1726"/>
                </a:lnTo>
                <a:close/>
                <a:moveTo>
                  <a:pt x="2864" y="1796"/>
                </a:moveTo>
                <a:lnTo>
                  <a:pt x="2864" y="1796"/>
                </a:lnTo>
                <a:lnTo>
                  <a:pt x="2855" y="1803"/>
                </a:lnTo>
                <a:lnTo>
                  <a:pt x="2846" y="1808"/>
                </a:lnTo>
                <a:lnTo>
                  <a:pt x="2840" y="1811"/>
                </a:lnTo>
                <a:lnTo>
                  <a:pt x="2834" y="1813"/>
                </a:lnTo>
                <a:lnTo>
                  <a:pt x="2828" y="1814"/>
                </a:lnTo>
                <a:lnTo>
                  <a:pt x="2820" y="1815"/>
                </a:lnTo>
                <a:lnTo>
                  <a:pt x="2820" y="1815"/>
                </a:lnTo>
                <a:lnTo>
                  <a:pt x="2814" y="1814"/>
                </a:lnTo>
                <a:lnTo>
                  <a:pt x="2808" y="1814"/>
                </a:lnTo>
                <a:lnTo>
                  <a:pt x="2800" y="1812"/>
                </a:lnTo>
                <a:lnTo>
                  <a:pt x="2792" y="1807"/>
                </a:lnTo>
                <a:lnTo>
                  <a:pt x="2784" y="1802"/>
                </a:lnTo>
                <a:lnTo>
                  <a:pt x="2781" y="1797"/>
                </a:lnTo>
                <a:lnTo>
                  <a:pt x="2778" y="1793"/>
                </a:lnTo>
                <a:lnTo>
                  <a:pt x="2776" y="1787"/>
                </a:lnTo>
                <a:lnTo>
                  <a:pt x="2773" y="1781"/>
                </a:lnTo>
                <a:lnTo>
                  <a:pt x="2771" y="1774"/>
                </a:lnTo>
                <a:lnTo>
                  <a:pt x="2770" y="1766"/>
                </a:lnTo>
                <a:lnTo>
                  <a:pt x="2907" y="1766"/>
                </a:lnTo>
                <a:lnTo>
                  <a:pt x="2907" y="1766"/>
                </a:lnTo>
                <a:lnTo>
                  <a:pt x="2908" y="1750"/>
                </a:lnTo>
                <a:lnTo>
                  <a:pt x="2908" y="1750"/>
                </a:lnTo>
                <a:lnTo>
                  <a:pt x="2907" y="1737"/>
                </a:lnTo>
                <a:lnTo>
                  <a:pt x="2906" y="1725"/>
                </a:lnTo>
                <a:lnTo>
                  <a:pt x="2904" y="1712"/>
                </a:lnTo>
                <a:lnTo>
                  <a:pt x="2901" y="1701"/>
                </a:lnTo>
                <a:lnTo>
                  <a:pt x="2897" y="1691"/>
                </a:lnTo>
                <a:lnTo>
                  <a:pt x="2893" y="1682"/>
                </a:lnTo>
                <a:lnTo>
                  <a:pt x="2888" y="1673"/>
                </a:lnTo>
                <a:lnTo>
                  <a:pt x="2883" y="1665"/>
                </a:lnTo>
                <a:lnTo>
                  <a:pt x="2876" y="1657"/>
                </a:lnTo>
                <a:lnTo>
                  <a:pt x="2868" y="1652"/>
                </a:lnTo>
                <a:lnTo>
                  <a:pt x="2861" y="1646"/>
                </a:lnTo>
                <a:lnTo>
                  <a:pt x="2853" y="1642"/>
                </a:lnTo>
                <a:lnTo>
                  <a:pt x="2844" y="1639"/>
                </a:lnTo>
                <a:lnTo>
                  <a:pt x="2834" y="1635"/>
                </a:lnTo>
                <a:lnTo>
                  <a:pt x="2824" y="1634"/>
                </a:lnTo>
                <a:lnTo>
                  <a:pt x="2814" y="1633"/>
                </a:lnTo>
                <a:lnTo>
                  <a:pt x="2814" y="1633"/>
                </a:lnTo>
                <a:lnTo>
                  <a:pt x="2803" y="1634"/>
                </a:lnTo>
                <a:lnTo>
                  <a:pt x="2793" y="1635"/>
                </a:lnTo>
                <a:lnTo>
                  <a:pt x="2783" y="1639"/>
                </a:lnTo>
                <a:lnTo>
                  <a:pt x="2775" y="1642"/>
                </a:lnTo>
                <a:lnTo>
                  <a:pt x="2766" y="1646"/>
                </a:lnTo>
                <a:lnTo>
                  <a:pt x="2757" y="1653"/>
                </a:lnTo>
                <a:lnTo>
                  <a:pt x="2750" y="1658"/>
                </a:lnTo>
                <a:lnTo>
                  <a:pt x="2743" y="1666"/>
                </a:lnTo>
                <a:lnTo>
                  <a:pt x="2736" y="1674"/>
                </a:lnTo>
                <a:lnTo>
                  <a:pt x="2730" y="1683"/>
                </a:lnTo>
                <a:lnTo>
                  <a:pt x="2726" y="1693"/>
                </a:lnTo>
                <a:lnTo>
                  <a:pt x="2722" y="1703"/>
                </a:lnTo>
                <a:lnTo>
                  <a:pt x="2719" y="1714"/>
                </a:lnTo>
                <a:lnTo>
                  <a:pt x="2716" y="1726"/>
                </a:lnTo>
                <a:lnTo>
                  <a:pt x="2715" y="1737"/>
                </a:lnTo>
                <a:lnTo>
                  <a:pt x="2715" y="1750"/>
                </a:lnTo>
                <a:lnTo>
                  <a:pt x="2715" y="1750"/>
                </a:lnTo>
                <a:lnTo>
                  <a:pt x="2715" y="1762"/>
                </a:lnTo>
                <a:lnTo>
                  <a:pt x="2716" y="1774"/>
                </a:lnTo>
                <a:lnTo>
                  <a:pt x="2718" y="1786"/>
                </a:lnTo>
                <a:lnTo>
                  <a:pt x="2722" y="1797"/>
                </a:lnTo>
                <a:lnTo>
                  <a:pt x="2726" y="1807"/>
                </a:lnTo>
                <a:lnTo>
                  <a:pt x="2732" y="1817"/>
                </a:lnTo>
                <a:lnTo>
                  <a:pt x="2737" y="1826"/>
                </a:lnTo>
                <a:lnTo>
                  <a:pt x="2744" y="1834"/>
                </a:lnTo>
                <a:lnTo>
                  <a:pt x="2750" y="1840"/>
                </a:lnTo>
                <a:lnTo>
                  <a:pt x="2758" y="1847"/>
                </a:lnTo>
                <a:lnTo>
                  <a:pt x="2767" y="1853"/>
                </a:lnTo>
                <a:lnTo>
                  <a:pt x="2777" y="1857"/>
                </a:lnTo>
                <a:lnTo>
                  <a:pt x="2787" y="1860"/>
                </a:lnTo>
                <a:lnTo>
                  <a:pt x="2797" y="1864"/>
                </a:lnTo>
                <a:lnTo>
                  <a:pt x="2809" y="1865"/>
                </a:lnTo>
                <a:lnTo>
                  <a:pt x="2820" y="1866"/>
                </a:lnTo>
                <a:lnTo>
                  <a:pt x="2820" y="1866"/>
                </a:lnTo>
                <a:lnTo>
                  <a:pt x="2831" y="1865"/>
                </a:lnTo>
                <a:lnTo>
                  <a:pt x="2842" y="1864"/>
                </a:lnTo>
                <a:lnTo>
                  <a:pt x="2852" y="1860"/>
                </a:lnTo>
                <a:lnTo>
                  <a:pt x="2862" y="1857"/>
                </a:lnTo>
                <a:lnTo>
                  <a:pt x="2872" y="1851"/>
                </a:lnTo>
                <a:lnTo>
                  <a:pt x="2882" y="1846"/>
                </a:lnTo>
                <a:lnTo>
                  <a:pt x="2890" y="1838"/>
                </a:lnTo>
                <a:lnTo>
                  <a:pt x="2898" y="1830"/>
                </a:lnTo>
                <a:lnTo>
                  <a:pt x="2864" y="1796"/>
                </a:lnTo>
                <a:close/>
                <a:moveTo>
                  <a:pt x="2771" y="1726"/>
                </a:moveTo>
                <a:lnTo>
                  <a:pt x="2771" y="1726"/>
                </a:lnTo>
                <a:lnTo>
                  <a:pt x="2772" y="1716"/>
                </a:lnTo>
                <a:lnTo>
                  <a:pt x="2776" y="1707"/>
                </a:lnTo>
                <a:lnTo>
                  <a:pt x="2779" y="1699"/>
                </a:lnTo>
                <a:lnTo>
                  <a:pt x="2783" y="1693"/>
                </a:lnTo>
                <a:lnTo>
                  <a:pt x="2790" y="1687"/>
                </a:lnTo>
                <a:lnTo>
                  <a:pt x="2797" y="1684"/>
                </a:lnTo>
                <a:lnTo>
                  <a:pt x="2804" y="1680"/>
                </a:lnTo>
                <a:lnTo>
                  <a:pt x="2813" y="1680"/>
                </a:lnTo>
                <a:lnTo>
                  <a:pt x="2813" y="1680"/>
                </a:lnTo>
                <a:lnTo>
                  <a:pt x="2823" y="1682"/>
                </a:lnTo>
                <a:lnTo>
                  <a:pt x="2831" y="1684"/>
                </a:lnTo>
                <a:lnTo>
                  <a:pt x="2839" y="1688"/>
                </a:lnTo>
                <a:lnTo>
                  <a:pt x="2844" y="1695"/>
                </a:lnTo>
                <a:lnTo>
                  <a:pt x="2849" y="1701"/>
                </a:lnTo>
                <a:lnTo>
                  <a:pt x="2852" y="1709"/>
                </a:lnTo>
                <a:lnTo>
                  <a:pt x="2854" y="1718"/>
                </a:lnTo>
                <a:lnTo>
                  <a:pt x="2855" y="1726"/>
                </a:lnTo>
                <a:lnTo>
                  <a:pt x="2771" y="1726"/>
                </a:lnTo>
                <a:close/>
                <a:moveTo>
                  <a:pt x="2639" y="1783"/>
                </a:moveTo>
                <a:lnTo>
                  <a:pt x="2639" y="1783"/>
                </a:lnTo>
                <a:lnTo>
                  <a:pt x="2639" y="1791"/>
                </a:lnTo>
                <a:lnTo>
                  <a:pt x="2640" y="1796"/>
                </a:lnTo>
                <a:lnTo>
                  <a:pt x="2642" y="1802"/>
                </a:lnTo>
                <a:lnTo>
                  <a:pt x="2644" y="1806"/>
                </a:lnTo>
                <a:lnTo>
                  <a:pt x="2648" y="1810"/>
                </a:lnTo>
                <a:lnTo>
                  <a:pt x="2652" y="1812"/>
                </a:lnTo>
                <a:lnTo>
                  <a:pt x="2656" y="1813"/>
                </a:lnTo>
                <a:lnTo>
                  <a:pt x="2663" y="1813"/>
                </a:lnTo>
                <a:lnTo>
                  <a:pt x="2663" y="1813"/>
                </a:lnTo>
                <a:lnTo>
                  <a:pt x="2671" y="1813"/>
                </a:lnTo>
                <a:lnTo>
                  <a:pt x="2680" y="1811"/>
                </a:lnTo>
                <a:lnTo>
                  <a:pt x="2688" y="1807"/>
                </a:lnTo>
                <a:lnTo>
                  <a:pt x="2696" y="1803"/>
                </a:lnTo>
                <a:lnTo>
                  <a:pt x="2690" y="1855"/>
                </a:lnTo>
                <a:lnTo>
                  <a:pt x="2690" y="1855"/>
                </a:lnTo>
                <a:lnTo>
                  <a:pt x="2680" y="1859"/>
                </a:lnTo>
                <a:lnTo>
                  <a:pt x="2668" y="1862"/>
                </a:lnTo>
                <a:lnTo>
                  <a:pt x="2655" y="1865"/>
                </a:lnTo>
                <a:lnTo>
                  <a:pt x="2643" y="1866"/>
                </a:lnTo>
                <a:lnTo>
                  <a:pt x="2643" y="1866"/>
                </a:lnTo>
                <a:lnTo>
                  <a:pt x="2636" y="1865"/>
                </a:lnTo>
                <a:lnTo>
                  <a:pt x="2628" y="1864"/>
                </a:lnTo>
                <a:lnTo>
                  <a:pt x="2621" y="1861"/>
                </a:lnTo>
                <a:lnTo>
                  <a:pt x="2616" y="1859"/>
                </a:lnTo>
                <a:lnTo>
                  <a:pt x="2610" y="1856"/>
                </a:lnTo>
                <a:lnTo>
                  <a:pt x="2605" y="1853"/>
                </a:lnTo>
                <a:lnTo>
                  <a:pt x="2601" y="1848"/>
                </a:lnTo>
                <a:lnTo>
                  <a:pt x="2597" y="1843"/>
                </a:lnTo>
                <a:lnTo>
                  <a:pt x="2591" y="1833"/>
                </a:lnTo>
                <a:lnTo>
                  <a:pt x="2587" y="1821"/>
                </a:lnTo>
                <a:lnTo>
                  <a:pt x="2585" y="1810"/>
                </a:lnTo>
                <a:lnTo>
                  <a:pt x="2584" y="1797"/>
                </a:lnTo>
                <a:lnTo>
                  <a:pt x="2584" y="1689"/>
                </a:lnTo>
                <a:lnTo>
                  <a:pt x="2549" y="1689"/>
                </a:lnTo>
                <a:lnTo>
                  <a:pt x="2549" y="1639"/>
                </a:lnTo>
                <a:lnTo>
                  <a:pt x="2584" y="1639"/>
                </a:lnTo>
                <a:lnTo>
                  <a:pt x="2584" y="1581"/>
                </a:lnTo>
                <a:lnTo>
                  <a:pt x="2639" y="1554"/>
                </a:lnTo>
                <a:lnTo>
                  <a:pt x="2639" y="1639"/>
                </a:lnTo>
                <a:lnTo>
                  <a:pt x="2688" y="1639"/>
                </a:lnTo>
                <a:lnTo>
                  <a:pt x="2688" y="1689"/>
                </a:lnTo>
                <a:lnTo>
                  <a:pt x="2639" y="1689"/>
                </a:lnTo>
                <a:lnTo>
                  <a:pt x="2639" y="1783"/>
                </a:lnTo>
                <a:close/>
                <a:moveTo>
                  <a:pt x="2532" y="1855"/>
                </a:moveTo>
                <a:lnTo>
                  <a:pt x="2532" y="1855"/>
                </a:lnTo>
                <a:lnTo>
                  <a:pt x="2522" y="1859"/>
                </a:lnTo>
                <a:lnTo>
                  <a:pt x="2511" y="1862"/>
                </a:lnTo>
                <a:lnTo>
                  <a:pt x="2499" y="1865"/>
                </a:lnTo>
                <a:lnTo>
                  <a:pt x="2487" y="1866"/>
                </a:lnTo>
                <a:lnTo>
                  <a:pt x="2487" y="1866"/>
                </a:lnTo>
                <a:lnTo>
                  <a:pt x="2478" y="1865"/>
                </a:lnTo>
                <a:lnTo>
                  <a:pt x="2471" y="1864"/>
                </a:lnTo>
                <a:lnTo>
                  <a:pt x="2464" y="1861"/>
                </a:lnTo>
                <a:lnTo>
                  <a:pt x="2458" y="1859"/>
                </a:lnTo>
                <a:lnTo>
                  <a:pt x="2453" y="1856"/>
                </a:lnTo>
                <a:lnTo>
                  <a:pt x="2448" y="1853"/>
                </a:lnTo>
                <a:lnTo>
                  <a:pt x="2443" y="1848"/>
                </a:lnTo>
                <a:lnTo>
                  <a:pt x="2440" y="1843"/>
                </a:lnTo>
                <a:lnTo>
                  <a:pt x="2434" y="1833"/>
                </a:lnTo>
                <a:lnTo>
                  <a:pt x="2430" y="1821"/>
                </a:lnTo>
                <a:lnTo>
                  <a:pt x="2427" y="1810"/>
                </a:lnTo>
                <a:lnTo>
                  <a:pt x="2427" y="1797"/>
                </a:lnTo>
                <a:lnTo>
                  <a:pt x="2427" y="1689"/>
                </a:lnTo>
                <a:lnTo>
                  <a:pt x="2393" y="1689"/>
                </a:lnTo>
                <a:lnTo>
                  <a:pt x="2393" y="1639"/>
                </a:lnTo>
                <a:lnTo>
                  <a:pt x="2427" y="1639"/>
                </a:lnTo>
                <a:lnTo>
                  <a:pt x="2427" y="1581"/>
                </a:lnTo>
                <a:lnTo>
                  <a:pt x="2482" y="1554"/>
                </a:lnTo>
                <a:lnTo>
                  <a:pt x="2482" y="1639"/>
                </a:lnTo>
                <a:lnTo>
                  <a:pt x="2528" y="1639"/>
                </a:lnTo>
                <a:lnTo>
                  <a:pt x="2528" y="1689"/>
                </a:lnTo>
                <a:lnTo>
                  <a:pt x="2482" y="1689"/>
                </a:lnTo>
                <a:lnTo>
                  <a:pt x="2482" y="1783"/>
                </a:lnTo>
                <a:lnTo>
                  <a:pt x="2482" y="1783"/>
                </a:lnTo>
                <a:lnTo>
                  <a:pt x="2482" y="1791"/>
                </a:lnTo>
                <a:lnTo>
                  <a:pt x="2483" y="1796"/>
                </a:lnTo>
                <a:lnTo>
                  <a:pt x="2485" y="1802"/>
                </a:lnTo>
                <a:lnTo>
                  <a:pt x="2488" y="1806"/>
                </a:lnTo>
                <a:lnTo>
                  <a:pt x="2491" y="1810"/>
                </a:lnTo>
                <a:lnTo>
                  <a:pt x="2495" y="1812"/>
                </a:lnTo>
                <a:lnTo>
                  <a:pt x="2500" y="1813"/>
                </a:lnTo>
                <a:lnTo>
                  <a:pt x="2505" y="1813"/>
                </a:lnTo>
                <a:lnTo>
                  <a:pt x="2505" y="1813"/>
                </a:lnTo>
                <a:lnTo>
                  <a:pt x="2514" y="1813"/>
                </a:lnTo>
                <a:lnTo>
                  <a:pt x="2523" y="1811"/>
                </a:lnTo>
                <a:lnTo>
                  <a:pt x="2531" y="1807"/>
                </a:lnTo>
                <a:lnTo>
                  <a:pt x="2538" y="1803"/>
                </a:lnTo>
                <a:lnTo>
                  <a:pt x="2532" y="1855"/>
                </a:lnTo>
                <a:close/>
                <a:moveTo>
                  <a:pt x="3074" y="1700"/>
                </a:moveTo>
                <a:lnTo>
                  <a:pt x="3074" y="1700"/>
                </a:lnTo>
                <a:lnTo>
                  <a:pt x="3066" y="1695"/>
                </a:lnTo>
                <a:lnTo>
                  <a:pt x="3057" y="1691"/>
                </a:lnTo>
                <a:lnTo>
                  <a:pt x="3047" y="1689"/>
                </a:lnTo>
                <a:lnTo>
                  <a:pt x="3037" y="1688"/>
                </a:lnTo>
                <a:lnTo>
                  <a:pt x="3037" y="1688"/>
                </a:lnTo>
                <a:lnTo>
                  <a:pt x="3028" y="1689"/>
                </a:lnTo>
                <a:lnTo>
                  <a:pt x="3020" y="1691"/>
                </a:lnTo>
                <a:lnTo>
                  <a:pt x="3013" y="1696"/>
                </a:lnTo>
                <a:lnTo>
                  <a:pt x="3007" y="1701"/>
                </a:lnTo>
                <a:lnTo>
                  <a:pt x="3003" y="1708"/>
                </a:lnTo>
                <a:lnTo>
                  <a:pt x="3001" y="1717"/>
                </a:lnTo>
                <a:lnTo>
                  <a:pt x="2999" y="1728"/>
                </a:lnTo>
                <a:lnTo>
                  <a:pt x="2998" y="1740"/>
                </a:lnTo>
                <a:lnTo>
                  <a:pt x="2998" y="1860"/>
                </a:lnTo>
                <a:lnTo>
                  <a:pt x="2943" y="1860"/>
                </a:lnTo>
                <a:lnTo>
                  <a:pt x="2943" y="1639"/>
                </a:lnTo>
                <a:lnTo>
                  <a:pt x="2998" y="1639"/>
                </a:lnTo>
                <a:lnTo>
                  <a:pt x="2998" y="1657"/>
                </a:lnTo>
                <a:lnTo>
                  <a:pt x="2998" y="1657"/>
                </a:lnTo>
                <a:lnTo>
                  <a:pt x="3003" y="1652"/>
                </a:lnTo>
                <a:lnTo>
                  <a:pt x="3009" y="1646"/>
                </a:lnTo>
                <a:lnTo>
                  <a:pt x="3014" y="1643"/>
                </a:lnTo>
                <a:lnTo>
                  <a:pt x="3021" y="1640"/>
                </a:lnTo>
                <a:lnTo>
                  <a:pt x="3026" y="1636"/>
                </a:lnTo>
                <a:lnTo>
                  <a:pt x="3033" y="1635"/>
                </a:lnTo>
                <a:lnTo>
                  <a:pt x="3039" y="1634"/>
                </a:lnTo>
                <a:lnTo>
                  <a:pt x="3047" y="1633"/>
                </a:lnTo>
                <a:lnTo>
                  <a:pt x="3047" y="1633"/>
                </a:lnTo>
                <a:lnTo>
                  <a:pt x="3058" y="1634"/>
                </a:lnTo>
                <a:lnTo>
                  <a:pt x="3069" y="1637"/>
                </a:lnTo>
                <a:lnTo>
                  <a:pt x="3079" y="1641"/>
                </a:lnTo>
                <a:lnTo>
                  <a:pt x="3088" y="1646"/>
                </a:lnTo>
                <a:lnTo>
                  <a:pt x="3074" y="1700"/>
                </a:lnTo>
                <a:close/>
                <a:moveTo>
                  <a:pt x="593" y="1579"/>
                </a:moveTo>
                <a:lnTo>
                  <a:pt x="593" y="1607"/>
                </a:lnTo>
                <a:lnTo>
                  <a:pt x="537" y="1607"/>
                </a:lnTo>
                <a:lnTo>
                  <a:pt x="537" y="1551"/>
                </a:lnTo>
                <a:lnTo>
                  <a:pt x="593" y="1551"/>
                </a:lnTo>
                <a:lnTo>
                  <a:pt x="593" y="1579"/>
                </a:lnTo>
                <a:close/>
                <a:moveTo>
                  <a:pt x="975" y="1639"/>
                </a:moveTo>
                <a:lnTo>
                  <a:pt x="1030" y="1639"/>
                </a:lnTo>
                <a:lnTo>
                  <a:pt x="1030" y="1738"/>
                </a:lnTo>
                <a:lnTo>
                  <a:pt x="1030" y="1860"/>
                </a:lnTo>
                <a:lnTo>
                  <a:pt x="975" y="1860"/>
                </a:lnTo>
                <a:lnTo>
                  <a:pt x="975" y="1639"/>
                </a:lnTo>
                <a:close/>
                <a:moveTo>
                  <a:pt x="1030" y="1579"/>
                </a:moveTo>
                <a:lnTo>
                  <a:pt x="1030" y="1607"/>
                </a:lnTo>
                <a:lnTo>
                  <a:pt x="975" y="1607"/>
                </a:lnTo>
                <a:lnTo>
                  <a:pt x="975" y="1551"/>
                </a:lnTo>
                <a:lnTo>
                  <a:pt x="1030" y="1551"/>
                </a:lnTo>
                <a:lnTo>
                  <a:pt x="1030" y="1579"/>
                </a:lnTo>
                <a:close/>
                <a:moveTo>
                  <a:pt x="2539" y="2042"/>
                </a:moveTo>
                <a:lnTo>
                  <a:pt x="2539" y="2042"/>
                </a:lnTo>
                <a:lnTo>
                  <a:pt x="2534" y="2038"/>
                </a:lnTo>
                <a:lnTo>
                  <a:pt x="2528" y="2033"/>
                </a:lnTo>
                <a:lnTo>
                  <a:pt x="2523" y="2030"/>
                </a:lnTo>
                <a:lnTo>
                  <a:pt x="2516" y="2027"/>
                </a:lnTo>
                <a:lnTo>
                  <a:pt x="2511" y="2025"/>
                </a:lnTo>
                <a:lnTo>
                  <a:pt x="2504" y="2024"/>
                </a:lnTo>
                <a:lnTo>
                  <a:pt x="2490" y="2021"/>
                </a:lnTo>
                <a:lnTo>
                  <a:pt x="2490" y="2021"/>
                </a:lnTo>
                <a:lnTo>
                  <a:pt x="2480" y="2022"/>
                </a:lnTo>
                <a:lnTo>
                  <a:pt x="2471" y="2024"/>
                </a:lnTo>
                <a:lnTo>
                  <a:pt x="2462" y="2027"/>
                </a:lnTo>
                <a:lnTo>
                  <a:pt x="2453" y="2030"/>
                </a:lnTo>
                <a:lnTo>
                  <a:pt x="2446" y="2035"/>
                </a:lnTo>
                <a:lnTo>
                  <a:pt x="2439" y="2039"/>
                </a:lnTo>
                <a:lnTo>
                  <a:pt x="2432" y="2046"/>
                </a:lnTo>
                <a:lnTo>
                  <a:pt x="2426" y="2052"/>
                </a:lnTo>
                <a:lnTo>
                  <a:pt x="2421" y="2060"/>
                </a:lnTo>
                <a:lnTo>
                  <a:pt x="2416" y="2069"/>
                </a:lnTo>
                <a:lnTo>
                  <a:pt x="2413" y="2078"/>
                </a:lnTo>
                <a:lnTo>
                  <a:pt x="2409" y="2089"/>
                </a:lnTo>
                <a:lnTo>
                  <a:pt x="2406" y="2099"/>
                </a:lnTo>
                <a:lnTo>
                  <a:pt x="2405" y="2111"/>
                </a:lnTo>
                <a:lnTo>
                  <a:pt x="2404" y="2123"/>
                </a:lnTo>
                <a:lnTo>
                  <a:pt x="2403" y="2136"/>
                </a:lnTo>
                <a:lnTo>
                  <a:pt x="2403" y="2136"/>
                </a:lnTo>
                <a:lnTo>
                  <a:pt x="2404" y="2149"/>
                </a:lnTo>
                <a:lnTo>
                  <a:pt x="2405" y="2161"/>
                </a:lnTo>
                <a:lnTo>
                  <a:pt x="2406" y="2174"/>
                </a:lnTo>
                <a:lnTo>
                  <a:pt x="2409" y="2186"/>
                </a:lnTo>
                <a:lnTo>
                  <a:pt x="2411" y="2196"/>
                </a:lnTo>
                <a:lnTo>
                  <a:pt x="2416" y="2206"/>
                </a:lnTo>
                <a:lnTo>
                  <a:pt x="2420" y="2214"/>
                </a:lnTo>
                <a:lnTo>
                  <a:pt x="2426" y="2222"/>
                </a:lnTo>
                <a:lnTo>
                  <a:pt x="2431" y="2230"/>
                </a:lnTo>
                <a:lnTo>
                  <a:pt x="2438" y="2235"/>
                </a:lnTo>
                <a:lnTo>
                  <a:pt x="2445" y="2241"/>
                </a:lnTo>
                <a:lnTo>
                  <a:pt x="2452" y="2245"/>
                </a:lnTo>
                <a:lnTo>
                  <a:pt x="2461" y="2250"/>
                </a:lnTo>
                <a:lnTo>
                  <a:pt x="2470" y="2252"/>
                </a:lnTo>
                <a:lnTo>
                  <a:pt x="2479" y="2253"/>
                </a:lnTo>
                <a:lnTo>
                  <a:pt x="2489" y="2254"/>
                </a:lnTo>
                <a:lnTo>
                  <a:pt x="2489" y="2254"/>
                </a:lnTo>
                <a:lnTo>
                  <a:pt x="2495" y="2253"/>
                </a:lnTo>
                <a:lnTo>
                  <a:pt x="2503" y="2252"/>
                </a:lnTo>
                <a:lnTo>
                  <a:pt x="2510" y="2251"/>
                </a:lnTo>
                <a:lnTo>
                  <a:pt x="2515" y="2249"/>
                </a:lnTo>
                <a:lnTo>
                  <a:pt x="2522" y="2245"/>
                </a:lnTo>
                <a:lnTo>
                  <a:pt x="2528" y="2242"/>
                </a:lnTo>
                <a:lnTo>
                  <a:pt x="2534" y="2238"/>
                </a:lnTo>
                <a:lnTo>
                  <a:pt x="2539" y="2232"/>
                </a:lnTo>
                <a:lnTo>
                  <a:pt x="2539" y="2249"/>
                </a:lnTo>
                <a:lnTo>
                  <a:pt x="2595" y="2249"/>
                </a:lnTo>
                <a:lnTo>
                  <a:pt x="2595" y="1934"/>
                </a:lnTo>
                <a:lnTo>
                  <a:pt x="2539" y="1962"/>
                </a:lnTo>
                <a:lnTo>
                  <a:pt x="2539" y="2042"/>
                </a:lnTo>
                <a:close/>
                <a:moveTo>
                  <a:pt x="2501" y="2203"/>
                </a:moveTo>
                <a:lnTo>
                  <a:pt x="2501" y="2203"/>
                </a:lnTo>
                <a:lnTo>
                  <a:pt x="2493" y="2202"/>
                </a:lnTo>
                <a:lnTo>
                  <a:pt x="2487" y="2200"/>
                </a:lnTo>
                <a:lnTo>
                  <a:pt x="2479" y="2197"/>
                </a:lnTo>
                <a:lnTo>
                  <a:pt x="2472" y="2190"/>
                </a:lnTo>
                <a:lnTo>
                  <a:pt x="2467" y="2181"/>
                </a:lnTo>
                <a:lnTo>
                  <a:pt x="2462" y="2169"/>
                </a:lnTo>
                <a:lnTo>
                  <a:pt x="2460" y="2154"/>
                </a:lnTo>
                <a:lnTo>
                  <a:pt x="2459" y="2134"/>
                </a:lnTo>
                <a:lnTo>
                  <a:pt x="2459" y="2134"/>
                </a:lnTo>
                <a:lnTo>
                  <a:pt x="2460" y="2117"/>
                </a:lnTo>
                <a:lnTo>
                  <a:pt x="2462" y="2103"/>
                </a:lnTo>
                <a:lnTo>
                  <a:pt x="2467" y="2092"/>
                </a:lnTo>
                <a:lnTo>
                  <a:pt x="2472" y="2084"/>
                </a:lnTo>
                <a:lnTo>
                  <a:pt x="2479" y="2079"/>
                </a:lnTo>
                <a:lnTo>
                  <a:pt x="2485" y="2074"/>
                </a:lnTo>
                <a:lnTo>
                  <a:pt x="2493" y="2073"/>
                </a:lnTo>
                <a:lnTo>
                  <a:pt x="2500" y="2072"/>
                </a:lnTo>
                <a:lnTo>
                  <a:pt x="2500" y="2072"/>
                </a:lnTo>
                <a:lnTo>
                  <a:pt x="2507" y="2073"/>
                </a:lnTo>
                <a:lnTo>
                  <a:pt x="2514" y="2074"/>
                </a:lnTo>
                <a:lnTo>
                  <a:pt x="2520" y="2076"/>
                </a:lnTo>
                <a:lnTo>
                  <a:pt x="2525" y="2080"/>
                </a:lnTo>
                <a:lnTo>
                  <a:pt x="2530" y="2083"/>
                </a:lnTo>
                <a:lnTo>
                  <a:pt x="2534" y="2086"/>
                </a:lnTo>
                <a:lnTo>
                  <a:pt x="2539" y="2094"/>
                </a:lnTo>
                <a:lnTo>
                  <a:pt x="2539" y="2181"/>
                </a:lnTo>
                <a:lnTo>
                  <a:pt x="2539" y="2181"/>
                </a:lnTo>
                <a:lnTo>
                  <a:pt x="2533" y="2189"/>
                </a:lnTo>
                <a:lnTo>
                  <a:pt x="2525" y="2196"/>
                </a:lnTo>
                <a:lnTo>
                  <a:pt x="2520" y="2199"/>
                </a:lnTo>
                <a:lnTo>
                  <a:pt x="2514" y="2201"/>
                </a:lnTo>
                <a:lnTo>
                  <a:pt x="2507" y="2202"/>
                </a:lnTo>
                <a:lnTo>
                  <a:pt x="2501" y="2203"/>
                </a:lnTo>
                <a:lnTo>
                  <a:pt x="2501" y="2203"/>
                </a:lnTo>
                <a:close/>
                <a:moveTo>
                  <a:pt x="672" y="2089"/>
                </a:moveTo>
                <a:lnTo>
                  <a:pt x="672" y="2089"/>
                </a:lnTo>
                <a:lnTo>
                  <a:pt x="664" y="2084"/>
                </a:lnTo>
                <a:lnTo>
                  <a:pt x="656" y="2080"/>
                </a:lnTo>
                <a:lnTo>
                  <a:pt x="646" y="2078"/>
                </a:lnTo>
                <a:lnTo>
                  <a:pt x="636" y="2076"/>
                </a:lnTo>
                <a:lnTo>
                  <a:pt x="636" y="2076"/>
                </a:lnTo>
                <a:lnTo>
                  <a:pt x="627" y="2078"/>
                </a:lnTo>
                <a:lnTo>
                  <a:pt x="618" y="2080"/>
                </a:lnTo>
                <a:lnTo>
                  <a:pt x="611" y="2084"/>
                </a:lnTo>
                <a:lnTo>
                  <a:pt x="606" y="2090"/>
                </a:lnTo>
                <a:lnTo>
                  <a:pt x="601" y="2096"/>
                </a:lnTo>
                <a:lnTo>
                  <a:pt x="599" y="2105"/>
                </a:lnTo>
                <a:lnTo>
                  <a:pt x="597" y="2116"/>
                </a:lnTo>
                <a:lnTo>
                  <a:pt x="596" y="2128"/>
                </a:lnTo>
                <a:lnTo>
                  <a:pt x="596" y="2249"/>
                </a:lnTo>
                <a:lnTo>
                  <a:pt x="542" y="2249"/>
                </a:lnTo>
                <a:lnTo>
                  <a:pt x="542" y="2027"/>
                </a:lnTo>
                <a:lnTo>
                  <a:pt x="596" y="2027"/>
                </a:lnTo>
                <a:lnTo>
                  <a:pt x="596" y="2046"/>
                </a:lnTo>
                <a:lnTo>
                  <a:pt x="596" y="2046"/>
                </a:lnTo>
                <a:lnTo>
                  <a:pt x="601" y="2040"/>
                </a:lnTo>
                <a:lnTo>
                  <a:pt x="607" y="2035"/>
                </a:lnTo>
                <a:lnTo>
                  <a:pt x="613" y="2031"/>
                </a:lnTo>
                <a:lnTo>
                  <a:pt x="619" y="2028"/>
                </a:lnTo>
                <a:lnTo>
                  <a:pt x="625" y="2025"/>
                </a:lnTo>
                <a:lnTo>
                  <a:pt x="631" y="2024"/>
                </a:lnTo>
                <a:lnTo>
                  <a:pt x="639" y="2022"/>
                </a:lnTo>
                <a:lnTo>
                  <a:pt x="646" y="2021"/>
                </a:lnTo>
                <a:lnTo>
                  <a:pt x="646" y="2021"/>
                </a:lnTo>
                <a:lnTo>
                  <a:pt x="657" y="2022"/>
                </a:lnTo>
                <a:lnTo>
                  <a:pt x="668" y="2026"/>
                </a:lnTo>
                <a:lnTo>
                  <a:pt x="679" y="2030"/>
                </a:lnTo>
                <a:lnTo>
                  <a:pt x="688" y="2036"/>
                </a:lnTo>
                <a:lnTo>
                  <a:pt x="672" y="2089"/>
                </a:lnTo>
                <a:close/>
                <a:moveTo>
                  <a:pt x="241" y="2027"/>
                </a:moveTo>
                <a:lnTo>
                  <a:pt x="295" y="2027"/>
                </a:lnTo>
                <a:lnTo>
                  <a:pt x="232" y="2249"/>
                </a:lnTo>
                <a:lnTo>
                  <a:pt x="184" y="2249"/>
                </a:lnTo>
                <a:lnTo>
                  <a:pt x="160" y="2157"/>
                </a:lnTo>
                <a:lnTo>
                  <a:pt x="160" y="2157"/>
                </a:lnTo>
                <a:lnTo>
                  <a:pt x="148" y="2108"/>
                </a:lnTo>
                <a:lnTo>
                  <a:pt x="148" y="2108"/>
                </a:lnTo>
                <a:lnTo>
                  <a:pt x="142" y="2132"/>
                </a:lnTo>
                <a:lnTo>
                  <a:pt x="136" y="2158"/>
                </a:lnTo>
                <a:lnTo>
                  <a:pt x="110" y="2249"/>
                </a:lnTo>
                <a:lnTo>
                  <a:pt x="63" y="2249"/>
                </a:lnTo>
                <a:lnTo>
                  <a:pt x="63" y="2247"/>
                </a:lnTo>
                <a:lnTo>
                  <a:pt x="0" y="2027"/>
                </a:lnTo>
                <a:lnTo>
                  <a:pt x="57" y="2027"/>
                </a:lnTo>
                <a:lnTo>
                  <a:pt x="77" y="2110"/>
                </a:lnTo>
                <a:lnTo>
                  <a:pt x="77" y="2110"/>
                </a:lnTo>
                <a:lnTo>
                  <a:pt x="83" y="2136"/>
                </a:lnTo>
                <a:lnTo>
                  <a:pt x="88" y="2164"/>
                </a:lnTo>
                <a:lnTo>
                  <a:pt x="88" y="2164"/>
                </a:lnTo>
                <a:lnTo>
                  <a:pt x="95" y="2136"/>
                </a:lnTo>
                <a:lnTo>
                  <a:pt x="102" y="2108"/>
                </a:lnTo>
                <a:lnTo>
                  <a:pt x="125" y="2027"/>
                </a:lnTo>
                <a:lnTo>
                  <a:pt x="172" y="2027"/>
                </a:lnTo>
                <a:lnTo>
                  <a:pt x="195" y="2108"/>
                </a:lnTo>
                <a:lnTo>
                  <a:pt x="195" y="2108"/>
                </a:lnTo>
                <a:lnTo>
                  <a:pt x="202" y="2135"/>
                </a:lnTo>
                <a:lnTo>
                  <a:pt x="209" y="2165"/>
                </a:lnTo>
                <a:lnTo>
                  <a:pt x="209" y="2165"/>
                </a:lnTo>
                <a:lnTo>
                  <a:pt x="213" y="2139"/>
                </a:lnTo>
                <a:lnTo>
                  <a:pt x="220" y="2108"/>
                </a:lnTo>
                <a:lnTo>
                  <a:pt x="241" y="2027"/>
                </a:lnTo>
                <a:close/>
                <a:moveTo>
                  <a:pt x="406" y="2021"/>
                </a:moveTo>
                <a:lnTo>
                  <a:pt x="406" y="2021"/>
                </a:lnTo>
                <a:lnTo>
                  <a:pt x="396" y="2022"/>
                </a:lnTo>
                <a:lnTo>
                  <a:pt x="385" y="2024"/>
                </a:lnTo>
                <a:lnTo>
                  <a:pt x="375" y="2027"/>
                </a:lnTo>
                <a:lnTo>
                  <a:pt x="366" y="2030"/>
                </a:lnTo>
                <a:lnTo>
                  <a:pt x="358" y="2035"/>
                </a:lnTo>
                <a:lnTo>
                  <a:pt x="349" y="2040"/>
                </a:lnTo>
                <a:lnTo>
                  <a:pt x="341" y="2047"/>
                </a:lnTo>
                <a:lnTo>
                  <a:pt x="334" y="2054"/>
                </a:lnTo>
                <a:lnTo>
                  <a:pt x="328" y="2062"/>
                </a:lnTo>
                <a:lnTo>
                  <a:pt x="322" y="2071"/>
                </a:lnTo>
                <a:lnTo>
                  <a:pt x="317" y="2081"/>
                </a:lnTo>
                <a:lnTo>
                  <a:pt x="313" y="2091"/>
                </a:lnTo>
                <a:lnTo>
                  <a:pt x="310" y="2102"/>
                </a:lnTo>
                <a:lnTo>
                  <a:pt x="308" y="2113"/>
                </a:lnTo>
                <a:lnTo>
                  <a:pt x="306" y="2125"/>
                </a:lnTo>
                <a:lnTo>
                  <a:pt x="306" y="2138"/>
                </a:lnTo>
                <a:lnTo>
                  <a:pt x="306" y="2138"/>
                </a:lnTo>
                <a:lnTo>
                  <a:pt x="306" y="2150"/>
                </a:lnTo>
                <a:lnTo>
                  <a:pt x="308" y="2163"/>
                </a:lnTo>
                <a:lnTo>
                  <a:pt x="310" y="2174"/>
                </a:lnTo>
                <a:lnTo>
                  <a:pt x="313" y="2185"/>
                </a:lnTo>
                <a:lnTo>
                  <a:pt x="317" y="2194"/>
                </a:lnTo>
                <a:lnTo>
                  <a:pt x="322" y="2204"/>
                </a:lnTo>
                <a:lnTo>
                  <a:pt x="328" y="2213"/>
                </a:lnTo>
                <a:lnTo>
                  <a:pt x="334" y="2221"/>
                </a:lnTo>
                <a:lnTo>
                  <a:pt x="341" y="2229"/>
                </a:lnTo>
                <a:lnTo>
                  <a:pt x="349" y="2235"/>
                </a:lnTo>
                <a:lnTo>
                  <a:pt x="358" y="2241"/>
                </a:lnTo>
                <a:lnTo>
                  <a:pt x="366" y="2245"/>
                </a:lnTo>
                <a:lnTo>
                  <a:pt x="375" y="2249"/>
                </a:lnTo>
                <a:lnTo>
                  <a:pt x="385" y="2252"/>
                </a:lnTo>
                <a:lnTo>
                  <a:pt x="396" y="2253"/>
                </a:lnTo>
                <a:lnTo>
                  <a:pt x="406" y="2254"/>
                </a:lnTo>
                <a:lnTo>
                  <a:pt x="406" y="2254"/>
                </a:lnTo>
                <a:lnTo>
                  <a:pt x="417" y="2253"/>
                </a:lnTo>
                <a:lnTo>
                  <a:pt x="428" y="2252"/>
                </a:lnTo>
                <a:lnTo>
                  <a:pt x="438" y="2249"/>
                </a:lnTo>
                <a:lnTo>
                  <a:pt x="447" y="2245"/>
                </a:lnTo>
                <a:lnTo>
                  <a:pt x="456" y="2241"/>
                </a:lnTo>
                <a:lnTo>
                  <a:pt x="465" y="2235"/>
                </a:lnTo>
                <a:lnTo>
                  <a:pt x="472" y="2229"/>
                </a:lnTo>
                <a:lnTo>
                  <a:pt x="479" y="2221"/>
                </a:lnTo>
                <a:lnTo>
                  <a:pt x="486" y="2213"/>
                </a:lnTo>
                <a:lnTo>
                  <a:pt x="491" y="2204"/>
                </a:lnTo>
                <a:lnTo>
                  <a:pt x="496" y="2194"/>
                </a:lnTo>
                <a:lnTo>
                  <a:pt x="500" y="2185"/>
                </a:lnTo>
                <a:lnTo>
                  <a:pt x="503" y="2174"/>
                </a:lnTo>
                <a:lnTo>
                  <a:pt x="505" y="2163"/>
                </a:lnTo>
                <a:lnTo>
                  <a:pt x="508" y="2150"/>
                </a:lnTo>
                <a:lnTo>
                  <a:pt x="508" y="2138"/>
                </a:lnTo>
                <a:lnTo>
                  <a:pt x="508" y="2138"/>
                </a:lnTo>
                <a:lnTo>
                  <a:pt x="508" y="2125"/>
                </a:lnTo>
                <a:lnTo>
                  <a:pt x="505" y="2113"/>
                </a:lnTo>
                <a:lnTo>
                  <a:pt x="503" y="2102"/>
                </a:lnTo>
                <a:lnTo>
                  <a:pt x="500" y="2091"/>
                </a:lnTo>
                <a:lnTo>
                  <a:pt x="496" y="2081"/>
                </a:lnTo>
                <a:lnTo>
                  <a:pt x="491" y="2071"/>
                </a:lnTo>
                <a:lnTo>
                  <a:pt x="486" y="2062"/>
                </a:lnTo>
                <a:lnTo>
                  <a:pt x="479" y="2054"/>
                </a:lnTo>
                <a:lnTo>
                  <a:pt x="472" y="2047"/>
                </a:lnTo>
                <a:lnTo>
                  <a:pt x="465" y="2040"/>
                </a:lnTo>
                <a:lnTo>
                  <a:pt x="456" y="2035"/>
                </a:lnTo>
                <a:lnTo>
                  <a:pt x="447" y="2030"/>
                </a:lnTo>
                <a:lnTo>
                  <a:pt x="438" y="2027"/>
                </a:lnTo>
                <a:lnTo>
                  <a:pt x="428" y="2024"/>
                </a:lnTo>
                <a:lnTo>
                  <a:pt x="417" y="2022"/>
                </a:lnTo>
                <a:lnTo>
                  <a:pt x="406" y="2021"/>
                </a:lnTo>
                <a:lnTo>
                  <a:pt x="406" y="2021"/>
                </a:lnTo>
                <a:close/>
                <a:moveTo>
                  <a:pt x="406" y="2202"/>
                </a:moveTo>
                <a:lnTo>
                  <a:pt x="406" y="2202"/>
                </a:lnTo>
                <a:lnTo>
                  <a:pt x="396" y="2201"/>
                </a:lnTo>
                <a:lnTo>
                  <a:pt x="387" y="2198"/>
                </a:lnTo>
                <a:lnTo>
                  <a:pt x="381" y="2192"/>
                </a:lnTo>
                <a:lnTo>
                  <a:pt x="374" y="2185"/>
                </a:lnTo>
                <a:lnTo>
                  <a:pt x="369" y="2176"/>
                </a:lnTo>
                <a:lnTo>
                  <a:pt x="364" y="2165"/>
                </a:lnTo>
                <a:lnTo>
                  <a:pt x="362" y="2151"/>
                </a:lnTo>
                <a:lnTo>
                  <a:pt x="362" y="2138"/>
                </a:lnTo>
                <a:lnTo>
                  <a:pt x="362" y="2138"/>
                </a:lnTo>
                <a:lnTo>
                  <a:pt x="362" y="2124"/>
                </a:lnTo>
                <a:lnTo>
                  <a:pt x="364" y="2111"/>
                </a:lnTo>
                <a:lnTo>
                  <a:pt x="369" y="2101"/>
                </a:lnTo>
                <a:lnTo>
                  <a:pt x="374" y="2091"/>
                </a:lnTo>
                <a:lnTo>
                  <a:pt x="381" y="2083"/>
                </a:lnTo>
                <a:lnTo>
                  <a:pt x="387" y="2078"/>
                </a:lnTo>
                <a:lnTo>
                  <a:pt x="396" y="2074"/>
                </a:lnTo>
                <a:lnTo>
                  <a:pt x="406" y="2073"/>
                </a:lnTo>
                <a:lnTo>
                  <a:pt x="406" y="2073"/>
                </a:lnTo>
                <a:lnTo>
                  <a:pt x="416" y="2074"/>
                </a:lnTo>
                <a:lnTo>
                  <a:pt x="425" y="2078"/>
                </a:lnTo>
                <a:lnTo>
                  <a:pt x="433" y="2083"/>
                </a:lnTo>
                <a:lnTo>
                  <a:pt x="439" y="2091"/>
                </a:lnTo>
                <a:lnTo>
                  <a:pt x="445" y="2101"/>
                </a:lnTo>
                <a:lnTo>
                  <a:pt x="448" y="2111"/>
                </a:lnTo>
                <a:lnTo>
                  <a:pt x="450" y="2124"/>
                </a:lnTo>
                <a:lnTo>
                  <a:pt x="451" y="2138"/>
                </a:lnTo>
                <a:lnTo>
                  <a:pt x="451" y="2138"/>
                </a:lnTo>
                <a:lnTo>
                  <a:pt x="450" y="2151"/>
                </a:lnTo>
                <a:lnTo>
                  <a:pt x="448" y="2165"/>
                </a:lnTo>
                <a:lnTo>
                  <a:pt x="445" y="2176"/>
                </a:lnTo>
                <a:lnTo>
                  <a:pt x="439" y="2185"/>
                </a:lnTo>
                <a:lnTo>
                  <a:pt x="433" y="2192"/>
                </a:lnTo>
                <a:lnTo>
                  <a:pt x="425" y="2198"/>
                </a:lnTo>
                <a:lnTo>
                  <a:pt x="416" y="2201"/>
                </a:lnTo>
                <a:lnTo>
                  <a:pt x="406" y="2202"/>
                </a:lnTo>
                <a:lnTo>
                  <a:pt x="406" y="2202"/>
                </a:lnTo>
                <a:close/>
                <a:moveTo>
                  <a:pt x="2269" y="2089"/>
                </a:moveTo>
                <a:lnTo>
                  <a:pt x="2269" y="2089"/>
                </a:lnTo>
                <a:lnTo>
                  <a:pt x="2260" y="2084"/>
                </a:lnTo>
                <a:lnTo>
                  <a:pt x="2251" y="2080"/>
                </a:lnTo>
                <a:lnTo>
                  <a:pt x="2242" y="2078"/>
                </a:lnTo>
                <a:lnTo>
                  <a:pt x="2233" y="2076"/>
                </a:lnTo>
                <a:lnTo>
                  <a:pt x="2233" y="2076"/>
                </a:lnTo>
                <a:lnTo>
                  <a:pt x="2223" y="2078"/>
                </a:lnTo>
                <a:lnTo>
                  <a:pt x="2215" y="2080"/>
                </a:lnTo>
                <a:lnTo>
                  <a:pt x="2208" y="2084"/>
                </a:lnTo>
                <a:lnTo>
                  <a:pt x="2203" y="2090"/>
                </a:lnTo>
                <a:lnTo>
                  <a:pt x="2198" y="2096"/>
                </a:lnTo>
                <a:lnTo>
                  <a:pt x="2195" y="2105"/>
                </a:lnTo>
                <a:lnTo>
                  <a:pt x="2193" y="2116"/>
                </a:lnTo>
                <a:lnTo>
                  <a:pt x="2193" y="2128"/>
                </a:lnTo>
                <a:lnTo>
                  <a:pt x="2193" y="2249"/>
                </a:lnTo>
                <a:lnTo>
                  <a:pt x="2138" y="2249"/>
                </a:lnTo>
                <a:lnTo>
                  <a:pt x="2138" y="2027"/>
                </a:lnTo>
                <a:lnTo>
                  <a:pt x="2193" y="2027"/>
                </a:lnTo>
                <a:lnTo>
                  <a:pt x="2193" y="2046"/>
                </a:lnTo>
                <a:lnTo>
                  <a:pt x="2193" y="2046"/>
                </a:lnTo>
                <a:lnTo>
                  <a:pt x="2197" y="2040"/>
                </a:lnTo>
                <a:lnTo>
                  <a:pt x="2203" y="2035"/>
                </a:lnTo>
                <a:lnTo>
                  <a:pt x="2208" y="2031"/>
                </a:lnTo>
                <a:lnTo>
                  <a:pt x="2215" y="2028"/>
                </a:lnTo>
                <a:lnTo>
                  <a:pt x="2222" y="2025"/>
                </a:lnTo>
                <a:lnTo>
                  <a:pt x="2228" y="2024"/>
                </a:lnTo>
                <a:lnTo>
                  <a:pt x="2235" y="2022"/>
                </a:lnTo>
                <a:lnTo>
                  <a:pt x="2242" y="2021"/>
                </a:lnTo>
                <a:lnTo>
                  <a:pt x="2242" y="2021"/>
                </a:lnTo>
                <a:lnTo>
                  <a:pt x="2253" y="2022"/>
                </a:lnTo>
                <a:lnTo>
                  <a:pt x="2264" y="2026"/>
                </a:lnTo>
                <a:lnTo>
                  <a:pt x="2275" y="2030"/>
                </a:lnTo>
                <a:lnTo>
                  <a:pt x="2283" y="2036"/>
                </a:lnTo>
                <a:lnTo>
                  <a:pt x="2269" y="2089"/>
                </a:lnTo>
                <a:close/>
                <a:moveTo>
                  <a:pt x="1836" y="2027"/>
                </a:moveTo>
                <a:lnTo>
                  <a:pt x="1891" y="2027"/>
                </a:lnTo>
                <a:lnTo>
                  <a:pt x="1828" y="2249"/>
                </a:lnTo>
                <a:lnTo>
                  <a:pt x="1780" y="2249"/>
                </a:lnTo>
                <a:lnTo>
                  <a:pt x="1756" y="2157"/>
                </a:lnTo>
                <a:lnTo>
                  <a:pt x="1756" y="2157"/>
                </a:lnTo>
                <a:lnTo>
                  <a:pt x="1744" y="2108"/>
                </a:lnTo>
                <a:lnTo>
                  <a:pt x="1744" y="2108"/>
                </a:lnTo>
                <a:lnTo>
                  <a:pt x="1738" y="2132"/>
                </a:lnTo>
                <a:lnTo>
                  <a:pt x="1732" y="2158"/>
                </a:lnTo>
                <a:lnTo>
                  <a:pt x="1707" y="2249"/>
                </a:lnTo>
                <a:lnTo>
                  <a:pt x="1660" y="2249"/>
                </a:lnTo>
                <a:lnTo>
                  <a:pt x="1659" y="2247"/>
                </a:lnTo>
                <a:lnTo>
                  <a:pt x="1597" y="2027"/>
                </a:lnTo>
                <a:lnTo>
                  <a:pt x="1653" y="2027"/>
                </a:lnTo>
                <a:lnTo>
                  <a:pt x="1674" y="2110"/>
                </a:lnTo>
                <a:lnTo>
                  <a:pt x="1674" y="2110"/>
                </a:lnTo>
                <a:lnTo>
                  <a:pt x="1680" y="2136"/>
                </a:lnTo>
                <a:lnTo>
                  <a:pt x="1685" y="2164"/>
                </a:lnTo>
                <a:lnTo>
                  <a:pt x="1685" y="2164"/>
                </a:lnTo>
                <a:lnTo>
                  <a:pt x="1691" y="2136"/>
                </a:lnTo>
                <a:lnTo>
                  <a:pt x="1699" y="2108"/>
                </a:lnTo>
                <a:lnTo>
                  <a:pt x="1722" y="2027"/>
                </a:lnTo>
                <a:lnTo>
                  <a:pt x="1768" y="2027"/>
                </a:lnTo>
                <a:lnTo>
                  <a:pt x="1791" y="2108"/>
                </a:lnTo>
                <a:lnTo>
                  <a:pt x="1791" y="2108"/>
                </a:lnTo>
                <a:lnTo>
                  <a:pt x="1798" y="2135"/>
                </a:lnTo>
                <a:lnTo>
                  <a:pt x="1804" y="2165"/>
                </a:lnTo>
                <a:lnTo>
                  <a:pt x="1804" y="2165"/>
                </a:lnTo>
                <a:lnTo>
                  <a:pt x="1810" y="2139"/>
                </a:lnTo>
                <a:lnTo>
                  <a:pt x="1817" y="2108"/>
                </a:lnTo>
                <a:lnTo>
                  <a:pt x="1836" y="2027"/>
                </a:lnTo>
                <a:close/>
                <a:moveTo>
                  <a:pt x="2002" y="2021"/>
                </a:moveTo>
                <a:lnTo>
                  <a:pt x="2002" y="2021"/>
                </a:lnTo>
                <a:lnTo>
                  <a:pt x="1992" y="2022"/>
                </a:lnTo>
                <a:lnTo>
                  <a:pt x="1981" y="2024"/>
                </a:lnTo>
                <a:lnTo>
                  <a:pt x="1971" y="2027"/>
                </a:lnTo>
                <a:lnTo>
                  <a:pt x="1962" y="2030"/>
                </a:lnTo>
                <a:lnTo>
                  <a:pt x="1953" y="2035"/>
                </a:lnTo>
                <a:lnTo>
                  <a:pt x="1945" y="2041"/>
                </a:lnTo>
                <a:lnTo>
                  <a:pt x="1937" y="2047"/>
                </a:lnTo>
                <a:lnTo>
                  <a:pt x="1930" y="2054"/>
                </a:lnTo>
                <a:lnTo>
                  <a:pt x="1924" y="2062"/>
                </a:lnTo>
                <a:lnTo>
                  <a:pt x="1918" y="2071"/>
                </a:lnTo>
                <a:lnTo>
                  <a:pt x="1913" y="2081"/>
                </a:lnTo>
                <a:lnTo>
                  <a:pt x="1909" y="2091"/>
                </a:lnTo>
                <a:lnTo>
                  <a:pt x="1906" y="2102"/>
                </a:lnTo>
                <a:lnTo>
                  <a:pt x="1903" y="2114"/>
                </a:lnTo>
                <a:lnTo>
                  <a:pt x="1902" y="2125"/>
                </a:lnTo>
                <a:lnTo>
                  <a:pt x="1902" y="2138"/>
                </a:lnTo>
                <a:lnTo>
                  <a:pt x="1902" y="2138"/>
                </a:lnTo>
                <a:lnTo>
                  <a:pt x="1902" y="2150"/>
                </a:lnTo>
                <a:lnTo>
                  <a:pt x="1903" y="2163"/>
                </a:lnTo>
                <a:lnTo>
                  <a:pt x="1906" y="2174"/>
                </a:lnTo>
                <a:lnTo>
                  <a:pt x="1909" y="2185"/>
                </a:lnTo>
                <a:lnTo>
                  <a:pt x="1913" y="2194"/>
                </a:lnTo>
                <a:lnTo>
                  <a:pt x="1918" y="2204"/>
                </a:lnTo>
                <a:lnTo>
                  <a:pt x="1924" y="2213"/>
                </a:lnTo>
                <a:lnTo>
                  <a:pt x="1930" y="2221"/>
                </a:lnTo>
                <a:lnTo>
                  <a:pt x="1937" y="2229"/>
                </a:lnTo>
                <a:lnTo>
                  <a:pt x="1945" y="2235"/>
                </a:lnTo>
                <a:lnTo>
                  <a:pt x="1953" y="2241"/>
                </a:lnTo>
                <a:lnTo>
                  <a:pt x="1962" y="2245"/>
                </a:lnTo>
                <a:lnTo>
                  <a:pt x="1971" y="2249"/>
                </a:lnTo>
                <a:lnTo>
                  <a:pt x="1981" y="2252"/>
                </a:lnTo>
                <a:lnTo>
                  <a:pt x="1992" y="2253"/>
                </a:lnTo>
                <a:lnTo>
                  <a:pt x="2002" y="2254"/>
                </a:lnTo>
                <a:lnTo>
                  <a:pt x="2002" y="2254"/>
                </a:lnTo>
                <a:lnTo>
                  <a:pt x="2013" y="2253"/>
                </a:lnTo>
                <a:lnTo>
                  <a:pt x="2024" y="2252"/>
                </a:lnTo>
                <a:lnTo>
                  <a:pt x="2034" y="2249"/>
                </a:lnTo>
                <a:lnTo>
                  <a:pt x="2043" y="2245"/>
                </a:lnTo>
                <a:lnTo>
                  <a:pt x="2052" y="2241"/>
                </a:lnTo>
                <a:lnTo>
                  <a:pt x="2061" y="2235"/>
                </a:lnTo>
                <a:lnTo>
                  <a:pt x="2068" y="2229"/>
                </a:lnTo>
                <a:lnTo>
                  <a:pt x="2075" y="2221"/>
                </a:lnTo>
                <a:lnTo>
                  <a:pt x="2081" y="2213"/>
                </a:lnTo>
                <a:lnTo>
                  <a:pt x="2087" y="2204"/>
                </a:lnTo>
                <a:lnTo>
                  <a:pt x="2091" y="2194"/>
                </a:lnTo>
                <a:lnTo>
                  <a:pt x="2096" y="2185"/>
                </a:lnTo>
                <a:lnTo>
                  <a:pt x="2099" y="2174"/>
                </a:lnTo>
                <a:lnTo>
                  <a:pt x="2101" y="2163"/>
                </a:lnTo>
                <a:lnTo>
                  <a:pt x="2104" y="2150"/>
                </a:lnTo>
                <a:lnTo>
                  <a:pt x="2104" y="2138"/>
                </a:lnTo>
                <a:lnTo>
                  <a:pt x="2104" y="2138"/>
                </a:lnTo>
                <a:lnTo>
                  <a:pt x="2104" y="2125"/>
                </a:lnTo>
                <a:lnTo>
                  <a:pt x="2101" y="2114"/>
                </a:lnTo>
                <a:lnTo>
                  <a:pt x="2099" y="2102"/>
                </a:lnTo>
                <a:lnTo>
                  <a:pt x="2096" y="2091"/>
                </a:lnTo>
                <a:lnTo>
                  <a:pt x="2091" y="2081"/>
                </a:lnTo>
                <a:lnTo>
                  <a:pt x="2087" y="2071"/>
                </a:lnTo>
                <a:lnTo>
                  <a:pt x="2081" y="2062"/>
                </a:lnTo>
                <a:lnTo>
                  <a:pt x="2075" y="2054"/>
                </a:lnTo>
                <a:lnTo>
                  <a:pt x="2068" y="2047"/>
                </a:lnTo>
                <a:lnTo>
                  <a:pt x="2061" y="2041"/>
                </a:lnTo>
                <a:lnTo>
                  <a:pt x="2052" y="2035"/>
                </a:lnTo>
                <a:lnTo>
                  <a:pt x="2043" y="2030"/>
                </a:lnTo>
                <a:lnTo>
                  <a:pt x="2034" y="2027"/>
                </a:lnTo>
                <a:lnTo>
                  <a:pt x="2024" y="2024"/>
                </a:lnTo>
                <a:lnTo>
                  <a:pt x="2013" y="2022"/>
                </a:lnTo>
                <a:lnTo>
                  <a:pt x="2002" y="2021"/>
                </a:lnTo>
                <a:lnTo>
                  <a:pt x="2002" y="2021"/>
                </a:lnTo>
                <a:close/>
                <a:moveTo>
                  <a:pt x="2002" y="2202"/>
                </a:moveTo>
                <a:lnTo>
                  <a:pt x="2002" y="2202"/>
                </a:lnTo>
                <a:lnTo>
                  <a:pt x="1992" y="2201"/>
                </a:lnTo>
                <a:lnTo>
                  <a:pt x="1984" y="2198"/>
                </a:lnTo>
                <a:lnTo>
                  <a:pt x="1977" y="2192"/>
                </a:lnTo>
                <a:lnTo>
                  <a:pt x="1970" y="2185"/>
                </a:lnTo>
                <a:lnTo>
                  <a:pt x="1964" y="2176"/>
                </a:lnTo>
                <a:lnTo>
                  <a:pt x="1960" y="2165"/>
                </a:lnTo>
                <a:lnTo>
                  <a:pt x="1958" y="2151"/>
                </a:lnTo>
                <a:lnTo>
                  <a:pt x="1958" y="2138"/>
                </a:lnTo>
                <a:lnTo>
                  <a:pt x="1958" y="2138"/>
                </a:lnTo>
                <a:lnTo>
                  <a:pt x="1958" y="2124"/>
                </a:lnTo>
                <a:lnTo>
                  <a:pt x="1960" y="2112"/>
                </a:lnTo>
                <a:lnTo>
                  <a:pt x="1964" y="2101"/>
                </a:lnTo>
                <a:lnTo>
                  <a:pt x="1970" y="2091"/>
                </a:lnTo>
                <a:lnTo>
                  <a:pt x="1977" y="2083"/>
                </a:lnTo>
                <a:lnTo>
                  <a:pt x="1984" y="2078"/>
                </a:lnTo>
                <a:lnTo>
                  <a:pt x="1992" y="2074"/>
                </a:lnTo>
                <a:lnTo>
                  <a:pt x="2002" y="2073"/>
                </a:lnTo>
                <a:lnTo>
                  <a:pt x="2002" y="2073"/>
                </a:lnTo>
                <a:lnTo>
                  <a:pt x="2012" y="2074"/>
                </a:lnTo>
                <a:lnTo>
                  <a:pt x="2021" y="2078"/>
                </a:lnTo>
                <a:lnTo>
                  <a:pt x="2029" y="2083"/>
                </a:lnTo>
                <a:lnTo>
                  <a:pt x="2035" y="2091"/>
                </a:lnTo>
                <a:lnTo>
                  <a:pt x="2041" y="2101"/>
                </a:lnTo>
                <a:lnTo>
                  <a:pt x="2044" y="2112"/>
                </a:lnTo>
                <a:lnTo>
                  <a:pt x="2046" y="2124"/>
                </a:lnTo>
                <a:lnTo>
                  <a:pt x="2047" y="2138"/>
                </a:lnTo>
                <a:lnTo>
                  <a:pt x="2047" y="2138"/>
                </a:lnTo>
                <a:lnTo>
                  <a:pt x="2046" y="2151"/>
                </a:lnTo>
                <a:lnTo>
                  <a:pt x="2044" y="2165"/>
                </a:lnTo>
                <a:lnTo>
                  <a:pt x="2041" y="2176"/>
                </a:lnTo>
                <a:lnTo>
                  <a:pt x="2035" y="2185"/>
                </a:lnTo>
                <a:lnTo>
                  <a:pt x="2029" y="2192"/>
                </a:lnTo>
                <a:lnTo>
                  <a:pt x="2021" y="2198"/>
                </a:lnTo>
                <a:lnTo>
                  <a:pt x="2012" y="2201"/>
                </a:lnTo>
                <a:lnTo>
                  <a:pt x="2002" y="2202"/>
                </a:lnTo>
                <a:lnTo>
                  <a:pt x="2002" y="2202"/>
                </a:lnTo>
                <a:close/>
                <a:moveTo>
                  <a:pt x="837" y="2100"/>
                </a:moveTo>
                <a:lnTo>
                  <a:pt x="904" y="2249"/>
                </a:lnTo>
                <a:lnTo>
                  <a:pt x="843" y="2249"/>
                </a:lnTo>
                <a:lnTo>
                  <a:pt x="797" y="2146"/>
                </a:lnTo>
                <a:lnTo>
                  <a:pt x="767" y="2182"/>
                </a:lnTo>
                <a:lnTo>
                  <a:pt x="767" y="2249"/>
                </a:lnTo>
                <a:lnTo>
                  <a:pt x="713" y="2249"/>
                </a:lnTo>
                <a:lnTo>
                  <a:pt x="713" y="1962"/>
                </a:lnTo>
                <a:lnTo>
                  <a:pt x="767" y="1934"/>
                </a:lnTo>
                <a:lnTo>
                  <a:pt x="767" y="2112"/>
                </a:lnTo>
                <a:lnTo>
                  <a:pt x="767" y="2112"/>
                </a:lnTo>
                <a:lnTo>
                  <a:pt x="788" y="2083"/>
                </a:lnTo>
                <a:lnTo>
                  <a:pt x="832" y="2027"/>
                </a:lnTo>
                <a:lnTo>
                  <a:pt x="896" y="2027"/>
                </a:lnTo>
                <a:lnTo>
                  <a:pt x="837" y="2100"/>
                </a:lnTo>
                <a:close/>
                <a:moveTo>
                  <a:pt x="1097" y="2249"/>
                </a:moveTo>
                <a:lnTo>
                  <a:pt x="1042" y="2249"/>
                </a:lnTo>
                <a:lnTo>
                  <a:pt x="1042" y="2027"/>
                </a:lnTo>
                <a:lnTo>
                  <a:pt x="1097" y="2027"/>
                </a:lnTo>
                <a:lnTo>
                  <a:pt x="1097" y="2046"/>
                </a:lnTo>
                <a:lnTo>
                  <a:pt x="1097" y="2046"/>
                </a:lnTo>
                <a:lnTo>
                  <a:pt x="1103" y="2040"/>
                </a:lnTo>
                <a:lnTo>
                  <a:pt x="1108" y="2036"/>
                </a:lnTo>
                <a:lnTo>
                  <a:pt x="1115" y="2031"/>
                </a:lnTo>
                <a:lnTo>
                  <a:pt x="1121" y="2028"/>
                </a:lnTo>
                <a:lnTo>
                  <a:pt x="1129" y="2026"/>
                </a:lnTo>
                <a:lnTo>
                  <a:pt x="1137" y="2024"/>
                </a:lnTo>
                <a:lnTo>
                  <a:pt x="1144" y="2022"/>
                </a:lnTo>
                <a:lnTo>
                  <a:pt x="1153" y="2021"/>
                </a:lnTo>
                <a:lnTo>
                  <a:pt x="1153" y="2021"/>
                </a:lnTo>
                <a:lnTo>
                  <a:pt x="1163" y="2022"/>
                </a:lnTo>
                <a:lnTo>
                  <a:pt x="1172" y="2024"/>
                </a:lnTo>
                <a:lnTo>
                  <a:pt x="1180" y="2026"/>
                </a:lnTo>
                <a:lnTo>
                  <a:pt x="1189" y="2028"/>
                </a:lnTo>
                <a:lnTo>
                  <a:pt x="1195" y="2032"/>
                </a:lnTo>
                <a:lnTo>
                  <a:pt x="1202" y="2037"/>
                </a:lnTo>
                <a:lnTo>
                  <a:pt x="1208" y="2041"/>
                </a:lnTo>
                <a:lnTo>
                  <a:pt x="1214" y="2048"/>
                </a:lnTo>
                <a:lnTo>
                  <a:pt x="1218" y="2054"/>
                </a:lnTo>
                <a:lnTo>
                  <a:pt x="1223" y="2062"/>
                </a:lnTo>
                <a:lnTo>
                  <a:pt x="1226" y="2070"/>
                </a:lnTo>
                <a:lnTo>
                  <a:pt x="1229" y="2080"/>
                </a:lnTo>
                <a:lnTo>
                  <a:pt x="1232" y="2090"/>
                </a:lnTo>
                <a:lnTo>
                  <a:pt x="1233" y="2100"/>
                </a:lnTo>
                <a:lnTo>
                  <a:pt x="1234" y="2111"/>
                </a:lnTo>
                <a:lnTo>
                  <a:pt x="1235" y="2123"/>
                </a:lnTo>
                <a:lnTo>
                  <a:pt x="1235" y="2249"/>
                </a:lnTo>
                <a:lnTo>
                  <a:pt x="1180" y="2249"/>
                </a:lnTo>
                <a:lnTo>
                  <a:pt x="1180" y="2126"/>
                </a:lnTo>
                <a:lnTo>
                  <a:pt x="1180" y="2126"/>
                </a:lnTo>
                <a:lnTo>
                  <a:pt x="1179" y="2114"/>
                </a:lnTo>
                <a:lnTo>
                  <a:pt x="1178" y="2102"/>
                </a:lnTo>
                <a:lnTo>
                  <a:pt x="1174" y="2093"/>
                </a:lnTo>
                <a:lnTo>
                  <a:pt x="1170" y="2085"/>
                </a:lnTo>
                <a:lnTo>
                  <a:pt x="1164" y="2080"/>
                </a:lnTo>
                <a:lnTo>
                  <a:pt x="1158" y="2075"/>
                </a:lnTo>
                <a:lnTo>
                  <a:pt x="1149" y="2073"/>
                </a:lnTo>
                <a:lnTo>
                  <a:pt x="1139" y="2072"/>
                </a:lnTo>
                <a:lnTo>
                  <a:pt x="1139" y="2072"/>
                </a:lnTo>
                <a:lnTo>
                  <a:pt x="1130" y="2073"/>
                </a:lnTo>
                <a:lnTo>
                  <a:pt x="1121" y="2075"/>
                </a:lnTo>
                <a:lnTo>
                  <a:pt x="1114" y="2080"/>
                </a:lnTo>
                <a:lnTo>
                  <a:pt x="1108" y="2086"/>
                </a:lnTo>
                <a:lnTo>
                  <a:pt x="1104" y="2093"/>
                </a:lnTo>
                <a:lnTo>
                  <a:pt x="1100" y="2103"/>
                </a:lnTo>
                <a:lnTo>
                  <a:pt x="1098" y="2114"/>
                </a:lnTo>
                <a:lnTo>
                  <a:pt x="1097" y="2126"/>
                </a:lnTo>
                <a:lnTo>
                  <a:pt x="1097" y="2249"/>
                </a:lnTo>
                <a:close/>
                <a:moveTo>
                  <a:pt x="1408" y="2042"/>
                </a:moveTo>
                <a:lnTo>
                  <a:pt x="1408" y="2042"/>
                </a:lnTo>
                <a:lnTo>
                  <a:pt x="1403" y="2038"/>
                </a:lnTo>
                <a:lnTo>
                  <a:pt x="1397" y="2033"/>
                </a:lnTo>
                <a:lnTo>
                  <a:pt x="1392" y="2030"/>
                </a:lnTo>
                <a:lnTo>
                  <a:pt x="1385" y="2027"/>
                </a:lnTo>
                <a:lnTo>
                  <a:pt x="1378" y="2025"/>
                </a:lnTo>
                <a:lnTo>
                  <a:pt x="1372" y="2024"/>
                </a:lnTo>
                <a:lnTo>
                  <a:pt x="1365" y="2022"/>
                </a:lnTo>
                <a:lnTo>
                  <a:pt x="1359" y="2021"/>
                </a:lnTo>
                <a:lnTo>
                  <a:pt x="1359" y="2021"/>
                </a:lnTo>
                <a:lnTo>
                  <a:pt x="1349" y="2022"/>
                </a:lnTo>
                <a:lnTo>
                  <a:pt x="1340" y="2024"/>
                </a:lnTo>
                <a:lnTo>
                  <a:pt x="1331" y="2026"/>
                </a:lnTo>
                <a:lnTo>
                  <a:pt x="1322" y="2030"/>
                </a:lnTo>
                <a:lnTo>
                  <a:pt x="1314" y="2033"/>
                </a:lnTo>
                <a:lnTo>
                  <a:pt x="1308" y="2039"/>
                </a:lnTo>
                <a:lnTo>
                  <a:pt x="1301" y="2046"/>
                </a:lnTo>
                <a:lnTo>
                  <a:pt x="1295" y="2052"/>
                </a:lnTo>
                <a:lnTo>
                  <a:pt x="1289" y="2060"/>
                </a:lnTo>
                <a:lnTo>
                  <a:pt x="1285" y="2069"/>
                </a:lnTo>
                <a:lnTo>
                  <a:pt x="1280" y="2078"/>
                </a:lnTo>
                <a:lnTo>
                  <a:pt x="1277" y="2089"/>
                </a:lnTo>
                <a:lnTo>
                  <a:pt x="1275" y="2099"/>
                </a:lnTo>
                <a:lnTo>
                  <a:pt x="1273" y="2111"/>
                </a:lnTo>
                <a:lnTo>
                  <a:pt x="1271" y="2123"/>
                </a:lnTo>
                <a:lnTo>
                  <a:pt x="1271" y="2135"/>
                </a:lnTo>
                <a:lnTo>
                  <a:pt x="1271" y="2135"/>
                </a:lnTo>
                <a:lnTo>
                  <a:pt x="1271" y="2149"/>
                </a:lnTo>
                <a:lnTo>
                  <a:pt x="1273" y="2161"/>
                </a:lnTo>
                <a:lnTo>
                  <a:pt x="1275" y="2174"/>
                </a:lnTo>
                <a:lnTo>
                  <a:pt x="1277" y="2186"/>
                </a:lnTo>
                <a:lnTo>
                  <a:pt x="1280" y="2196"/>
                </a:lnTo>
                <a:lnTo>
                  <a:pt x="1285" y="2206"/>
                </a:lnTo>
                <a:lnTo>
                  <a:pt x="1289" y="2214"/>
                </a:lnTo>
                <a:lnTo>
                  <a:pt x="1295" y="2222"/>
                </a:lnTo>
                <a:lnTo>
                  <a:pt x="1300" y="2230"/>
                </a:lnTo>
                <a:lnTo>
                  <a:pt x="1307" y="2235"/>
                </a:lnTo>
                <a:lnTo>
                  <a:pt x="1313" y="2241"/>
                </a:lnTo>
                <a:lnTo>
                  <a:pt x="1321" y="2245"/>
                </a:lnTo>
                <a:lnTo>
                  <a:pt x="1330" y="2249"/>
                </a:lnTo>
                <a:lnTo>
                  <a:pt x="1339" y="2252"/>
                </a:lnTo>
                <a:lnTo>
                  <a:pt x="1348" y="2253"/>
                </a:lnTo>
                <a:lnTo>
                  <a:pt x="1357" y="2254"/>
                </a:lnTo>
                <a:lnTo>
                  <a:pt x="1357" y="2254"/>
                </a:lnTo>
                <a:lnTo>
                  <a:pt x="1364" y="2253"/>
                </a:lnTo>
                <a:lnTo>
                  <a:pt x="1372" y="2252"/>
                </a:lnTo>
                <a:lnTo>
                  <a:pt x="1378" y="2251"/>
                </a:lnTo>
                <a:lnTo>
                  <a:pt x="1385" y="2249"/>
                </a:lnTo>
                <a:lnTo>
                  <a:pt x="1391" y="2245"/>
                </a:lnTo>
                <a:lnTo>
                  <a:pt x="1397" y="2242"/>
                </a:lnTo>
                <a:lnTo>
                  <a:pt x="1403" y="2238"/>
                </a:lnTo>
                <a:lnTo>
                  <a:pt x="1408" y="2232"/>
                </a:lnTo>
                <a:lnTo>
                  <a:pt x="1408" y="2238"/>
                </a:lnTo>
                <a:lnTo>
                  <a:pt x="1408" y="2238"/>
                </a:lnTo>
                <a:lnTo>
                  <a:pt x="1408" y="2246"/>
                </a:lnTo>
                <a:lnTo>
                  <a:pt x="1407" y="2256"/>
                </a:lnTo>
                <a:lnTo>
                  <a:pt x="1404" y="2266"/>
                </a:lnTo>
                <a:lnTo>
                  <a:pt x="1402" y="2271"/>
                </a:lnTo>
                <a:lnTo>
                  <a:pt x="1399" y="2275"/>
                </a:lnTo>
                <a:lnTo>
                  <a:pt x="1395" y="2279"/>
                </a:lnTo>
                <a:lnTo>
                  <a:pt x="1391" y="2284"/>
                </a:lnTo>
                <a:lnTo>
                  <a:pt x="1385" y="2287"/>
                </a:lnTo>
                <a:lnTo>
                  <a:pt x="1378" y="2290"/>
                </a:lnTo>
                <a:lnTo>
                  <a:pt x="1370" y="2293"/>
                </a:lnTo>
                <a:lnTo>
                  <a:pt x="1361" y="2295"/>
                </a:lnTo>
                <a:lnTo>
                  <a:pt x="1350" y="2296"/>
                </a:lnTo>
                <a:lnTo>
                  <a:pt x="1337" y="2296"/>
                </a:lnTo>
                <a:lnTo>
                  <a:pt x="1334" y="2296"/>
                </a:lnTo>
                <a:lnTo>
                  <a:pt x="1354" y="2339"/>
                </a:lnTo>
                <a:lnTo>
                  <a:pt x="1355" y="2339"/>
                </a:lnTo>
                <a:lnTo>
                  <a:pt x="1355" y="2339"/>
                </a:lnTo>
                <a:lnTo>
                  <a:pt x="1369" y="2339"/>
                </a:lnTo>
                <a:lnTo>
                  <a:pt x="1381" y="2338"/>
                </a:lnTo>
                <a:lnTo>
                  <a:pt x="1392" y="2335"/>
                </a:lnTo>
                <a:lnTo>
                  <a:pt x="1403" y="2332"/>
                </a:lnTo>
                <a:lnTo>
                  <a:pt x="1413" y="2328"/>
                </a:lnTo>
                <a:lnTo>
                  <a:pt x="1421" y="2324"/>
                </a:lnTo>
                <a:lnTo>
                  <a:pt x="1429" y="2318"/>
                </a:lnTo>
                <a:lnTo>
                  <a:pt x="1436" y="2311"/>
                </a:lnTo>
                <a:lnTo>
                  <a:pt x="1442" y="2304"/>
                </a:lnTo>
                <a:lnTo>
                  <a:pt x="1448" y="2296"/>
                </a:lnTo>
                <a:lnTo>
                  <a:pt x="1452" y="2286"/>
                </a:lnTo>
                <a:lnTo>
                  <a:pt x="1456" y="2276"/>
                </a:lnTo>
                <a:lnTo>
                  <a:pt x="1459" y="2266"/>
                </a:lnTo>
                <a:lnTo>
                  <a:pt x="1461" y="2254"/>
                </a:lnTo>
                <a:lnTo>
                  <a:pt x="1462" y="2242"/>
                </a:lnTo>
                <a:lnTo>
                  <a:pt x="1462" y="2229"/>
                </a:lnTo>
                <a:lnTo>
                  <a:pt x="1462" y="2027"/>
                </a:lnTo>
                <a:lnTo>
                  <a:pt x="1408" y="2027"/>
                </a:lnTo>
                <a:lnTo>
                  <a:pt x="1408" y="2042"/>
                </a:lnTo>
                <a:close/>
                <a:moveTo>
                  <a:pt x="1408" y="2094"/>
                </a:moveTo>
                <a:lnTo>
                  <a:pt x="1408" y="2181"/>
                </a:lnTo>
                <a:lnTo>
                  <a:pt x="1408" y="2181"/>
                </a:lnTo>
                <a:lnTo>
                  <a:pt x="1401" y="2189"/>
                </a:lnTo>
                <a:lnTo>
                  <a:pt x="1393" y="2197"/>
                </a:lnTo>
                <a:lnTo>
                  <a:pt x="1387" y="2199"/>
                </a:lnTo>
                <a:lnTo>
                  <a:pt x="1382" y="2201"/>
                </a:lnTo>
                <a:lnTo>
                  <a:pt x="1376" y="2202"/>
                </a:lnTo>
                <a:lnTo>
                  <a:pt x="1369" y="2203"/>
                </a:lnTo>
                <a:lnTo>
                  <a:pt x="1369" y="2203"/>
                </a:lnTo>
                <a:lnTo>
                  <a:pt x="1362" y="2202"/>
                </a:lnTo>
                <a:lnTo>
                  <a:pt x="1354" y="2200"/>
                </a:lnTo>
                <a:lnTo>
                  <a:pt x="1348" y="2197"/>
                </a:lnTo>
                <a:lnTo>
                  <a:pt x="1341" y="2190"/>
                </a:lnTo>
                <a:lnTo>
                  <a:pt x="1335" y="2181"/>
                </a:lnTo>
                <a:lnTo>
                  <a:pt x="1331" y="2169"/>
                </a:lnTo>
                <a:lnTo>
                  <a:pt x="1329" y="2154"/>
                </a:lnTo>
                <a:lnTo>
                  <a:pt x="1328" y="2134"/>
                </a:lnTo>
                <a:lnTo>
                  <a:pt x="1328" y="2134"/>
                </a:lnTo>
                <a:lnTo>
                  <a:pt x="1329" y="2117"/>
                </a:lnTo>
                <a:lnTo>
                  <a:pt x="1331" y="2103"/>
                </a:lnTo>
                <a:lnTo>
                  <a:pt x="1335" y="2092"/>
                </a:lnTo>
                <a:lnTo>
                  <a:pt x="1341" y="2084"/>
                </a:lnTo>
                <a:lnTo>
                  <a:pt x="1348" y="2079"/>
                </a:lnTo>
                <a:lnTo>
                  <a:pt x="1354" y="2074"/>
                </a:lnTo>
                <a:lnTo>
                  <a:pt x="1362" y="2073"/>
                </a:lnTo>
                <a:lnTo>
                  <a:pt x="1369" y="2072"/>
                </a:lnTo>
                <a:lnTo>
                  <a:pt x="1369" y="2072"/>
                </a:lnTo>
                <a:lnTo>
                  <a:pt x="1376" y="2073"/>
                </a:lnTo>
                <a:lnTo>
                  <a:pt x="1383" y="2074"/>
                </a:lnTo>
                <a:lnTo>
                  <a:pt x="1388" y="2076"/>
                </a:lnTo>
                <a:lnTo>
                  <a:pt x="1394" y="2080"/>
                </a:lnTo>
                <a:lnTo>
                  <a:pt x="1398" y="2083"/>
                </a:lnTo>
                <a:lnTo>
                  <a:pt x="1402" y="2086"/>
                </a:lnTo>
                <a:lnTo>
                  <a:pt x="1408" y="2094"/>
                </a:lnTo>
                <a:lnTo>
                  <a:pt x="1408" y="2094"/>
                </a:lnTo>
                <a:close/>
                <a:moveTo>
                  <a:pt x="938" y="2027"/>
                </a:moveTo>
                <a:lnTo>
                  <a:pt x="993" y="2027"/>
                </a:lnTo>
                <a:lnTo>
                  <a:pt x="993" y="2123"/>
                </a:lnTo>
                <a:lnTo>
                  <a:pt x="993" y="2249"/>
                </a:lnTo>
                <a:lnTo>
                  <a:pt x="938" y="2249"/>
                </a:lnTo>
                <a:lnTo>
                  <a:pt x="938" y="2027"/>
                </a:lnTo>
                <a:close/>
                <a:moveTo>
                  <a:pt x="993" y="1967"/>
                </a:moveTo>
                <a:lnTo>
                  <a:pt x="993" y="1995"/>
                </a:lnTo>
                <a:lnTo>
                  <a:pt x="938" y="1995"/>
                </a:lnTo>
                <a:lnTo>
                  <a:pt x="938" y="1940"/>
                </a:lnTo>
                <a:lnTo>
                  <a:pt x="993" y="1940"/>
                </a:lnTo>
                <a:lnTo>
                  <a:pt x="993" y="1967"/>
                </a:lnTo>
                <a:close/>
                <a:moveTo>
                  <a:pt x="2309" y="1962"/>
                </a:moveTo>
                <a:lnTo>
                  <a:pt x="2364" y="1934"/>
                </a:lnTo>
                <a:lnTo>
                  <a:pt x="2364" y="2127"/>
                </a:lnTo>
                <a:lnTo>
                  <a:pt x="2364" y="2249"/>
                </a:lnTo>
                <a:lnTo>
                  <a:pt x="2309" y="2249"/>
                </a:lnTo>
                <a:lnTo>
                  <a:pt x="2309" y="1962"/>
                </a:lnTo>
                <a:close/>
                <a:moveTo>
                  <a:pt x="397" y="757"/>
                </a:moveTo>
                <a:lnTo>
                  <a:pt x="850" y="757"/>
                </a:lnTo>
                <a:lnTo>
                  <a:pt x="850" y="495"/>
                </a:lnTo>
                <a:lnTo>
                  <a:pt x="397" y="495"/>
                </a:lnTo>
                <a:lnTo>
                  <a:pt x="397" y="288"/>
                </a:lnTo>
                <a:lnTo>
                  <a:pt x="898" y="288"/>
                </a:lnTo>
                <a:lnTo>
                  <a:pt x="732" y="0"/>
                </a:lnTo>
                <a:lnTo>
                  <a:pt x="22" y="0"/>
                </a:lnTo>
                <a:lnTo>
                  <a:pt x="22" y="1251"/>
                </a:lnTo>
                <a:lnTo>
                  <a:pt x="1023" y="1251"/>
                </a:lnTo>
                <a:lnTo>
                  <a:pt x="1023" y="963"/>
                </a:lnTo>
                <a:lnTo>
                  <a:pt x="397" y="963"/>
                </a:lnTo>
                <a:lnTo>
                  <a:pt x="397" y="757"/>
                </a:lnTo>
                <a:close/>
                <a:moveTo>
                  <a:pt x="1690" y="0"/>
                </a:moveTo>
                <a:lnTo>
                  <a:pt x="1477" y="409"/>
                </a:lnTo>
                <a:lnTo>
                  <a:pt x="1265" y="0"/>
                </a:lnTo>
                <a:lnTo>
                  <a:pt x="850" y="0"/>
                </a:lnTo>
                <a:lnTo>
                  <a:pt x="1287" y="757"/>
                </a:lnTo>
                <a:lnTo>
                  <a:pt x="1287" y="1251"/>
                </a:lnTo>
                <a:lnTo>
                  <a:pt x="1661" y="1251"/>
                </a:lnTo>
                <a:lnTo>
                  <a:pt x="1661" y="757"/>
                </a:lnTo>
                <a:lnTo>
                  <a:pt x="2099" y="0"/>
                </a:lnTo>
                <a:lnTo>
                  <a:pt x="1690" y="0"/>
                </a:lnTo>
                <a:close/>
              </a:path>
            </a:pathLst>
          </a:custGeom>
          <a:solidFill>
            <a:srgbClr val="F6F6F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p>
        </p:txBody>
      </p:sp>
      <p:pic>
        <p:nvPicPr>
          <p:cNvPr id="48" name="Grafik 47">
            <a:extLst>
              <a:ext uri="{FF2B5EF4-FFF2-40B4-BE49-F238E27FC236}">
                <a16:creationId xmlns:a16="http://schemas.microsoft.com/office/drawing/2014/main" id="{CD8CFB81-0F8A-4957-9F71-2E5C7E4E72CC}"/>
              </a:ext>
            </a:extLst>
          </p:cNvPr>
          <p:cNvPicPr>
            <a:picLocks noChangeAspect="1"/>
          </p:cNvPicPr>
          <p:nvPr userDrawn="1"/>
        </p:nvPicPr>
        <p:blipFill rotWithShape="1">
          <a:blip r:embed="rId7" cstate="screen">
            <a:extLst>
              <a:ext uri="{28A0092B-C50C-407E-A947-70E740481C1C}">
                <a14:useLocalDpi xmlns:a14="http://schemas.microsoft.com/office/drawing/2010/main" val="0"/>
              </a:ext>
            </a:extLst>
          </a:blip>
          <a:srcRect l="25868" t="30525" r="48266" b="26518"/>
          <a:stretch/>
        </p:blipFill>
        <p:spPr>
          <a:xfrm>
            <a:off x="4911043" y="1055364"/>
            <a:ext cx="2556284" cy="2511054"/>
          </a:xfrm>
          <a:prstGeom prst="rect">
            <a:avLst/>
          </a:prstGeom>
        </p:spPr>
      </p:pic>
    </p:spTree>
    <p:extLst>
      <p:ext uri="{BB962C8B-B14F-4D97-AF65-F5344CB8AC3E}">
        <p14:creationId xmlns:p14="http://schemas.microsoft.com/office/powerpoint/2010/main" val="1236533748"/>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15.xml"/><Relationship Id="rId13" Type="http://schemas.openxmlformats.org/officeDocument/2006/relationships/tags" Target="../tags/tag20.xml"/><Relationship Id="rId3" Type="http://schemas.openxmlformats.org/officeDocument/2006/relationships/tags" Target="../tags/tag10.xml"/><Relationship Id="rId7" Type="http://schemas.openxmlformats.org/officeDocument/2006/relationships/tags" Target="../tags/tag14.xml"/><Relationship Id="rId12" Type="http://schemas.openxmlformats.org/officeDocument/2006/relationships/tags" Target="../tags/tag19.xml"/><Relationship Id="rId2" Type="http://schemas.openxmlformats.org/officeDocument/2006/relationships/theme" Target="../theme/theme2.xml"/><Relationship Id="rId16" Type="http://schemas.openxmlformats.org/officeDocument/2006/relationships/image" Target="../media/image2.emf"/><Relationship Id="rId1" Type="http://schemas.openxmlformats.org/officeDocument/2006/relationships/slideLayout" Target="../slideLayouts/slideLayout12.xml"/><Relationship Id="rId6" Type="http://schemas.openxmlformats.org/officeDocument/2006/relationships/tags" Target="../tags/tag13.xml"/><Relationship Id="rId11" Type="http://schemas.openxmlformats.org/officeDocument/2006/relationships/tags" Target="../tags/tag18.xml"/><Relationship Id="rId5" Type="http://schemas.openxmlformats.org/officeDocument/2006/relationships/tags" Target="../tags/tag12.xml"/><Relationship Id="rId15" Type="http://schemas.openxmlformats.org/officeDocument/2006/relationships/oleObject" Target="../embeddings/oleObject5.bin"/><Relationship Id="rId10" Type="http://schemas.openxmlformats.org/officeDocument/2006/relationships/tags" Target="../tags/tag17.xml"/><Relationship Id="rId4" Type="http://schemas.openxmlformats.org/officeDocument/2006/relationships/tags" Target="../tags/tag11.xml"/><Relationship Id="rId9" Type="http://schemas.openxmlformats.org/officeDocument/2006/relationships/tags" Target="../tags/tag16.xml"/><Relationship Id="rId14" Type="http://schemas.openxmlformats.org/officeDocument/2006/relationships/tags" Target="../tags/tag21.xml"/></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27.xml"/><Relationship Id="rId13" Type="http://schemas.openxmlformats.org/officeDocument/2006/relationships/tags" Target="../tags/tag32.xml"/><Relationship Id="rId3" Type="http://schemas.openxmlformats.org/officeDocument/2006/relationships/tags" Target="../tags/tag22.xml"/><Relationship Id="rId7" Type="http://schemas.openxmlformats.org/officeDocument/2006/relationships/tags" Target="../tags/tag26.xml"/><Relationship Id="rId12" Type="http://schemas.openxmlformats.org/officeDocument/2006/relationships/tags" Target="../tags/tag31.xml"/><Relationship Id="rId2" Type="http://schemas.openxmlformats.org/officeDocument/2006/relationships/theme" Target="../theme/theme3.xml"/><Relationship Id="rId16" Type="http://schemas.openxmlformats.org/officeDocument/2006/relationships/image" Target="../media/image2.emf"/><Relationship Id="rId1" Type="http://schemas.openxmlformats.org/officeDocument/2006/relationships/slideLayout" Target="../slideLayouts/slideLayout13.xml"/><Relationship Id="rId6" Type="http://schemas.openxmlformats.org/officeDocument/2006/relationships/tags" Target="../tags/tag25.xml"/><Relationship Id="rId11" Type="http://schemas.openxmlformats.org/officeDocument/2006/relationships/tags" Target="../tags/tag30.xml"/><Relationship Id="rId5" Type="http://schemas.openxmlformats.org/officeDocument/2006/relationships/tags" Target="../tags/tag24.xml"/><Relationship Id="rId15" Type="http://schemas.openxmlformats.org/officeDocument/2006/relationships/oleObject" Target="../embeddings/oleObject5.bin"/><Relationship Id="rId10" Type="http://schemas.openxmlformats.org/officeDocument/2006/relationships/tags" Target="../tags/tag29.xml"/><Relationship Id="rId4" Type="http://schemas.openxmlformats.org/officeDocument/2006/relationships/tags" Target="../tags/tag23.xml"/><Relationship Id="rId9" Type="http://schemas.openxmlformats.org/officeDocument/2006/relationships/tags" Target="../tags/tag28.xml"/><Relationship Id="rId14" Type="http://schemas.openxmlformats.org/officeDocument/2006/relationships/tags" Target="../tags/tag33.xml"/></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slideLayout" Target="../slideLayouts/slideLayout16.xml"/><Relationship Id="rId7" Type="http://schemas.openxmlformats.org/officeDocument/2006/relationships/tags" Target="../tags/tag34.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4.xml"/><Relationship Id="rId5" Type="http://schemas.openxmlformats.org/officeDocument/2006/relationships/slideLayout" Target="../slideLayouts/slideLayout18.xml"/><Relationship Id="rId10" Type="http://schemas.openxmlformats.org/officeDocument/2006/relationships/image" Target="../media/image8.emf"/><Relationship Id="rId4" Type="http://schemas.openxmlformats.org/officeDocument/2006/relationships/slideLayout" Target="../slideLayouts/slideLayout17.xml"/><Relationship Id="rId9" Type="http://schemas.openxmlformats.org/officeDocument/2006/relationships/oleObject" Target="../embeddings/oleObject6.bin"/></Relationships>
</file>

<file path=ppt/slideMasters/_rels/slideMaster5.xml.rels><?xml version="1.0" encoding="UTF-8" standalone="yes"?>
<Relationships xmlns="http://schemas.openxmlformats.org/package/2006/relationships"><Relationship Id="rId8" Type="http://schemas.openxmlformats.org/officeDocument/2006/relationships/tags" Target="../tags/tag67.xml"/><Relationship Id="rId3" Type="http://schemas.openxmlformats.org/officeDocument/2006/relationships/slideLayout" Target="../slideLayouts/slideLayout21.xml"/><Relationship Id="rId7" Type="http://schemas.openxmlformats.org/officeDocument/2006/relationships/tags" Target="../tags/tag66.xml"/><Relationship Id="rId2" Type="http://schemas.openxmlformats.org/officeDocument/2006/relationships/slideLayout" Target="../slideLayouts/slideLayout20.xml"/><Relationship Id="rId1" Type="http://schemas.openxmlformats.org/officeDocument/2006/relationships/slideLayout" Target="../slideLayouts/slideLayout19.xml"/><Relationship Id="rId6" Type="http://schemas.openxmlformats.org/officeDocument/2006/relationships/theme" Target="../theme/theme5.xml"/><Relationship Id="rId5" Type="http://schemas.openxmlformats.org/officeDocument/2006/relationships/slideLayout" Target="../slideLayouts/slideLayout23.xml"/><Relationship Id="rId10" Type="http://schemas.openxmlformats.org/officeDocument/2006/relationships/image" Target="../media/image12.emf"/><Relationship Id="rId4" Type="http://schemas.openxmlformats.org/officeDocument/2006/relationships/slideLayout" Target="../slideLayouts/slideLayout22.xml"/><Relationship Id="rId9" Type="http://schemas.openxmlformats.org/officeDocument/2006/relationships/oleObject" Target="../embeddings/oleObject10.bin"/></Relationships>
</file>

<file path=ppt/slideMasters/_rels/slideMaster6.xml.rels><?xml version="1.0" encoding="UTF-8" standalone="yes"?>
<Relationships xmlns="http://schemas.openxmlformats.org/package/2006/relationships"><Relationship Id="rId8" Type="http://schemas.openxmlformats.org/officeDocument/2006/relationships/tags" Target="../tags/tag72.xml"/><Relationship Id="rId3" Type="http://schemas.openxmlformats.org/officeDocument/2006/relationships/slideLayout" Target="../slideLayouts/slideLayout26.xml"/><Relationship Id="rId7" Type="http://schemas.openxmlformats.org/officeDocument/2006/relationships/theme" Target="../theme/theme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image" Target="../media/image8.emf"/><Relationship Id="rId5" Type="http://schemas.openxmlformats.org/officeDocument/2006/relationships/slideLayout" Target="../slideLayouts/slideLayout28.xml"/><Relationship Id="rId10" Type="http://schemas.openxmlformats.org/officeDocument/2006/relationships/oleObject" Target="../embeddings/oleObject15.bin"/><Relationship Id="rId4" Type="http://schemas.openxmlformats.org/officeDocument/2006/relationships/slideLayout" Target="../slideLayouts/slideLayout27.xml"/><Relationship Id="rId9" Type="http://schemas.openxmlformats.org/officeDocument/2006/relationships/tags" Target="../tags/tag73.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4.emf"/><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oleObject" Target="../embeddings/oleObject22.bin"/><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tags" Target="../tags/tag86.xml"/><Relationship Id="rId5" Type="http://schemas.openxmlformats.org/officeDocument/2006/relationships/slideLayout" Target="../slideLayouts/slideLayout34.xml"/><Relationship Id="rId10" Type="http://schemas.openxmlformats.org/officeDocument/2006/relationships/tags" Target="../tags/tag85.xml"/><Relationship Id="rId4" Type="http://schemas.openxmlformats.org/officeDocument/2006/relationships/slideLayout" Target="../slideLayouts/slideLayout33.xml"/><Relationship Id="rId9" Type="http://schemas.openxmlformats.org/officeDocument/2006/relationships/theme" Target="../theme/theme7.xml"/><Relationship Id="rId14" Type="http://schemas.openxmlformats.org/officeDocument/2006/relationships/image" Target="../media/image21.w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en-US" noProof="0"/>
              <a:t>Click to edit Master title style</a:t>
            </a:r>
          </a:p>
        </p:txBody>
      </p:sp>
      <p:sp>
        <p:nvSpPr>
          <p:cNvPr id="3" name="Text Placeholder 2"/>
          <p:cNvSpPr>
            <a:spLocks noGrp="1"/>
          </p:cNvSpPr>
          <p:nvPr>
            <p:ph type="body" idx="1"/>
          </p:nvPr>
        </p:nvSpPr>
        <p:spPr>
          <a:xfrm>
            <a:off x="609918" y="1137920"/>
            <a:ext cx="10978515" cy="4947920"/>
          </a:xfrm>
          <a:prstGeom prst="rect">
            <a:avLst/>
          </a:prstGeom>
        </p:spPr>
        <p:txBody>
          <a:bodyPr vert="horz" lIns="0" tIns="0" rIns="0" bIns="0" rtlCol="0" anchor="t" anchorCtr="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4" name="Group 4">
            <a:extLst>
              <a:ext uri="{FF2B5EF4-FFF2-40B4-BE49-F238E27FC236}">
                <a16:creationId xmlns:a16="http://schemas.microsoft.com/office/drawing/2014/main" id="{7E89FB01-0304-4B7A-83F4-087FD710583C}"/>
              </a:ext>
            </a:extLst>
          </p:cNvPr>
          <p:cNvGrpSpPr>
            <a:grpSpLocks noChangeAspect="1"/>
          </p:cNvGrpSpPr>
          <p:nvPr userDrawn="1"/>
        </p:nvGrpSpPr>
        <p:grpSpPr bwMode="auto">
          <a:xfrm>
            <a:off x="11287125" y="6356350"/>
            <a:ext cx="303213" cy="311150"/>
            <a:chOff x="7110" y="4004"/>
            <a:chExt cx="191" cy="196"/>
          </a:xfrm>
        </p:grpSpPr>
        <p:sp>
          <p:nvSpPr>
            <p:cNvPr id="15" name="Freeform 5">
              <a:extLst>
                <a:ext uri="{FF2B5EF4-FFF2-40B4-BE49-F238E27FC236}">
                  <a16:creationId xmlns:a16="http://schemas.microsoft.com/office/drawing/2014/main" id="{4DE1CE93-8A80-4A24-92CA-71C05E453718}"/>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16" name="Freeform 6">
              <a:extLst>
                <a:ext uri="{FF2B5EF4-FFF2-40B4-BE49-F238E27FC236}">
                  <a16:creationId xmlns:a16="http://schemas.microsoft.com/office/drawing/2014/main" id="{769AC85D-6BA0-4E5B-A206-FB7E85E0DDBE}"/>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17" name="Freeform 7">
              <a:extLst>
                <a:ext uri="{FF2B5EF4-FFF2-40B4-BE49-F238E27FC236}">
                  <a16:creationId xmlns:a16="http://schemas.microsoft.com/office/drawing/2014/main" id="{5A99D1FF-A731-4C56-AEC5-4C61FAC74874}"/>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sp>
        <p:nvSpPr>
          <p:cNvPr id="20" name="Date Placeholder 3">
            <a:extLst>
              <a:ext uri="{FF2B5EF4-FFF2-40B4-BE49-F238E27FC236}">
                <a16:creationId xmlns:a16="http://schemas.microsoft.com/office/drawing/2014/main" id="{7FA7D49F-D989-4CDB-9335-913430F7425F}"/>
              </a:ext>
            </a:extLst>
          </p:cNvPr>
          <p:cNvSpPr>
            <a:spLocks noGrp="1"/>
          </p:cNvSpPr>
          <p:nvPr>
            <p:ph type="dt" sz="half" idx="2"/>
          </p:nvPr>
        </p:nvSpPr>
        <p:spPr>
          <a:xfrm>
            <a:off x="1428928" y="6471244"/>
            <a:ext cx="1191258" cy="180000"/>
          </a:xfrm>
          <a:prstGeom prst="rect">
            <a:avLst/>
          </a:prstGeom>
        </p:spPr>
        <p:txBody>
          <a:bodyPr lIns="0" tIns="0" rIns="0" bIns="0" anchor="ctr"/>
          <a:lstStyle>
            <a:lvl1pPr marL="0" algn="l" defTabSz="914400" rtl="0" eaLnBrk="1" latinLnBrk="0" hangingPunct="1">
              <a:lnSpc>
                <a:spcPct val="100000"/>
              </a:lnSpc>
              <a:defRPr lang="en-US" sz="800" kern="1200" smtClean="0">
                <a:solidFill>
                  <a:schemeClr val="bg1"/>
                </a:solidFill>
                <a:latin typeface="EYInterstate" panose="02000503020000020004" pitchFamily="2" charset="0"/>
                <a:ea typeface="+mn-ea"/>
                <a:cs typeface="+mn-cs"/>
              </a:defRPr>
            </a:lvl1pPr>
          </a:lstStyle>
          <a:p>
            <a:fld id="{AB1DF376-C9F9-44B2-A37A-B4245ECFE416}" type="datetime3">
              <a:rPr lang="en-US" smtClean="0"/>
              <a:t>25 September 2025</a:t>
            </a:fld>
            <a:endParaRPr lang="de-DE"/>
          </a:p>
        </p:txBody>
      </p:sp>
      <p:sp>
        <p:nvSpPr>
          <p:cNvPr id="21" name="Footer Placeholder 4">
            <a:extLst>
              <a:ext uri="{FF2B5EF4-FFF2-40B4-BE49-F238E27FC236}">
                <a16:creationId xmlns:a16="http://schemas.microsoft.com/office/drawing/2014/main" id="{26944631-E8AF-4601-B721-3347E3AFB2F4}"/>
              </a:ext>
            </a:extLst>
          </p:cNvPr>
          <p:cNvSpPr>
            <a:spLocks noGrp="1"/>
          </p:cNvSpPr>
          <p:nvPr>
            <p:ph type="ftr" sz="quarter" idx="3"/>
          </p:nvPr>
        </p:nvSpPr>
        <p:spPr>
          <a:xfrm>
            <a:off x="3239188" y="6471244"/>
            <a:ext cx="3086100" cy="180000"/>
          </a:xfrm>
          <a:prstGeom prst="rect">
            <a:avLst/>
          </a:prstGeom>
        </p:spPr>
        <p:txBody>
          <a:bodyPr lIns="0" tIns="0" rIns="0" bIns="0" anchor="ctr"/>
          <a:lstStyle>
            <a:lvl1pPr marL="0" algn="l" defTabSz="914400" rtl="0" eaLnBrk="1" latinLnBrk="0" hangingPunct="1">
              <a:lnSpc>
                <a:spcPct val="100000"/>
              </a:lnSpc>
              <a:defRPr lang="en-US" sz="800" kern="1200" smtClean="0">
                <a:solidFill>
                  <a:schemeClr val="bg1"/>
                </a:solidFill>
                <a:latin typeface="EYInterstate" panose="02000503020000020004" pitchFamily="2" charset="0"/>
                <a:ea typeface="+mn-ea"/>
                <a:cs typeface="+mn-cs"/>
              </a:defRPr>
            </a:lvl1pPr>
          </a:lstStyle>
          <a:p>
            <a:r>
              <a:rPr lang="de-DE"/>
              <a:t>EY DE PPT Gallery</a:t>
            </a:r>
          </a:p>
        </p:txBody>
      </p:sp>
      <p:sp>
        <p:nvSpPr>
          <p:cNvPr id="22" name="Slide Number Placeholder 5">
            <a:extLst>
              <a:ext uri="{FF2B5EF4-FFF2-40B4-BE49-F238E27FC236}">
                <a16:creationId xmlns:a16="http://schemas.microsoft.com/office/drawing/2014/main" id="{1E733AAD-1BCD-417D-A2A4-521F133E28CB}"/>
              </a:ext>
            </a:extLst>
          </p:cNvPr>
          <p:cNvSpPr>
            <a:spLocks noGrp="1"/>
          </p:cNvSpPr>
          <p:nvPr>
            <p:ph type="sldNum" sz="quarter" idx="4"/>
          </p:nvPr>
        </p:nvSpPr>
        <p:spPr>
          <a:xfrm>
            <a:off x="617221" y="6471244"/>
            <a:ext cx="663066" cy="180000"/>
          </a:xfrm>
          <a:prstGeom prst="rect">
            <a:avLst/>
          </a:prstGeom>
        </p:spPr>
        <p:txBody>
          <a:bodyPr lIns="0" tIns="0" rIns="0" bIns="0" anchor="ctr"/>
          <a:lstStyle>
            <a:lvl1pPr marL="0" algn="l" defTabSz="914400" rtl="0" eaLnBrk="1" latinLnBrk="0" hangingPunct="1">
              <a:lnSpc>
                <a:spcPct val="100000"/>
              </a:lnSpc>
              <a:defRPr lang="en-GB" sz="800" kern="1200" smtClean="0">
                <a:solidFill>
                  <a:schemeClr val="bg1"/>
                </a:solidFill>
                <a:latin typeface="EYInterstate" panose="02000503020000020004" pitchFamily="2" charset="0"/>
                <a:ea typeface="+mn-ea"/>
                <a:cs typeface="+mn-cs"/>
              </a:defRPr>
            </a:lvl1pPr>
          </a:lstStyle>
          <a:p>
            <a:r>
              <a:rPr lang="en-US"/>
              <a:t>Page </a:t>
            </a:r>
            <a:fld id="{F1BC30E3-FFE5-4B91-AA19-87A149EBB9EE}" type="slidenum">
              <a:rPr lang="en-US" smtClean="0"/>
              <a:pPr/>
              <a:t>‹#›</a:t>
            </a:fld>
            <a:endParaRPr lang="en-US"/>
          </a:p>
        </p:txBody>
      </p:sp>
    </p:spTree>
    <p:extLst>
      <p:ext uri="{BB962C8B-B14F-4D97-AF65-F5344CB8AC3E}">
        <p14:creationId xmlns:p14="http://schemas.microsoft.com/office/powerpoint/2010/main" val="2945010009"/>
      </p:ext>
    </p:extLst>
  </p:cSld>
  <p:clrMap bg1="lt1" tx1="dk1" bg2="lt2" tx2="dk2" accent1="accent1" accent2="accent2" accent3="accent3" accent4="accent4" accent5="accent5" accent6="accent6" hlink="hlink" folHlink="folHlink"/>
  <p:sldLayoutIdLst>
    <p:sldLayoutId id="2147483982" r:id="rId1"/>
    <p:sldLayoutId id="2147483981" r:id="rId2"/>
    <p:sldLayoutId id="2147483987" r:id="rId3"/>
    <p:sldLayoutId id="2147483996" r:id="rId4"/>
    <p:sldLayoutId id="2147483998" r:id="rId5"/>
    <p:sldLayoutId id="2147483999" r:id="rId6"/>
    <p:sldLayoutId id="2147484000" r:id="rId7"/>
    <p:sldLayoutId id="2147484001" r:id="rId8"/>
    <p:sldLayoutId id="2147484002" r:id="rId9"/>
    <p:sldLayoutId id="2147484004" r:id="rId10"/>
    <p:sldLayoutId id="2147484008" r:id="rId11"/>
  </p:sldLayoutIdLst>
  <p:hf hdr="0" dt="0"/>
  <p:txStyles>
    <p:titleStyle>
      <a:lvl1pPr algn="l" defTabSz="914400" rtl="0" eaLnBrk="1" latinLnBrk="0" hangingPunct="1">
        <a:lnSpc>
          <a:spcPct val="100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356616" indent="-356616" algn="l" defTabSz="914400" rtl="0" eaLnBrk="1" latinLnBrk="0" hangingPunct="1">
        <a:lnSpc>
          <a:spcPct val="100000"/>
        </a:lnSpc>
        <a:spcBef>
          <a:spcPts val="0"/>
        </a:spcBef>
        <a:buClr>
          <a:schemeClr val="tx2"/>
        </a:buClr>
        <a:buSzPct val="70000"/>
        <a:buFont typeface="Arial" pitchFamily="34" charset="0"/>
        <a:buChar char="►"/>
        <a:defRPr sz="2000" kern="1200">
          <a:solidFill>
            <a:schemeClr val="bg1"/>
          </a:solidFill>
          <a:latin typeface="EYInterstate Light" panose="02000506000000020004" pitchFamily="2" charset="0"/>
          <a:ea typeface="+mn-ea"/>
          <a:cs typeface="+mn-cs"/>
        </a:defRPr>
      </a:lvl1pPr>
      <a:lvl2pPr marL="713232" indent="-356616" algn="l" defTabSz="914400" rtl="0" eaLnBrk="1" latinLnBrk="0" hangingPunct="1">
        <a:lnSpc>
          <a:spcPct val="100000"/>
        </a:lnSpc>
        <a:spcBef>
          <a:spcPts val="0"/>
        </a:spcBef>
        <a:buClr>
          <a:schemeClr val="tx2"/>
        </a:buClr>
        <a:buSzPct val="70000"/>
        <a:buFont typeface="Arial" pitchFamily="34" charset="0"/>
        <a:buChar char="►"/>
        <a:defRPr sz="1800" kern="1200">
          <a:solidFill>
            <a:schemeClr val="bg1"/>
          </a:solidFill>
          <a:latin typeface="EYInterstate Light" panose="02000506000000020004" pitchFamily="2" charset="0"/>
          <a:ea typeface="+mn-ea"/>
          <a:cs typeface="+mn-cs"/>
        </a:defRPr>
      </a:lvl2pPr>
      <a:lvl3pPr marL="1069848" indent="-356616" algn="l" defTabSz="914400" rtl="0" eaLnBrk="1" latinLnBrk="0" hangingPunct="1">
        <a:lnSpc>
          <a:spcPct val="100000"/>
        </a:lnSpc>
        <a:spcBef>
          <a:spcPts val="0"/>
        </a:spcBef>
        <a:buClr>
          <a:schemeClr val="tx2"/>
        </a:buClr>
        <a:buSzPct val="70000"/>
        <a:buFont typeface="Arial" pitchFamily="34" charset="0"/>
        <a:buChar char="►"/>
        <a:defRPr sz="1600" kern="1200">
          <a:solidFill>
            <a:schemeClr val="bg1"/>
          </a:solidFill>
          <a:latin typeface="EYInterstate Light" panose="02000506000000020004" pitchFamily="2" charset="0"/>
          <a:ea typeface="+mn-ea"/>
          <a:cs typeface="+mn-cs"/>
        </a:defRPr>
      </a:lvl3pPr>
      <a:lvl4pPr marL="1426464" indent="-356616" algn="l" defTabSz="914400" rtl="0" eaLnBrk="1" latinLnBrk="0" hangingPunct="1">
        <a:lnSpc>
          <a:spcPct val="100000"/>
        </a:lnSpc>
        <a:spcBef>
          <a:spcPts val="0"/>
        </a:spcBef>
        <a:buClr>
          <a:schemeClr val="tx2"/>
        </a:buClr>
        <a:buSzPct val="70000"/>
        <a:buFont typeface="Arial" pitchFamily="34" charset="0"/>
        <a:buChar char="►"/>
        <a:defRPr sz="1400" kern="1200">
          <a:solidFill>
            <a:schemeClr val="bg1"/>
          </a:solidFill>
          <a:latin typeface="EYInterstate Light" panose="02000506000000020004" pitchFamily="2" charset="0"/>
          <a:ea typeface="+mn-ea"/>
          <a:cs typeface="+mn-cs"/>
        </a:defRPr>
      </a:lvl4pPr>
      <a:lvl5pPr marL="1698625" indent="-271463" algn="l" defTabSz="914400" rtl="0" eaLnBrk="1" latinLnBrk="0" hangingPunct="1">
        <a:lnSpc>
          <a:spcPct val="100000"/>
        </a:lnSpc>
        <a:spcBef>
          <a:spcPts val="0"/>
        </a:spcBef>
        <a:buClr>
          <a:schemeClr val="tx2"/>
        </a:buClr>
        <a:buSzPct val="70000"/>
        <a:buFont typeface="Arial" pitchFamily="34" charset="0"/>
        <a:buChar char="►"/>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pos="7301" userDrawn="1">
          <p15:clr>
            <a:srgbClr val="F26B43"/>
          </p15:clr>
        </p15:guide>
        <p15:guide id="5" pos="384" userDrawn="1">
          <p15:clr>
            <a:srgbClr val="F26B43"/>
          </p15:clr>
        </p15:guide>
        <p15:guide id="6" orient="horz" pos="187" userDrawn="1">
          <p15:clr>
            <a:srgbClr val="F26B43"/>
          </p15:clr>
        </p15:guide>
        <p15:guide id="7" orient="horz" pos="709" userDrawn="1">
          <p15:clr>
            <a:srgbClr val="F26B43"/>
          </p15:clr>
        </p15:guide>
        <p15:guide id="8" orient="horz" pos="3838" userDrawn="1">
          <p15:clr>
            <a:srgbClr val="F26B43"/>
          </p15:clr>
        </p15:guide>
        <p15:guide id="9" orient="horz" pos="415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6D5B61-59CF-4DE6-A3DF-BCF7491BFCF0}"/>
              </a:ext>
            </a:extLst>
          </p:cNvPr>
          <p:cNvGraphicFramePr>
            <a:graphicFrameLocks noChangeAspect="1"/>
          </p:cNvGraphicFramePr>
          <p:nvPr userDrawn="1">
            <p:custDataLst>
              <p:tags r:id="rId3"/>
            </p:custDataLst>
            <p:extLst>
              <p:ext uri="{D42A27DB-BD31-4B8C-83A1-F6EECF244321}">
                <p14:modId xmlns:p14="http://schemas.microsoft.com/office/powerpoint/2010/main" val="9950710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5" imgW="352" imgH="318" progId="TCLayout.ActiveDocument.1">
                  <p:embed/>
                </p:oleObj>
              </mc:Choice>
              <mc:Fallback>
                <p:oleObj name="think-cell Folie" r:id="rId15" imgW="352" imgH="318" progId="TCLayout.ActiveDocument.1">
                  <p:embed/>
                  <p:pic>
                    <p:nvPicPr>
                      <p:cNvPr id="4" name="Objekt 3" hidden="1">
                        <a:extLst>
                          <a:ext uri="{FF2B5EF4-FFF2-40B4-BE49-F238E27FC236}">
                            <a16:creationId xmlns:a16="http://schemas.microsoft.com/office/drawing/2014/main" id="{B46D5B61-59CF-4DE6-A3DF-BCF7491BFCF0}"/>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BBF9CEB6-BDCF-473A-AF03-3A3A892B98BD}"/>
              </a:ext>
            </a:extLst>
          </p:cNvPr>
          <p:cNvSpPr/>
          <p:nvPr userDrawn="1">
            <p:custDataLst>
              <p:tags r:id="rId4"/>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de-DE" sz="24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8" name="Textplatzhalter 27"/>
          <p:cNvSpPr>
            <a:spLocks noGrp="1"/>
          </p:cNvSpPr>
          <p:nvPr>
            <p:ph type="body" idx="1"/>
          </p:nvPr>
        </p:nvSpPr>
        <p:spPr>
          <a:xfrm>
            <a:off x="608400" y="1137600"/>
            <a:ext cx="10980000" cy="4351338"/>
          </a:xfrm>
          <a:prstGeom prst="rect">
            <a:avLst/>
          </a:prstGeom>
        </p:spPr>
        <p:txBody>
          <a:bodyPr vert="horz" lIns="0" tIns="0" rIns="0" bIns="0" rtlCol="0">
            <a:noAutofit/>
          </a:bodyPr>
          <a:lstStyle/>
          <a:p>
            <a:pPr marL="0" indent="0"/>
            <a:r>
              <a:rPr lang="en-US" noProof="0"/>
              <a:t>Click to edit Master text styles</a:t>
            </a:r>
          </a:p>
          <a:p>
            <a:pPr lvl="1"/>
            <a:r>
              <a:rPr lang="en-US" noProof="0"/>
              <a:t>Second level</a:t>
            </a:r>
          </a:p>
          <a:p>
            <a:pPr marL="511175" lvl="2" indent="-233363"/>
            <a:r>
              <a:rPr lang="en-US" noProof="0"/>
              <a:t>Third level</a:t>
            </a:r>
          </a:p>
          <a:p>
            <a:pPr marL="746125" lvl="3" indent="-231775"/>
            <a:r>
              <a:rPr lang="en-US" noProof="0"/>
              <a:t>Fourth level</a:t>
            </a:r>
          </a:p>
          <a:p>
            <a:pPr marL="944563" lvl="4" indent="-201613">
              <a:buClr>
                <a:srgbClr val="FFE600"/>
              </a:buClr>
            </a:pPr>
            <a:r>
              <a:rPr lang="en-US" noProof="0"/>
              <a:t>Text</a:t>
            </a:r>
          </a:p>
        </p:txBody>
      </p:sp>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de-DE" noProof="0"/>
              <a:t>Mastertitelformat bearbeiten</a:t>
            </a:r>
            <a:endParaRPr lang="en-US" noProof="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invGray">
          <a:xfrm>
            <a:off x="11287125" y="6356350"/>
            <a:ext cx="303213"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invGray">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invGray">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invGray">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928" y="6471244"/>
            <a:ext cx="1191258"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fld id="{19C6765A-13DE-46BA-8458-B8E6027B2B78}" type="datetime3">
              <a:rPr lang="en-US" noProof="0" smtClean="0"/>
              <a:t>25 September 2025</a:t>
            </a:fld>
            <a:endParaRPr lang="en-US" noProof="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3239188" y="6471244"/>
            <a:ext cx="3086100" cy="180000"/>
          </a:xfrm>
          <a:prstGeom prst="rect">
            <a:avLst/>
          </a:prstGeom>
        </p:spPr>
        <p:txBody>
          <a:bodyPr vert="horz" lIns="0" tIns="0" rIns="0" bIns="0" rtlCol="0" anchor="ctr"/>
          <a:lstStyle>
            <a:lvl1pPr marL="0" algn="l" defTabSz="914400" rtl="0" eaLnBrk="1" latinLnBrk="0" hangingPunct="1">
              <a:lnSpc>
                <a:spcPct val="100000"/>
              </a:lnSpc>
              <a:defRPr lang="en-IN" sz="800" kern="1200" dirty="0">
                <a:solidFill>
                  <a:schemeClr val="bg1"/>
                </a:solidFill>
                <a:latin typeface="EYInterstate" panose="02000503020000020004" pitchFamily="2" charset="0"/>
                <a:ea typeface="+mn-ea"/>
                <a:cs typeface="+mn-cs"/>
              </a:defRPr>
            </a:lvl1pPr>
          </a:lstStyle>
          <a:p>
            <a:r>
              <a:rPr lang="en-US"/>
              <a:t>EY DE PPT Gallery</a:t>
            </a:r>
            <a:endParaRPr lang="en-US" noProof="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7221" y="6471244"/>
            <a:ext cx="663066"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r>
              <a:rPr lang="en-US" noProof="0"/>
              <a:t>Page </a:t>
            </a:r>
            <a:fld id="{F1BC30E3-FFE5-4B91-AA19-87A149EBB9EE}" type="slidenum">
              <a:rPr lang="en-US" noProof="0" smtClean="0"/>
              <a:pPr/>
              <a:t>‹#›</a:t>
            </a:fld>
            <a:endParaRPr lang="en-US" noProof="0"/>
          </a:p>
        </p:txBody>
      </p:sp>
      <p:grpSp>
        <p:nvGrpSpPr>
          <p:cNvPr id="13" name="Harvey 8" hidden="1">
            <a:extLst>
              <a:ext uri="{FF2B5EF4-FFF2-40B4-BE49-F238E27FC236}">
                <a16:creationId xmlns:a16="http://schemas.microsoft.com/office/drawing/2014/main" id="{D3F4D0FA-A81B-4B10-9021-8A65104D4F33}"/>
              </a:ext>
            </a:extLst>
          </p:cNvPr>
          <p:cNvGrpSpPr>
            <a:grpSpLocks/>
          </p:cNvGrpSpPr>
          <p:nvPr userDrawn="1">
            <p:custDataLst>
              <p:tags r:id="rId5"/>
            </p:custDataLst>
          </p:nvPr>
        </p:nvGrpSpPr>
        <p:grpSpPr>
          <a:xfrm>
            <a:off x="12325350" y="0"/>
            <a:ext cx="292608" cy="292608"/>
            <a:chOff x="0" y="0"/>
            <a:chExt cx="914400" cy="914400"/>
          </a:xfrm>
          <a:solidFill>
            <a:schemeClr val="tx1"/>
          </a:solidFill>
        </p:grpSpPr>
        <p:sp>
          <p:nvSpPr>
            <p:cNvPr id="15" name="Harvey 0/8 [0]" hidden="1">
              <a:extLst>
                <a:ext uri="{FF2B5EF4-FFF2-40B4-BE49-F238E27FC236}">
                  <a16:creationId xmlns:a16="http://schemas.microsoft.com/office/drawing/2014/main" id="{911B7AE0-6D9E-4951-8C02-4EBC2285390C}"/>
                </a:ext>
              </a:extLst>
            </p:cNvPr>
            <p:cNvSpPr>
              <a:spLocks noChangeAspect="1"/>
            </p:cNvSpPr>
            <p:nvPr>
              <p:custDataLst>
                <p:tags r:id="rId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1/8 [1]" hidden="1">
              <a:extLst>
                <a:ext uri="{FF2B5EF4-FFF2-40B4-BE49-F238E27FC236}">
                  <a16:creationId xmlns:a16="http://schemas.microsoft.com/office/drawing/2014/main" id="{BD484FA2-A4C6-409E-8073-01940BE23E65}"/>
                </a:ext>
              </a:extLst>
            </p:cNvPr>
            <p:cNvSpPr>
              <a:spLocks noChangeAspect="1"/>
            </p:cNvSpPr>
            <p:nvPr>
              <p:custDataLst>
                <p:tags r:id="rId7"/>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2/8 [2]" hidden="1">
              <a:extLst>
                <a:ext uri="{FF2B5EF4-FFF2-40B4-BE49-F238E27FC236}">
                  <a16:creationId xmlns:a16="http://schemas.microsoft.com/office/drawing/2014/main" id="{8504C18C-DAC9-4333-AB1C-4E0C850CF777}"/>
                </a:ext>
              </a:extLst>
            </p:cNvPr>
            <p:cNvSpPr>
              <a:spLocks noChangeAspect="1"/>
            </p:cNvSpPr>
            <p:nvPr>
              <p:custDataLst>
                <p:tags r:id="rId8"/>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Harvey 3/8 [3]" hidden="1">
              <a:extLst>
                <a:ext uri="{FF2B5EF4-FFF2-40B4-BE49-F238E27FC236}">
                  <a16:creationId xmlns:a16="http://schemas.microsoft.com/office/drawing/2014/main" id="{BAEB09BB-552E-4890-B99B-9246574F66D0}"/>
                </a:ext>
              </a:extLst>
            </p:cNvPr>
            <p:cNvSpPr>
              <a:spLocks noChangeAspect="1"/>
            </p:cNvSpPr>
            <p:nvPr>
              <p:custDataLst>
                <p:tags r:id="rId9"/>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4/8 [4]" hidden="1">
              <a:extLst>
                <a:ext uri="{FF2B5EF4-FFF2-40B4-BE49-F238E27FC236}">
                  <a16:creationId xmlns:a16="http://schemas.microsoft.com/office/drawing/2014/main" id="{C08003B0-E416-44B2-8399-11F93D366890}"/>
                </a:ext>
              </a:extLst>
            </p:cNvPr>
            <p:cNvSpPr>
              <a:spLocks noChangeAspect="1"/>
            </p:cNvSpPr>
            <p:nvPr>
              <p:custDataLst>
                <p:tags r:id="rId1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5/8 [5]" hidden="1">
              <a:extLst>
                <a:ext uri="{FF2B5EF4-FFF2-40B4-BE49-F238E27FC236}">
                  <a16:creationId xmlns:a16="http://schemas.microsoft.com/office/drawing/2014/main" id="{AD4A1008-3865-4155-9924-7E0548EC350C}"/>
                </a:ext>
              </a:extLst>
            </p:cNvPr>
            <p:cNvSpPr>
              <a:spLocks noChangeAspect="1"/>
            </p:cNvSpPr>
            <p:nvPr>
              <p:custDataLst>
                <p:tags r:id="rId11"/>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6/8 [6]" hidden="1">
              <a:extLst>
                <a:ext uri="{FF2B5EF4-FFF2-40B4-BE49-F238E27FC236}">
                  <a16:creationId xmlns:a16="http://schemas.microsoft.com/office/drawing/2014/main" id="{83C9211C-945F-4AC1-9413-1EC55879FA2B}"/>
                </a:ext>
              </a:extLst>
            </p:cNvPr>
            <p:cNvSpPr>
              <a:spLocks noChangeAspect="1"/>
            </p:cNvSpPr>
            <p:nvPr>
              <p:custDataLst>
                <p:tags r:id="rId12"/>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7/8 [7]" hidden="1">
              <a:extLst>
                <a:ext uri="{FF2B5EF4-FFF2-40B4-BE49-F238E27FC236}">
                  <a16:creationId xmlns:a16="http://schemas.microsoft.com/office/drawing/2014/main" id="{BE9B4F0A-AF42-4C57-A9DC-C1E75F25959A}"/>
                </a:ext>
              </a:extLst>
            </p:cNvPr>
            <p:cNvSpPr>
              <a:spLocks noChangeAspect="1"/>
            </p:cNvSpPr>
            <p:nvPr>
              <p:custDataLst>
                <p:tags r:id="rId13"/>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8/8 [8]" hidden="1">
              <a:extLst>
                <a:ext uri="{FF2B5EF4-FFF2-40B4-BE49-F238E27FC236}">
                  <a16:creationId xmlns:a16="http://schemas.microsoft.com/office/drawing/2014/main" id="{B01DBED3-6466-4665-82C1-FC700CE328E9}"/>
                </a:ext>
              </a:extLst>
            </p:cNvPr>
            <p:cNvSpPr>
              <a:spLocks noChangeAspect="1"/>
            </p:cNvSpPr>
            <p:nvPr>
              <p:custDataLst>
                <p:tags r:id="rId1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4179526214"/>
      </p:ext>
    </p:extLst>
  </p:cSld>
  <p:clrMap bg1="lt1" tx1="dk1" bg2="lt2" tx2="dk2" accent1="accent1" accent2="accent2" accent3="accent3" accent4="accent4" accent5="accent5" accent6="accent6" hlink="hlink" folHlink="folHlink"/>
  <p:sldLayoutIdLst>
    <p:sldLayoutId id="2147484011" r:id="rId1"/>
  </p:sldLayoutIdLst>
  <p:hf hdr="0" dt="0"/>
  <p:txStyles>
    <p:titleStyle>
      <a:lvl1pPr algn="l" defTabSz="914400" rtl="0" eaLnBrk="1" latinLnBrk="0" hangingPunct="1">
        <a:lnSpc>
          <a:spcPct val="100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63562"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8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800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6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563" indent="-201613" algn="l" defTabSz="914400" rtl="0" eaLnBrk="1" latinLnBrk="0" hangingPunct="1">
        <a:lnSpc>
          <a:spcPct val="100000"/>
        </a:lnSpc>
        <a:spcBef>
          <a:spcPts val="0"/>
        </a:spcBef>
        <a:spcAft>
          <a:spcPts val="600"/>
        </a:spcAft>
        <a:buClr>
          <a:srgbClr val="FFE600"/>
        </a:buClr>
        <a:buSzPct val="70000"/>
        <a:buFont typeface="Arial" pitchFamily="34" charset="0"/>
        <a:buChar char="►"/>
        <a:tabLst/>
        <a:defRPr kumimoji="0" lang="de-DE" sz="14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4">
          <p15:clr>
            <a:srgbClr val="F26B43"/>
          </p15:clr>
        </p15:guide>
        <p15:guide id="4" pos="7301">
          <p15:clr>
            <a:srgbClr val="F26B43"/>
          </p15:clr>
        </p15:guide>
        <p15:guide id="5" orient="horz" pos="187">
          <p15:clr>
            <a:srgbClr val="F26B43"/>
          </p15:clr>
        </p15:guide>
        <p15:guide id="6" orient="horz" pos="709">
          <p15:clr>
            <a:srgbClr val="F26B43"/>
          </p15:clr>
        </p15:guide>
        <p15:guide id="7" orient="horz" pos="3838">
          <p15:clr>
            <a:srgbClr val="F26B43"/>
          </p15:clr>
        </p15:guide>
        <p15:guide id="8" orient="horz" pos="41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4" name="Objekt 3" hidden="1">
            <a:extLst>
              <a:ext uri="{FF2B5EF4-FFF2-40B4-BE49-F238E27FC236}">
                <a16:creationId xmlns:a16="http://schemas.microsoft.com/office/drawing/2014/main" id="{B46D5B61-59CF-4DE6-A3DF-BCF7491BFCF0}"/>
              </a:ext>
            </a:extLst>
          </p:cNvPr>
          <p:cNvGraphicFramePr>
            <a:graphicFrameLocks noChangeAspect="1"/>
          </p:cNvGraphicFramePr>
          <p:nvPr userDrawn="1">
            <p:custDataLst>
              <p:tags r:id="rId3"/>
            </p:custDataLst>
            <p:extLst>
              <p:ext uri="{D42A27DB-BD31-4B8C-83A1-F6EECF244321}">
                <p14:modId xmlns:p14="http://schemas.microsoft.com/office/powerpoint/2010/main" val="35474274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5" imgW="352" imgH="318" progId="TCLayout.ActiveDocument.1">
                  <p:embed/>
                </p:oleObj>
              </mc:Choice>
              <mc:Fallback>
                <p:oleObj name="think-cell Folie" r:id="rId15" imgW="352" imgH="318" progId="TCLayout.ActiveDocument.1">
                  <p:embed/>
                  <p:pic>
                    <p:nvPicPr>
                      <p:cNvPr id="4" name="Objekt 3" hidden="1">
                        <a:extLst>
                          <a:ext uri="{FF2B5EF4-FFF2-40B4-BE49-F238E27FC236}">
                            <a16:creationId xmlns:a16="http://schemas.microsoft.com/office/drawing/2014/main" id="{B46D5B61-59CF-4DE6-A3DF-BCF7491BFCF0}"/>
                          </a:ext>
                        </a:extLst>
                      </p:cNvPr>
                      <p:cNvPicPr/>
                      <p:nvPr/>
                    </p:nvPicPr>
                    <p:blipFill>
                      <a:blip r:embed="rId16"/>
                      <a:stretch>
                        <a:fillRect/>
                      </a:stretch>
                    </p:blipFill>
                    <p:spPr>
                      <a:xfrm>
                        <a:off x="1588" y="1588"/>
                        <a:ext cx="1588" cy="1588"/>
                      </a:xfrm>
                      <a:prstGeom prst="rect">
                        <a:avLst/>
                      </a:prstGeom>
                    </p:spPr>
                  </p:pic>
                </p:oleObj>
              </mc:Fallback>
            </mc:AlternateContent>
          </a:graphicData>
        </a:graphic>
      </p:graphicFrame>
      <p:sp>
        <p:nvSpPr>
          <p:cNvPr id="3" name="Rechteck 2" hidden="1">
            <a:extLst>
              <a:ext uri="{FF2B5EF4-FFF2-40B4-BE49-F238E27FC236}">
                <a16:creationId xmlns:a16="http://schemas.microsoft.com/office/drawing/2014/main" id="{BBF9CEB6-BDCF-473A-AF03-3A3A892B98BD}"/>
              </a:ext>
            </a:extLst>
          </p:cNvPr>
          <p:cNvSpPr/>
          <p:nvPr userDrawn="1">
            <p:custDataLst>
              <p:tags r:id="rId4"/>
            </p:custDataLst>
          </p:nvPr>
        </p:nvSpPr>
        <p:spPr>
          <a:xfrm>
            <a:off x="0" y="0"/>
            <a:ext cx="158750" cy="158750"/>
          </a:xfrm>
          <a:prstGeom prst="rect">
            <a:avLst/>
          </a:prstGeom>
          <a:solidFill>
            <a:srgbClr val="D2D2DA"/>
          </a:solidFill>
          <a:ln w="12700" cap="sq" cmpd="sng" algn="ctr">
            <a:noFill/>
            <a:prstDash val="solid"/>
            <a:miter lim="800000"/>
            <a:tailEnd type="none"/>
          </a:ln>
          <a:effectLst/>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14400" eaLnBrk="1" fontAlgn="auto" latinLnBrk="0" hangingPunct="1">
              <a:lnSpc>
                <a:spcPct val="100000"/>
              </a:lnSpc>
              <a:spcBef>
                <a:spcPts val="0"/>
              </a:spcBef>
              <a:spcAft>
                <a:spcPts val="0"/>
              </a:spcAft>
              <a:buClrTx/>
              <a:buSzTx/>
              <a:buFontTx/>
              <a:buNone/>
              <a:tabLst/>
            </a:pPr>
            <a:endParaRPr kumimoji="0" lang="de-DE" sz="2400" b="0" i="0" u="none" strike="noStrike" kern="0" cap="none" spc="0" normalizeH="0" baseline="0" noProof="0">
              <a:ln>
                <a:noFill/>
              </a:ln>
              <a:solidFill>
                <a:srgbClr val="2E2E38"/>
              </a:solidFill>
              <a:effectLst/>
              <a:uLnTx/>
              <a:uFillTx/>
              <a:latin typeface="EYInterstate Light" panose="02000506000000020004" pitchFamily="2" charset="0"/>
              <a:ea typeface="+mj-ea"/>
              <a:cs typeface="Arial" panose="020B0604020202020204" pitchFamily="34" charset="0"/>
              <a:sym typeface="EYInterstate Light" panose="02000506000000020004" pitchFamily="2" charset="0"/>
            </a:endParaRPr>
          </a:p>
        </p:txBody>
      </p:sp>
      <p:sp>
        <p:nvSpPr>
          <p:cNvPr id="28" name="Textplatzhalter 27"/>
          <p:cNvSpPr>
            <a:spLocks noGrp="1"/>
          </p:cNvSpPr>
          <p:nvPr>
            <p:ph type="body" idx="1"/>
          </p:nvPr>
        </p:nvSpPr>
        <p:spPr>
          <a:xfrm>
            <a:off x="608400" y="1137600"/>
            <a:ext cx="10980000" cy="4351338"/>
          </a:xfrm>
          <a:prstGeom prst="rect">
            <a:avLst/>
          </a:prstGeom>
        </p:spPr>
        <p:txBody>
          <a:bodyPr vert="horz" lIns="0" tIns="0" rIns="0" bIns="0" rtlCol="0">
            <a:noAutofit/>
          </a:bodyPr>
          <a:lstStyle/>
          <a:p>
            <a:pPr marL="0" indent="0"/>
            <a:r>
              <a:rPr lang="en-US" noProof="0"/>
              <a:t>Click to edit Master text styles</a:t>
            </a:r>
          </a:p>
          <a:p>
            <a:pPr lvl="1"/>
            <a:r>
              <a:rPr lang="en-US" noProof="0"/>
              <a:t>Second level</a:t>
            </a:r>
          </a:p>
          <a:p>
            <a:pPr marL="511175" lvl="2" indent="-233363"/>
            <a:r>
              <a:rPr lang="en-US" noProof="0"/>
              <a:t>Third level</a:t>
            </a:r>
          </a:p>
          <a:p>
            <a:pPr marL="746125" lvl="3" indent="-231775"/>
            <a:r>
              <a:rPr lang="en-US" noProof="0"/>
              <a:t>Fourth level</a:t>
            </a:r>
          </a:p>
          <a:p>
            <a:pPr marL="944563" lvl="4" indent="-201613">
              <a:buClr>
                <a:srgbClr val="FFE600"/>
              </a:buClr>
            </a:pPr>
            <a:r>
              <a:rPr lang="en-US" noProof="0"/>
              <a:t>Text</a:t>
            </a:r>
          </a:p>
        </p:txBody>
      </p:sp>
      <p:sp>
        <p:nvSpPr>
          <p:cNvPr id="2" name="Title Placeholder 1"/>
          <p:cNvSpPr>
            <a:spLocks noGrp="1"/>
          </p:cNvSpPr>
          <p:nvPr>
            <p:ph type="title"/>
          </p:nvPr>
        </p:nvSpPr>
        <p:spPr>
          <a:xfrm>
            <a:off x="609918" y="294200"/>
            <a:ext cx="10978515" cy="590880"/>
          </a:xfrm>
          <a:prstGeom prst="rect">
            <a:avLst/>
          </a:prstGeom>
        </p:spPr>
        <p:txBody>
          <a:bodyPr vert="horz" lIns="0" tIns="0" rIns="0" bIns="0" rtlCol="0" anchor="t" anchorCtr="0">
            <a:noAutofit/>
          </a:bodyPr>
          <a:lstStyle/>
          <a:p>
            <a:r>
              <a:rPr lang="de-DE" noProof="0"/>
              <a:t>Mastertitelformat bearbeiten</a:t>
            </a:r>
            <a:endParaRPr lang="en-US" noProof="0"/>
          </a:p>
        </p:txBody>
      </p:sp>
      <p:grpSp>
        <p:nvGrpSpPr>
          <p:cNvPr id="9" name="Group 4">
            <a:extLst>
              <a:ext uri="{FF2B5EF4-FFF2-40B4-BE49-F238E27FC236}">
                <a16:creationId xmlns:a16="http://schemas.microsoft.com/office/drawing/2014/main" id="{ABA621AC-91DA-4716-A450-56540FA39C36}"/>
              </a:ext>
            </a:extLst>
          </p:cNvPr>
          <p:cNvGrpSpPr>
            <a:grpSpLocks noChangeAspect="1"/>
          </p:cNvGrpSpPr>
          <p:nvPr userDrawn="1"/>
        </p:nvGrpSpPr>
        <p:grpSpPr bwMode="invGray">
          <a:xfrm>
            <a:off x="11287125" y="6356350"/>
            <a:ext cx="303213" cy="311150"/>
            <a:chOff x="7110" y="4004"/>
            <a:chExt cx="191" cy="196"/>
          </a:xfrm>
        </p:grpSpPr>
        <p:sp>
          <p:nvSpPr>
            <p:cNvPr id="11" name="Freeform 5">
              <a:extLst>
                <a:ext uri="{FF2B5EF4-FFF2-40B4-BE49-F238E27FC236}">
                  <a16:creationId xmlns:a16="http://schemas.microsoft.com/office/drawing/2014/main" id="{76E3EDA9-8EAC-419E-8C11-4E1E158AF762}"/>
                </a:ext>
              </a:extLst>
            </p:cNvPr>
            <p:cNvSpPr>
              <a:spLocks/>
            </p:cNvSpPr>
            <p:nvPr userDrawn="1"/>
          </p:nvSpPr>
          <p:spPr bwMode="invGray">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12" name="Freeform 6">
              <a:extLst>
                <a:ext uri="{FF2B5EF4-FFF2-40B4-BE49-F238E27FC236}">
                  <a16:creationId xmlns:a16="http://schemas.microsoft.com/office/drawing/2014/main" id="{ABC9458B-8C2C-486A-8ADE-F22CCDC7E2F8}"/>
                </a:ext>
              </a:extLst>
            </p:cNvPr>
            <p:cNvSpPr>
              <a:spLocks/>
            </p:cNvSpPr>
            <p:nvPr userDrawn="1"/>
          </p:nvSpPr>
          <p:spPr bwMode="invGray">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14" name="Freeform 7">
              <a:extLst>
                <a:ext uri="{FF2B5EF4-FFF2-40B4-BE49-F238E27FC236}">
                  <a16:creationId xmlns:a16="http://schemas.microsoft.com/office/drawing/2014/main" id="{0A4C4046-69B4-41DA-AA2E-E892AEC9AA90}"/>
                </a:ext>
              </a:extLst>
            </p:cNvPr>
            <p:cNvSpPr>
              <a:spLocks/>
            </p:cNvSpPr>
            <p:nvPr userDrawn="1"/>
          </p:nvSpPr>
          <p:spPr bwMode="invGray">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sp>
        <p:nvSpPr>
          <p:cNvPr id="19" name="Date Placeholder 3">
            <a:extLst>
              <a:ext uri="{FF2B5EF4-FFF2-40B4-BE49-F238E27FC236}">
                <a16:creationId xmlns:a16="http://schemas.microsoft.com/office/drawing/2014/main" id="{600772EA-C6B0-4F5D-AA59-01C0858EFADB}"/>
              </a:ext>
            </a:extLst>
          </p:cNvPr>
          <p:cNvSpPr>
            <a:spLocks noGrp="1"/>
          </p:cNvSpPr>
          <p:nvPr>
            <p:ph type="dt" sz="half" idx="2"/>
          </p:nvPr>
        </p:nvSpPr>
        <p:spPr>
          <a:xfrm>
            <a:off x="1428928" y="6471244"/>
            <a:ext cx="1191258"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fld id="{09783EAD-54C9-4C38-B6CB-EAA07280F84B}" type="datetime3">
              <a:rPr lang="en-US" noProof="0" smtClean="0"/>
              <a:t>25 September 2025</a:t>
            </a:fld>
            <a:endParaRPr lang="en-US" noProof="0"/>
          </a:p>
        </p:txBody>
      </p:sp>
      <p:sp>
        <p:nvSpPr>
          <p:cNvPr id="20" name="Footer Placeholder 4">
            <a:extLst>
              <a:ext uri="{FF2B5EF4-FFF2-40B4-BE49-F238E27FC236}">
                <a16:creationId xmlns:a16="http://schemas.microsoft.com/office/drawing/2014/main" id="{AC28FA70-87E4-49F4-AFDE-345AA28E0BE7}"/>
              </a:ext>
            </a:extLst>
          </p:cNvPr>
          <p:cNvSpPr>
            <a:spLocks noGrp="1"/>
          </p:cNvSpPr>
          <p:nvPr>
            <p:ph type="ftr" sz="quarter" idx="3"/>
          </p:nvPr>
        </p:nvSpPr>
        <p:spPr>
          <a:xfrm>
            <a:off x="3239188" y="6471244"/>
            <a:ext cx="3086100" cy="180000"/>
          </a:xfrm>
          <a:prstGeom prst="rect">
            <a:avLst/>
          </a:prstGeom>
        </p:spPr>
        <p:txBody>
          <a:bodyPr vert="horz" lIns="0" tIns="0" rIns="0" bIns="0" rtlCol="0" anchor="ctr"/>
          <a:lstStyle>
            <a:lvl1pPr marL="0" algn="l" defTabSz="914400" rtl="0" eaLnBrk="1" latinLnBrk="0" hangingPunct="1">
              <a:lnSpc>
                <a:spcPct val="100000"/>
              </a:lnSpc>
              <a:defRPr lang="en-IN" sz="800" kern="1200" dirty="0">
                <a:solidFill>
                  <a:schemeClr val="bg1"/>
                </a:solidFill>
                <a:latin typeface="EYInterstate" panose="02000503020000020004" pitchFamily="2" charset="0"/>
                <a:ea typeface="+mn-ea"/>
                <a:cs typeface="+mn-cs"/>
              </a:defRPr>
            </a:lvl1pPr>
          </a:lstStyle>
          <a:p>
            <a:r>
              <a:rPr lang="en-US"/>
              <a:t>EY DE PPT Gallery</a:t>
            </a:r>
            <a:endParaRPr lang="en-US" noProof="0"/>
          </a:p>
        </p:txBody>
      </p:sp>
      <p:sp>
        <p:nvSpPr>
          <p:cNvPr id="21" name="Slide Number Placeholder 5">
            <a:extLst>
              <a:ext uri="{FF2B5EF4-FFF2-40B4-BE49-F238E27FC236}">
                <a16:creationId xmlns:a16="http://schemas.microsoft.com/office/drawing/2014/main" id="{3B540F9A-D485-4BD0-B905-41F8A52593F8}"/>
              </a:ext>
            </a:extLst>
          </p:cNvPr>
          <p:cNvSpPr>
            <a:spLocks noGrp="1"/>
          </p:cNvSpPr>
          <p:nvPr>
            <p:ph type="sldNum" sz="quarter" idx="4"/>
          </p:nvPr>
        </p:nvSpPr>
        <p:spPr>
          <a:xfrm>
            <a:off x="617221" y="6471244"/>
            <a:ext cx="663066" cy="180000"/>
          </a:xfrm>
          <a:prstGeom prst="rect">
            <a:avLst/>
          </a:prstGeom>
        </p:spPr>
        <p:txBody>
          <a:bodyPr vert="horz" lIns="0" tIns="0" rIns="0" bIns="0" rtlCol="0" anchor="ctr"/>
          <a:lstStyle>
            <a:lvl1pPr marL="0" algn="l" defTabSz="914400" rtl="0" eaLnBrk="1" latinLnBrk="0" hangingPunct="1">
              <a:lnSpc>
                <a:spcPct val="100000"/>
              </a:lnSpc>
              <a:defRPr lang="en-IN" sz="800" kern="1200" smtClean="0">
                <a:solidFill>
                  <a:schemeClr val="bg1"/>
                </a:solidFill>
                <a:latin typeface="EYInterstate" panose="02000503020000020004" pitchFamily="2" charset="0"/>
                <a:ea typeface="+mn-ea"/>
                <a:cs typeface="+mn-cs"/>
              </a:defRPr>
            </a:lvl1pPr>
          </a:lstStyle>
          <a:p>
            <a:r>
              <a:rPr lang="en-US" noProof="0"/>
              <a:t>Page </a:t>
            </a:r>
            <a:fld id="{F1BC30E3-FFE5-4B91-AA19-87A149EBB9EE}" type="slidenum">
              <a:rPr lang="en-US" noProof="0" smtClean="0"/>
              <a:pPr/>
              <a:t>‹#›</a:t>
            </a:fld>
            <a:endParaRPr lang="en-US" noProof="0"/>
          </a:p>
        </p:txBody>
      </p:sp>
      <p:grpSp>
        <p:nvGrpSpPr>
          <p:cNvPr id="13" name="Harvey 8" hidden="1">
            <a:extLst>
              <a:ext uri="{FF2B5EF4-FFF2-40B4-BE49-F238E27FC236}">
                <a16:creationId xmlns:a16="http://schemas.microsoft.com/office/drawing/2014/main" id="{D3F4D0FA-A81B-4B10-9021-8A65104D4F33}"/>
              </a:ext>
            </a:extLst>
          </p:cNvPr>
          <p:cNvGrpSpPr>
            <a:grpSpLocks/>
          </p:cNvGrpSpPr>
          <p:nvPr userDrawn="1">
            <p:custDataLst>
              <p:tags r:id="rId5"/>
            </p:custDataLst>
          </p:nvPr>
        </p:nvGrpSpPr>
        <p:grpSpPr>
          <a:xfrm>
            <a:off x="12325350" y="0"/>
            <a:ext cx="292608" cy="292608"/>
            <a:chOff x="0" y="0"/>
            <a:chExt cx="914400" cy="914400"/>
          </a:xfrm>
          <a:solidFill>
            <a:schemeClr val="tx1"/>
          </a:solidFill>
        </p:grpSpPr>
        <p:sp>
          <p:nvSpPr>
            <p:cNvPr id="15" name="Harvey 0/8 [0]" hidden="1">
              <a:extLst>
                <a:ext uri="{FF2B5EF4-FFF2-40B4-BE49-F238E27FC236}">
                  <a16:creationId xmlns:a16="http://schemas.microsoft.com/office/drawing/2014/main" id="{911B7AE0-6D9E-4951-8C02-4EBC2285390C}"/>
                </a:ext>
              </a:extLst>
            </p:cNvPr>
            <p:cNvSpPr>
              <a:spLocks noChangeAspect="1"/>
            </p:cNvSpPr>
            <p:nvPr>
              <p:custDataLst>
                <p:tags r:id="rId6"/>
              </p:custDataLst>
            </p:nvPr>
          </p:nvSpPr>
          <p:spPr>
            <a:xfrm>
              <a:off x="0" y="0"/>
              <a:ext cx="914400" cy="914400"/>
            </a:xfrm>
            <a:custGeom>
              <a:avLst/>
              <a:gdLst/>
              <a:ahLst/>
              <a:cxnLst/>
              <a:rect l="l" t="t" r="r" b="b"/>
              <a:pathLst>
                <a:path w="635000" h="635000" fill="none">
                  <a:moveTo>
                    <a:pt x="317500" y="0"/>
                  </a:moveTo>
                  <a:arcTo wR="317500" hR="317500" stAng="-5400000" swAng="216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Harvey 1/8 [1]" hidden="1">
              <a:extLst>
                <a:ext uri="{FF2B5EF4-FFF2-40B4-BE49-F238E27FC236}">
                  <a16:creationId xmlns:a16="http://schemas.microsoft.com/office/drawing/2014/main" id="{BD484FA2-A4C6-409E-8073-01940BE23E65}"/>
                </a:ext>
              </a:extLst>
            </p:cNvPr>
            <p:cNvSpPr>
              <a:spLocks noChangeAspect="1"/>
            </p:cNvSpPr>
            <p:nvPr>
              <p:custDataLst>
                <p:tags r:id="rId7"/>
              </p:custDataLst>
            </p:nvPr>
          </p:nvSpPr>
          <p:spPr>
            <a:xfrm>
              <a:off x="0" y="0"/>
              <a:ext cx="914400" cy="914400"/>
            </a:xfrm>
            <a:custGeom>
              <a:avLst/>
              <a:gdLst/>
              <a:ahLst/>
              <a:cxnLst/>
              <a:rect l="l" t="t" r="r" b="b"/>
              <a:pathLst>
                <a:path w="635000" h="635000">
                  <a:moveTo>
                    <a:pt x="317500" y="0"/>
                  </a:moveTo>
                  <a:arcTo wR="317500" hR="317500" stAng="16200000" swAng="2700000"/>
                  <a:lnTo>
                    <a:pt x="317500" y="317500"/>
                  </a:lnTo>
                  <a:close/>
                </a:path>
                <a:path w="635000" h="635000" fill="none">
                  <a:moveTo>
                    <a:pt x="542006" y="92993"/>
                  </a:moveTo>
                  <a:arcTo wR="317500" hR="317500" stAng="-2700000" swAng="189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Harvey 2/8 [2]" hidden="1">
              <a:extLst>
                <a:ext uri="{FF2B5EF4-FFF2-40B4-BE49-F238E27FC236}">
                  <a16:creationId xmlns:a16="http://schemas.microsoft.com/office/drawing/2014/main" id="{8504C18C-DAC9-4333-AB1C-4E0C850CF777}"/>
                </a:ext>
              </a:extLst>
            </p:cNvPr>
            <p:cNvSpPr>
              <a:spLocks noChangeAspect="1"/>
            </p:cNvSpPr>
            <p:nvPr>
              <p:custDataLst>
                <p:tags r:id="rId8"/>
              </p:custDataLst>
            </p:nvPr>
          </p:nvSpPr>
          <p:spPr>
            <a:xfrm>
              <a:off x="0" y="0"/>
              <a:ext cx="914400" cy="914400"/>
            </a:xfrm>
            <a:custGeom>
              <a:avLst/>
              <a:gdLst/>
              <a:ahLst/>
              <a:cxnLst/>
              <a:rect l="l" t="t" r="r" b="b"/>
              <a:pathLst>
                <a:path w="635000" h="635000">
                  <a:moveTo>
                    <a:pt x="317500" y="0"/>
                  </a:moveTo>
                  <a:arcTo wR="317500" hR="317500" stAng="16200000" swAng="5400000"/>
                  <a:lnTo>
                    <a:pt x="317500" y="317500"/>
                  </a:lnTo>
                  <a:close/>
                </a:path>
                <a:path w="635000" h="635000" fill="none">
                  <a:moveTo>
                    <a:pt x="635000" y="317500"/>
                  </a:moveTo>
                  <a:arcTo wR="317500" hR="317500" stAng="0" swAng="162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8" name="Harvey 3/8 [3]" hidden="1">
              <a:extLst>
                <a:ext uri="{FF2B5EF4-FFF2-40B4-BE49-F238E27FC236}">
                  <a16:creationId xmlns:a16="http://schemas.microsoft.com/office/drawing/2014/main" id="{BAEB09BB-552E-4890-B99B-9246574F66D0}"/>
                </a:ext>
              </a:extLst>
            </p:cNvPr>
            <p:cNvSpPr>
              <a:spLocks noChangeAspect="1"/>
            </p:cNvSpPr>
            <p:nvPr>
              <p:custDataLst>
                <p:tags r:id="rId9"/>
              </p:custDataLst>
            </p:nvPr>
          </p:nvSpPr>
          <p:spPr>
            <a:xfrm>
              <a:off x="0" y="0"/>
              <a:ext cx="914400" cy="914400"/>
            </a:xfrm>
            <a:custGeom>
              <a:avLst/>
              <a:gdLst/>
              <a:ahLst/>
              <a:cxnLst/>
              <a:rect l="l" t="t" r="r" b="b"/>
              <a:pathLst>
                <a:path w="635000" h="635000">
                  <a:moveTo>
                    <a:pt x="317500" y="0"/>
                  </a:moveTo>
                  <a:arcTo wR="317500" hR="317500" stAng="16200000" swAng="8100000"/>
                  <a:lnTo>
                    <a:pt x="317500" y="317500"/>
                  </a:lnTo>
                  <a:close/>
                </a:path>
                <a:path w="635000" h="635000" fill="none">
                  <a:moveTo>
                    <a:pt x="542006" y="542006"/>
                  </a:moveTo>
                  <a:arcTo wR="317500" hR="317500" stAng="2700000" swAng="135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Harvey 4/8 [4]" hidden="1">
              <a:extLst>
                <a:ext uri="{FF2B5EF4-FFF2-40B4-BE49-F238E27FC236}">
                  <a16:creationId xmlns:a16="http://schemas.microsoft.com/office/drawing/2014/main" id="{C08003B0-E416-44B2-8399-11F93D366890}"/>
                </a:ext>
              </a:extLst>
            </p:cNvPr>
            <p:cNvSpPr>
              <a:spLocks noChangeAspect="1"/>
            </p:cNvSpPr>
            <p:nvPr>
              <p:custDataLst>
                <p:tags r:id="rId10"/>
              </p:custDataLst>
            </p:nvPr>
          </p:nvSpPr>
          <p:spPr>
            <a:xfrm>
              <a:off x="0" y="0"/>
              <a:ext cx="914400" cy="914400"/>
            </a:xfrm>
            <a:custGeom>
              <a:avLst/>
              <a:gdLst/>
              <a:ahLst/>
              <a:cxnLst/>
              <a:rect l="l" t="t" r="r" b="b"/>
              <a:pathLst>
                <a:path w="635000" h="635000">
                  <a:moveTo>
                    <a:pt x="317500" y="0"/>
                  </a:moveTo>
                  <a:arcTo wR="317500" hR="317500" stAng="16200000" swAng="10800000"/>
                  <a:lnTo>
                    <a:pt x="317500" y="317500"/>
                  </a:lnTo>
                  <a:close/>
                </a:path>
                <a:path w="635000" h="635000" fill="none">
                  <a:moveTo>
                    <a:pt x="317500" y="635000"/>
                  </a:moveTo>
                  <a:arcTo wR="317500" hR="317500" stAng="5400000" swAng="108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Harvey 5/8 [5]" hidden="1">
              <a:extLst>
                <a:ext uri="{FF2B5EF4-FFF2-40B4-BE49-F238E27FC236}">
                  <a16:creationId xmlns:a16="http://schemas.microsoft.com/office/drawing/2014/main" id="{AD4A1008-3865-4155-9924-7E0548EC350C}"/>
                </a:ext>
              </a:extLst>
            </p:cNvPr>
            <p:cNvSpPr>
              <a:spLocks noChangeAspect="1"/>
            </p:cNvSpPr>
            <p:nvPr>
              <p:custDataLst>
                <p:tags r:id="rId11"/>
              </p:custDataLst>
            </p:nvPr>
          </p:nvSpPr>
          <p:spPr>
            <a:xfrm>
              <a:off x="0" y="0"/>
              <a:ext cx="914400" cy="914400"/>
            </a:xfrm>
            <a:custGeom>
              <a:avLst/>
              <a:gdLst/>
              <a:ahLst/>
              <a:cxnLst/>
              <a:rect l="l" t="t" r="r" b="b"/>
              <a:pathLst>
                <a:path w="635000" h="635000">
                  <a:moveTo>
                    <a:pt x="317500" y="0"/>
                  </a:moveTo>
                  <a:arcTo wR="317500" hR="317500" stAng="16200000" swAng="13500000"/>
                  <a:lnTo>
                    <a:pt x="317500" y="317500"/>
                  </a:lnTo>
                  <a:close/>
                </a:path>
                <a:path w="635000" h="635000" fill="none">
                  <a:moveTo>
                    <a:pt x="92993" y="542006"/>
                  </a:moveTo>
                  <a:arcTo wR="317500" hR="317500" stAng="8100000" swAng="81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Harvey 6/8 [6]" hidden="1">
              <a:extLst>
                <a:ext uri="{FF2B5EF4-FFF2-40B4-BE49-F238E27FC236}">
                  <a16:creationId xmlns:a16="http://schemas.microsoft.com/office/drawing/2014/main" id="{83C9211C-945F-4AC1-9413-1EC55879FA2B}"/>
                </a:ext>
              </a:extLst>
            </p:cNvPr>
            <p:cNvSpPr>
              <a:spLocks noChangeAspect="1"/>
            </p:cNvSpPr>
            <p:nvPr>
              <p:custDataLst>
                <p:tags r:id="rId12"/>
              </p:custDataLst>
            </p:nvPr>
          </p:nvSpPr>
          <p:spPr>
            <a:xfrm>
              <a:off x="0" y="0"/>
              <a:ext cx="914400" cy="914400"/>
            </a:xfrm>
            <a:custGeom>
              <a:avLst/>
              <a:gdLst/>
              <a:ahLst/>
              <a:cxnLst/>
              <a:rect l="l" t="t" r="r" b="b"/>
              <a:pathLst>
                <a:path w="635000" h="635000">
                  <a:moveTo>
                    <a:pt x="317500" y="0"/>
                  </a:moveTo>
                  <a:arcTo wR="317500" hR="317500" stAng="16200000" swAng="16200000"/>
                  <a:lnTo>
                    <a:pt x="317500" y="317500"/>
                  </a:lnTo>
                  <a:close/>
                </a:path>
                <a:path w="635000" h="635000" fill="none">
                  <a:moveTo>
                    <a:pt x="0" y="317500"/>
                  </a:moveTo>
                  <a:arcTo wR="317500" hR="317500" stAng="10800000" swAng="54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Harvey 7/8 [7]" hidden="1">
              <a:extLst>
                <a:ext uri="{FF2B5EF4-FFF2-40B4-BE49-F238E27FC236}">
                  <a16:creationId xmlns:a16="http://schemas.microsoft.com/office/drawing/2014/main" id="{BE9B4F0A-AF42-4C57-A9DC-C1E75F25959A}"/>
                </a:ext>
              </a:extLst>
            </p:cNvPr>
            <p:cNvSpPr>
              <a:spLocks noChangeAspect="1"/>
            </p:cNvSpPr>
            <p:nvPr>
              <p:custDataLst>
                <p:tags r:id="rId13"/>
              </p:custDataLst>
            </p:nvPr>
          </p:nvSpPr>
          <p:spPr>
            <a:xfrm>
              <a:off x="0" y="0"/>
              <a:ext cx="914400" cy="914400"/>
            </a:xfrm>
            <a:custGeom>
              <a:avLst/>
              <a:gdLst/>
              <a:ahLst/>
              <a:cxnLst/>
              <a:rect l="l" t="t" r="r" b="b"/>
              <a:pathLst>
                <a:path w="635000" h="635000">
                  <a:moveTo>
                    <a:pt x="317500" y="0"/>
                  </a:moveTo>
                  <a:arcTo wR="317500" hR="317500" stAng="16200000" swAng="18900000"/>
                  <a:lnTo>
                    <a:pt x="317500" y="317500"/>
                  </a:lnTo>
                  <a:close/>
                </a:path>
                <a:path w="635000" h="635000" fill="none">
                  <a:moveTo>
                    <a:pt x="92993" y="92993"/>
                  </a:moveTo>
                  <a:arcTo wR="317500" hR="317500" stAng="13500000" swAng="2700000"/>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Harvey 8/8 [8]" hidden="1">
              <a:extLst>
                <a:ext uri="{FF2B5EF4-FFF2-40B4-BE49-F238E27FC236}">
                  <a16:creationId xmlns:a16="http://schemas.microsoft.com/office/drawing/2014/main" id="{B01DBED3-6466-4665-82C1-FC700CE328E9}"/>
                </a:ext>
              </a:extLst>
            </p:cNvPr>
            <p:cNvSpPr>
              <a:spLocks noChangeAspect="1"/>
            </p:cNvSpPr>
            <p:nvPr>
              <p:custDataLst>
                <p:tags r:id="rId14"/>
              </p:custDataLst>
            </p:nvPr>
          </p:nvSpPr>
          <p:spPr>
            <a:xfrm>
              <a:off x="0" y="0"/>
              <a:ext cx="914400" cy="914400"/>
            </a:xfrm>
            <a:custGeom>
              <a:avLst/>
              <a:gdLst/>
              <a:ahLst/>
              <a:cxnLst/>
              <a:rect l="l" t="t" r="r" b="b"/>
              <a:pathLst>
                <a:path w="635000" h="635000">
                  <a:moveTo>
                    <a:pt x="317500" y="0"/>
                  </a:moveTo>
                  <a:arcTo wR="317500" hR="317500" stAng="16200000" swAng="21600000"/>
                  <a:close/>
                </a:path>
              </a:pathLst>
            </a:custGeom>
            <a:grpFill/>
            <a:ln w="19050" cmpd="sng">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extLst>
      <p:ext uri="{BB962C8B-B14F-4D97-AF65-F5344CB8AC3E}">
        <p14:creationId xmlns:p14="http://schemas.microsoft.com/office/powerpoint/2010/main" val="3748539695"/>
      </p:ext>
    </p:extLst>
  </p:cSld>
  <p:clrMap bg1="lt1" tx1="dk1" bg2="lt2" tx2="dk2" accent1="accent1" accent2="accent2" accent3="accent3" accent4="accent4" accent5="accent5" accent6="accent6" hlink="hlink" folHlink="folHlink"/>
  <p:sldLayoutIdLst>
    <p:sldLayoutId id="2147484027" r:id="rId1"/>
  </p:sldLayoutIdLst>
  <p:hf hdr="0" dt="0"/>
  <p:txStyles>
    <p:titleStyle>
      <a:lvl1pPr algn="l" defTabSz="914400" rtl="0" eaLnBrk="1" latinLnBrk="0" hangingPunct="1">
        <a:lnSpc>
          <a:spcPct val="100000"/>
        </a:lnSpc>
        <a:spcBef>
          <a:spcPct val="0"/>
        </a:spcBef>
        <a:buNone/>
        <a:defRPr sz="2400" b="0" kern="1200">
          <a:solidFill>
            <a:schemeClr val="bg1"/>
          </a:solidFill>
          <a:latin typeface="EYInterstate Light" panose="02000506000000020004" pitchFamily="2" charset="0"/>
          <a:ea typeface="+mj-ea"/>
          <a:cs typeface="Arial" pitchFamily="34" charset="0"/>
        </a:defRPr>
      </a:lvl1pPr>
    </p:titleStyle>
    <p:bodyStyle>
      <a:lvl1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None/>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1pPr>
      <a:lvl2pPr marL="271463" marR="0" indent="-271463"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20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2pPr>
      <a:lvl3pPr marL="563562"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8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3pPr>
      <a:lvl4pPr marL="800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de-DE" sz="1600" b="0" i="0" u="none" strike="noStrike" kern="1200" cap="none" spc="0" normalizeH="0" baseline="0" noProof="0" dirty="0" smtClean="0">
          <a:ln>
            <a:noFill/>
          </a:ln>
          <a:solidFill>
            <a:schemeClr val="bg1"/>
          </a:solidFill>
          <a:effectLst/>
          <a:uLnTx/>
          <a:uFillTx/>
          <a:latin typeface="EYInterstate Light" panose="02000506000000020004" pitchFamily="2" charset="0"/>
          <a:ea typeface="+mn-ea"/>
          <a:cs typeface="+mn-cs"/>
        </a:defRPr>
      </a:lvl4pPr>
      <a:lvl5pPr marL="944563" indent="-201613" algn="l" defTabSz="914400" rtl="0" eaLnBrk="1" latinLnBrk="0" hangingPunct="1">
        <a:lnSpc>
          <a:spcPct val="100000"/>
        </a:lnSpc>
        <a:spcBef>
          <a:spcPts val="0"/>
        </a:spcBef>
        <a:spcAft>
          <a:spcPts val="600"/>
        </a:spcAft>
        <a:buClr>
          <a:srgbClr val="FFE600"/>
        </a:buClr>
        <a:buSzPct val="70000"/>
        <a:buFont typeface="Arial" pitchFamily="34" charset="0"/>
        <a:buChar char="►"/>
        <a:tabLst/>
        <a:defRPr kumimoji="0" lang="de-DE" sz="1400" b="0" i="0" u="none" strike="noStrike" kern="1200" cap="none" spc="0" normalizeH="0" baseline="0" noProof="0" dirty="0">
          <a:ln>
            <a:noFill/>
          </a:ln>
          <a:solidFill>
            <a:schemeClr val="bg1"/>
          </a:solidFill>
          <a:effectLst/>
          <a:uLnTx/>
          <a:uFillTx/>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384">
          <p15:clr>
            <a:srgbClr val="F26B43"/>
          </p15:clr>
        </p15:guide>
        <p15:guide id="4" pos="7301">
          <p15:clr>
            <a:srgbClr val="F26B43"/>
          </p15:clr>
        </p15:guide>
        <p15:guide id="5" orient="horz" pos="187">
          <p15:clr>
            <a:srgbClr val="F26B43"/>
          </p15:clr>
        </p15:guide>
        <p15:guide id="6" orient="horz" pos="709">
          <p15:clr>
            <a:srgbClr val="F26B43"/>
          </p15:clr>
        </p15:guide>
        <p15:guide id="7" orient="horz" pos="3838">
          <p15:clr>
            <a:srgbClr val="F26B43"/>
          </p15:clr>
        </p15:guide>
        <p15:guide id="8" orient="horz" pos="4156">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A7638E-A83A-4BAD-8DA4-A8AEDDEE13D4}"/>
              </a:ext>
            </a:extLst>
          </p:cNvPr>
          <p:cNvGraphicFramePr>
            <a:graphicFrameLocks noChangeAspect="1"/>
          </p:cNvGraphicFramePr>
          <p:nvPr>
            <p:custDataLst>
              <p:tags r:id="rId7"/>
            </p:custDataLst>
            <p:extLst>
              <p:ext uri="{D42A27DB-BD31-4B8C-83A1-F6EECF244321}">
                <p14:modId xmlns:p14="http://schemas.microsoft.com/office/powerpoint/2010/main" val="3815570522"/>
              </p:ext>
            </p:extLst>
          </p:nvPr>
        </p:nvGraphicFramePr>
        <p:xfrm>
          <a:off x="1593" y="1588"/>
          <a:ext cx="1588" cy="1589"/>
        </p:xfrm>
        <a:graphic>
          <a:graphicData uri="http://schemas.openxmlformats.org/presentationml/2006/ole">
            <mc:AlternateContent xmlns:mc="http://schemas.openxmlformats.org/markup-compatibility/2006">
              <mc:Choice xmlns:v="urn:schemas-microsoft-com:vml" Requires="v">
                <p:oleObj name="think-cell Slide" r:id="rId9" imgW="306" imgH="306" progId="TCLayout.ActiveDocument.1">
                  <p:embed/>
                </p:oleObj>
              </mc:Choice>
              <mc:Fallback>
                <p:oleObj name="think-cell Slide" r:id="rId9" imgW="306" imgH="306" progId="TCLayout.ActiveDocument.1">
                  <p:embed/>
                  <p:pic>
                    <p:nvPicPr>
                      <p:cNvPr id="5" name="Object 4" hidden="1">
                        <a:extLst>
                          <a:ext uri="{FF2B5EF4-FFF2-40B4-BE49-F238E27FC236}">
                            <a16:creationId xmlns:a16="http://schemas.microsoft.com/office/drawing/2014/main" id="{60A7638E-A83A-4BAD-8DA4-A8AEDDEE13D4}"/>
                          </a:ext>
                        </a:extLst>
                      </p:cNvPr>
                      <p:cNvPicPr/>
                      <p:nvPr/>
                    </p:nvPicPr>
                    <p:blipFill>
                      <a:blip r:embed="rId10"/>
                      <a:stretch>
                        <a:fillRect/>
                      </a:stretch>
                    </p:blipFill>
                    <p:spPr>
                      <a:xfrm>
                        <a:off x="1593" y="1588"/>
                        <a:ext cx="1588" cy="1589"/>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0EF8F37F-E738-4C14-B7B6-CAB9C13BEEEC}"/>
              </a:ext>
            </a:extLst>
          </p:cNvPr>
          <p:cNvSpPr/>
          <p:nvPr>
            <p:custDataLst>
              <p:tags r:id="rId8"/>
            </p:custDataLst>
          </p:nvPr>
        </p:nvSpPr>
        <p:spPr>
          <a:xfrm>
            <a:off x="0" y="1"/>
            <a:ext cx="158749"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rtl="0"/>
            <a:endParaRPr kumimoji="0" lang="en-US" sz="1237" b="0" i="0" u="none" cap="none" baseline="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9" name="OuterGrid" hidden="1">
            <a:extLst>
              <a:ext uri="{FF2B5EF4-FFF2-40B4-BE49-F238E27FC236}">
                <a16:creationId xmlns:a16="http://schemas.microsoft.com/office/drawing/2014/main" id="{497C0834-4F27-4726-9D1B-7289BEDDACB5}"/>
              </a:ext>
            </a:extLst>
          </p:cNvPr>
          <p:cNvSpPr/>
          <p:nvPr/>
        </p:nvSpPr>
        <p:spPr>
          <a:xfrm>
            <a:off x="610236" y="1327150"/>
            <a:ext cx="10985719" cy="4797425"/>
          </a:xfrm>
          <a:prstGeom prst="rect">
            <a:avLst/>
          </a:prstGeom>
          <a:solidFill>
            <a:schemeClr val="accent6">
              <a:alpha val="0"/>
            </a:schemeClr>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40500" tIns="40500" rIns="40500" bIns="40500" rtlCol="0" anchor="ctr" anchorCtr="0"/>
          <a:lstStyle/>
          <a:p>
            <a:pPr algn="l"/>
            <a:endParaRPr lang="en-US" sz="619" err="1">
              <a:solidFill>
                <a:schemeClr val="bg1"/>
              </a:solidFill>
            </a:endParaRPr>
          </a:p>
        </p:txBody>
      </p:sp>
      <p:sp>
        <p:nvSpPr>
          <p:cNvPr id="50" name="DisplayedGrid">
            <a:extLst>
              <a:ext uri="{FF2B5EF4-FFF2-40B4-BE49-F238E27FC236}">
                <a16:creationId xmlns:a16="http://schemas.microsoft.com/office/drawing/2014/main" id="{3059951D-C371-BFD5-842C-3B92B7E0CBE1}"/>
              </a:ext>
            </a:extLst>
          </p:cNvPr>
          <p:cNvSpPr/>
          <p:nvPr/>
        </p:nvSpPr>
        <p:spPr>
          <a:xfrm>
            <a:off x="603384" y="1327149"/>
            <a:ext cx="10980000" cy="4797425"/>
          </a:xfrm>
          <a:prstGeom prst="rect">
            <a:avLst/>
          </a:prstGeom>
          <a:noFill/>
          <a:ln w="9525">
            <a:solidFill>
              <a:srgbClr val="FF0000"/>
            </a:solidFill>
            <a:prstDash val="dash"/>
          </a:ln>
          <a:extLst>
            <a:ext uri="{909E8E84-426E-40DD-AFC4-6F175D3DCCD1}">
              <a14:hiddenFill xmlns:a14="http://schemas.microsoft.com/office/drawing/2010/main">
                <a:solidFill>
                  <a:schemeClr val="accent4"/>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lIns="54000" tIns="54000" rIns="54000" bIns="54000" rtlCol="0" anchor="ctr" anchorCtr="0"/>
          <a:lstStyle/>
          <a:p>
            <a:pPr algn="l"/>
            <a:endParaRPr lang="es-ES" sz="900" err="1">
              <a:solidFill>
                <a:schemeClr val="bg1"/>
              </a:solidFill>
            </a:endParaRPr>
          </a:p>
        </p:txBody>
      </p:sp>
      <p:grpSp>
        <p:nvGrpSpPr>
          <p:cNvPr id="2" name="Group 4">
            <a:extLst>
              <a:ext uri="{FF2B5EF4-FFF2-40B4-BE49-F238E27FC236}">
                <a16:creationId xmlns:a16="http://schemas.microsoft.com/office/drawing/2014/main" id="{AE8955B9-AA66-D22C-A080-36C4396413EB}"/>
              </a:ext>
            </a:extLst>
          </p:cNvPr>
          <p:cNvGrpSpPr>
            <a:grpSpLocks noChangeAspect="1"/>
          </p:cNvGrpSpPr>
          <p:nvPr userDrawn="1"/>
        </p:nvGrpSpPr>
        <p:grpSpPr bwMode="auto">
          <a:xfrm>
            <a:off x="11287125" y="6356350"/>
            <a:ext cx="303213" cy="311150"/>
            <a:chOff x="7110" y="4004"/>
            <a:chExt cx="191" cy="196"/>
          </a:xfrm>
        </p:grpSpPr>
        <p:sp>
          <p:nvSpPr>
            <p:cNvPr id="3" name="Freeform 5">
              <a:extLst>
                <a:ext uri="{FF2B5EF4-FFF2-40B4-BE49-F238E27FC236}">
                  <a16:creationId xmlns:a16="http://schemas.microsoft.com/office/drawing/2014/main" id="{3E63138C-4C1C-D1DA-B7EF-A7C6BC3ECDBD}"/>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4" name="Freeform 6">
              <a:extLst>
                <a:ext uri="{FF2B5EF4-FFF2-40B4-BE49-F238E27FC236}">
                  <a16:creationId xmlns:a16="http://schemas.microsoft.com/office/drawing/2014/main" id="{DE54A90A-ED1F-B584-24CC-94C063466139}"/>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6" name="Freeform 7">
              <a:extLst>
                <a:ext uri="{FF2B5EF4-FFF2-40B4-BE49-F238E27FC236}">
                  <a16:creationId xmlns:a16="http://schemas.microsoft.com/office/drawing/2014/main" id="{6740D8AE-D938-9E6D-2379-AC880E8BBA9F}"/>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spTree>
    <p:extLst>
      <p:ext uri="{BB962C8B-B14F-4D97-AF65-F5344CB8AC3E}">
        <p14:creationId xmlns:p14="http://schemas.microsoft.com/office/powerpoint/2010/main" val="4183654767"/>
      </p:ext>
    </p:extLst>
  </p:cSld>
  <p:clrMap bg1="lt1" tx1="dk1" bg2="lt2" tx2="dk2" accent1="accent1" accent2="accent2" accent3="accent3" accent4="accent4" accent5="accent5" accent6="accent6" hlink="hlink" folHlink="folHlink"/>
  <p:sldLayoutIdLst>
    <p:sldLayoutId id="2147484029" r:id="rId1"/>
    <p:sldLayoutId id="2147484030" r:id="rId2"/>
    <p:sldLayoutId id="2147484031" r:id="rId3"/>
    <p:sldLayoutId id="2147484032" r:id="rId4"/>
    <p:sldLayoutId id="2147484033" r:id="rId5"/>
  </p:sldLayoutIdLst>
  <p:hf hdr="0" dt="0"/>
  <p:txStyles>
    <p:titleStyle>
      <a:lvl1pPr algn="l" defTabSz="514037" rtl="0" eaLnBrk="1" latinLnBrk="0" hangingPunct="1">
        <a:lnSpc>
          <a:spcPct val="90000"/>
        </a:lnSpc>
        <a:spcBef>
          <a:spcPct val="0"/>
        </a:spcBef>
        <a:buNone/>
        <a:defRPr sz="1237" b="0" kern="1200">
          <a:solidFill>
            <a:schemeClr val="bg1"/>
          </a:solidFill>
          <a:latin typeface="+mn-lt"/>
          <a:ea typeface="+mj-ea"/>
          <a:cs typeface="Arial" pitchFamily="34" charset="0"/>
          <a:sym typeface="Arial" panose="020B0604020202020204" pitchFamily="34" charset="0"/>
        </a:defRPr>
      </a:lvl1pPr>
    </p:titleStyle>
    <p:bodyStyle>
      <a:lvl1pPr marL="96382" indent="-96382" algn="l" defTabSz="514037" rtl="0" eaLnBrk="1" latinLnBrk="0" hangingPunct="1">
        <a:spcBef>
          <a:spcPct val="20000"/>
        </a:spcBef>
        <a:buClr>
          <a:schemeClr val="accent1"/>
        </a:buClr>
        <a:buSzPct val="75000"/>
        <a:buFont typeface="Wingdings 3" panose="05040102010807070707" pitchFamily="18" charset="2"/>
        <a:buChar char=""/>
        <a:defRPr sz="619" kern="1200">
          <a:solidFill>
            <a:schemeClr val="bg1"/>
          </a:solidFill>
          <a:latin typeface="Arial" panose="020B0604020202020204" pitchFamily="34" charset="0"/>
          <a:ea typeface="+mn-ea"/>
          <a:cs typeface="+mn-cs"/>
          <a:sym typeface="Arial" panose="020B0604020202020204" pitchFamily="34" charset="0"/>
        </a:defRPr>
      </a:lvl1pPr>
      <a:lvl2pPr marL="192764" indent="-96382" algn="l" defTabSz="514037" rtl="0" eaLnBrk="1" latinLnBrk="0" hangingPunct="1">
        <a:spcBef>
          <a:spcPct val="20000"/>
        </a:spcBef>
        <a:buClr>
          <a:schemeClr val="accent1"/>
        </a:buClr>
        <a:buSzPct val="75000"/>
        <a:buFont typeface="Wingdings 3" panose="05040102010807070707" pitchFamily="18" charset="2"/>
        <a:buChar char=""/>
        <a:defRPr sz="619" kern="1200">
          <a:solidFill>
            <a:schemeClr val="bg1"/>
          </a:solidFill>
          <a:latin typeface="Arial" panose="020B0604020202020204" pitchFamily="34" charset="0"/>
          <a:ea typeface="+mn-ea"/>
          <a:cs typeface="+mn-cs"/>
          <a:sym typeface="Arial" panose="020B0604020202020204" pitchFamily="34" charset="0"/>
        </a:defRPr>
      </a:lvl2pPr>
      <a:lvl3pPr marL="289146" indent="-96382" algn="l" defTabSz="514037" rtl="0" eaLnBrk="1" latinLnBrk="0" hangingPunct="1">
        <a:spcBef>
          <a:spcPct val="20000"/>
        </a:spcBef>
        <a:buClr>
          <a:schemeClr val="accent1"/>
        </a:buClr>
        <a:buSzPct val="75000"/>
        <a:buFont typeface="Wingdings 3" panose="05040102010807070707" pitchFamily="18" charset="2"/>
        <a:buChar char=""/>
        <a:defRPr sz="619" kern="1200">
          <a:solidFill>
            <a:schemeClr val="bg1"/>
          </a:solidFill>
          <a:latin typeface="Arial" panose="020B0604020202020204" pitchFamily="34" charset="0"/>
          <a:ea typeface="+mn-ea"/>
          <a:cs typeface="+mn-cs"/>
          <a:sym typeface="Arial" panose="020B0604020202020204" pitchFamily="34" charset="0"/>
        </a:defRPr>
      </a:lvl3pPr>
      <a:lvl4pPr marL="385528" indent="-96382" algn="l" defTabSz="514037" rtl="0" eaLnBrk="1" latinLnBrk="0" hangingPunct="1">
        <a:spcBef>
          <a:spcPct val="20000"/>
        </a:spcBef>
        <a:buClr>
          <a:schemeClr val="accent1"/>
        </a:buClr>
        <a:buSzPct val="75000"/>
        <a:buFont typeface="Wingdings 3" panose="05040102010807070707" pitchFamily="18" charset="2"/>
        <a:buChar char=""/>
        <a:defRPr sz="619" kern="1200">
          <a:solidFill>
            <a:schemeClr val="bg1"/>
          </a:solidFill>
          <a:latin typeface="Arial" panose="020B0604020202020204" pitchFamily="34" charset="0"/>
          <a:ea typeface="+mn-ea"/>
          <a:cs typeface="+mn-cs"/>
          <a:sym typeface="Arial" panose="020B0604020202020204" pitchFamily="34" charset="0"/>
        </a:defRPr>
      </a:lvl4pPr>
      <a:lvl5pPr marL="481910" indent="-96382" algn="l" defTabSz="514037" rtl="0" eaLnBrk="1" latinLnBrk="0" hangingPunct="1">
        <a:spcBef>
          <a:spcPct val="20000"/>
        </a:spcBef>
        <a:buClr>
          <a:schemeClr val="accent1"/>
        </a:buClr>
        <a:buSzPct val="75000"/>
        <a:buFont typeface="Wingdings 3" panose="05040102010807070707" pitchFamily="18" charset="2"/>
        <a:buChar char=""/>
        <a:defRPr sz="619" kern="1200">
          <a:solidFill>
            <a:schemeClr val="bg1"/>
          </a:solidFill>
          <a:latin typeface="Arial" panose="020B0604020202020204" pitchFamily="34" charset="0"/>
          <a:ea typeface="+mn-ea"/>
          <a:cs typeface="+mn-cs"/>
          <a:sym typeface="Arial" panose="020B0604020202020204" pitchFamily="34" charset="0"/>
        </a:defRPr>
      </a:lvl5pPr>
      <a:lvl6pPr marL="1413602" indent="-128510" algn="l" defTabSz="514037" rtl="0" eaLnBrk="1" latinLnBrk="0" hangingPunct="1">
        <a:spcBef>
          <a:spcPct val="20000"/>
        </a:spcBef>
        <a:buFont typeface="Arial" pitchFamily="34" charset="0"/>
        <a:buChar char="•"/>
        <a:defRPr sz="1124" kern="1200">
          <a:solidFill>
            <a:schemeClr val="tx1"/>
          </a:solidFill>
          <a:latin typeface="+mn-lt"/>
          <a:ea typeface="+mn-ea"/>
          <a:cs typeface="+mn-cs"/>
        </a:defRPr>
      </a:lvl6pPr>
      <a:lvl7pPr marL="1670621" indent="-128510" algn="l" defTabSz="514037" rtl="0" eaLnBrk="1" latinLnBrk="0" hangingPunct="1">
        <a:spcBef>
          <a:spcPct val="20000"/>
        </a:spcBef>
        <a:buFont typeface="Arial" pitchFamily="34" charset="0"/>
        <a:buChar char="•"/>
        <a:defRPr sz="1124" kern="1200">
          <a:solidFill>
            <a:schemeClr val="tx1"/>
          </a:solidFill>
          <a:latin typeface="+mn-lt"/>
          <a:ea typeface="+mn-ea"/>
          <a:cs typeface="+mn-cs"/>
        </a:defRPr>
      </a:lvl7pPr>
      <a:lvl8pPr marL="1927640" indent="-128510" algn="l" defTabSz="514037" rtl="0" eaLnBrk="1" latinLnBrk="0" hangingPunct="1">
        <a:spcBef>
          <a:spcPct val="20000"/>
        </a:spcBef>
        <a:buFont typeface="Arial" pitchFamily="34" charset="0"/>
        <a:buChar char="•"/>
        <a:defRPr sz="1124" kern="1200">
          <a:solidFill>
            <a:schemeClr val="tx1"/>
          </a:solidFill>
          <a:latin typeface="+mn-lt"/>
          <a:ea typeface="+mn-ea"/>
          <a:cs typeface="+mn-cs"/>
        </a:defRPr>
      </a:lvl8pPr>
      <a:lvl9pPr marL="2184658" indent="-128510" algn="l" defTabSz="514037" rtl="0" eaLnBrk="1" latinLnBrk="0" hangingPunct="1">
        <a:spcBef>
          <a:spcPct val="20000"/>
        </a:spcBef>
        <a:buFont typeface="Arial" pitchFamily="34" charset="0"/>
        <a:buChar char="•"/>
        <a:defRPr sz="1124" kern="1200">
          <a:solidFill>
            <a:schemeClr val="tx1"/>
          </a:solidFill>
          <a:latin typeface="+mn-lt"/>
          <a:ea typeface="+mn-ea"/>
          <a:cs typeface="+mn-cs"/>
        </a:defRPr>
      </a:lvl9pPr>
    </p:bodyStyle>
    <p:otherStyle>
      <a:defPPr>
        <a:defRPr lang="en-US"/>
      </a:defPPr>
      <a:lvl1pPr marL="0" algn="l" defTabSz="514037" rtl="0" eaLnBrk="1" latinLnBrk="0" hangingPunct="1">
        <a:defRPr sz="618" kern="1200">
          <a:solidFill>
            <a:schemeClr val="tx1"/>
          </a:solidFill>
          <a:latin typeface="+mn-lt"/>
          <a:ea typeface="+mn-ea"/>
          <a:cs typeface="+mn-cs"/>
        </a:defRPr>
      </a:lvl1pPr>
      <a:lvl2pPr marL="257018" algn="l" defTabSz="514037" rtl="0" eaLnBrk="1" latinLnBrk="0" hangingPunct="1">
        <a:defRPr sz="618" kern="1200">
          <a:solidFill>
            <a:schemeClr val="tx1"/>
          </a:solidFill>
          <a:latin typeface="+mn-lt"/>
          <a:ea typeface="+mn-ea"/>
          <a:cs typeface="+mn-cs"/>
        </a:defRPr>
      </a:lvl2pPr>
      <a:lvl3pPr marL="514037" algn="l" defTabSz="514037" rtl="0" eaLnBrk="1" latinLnBrk="0" hangingPunct="1">
        <a:defRPr sz="618" kern="1200">
          <a:solidFill>
            <a:schemeClr val="tx1"/>
          </a:solidFill>
          <a:latin typeface="+mn-lt"/>
          <a:ea typeface="+mn-ea"/>
          <a:cs typeface="+mn-cs"/>
        </a:defRPr>
      </a:lvl3pPr>
      <a:lvl4pPr marL="771056" algn="l" defTabSz="514037" rtl="0" eaLnBrk="1" latinLnBrk="0" hangingPunct="1">
        <a:defRPr sz="618" kern="1200">
          <a:solidFill>
            <a:schemeClr val="tx1"/>
          </a:solidFill>
          <a:latin typeface="+mn-lt"/>
          <a:ea typeface="+mn-ea"/>
          <a:cs typeface="+mn-cs"/>
        </a:defRPr>
      </a:lvl4pPr>
      <a:lvl5pPr marL="1028075" algn="l" defTabSz="514037" rtl="0" eaLnBrk="1" latinLnBrk="0" hangingPunct="1">
        <a:defRPr sz="618" kern="1200">
          <a:solidFill>
            <a:schemeClr val="tx1"/>
          </a:solidFill>
          <a:latin typeface="+mn-lt"/>
          <a:ea typeface="+mn-ea"/>
          <a:cs typeface="+mn-cs"/>
        </a:defRPr>
      </a:lvl5pPr>
      <a:lvl6pPr marL="1285093" algn="l" defTabSz="514037" rtl="0" eaLnBrk="1" latinLnBrk="0" hangingPunct="1">
        <a:defRPr sz="618" kern="1200">
          <a:solidFill>
            <a:schemeClr val="tx1"/>
          </a:solidFill>
          <a:latin typeface="+mn-lt"/>
          <a:ea typeface="+mn-ea"/>
          <a:cs typeface="+mn-cs"/>
        </a:defRPr>
      </a:lvl6pPr>
      <a:lvl7pPr marL="1542111" algn="l" defTabSz="514037" rtl="0" eaLnBrk="1" latinLnBrk="0" hangingPunct="1">
        <a:defRPr sz="618" kern="1200">
          <a:solidFill>
            <a:schemeClr val="tx1"/>
          </a:solidFill>
          <a:latin typeface="+mn-lt"/>
          <a:ea typeface="+mn-ea"/>
          <a:cs typeface="+mn-cs"/>
        </a:defRPr>
      </a:lvl7pPr>
      <a:lvl8pPr marL="1799130" algn="l" defTabSz="514037" rtl="0" eaLnBrk="1" latinLnBrk="0" hangingPunct="1">
        <a:defRPr sz="618" kern="1200">
          <a:solidFill>
            <a:schemeClr val="tx1"/>
          </a:solidFill>
          <a:latin typeface="+mn-lt"/>
          <a:ea typeface="+mn-ea"/>
          <a:cs typeface="+mn-cs"/>
        </a:defRPr>
      </a:lvl8pPr>
      <a:lvl9pPr marL="2056148" algn="l" defTabSz="514037" rtl="0" eaLnBrk="1" latinLnBrk="0" hangingPunct="1">
        <a:defRPr sz="618"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7">
          <p15:clr>
            <a:srgbClr val="F26B43"/>
          </p15:clr>
        </p15:guide>
        <p15:guide id="2" pos="4103">
          <p15:clr>
            <a:srgbClr val="F26B43"/>
          </p15:clr>
        </p15:guide>
        <p15:guide id="3" orient="horz" pos="948">
          <p15:clr>
            <a:srgbClr val="F26B43"/>
          </p15:clr>
        </p15:guide>
        <p15:guide id="4" orient="horz" pos="5117">
          <p15:clr>
            <a:srgbClr val="F26B43"/>
          </p15:clr>
        </p15:guide>
        <p15:guide id="5" pos="7301" userDrawn="1">
          <p15:clr>
            <a:srgbClr val="F26B43"/>
          </p15:clr>
        </p15:guide>
        <p15:guide id="6" pos="384" userDrawn="1">
          <p15:clr>
            <a:srgbClr val="F26B43"/>
          </p15:clr>
        </p15:guide>
        <p15:guide id="7" orient="horz" pos="187" userDrawn="1">
          <p15:clr>
            <a:srgbClr val="F26B43"/>
          </p15:clr>
        </p15:guide>
        <p15:guide id="8" orient="horz" pos="709" userDrawn="1">
          <p15:clr>
            <a:srgbClr val="F26B43"/>
          </p15:clr>
        </p15:guide>
        <p15:guide id="9" orient="horz" pos="3838" userDrawn="1">
          <p15:clr>
            <a:srgbClr val="F26B43"/>
          </p15:clr>
        </p15:guide>
        <p15:guide id="10" orient="horz" pos="4156" userDrawn="1">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graphicFrame>
        <p:nvGraphicFramePr>
          <p:cNvPr id="12" name="Object 11" hidden="1"/>
          <p:cNvGraphicFramePr>
            <a:graphicFrameLocks noChangeAspect="1"/>
          </p:cNvGraphicFramePr>
          <p:nvPr>
            <p:custDataLst>
              <p:tags r:id="rId7"/>
            </p:custDataLst>
            <p:extLst>
              <p:ext uri="{D42A27DB-BD31-4B8C-83A1-F6EECF244321}">
                <p14:modId xmlns:p14="http://schemas.microsoft.com/office/powerpoint/2010/main" val="353936845"/>
              </p:ext>
            </p:extLst>
          </p:nvPr>
        </p:nvGraphicFramePr>
        <p:xfrm>
          <a:off x="1" y="0"/>
          <a:ext cx="211777" cy="158750"/>
        </p:xfrm>
        <a:graphic>
          <a:graphicData uri="http://schemas.openxmlformats.org/presentationml/2006/ole">
            <mc:AlternateContent xmlns:mc="http://schemas.openxmlformats.org/markup-compatibility/2006">
              <mc:Choice xmlns:v="urn:schemas-microsoft-com:vml" Requires="v">
                <p:oleObj name="think-cell Slide" r:id="rId9" imgW="360" imgH="360" progId="TCLayout.ActiveDocument.1">
                  <p:embed/>
                </p:oleObj>
              </mc:Choice>
              <mc:Fallback>
                <p:oleObj name="think-cell Slide" r:id="rId9" imgW="360" imgH="360" progId="TCLayout.ActiveDocument.1">
                  <p:embed/>
                  <p:pic>
                    <p:nvPicPr>
                      <p:cNvPr id="12" name="Object 11" hidden="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 y="0"/>
                        <a:ext cx="211777" cy="158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Rectangle 2" hidden="1">
            <a:extLst>
              <a:ext uri="{FF2B5EF4-FFF2-40B4-BE49-F238E27FC236}">
                <a16:creationId xmlns:a16="http://schemas.microsoft.com/office/drawing/2014/main" id="{FD7F7BCE-D4D1-435A-A519-2212B9AD6F35}"/>
              </a:ext>
            </a:extLst>
          </p:cNvPr>
          <p:cNvSpPr/>
          <p:nvPr>
            <p:custDataLst>
              <p:tags r:id="rId8"/>
            </p:custDataLst>
          </p:nvPr>
        </p:nvSpPr>
        <p:spPr>
          <a:xfrm>
            <a:off x="1" y="0"/>
            <a:ext cx="211777"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rtl="0"/>
            <a:endParaRPr lang="es-ES_tradnl" sz="1800" b="1" i="0" baseline="0">
              <a:latin typeface="Arial" panose="020B0604020202020204" pitchFamily="34" charset="0"/>
              <a:ea typeface="+mj-ea"/>
              <a:cs typeface="Arial" panose="020B0604020202020204" pitchFamily="34" charset="0"/>
              <a:sym typeface="Arial" panose="020B0604020202020204" pitchFamily="34" charset="0"/>
            </a:endParaRPr>
          </a:p>
        </p:txBody>
      </p:sp>
      <p:sp>
        <p:nvSpPr>
          <p:cNvPr id="1026" name="Rectangle 2"/>
          <p:cNvSpPr>
            <a:spLocks noGrp="1" noChangeArrowheads="1"/>
          </p:cNvSpPr>
          <p:nvPr>
            <p:ph type="title"/>
          </p:nvPr>
        </p:nvSpPr>
        <p:spPr bwMode="auto">
          <a:xfrm>
            <a:off x="609919" y="200025"/>
            <a:ext cx="10982750" cy="863600"/>
          </a:xfrm>
          <a:prstGeom prst="rect">
            <a:avLst/>
          </a:prstGeom>
          <a:noFill/>
          <a:ln w="9525">
            <a:noFill/>
            <a:miter lim="800000"/>
            <a:headEnd/>
            <a:tailEnd/>
          </a:ln>
          <a:effectLst/>
        </p:spPr>
        <p:txBody>
          <a:bodyPr vert="horz" wrap="square" lIns="0" tIns="36000" rIns="0" bIns="0" numCol="1" anchor="ctr" anchorCtr="0" compatLnSpc="1">
            <a:prstTxWarp prst="textNoShape">
              <a:avLst/>
            </a:prstTxWarp>
          </a:bodyPr>
          <a:lstStyle/>
          <a:p>
            <a:pPr lvl="0"/>
            <a:r>
              <a:rPr lang="en-US" noProof="0"/>
              <a:t>Click to edit Master title style</a:t>
            </a:r>
            <a:endParaRPr lang="es-ES_tradnl" noProof="0"/>
          </a:p>
        </p:txBody>
      </p:sp>
      <p:sp>
        <p:nvSpPr>
          <p:cNvPr id="1027" name="Rectangle 3"/>
          <p:cNvSpPr>
            <a:spLocks noGrp="1" noChangeArrowheads="1"/>
          </p:cNvSpPr>
          <p:nvPr>
            <p:ph type="body" idx="1"/>
          </p:nvPr>
        </p:nvSpPr>
        <p:spPr bwMode="auto">
          <a:xfrm>
            <a:off x="607807" y="1412880"/>
            <a:ext cx="10984867" cy="45196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s-ES_tradnl" noProof="0"/>
          </a:p>
        </p:txBody>
      </p:sp>
      <p:sp>
        <p:nvSpPr>
          <p:cNvPr id="1033" name="Rectangle 9"/>
          <p:cNvSpPr>
            <a:spLocks noChangeArrowheads="1"/>
          </p:cNvSpPr>
          <p:nvPr/>
        </p:nvSpPr>
        <p:spPr bwMode="auto">
          <a:xfrm>
            <a:off x="609919" y="6419850"/>
            <a:ext cx="885228" cy="196850"/>
          </a:xfrm>
          <a:prstGeom prst="rect">
            <a:avLst/>
          </a:prstGeom>
          <a:noFill/>
          <a:ln w="9525">
            <a:noFill/>
            <a:miter lim="800000"/>
            <a:headEnd/>
            <a:tailEnd/>
          </a:ln>
          <a:effectLst/>
        </p:spPr>
        <p:txBody>
          <a:bodyPr lIns="0" tIns="0" rIns="0" bIns="0"/>
          <a:lstStyle/>
          <a:p>
            <a:pPr rtl="0" fontAlgn="base">
              <a:spcBef>
                <a:spcPct val="0"/>
              </a:spcBef>
              <a:spcAft>
                <a:spcPct val="0"/>
              </a:spcAft>
            </a:pPr>
            <a:r>
              <a:rPr lang="es-ES_tradnl" sz="1100" noProof="0">
                <a:solidFill>
                  <a:srgbClr val="646464"/>
                </a:solidFill>
                <a:latin typeface="EYInterstate" panose="02000503020000020004" pitchFamily="2" charset="0"/>
                <a:cs typeface="Arial" charset="0"/>
              </a:rPr>
              <a:t>Page </a:t>
            </a:r>
            <a:fld id="{92377386-EE50-4FE3-9EAA-3F82571A0486}" type="slidenum">
              <a:rPr lang="es-ES_tradnl" sz="1100" noProof="0" smtClean="0">
                <a:solidFill>
                  <a:srgbClr val="646464"/>
                </a:solidFill>
                <a:latin typeface="EYInterstate" panose="02000503020000020004" pitchFamily="2" charset="0"/>
                <a:cs typeface="Arial" charset="0"/>
              </a:rPr>
              <a:pPr rtl="0" fontAlgn="base">
                <a:spcBef>
                  <a:spcPct val="0"/>
                </a:spcBef>
                <a:spcAft>
                  <a:spcPct val="0"/>
                </a:spcAft>
              </a:pPr>
              <a:t>‹#›</a:t>
            </a:fld>
            <a:endParaRPr lang="es-ES_tradnl" sz="1100" noProof="0">
              <a:solidFill>
                <a:srgbClr val="646464"/>
              </a:solidFill>
              <a:latin typeface="EYInterstate" panose="02000503020000020004" pitchFamily="2" charset="0"/>
              <a:cs typeface="Arial" charset="0"/>
            </a:endParaRPr>
          </a:p>
        </p:txBody>
      </p:sp>
      <p:sp>
        <p:nvSpPr>
          <p:cNvPr id="1034" name="Line 10"/>
          <p:cNvSpPr>
            <a:spLocks noChangeShapeType="1"/>
          </p:cNvSpPr>
          <p:nvPr/>
        </p:nvSpPr>
        <p:spPr bwMode="auto">
          <a:xfrm>
            <a:off x="607800" y="1042988"/>
            <a:ext cx="10978515" cy="0"/>
          </a:xfrm>
          <a:prstGeom prst="line">
            <a:avLst/>
          </a:prstGeom>
          <a:noFill/>
          <a:ln w="19050">
            <a:solidFill>
              <a:srgbClr val="FFE600"/>
            </a:solidFill>
            <a:round/>
            <a:headEnd/>
            <a:tailEnd/>
          </a:ln>
          <a:effectLst/>
        </p:spPr>
        <p:txBody>
          <a:bodyPr wrap="none" anchor="ctr"/>
          <a:lstStyle/>
          <a:p>
            <a:pPr rtl="0" eaLnBrk="1" fontAlgn="base">
              <a:spcBef>
                <a:spcPct val="0"/>
              </a:spcBef>
              <a:spcAft>
                <a:spcPct val="0"/>
              </a:spcAft>
            </a:pPr>
            <a:endParaRPr lang="es-ES_tradnl" sz="1800" noProof="0">
              <a:solidFill>
                <a:schemeClr val="tx1">
                  <a:lumMod val="50000"/>
                </a:schemeClr>
              </a:solidFill>
              <a:cs typeface="Arial"/>
            </a:endParaRPr>
          </a:p>
        </p:txBody>
      </p:sp>
      <p:sp>
        <p:nvSpPr>
          <p:cNvPr id="1035" name="Line 11"/>
          <p:cNvSpPr>
            <a:spLocks noChangeShapeType="1"/>
          </p:cNvSpPr>
          <p:nvPr/>
        </p:nvSpPr>
        <p:spPr bwMode="auto">
          <a:xfrm>
            <a:off x="607800" y="6243638"/>
            <a:ext cx="10978515" cy="0"/>
          </a:xfrm>
          <a:prstGeom prst="line">
            <a:avLst/>
          </a:prstGeom>
          <a:noFill/>
          <a:ln w="3175">
            <a:solidFill>
              <a:srgbClr val="646464"/>
            </a:solidFill>
            <a:round/>
            <a:headEnd/>
            <a:tailEnd/>
          </a:ln>
          <a:effectLst/>
        </p:spPr>
        <p:txBody>
          <a:bodyPr wrap="none" anchor="ctr"/>
          <a:lstStyle/>
          <a:p>
            <a:pPr rtl="0" eaLnBrk="1" fontAlgn="base">
              <a:spcBef>
                <a:spcPct val="0"/>
              </a:spcBef>
              <a:spcAft>
                <a:spcPct val="0"/>
              </a:spcAft>
            </a:pPr>
            <a:endParaRPr lang="es-ES_tradnl" sz="1800" noProof="0">
              <a:solidFill>
                <a:srgbClr val="646464"/>
              </a:solidFill>
              <a:cs typeface="Arial"/>
            </a:endParaRPr>
          </a:p>
        </p:txBody>
      </p:sp>
      <p:grpSp>
        <p:nvGrpSpPr>
          <p:cNvPr id="14" name="Group 13"/>
          <p:cNvGrpSpPr/>
          <p:nvPr/>
        </p:nvGrpSpPr>
        <p:grpSpPr bwMode="gray">
          <a:xfrm>
            <a:off x="11245355" y="6419868"/>
            <a:ext cx="340972" cy="204787"/>
            <a:chOff x="8348663" y="6450013"/>
            <a:chExt cx="338137" cy="204787"/>
          </a:xfrm>
          <a:solidFill>
            <a:srgbClr val="808080"/>
          </a:solidFill>
        </p:grpSpPr>
        <p:sp>
          <p:nvSpPr>
            <p:cNvPr id="15" name="Freeform 5"/>
            <p:cNvSpPr>
              <a:spLocks/>
            </p:cNvSpPr>
            <p:nvPr/>
          </p:nvSpPr>
          <p:spPr bwMode="gray">
            <a:xfrm>
              <a:off x="8348663" y="6450013"/>
              <a:ext cx="163512" cy="204787"/>
            </a:xfrm>
            <a:custGeom>
              <a:avLst/>
              <a:gdLst/>
              <a:ahLst/>
              <a:cxnLst>
                <a:cxn ang="0">
                  <a:pos x="39" y="78"/>
                </a:cxn>
                <a:cxn ang="0">
                  <a:pos x="85" y="78"/>
                </a:cxn>
                <a:cxn ang="0">
                  <a:pos x="85" y="51"/>
                </a:cxn>
                <a:cxn ang="0">
                  <a:pos x="39" y="51"/>
                </a:cxn>
                <a:cxn ang="0">
                  <a:pos x="39" y="30"/>
                </a:cxn>
                <a:cxn ang="0">
                  <a:pos x="90" y="30"/>
                </a:cxn>
                <a:cxn ang="0">
                  <a:pos x="73" y="0"/>
                </a:cxn>
                <a:cxn ang="0">
                  <a:pos x="0" y="0"/>
                </a:cxn>
                <a:cxn ang="0">
                  <a:pos x="0" y="129"/>
                </a:cxn>
                <a:cxn ang="0">
                  <a:pos x="103" y="129"/>
                </a:cxn>
                <a:cxn ang="0">
                  <a:pos x="103" y="99"/>
                </a:cxn>
                <a:cxn ang="0">
                  <a:pos x="39" y="99"/>
                </a:cxn>
                <a:cxn ang="0">
                  <a:pos x="39" y="78"/>
                </a:cxn>
              </a:cxnLst>
              <a:rect l="0" t="0" r="r" b="b"/>
              <a:pathLst>
                <a:path w="103" h="129">
                  <a:moveTo>
                    <a:pt x="39" y="78"/>
                  </a:moveTo>
                  <a:lnTo>
                    <a:pt x="85" y="78"/>
                  </a:lnTo>
                  <a:lnTo>
                    <a:pt x="85" y="51"/>
                  </a:lnTo>
                  <a:lnTo>
                    <a:pt x="39" y="51"/>
                  </a:lnTo>
                  <a:lnTo>
                    <a:pt x="39" y="30"/>
                  </a:lnTo>
                  <a:lnTo>
                    <a:pt x="90" y="30"/>
                  </a:lnTo>
                  <a:lnTo>
                    <a:pt x="73" y="0"/>
                  </a:lnTo>
                  <a:lnTo>
                    <a:pt x="0" y="0"/>
                  </a:lnTo>
                  <a:lnTo>
                    <a:pt x="0" y="129"/>
                  </a:lnTo>
                  <a:lnTo>
                    <a:pt x="103" y="129"/>
                  </a:lnTo>
                  <a:lnTo>
                    <a:pt x="103" y="99"/>
                  </a:lnTo>
                  <a:lnTo>
                    <a:pt x="39" y="99"/>
                  </a:lnTo>
                  <a:lnTo>
                    <a:pt x="39" y="7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rtl="0" eaLnBrk="1" fontAlgn="base">
                <a:spcBef>
                  <a:spcPct val="0"/>
                </a:spcBef>
                <a:spcAft>
                  <a:spcPct val="0"/>
                </a:spcAft>
              </a:pPr>
              <a:endParaRPr lang="es-ES_tradnl" sz="1800" noProof="0">
                <a:solidFill>
                  <a:srgbClr val="646464"/>
                </a:solidFill>
              </a:endParaRPr>
            </a:p>
          </p:txBody>
        </p:sp>
        <p:sp>
          <p:nvSpPr>
            <p:cNvPr id="16" name="Freeform 6"/>
            <p:cNvSpPr>
              <a:spLocks/>
            </p:cNvSpPr>
            <p:nvPr/>
          </p:nvSpPr>
          <p:spPr bwMode="gray">
            <a:xfrm>
              <a:off x="8483600" y="6450013"/>
              <a:ext cx="203200" cy="204787"/>
            </a:xfrm>
            <a:custGeom>
              <a:avLst/>
              <a:gdLst/>
              <a:ahLst/>
              <a:cxnLst>
                <a:cxn ang="0">
                  <a:pos x="86" y="0"/>
                </a:cxn>
                <a:cxn ang="0">
                  <a:pos x="64" y="42"/>
                </a:cxn>
                <a:cxn ang="0">
                  <a:pos x="42" y="0"/>
                </a:cxn>
                <a:cxn ang="0">
                  <a:pos x="0" y="0"/>
                </a:cxn>
                <a:cxn ang="0">
                  <a:pos x="45" y="78"/>
                </a:cxn>
                <a:cxn ang="0">
                  <a:pos x="45" y="129"/>
                </a:cxn>
                <a:cxn ang="0">
                  <a:pos x="83" y="129"/>
                </a:cxn>
                <a:cxn ang="0">
                  <a:pos x="83" y="78"/>
                </a:cxn>
                <a:cxn ang="0">
                  <a:pos x="128" y="0"/>
                </a:cxn>
                <a:cxn ang="0">
                  <a:pos x="86" y="0"/>
                </a:cxn>
              </a:cxnLst>
              <a:rect l="0" t="0" r="r" b="b"/>
              <a:pathLst>
                <a:path w="128" h="129">
                  <a:moveTo>
                    <a:pt x="86" y="0"/>
                  </a:moveTo>
                  <a:lnTo>
                    <a:pt x="64" y="42"/>
                  </a:lnTo>
                  <a:lnTo>
                    <a:pt x="42" y="0"/>
                  </a:lnTo>
                  <a:lnTo>
                    <a:pt x="0" y="0"/>
                  </a:lnTo>
                  <a:lnTo>
                    <a:pt x="45" y="78"/>
                  </a:lnTo>
                  <a:lnTo>
                    <a:pt x="45" y="129"/>
                  </a:lnTo>
                  <a:lnTo>
                    <a:pt x="83" y="129"/>
                  </a:lnTo>
                  <a:lnTo>
                    <a:pt x="83" y="78"/>
                  </a:lnTo>
                  <a:lnTo>
                    <a:pt x="128" y="0"/>
                  </a:lnTo>
                  <a:lnTo>
                    <a:pt x="8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pPr algn="ctr" rtl="0" eaLnBrk="1" fontAlgn="base">
                <a:spcBef>
                  <a:spcPct val="0"/>
                </a:spcBef>
                <a:spcAft>
                  <a:spcPct val="0"/>
                </a:spcAft>
              </a:pPr>
              <a:endParaRPr lang="es-ES_tradnl" sz="1800" noProof="0">
                <a:solidFill>
                  <a:srgbClr val="646464"/>
                </a:solidFill>
              </a:endParaRPr>
            </a:p>
          </p:txBody>
        </p:sp>
      </p:grpSp>
      <p:sp>
        <p:nvSpPr>
          <p:cNvPr id="18" name="Text Box 4"/>
          <p:cNvSpPr txBox="1">
            <a:spLocks noChangeArrowheads="1"/>
          </p:cNvSpPr>
          <p:nvPr/>
        </p:nvSpPr>
        <p:spPr bwMode="auto">
          <a:xfrm>
            <a:off x="4398158" y="6518275"/>
            <a:ext cx="3489641" cy="149656"/>
          </a:xfrm>
          <a:prstGeom prst="rect">
            <a:avLst/>
          </a:prstGeom>
          <a:noFill/>
          <a:ln w="12700">
            <a:noFill/>
            <a:miter lim="800000"/>
            <a:headEnd type="none" w="sm" len="sm"/>
            <a:tailEnd type="none" w="sm" len="sm"/>
          </a:ln>
          <a:effectLst/>
        </p:spPr>
        <p:txBody>
          <a:bodyPr lIns="0" tIns="0" rIns="0" bIns="0" anchor="b">
            <a:spAutoFit/>
          </a:bodyPr>
          <a:lstStyle/>
          <a:p>
            <a:pPr algn="ctr" rtl="0" eaLnBrk="1" hangingPunct="1">
              <a:lnSpc>
                <a:spcPts val="1300"/>
              </a:lnSpc>
              <a:defRPr/>
            </a:pPr>
            <a:r>
              <a:rPr lang="es-ES_tradnl" altLang="es-ES" sz="800">
                <a:solidFill>
                  <a:srgbClr val="646464"/>
                </a:solidFill>
                <a:latin typeface="EYInterstate" panose="02000503020000020004" pitchFamily="2" charset="0"/>
              </a:rPr>
              <a:t>® </a:t>
            </a:r>
            <a:r>
              <a:rPr lang="es-ES_tradnl" altLang="es-ES" sz="800" err="1">
                <a:solidFill>
                  <a:srgbClr val="646464"/>
                </a:solidFill>
                <a:latin typeface="EYInterstate" panose="02000503020000020004" pitchFamily="2" charset="0"/>
              </a:rPr>
              <a:t>All</a:t>
            </a:r>
            <a:r>
              <a:rPr lang="es-ES_tradnl" altLang="es-ES" sz="800">
                <a:solidFill>
                  <a:srgbClr val="646464"/>
                </a:solidFill>
                <a:latin typeface="EYInterstate" panose="02000503020000020004" pitchFamily="2" charset="0"/>
              </a:rPr>
              <a:t> </a:t>
            </a:r>
            <a:r>
              <a:rPr lang="es-ES_tradnl" altLang="es-ES" sz="800" err="1">
                <a:solidFill>
                  <a:srgbClr val="646464"/>
                </a:solidFill>
                <a:latin typeface="EYInterstate" panose="02000503020000020004" pitchFamily="2" charset="0"/>
              </a:rPr>
              <a:t>rights</a:t>
            </a:r>
            <a:r>
              <a:rPr lang="es-ES_tradnl" altLang="es-ES" sz="800">
                <a:solidFill>
                  <a:srgbClr val="646464"/>
                </a:solidFill>
                <a:latin typeface="EYInterstate" panose="02000503020000020004" pitchFamily="2" charset="0"/>
              </a:rPr>
              <a:t> </a:t>
            </a:r>
            <a:r>
              <a:rPr lang="es-ES_tradnl" altLang="es-ES" sz="800" err="1">
                <a:solidFill>
                  <a:srgbClr val="646464"/>
                </a:solidFill>
                <a:latin typeface="EYInterstate" panose="02000503020000020004" pitchFamily="2" charset="0"/>
              </a:rPr>
              <a:t>Reserved</a:t>
            </a:r>
            <a:r>
              <a:rPr lang="es-ES_tradnl" altLang="es-ES" sz="800">
                <a:solidFill>
                  <a:srgbClr val="646464"/>
                </a:solidFill>
                <a:latin typeface="EYInterstate" panose="02000503020000020004" pitchFamily="2" charset="0"/>
              </a:rPr>
              <a:t> EY 2023</a:t>
            </a:r>
          </a:p>
        </p:txBody>
      </p:sp>
      <p:sp>
        <p:nvSpPr>
          <p:cNvPr id="2" name="TextBox 1"/>
          <p:cNvSpPr txBox="1"/>
          <p:nvPr/>
        </p:nvSpPr>
        <p:spPr>
          <a:xfrm>
            <a:off x="2070369" y="6345970"/>
            <a:ext cx="8145223" cy="215444"/>
          </a:xfrm>
          <a:prstGeom prst="rect">
            <a:avLst/>
          </a:prstGeom>
          <a:noFill/>
        </p:spPr>
        <p:txBody>
          <a:bodyPr wrap="square" rtlCol="0">
            <a:spAutoFit/>
          </a:bodyPr>
          <a:lstStyle/>
          <a:p>
            <a:pPr marL="0" indent="0" algn="ctr" defTabSz="1043056" rtl="0">
              <a:buSzPct val="70000"/>
              <a:buFont typeface="Arial" charset="0"/>
              <a:buNone/>
            </a:pPr>
            <a:r>
              <a:rPr lang="es-ES_tradnl" sz="800" kern="0" noProof="0">
                <a:solidFill>
                  <a:srgbClr val="646464"/>
                </a:solidFill>
                <a:latin typeface="EYInterstate" panose="02000503020000020004" pitchFamily="2" charset="0"/>
                <a:ea typeface="+mn-ea"/>
                <a:cs typeface="Arial" panose="020B0604020202020204" pitchFamily="34" charset="0"/>
              </a:rPr>
              <a:t>Alianza por la Epilepsia – Propuesta profesional</a:t>
            </a:r>
          </a:p>
        </p:txBody>
      </p:sp>
      <p:sp>
        <p:nvSpPr>
          <p:cNvPr id="17" name="TextBox 7">
            <a:extLst>
              <a:ext uri="{FF2B5EF4-FFF2-40B4-BE49-F238E27FC236}">
                <a16:creationId xmlns:a16="http://schemas.microsoft.com/office/drawing/2014/main" id="{83C5D34B-D9A4-461A-ABC4-B5A667A2ECD0}"/>
              </a:ext>
            </a:extLst>
          </p:cNvPr>
          <p:cNvSpPr txBox="1">
            <a:spLocks noChangeArrowheads="1"/>
          </p:cNvSpPr>
          <p:nvPr/>
        </p:nvSpPr>
        <p:spPr bwMode="auto">
          <a:xfrm>
            <a:off x="7539258" y="-11113"/>
            <a:ext cx="4659092" cy="276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r" rtl="0" eaLnBrk="1" hangingPunct="1">
              <a:defRPr/>
            </a:pPr>
            <a:r>
              <a:rPr lang="es-ES_tradnl" altLang="es-ES" sz="1200" b="1">
                <a:solidFill>
                  <a:srgbClr val="FFE600"/>
                </a:solidFill>
                <a:cs typeface="Arial" panose="020B0604020202020204" pitchFamily="34" charset="0"/>
              </a:rPr>
              <a:t>PRIVADO Y CONFIDENCIAL</a:t>
            </a:r>
          </a:p>
        </p:txBody>
      </p:sp>
      <p:grpSp>
        <p:nvGrpSpPr>
          <p:cNvPr id="4" name="Group 4">
            <a:extLst>
              <a:ext uri="{FF2B5EF4-FFF2-40B4-BE49-F238E27FC236}">
                <a16:creationId xmlns:a16="http://schemas.microsoft.com/office/drawing/2014/main" id="{DD9DBC87-E66F-546E-5B7D-FC0614F8269B}"/>
              </a:ext>
            </a:extLst>
          </p:cNvPr>
          <p:cNvGrpSpPr>
            <a:grpSpLocks noChangeAspect="1"/>
          </p:cNvGrpSpPr>
          <p:nvPr userDrawn="1"/>
        </p:nvGrpSpPr>
        <p:grpSpPr bwMode="auto">
          <a:xfrm>
            <a:off x="11287125" y="6356350"/>
            <a:ext cx="303213" cy="311150"/>
            <a:chOff x="7110" y="4004"/>
            <a:chExt cx="191" cy="196"/>
          </a:xfrm>
        </p:grpSpPr>
        <p:sp>
          <p:nvSpPr>
            <p:cNvPr id="5" name="Freeform 5">
              <a:extLst>
                <a:ext uri="{FF2B5EF4-FFF2-40B4-BE49-F238E27FC236}">
                  <a16:creationId xmlns:a16="http://schemas.microsoft.com/office/drawing/2014/main" id="{D4E5E15A-3B18-89EC-7F77-E2443C647554}"/>
                </a:ext>
              </a:extLst>
            </p:cNvPr>
            <p:cNvSpPr>
              <a:spLocks/>
            </p:cNvSpPr>
            <p:nvPr userDrawn="1"/>
          </p:nvSpPr>
          <p:spPr bwMode="auto">
            <a:xfrm>
              <a:off x="7110" y="4004"/>
              <a:ext cx="191" cy="70"/>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6" name="Freeform 6">
              <a:extLst>
                <a:ext uri="{FF2B5EF4-FFF2-40B4-BE49-F238E27FC236}">
                  <a16:creationId xmlns:a16="http://schemas.microsoft.com/office/drawing/2014/main" id="{9EB6EC44-52F5-232F-1B04-D6708F716350}"/>
                </a:ext>
              </a:extLst>
            </p:cNvPr>
            <p:cNvSpPr>
              <a:spLocks/>
            </p:cNvSpPr>
            <p:nvPr userDrawn="1"/>
          </p:nvSpPr>
          <p:spPr bwMode="auto">
            <a:xfrm>
              <a:off x="7111" y="4103"/>
              <a:ext cx="78" cy="97"/>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7" name="Freeform 7">
              <a:extLst>
                <a:ext uri="{FF2B5EF4-FFF2-40B4-BE49-F238E27FC236}">
                  <a16:creationId xmlns:a16="http://schemas.microsoft.com/office/drawing/2014/main" id="{8FF350E9-1C3B-03EB-3A65-7C57D8C27C30}"/>
                </a:ext>
              </a:extLst>
            </p:cNvPr>
            <p:cNvSpPr>
              <a:spLocks/>
            </p:cNvSpPr>
            <p:nvPr userDrawn="1"/>
          </p:nvSpPr>
          <p:spPr bwMode="auto">
            <a:xfrm>
              <a:off x="7176" y="4103"/>
              <a:ext cx="96" cy="97"/>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rgbClr val="2E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spTree>
    <p:extLst>
      <p:ext uri="{BB962C8B-B14F-4D97-AF65-F5344CB8AC3E}">
        <p14:creationId xmlns:p14="http://schemas.microsoft.com/office/powerpoint/2010/main" val="3277920420"/>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Lst>
  <p:hf hdr="0" dt="0"/>
  <p:txStyles>
    <p:titleStyle>
      <a:lvl1pPr algn="l" rtl="0" eaLnBrk="1" fontAlgn="base" hangingPunct="1">
        <a:lnSpc>
          <a:spcPct val="85000"/>
        </a:lnSpc>
        <a:spcBef>
          <a:spcPct val="0"/>
        </a:spcBef>
        <a:spcAft>
          <a:spcPct val="0"/>
        </a:spcAft>
        <a:defRPr sz="1800" b="1">
          <a:solidFill>
            <a:schemeClr val="tx1"/>
          </a:solidFill>
          <a:latin typeface="+mj-lt"/>
          <a:ea typeface="+mj-ea"/>
          <a:cs typeface="Arial"/>
        </a:defRPr>
      </a:lvl1pPr>
      <a:lvl2pPr algn="l" rtl="0" eaLnBrk="1" fontAlgn="base" hangingPunct="1">
        <a:lnSpc>
          <a:spcPct val="85000"/>
        </a:lnSpc>
        <a:spcBef>
          <a:spcPct val="0"/>
        </a:spcBef>
        <a:spcAft>
          <a:spcPct val="0"/>
        </a:spcAft>
        <a:defRPr sz="3000" b="1">
          <a:solidFill>
            <a:srgbClr val="646464"/>
          </a:solidFill>
          <a:latin typeface="Arial" charset="0"/>
        </a:defRPr>
      </a:lvl2pPr>
      <a:lvl3pPr algn="l" rtl="0" eaLnBrk="1" fontAlgn="base" hangingPunct="1">
        <a:lnSpc>
          <a:spcPct val="85000"/>
        </a:lnSpc>
        <a:spcBef>
          <a:spcPct val="0"/>
        </a:spcBef>
        <a:spcAft>
          <a:spcPct val="0"/>
        </a:spcAft>
        <a:defRPr sz="3000" b="1">
          <a:solidFill>
            <a:srgbClr val="646464"/>
          </a:solidFill>
          <a:latin typeface="Arial" charset="0"/>
        </a:defRPr>
      </a:lvl3pPr>
      <a:lvl4pPr algn="l" rtl="0" eaLnBrk="1" fontAlgn="base" hangingPunct="1">
        <a:lnSpc>
          <a:spcPct val="85000"/>
        </a:lnSpc>
        <a:spcBef>
          <a:spcPct val="0"/>
        </a:spcBef>
        <a:spcAft>
          <a:spcPct val="0"/>
        </a:spcAft>
        <a:defRPr sz="3000" b="1">
          <a:solidFill>
            <a:srgbClr val="646464"/>
          </a:solidFill>
          <a:latin typeface="Arial" charset="0"/>
        </a:defRPr>
      </a:lvl4pPr>
      <a:lvl5pPr algn="l" rtl="0" eaLnBrk="1" fontAlgn="base" hangingPunct="1">
        <a:lnSpc>
          <a:spcPct val="85000"/>
        </a:lnSpc>
        <a:spcBef>
          <a:spcPct val="0"/>
        </a:spcBef>
        <a:spcAft>
          <a:spcPct val="0"/>
        </a:spcAft>
        <a:defRPr sz="3000" b="1">
          <a:solidFill>
            <a:srgbClr val="646464"/>
          </a:solidFill>
          <a:latin typeface="Arial" charset="0"/>
        </a:defRPr>
      </a:lvl5pPr>
      <a:lvl6pPr marL="457200" algn="l" rtl="0" eaLnBrk="1" fontAlgn="base" hangingPunct="1">
        <a:lnSpc>
          <a:spcPct val="85000"/>
        </a:lnSpc>
        <a:spcBef>
          <a:spcPct val="0"/>
        </a:spcBef>
        <a:spcAft>
          <a:spcPct val="0"/>
        </a:spcAft>
        <a:defRPr sz="3000" b="1">
          <a:solidFill>
            <a:srgbClr val="646464"/>
          </a:solidFill>
          <a:latin typeface="Arial" charset="0"/>
        </a:defRPr>
      </a:lvl6pPr>
      <a:lvl7pPr marL="914400" algn="l" rtl="0" eaLnBrk="1" fontAlgn="base" hangingPunct="1">
        <a:lnSpc>
          <a:spcPct val="85000"/>
        </a:lnSpc>
        <a:spcBef>
          <a:spcPct val="0"/>
        </a:spcBef>
        <a:spcAft>
          <a:spcPct val="0"/>
        </a:spcAft>
        <a:defRPr sz="3000" b="1">
          <a:solidFill>
            <a:srgbClr val="646464"/>
          </a:solidFill>
          <a:latin typeface="Arial" charset="0"/>
        </a:defRPr>
      </a:lvl7pPr>
      <a:lvl8pPr marL="1371600" algn="l" rtl="0" eaLnBrk="1" fontAlgn="base" hangingPunct="1">
        <a:lnSpc>
          <a:spcPct val="85000"/>
        </a:lnSpc>
        <a:spcBef>
          <a:spcPct val="0"/>
        </a:spcBef>
        <a:spcAft>
          <a:spcPct val="0"/>
        </a:spcAft>
        <a:defRPr sz="3000" b="1">
          <a:solidFill>
            <a:srgbClr val="646464"/>
          </a:solidFill>
          <a:latin typeface="Arial" charset="0"/>
        </a:defRPr>
      </a:lvl8pPr>
      <a:lvl9pPr marL="1828800" algn="l" rtl="0" eaLnBrk="1" fontAlgn="base" hangingPunct="1">
        <a:lnSpc>
          <a:spcPct val="85000"/>
        </a:lnSpc>
        <a:spcBef>
          <a:spcPct val="0"/>
        </a:spcBef>
        <a:spcAft>
          <a:spcPct val="0"/>
        </a:spcAft>
        <a:defRPr sz="3000" b="1">
          <a:solidFill>
            <a:srgbClr val="646464"/>
          </a:solidFill>
          <a:latin typeface="Arial" charset="0"/>
        </a:defRPr>
      </a:lvl9pPr>
    </p:titleStyle>
    <p:bodyStyle>
      <a:lvl1pPr marL="360363" indent="-360363" algn="l" rtl="0" eaLnBrk="1" fontAlgn="base" hangingPunct="1">
        <a:spcBef>
          <a:spcPct val="20000"/>
        </a:spcBef>
        <a:spcAft>
          <a:spcPct val="0"/>
        </a:spcAft>
        <a:buClr>
          <a:srgbClr val="FFE600"/>
        </a:buClr>
        <a:buSzPct val="75000"/>
        <a:buFont typeface="Arial" charset="0"/>
        <a:buChar char="►"/>
        <a:defRPr sz="2400">
          <a:solidFill>
            <a:schemeClr val="tx1">
              <a:lumMod val="50000"/>
            </a:schemeClr>
          </a:solidFill>
          <a:latin typeface="+mn-lt"/>
          <a:ea typeface="+mn-ea"/>
          <a:cs typeface="Arial"/>
        </a:defRPr>
      </a:lvl1pPr>
      <a:lvl2pPr marL="717550" indent="-355600" algn="l" rtl="0" eaLnBrk="1" fontAlgn="base" hangingPunct="1">
        <a:spcBef>
          <a:spcPct val="20000"/>
        </a:spcBef>
        <a:spcAft>
          <a:spcPct val="0"/>
        </a:spcAft>
        <a:buClr>
          <a:srgbClr val="FFE600"/>
        </a:buClr>
        <a:buSzPct val="75000"/>
        <a:buFont typeface="Arial" charset="0"/>
        <a:buChar char="►"/>
        <a:defRPr sz="2000">
          <a:solidFill>
            <a:schemeClr val="tx1">
              <a:lumMod val="50000"/>
            </a:schemeClr>
          </a:solidFill>
          <a:latin typeface="+mn-lt"/>
          <a:cs typeface="Arial"/>
        </a:defRPr>
      </a:lvl2pPr>
      <a:lvl3pPr marL="1081088" indent="-361950" algn="l" rtl="0" eaLnBrk="1" fontAlgn="base" hangingPunct="1">
        <a:spcBef>
          <a:spcPct val="20000"/>
        </a:spcBef>
        <a:spcAft>
          <a:spcPct val="0"/>
        </a:spcAft>
        <a:buClr>
          <a:srgbClr val="FFE600"/>
        </a:buClr>
        <a:buSzPct val="75000"/>
        <a:buFont typeface="Arial" charset="0"/>
        <a:buChar char="►"/>
        <a:defRPr>
          <a:solidFill>
            <a:schemeClr val="tx1">
              <a:lumMod val="50000"/>
            </a:schemeClr>
          </a:solidFill>
          <a:latin typeface="+mn-lt"/>
          <a:cs typeface="Arial"/>
        </a:defRPr>
      </a:lvl3pPr>
      <a:lvl4pPr marL="1441450" indent="-358775" algn="l" rtl="0" eaLnBrk="1" fontAlgn="base" hangingPunct="1">
        <a:spcBef>
          <a:spcPct val="20000"/>
        </a:spcBef>
        <a:spcAft>
          <a:spcPct val="0"/>
        </a:spcAft>
        <a:buClr>
          <a:srgbClr val="FFE600"/>
        </a:buClr>
        <a:buSzPct val="75000"/>
        <a:buFont typeface="Arial" charset="0"/>
        <a:buChar char="►"/>
        <a:defRPr sz="1600">
          <a:solidFill>
            <a:schemeClr val="tx1">
              <a:lumMod val="50000"/>
            </a:schemeClr>
          </a:solidFill>
          <a:latin typeface="+mn-lt"/>
          <a:cs typeface="Arial"/>
        </a:defRPr>
      </a:lvl4pPr>
      <a:lvl5pPr marL="1800225" indent="-357188" algn="l" rtl="0" eaLnBrk="1" fontAlgn="base" hangingPunct="1">
        <a:spcBef>
          <a:spcPct val="20000"/>
        </a:spcBef>
        <a:spcAft>
          <a:spcPct val="0"/>
        </a:spcAft>
        <a:buClr>
          <a:srgbClr val="FFE600"/>
        </a:buClr>
        <a:buSzPct val="75000"/>
        <a:buFont typeface="Arial" charset="0"/>
        <a:buChar char="►"/>
        <a:defRPr sz="1600">
          <a:solidFill>
            <a:schemeClr val="tx1">
              <a:lumMod val="50000"/>
            </a:schemeClr>
          </a:solidFill>
          <a:latin typeface="+mn-lt"/>
          <a:cs typeface="Arial"/>
        </a:defRPr>
      </a:lvl5pPr>
      <a:lvl6pPr marL="2257425" indent="-357188" algn="l" rtl="0" eaLnBrk="1" fontAlgn="base" hangingPunct="1">
        <a:spcBef>
          <a:spcPct val="20000"/>
        </a:spcBef>
        <a:spcAft>
          <a:spcPct val="0"/>
        </a:spcAft>
        <a:buClr>
          <a:srgbClr val="FFD200"/>
        </a:buClr>
        <a:buSzPct val="75000"/>
        <a:buFont typeface="Arial" charset="0"/>
        <a:buChar char="►"/>
        <a:defRPr sz="1600">
          <a:solidFill>
            <a:srgbClr val="646464"/>
          </a:solidFill>
          <a:latin typeface="+mn-lt"/>
        </a:defRPr>
      </a:lvl6pPr>
      <a:lvl7pPr marL="2714625" indent="-357188" algn="l" rtl="0" eaLnBrk="1" fontAlgn="base" hangingPunct="1">
        <a:spcBef>
          <a:spcPct val="20000"/>
        </a:spcBef>
        <a:spcAft>
          <a:spcPct val="0"/>
        </a:spcAft>
        <a:buClr>
          <a:srgbClr val="FFD200"/>
        </a:buClr>
        <a:buSzPct val="75000"/>
        <a:buFont typeface="Arial" charset="0"/>
        <a:buChar char="►"/>
        <a:defRPr sz="1600">
          <a:solidFill>
            <a:srgbClr val="646464"/>
          </a:solidFill>
          <a:latin typeface="+mn-lt"/>
        </a:defRPr>
      </a:lvl7pPr>
      <a:lvl8pPr marL="3171825" indent="-357188" algn="l" rtl="0" eaLnBrk="1" fontAlgn="base" hangingPunct="1">
        <a:spcBef>
          <a:spcPct val="20000"/>
        </a:spcBef>
        <a:spcAft>
          <a:spcPct val="0"/>
        </a:spcAft>
        <a:buClr>
          <a:srgbClr val="FFD200"/>
        </a:buClr>
        <a:buSzPct val="75000"/>
        <a:buFont typeface="Arial" charset="0"/>
        <a:buChar char="►"/>
        <a:defRPr sz="1600">
          <a:solidFill>
            <a:srgbClr val="646464"/>
          </a:solidFill>
          <a:latin typeface="+mn-lt"/>
        </a:defRPr>
      </a:lvl8pPr>
      <a:lvl9pPr marL="3629025" indent="-357188" algn="l" rtl="0" eaLnBrk="1" fontAlgn="base" hangingPunct="1">
        <a:spcBef>
          <a:spcPct val="20000"/>
        </a:spcBef>
        <a:spcAft>
          <a:spcPct val="0"/>
        </a:spcAft>
        <a:buClr>
          <a:srgbClr val="FFD200"/>
        </a:buClr>
        <a:buSzPct val="75000"/>
        <a:buFont typeface="Arial" charset="0"/>
        <a:buChar char="►"/>
        <a:defRPr sz="1600">
          <a:solidFill>
            <a:srgbClr val="646464"/>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301" userDrawn="1">
          <p15:clr>
            <a:srgbClr val="F26B43"/>
          </p15:clr>
        </p15:guide>
        <p15:guide id="2" pos="384" userDrawn="1">
          <p15:clr>
            <a:srgbClr val="F26B43"/>
          </p15:clr>
        </p15:guide>
        <p15:guide id="3" orient="horz" pos="187" userDrawn="1">
          <p15:clr>
            <a:srgbClr val="F26B43"/>
          </p15:clr>
        </p15:guide>
        <p15:guide id="4" orient="horz" pos="709" userDrawn="1">
          <p15:clr>
            <a:srgbClr val="F26B43"/>
          </p15:clr>
        </p15:guide>
        <p15:guide id="5" orient="horz" pos="3838" userDrawn="1">
          <p15:clr>
            <a:srgbClr val="F26B43"/>
          </p15:clr>
        </p15:guide>
        <p15:guide id="6" orient="horz" pos="4156" userDrawn="1">
          <p15:clr>
            <a:srgbClr val="F26B43"/>
          </p15:clr>
        </p15:guide>
      </p15:sldGuideLst>
    </p:ext>
  </p:extLst>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A7638E-A83A-4BAD-8DA4-A8AEDDEE13D4}"/>
              </a:ext>
            </a:extLst>
          </p:cNvPr>
          <p:cNvGraphicFramePr>
            <a:graphicFrameLocks noChangeAspect="1"/>
          </p:cNvGraphicFramePr>
          <p:nvPr>
            <p:custDataLst>
              <p:tags r:id="rId8"/>
            </p:custDataLst>
            <p:extLst>
              <p:ext uri="{D42A27DB-BD31-4B8C-83A1-F6EECF244321}">
                <p14:modId xmlns:p14="http://schemas.microsoft.com/office/powerpoint/2010/main" val="29177024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0" imgW="306" imgH="306" progId="TCLayout.ActiveDocument.1">
                  <p:embed/>
                </p:oleObj>
              </mc:Choice>
              <mc:Fallback>
                <p:oleObj name="think-cell Slide" r:id="rId10" imgW="306" imgH="306" progId="TCLayout.ActiveDocument.1">
                  <p:embed/>
                  <p:pic>
                    <p:nvPicPr>
                      <p:cNvPr id="5" name="Object 4" hidden="1">
                        <a:extLst>
                          <a:ext uri="{FF2B5EF4-FFF2-40B4-BE49-F238E27FC236}">
                            <a16:creationId xmlns:a16="http://schemas.microsoft.com/office/drawing/2014/main" id="{60A7638E-A83A-4BAD-8DA4-A8AEDDEE13D4}"/>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0EF8F37F-E738-4C14-B7B6-CAB9C13BEEEC}"/>
              </a:ext>
            </a:extLst>
          </p:cNvPr>
          <p:cNvSpPr/>
          <p:nvPr>
            <p:custDataLst>
              <p:tags r:id="rId9"/>
            </p:custDataLst>
          </p:nvPr>
        </p:nvSpPr>
        <p:spPr>
          <a:xfrm>
            <a:off x="0" y="0"/>
            <a:ext cx="158750" cy="158750"/>
          </a:xfrm>
          <a:prstGeom prst="rect">
            <a:avLst/>
          </a:prstGeom>
          <a:solidFill>
            <a:schemeClr val="accent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rtl="0"/>
            <a:endParaRPr kumimoji="0" lang="en-US" sz="2199" b="0" i="0" u="none" cap="none" baseline="0">
              <a:solidFill>
                <a:schemeClr val="tx1"/>
              </a:solidFill>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Placeholder 1"/>
          <p:cNvSpPr>
            <a:spLocks noGrp="1"/>
          </p:cNvSpPr>
          <p:nvPr>
            <p:ph type="title"/>
          </p:nvPr>
        </p:nvSpPr>
        <p:spPr>
          <a:xfrm>
            <a:off x="609919" y="269600"/>
            <a:ext cx="10978515" cy="590880"/>
          </a:xfrm>
          <a:prstGeom prst="rect">
            <a:avLst/>
          </a:prstGeom>
        </p:spPr>
        <p:txBody>
          <a:bodyPr vert="horz" lIns="0" tIns="0" rIns="0" bIns="0" rtlCol="0" anchor="t" anchorCtr="0">
            <a:noAutofit/>
          </a:bodyPr>
          <a:lstStyle/>
          <a:p>
            <a:r>
              <a:rPr lang="en-US"/>
              <a:t>Click to edit Master title style</a:t>
            </a:r>
            <a:endParaRPr lang="en-GB"/>
          </a:p>
        </p:txBody>
      </p:sp>
      <p:sp>
        <p:nvSpPr>
          <p:cNvPr id="18" name="TextBox 17">
            <a:extLst>
              <a:ext uri="{FF2B5EF4-FFF2-40B4-BE49-F238E27FC236}">
                <a16:creationId xmlns:a16="http://schemas.microsoft.com/office/drawing/2014/main" id="{84F0543D-5895-4F15-9AD6-423DC79B212B}"/>
              </a:ext>
            </a:extLst>
          </p:cNvPr>
          <p:cNvSpPr txBox="1"/>
          <p:nvPr/>
        </p:nvSpPr>
        <p:spPr>
          <a:xfrm>
            <a:off x="9841222" y="6565114"/>
            <a:ext cx="395942" cy="123111"/>
          </a:xfrm>
          <a:prstGeom prst="rect">
            <a:avLst/>
          </a:prstGeom>
          <a:noFill/>
        </p:spPr>
        <p:txBody>
          <a:bodyPr wrap="none" lIns="0" tIns="0" rIns="0" bIns="0" rtlCol="0" anchor="b">
            <a:spAutoFit/>
          </a:bodyPr>
          <a:lstStyle/>
          <a:p>
            <a:pPr marL="0" marR="0" indent="0" algn="l" defTabSz="913943" rtl="0" eaLnBrk="1" fontAlgn="auto" latinLnBrk="0" hangingPunct="1">
              <a:lnSpc>
                <a:spcPct val="100000"/>
              </a:lnSpc>
              <a:spcBef>
                <a:spcPts val="0"/>
              </a:spcBef>
              <a:spcAft>
                <a:spcPts val="0"/>
              </a:spcAft>
              <a:buClrTx/>
              <a:buSzTx/>
              <a:buFontTx/>
              <a:buNone/>
              <a:tabLst/>
              <a:defRPr/>
            </a:pPr>
            <a:r>
              <a:rPr lang="en-GB" sz="800">
                <a:solidFill>
                  <a:schemeClr val="bg1"/>
                </a:solidFill>
                <a:latin typeface="+mn-lt"/>
                <a:sym typeface="Arial" panose="020B0604020202020204" pitchFamily="34" charset="0"/>
              </a:rPr>
              <a:t>Page </a:t>
            </a:r>
            <a:fld id="{9AE4D82F-B047-469B-AC52-A46321747EAF}" type="slidenum">
              <a:rPr lang="en-GB" sz="800" smtClean="0">
                <a:solidFill>
                  <a:schemeClr val="bg1"/>
                </a:solidFill>
                <a:latin typeface="+mn-lt"/>
                <a:sym typeface="Arial" panose="020B0604020202020204" pitchFamily="34" charset="0"/>
              </a:rPr>
              <a:pPr marL="0" marR="0" indent="0" algn="l" defTabSz="913943" rtl="0" eaLnBrk="1" fontAlgn="auto" latinLnBrk="0" hangingPunct="1">
                <a:lnSpc>
                  <a:spcPct val="100000"/>
                </a:lnSpc>
                <a:spcBef>
                  <a:spcPts val="0"/>
                </a:spcBef>
                <a:spcAft>
                  <a:spcPts val="0"/>
                </a:spcAft>
                <a:buClrTx/>
                <a:buSzTx/>
                <a:buFontTx/>
                <a:buNone/>
                <a:tabLst/>
                <a:defRPr/>
              </a:pPr>
              <a:t>‹#›</a:t>
            </a:fld>
            <a:endParaRPr lang="en-GB" sz="800">
              <a:solidFill>
                <a:schemeClr val="bg1"/>
              </a:solidFill>
              <a:latin typeface="+mn-lt"/>
              <a:sym typeface="Arial" panose="020B0604020202020204" pitchFamily="34" charset="0"/>
            </a:endParaRPr>
          </a:p>
        </p:txBody>
      </p:sp>
      <p:grpSp>
        <p:nvGrpSpPr>
          <p:cNvPr id="19" name="Group 18">
            <a:extLst>
              <a:ext uri="{FF2B5EF4-FFF2-40B4-BE49-F238E27FC236}">
                <a16:creationId xmlns:a16="http://schemas.microsoft.com/office/drawing/2014/main" id="{E5FF8F2A-9422-420C-B50E-588E96C8CB1E}"/>
              </a:ext>
            </a:extLst>
          </p:cNvPr>
          <p:cNvGrpSpPr>
            <a:grpSpLocks noChangeAspect="1"/>
          </p:cNvGrpSpPr>
          <p:nvPr/>
        </p:nvGrpSpPr>
        <p:grpSpPr>
          <a:xfrm>
            <a:off x="10630248" y="6359354"/>
            <a:ext cx="955612" cy="308551"/>
            <a:chOff x="2703513" y="2332038"/>
            <a:chExt cx="6784975" cy="2190751"/>
          </a:xfrm>
        </p:grpSpPr>
        <p:sp>
          <p:nvSpPr>
            <p:cNvPr id="20" name="Freeform 115">
              <a:extLst>
                <a:ext uri="{FF2B5EF4-FFF2-40B4-BE49-F238E27FC236}">
                  <a16:creationId xmlns:a16="http://schemas.microsoft.com/office/drawing/2014/main" id="{5C20A05E-7CB6-4514-8190-653E999CC8A1}"/>
                </a:ext>
              </a:extLst>
            </p:cNvPr>
            <p:cNvSpPr>
              <a:spLocks noEditPoints="1"/>
            </p:cNvSpPr>
            <p:nvPr/>
          </p:nvSpPr>
          <p:spPr bwMode="auto">
            <a:xfrm>
              <a:off x="4829176" y="3757613"/>
              <a:ext cx="554038" cy="754063"/>
            </a:xfrm>
            <a:custGeom>
              <a:avLst/>
              <a:gdLst>
                <a:gd name="T0" fmla="*/ 118 w 148"/>
                <a:gd name="T1" fmla="*/ 63 h 201"/>
                <a:gd name="T2" fmla="*/ 115 w 148"/>
                <a:gd name="T3" fmla="*/ 48 h 201"/>
                <a:gd name="T4" fmla="*/ 108 w 148"/>
                <a:gd name="T5" fmla="*/ 37 h 201"/>
                <a:gd name="T6" fmla="*/ 98 w 148"/>
                <a:gd name="T7" fmla="*/ 31 h 201"/>
                <a:gd name="T8" fmla="*/ 83 w 148"/>
                <a:gd name="T9" fmla="*/ 28 h 201"/>
                <a:gd name="T10" fmla="*/ 30 w 148"/>
                <a:gd name="T11" fmla="*/ 28 h 201"/>
                <a:gd name="T12" fmla="*/ 30 w 148"/>
                <a:gd name="T13" fmla="*/ 98 h 201"/>
                <a:gd name="T14" fmla="*/ 83 w 148"/>
                <a:gd name="T15" fmla="*/ 98 h 201"/>
                <a:gd name="T16" fmla="*/ 109 w 148"/>
                <a:gd name="T17" fmla="*/ 88 h 201"/>
                <a:gd name="T18" fmla="*/ 118 w 148"/>
                <a:gd name="T19" fmla="*/ 63 h 201"/>
                <a:gd name="T20" fmla="*/ 148 w 148"/>
                <a:gd name="T21" fmla="*/ 63 h 201"/>
                <a:gd name="T22" fmla="*/ 144 w 148"/>
                <a:gd name="T23" fmla="*/ 90 h 201"/>
                <a:gd name="T24" fmla="*/ 130 w 148"/>
                <a:gd name="T25" fmla="*/ 110 h 201"/>
                <a:gd name="T26" fmla="*/ 109 w 148"/>
                <a:gd name="T27" fmla="*/ 122 h 201"/>
                <a:gd name="T28" fmla="*/ 82 w 148"/>
                <a:gd name="T29" fmla="*/ 126 h 201"/>
                <a:gd name="T30" fmla="*/ 30 w 148"/>
                <a:gd name="T31" fmla="*/ 126 h 201"/>
                <a:gd name="T32" fmla="*/ 30 w 148"/>
                <a:gd name="T33" fmla="*/ 201 h 201"/>
                <a:gd name="T34" fmla="*/ 0 w 148"/>
                <a:gd name="T35" fmla="*/ 201 h 201"/>
                <a:gd name="T36" fmla="*/ 0 w 148"/>
                <a:gd name="T37" fmla="*/ 0 h 201"/>
                <a:gd name="T38" fmla="*/ 84 w 148"/>
                <a:gd name="T39" fmla="*/ 0 h 201"/>
                <a:gd name="T40" fmla="*/ 110 w 148"/>
                <a:gd name="T41" fmla="*/ 4 h 201"/>
                <a:gd name="T42" fmla="*/ 130 w 148"/>
                <a:gd name="T43" fmla="*/ 16 h 201"/>
                <a:gd name="T44" fmla="*/ 144 w 148"/>
                <a:gd name="T45" fmla="*/ 35 h 201"/>
                <a:gd name="T46" fmla="*/ 148 w 148"/>
                <a:gd name="T47" fmla="*/ 63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48" h="201">
                  <a:moveTo>
                    <a:pt x="118" y="63"/>
                  </a:moveTo>
                  <a:cubicBezTo>
                    <a:pt x="118" y="57"/>
                    <a:pt x="117" y="52"/>
                    <a:pt x="115" y="48"/>
                  </a:cubicBezTo>
                  <a:cubicBezTo>
                    <a:pt x="114" y="44"/>
                    <a:pt x="111" y="40"/>
                    <a:pt x="108" y="37"/>
                  </a:cubicBezTo>
                  <a:cubicBezTo>
                    <a:pt x="105" y="34"/>
                    <a:pt x="102" y="32"/>
                    <a:pt x="98" y="31"/>
                  </a:cubicBezTo>
                  <a:cubicBezTo>
                    <a:pt x="93" y="29"/>
                    <a:pt x="89" y="28"/>
                    <a:pt x="83" y="28"/>
                  </a:cubicBezTo>
                  <a:cubicBezTo>
                    <a:pt x="30" y="28"/>
                    <a:pt x="30" y="28"/>
                    <a:pt x="30" y="28"/>
                  </a:cubicBezTo>
                  <a:cubicBezTo>
                    <a:pt x="30" y="98"/>
                    <a:pt x="30" y="98"/>
                    <a:pt x="30" y="98"/>
                  </a:cubicBezTo>
                  <a:cubicBezTo>
                    <a:pt x="83" y="98"/>
                    <a:pt x="83" y="98"/>
                    <a:pt x="83" y="98"/>
                  </a:cubicBezTo>
                  <a:cubicBezTo>
                    <a:pt x="95" y="98"/>
                    <a:pt x="104" y="94"/>
                    <a:pt x="109" y="88"/>
                  </a:cubicBezTo>
                  <a:cubicBezTo>
                    <a:pt x="115" y="82"/>
                    <a:pt x="118" y="74"/>
                    <a:pt x="118" y="63"/>
                  </a:cubicBezTo>
                  <a:moveTo>
                    <a:pt x="148" y="63"/>
                  </a:moveTo>
                  <a:cubicBezTo>
                    <a:pt x="148" y="73"/>
                    <a:pt x="147" y="82"/>
                    <a:pt x="144" y="90"/>
                  </a:cubicBezTo>
                  <a:cubicBezTo>
                    <a:pt x="140" y="98"/>
                    <a:pt x="136" y="104"/>
                    <a:pt x="130" y="110"/>
                  </a:cubicBezTo>
                  <a:cubicBezTo>
                    <a:pt x="124" y="115"/>
                    <a:pt x="117" y="119"/>
                    <a:pt x="109" y="122"/>
                  </a:cubicBezTo>
                  <a:cubicBezTo>
                    <a:pt x="101" y="124"/>
                    <a:pt x="92" y="126"/>
                    <a:pt x="82" y="126"/>
                  </a:cubicBezTo>
                  <a:cubicBezTo>
                    <a:pt x="30" y="126"/>
                    <a:pt x="30" y="126"/>
                    <a:pt x="30" y="126"/>
                  </a:cubicBezTo>
                  <a:cubicBezTo>
                    <a:pt x="30" y="201"/>
                    <a:pt x="30" y="201"/>
                    <a:pt x="30" y="201"/>
                  </a:cubicBezTo>
                  <a:cubicBezTo>
                    <a:pt x="0" y="201"/>
                    <a:pt x="0" y="201"/>
                    <a:pt x="0" y="201"/>
                  </a:cubicBezTo>
                  <a:cubicBezTo>
                    <a:pt x="0" y="0"/>
                    <a:pt x="0" y="0"/>
                    <a:pt x="0" y="0"/>
                  </a:cubicBezTo>
                  <a:cubicBezTo>
                    <a:pt x="84" y="0"/>
                    <a:pt x="84" y="0"/>
                    <a:pt x="84" y="0"/>
                  </a:cubicBezTo>
                  <a:cubicBezTo>
                    <a:pt x="93" y="0"/>
                    <a:pt x="102" y="1"/>
                    <a:pt x="110" y="4"/>
                  </a:cubicBezTo>
                  <a:cubicBezTo>
                    <a:pt x="117" y="7"/>
                    <a:pt x="124" y="11"/>
                    <a:pt x="130" y="16"/>
                  </a:cubicBezTo>
                  <a:cubicBezTo>
                    <a:pt x="136" y="21"/>
                    <a:pt x="140" y="28"/>
                    <a:pt x="144" y="35"/>
                  </a:cubicBezTo>
                  <a:cubicBezTo>
                    <a:pt x="147" y="43"/>
                    <a:pt x="148" y="52"/>
                    <a:pt x="148" y="63"/>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21" name="Freeform 116">
              <a:extLst>
                <a:ext uri="{FF2B5EF4-FFF2-40B4-BE49-F238E27FC236}">
                  <a16:creationId xmlns:a16="http://schemas.microsoft.com/office/drawing/2014/main" id="{2906F4E8-7C8C-492D-AE92-6123472DE42E}"/>
                </a:ext>
              </a:extLst>
            </p:cNvPr>
            <p:cNvSpPr>
              <a:spLocks noEditPoints="1"/>
            </p:cNvSpPr>
            <p:nvPr/>
          </p:nvSpPr>
          <p:spPr bwMode="auto">
            <a:xfrm>
              <a:off x="5421313" y="3933826"/>
              <a:ext cx="457200" cy="588963"/>
            </a:xfrm>
            <a:custGeom>
              <a:avLst/>
              <a:gdLst>
                <a:gd name="T0" fmla="*/ 93 w 122"/>
                <a:gd name="T1" fmla="*/ 89 h 157"/>
                <a:gd name="T2" fmla="*/ 86 w 122"/>
                <a:gd name="T3" fmla="*/ 86 h 157"/>
                <a:gd name="T4" fmla="*/ 79 w 122"/>
                <a:gd name="T5" fmla="*/ 85 h 157"/>
                <a:gd name="T6" fmla="*/ 70 w 122"/>
                <a:gd name="T7" fmla="*/ 83 h 157"/>
                <a:gd name="T8" fmla="*/ 59 w 122"/>
                <a:gd name="T9" fmla="*/ 83 h 157"/>
                <a:gd name="T10" fmla="*/ 36 w 122"/>
                <a:gd name="T11" fmla="*/ 89 h 157"/>
                <a:gd name="T12" fmla="*/ 28 w 122"/>
                <a:gd name="T13" fmla="*/ 105 h 157"/>
                <a:gd name="T14" fmla="*/ 31 w 122"/>
                <a:gd name="T15" fmla="*/ 117 h 157"/>
                <a:gd name="T16" fmla="*/ 37 w 122"/>
                <a:gd name="T17" fmla="*/ 124 h 157"/>
                <a:gd name="T18" fmla="*/ 45 w 122"/>
                <a:gd name="T19" fmla="*/ 129 h 157"/>
                <a:gd name="T20" fmla="*/ 57 w 122"/>
                <a:gd name="T21" fmla="*/ 130 h 157"/>
                <a:gd name="T22" fmla="*/ 68 w 122"/>
                <a:gd name="T23" fmla="*/ 128 h 157"/>
                <a:gd name="T24" fmla="*/ 79 w 122"/>
                <a:gd name="T25" fmla="*/ 124 h 157"/>
                <a:gd name="T26" fmla="*/ 87 w 122"/>
                <a:gd name="T27" fmla="*/ 118 h 157"/>
                <a:gd name="T28" fmla="*/ 93 w 122"/>
                <a:gd name="T29" fmla="*/ 111 h 157"/>
                <a:gd name="T30" fmla="*/ 93 w 122"/>
                <a:gd name="T31" fmla="*/ 89 h 157"/>
                <a:gd name="T32" fmla="*/ 93 w 122"/>
                <a:gd name="T33" fmla="*/ 154 h 157"/>
                <a:gd name="T34" fmla="*/ 93 w 122"/>
                <a:gd name="T35" fmla="*/ 139 h 157"/>
                <a:gd name="T36" fmla="*/ 84 w 122"/>
                <a:gd name="T37" fmla="*/ 147 h 157"/>
                <a:gd name="T38" fmla="*/ 76 w 122"/>
                <a:gd name="T39" fmla="*/ 151 h 157"/>
                <a:gd name="T40" fmla="*/ 66 w 122"/>
                <a:gd name="T41" fmla="*/ 155 h 157"/>
                <a:gd name="T42" fmla="*/ 52 w 122"/>
                <a:gd name="T43" fmla="*/ 157 h 157"/>
                <a:gd name="T44" fmla="*/ 34 w 122"/>
                <a:gd name="T45" fmla="*/ 154 h 157"/>
                <a:gd name="T46" fmla="*/ 17 w 122"/>
                <a:gd name="T47" fmla="*/ 145 h 157"/>
                <a:gd name="T48" fmla="*/ 5 w 122"/>
                <a:gd name="T49" fmla="*/ 130 h 157"/>
                <a:gd name="T50" fmla="*/ 0 w 122"/>
                <a:gd name="T51" fmla="*/ 106 h 157"/>
                <a:gd name="T52" fmla="*/ 5 w 122"/>
                <a:gd name="T53" fmla="*/ 84 h 157"/>
                <a:gd name="T54" fmla="*/ 17 w 122"/>
                <a:gd name="T55" fmla="*/ 69 h 157"/>
                <a:gd name="T56" fmla="*/ 36 w 122"/>
                <a:gd name="T57" fmla="*/ 60 h 157"/>
                <a:gd name="T58" fmla="*/ 60 w 122"/>
                <a:gd name="T59" fmla="*/ 57 h 157"/>
                <a:gd name="T60" fmla="*/ 80 w 122"/>
                <a:gd name="T61" fmla="*/ 59 h 157"/>
                <a:gd name="T62" fmla="*/ 93 w 122"/>
                <a:gd name="T63" fmla="*/ 63 h 157"/>
                <a:gd name="T64" fmla="*/ 93 w 122"/>
                <a:gd name="T65" fmla="*/ 52 h 157"/>
                <a:gd name="T66" fmla="*/ 86 w 122"/>
                <a:gd name="T67" fmla="*/ 33 h 157"/>
                <a:gd name="T68" fmla="*/ 65 w 122"/>
                <a:gd name="T69" fmla="*/ 26 h 157"/>
                <a:gd name="T70" fmla="*/ 44 w 122"/>
                <a:gd name="T71" fmla="*/ 29 h 157"/>
                <a:gd name="T72" fmla="*/ 26 w 122"/>
                <a:gd name="T73" fmla="*/ 36 h 157"/>
                <a:gd name="T74" fmla="*/ 14 w 122"/>
                <a:gd name="T75" fmla="*/ 14 h 157"/>
                <a:gd name="T76" fmla="*/ 38 w 122"/>
                <a:gd name="T77" fmla="*/ 3 h 157"/>
                <a:gd name="T78" fmla="*/ 66 w 122"/>
                <a:gd name="T79" fmla="*/ 0 h 157"/>
                <a:gd name="T80" fmla="*/ 89 w 122"/>
                <a:gd name="T81" fmla="*/ 3 h 157"/>
                <a:gd name="T82" fmla="*/ 107 w 122"/>
                <a:gd name="T83" fmla="*/ 12 h 157"/>
                <a:gd name="T84" fmla="*/ 118 w 122"/>
                <a:gd name="T85" fmla="*/ 28 h 157"/>
                <a:gd name="T86" fmla="*/ 122 w 122"/>
                <a:gd name="T87" fmla="*/ 51 h 157"/>
                <a:gd name="T88" fmla="*/ 122 w 122"/>
                <a:gd name="T89" fmla="*/ 154 h 157"/>
                <a:gd name="T90" fmla="*/ 93 w 122"/>
                <a:gd name="T91" fmla="*/ 154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 h="157">
                  <a:moveTo>
                    <a:pt x="93" y="89"/>
                  </a:moveTo>
                  <a:cubicBezTo>
                    <a:pt x="91" y="88"/>
                    <a:pt x="88" y="87"/>
                    <a:pt x="86" y="86"/>
                  </a:cubicBezTo>
                  <a:cubicBezTo>
                    <a:pt x="84" y="86"/>
                    <a:pt x="81" y="85"/>
                    <a:pt x="79" y="85"/>
                  </a:cubicBezTo>
                  <a:cubicBezTo>
                    <a:pt x="77" y="84"/>
                    <a:pt x="74" y="84"/>
                    <a:pt x="70" y="83"/>
                  </a:cubicBezTo>
                  <a:cubicBezTo>
                    <a:pt x="67" y="83"/>
                    <a:pt x="63" y="83"/>
                    <a:pt x="59" y="83"/>
                  </a:cubicBezTo>
                  <a:cubicBezTo>
                    <a:pt x="50" y="83"/>
                    <a:pt x="42" y="85"/>
                    <a:pt x="36" y="89"/>
                  </a:cubicBezTo>
                  <a:cubicBezTo>
                    <a:pt x="31" y="93"/>
                    <a:pt x="28" y="98"/>
                    <a:pt x="28" y="105"/>
                  </a:cubicBezTo>
                  <a:cubicBezTo>
                    <a:pt x="28" y="110"/>
                    <a:pt x="29" y="113"/>
                    <a:pt x="31" y="117"/>
                  </a:cubicBezTo>
                  <a:cubicBezTo>
                    <a:pt x="32" y="120"/>
                    <a:pt x="34" y="122"/>
                    <a:pt x="37" y="124"/>
                  </a:cubicBezTo>
                  <a:cubicBezTo>
                    <a:pt x="39" y="126"/>
                    <a:pt x="42" y="128"/>
                    <a:pt x="45" y="129"/>
                  </a:cubicBezTo>
                  <a:cubicBezTo>
                    <a:pt x="48" y="130"/>
                    <a:pt x="52" y="130"/>
                    <a:pt x="57" y="130"/>
                  </a:cubicBezTo>
                  <a:cubicBezTo>
                    <a:pt x="61" y="130"/>
                    <a:pt x="65" y="130"/>
                    <a:pt x="68" y="128"/>
                  </a:cubicBezTo>
                  <a:cubicBezTo>
                    <a:pt x="72" y="127"/>
                    <a:pt x="75" y="126"/>
                    <a:pt x="79" y="124"/>
                  </a:cubicBezTo>
                  <a:cubicBezTo>
                    <a:pt x="82" y="122"/>
                    <a:pt x="85" y="120"/>
                    <a:pt x="87" y="118"/>
                  </a:cubicBezTo>
                  <a:cubicBezTo>
                    <a:pt x="90" y="116"/>
                    <a:pt x="92" y="113"/>
                    <a:pt x="93" y="111"/>
                  </a:cubicBezTo>
                  <a:lnTo>
                    <a:pt x="93" y="89"/>
                  </a:lnTo>
                  <a:close/>
                  <a:moveTo>
                    <a:pt x="93" y="154"/>
                  </a:moveTo>
                  <a:cubicBezTo>
                    <a:pt x="93" y="139"/>
                    <a:pt x="93" y="139"/>
                    <a:pt x="93" y="139"/>
                  </a:cubicBezTo>
                  <a:cubicBezTo>
                    <a:pt x="90" y="142"/>
                    <a:pt x="86" y="145"/>
                    <a:pt x="84" y="147"/>
                  </a:cubicBezTo>
                  <a:cubicBezTo>
                    <a:pt x="81" y="148"/>
                    <a:pt x="79" y="150"/>
                    <a:pt x="76" y="151"/>
                  </a:cubicBezTo>
                  <a:cubicBezTo>
                    <a:pt x="73" y="153"/>
                    <a:pt x="70" y="154"/>
                    <a:pt x="66" y="155"/>
                  </a:cubicBezTo>
                  <a:cubicBezTo>
                    <a:pt x="62" y="156"/>
                    <a:pt x="57" y="157"/>
                    <a:pt x="52" y="157"/>
                  </a:cubicBezTo>
                  <a:cubicBezTo>
                    <a:pt x="46" y="157"/>
                    <a:pt x="40" y="156"/>
                    <a:pt x="34" y="154"/>
                  </a:cubicBezTo>
                  <a:cubicBezTo>
                    <a:pt x="28" y="152"/>
                    <a:pt x="22" y="149"/>
                    <a:pt x="17" y="145"/>
                  </a:cubicBezTo>
                  <a:cubicBezTo>
                    <a:pt x="12" y="141"/>
                    <a:pt x="8" y="136"/>
                    <a:pt x="5" y="130"/>
                  </a:cubicBezTo>
                  <a:cubicBezTo>
                    <a:pt x="2" y="123"/>
                    <a:pt x="0" y="115"/>
                    <a:pt x="0" y="106"/>
                  </a:cubicBezTo>
                  <a:cubicBezTo>
                    <a:pt x="0" y="98"/>
                    <a:pt x="2" y="90"/>
                    <a:pt x="5" y="84"/>
                  </a:cubicBezTo>
                  <a:cubicBezTo>
                    <a:pt x="8" y="78"/>
                    <a:pt x="12" y="73"/>
                    <a:pt x="17" y="69"/>
                  </a:cubicBezTo>
                  <a:cubicBezTo>
                    <a:pt x="23" y="65"/>
                    <a:pt x="29" y="62"/>
                    <a:pt x="36" y="60"/>
                  </a:cubicBezTo>
                  <a:cubicBezTo>
                    <a:pt x="44" y="58"/>
                    <a:pt x="51" y="57"/>
                    <a:pt x="60" y="57"/>
                  </a:cubicBezTo>
                  <a:cubicBezTo>
                    <a:pt x="68" y="57"/>
                    <a:pt x="75" y="58"/>
                    <a:pt x="80" y="59"/>
                  </a:cubicBezTo>
                  <a:cubicBezTo>
                    <a:pt x="85" y="60"/>
                    <a:pt x="90" y="61"/>
                    <a:pt x="93" y="63"/>
                  </a:cubicBezTo>
                  <a:cubicBezTo>
                    <a:pt x="93" y="52"/>
                    <a:pt x="93" y="52"/>
                    <a:pt x="93" y="52"/>
                  </a:cubicBezTo>
                  <a:cubicBezTo>
                    <a:pt x="93" y="44"/>
                    <a:pt x="91" y="37"/>
                    <a:pt x="86" y="33"/>
                  </a:cubicBezTo>
                  <a:cubicBezTo>
                    <a:pt x="81" y="29"/>
                    <a:pt x="74" y="26"/>
                    <a:pt x="65" y="26"/>
                  </a:cubicBezTo>
                  <a:cubicBezTo>
                    <a:pt x="57" y="26"/>
                    <a:pt x="50" y="27"/>
                    <a:pt x="44" y="29"/>
                  </a:cubicBezTo>
                  <a:cubicBezTo>
                    <a:pt x="38" y="30"/>
                    <a:pt x="32" y="33"/>
                    <a:pt x="26" y="36"/>
                  </a:cubicBezTo>
                  <a:cubicBezTo>
                    <a:pt x="14" y="14"/>
                    <a:pt x="14" y="14"/>
                    <a:pt x="14" y="14"/>
                  </a:cubicBezTo>
                  <a:cubicBezTo>
                    <a:pt x="22" y="9"/>
                    <a:pt x="29" y="6"/>
                    <a:pt x="38" y="3"/>
                  </a:cubicBezTo>
                  <a:cubicBezTo>
                    <a:pt x="46" y="1"/>
                    <a:pt x="55" y="0"/>
                    <a:pt x="66" y="0"/>
                  </a:cubicBezTo>
                  <a:cubicBezTo>
                    <a:pt x="74" y="0"/>
                    <a:pt x="82" y="1"/>
                    <a:pt x="89" y="3"/>
                  </a:cubicBezTo>
                  <a:cubicBezTo>
                    <a:pt x="96" y="5"/>
                    <a:pt x="102" y="8"/>
                    <a:pt x="107" y="12"/>
                  </a:cubicBezTo>
                  <a:cubicBezTo>
                    <a:pt x="112" y="17"/>
                    <a:pt x="116" y="22"/>
                    <a:pt x="118" y="28"/>
                  </a:cubicBezTo>
                  <a:cubicBezTo>
                    <a:pt x="121" y="35"/>
                    <a:pt x="122" y="42"/>
                    <a:pt x="122" y="51"/>
                  </a:cubicBezTo>
                  <a:cubicBezTo>
                    <a:pt x="122" y="154"/>
                    <a:pt x="122" y="154"/>
                    <a:pt x="122" y="154"/>
                  </a:cubicBezTo>
                  <a:lnTo>
                    <a:pt x="93"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22" name="Freeform 117">
              <a:extLst>
                <a:ext uri="{FF2B5EF4-FFF2-40B4-BE49-F238E27FC236}">
                  <a16:creationId xmlns:a16="http://schemas.microsoft.com/office/drawing/2014/main" id="{175B30B7-5A53-4168-BFBE-6E4E12C1753D}"/>
                </a:ext>
              </a:extLst>
            </p:cNvPr>
            <p:cNvSpPr>
              <a:spLocks/>
            </p:cNvSpPr>
            <p:nvPr/>
          </p:nvSpPr>
          <p:spPr bwMode="auto">
            <a:xfrm>
              <a:off x="5986463" y="3933826"/>
              <a:ext cx="333375" cy="577850"/>
            </a:xfrm>
            <a:custGeom>
              <a:avLst/>
              <a:gdLst>
                <a:gd name="T0" fmla="*/ 82 w 89"/>
                <a:gd name="T1" fmla="*/ 34 h 154"/>
                <a:gd name="T2" fmla="*/ 72 w 89"/>
                <a:gd name="T3" fmla="*/ 30 h 154"/>
                <a:gd name="T4" fmla="*/ 59 w 89"/>
                <a:gd name="T5" fmla="*/ 29 h 154"/>
                <a:gd name="T6" fmla="*/ 37 w 89"/>
                <a:gd name="T7" fmla="*/ 39 h 154"/>
                <a:gd name="T8" fmla="*/ 30 w 89"/>
                <a:gd name="T9" fmla="*/ 68 h 154"/>
                <a:gd name="T10" fmla="*/ 30 w 89"/>
                <a:gd name="T11" fmla="*/ 154 h 154"/>
                <a:gd name="T12" fmla="*/ 0 w 89"/>
                <a:gd name="T13" fmla="*/ 154 h 154"/>
                <a:gd name="T14" fmla="*/ 0 w 89"/>
                <a:gd name="T15" fmla="*/ 3 h 154"/>
                <a:gd name="T16" fmla="*/ 30 w 89"/>
                <a:gd name="T17" fmla="*/ 3 h 154"/>
                <a:gd name="T18" fmla="*/ 30 w 89"/>
                <a:gd name="T19" fmla="*/ 18 h 154"/>
                <a:gd name="T20" fmla="*/ 36 w 89"/>
                <a:gd name="T21" fmla="*/ 11 h 154"/>
                <a:gd name="T22" fmla="*/ 44 w 89"/>
                <a:gd name="T23" fmla="*/ 5 h 154"/>
                <a:gd name="T24" fmla="*/ 53 w 89"/>
                <a:gd name="T25" fmla="*/ 1 h 154"/>
                <a:gd name="T26" fmla="*/ 64 w 89"/>
                <a:gd name="T27" fmla="*/ 0 h 154"/>
                <a:gd name="T28" fmla="*/ 79 w 89"/>
                <a:gd name="T29" fmla="*/ 2 h 154"/>
                <a:gd name="T30" fmla="*/ 89 w 89"/>
                <a:gd name="T31" fmla="*/ 6 h 154"/>
                <a:gd name="T32" fmla="*/ 82 w 89"/>
                <a:gd name="T33" fmla="*/ 3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9" h="154">
                  <a:moveTo>
                    <a:pt x="82" y="34"/>
                  </a:moveTo>
                  <a:cubicBezTo>
                    <a:pt x="78" y="33"/>
                    <a:pt x="75" y="31"/>
                    <a:pt x="72" y="30"/>
                  </a:cubicBezTo>
                  <a:cubicBezTo>
                    <a:pt x="68" y="29"/>
                    <a:pt x="64" y="29"/>
                    <a:pt x="59" y="29"/>
                  </a:cubicBezTo>
                  <a:cubicBezTo>
                    <a:pt x="50" y="29"/>
                    <a:pt x="42" y="32"/>
                    <a:pt x="37" y="39"/>
                  </a:cubicBezTo>
                  <a:cubicBezTo>
                    <a:pt x="32" y="45"/>
                    <a:pt x="30" y="55"/>
                    <a:pt x="30" y="68"/>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1" y="15"/>
                    <a:pt x="33" y="13"/>
                    <a:pt x="36" y="11"/>
                  </a:cubicBezTo>
                  <a:cubicBezTo>
                    <a:pt x="38" y="8"/>
                    <a:pt x="41" y="7"/>
                    <a:pt x="44" y="5"/>
                  </a:cubicBezTo>
                  <a:cubicBezTo>
                    <a:pt x="47" y="3"/>
                    <a:pt x="50" y="2"/>
                    <a:pt x="53" y="1"/>
                  </a:cubicBezTo>
                  <a:cubicBezTo>
                    <a:pt x="57" y="0"/>
                    <a:pt x="60" y="0"/>
                    <a:pt x="64" y="0"/>
                  </a:cubicBezTo>
                  <a:cubicBezTo>
                    <a:pt x="70" y="0"/>
                    <a:pt x="75" y="1"/>
                    <a:pt x="79" y="2"/>
                  </a:cubicBezTo>
                  <a:cubicBezTo>
                    <a:pt x="83" y="3"/>
                    <a:pt x="87" y="4"/>
                    <a:pt x="89" y="6"/>
                  </a:cubicBezTo>
                  <a:lnTo>
                    <a:pt x="82" y="3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23" name="Freeform 118">
              <a:extLst>
                <a:ext uri="{FF2B5EF4-FFF2-40B4-BE49-F238E27FC236}">
                  <a16:creationId xmlns:a16="http://schemas.microsoft.com/office/drawing/2014/main" id="{135215D0-9FE7-4759-B4E4-4F1CF36CDC9E}"/>
                </a:ext>
              </a:extLst>
            </p:cNvPr>
            <p:cNvSpPr>
              <a:spLocks/>
            </p:cNvSpPr>
            <p:nvPr/>
          </p:nvSpPr>
          <p:spPr bwMode="auto">
            <a:xfrm>
              <a:off x="6388101" y="3727451"/>
              <a:ext cx="325438" cy="795338"/>
            </a:xfrm>
            <a:custGeom>
              <a:avLst/>
              <a:gdLst>
                <a:gd name="T0" fmla="*/ 84 w 87"/>
                <a:gd name="T1" fmla="*/ 205 h 212"/>
                <a:gd name="T2" fmla="*/ 71 w 87"/>
                <a:gd name="T3" fmla="*/ 210 h 212"/>
                <a:gd name="T4" fmla="*/ 55 w 87"/>
                <a:gd name="T5" fmla="*/ 212 h 212"/>
                <a:gd name="T6" fmla="*/ 41 w 87"/>
                <a:gd name="T7" fmla="*/ 210 h 212"/>
                <a:gd name="T8" fmla="*/ 31 w 87"/>
                <a:gd name="T9" fmla="*/ 203 h 212"/>
                <a:gd name="T10" fmla="*/ 24 w 87"/>
                <a:gd name="T11" fmla="*/ 190 h 212"/>
                <a:gd name="T12" fmla="*/ 21 w 87"/>
                <a:gd name="T13" fmla="*/ 172 h 212"/>
                <a:gd name="T14" fmla="*/ 21 w 87"/>
                <a:gd name="T15" fmla="*/ 85 h 212"/>
                <a:gd name="T16" fmla="*/ 0 w 87"/>
                <a:gd name="T17" fmla="*/ 85 h 212"/>
                <a:gd name="T18" fmla="*/ 0 w 87"/>
                <a:gd name="T19" fmla="*/ 58 h 212"/>
                <a:gd name="T20" fmla="*/ 21 w 87"/>
                <a:gd name="T21" fmla="*/ 58 h 212"/>
                <a:gd name="T22" fmla="*/ 21 w 87"/>
                <a:gd name="T23" fmla="*/ 15 h 212"/>
                <a:gd name="T24" fmla="*/ 50 w 87"/>
                <a:gd name="T25" fmla="*/ 0 h 212"/>
                <a:gd name="T26" fmla="*/ 50 w 87"/>
                <a:gd name="T27" fmla="*/ 58 h 212"/>
                <a:gd name="T28" fmla="*/ 87 w 87"/>
                <a:gd name="T29" fmla="*/ 58 h 212"/>
                <a:gd name="T30" fmla="*/ 87 w 87"/>
                <a:gd name="T31" fmla="*/ 85 h 212"/>
                <a:gd name="T32" fmla="*/ 50 w 87"/>
                <a:gd name="T33" fmla="*/ 85 h 212"/>
                <a:gd name="T34" fmla="*/ 50 w 87"/>
                <a:gd name="T35" fmla="*/ 167 h 212"/>
                <a:gd name="T36" fmla="*/ 51 w 87"/>
                <a:gd name="T37" fmla="*/ 176 h 212"/>
                <a:gd name="T38" fmla="*/ 54 w 87"/>
                <a:gd name="T39" fmla="*/ 181 h 212"/>
                <a:gd name="T40" fmla="*/ 59 w 87"/>
                <a:gd name="T41" fmla="*/ 184 h 212"/>
                <a:gd name="T42" fmla="*/ 66 w 87"/>
                <a:gd name="T43" fmla="*/ 185 h 212"/>
                <a:gd name="T44" fmla="*/ 77 w 87"/>
                <a:gd name="T45" fmla="*/ 183 h 212"/>
                <a:gd name="T46" fmla="*/ 87 w 87"/>
                <a:gd name="T47" fmla="*/ 179 h 212"/>
                <a:gd name="T48" fmla="*/ 84 w 87"/>
                <a:gd name="T49" fmla="*/ 205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87" h="212">
                  <a:moveTo>
                    <a:pt x="84" y="205"/>
                  </a:moveTo>
                  <a:cubicBezTo>
                    <a:pt x="80" y="207"/>
                    <a:pt x="76" y="209"/>
                    <a:pt x="71" y="210"/>
                  </a:cubicBezTo>
                  <a:cubicBezTo>
                    <a:pt x="66" y="211"/>
                    <a:pt x="61" y="212"/>
                    <a:pt x="55" y="212"/>
                  </a:cubicBezTo>
                  <a:cubicBezTo>
                    <a:pt x="50" y="212"/>
                    <a:pt x="45" y="211"/>
                    <a:pt x="41" y="210"/>
                  </a:cubicBezTo>
                  <a:cubicBezTo>
                    <a:pt x="38" y="208"/>
                    <a:pt x="34" y="206"/>
                    <a:pt x="31" y="203"/>
                  </a:cubicBezTo>
                  <a:cubicBezTo>
                    <a:pt x="28" y="200"/>
                    <a:pt x="25" y="196"/>
                    <a:pt x="24" y="190"/>
                  </a:cubicBezTo>
                  <a:cubicBezTo>
                    <a:pt x="22" y="185"/>
                    <a:pt x="21" y="179"/>
                    <a:pt x="21" y="172"/>
                  </a:cubicBezTo>
                  <a:cubicBezTo>
                    <a:pt x="21" y="85"/>
                    <a:pt x="21" y="85"/>
                    <a:pt x="21" y="85"/>
                  </a:cubicBezTo>
                  <a:cubicBezTo>
                    <a:pt x="0" y="85"/>
                    <a:pt x="0" y="85"/>
                    <a:pt x="0" y="85"/>
                  </a:cubicBezTo>
                  <a:cubicBezTo>
                    <a:pt x="0" y="58"/>
                    <a:pt x="0" y="58"/>
                    <a:pt x="0" y="58"/>
                  </a:cubicBezTo>
                  <a:cubicBezTo>
                    <a:pt x="21" y="58"/>
                    <a:pt x="21" y="58"/>
                    <a:pt x="21" y="58"/>
                  </a:cubicBezTo>
                  <a:cubicBezTo>
                    <a:pt x="21" y="15"/>
                    <a:pt x="21" y="15"/>
                    <a:pt x="21" y="15"/>
                  </a:cubicBezTo>
                  <a:cubicBezTo>
                    <a:pt x="50" y="0"/>
                    <a:pt x="50" y="0"/>
                    <a:pt x="50" y="0"/>
                  </a:cubicBezTo>
                  <a:cubicBezTo>
                    <a:pt x="50" y="58"/>
                    <a:pt x="50" y="58"/>
                    <a:pt x="50" y="58"/>
                  </a:cubicBezTo>
                  <a:cubicBezTo>
                    <a:pt x="87" y="58"/>
                    <a:pt x="87" y="58"/>
                    <a:pt x="87" y="58"/>
                  </a:cubicBezTo>
                  <a:cubicBezTo>
                    <a:pt x="87" y="85"/>
                    <a:pt x="87" y="85"/>
                    <a:pt x="87" y="85"/>
                  </a:cubicBezTo>
                  <a:cubicBezTo>
                    <a:pt x="50" y="85"/>
                    <a:pt x="50" y="85"/>
                    <a:pt x="50" y="85"/>
                  </a:cubicBezTo>
                  <a:cubicBezTo>
                    <a:pt x="50" y="167"/>
                    <a:pt x="50" y="167"/>
                    <a:pt x="50" y="167"/>
                  </a:cubicBezTo>
                  <a:cubicBezTo>
                    <a:pt x="50" y="170"/>
                    <a:pt x="50" y="173"/>
                    <a:pt x="51" y="176"/>
                  </a:cubicBezTo>
                  <a:cubicBezTo>
                    <a:pt x="52" y="178"/>
                    <a:pt x="52" y="180"/>
                    <a:pt x="54" y="181"/>
                  </a:cubicBezTo>
                  <a:cubicBezTo>
                    <a:pt x="55" y="182"/>
                    <a:pt x="57" y="183"/>
                    <a:pt x="59" y="184"/>
                  </a:cubicBezTo>
                  <a:cubicBezTo>
                    <a:pt x="61" y="185"/>
                    <a:pt x="63" y="185"/>
                    <a:pt x="66" y="185"/>
                  </a:cubicBezTo>
                  <a:cubicBezTo>
                    <a:pt x="69" y="185"/>
                    <a:pt x="73" y="184"/>
                    <a:pt x="77" y="183"/>
                  </a:cubicBezTo>
                  <a:cubicBezTo>
                    <a:pt x="81" y="182"/>
                    <a:pt x="85" y="180"/>
                    <a:pt x="87" y="179"/>
                  </a:cubicBezTo>
                  <a:lnTo>
                    <a:pt x="84" y="205"/>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24" name="Freeform 119">
              <a:extLst>
                <a:ext uri="{FF2B5EF4-FFF2-40B4-BE49-F238E27FC236}">
                  <a16:creationId xmlns:a16="http://schemas.microsoft.com/office/drawing/2014/main" id="{3901A9A3-4170-4947-A531-DCC49C48A627}"/>
                </a:ext>
              </a:extLst>
            </p:cNvPr>
            <p:cNvSpPr>
              <a:spLocks/>
            </p:cNvSpPr>
            <p:nvPr/>
          </p:nvSpPr>
          <p:spPr bwMode="auto">
            <a:xfrm>
              <a:off x="6818313" y="3727451"/>
              <a:ext cx="452438" cy="784225"/>
            </a:xfrm>
            <a:custGeom>
              <a:avLst/>
              <a:gdLst>
                <a:gd name="T0" fmla="*/ 91 w 121"/>
                <a:gd name="T1" fmla="*/ 209 h 209"/>
                <a:gd name="T2" fmla="*/ 91 w 121"/>
                <a:gd name="T3" fmla="*/ 124 h 209"/>
                <a:gd name="T4" fmla="*/ 84 w 121"/>
                <a:gd name="T5" fmla="*/ 93 h 209"/>
                <a:gd name="T6" fmla="*/ 60 w 121"/>
                <a:gd name="T7" fmla="*/ 82 h 209"/>
                <a:gd name="T8" fmla="*/ 47 w 121"/>
                <a:gd name="T9" fmla="*/ 85 h 209"/>
                <a:gd name="T10" fmla="*/ 38 w 121"/>
                <a:gd name="T11" fmla="*/ 92 h 209"/>
                <a:gd name="T12" fmla="*/ 31 w 121"/>
                <a:gd name="T13" fmla="*/ 104 h 209"/>
                <a:gd name="T14" fmla="*/ 29 w 121"/>
                <a:gd name="T15" fmla="*/ 121 h 209"/>
                <a:gd name="T16" fmla="*/ 29 w 121"/>
                <a:gd name="T17" fmla="*/ 209 h 209"/>
                <a:gd name="T18" fmla="*/ 0 w 121"/>
                <a:gd name="T19" fmla="*/ 209 h 209"/>
                <a:gd name="T20" fmla="*/ 0 w 121"/>
                <a:gd name="T21" fmla="*/ 15 h 209"/>
                <a:gd name="T22" fmla="*/ 29 w 121"/>
                <a:gd name="T23" fmla="*/ 0 h 209"/>
                <a:gd name="T24" fmla="*/ 29 w 121"/>
                <a:gd name="T25" fmla="*/ 73 h 209"/>
                <a:gd name="T26" fmla="*/ 36 w 121"/>
                <a:gd name="T27" fmla="*/ 65 h 209"/>
                <a:gd name="T28" fmla="*/ 45 w 121"/>
                <a:gd name="T29" fmla="*/ 60 h 209"/>
                <a:gd name="T30" fmla="*/ 55 w 121"/>
                <a:gd name="T31" fmla="*/ 56 h 209"/>
                <a:gd name="T32" fmla="*/ 67 w 121"/>
                <a:gd name="T33" fmla="*/ 55 h 209"/>
                <a:gd name="T34" fmla="*/ 90 w 121"/>
                <a:gd name="T35" fmla="*/ 59 h 209"/>
                <a:gd name="T36" fmla="*/ 107 w 121"/>
                <a:gd name="T37" fmla="*/ 72 h 209"/>
                <a:gd name="T38" fmla="*/ 117 w 121"/>
                <a:gd name="T39" fmla="*/ 94 h 209"/>
                <a:gd name="T40" fmla="*/ 121 w 121"/>
                <a:gd name="T41" fmla="*/ 122 h 209"/>
                <a:gd name="T42" fmla="*/ 121 w 121"/>
                <a:gd name="T43" fmla="*/ 209 h 209"/>
                <a:gd name="T44" fmla="*/ 91 w 121"/>
                <a:gd name="T45" fmla="*/ 20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209">
                  <a:moveTo>
                    <a:pt x="91" y="209"/>
                  </a:moveTo>
                  <a:cubicBezTo>
                    <a:pt x="91" y="124"/>
                    <a:pt x="91" y="124"/>
                    <a:pt x="91" y="124"/>
                  </a:cubicBezTo>
                  <a:cubicBezTo>
                    <a:pt x="91" y="110"/>
                    <a:pt x="89" y="99"/>
                    <a:pt x="84" y="93"/>
                  </a:cubicBezTo>
                  <a:cubicBezTo>
                    <a:pt x="79" y="86"/>
                    <a:pt x="71" y="82"/>
                    <a:pt x="60" y="82"/>
                  </a:cubicBezTo>
                  <a:cubicBezTo>
                    <a:pt x="56" y="82"/>
                    <a:pt x="51" y="83"/>
                    <a:pt x="47" y="85"/>
                  </a:cubicBezTo>
                  <a:cubicBezTo>
                    <a:pt x="44" y="86"/>
                    <a:pt x="40" y="89"/>
                    <a:pt x="38" y="92"/>
                  </a:cubicBezTo>
                  <a:cubicBezTo>
                    <a:pt x="35" y="95"/>
                    <a:pt x="33" y="99"/>
                    <a:pt x="31" y="104"/>
                  </a:cubicBezTo>
                  <a:cubicBezTo>
                    <a:pt x="30" y="109"/>
                    <a:pt x="29" y="114"/>
                    <a:pt x="29" y="121"/>
                  </a:cubicBezTo>
                  <a:cubicBezTo>
                    <a:pt x="29" y="209"/>
                    <a:pt x="29" y="209"/>
                    <a:pt x="29" y="209"/>
                  </a:cubicBezTo>
                  <a:cubicBezTo>
                    <a:pt x="0" y="209"/>
                    <a:pt x="0" y="209"/>
                    <a:pt x="0" y="209"/>
                  </a:cubicBezTo>
                  <a:cubicBezTo>
                    <a:pt x="0" y="15"/>
                    <a:pt x="0" y="15"/>
                    <a:pt x="0" y="15"/>
                  </a:cubicBezTo>
                  <a:cubicBezTo>
                    <a:pt x="29" y="0"/>
                    <a:pt x="29" y="0"/>
                    <a:pt x="29" y="0"/>
                  </a:cubicBezTo>
                  <a:cubicBezTo>
                    <a:pt x="29" y="73"/>
                    <a:pt x="29" y="73"/>
                    <a:pt x="29" y="73"/>
                  </a:cubicBezTo>
                  <a:cubicBezTo>
                    <a:pt x="31" y="70"/>
                    <a:pt x="33" y="67"/>
                    <a:pt x="36" y="65"/>
                  </a:cubicBezTo>
                  <a:cubicBezTo>
                    <a:pt x="39" y="63"/>
                    <a:pt x="42" y="61"/>
                    <a:pt x="45" y="60"/>
                  </a:cubicBezTo>
                  <a:cubicBezTo>
                    <a:pt x="48" y="58"/>
                    <a:pt x="52" y="57"/>
                    <a:pt x="55" y="56"/>
                  </a:cubicBezTo>
                  <a:cubicBezTo>
                    <a:pt x="59" y="55"/>
                    <a:pt x="63" y="55"/>
                    <a:pt x="67" y="55"/>
                  </a:cubicBezTo>
                  <a:cubicBezTo>
                    <a:pt x="76" y="55"/>
                    <a:pt x="84" y="56"/>
                    <a:pt x="90" y="59"/>
                  </a:cubicBezTo>
                  <a:cubicBezTo>
                    <a:pt x="97" y="62"/>
                    <a:pt x="103" y="67"/>
                    <a:pt x="107" y="72"/>
                  </a:cubicBezTo>
                  <a:cubicBezTo>
                    <a:pt x="112" y="78"/>
                    <a:pt x="115" y="85"/>
                    <a:pt x="117" y="94"/>
                  </a:cubicBezTo>
                  <a:cubicBezTo>
                    <a:pt x="119" y="102"/>
                    <a:pt x="121" y="112"/>
                    <a:pt x="121" y="122"/>
                  </a:cubicBezTo>
                  <a:cubicBezTo>
                    <a:pt x="121" y="209"/>
                    <a:pt x="121" y="209"/>
                    <a:pt x="121" y="209"/>
                  </a:cubicBezTo>
                  <a:lnTo>
                    <a:pt x="91" y="209"/>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37" name="Freeform 120">
              <a:extLst>
                <a:ext uri="{FF2B5EF4-FFF2-40B4-BE49-F238E27FC236}">
                  <a16:creationId xmlns:a16="http://schemas.microsoft.com/office/drawing/2014/main" id="{392675B7-2FAB-4097-BCB9-AE9398EE666E}"/>
                </a:ext>
              </a:extLst>
            </p:cNvPr>
            <p:cNvSpPr>
              <a:spLocks noEditPoints="1"/>
            </p:cNvSpPr>
            <p:nvPr/>
          </p:nvSpPr>
          <p:spPr bwMode="auto">
            <a:xfrm>
              <a:off x="7350126" y="3933826"/>
              <a:ext cx="485775" cy="588963"/>
            </a:xfrm>
            <a:custGeom>
              <a:avLst/>
              <a:gdLst>
                <a:gd name="T0" fmla="*/ 100 w 130"/>
                <a:gd name="T1" fmla="*/ 65 h 157"/>
                <a:gd name="T2" fmla="*/ 97 w 130"/>
                <a:gd name="T3" fmla="*/ 50 h 157"/>
                <a:gd name="T4" fmla="*/ 91 w 130"/>
                <a:gd name="T5" fmla="*/ 38 h 157"/>
                <a:gd name="T6" fmla="*/ 80 w 130"/>
                <a:gd name="T7" fmla="*/ 30 h 157"/>
                <a:gd name="T8" fmla="*/ 64 w 130"/>
                <a:gd name="T9" fmla="*/ 27 h 157"/>
                <a:gd name="T10" fmla="*/ 51 w 130"/>
                <a:gd name="T11" fmla="*/ 29 h 157"/>
                <a:gd name="T12" fmla="*/ 41 w 130"/>
                <a:gd name="T13" fmla="*/ 37 h 157"/>
                <a:gd name="T14" fmla="*/ 34 w 130"/>
                <a:gd name="T15" fmla="*/ 48 h 157"/>
                <a:gd name="T16" fmla="*/ 30 w 130"/>
                <a:gd name="T17" fmla="*/ 65 h 157"/>
                <a:gd name="T18" fmla="*/ 100 w 130"/>
                <a:gd name="T19" fmla="*/ 65 h 157"/>
                <a:gd name="T20" fmla="*/ 130 w 130"/>
                <a:gd name="T21" fmla="*/ 75 h 157"/>
                <a:gd name="T22" fmla="*/ 129 w 130"/>
                <a:gd name="T23" fmla="*/ 83 h 157"/>
                <a:gd name="T24" fmla="*/ 129 w 130"/>
                <a:gd name="T25" fmla="*/ 89 h 157"/>
                <a:gd name="T26" fmla="*/ 29 w 130"/>
                <a:gd name="T27" fmla="*/ 89 h 157"/>
                <a:gd name="T28" fmla="*/ 34 w 130"/>
                <a:gd name="T29" fmla="*/ 108 h 157"/>
                <a:gd name="T30" fmla="*/ 43 w 130"/>
                <a:gd name="T31" fmla="*/ 120 h 157"/>
                <a:gd name="T32" fmla="*/ 54 w 130"/>
                <a:gd name="T33" fmla="*/ 128 h 157"/>
                <a:gd name="T34" fmla="*/ 67 w 130"/>
                <a:gd name="T35" fmla="*/ 130 h 157"/>
                <a:gd name="T36" fmla="*/ 77 w 130"/>
                <a:gd name="T37" fmla="*/ 129 h 157"/>
                <a:gd name="T38" fmla="*/ 85 w 130"/>
                <a:gd name="T39" fmla="*/ 127 h 157"/>
                <a:gd name="T40" fmla="*/ 92 w 130"/>
                <a:gd name="T41" fmla="*/ 123 h 157"/>
                <a:gd name="T42" fmla="*/ 100 w 130"/>
                <a:gd name="T43" fmla="*/ 118 h 157"/>
                <a:gd name="T44" fmla="*/ 117 w 130"/>
                <a:gd name="T45" fmla="*/ 137 h 157"/>
                <a:gd name="T46" fmla="*/ 107 w 130"/>
                <a:gd name="T47" fmla="*/ 146 h 157"/>
                <a:gd name="T48" fmla="*/ 96 w 130"/>
                <a:gd name="T49" fmla="*/ 151 h 157"/>
                <a:gd name="T50" fmla="*/ 82 w 130"/>
                <a:gd name="T51" fmla="*/ 155 h 157"/>
                <a:gd name="T52" fmla="*/ 65 w 130"/>
                <a:gd name="T53" fmla="*/ 157 h 157"/>
                <a:gd name="T54" fmla="*/ 47 w 130"/>
                <a:gd name="T55" fmla="*/ 154 h 157"/>
                <a:gd name="T56" fmla="*/ 32 w 130"/>
                <a:gd name="T57" fmla="*/ 147 h 157"/>
                <a:gd name="T58" fmla="*/ 20 w 130"/>
                <a:gd name="T59" fmla="*/ 137 h 157"/>
                <a:gd name="T60" fmla="*/ 10 w 130"/>
                <a:gd name="T61" fmla="*/ 122 h 157"/>
                <a:gd name="T62" fmla="*/ 3 w 130"/>
                <a:gd name="T63" fmla="*/ 102 h 157"/>
                <a:gd name="T64" fmla="*/ 0 w 130"/>
                <a:gd name="T65" fmla="*/ 78 h 157"/>
                <a:gd name="T66" fmla="*/ 5 w 130"/>
                <a:gd name="T67" fmla="*/ 45 h 157"/>
                <a:gd name="T68" fmla="*/ 19 w 130"/>
                <a:gd name="T69" fmla="*/ 20 h 157"/>
                <a:gd name="T70" fmla="*/ 40 w 130"/>
                <a:gd name="T71" fmla="*/ 5 h 157"/>
                <a:gd name="T72" fmla="*/ 66 w 130"/>
                <a:gd name="T73" fmla="*/ 0 h 157"/>
                <a:gd name="T74" fmla="*/ 94 w 130"/>
                <a:gd name="T75" fmla="*/ 6 h 157"/>
                <a:gd name="T76" fmla="*/ 114 w 130"/>
                <a:gd name="T77" fmla="*/ 22 h 157"/>
                <a:gd name="T78" fmla="*/ 126 w 130"/>
                <a:gd name="T79" fmla="*/ 46 h 157"/>
                <a:gd name="T80" fmla="*/ 130 w 130"/>
                <a:gd name="T81" fmla="*/ 75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30" h="157">
                  <a:moveTo>
                    <a:pt x="100" y="65"/>
                  </a:moveTo>
                  <a:cubicBezTo>
                    <a:pt x="100" y="59"/>
                    <a:pt x="99" y="55"/>
                    <a:pt x="97" y="50"/>
                  </a:cubicBezTo>
                  <a:cubicBezTo>
                    <a:pt x="96" y="45"/>
                    <a:pt x="94" y="41"/>
                    <a:pt x="91" y="38"/>
                  </a:cubicBezTo>
                  <a:cubicBezTo>
                    <a:pt x="88" y="34"/>
                    <a:pt x="84" y="32"/>
                    <a:pt x="80" y="30"/>
                  </a:cubicBezTo>
                  <a:cubicBezTo>
                    <a:pt x="76" y="28"/>
                    <a:pt x="70" y="27"/>
                    <a:pt x="64" y="27"/>
                  </a:cubicBezTo>
                  <a:cubicBezTo>
                    <a:pt x="59" y="27"/>
                    <a:pt x="55" y="28"/>
                    <a:pt x="51" y="29"/>
                  </a:cubicBezTo>
                  <a:cubicBezTo>
                    <a:pt x="47" y="31"/>
                    <a:pt x="43" y="34"/>
                    <a:pt x="41" y="37"/>
                  </a:cubicBezTo>
                  <a:cubicBezTo>
                    <a:pt x="38" y="40"/>
                    <a:pt x="35" y="44"/>
                    <a:pt x="34" y="48"/>
                  </a:cubicBezTo>
                  <a:cubicBezTo>
                    <a:pt x="32" y="53"/>
                    <a:pt x="31" y="58"/>
                    <a:pt x="30" y="65"/>
                  </a:cubicBezTo>
                  <a:lnTo>
                    <a:pt x="100" y="65"/>
                  </a:lnTo>
                  <a:close/>
                  <a:moveTo>
                    <a:pt x="130" y="75"/>
                  </a:moveTo>
                  <a:cubicBezTo>
                    <a:pt x="130" y="78"/>
                    <a:pt x="130" y="81"/>
                    <a:pt x="129" y="83"/>
                  </a:cubicBezTo>
                  <a:cubicBezTo>
                    <a:pt x="129" y="85"/>
                    <a:pt x="129" y="87"/>
                    <a:pt x="129" y="89"/>
                  </a:cubicBezTo>
                  <a:cubicBezTo>
                    <a:pt x="29" y="89"/>
                    <a:pt x="29" y="89"/>
                    <a:pt x="29" y="89"/>
                  </a:cubicBezTo>
                  <a:cubicBezTo>
                    <a:pt x="30" y="96"/>
                    <a:pt x="32" y="102"/>
                    <a:pt x="34" y="108"/>
                  </a:cubicBezTo>
                  <a:cubicBezTo>
                    <a:pt x="36" y="113"/>
                    <a:pt x="39" y="117"/>
                    <a:pt x="43" y="120"/>
                  </a:cubicBezTo>
                  <a:cubicBezTo>
                    <a:pt x="46" y="124"/>
                    <a:pt x="50" y="126"/>
                    <a:pt x="54" y="128"/>
                  </a:cubicBezTo>
                  <a:cubicBezTo>
                    <a:pt x="58" y="129"/>
                    <a:pt x="63" y="130"/>
                    <a:pt x="67" y="130"/>
                  </a:cubicBezTo>
                  <a:cubicBezTo>
                    <a:pt x="71" y="130"/>
                    <a:pt x="74" y="130"/>
                    <a:pt x="77" y="129"/>
                  </a:cubicBezTo>
                  <a:cubicBezTo>
                    <a:pt x="79" y="129"/>
                    <a:pt x="82" y="128"/>
                    <a:pt x="85" y="127"/>
                  </a:cubicBezTo>
                  <a:cubicBezTo>
                    <a:pt x="88" y="126"/>
                    <a:pt x="90" y="124"/>
                    <a:pt x="92" y="123"/>
                  </a:cubicBezTo>
                  <a:cubicBezTo>
                    <a:pt x="94" y="122"/>
                    <a:pt x="97" y="120"/>
                    <a:pt x="100" y="118"/>
                  </a:cubicBezTo>
                  <a:cubicBezTo>
                    <a:pt x="117" y="137"/>
                    <a:pt x="117" y="137"/>
                    <a:pt x="117" y="137"/>
                  </a:cubicBezTo>
                  <a:cubicBezTo>
                    <a:pt x="114" y="140"/>
                    <a:pt x="110" y="143"/>
                    <a:pt x="107" y="146"/>
                  </a:cubicBezTo>
                  <a:cubicBezTo>
                    <a:pt x="103" y="148"/>
                    <a:pt x="100" y="150"/>
                    <a:pt x="96" y="151"/>
                  </a:cubicBezTo>
                  <a:cubicBezTo>
                    <a:pt x="92" y="153"/>
                    <a:pt x="87" y="154"/>
                    <a:pt x="82" y="155"/>
                  </a:cubicBezTo>
                  <a:cubicBezTo>
                    <a:pt x="77" y="156"/>
                    <a:pt x="72" y="157"/>
                    <a:pt x="65" y="157"/>
                  </a:cubicBezTo>
                  <a:cubicBezTo>
                    <a:pt x="59" y="157"/>
                    <a:pt x="53" y="156"/>
                    <a:pt x="47" y="154"/>
                  </a:cubicBezTo>
                  <a:cubicBezTo>
                    <a:pt x="41" y="152"/>
                    <a:pt x="36" y="150"/>
                    <a:pt x="32" y="147"/>
                  </a:cubicBezTo>
                  <a:cubicBezTo>
                    <a:pt x="28" y="144"/>
                    <a:pt x="24" y="141"/>
                    <a:pt x="20" y="137"/>
                  </a:cubicBezTo>
                  <a:cubicBezTo>
                    <a:pt x="17" y="133"/>
                    <a:pt x="13" y="128"/>
                    <a:pt x="10" y="122"/>
                  </a:cubicBezTo>
                  <a:cubicBezTo>
                    <a:pt x="7" y="116"/>
                    <a:pt x="5" y="110"/>
                    <a:pt x="3" y="102"/>
                  </a:cubicBezTo>
                  <a:cubicBezTo>
                    <a:pt x="1" y="95"/>
                    <a:pt x="0" y="87"/>
                    <a:pt x="0" y="78"/>
                  </a:cubicBezTo>
                  <a:cubicBezTo>
                    <a:pt x="0" y="66"/>
                    <a:pt x="2" y="55"/>
                    <a:pt x="5" y="45"/>
                  </a:cubicBezTo>
                  <a:cubicBezTo>
                    <a:pt x="8" y="35"/>
                    <a:pt x="13" y="27"/>
                    <a:pt x="19" y="20"/>
                  </a:cubicBezTo>
                  <a:cubicBezTo>
                    <a:pt x="25" y="14"/>
                    <a:pt x="31" y="9"/>
                    <a:pt x="40" y="5"/>
                  </a:cubicBezTo>
                  <a:cubicBezTo>
                    <a:pt x="48" y="2"/>
                    <a:pt x="57" y="0"/>
                    <a:pt x="66" y="0"/>
                  </a:cubicBezTo>
                  <a:cubicBezTo>
                    <a:pt x="77" y="0"/>
                    <a:pt x="86" y="2"/>
                    <a:pt x="94" y="6"/>
                  </a:cubicBezTo>
                  <a:cubicBezTo>
                    <a:pt x="102" y="10"/>
                    <a:pt x="109" y="16"/>
                    <a:pt x="114" y="22"/>
                  </a:cubicBezTo>
                  <a:cubicBezTo>
                    <a:pt x="119" y="29"/>
                    <a:pt x="123" y="37"/>
                    <a:pt x="126" y="46"/>
                  </a:cubicBezTo>
                  <a:cubicBezTo>
                    <a:pt x="128" y="56"/>
                    <a:pt x="130" y="65"/>
                    <a:pt x="130" y="75"/>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38" name="Freeform 121">
              <a:extLst>
                <a:ext uri="{FF2B5EF4-FFF2-40B4-BE49-F238E27FC236}">
                  <a16:creationId xmlns:a16="http://schemas.microsoft.com/office/drawing/2014/main" id="{12E2F172-F143-4692-B4D7-15077F32B972}"/>
                </a:ext>
              </a:extLst>
            </p:cNvPr>
            <p:cNvSpPr>
              <a:spLocks/>
            </p:cNvSpPr>
            <p:nvPr/>
          </p:nvSpPr>
          <p:spPr bwMode="auto">
            <a:xfrm>
              <a:off x="7918451" y="3933826"/>
              <a:ext cx="449263" cy="577850"/>
            </a:xfrm>
            <a:custGeom>
              <a:avLst/>
              <a:gdLst>
                <a:gd name="T0" fmla="*/ 91 w 120"/>
                <a:gd name="T1" fmla="*/ 154 h 154"/>
                <a:gd name="T2" fmla="*/ 91 w 120"/>
                <a:gd name="T3" fmla="*/ 69 h 154"/>
                <a:gd name="T4" fmla="*/ 84 w 120"/>
                <a:gd name="T5" fmla="*/ 38 h 154"/>
                <a:gd name="T6" fmla="*/ 60 w 120"/>
                <a:gd name="T7" fmla="*/ 27 h 154"/>
                <a:gd name="T8" fmla="*/ 47 w 120"/>
                <a:gd name="T9" fmla="*/ 30 h 154"/>
                <a:gd name="T10" fmla="*/ 37 w 120"/>
                <a:gd name="T11" fmla="*/ 38 h 154"/>
                <a:gd name="T12" fmla="*/ 31 w 120"/>
                <a:gd name="T13" fmla="*/ 50 h 154"/>
                <a:gd name="T14" fmla="*/ 29 w 120"/>
                <a:gd name="T15" fmla="*/ 66 h 154"/>
                <a:gd name="T16" fmla="*/ 29 w 120"/>
                <a:gd name="T17" fmla="*/ 154 h 154"/>
                <a:gd name="T18" fmla="*/ 0 w 120"/>
                <a:gd name="T19" fmla="*/ 154 h 154"/>
                <a:gd name="T20" fmla="*/ 0 w 120"/>
                <a:gd name="T21" fmla="*/ 3 h 154"/>
                <a:gd name="T22" fmla="*/ 29 w 120"/>
                <a:gd name="T23" fmla="*/ 3 h 154"/>
                <a:gd name="T24" fmla="*/ 29 w 120"/>
                <a:gd name="T25" fmla="*/ 18 h 154"/>
                <a:gd name="T26" fmla="*/ 36 w 120"/>
                <a:gd name="T27" fmla="*/ 10 h 154"/>
                <a:gd name="T28" fmla="*/ 45 w 120"/>
                <a:gd name="T29" fmla="*/ 5 h 154"/>
                <a:gd name="T30" fmla="*/ 55 w 120"/>
                <a:gd name="T31" fmla="*/ 1 h 154"/>
                <a:gd name="T32" fmla="*/ 67 w 120"/>
                <a:gd name="T33" fmla="*/ 0 h 154"/>
                <a:gd name="T34" fmla="*/ 90 w 120"/>
                <a:gd name="T35" fmla="*/ 4 h 154"/>
                <a:gd name="T36" fmla="*/ 107 w 120"/>
                <a:gd name="T37" fmla="*/ 17 h 154"/>
                <a:gd name="T38" fmla="*/ 117 w 120"/>
                <a:gd name="T39" fmla="*/ 38 h 154"/>
                <a:gd name="T40" fmla="*/ 120 w 120"/>
                <a:gd name="T41" fmla="*/ 67 h 154"/>
                <a:gd name="T42" fmla="*/ 120 w 120"/>
                <a:gd name="T43" fmla="*/ 154 h 154"/>
                <a:gd name="T44" fmla="*/ 91 w 120"/>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0" h="154">
                  <a:moveTo>
                    <a:pt x="91" y="154"/>
                  </a:moveTo>
                  <a:cubicBezTo>
                    <a:pt x="91" y="69"/>
                    <a:pt x="91" y="69"/>
                    <a:pt x="91" y="69"/>
                  </a:cubicBezTo>
                  <a:cubicBezTo>
                    <a:pt x="91" y="55"/>
                    <a:pt x="88" y="45"/>
                    <a:pt x="84" y="38"/>
                  </a:cubicBezTo>
                  <a:cubicBezTo>
                    <a:pt x="79" y="31"/>
                    <a:pt x="71" y="27"/>
                    <a:pt x="60" y="27"/>
                  </a:cubicBezTo>
                  <a:cubicBezTo>
                    <a:pt x="55" y="27"/>
                    <a:pt x="51" y="28"/>
                    <a:pt x="47" y="30"/>
                  </a:cubicBezTo>
                  <a:cubicBezTo>
                    <a:pt x="43" y="32"/>
                    <a:pt x="40" y="34"/>
                    <a:pt x="37" y="38"/>
                  </a:cubicBezTo>
                  <a:cubicBezTo>
                    <a:pt x="34" y="41"/>
                    <a:pt x="32" y="45"/>
                    <a:pt x="31" y="50"/>
                  </a:cubicBezTo>
                  <a:cubicBezTo>
                    <a:pt x="30" y="55"/>
                    <a:pt x="29" y="60"/>
                    <a:pt x="29" y="66"/>
                  </a:cubicBezTo>
                  <a:cubicBezTo>
                    <a:pt x="29" y="154"/>
                    <a:pt x="29" y="154"/>
                    <a:pt x="29" y="154"/>
                  </a:cubicBezTo>
                  <a:cubicBezTo>
                    <a:pt x="0" y="154"/>
                    <a:pt x="0" y="154"/>
                    <a:pt x="0" y="154"/>
                  </a:cubicBezTo>
                  <a:cubicBezTo>
                    <a:pt x="0" y="3"/>
                    <a:pt x="0" y="3"/>
                    <a:pt x="0" y="3"/>
                  </a:cubicBezTo>
                  <a:cubicBezTo>
                    <a:pt x="29" y="3"/>
                    <a:pt x="29" y="3"/>
                    <a:pt x="29" y="3"/>
                  </a:cubicBezTo>
                  <a:cubicBezTo>
                    <a:pt x="29" y="18"/>
                    <a:pt x="29" y="18"/>
                    <a:pt x="29" y="18"/>
                  </a:cubicBezTo>
                  <a:cubicBezTo>
                    <a:pt x="31" y="15"/>
                    <a:pt x="33" y="12"/>
                    <a:pt x="36" y="10"/>
                  </a:cubicBezTo>
                  <a:cubicBezTo>
                    <a:pt x="39" y="8"/>
                    <a:pt x="42" y="6"/>
                    <a:pt x="45" y="5"/>
                  </a:cubicBezTo>
                  <a:cubicBezTo>
                    <a:pt x="48" y="3"/>
                    <a:pt x="52" y="2"/>
                    <a:pt x="55" y="1"/>
                  </a:cubicBezTo>
                  <a:cubicBezTo>
                    <a:pt x="59" y="0"/>
                    <a:pt x="63" y="0"/>
                    <a:pt x="67" y="0"/>
                  </a:cubicBezTo>
                  <a:cubicBezTo>
                    <a:pt x="76" y="0"/>
                    <a:pt x="84" y="2"/>
                    <a:pt x="90" y="4"/>
                  </a:cubicBezTo>
                  <a:cubicBezTo>
                    <a:pt x="97" y="7"/>
                    <a:pt x="103" y="12"/>
                    <a:pt x="107" y="17"/>
                  </a:cubicBezTo>
                  <a:cubicBezTo>
                    <a:pt x="112" y="23"/>
                    <a:pt x="115" y="30"/>
                    <a:pt x="117" y="38"/>
                  </a:cubicBezTo>
                  <a:cubicBezTo>
                    <a:pt x="119" y="46"/>
                    <a:pt x="120" y="56"/>
                    <a:pt x="120" y="67"/>
                  </a:cubicBezTo>
                  <a:cubicBezTo>
                    <a:pt x="120" y="154"/>
                    <a:pt x="120" y="154"/>
                    <a:pt x="120" y="154"/>
                  </a:cubicBezTo>
                  <a:lnTo>
                    <a:pt x="91"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39" name="Freeform 122">
              <a:extLst>
                <a:ext uri="{FF2B5EF4-FFF2-40B4-BE49-F238E27FC236}">
                  <a16:creationId xmlns:a16="http://schemas.microsoft.com/office/drawing/2014/main" id="{9C1166C9-6345-4EA6-96F2-A65CC247626C}"/>
                </a:ext>
              </a:extLst>
            </p:cNvPr>
            <p:cNvSpPr>
              <a:spLocks noEditPoints="1"/>
            </p:cNvSpPr>
            <p:nvPr/>
          </p:nvSpPr>
          <p:spPr bwMode="auto">
            <a:xfrm>
              <a:off x="8450263" y="3933826"/>
              <a:ext cx="501650" cy="588963"/>
            </a:xfrm>
            <a:custGeom>
              <a:avLst/>
              <a:gdLst>
                <a:gd name="T0" fmla="*/ 105 w 134"/>
                <a:gd name="T1" fmla="*/ 78 h 157"/>
                <a:gd name="T2" fmla="*/ 102 w 134"/>
                <a:gd name="T3" fmla="*/ 58 h 157"/>
                <a:gd name="T4" fmla="*/ 94 w 134"/>
                <a:gd name="T5" fmla="*/ 42 h 157"/>
                <a:gd name="T6" fmla="*/ 82 w 134"/>
                <a:gd name="T7" fmla="*/ 32 h 157"/>
                <a:gd name="T8" fmla="*/ 66 w 134"/>
                <a:gd name="T9" fmla="*/ 28 h 157"/>
                <a:gd name="T10" fmla="*/ 51 w 134"/>
                <a:gd name="T11" fmla="*/ 32 h 157"/>
                <a:gd name="T12" fmla="*/ 40 w 134"/>
                <a:gd name="T13" fmla="*/ 42 h 157"/>
                <a:gd name="T14" fmla="*/ 33 w 134"/>
                <a:gd name="T15" fmla="*/ 57 h 157"/>
                <a:gd name="T16" fmla="*/ 30 w 134"/>
                <a:gd name="T17" fmla="*/ 78 h 157"/>
                <a:gd name="T18" fmla="*/ 33 w 134"/>
                <a:gd name="T19" fmla="*/ 100 h 157"/>
                <a:gd name="T20" fmla="*/ 41 w 134"/>
                <a:gd name="T21" fmla="*/ 116 h 157"/>
                <a:gd name="T22" fmla="*/ 52 w 134"/>
                <a:gd name="T23" fmla="*/ 125 h 157"/>
                <a:gd name="T24" fmla="*/ 68 w 134"/>
                <a:gd name="T25" fmla="*/ 129 h 157"/>
                <a:gd name="T26" fmla="*/ 83 w 134"/>
                <a:gd name="T27" fmla="*/ 125 h 157"/>
                <a:gd name="T28" fmla="*/ 95 w 134"/>
                <a:gd name="T29" fmla="*/ 114 h 157"/>
                <a:gd name="T30" fmla="*/ 102 w 134"/>
                <a:gd name="T31" fmla="*/ 98 h 157"/>
                <a:gd name="T32" fmla="*/ 105 w 134"/>
                <a:gd name="T33" fmla="*/ 78 h 157"/>
                <a:gd name="T34" fmla="*/ 134 w 134"/>
                <a:gd name="T35" fmla="*/ 78 h 157"/>
                <a:gd name="T36" fmla="*/ 129 w 134"/>
                <a:gd name="T37" fmla="*/ 111 h 157"/>
                <a:gd name="T38" fmla="*/ 115 w 134"/>
                <a:gd name="T39" fmla="*/ 136 h 157"/>
                <a:gd name="T40" fmla="*/ 93 w 134"/>
                <a:gd name="T41" fmla="*/ 151 h 157"/>
                <a:gd name="T42" fmla="*/ 67 w 134"/>
                <a:gd name="T43" fmla="*/ 157 h 157"/>
                <a:gd name="T44" fmla="*/ 40 w 134"/>
                <a:gd name="T45" fmla="*/ 151 h 157"/>
                <a:gd name="T46" fmla="*/ 19 w 134"/>
                <a:gd name="T47" fmla="*/ 135 h 157"/>
                <a:gd name="T48" fmla="*/ 5 w 134"/>
                <a:gd name="T49" fmla="*/ 111 h 157"/>
                <a:gd name="T50" fmla="*/ 0 w 134"/>
                <a:gd name="T51" fmla="*/ 78 h 157"/>
                <a:gd name="T52" fmla="*/ 6 w 134"/>
                <a:gd name="T53" fmla="*/ 45 h 157"/>
                <a:gd name="T54" fmla="*/ 20 w 134"/>
                <a:gd name="T55" fmla="*/ 21 h 157"/>
                <a:gd name="T56" fmla="*/ 41 w 134"/>
                <a:gd name="T57" fmla="*/ 5 h 157"/>
                <a:gd name="T58" fmla="*/ 67 w 134"/>
                <a:gd name="T59" fmla="*/ 0 h 157"/>
                <a:gd name="T60" fmla="*/ 94 w 134"/>
                <a:gd name="T61" fmla="*/ 6 h 157"/>
                <a:gd name="T62" fmla="*/ 115 w 134"/>
                <a:gd name="T63" fmla="*/ 21 h 157"/>
                <a:gd name="T64" fmla="*/ 129 w 134"/>
                <a:gd name="T65" fmla="*/ 46 h 157"/>
                <a:gd name="T66" fmla="*/ 134 w 134"/>
                <a:gd name="T67" fmla="*/ 78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4" h="157">
                  <a:moveTo>
                    <a:pt x="105" y="78"/>
                  </a:moveTo>
                  <a:cubicBezTo>
                    <a:pt x="105" y="71"/>
                    <a:pt x="104" y="64"/>
                    <a:pt x="102" y="58"/>
                  </a:cubicBezTo>
                  <a:cubicBezTo>
                    <a:pt x="100" y="52"/>
                    <a:pt x="98" y="46"/>
                    <a:pt x="94" y="42"/>
                  </a:cubicBezTo>
                  <a:cubicBezTo>
                    <a:pt x="91" y="37"/>
                    <a:pt x="87" y="34"/>
                    <a:pt x="82" y="32"/>
                  </a:cubicBezTo>
                  <a:cubicBezTo>
                    <a:pt x="78" y="29"/>
                    <a:pt x="72" y="28"/>
                    <a:pt x="66" y="28"/>
                  </a:cubicBezTo>
                  <a:cubicBezTo>
                    <a:pt x="61" y="28"/>
                    <a:pt x="56" y="29"/>
                    <a:pt x="51" y="32"/>
                  </a:cubicBezTo>
                  <a:cubicBezTo>
                    <a:pt x="47" y="34"/>
                    <a:pt x="43" y="37"/>
                    <a:pt x="40" y="42"/>
                  </a:cubicBezTo>
                  <a:cubicBezTo>
                    <a:pt x="37" y="46"/>
                    <a:pt x="34" y="51"/>
                    <a:pt x="33" y="57"/>
                  </a:cubicBezTo>
                  <a:cubicBezTo>
                    <a:pt x="31" y="63"/>
                    <a:pt x="30" y="70"/>
                    <a:pt x="30" y="78"/>
                  </a:cubicBezTo>
                  <a:cubicBezTo>
                    <a:pt x="30" y="86"/>
                    <a:pt x="31" y="93"/>
                    <a:pt x="33" y="100"/>
                  </a:cubicBezTo>
                  <a:cubicBezTo>
                    <a:pt x="35" y="106"/>
                    <a:pt x="37" y="111"/>
                    <a:pt x="41" y="116"/>
                  </a:cubicBezTo>
                  <a:cubicBezTo>
                    <a:pt x="44" y="120"/>
                    <a:pt x="48" y="123"/>
                    <a:pt x="52" y="125"/>
                  </a:cubicBezTo>
                  <a:cubicBezTo>
                    <a:pt x="57" y="128"/>
                    <a:pt x="62" y="129"/>
                    <a:pt x="68" y="129"/>
                  </a:cubicBezTo>
                  <a:cubicBezTo>
                    <a:pt x="73" y="129"/>
                    <a:pt x="78" y="127"/>
                    <a:pt x="83" y="125"/>
                  </a:cubicBezTo>
                  <a:cubicBezTo>
                    <a:pt x="87" y="122"/>
                    <a:pt x="91" y="118"/>
                    <a:pt x="95" y="114"/>
                  </a:cubicBezTo>
                  <a:cubicBezTo>
                    <a:pt x="98" y="109"/>
                    <a:pt x="100" y="104"/>
                    <a:pt x="102" y="98"/>
                  </a:cubicBezTo>
                  <a:cubicBezTo>
                    <a:pt x="104" y="92"/>
                    <a:pt x="105" y="85"/>
                    <a:pt x="105" y="78"/>
                  </a:cubicBezTo>
                  <a:moveTo>
                    <a:pt x="134" y="78"/>
                  </a:moveTo>
                  <a:cubicBezTo>
                    <a:pt x="134" y="90"/>
                    <a:pt x="133" y="101"/>
                    <a:pt x="129" y="111"/>
                  </a:cubicBezTo>
                  <a:cubicBezTo>
                    <a:pt x="126" y="121"/>
                    <a:pt x="121" y="129"/>
                    <a:pt x="115" y="136"/>
                  </a:cubicBezTo>
                  <a:cubicBezTo>
                    <a:pt x="109" y="143"/>
                    <a:pt x="102" y="148"/>
                    <a:pt x="93" y="151"/>
                  </a:cubicBezTo>
                  <a:cubicBezTo>
                    <a:pt x="85" y="155"/>
                    <a:pt x="76" y="157"/>
                    <a:pt x="67" y="157"/>
                  </a:cubicBezTo>
                  <a:cubicBezTo>
                    <a:pt x="57" y="157"/>
                    <a:pt x="48" y="155"/>
                    <a:pt x="40" y="151"/>
                  </a:cubicBezTo>
                  <a:cubicBezTo>
                    <a:pt x="32" y="147"/>
                    <a:pt x="25" y="142"/>
                    <a:pt x="19" y="135"/>
                  </a:cubicBezTo>
                  <a:cubicBezTo>
                    <a:pt x="13" y="128"/>
                    <a:pt x="9" y="120"/>
                    <a:pt x="5" y="111"/>
                  </a:cubicBezTo>
                  <a:cubicBezTo>
                    <a:pt x="2" y="101"/>
                    <a:pt x="0" y="90"/>
                    <a:pt x="0" y="78"/>
                  </a:cubicBezTo>
                  <a:cubicBezTo>
                    <a:pt x="0" y="66"/>
                    <a:pt x="2" y="55"/>
                    <a:pt x="6" y="45"/>
                  </a:cubicBezTo>
                  <a:cubicBezTo>
                    <a:pt x="9" y="36"/>
                    <a:pt x="14" y="28"/>
                    <a:pt x="20" y="21"/>
                  </a:cubicBezTo>
                  <a:cubicBezTo>
                    <a:pt x="26" y="14"/>
                    <a:pt x="33" y="9"/>
                    <a:pt x="41" y="5"/>
                  </a:cubicBezTo>
                  <a:cubicBezTo>
                    <a:pt x="49" y="2"/>
                    <a:pt x="58" y="0"/>
                    <a:pt x="67" y="0"/>
                  </a:cubicBezTo>
                  <a:cubicBezTo>
                    <a:pt x="77" y="0"/>
                    <a:pt x="86" y="2"/>
                    <a:pt x="94" y="6"/>
                  </a:cubicBezTo>
                  <a:cubicBezTo>
                    <a:pt x="102" y="9"/>
                    <a:pt x="109" y="14"/>
                    <a:pt x="115" y="21"/>
                  </a:cubicBezTo>
                  <a:cubicBezTo>
                    <a:pt x="121" y="28"/>
                    <a:pt x="126" y="36"/>
                    <a:pt x="129" y="46"/>
                  </a:cubicBezTo>
                  <a:cubicBezTo>
                    <a:pt x="133" y="55"/>
                    <a:pt x="134" y="66"/>
                    <a:pt x="134" y="78"/>
                  </a:cubicBezTo>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40" name="Freeform 123">
              <a:extLst>
                <a:ext uri="{FF2B5EF4-FFF2-40B4-BE49-F238E27FC236}">
                  <a16:creationId xmlns:a16="http://schemas.microsoft.com/office/drawing/2014/main" id="{F6D0CFF4-3F25-4B8F-ADCB-12637DACA36E}"/>
                </a:ext>
              </a:extLst>
            </p:cNvPr>
            <p:cNvSpPr>
              <a:spLocks/>
            </p:cNvSpPr>
            <p:nvPr/>
          </p:nvSpPr>
          <p:spPr bwMode="auto">
            <a:xfrm>
              <a:off x="9034463" y="3933826"/>
              <a:ext cx="454025" cy="577850"/>
            </a:xfrm>
            <a:custGeom>
              <a:avLst/>
              <a:gdLst>
                <a:gd name="T0" fmla="*/ 92 w 121"/>
                <a:gd name="T1" fmla="*/ 154 h 154"/>
                <a:gd name="T2" fmla="*/ 92 w 121"/>
                <a:gd name="T3" fmla="*/ 69 h 154"/>
                <a:gd name="T4" fmla="*/ 84 w 121"/>
                <a:gd name="T5" fmla="*/ 38 h 154"/>
                <a:gd name="T6" fmla="*/ 61 w 121"/>
                <a:gd name="T7" fmla="*/ 27 h 154"/>
                <a:gd name="T8" fmla="*/ 48 w 121"/>
                <a:gd name="T9" fmla="*/ 30 h 154"/>
                <a:gd name="T10" fmla="*/ 38 w 121"/>
                <a:gd name="T11" fmla="*/ 38 h 154"/>
                <a:gd name="T12" fmla="*/ 32 w 121"/>
                <a:gd name="T13" fmla="*/ 50 h 154"/>
                <a:gd name="T14" fmla="*/ 30 w 121"/>
                <a:gd name="T15" fmla="*/ 66 h 154"/>
                <a:gd name="T16" fmla="*/ 30 w 121"/>
                <a:gd name="T17" fmla="*/ 154 h 154"/>
                <a:gd name="T18" fmla="*/ 0 w 121"/>
                <a:gd name="T19" fmla="*/ 154 h 154"/>
                <a:gd name="T20" fmla="*/ 0 w 121"/>
                <a:gd name="T21" fmla="*/ 3 h 154"/>
                <a:gd name="T22" fmla="*/ 30 w 121"/>
                <a:gd name="T23" fmla="*/ 3 h 154"/>
                <a:gd name="T24" fmla="*/ 30 w 121"/>
                <a:gd name="T25" fmla="*/ 18 h 154"/>
                <a:gd name="T26" fmla="*/ 37 w 121"/>
                <a:gd name="T27" fmla="*/ 10 h 154"/>
                <a:gd name="T28" fmla="*/ 46 w 121"/>
                <a:gd name="T29" fmla="*/ 5 h 154"/>
                <a:gd name="T30" fmla="*/ 56 w 121"/>
                <a:gd name="T31" fmla="*/ 1 h 154"/>
                <a:gd name="T32" fmla="*/ 68 w 121"/>
                <a:gd name="T33" fmla="*/ 0 h 154"/>
                <a:gd name="T34" fmla="*/ 91 w 121"/>
                <a:gd name="T35" fmla="*/ 4 h 154"/>
                <a:gd name="T36" fmla="*/ 108 w 121"/>
                <a:gd name="T37" fmla="*/ 17 h 154"/>
                <a:gd name="T38" fmla="*/ 118 w 121"/>
                <a:gd name="T39" fmla="*/ 38 h 154"/>
                <a:gd name="T40" fmla="*/ 121 w 121"/>
                <a:gd name="T41" fmla="*/ 67 h 154"/>
                <a:gd name="T42" fmla="*/ 121 w 121"/>
                <a:gd name="T43" fmla="*/ 154 h 154"/>
                <a:gd name="T44" fmla="*/ 92 w 121"/>
                <a:gd name="T45" fmla="*/ 154 h 1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1" h="154">
                  <a:moveTo>
                    <a:pt x="92" y="154"/>
                  </a:moveTo>
                  <a:cubicBezTo>
                    <a:pt x="92" y="69"/>
                    <a:pt x="92" y="69"/>
                    <a:pt x="92" y="69"/>
                  </a:cubicBezTo>
                  <a:cubicBezTo>
                    <a:pt x="92" y="55"/>
                    <a:pt x="89" y="45"/>
                    <a:pt x="84" y="38"/>
                  </a:cubicBezTo>
                  <a:cubicBezTo>
                    <a:pt x="80" y="31"/>
                    <a:pt x="72" y="27"/>
                    <a:pt x="61" y="27"/>
                  </a:cubicBezTo>
                  <a:cubicBezTo>
                    <a:pt x="56" y="27"/>
                    <a:pt x="52" y="28"/>
                    <a:pt x="48" y="30"/>
                  </a:cubicBezTo>
                  <a:cubicBezTo>
                    <a:pt x="44" y="32"/>
                    <a:pt x="40" y="34"/>
                    <a:pt x="38" y="38"/>
                  </a:cubicBezTo>
                  <a:cubicBezTo>
                    <a:pt x="35" y="41"/>
                    <a:pt x="33" y="45"/>
                    <a:pt x="32" y="50"/>
                  </a:cubicBezTo>
                  <a:cubicBezTo>
                    <a:pt x="31" y="55"/>
                    <a:pt x="30" y="60"/>
                    <a:pt x="30" y="66"/>
                  </a:cubicBezTo>
                  <a:cubicBezTo>
                    <a:pt x="30" y="154"/>
                    <a:pt x="30" y="154"/>
                    <a:pt x="30" y="154"/>
                  </a:cubicBezTo>
                  <a:cubicBezTo>
                    <a:pt x="0" y="154"/>
                    <a:pt x="0" y="154"/>
                    <a:pt x="0" y="154"/>
                  </a:cubicBezTo>
                  <a:cubicBezTo>
                    <a:pt x="0" y="3"/>
                    <a:pt x="0" y="3"/>
                    <a:pt x="0" y="3"/>
                  </a:cubicBezTo>
                  <a:cubicBezTo>
                    <a:pt x="30" y="3"/>
                    <a:pt x="30" y="3"/>
                    <a:pt x="30" y="3"/>
                  </a:cubicBezTo>
                  <a:cubicBezTo>
                    <a:pt x="30" y="18"/>
                    <a:pt x="30" y="18"/>
                    <a:pt x="30" y="18"/>
                  </a:cubicBezTo>
                  <a:cubicBezTo>
                    <a:pt x="32" y="15"/>
                    <a:pt x="34" y="12"/>
                    <a:pt x="37" y="10"/>
                  </a:cubicBezTo>
                  <a:cubicBezTo>
                    <a:pt x="39" y="8"/>
                    <a:pt x="42" y="6"/>
                    <a:pt x="46" y="5"/>
                  </a:cubicBezTo>
                  <a:cubicBezTo>
                    <a:pt x="49" y="3"/>
                    <a:pt x="52" y="2"/>
                    <a:pt x="56" y="1"/>
                  </a:cubicBezTo>
                  <a:cubicBezTo>
                    <a:pt x="60" y="0"/>
                    <a:pt x="64" y="0"/>
                    <a:pt x="68" y="0"/>
                  </a:cubicBezTo>
                  <a:cubicBezTo>
                    <a:pt x="77" y="0"/>
                    <a:pt x="85" y="2"/>
                    <a:pt x="91" y="4"/>
                  </a:cubicBezTo>
                  <a:cubicBezTo>
                    <a:pt x="98" y="7"/>
                    <a:pt x="103" y="12"/>
                    <a:pt x="108" y="17"/>
                  </a:cubicBezTo>
                  <a:cubicBezTo>
                    <a:pt x="112" y="23"/>
                    <a:pt x="116" y="30"/>
                    <a:pt x="118" y="38"/>
                  </a:cubicBezTo>
                  <a:cubicBezTo>
                    <a:pt x="120" y="46"/>
                    <a:pt x="121" y="56"/>
                    <a:pt x="121" y="67"/>
                  </a:cubicBezTo>
                  <a:cubicBezTo>
                    <a:pt x="121" y="154"/>
                    <a:pt x="121" y="154"/>
                    <a:pt x="121" y="154"/>
                  </a:cubicBezTo>
                  <a:lnTo>
                    <a:pt x="92" y="154"/>
                  </a:lnTo>
                  <a:close/>
                </a:path>
              </a:pathLst>
            </a:custGeom>
            <a:solidFill>
              <a:srgbClr val="1A9AFA"/>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41" name="Freeform 124">
              <a:extLst>
                <a:ext uri="{FF2B5EF4-FFF2-40B4-BE49-F238E27FC236}">
                  <a16:creationId xmlns:a16="http://schemas.microsoft.com/office/drawing/2014/main" id="{9932F642-1E35-48EC-B6C4-B38B0CA08E95}"/>
                </a:ext>
              </a:extLst>
            </p:cNvPr>
            <p:cNvSpPr>
              <a:spLocks/>
            </p:cNvSpPr>
            <p:nvPr/>
          </p:nvSpPr>
          <p:spPr bwMode="auto">
            <a:xfrm>
              <a:off x="2703513" y="2332038"/>
              <a:ext cx="2125663" cy="776288"/>
            </a:xfrm>
            <a:custGeom>
              <a:avLst/>
              <a:gdLst>
                <a:gd name="T0" fmla="*/ 1339 w 1339"/>
                <a:gd name="T1" fmla="*/ 0 h 489"/>
                <a:gd name="T2" fmla="*/ 0 w 1339"/>
                <a:gd name="T3" fmla="*/ 489 h 489"/>
                <a:gd name="T4" fmla="*/ 1339 w 1339"/>
                <a:gd name="T5" fmla="*/ 253 h 489"/>
                <a:gd name="T6" fmla="*/ 1339 w 1339"/>
                <a:gd name="T7" fmla="*/ 0 h 489"/>
                <a:gd name="T8" fmla="*/ 1339 w 1339"/>
                <a:gd name="T9" fmla="*/ 0 h 489"/>
              </a:gdLst>
              <a:ahLst/>
              <a:cxnLst>
                <a:cxn ang="0">
                  <a:pos x="T0" y="T1"/>
                </a:cxn>
                <a:cxn ang="0">
                  <a:pos x="T2" y="T3"/>
                </a:cxn>
                <a:cxn ang="0">
                  <a:pos x="T4" y="T5"/>
                </a:cxn>
                <a:cxn ang="0">
                  <a:pos x="T6" y="T7"/>
                </a:cxn>
                <a:cxn ang="0">
                  <a:pos x="T8" y="T9"/>
                </a:cxn>
              </a:cxnLst>
              <a:rect l="0" t="0" r="r" b="b"/>
              <a:pathLst>
                <a:path w="1339" h="489">
                  <a:moveTo>
                    <a:pt x="1339" y="0"/>
                  </a:moveTo>
                  <a:lnTo>
                    <a:pt x="0" y="489"/>
                  </a:lnTo>
                  <a:lnTo>
                    <a:pt x="1339" y="253"/>
                  </a:lnTo>
                  <a:lnTo>
                    <a:pt x="1339" y="0"/>
                  </a:lnTo>
                  <a:lnTo>
                    <a:pt x="1339" y="0"/>
                  </a:lnTo>
                  <a:close/>
                </a:path>
              </a:pathLst>
            </a:custGeom>
            <a:solidFill>
              <a:srgbClr val="FFE600"/>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sp>
          <p:nvSpPr>
            <p:cNvPr id="42" name="Freeform 125">
              <a:extLst>
                <a:ext uri="{FF2B5EF4-FFF2-40B4-BE49-F238E27FC236}">
                  <a16:creationId xmlns:a16="http://schemas.microsoft.com/office/drawing/2014/main" id="{D5D95FF1-6143-4F5E-A9CE-4E0A96033573}"/>
                </a:ext>
              </a:extLst>
            </p:cNvPr>
            <p:cNvSpPr>
              <a:spLocks noEditPoints="1"/>
            </p:cNvSpPr>
            <p:nvPr/>
          </p:nvSpPr>
          <p:spPr bwMode="auto">
            <a:xfrm>
              <a:off x="2720976" y="3430588"/>
              <a:ext cx="1787525" cy="1081088"/>
            </a:xfrm>
            <a:custGeom>
              <a:avLst/>
              <a:gdLst>
                <a:gd name="T0" fmla="*/ 904 w 1126"/>
                <a:gd name="T1" fmla="*/ 0 h 681"/>
                <a:gd name="T2" fmla="*/ 788 w 1126"/>
                <a:gd name="T3" fmla="*/ 222 h 681"/>
                <a:gd name="T4" fmla="*/ 673 w 1126"/>
                <a:gd name="T5" fmla="*/ 0 h 681"/>
                <a:gd name="T6" fmla="*/ 449 w 1126"/>
                <a:gd name="T7" fmla="*/ 0 h 681"/>
                <a:gd name="T8" fmla="*/ 687 w 1126"/>
                <a:gd name="T9" fmla="*/ 411 h 681"/>
                <a:gd name="T10" fmla="*/ 687 w 1126"/>
                <a:gd name="T11" fmla="*/ 681 h 681"/>
                <a:gd name="T12" fmla="*/ 887 w 1126"/>
                <a:gd name="T13" fmla="*/ 681 h 681"/>
                <a:gd name="T14" fmla="*/ 887 w 1126"/>
                <a:gd name="T15" fmla="*/ 411 h 681"/>
                <a:gd name="T16" fmla="*/ 1126 w 1126"/>
                <a:gd name="T17" fmla="*/ 0 h 681"/>
                <a:gd name="T18" fmla="*/ 904 w 1126"/>
                <a:gd name="T19" fmla="*/ 0 h 681"/>
                <a:gd name="T20" fmla="*/ 0 w 1126"/>
                <a:gd name="T21" fmla="*/ 0 h 681"/>
                <a:gd name="T22" fmla="*/ 0 w 1126"/>
                <a:gd name="T23" fmla="*/ 681 h 681"/>
                <a:gd name="T24" fmla="*/ 543 w 1126"/>
                <a:gd name="T25" fmla="*/ 681 h 681"/>
                <a:gd name="T26" fmla="*/ 543 w 1126"/>
                <a:gd name="T27" fmla="*/ 525 h 681"/>
                <a:gd name="T28" fmla="*/ 203 w 1126"/>
                <a:gd name="T29" fmla="*/ 525 h 681"/>
                <a:gd name="T30" fmla="*/ 203 w 1126"/>
                <a:gd name="T31" fmla="*/ 411 h 681"/>
                <a:gd name="T32" fmla="*/ 449 w 1126"/>
                <a:gd name="T33" fmla="*/ 411 h 681"/>
                <a:gd name="T34" fmla="*/ 449 w 1126"/>
                <a:gd name="T35" fmla="*/ 269 h 681"/>
                <a:gd name="T36" fmla="*/ 203 w 1126"/>
                <a:gd name="T37" fmla="*/ 269 h 681"/>
                <a:gd name="T38" fmla="*/ 203 w 1126"/>
                <a:gd name="T39" fmla="*/ 156 h 681"/>
                <a:gd name="T40" fmla="*/ 475 w 1126"/>
                <a:gd name="T41" fmla="*/ 156 h 681"/>
                <a:gd name="T42" fmla="*/ 385 w 1126"/>
                <a:gd name="T43" fmla="*/ 0 h 681"/>
                <a:gd name="T44" fmla="*/ 0 w 1126"/>
                <a:gd name="T45" fmla="*/ 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126" h="681">
                  <a:moveTo>
                    <a:pt x="904" y="0"/>
                  </a:moveTo>
                  <a:lnTo>
                    <a:pt x="788" y="222"/>
                  </a:lnTo>
                  <a:lnTo>
                    <a:pt x="673" y="0"/>
                  </a:lnTo>
                  <a:lnTo>
                    <a:pt x="449" y="0"/>
                  </a:lnTo>
                  <a:lnTo>
                    <a:pt x="687" y="411"/>
                  </a:lnTo>
                  <a:lnTo>
                    <a:pt x="687" y="681"/>
                  </a:lnTo>
                  <a:lnTo>
                    <a:pt x="887" y="681"/>
                  </a:lnTo>
                  <a:lnTo>
                    <a:pt x="887" y="411"/>
                  </a:lnTo>
                  <a:lnTo>
                    <a:pt x="1126" y="0"/>
                  </a:lnTo>
                  <a:lnTo>
                    <a:pt x="904" y="0"/>
                  </a:lnTo>
                  <a:close/>
                  <a:moveTo>
                    <a:pt x="0" y="0"/>
                  </a:moveTo>
                  <a:lnTo>
                    <a:pt x="0" y="681"/>
                  </a:lnTo>
                  <a:lnTo>
                    <a:pt x="543" y="681"/>
                  </a:lnTo>
                  <a:lnTo>
                    <a:pt x="543" y="525"/>
                  </a:lnTo>
                  <a:lnTo>
                    <a:pt x="203" y="525"/>
                  </a:lnTo>
                  <a:lnTo>
                    <a:pt x="203" y="411"/>
                  </a:lnTo>
                  <a:lnTo>
                    <a:pt x="449" y="411"/>
                  </a:lnTo>
                  <a:lnTo>
                    <a:pt x="449" y="269"/>
                  </a:lnTo>
                  <a:lnTo>
                    <a:pt x="203" y="269"/>
                  </a:lnTo>
                  <a:lnTo>
                    <a:pt x="203" y="156"/>
                  </a:lnTo>
                  <a:lnTo>
                    <a:pt x="475" y="156"/>
                  </a:lnTo>
                  <a:lnTo>
                    <a:pt x="385" y="0"/>
                  </a:lnTo>
                  <a:lnTo>
                    <a:pt x="0"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sz="1799">
                <a:latin typeface="Arial" panose="020B0604020202020204" pitchFamily="34" charset="0"/>
                <a:sym typeface="Arial" panose="020B0604020202020204" pitchFamily="34" charset="0"/>
              </a:endParaRPr>
            </a:p>
          </p:txBody>
        </p:sp>
      </p:grpSp>
      <p:sp>
        <p:nvSpPr>
          <p:cNvPr id="3" name="Text Placeholder 2"/>
          <p:cNvSpPr>
            <a:spLocks noGrp="1"/>
          </p:cNvSpPr>
          <p:nvPr>
            <p:ph type="body" idx="1"/>
          </p:nvPr>
        </p:nvSpPr>
        <p:spPr>
          <a:xfrm>
            <a:off x="609919" y="1327149"/>
            <a:ext cx="10978515" cy="981166"/>
          </a:xfrm>
          <a:prstGeom prst="rect">
            <a:avLst/>
          </a:prstGeom>
        </p:spPr>
        <p:txBody>
          <a:bodyPr vert="horz" lIns="0" tIns="0" rIns="0" bIns="0" rtlCol="0" anchor="t" anchorCtr="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OuterGrid" hidden="1">
            <a:extLst>
              <a:ext uri="{FF2B5EF4-FFF2-40B4-BE49-F238E27FC236}">
                <a16:creationId xmlns:a16="http://schemas.microsoft.com/office/drawing/2014/main" id="{497C0834-4F27-4726-9D1B-7289BEDDACB5}"/>
              </a:ext>
            </a:extLst>
          </p:cNvPr>
          <p:cNvSpPr/>
          <p:nvPr/>
        </p:nvSpPr>
        <p:spPr>
          <a:xfrm>
            <a:off x="610236" y="1327150"/>
            <a:ext cx="10985719" cy="4797425"/>
          </a:xfrm>
          <a:prstGeom prst="rect">
            <a:avLst/>
          </a:prstGeom>
          <a:solidFill>
            <a:schemeClr val="accent6">
              <a:alpha val="0"/>
            </a:schemeClr>
          </a:solidFill>
          <a:ln w="952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ctr" anchorCtr="0"/>
          <a:lstStyle/>
          <a:p>
            <a:pPr algn="l"/>
            <a:endParaRPr lang="en-US" sz="1100" err="1">
              <a:solidFill>
                <a:schemeClr val="bg1"/>
              </a:solidFill>
            </a:endParaRPr>
          </a:p>
        </p:txBody>
      </p:sp>
    </p:spTree>
    <p:extLst>
      <p:ext uri="{BB962C8B-B14F-4D97-AF65-F5344CB8AC3E}">
        <p14:creationId xmlns:p14="http://schemas.microsoft.com/office/powerpoint/2010/main" val="4255318676"/>
      </p:ext>
    </p:extLst>
  </p:cSld>
  <p:clrMap bg1="lt1" tx1="dk1" bg2="lt2" tx2="dk2" accent1="accent1" accent2="accent2" accent3="accent3" accent4="accent4" accent5="accent5" accent6="accent6" hlink="hlink" folHlink="folHlink"/>
  <p:sldLayoutIdLst>
    <p:sldLayoutId id="2147484041" r:id="rId1"/>
    <p:sldLayoutId id="2147484042" r:id="rId2"/>
    <p:sldLayoutId id="2147484043" r:id="rId3"/>
    <p:sldLayoutId id="2147484044" r:id="rId4"/>
    <p:sldLayoutId id="2147484045" r:id="rId5"/>
    <p:sldLayoutId id="2147484046" r:id="rId6"/>
  </p:sldLayoutIdLst>
  <p:hf hdr="0"/>
  <p:txStyles>
    <p:titleStyle>
      <a:lvl1pPr algn="l" defTabSz="913943" rtl="0" eaLnBrk="1" latinLnBrk="0" hangingPunct="1">
        <a:lnSpc>
          <a:spcPct val="90000"/>
        </a:lnSpc>
        <a:spcBef>
          <a:spcPct val="0"/>
        </a:spcBef>
        <a:buNone/>
        <a:defRPr sz="2199" b="0" kern="1200">
          <a:solidFill>
            <a:schemeClr val="bg1"/>
          </a:solidFill>
          <a:latin typeface="+mn-lt"/>
          <a:ea typeface="+mj-ea"/>
          <a:cs typeface="Arial" pitchFamily="34" charset="0"/>
          <a:sym typeface="Arial" panose="020B0604020202020204" pitchFamily="34" charset="0"/>
        </a:defRPr>
      </a:lvl1pPr>
    </p:titleStyle>
    <p:bodyStyle>
      <a:lvl1pPr marL="171364" indent="-171364" algn="l" defTabSz="913943" rtl="0" eaLnBrk="1" latinLnBrk="0" hangingPunct="1">
        <a:spcBef>
          <a:spcPct val="20000"/>
        </a:spcBef>
        <a:buClr>
          <a:schemeClr val="accent1"/>
        </a:buClr>
        <a:buSzPct val="75000"/>
        <a:buFont typeface="Wingdings 3" panose="05040102010807070707" pitchFamily="18" charset="2"/>
        <a:buChar char=""/>
        <a:defRPr sz="1100" kern="1200">
          <a:solidFill>
            <a:schemeClr val="bg1"/>
          </a:solidFill>
          <a:latin typeface="Arial" panose="020B0604020202020204" pitchFamily="34" charset="0"/>
          <a:ea typeface="+mn-ea"/>
          <a:cs typeface="+mn-cs"/>
          <a:sym typeface="Arial" panose="020B0604020202020204" pitchFamily="34" charset="0"/>
        </a:defRPr>
      </a:lvl1pPr>
      <a:lvl2pPr marL="342729" indent="-171364" algn="l" defTabSz="913943" rtl="0" eaLnBrk="1" latinLnBrk="0" hangingPunct="1">
        <a:spcBef>
          <a:spcPct val="20000"/>
        </a:spcBef>
        <a:buClr>
          <a:schemeClr val="accent1"/>
        </a:buClr>
        <a:buSzPct val="75000"/>
        <a:buFont typeface="Wingdings 3" panose="05040102010807070707" pitchFamily="18" charset="2"/>
        <a:buChar char=""/>
        <a:defRPr sz="1100" kern="1200">
          <a:solidFill>
            <a:schemeClr val="bg1"/>
          </a:solidFill>
          <a:latin typeface="Arial" panose="020B0604020202020204" pitchFamily="34" charset="0"/>
          <a:ea typeface="+mn-ea"/>
          <a:cs typeface="+mn-cs"/>
          <a:sym typeface="Arial" panose="020B0604020202020204" pitchFamily="34" charset="0"/>
        </a:defRPr>
      </a:lvl2pPr>
      <a:lvl3pPr marL="514093" indent="-171364" algn="l" defTabSz="913943" rtl="0" eaLnBrk="1" latinLnBrk="0" hangingPunct="1">
        <a:spcBef>
          <a:spcPct val="20000"/>
        </a:spcBef>
        <a:buClr>
          <a:schemeClr val="accent1"/>
        </a:buClr>
        <a:buSzPct val="75000"/>
        <a:buFont typeface="Wingdings 3" panose="05040102010807070707" pitchFamily="18" charset="2"/>
        <a:buChar char=""/>
        <a:defRPr sz="1100" kern="1200">
          <a:solidFill>
            <a:schemeClr val="bg1"/>
          </a:solidFill>
          <a:latin typeface="Arial" panose="020B0604020202020204" pitchFamily="34" charset="0"/>
          <a:ea typeface="+mn-ea"/>
          <a:cs typeface="+mn-cs"/>
          <a:sym typeface="Arial" panose="020B0604020202020204" pitchFamily="34" charset="0"/>
        </a:defRPr>
      </a:lvl3pPr>
      <a:lvl4pPr marL="685457" indent="-171364" algn="l" defTabSz="913943" rtl="0" eaLnBrk="1" latinLnBrk="0" hangingPunct="1">
        <a:spcBef>
          <a:spcPct val="20000"/>
        </a:spcBef>
        <a:buClr>
          <a:schemeClr val="accent1"/>
        </a:buClr>
        <a:buSzPct val="75000"/>
        <a:buFont typeface="Wingdings 3" panose="05040102010807070707" pitchFamily="18" charset="2"/>
        <a:buChar char=""/>
        <a:defRPr sz="1100" kern="1200">
          <a:solidFill>
            <a:schemeClr val="bg1"/>
          </a:solidFill>
          <a:latin typeface="Arial" panose="020B0604020202020204" pitchFamily="34" charset="0"/>
          <a:ea typeface="+mn-ea"/>
          <a:cs typeface="+mn-cs"/>
          <a:sym typeface="Arial" panose="020B0604020202020204" pitchFamily="34" charset="0"/>
        </a:defRPr>
      </a:lvl4pPr>
      <a:lvl5pPr marL="856821" indent="-171364" algn="l" defTabSz="913943" rtl="0" eaLnBrk="1" latinLnBrk="0" hangingPunct="1">
        <a:spcBef>
          <a:spcPct val="20000"/>
        </a:spcBef>
        <a:buClr>
          <a:schemeClr val="accent1"/>
        </a:buClr>
        <a:buSzPct val="75000"/>
        <a:buFont typeface="Wingdings 3" panose="05040102010807070707" pitchFamily="18" charset="2"/>
        <a:buChar char=""/>
        <a:defRPr sz="1100" kern="1200">
          <a:solidFill>
            <a:schemeClr val="bg1"/>
          </a:solidFill>
          <a:latin typeface="Arial" panose="020B0604020202020204" pitchFamily="34" charset="0"/>
          <a:ea typeface="+mn-ea"/>
          <a:cs typeface="+mn-cs"/>
          <a:sym typeface="Arial" panose="020B0604020202020204" pitchFamily="34" charset="0"/>
        </a:defRPr>
      </a:lvl5pPr>
      <a:lvl6pPr marL="2513343"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2970314"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27286"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884257" indent="-228486" algn="l" defTabSz="913943"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13943" rtl="0" eaLnBrk="1" latinLnBrk="0" hangingPunct="1">
        <a:defRPr sz="1099" kern="1200">
          <a:solidFill>
            <a:schemeClr val="tx1"/>
          </a:solidFill>
          <a:latin typeface="+mn-lt"/>
          <a:ea typeface="+mn-ea"/>
          <a:cs typeface="+mn-cs"/>
        </a:defRPr>
      </a:lvl1pPr>
      <a:lvl2pPr marL="456971" algn="l" defTabSz="913943" rtl="0" eaLnBrk="1" latinLnBrk="0" hangingPunct="1">
        <a:defRPr sz="1099" kern="1200">
          <a:solidFill>
            <a:schemeClr val="tx1"/>
          </a:solidFill>
          <a:latin typeface="+mn-lt"/>
          <a:ea typeface="+mn-ea"/>
          <a:cs typeface="+mn-cs"/>
        </a:defRPr>
      </a:lvl2pPr>
      <a:lvl3pPr marL="913943" algn="l" defTabSz="913943" rtl="0" eaLnBrk="1" latinLnBrk="0" hangingPunct="1">
        <a:defRPr sz="1099" kern="1200">
          <a:solidFill>
            <a:schemeClr val="tx1"/>
          </a:solidFill>
          <a:latin typeface="+mn-lt"/>
          <a:ea typeface="+mn-ea"/>
          <a:cs typeface="+mn-cs"/>
        </a:defRPr>
      </a:lvl3pPr>
      <a:lvl4pPr marL="1370914" algn="l" defTabSz="913943" rtl="0" eaLnBrk="1" latinLnBrk="0" hangingPunct="1">
        <a:defRPr sz="1099" kern="1200">
          <a:solidFill>
            <a:schemeClr val="tx1"/>
          </a:solidFill>
          <a:latin typeface="+mn-lt"/>
          <a:ea typeface="+mn-ea"/>
          <a:cs typeface="+mn-cs"/>
        </a:defRPr>
      </a:lvl4pPr>
      <a:lvl5pPr marL="1827886" algn="l" defTabSz="913943" rtl="0" eaLnBrk="1" latinLnBrk="0" hangingPunct="1">
        <a:defRPr sz="1099" kern="1200">
          <a:solidFill>
            <a:schemeClr val="tx1"/>
          </a:solidFill>
          <a:latin typeface="+mn-lt"/>
          <a:ea typeface="+mn-ea"/>
          <a:cs typeface="+mn-cs"/>
        </a:defRPr>
      </a:lvl5pPr>
      <a:lvl6pPr marL="2284857" algn="l" defTabSz="913943" rtl="0" eaLnBrk="1" latinLnBrk="0" hangingPunct="1">
        <a:defRPr sz="1099" kern="1200">
          <a:solidFill>
            <a:schemeClr val="tx1"/>
          </a:solidFill>
          <a:latin typeface="+mn-lt"/>
          <a:ea typeface="+mn-ea"/>
          <a:cs typeface="+mn-cs"/>
        </a:defRPr>
      </a:lvl6pPr>
      <a:lvl7pPr marL="2741828" algn="l" defTabSz="913943" rtl="0" eaLnBrk="1" latinLnBrk="0" hangingPunct="1">
        <a:defRPr sz="1099" kern="1200">
          <a:solidFill>
            <a:schemeClr val="tx1"/>
          </a:solidFill>
          <a:latin typeface="+mn-lt"/>
          <a:ea typeface="+mn-ea"/>
          <a:cs typeface="+mn-cs"/>
        </a:defRPr>
      </a:lvl7pPr>
      <a:lvl8pPr marL="3198800" algn="l" defTabSz="913943" rtl="0" eaLnBrk="1" latinLnBrk="0" hangingPunct="1">
        <a:defRPr sz="1099" kern="1200">
          <a:solidFill>
            <a:schemeClr val="tx1"/>
          </a:solidFill>
          <a:latin typeface="+mn-lt"/>
          <a:ea typeface="+mn-ea"/>
          <a:cs typeface="+mn-cs"/>
        </a:defRPr>
      </a:lvl8pPr>
      <a:lvl9pPr marL="3655771" algn="l" defTabSz="913943" rtl="0" eaLnBrk="1" latinLnBrk="0" hangingPunct="1">
        <a:defRPr sz="10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6">
          <p15:clr>
            <a:srgbClr val="F26B43"/>
          </p15:clr>
        </p15:guide>
        <p15:guide id="2" pos="7294">
          <p15:clr>
            <a:srgbClr val="F26B43"/>
          </p15:clr>
        </p15:guide>
        <p15:guide id="3" orient="horz" pos="711">
          <p15:clr>
            <a:srgbClr val="F26B43"/>
          </p15:clr>
        </p15:guide>
        <p15:guide id="4" orient="horz" pos="3838">
          <p15:clr>
            <a:srgbClr val="F26B43"/>
          </p15:clr>
        </p15:guide>
      </p15:sldGuideLst>
    </p:ext>
  </p:extLst>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tx2"/>
        </a:solidFill>
        <a:effectLst/>
      </p:bgPr>
    </p:bg>
    <p:spTree>
      <p:nvGrpSpPr>
        <p:cNvPr id="1" name=""/>
        <p:cNvGrpSpPr/>
        <p:nvPr/>
      </p:nvGrpSpPr>
      <p:grpSpPr>
        <a:xfrm>
          <a:off x="0" y="0"/>
          <a:ext cx="0" cy="0"/>
          <a:chOff x="0" y="0"/>
          <a:chExt cx="0" cy="0"/>
        </a:xfrm>
      </p:grpSpPr>
      <p:graphicFrame>
        <p:nvGraphicFramePr>
          <p:cNvPr id="6" name="Object 5" hidden="1"/>
          <p:cNvGraphicFramePr>
            <a:graphicFrameLocks noChangeAspect="1"/>
          </p:cNvGraphicFramePr>
          <p:nvPr>
            <p:custDataLst>
              <p:tags r:id="rId10"/>
            </p:custDataLst>
            <p:extLst>
              <p:ext uri="{D42A27DB-BD31-4B8C-83A1-F6EECF244321}">
                <p14:modId xmlns:p14="http://schemas.microsoft.com/office/powerpoint/2010/main" val="3641898560"/>
              </p:ext>
            </p:extLst>
          </p:nvPr>
        </p:nvGraphicFramePr>
        <p:xfrm>
          <a:off x="1588" y="1588"/>
          <a:ext cx="1589" cy="1588"/>
        </p:xfrm>
        <a:graphic>
          <a:graphicData uri="http://schemas.openxmlformats.org/presentationml/2006/ole">
            <mc:AlternateContent xmlns:mc="http://schemas.openxmlformats.org/markup-compatibility/2006">
              <mc:Choice xmlns:v="urn:schemas-microsoft-com:vml" Requires="v">
                <p:oleObj name="think-cell Slide" r:id="rId12" imgW="216" imgH="216" progId="TCLayout.ActiveDocument.1">
                  <p:embed/>
                </p:oleObj>
              </mc:Choice>
              <mc:Fallback>
                <p:oleObj name="think-cell Slide" r:id="rId12" imgW="216" imgH="216" progId="TCLayout.ActiveDocument.1">
                  <p:embed/>
                  <p:pic>
                    <p:nvPicPr>
                      <p:cNvPr id="6" name="Object 5" hidden="1"/>
                      <p:cNvPicPr/>
                      <p:nvPr/>
                    </p:nvPicPr>
                    <p:blipFill>
                      <a:blip r:embed="rId13"/>
                      <a:stretch>
                        <a:fillRect/>
                      </a:stretch>
                    </p:blipFill>
                    <p:spPr>
                      <a:xfrm>
                        <a:off x="1588" y="1588"/>
                        <a:ext cx="1589" cy="1588"/>
                      </a:xfrm>
                      <a:prstGeom prst="rect">
                        <a:avLst/>
                      </a:prstGeom>
                    </p:spPr>
                  </p:pic>
                </p:oleObj>
              </mc:Fallback>
            </mc:AlternateContent>
          </a:graphicData>
        </a:graphic>
      </p:graphicFrame>
      <p:sp>
        <p:nvSpPr>
          <p:cNvPr id="3" name="Rectangle 2" hidden="1"/>
          <p:cNvSpPr/>
          <p:nvPr>
            <p:custDataLst>
              <p:tags r:id="rId11"/>
            </p:custDataLst>
          </p:nvPr>
        </p:nvSpPr>
        <p:spPr>
          <a:xfrm>
            <a:off x="1" y="3"/>
            <a:ext cx="158750" cy="130753"/>
          </a:xfrm>
          <a:prstGeom prst="rect">
            <a:avLst/>
          </a:prstGeom>
          <a:no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t" anchorCtr="0">
            <a:noAutofit/>
          </a:bodyPr>
          <a:lstStyle/>
          <a:p>
            <a:pPr marL="0" lvl="0" indent="0" algn="ctr" eaLnBrk="1">
              <a:lnSpc>
                <a:spcPct val="85000"/>
              </a:lnSpc>
              <a:spcBef>
                <a:spcPct val="0"/>
              </a:spcBef>
              <a:spcAft>
                <a:spcPct val="0"/>
              </a:spcAft>
            </a:pPr>
            <a:endParaRPr lang="en-US" sz="1235" b="1" i="0" baseline="0">
              <a:solidFill>
                <a:schemeClr val="tx1"/>
              </a:solidFill>
              <a:latin typeface="EYInterstate" panose="02000503020000020004" pitchFamily="2" charset="0"/>
              <a:ea typeface="+mj-ea"/>
              <a:cs typeface="Arial" panose="020B0604020202020204" pitchFamily="34" charset="0"/>
              <a:sym typeface="EYInterstate" panose="02000503020000020004" pitchFamily="2" charset="0"/>
            </a:endParaRPr>
          </a:p>
        </p:txBody>
      </p:sp>
      <p:sp>
        <p:nvSpPr>
          <p:cNvPr id="10" name="Rectangle 9"/>
          <p:cNvSpPr>
            <a:spLocks noChangeArrowheads="1"/>
          </p:cNvSpPr>
          <p:nvPr/>
        </p:nvSpPr>
        <p:spPr bwMode="auto">
          <a:xfrm>
            <a:off x="4154050" y="6469557"/>
            <a:ext cx="3899781" cy="252854"/>
          </a:xfrm>
          <a:prstGeom prst="rect">
            <a:avLst/>
          </a:prstGeom>
          <a:noFill/>
          <a:ln w="9525">
            <a:noFill/>
            <a:miter lim="800000"/>
            <a:headEnd/>
            <a:tailEnd/>
          </a:ln>
          <a:effectLst/>
        </p:spPr>
        <p:txBody>
          <a:bodyPr lIns="0" tIns="0" rIns="0" bIns="0" anchor="ctr"/>
          <a:lstStyle/>
          <a:p>
            <a:pPr algn="ctr" fontAlgn="base">
              <a:lnSpc>
                <a:spcPct val="100000"/>
              </a:lnSpc>
              <a:spcBef>
                <a:spcPct val="0"/>
              </a:spcBef>
              <a:spcAft>
                <a:spcPct val="0"/>
              </a:spcAft>
              <a:defRPr/>
            </a:pPr>
            <a:r>
              <a:rPr lang="en-US" sz="700" noProof="0">
                <a:solidFill>
                  <a:schemeClr val="bg1"/>
                </a:solidFill>
                <a:latin typeface="EYInterstate" panose="02000503020000020004" pitchFamily="2" charset="0"/>
              </a:rPr>
              <a:t>SQL Lab - Bandas</a:t>
            </a:r>
          </a:p>
          <a:p>
            <a:pPr algn="ctr" fontAlgn="base">
              <a:lnSpc>
                <a:spcPct val="100000"/>
              </a:lnSpc>
              <a:spcBef>
                <a:spcPct val="0"/>
              </a:spcBef>
              <a:spcAft>
                <a:spcPct val="0"/>
              </a:spcAft>
              <a:defRPr/>
            </a:pPr>
            <a:r>
              <a:rPr lang="en-US" sz="700" kern="1200" noProof="0">
                <a:solidFill>
                  <a:schemeClr val="bg1"/>
                </a:solidFill>
                <a:latin typeface="EYInterstate" panose="02000503020000020004" pitchFamily="2" charset="0"/>
                <a:ea typeface="+mn-ea"/>
                <a:cs typeface="+mn-cs"/>
              </a:rPr>
              <a:t>®Al</a:t>
            </a:r>
            <a:r>
              <a:rPr lang="en-US" sz="700" kern="1200" baseline="0" noProof="0">
                <a:solidFill>
                  <a:schemeClr val="bg1"/>
                </a:solidFill>
                <a:latin typeface="EYInterstate" panose="02000503020000020004" pitchFamily="2" charset="0"/>
                <a:ea typeface="+mn-ea"/>
                <a:cs typeface="+mn-cs"/>
              </a:rPr>
              <a:t>l rights reserved 2022</a:t>
            </a:r>
            <a:endParaRPr lang="en-US" sz="700" kern="1200" noProof="0">
              <a:solidFill>
                <a:schemeClr val="bg1"/>
              </a:solidFill>
              <a:latin typeface="EYInterstate" panose="02000503020000020004" pitchFamily="2" charset="0"/>
              <a:ea typeface="+mn-ea"/>
              <a:cs typeface="+mn-cs"/>
            </a:endParaRPr>
          </a:p>
        </p:txBody>
      </p:sp>
      <p:sp>
        <p:nvSpPr>
          <p:cNvPr id="13" name="TextBox 12"/>
          <p:cNvSpPr txBox="1"/>
          <p:nvPr/>
        </p:nvSpPr>
        <p:spPr>
          <a:xfrm>
            <a:off x="609604" y="6556831"/>
            <a:ext cx="722376" cy="201168"/>
          </a:xfrm>
          <a:prstGeom prst="rect">
            <a:avLst/>
          </a:prstGeom>
          <a:noFill/>
        </p:spPr>
        <p:txBody>
          <a:bodyPr vert="horz" wrap="square" lIns="0" tIns="0" rIns="0" bIns="0" rtlCol="0" anchor="ctr" anchorCtr="0">
            <a:noAutofit/>
          </a:bodyPr>
          <a:lstStyle/>
          <a:p>
            <a:r>
              <a:rPr lang="en-US" sz="700" noProof="0">
                <a:solidFill>
                  <a:schemeClr val="bg1"/>
                </a:solidFill>
                <a:latin typeface="EYInterstate" panose="02000503020000020004" pitchFamily="2" charset="0"/>
                <a:cs typeface="Arial" pitchFamily="34" charset="0"/>
              </a:rPr>
              <a:t>Page </a:t>
            </a:r>
            <a:fld id="{9AE4D82F-B047-469B-AC52-A46321747EAF}" type="slidenum">
              <a:rPr lang="en-US" sz="700" noProof="0" smtClean="0">
                <a:solidFill>
                  <a:schemeClr val="bg1"/>
                </a:solidFill>
                <a:latin typeface="EYInterstate" panose="02000503020000020004" pitchFamily="2" charset="0"/>
                <a:cs typeface="Arial" pitchFamily="34" charset="0"/>
              </a:rPr>
              <a:pPr/>
              <a:t>‹#›</a:t>
            </a:fld>
            <a:endParaRPr lang="en-US" sz="700" noProof="0">
              <a:solidFill>
                <a:schemeClr val="bg1"/>
              </a:solidFill>
              <a:latin typeface="EYInterstate" panose="02000503020000020004" pitchFamily="2" charset="0"/>
              <a:cs typeface="Arial" pitchFamily="34" charset="0"/>
            </a:endParaRPr>
          </a:p>
        </p:txBody>
      </p:sp>
      <p:sp>
        <p:nvSpPr>
          <p:cNvPr id="16" name="Line 11"/>
          <p:cNvSpPr>
            <a:spLocks noChangeShapeType="1"/>
          </p:cNvSpPr>
          <p:nvPr/>
        </p:nvSpPr>
        <p:spPr bwMode="auto">
          <a:xfrm>
            <a:off x="609921" y="6245352"/>
            <a:ext cx="10978515" cy="0"/>
          </a:xfrm>
          <a:prstGeom prst="line">
            <a:avLst/>
          </a:prstGeom>
          <a:noFill/>
          <a:ln w="3175">
            <a:solidFill>
              <a:srgbClr val="808080"/>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a:endParaRPr lang="en-US" sz="903" noProof="0">
              <a:solidFill>
                <a:schemeClr val="bg1"/>
              </a:solidFill>
              <a:latin typeface="EYInterstate" panose="02000503020000020004" pitchFamily="2" charset="0"/>
            </a:endParaRPr>
          </a:p>
        </p:txBody>
      </p:sp>
      <p:sp>
        <p:nvSpPr>
          <p:cNvPr id="17" name="Title Placeholder 1"/>
          <p:cNvSpPr>
            <a:spLocks noGrp="1"/>
          </p:cNvSpPr>
          <p:nvPr>
            <p:ph type="title"/>
          </p:nvPr>
        </p:nvSpPr>
        <p:spPr>
          <a:xfrm>
            <a:off x="592976" y="135589"/>
            <a:ext cx="11012402" cy="712220"/>
          </a:xfrm>
          <a:prstGeom prst="rect">
            <a:avLst/>
          </a:prstGeom>
          <a:ln>
            <a:noFill/>
          </a:ln>
        </p:spPr>
        <p:txBody>
          <a:bodyPr vert="horz" lIns="91440" tIns="45720" rIns="91440" bIns="45720" rtlCol="0" anchor="ctr">
            <a:noAutofit/>
          </a:bodyPr>
          <a:lstStyle/>
          <a:p>
            <a:r>
              <a:rPr lang="en-US" noProof="0"/>
              <a:t>Banner</a:t>
            </a:r>
          </a:p>
        </p:txBody>
      </p:sp>
      <p:pic>
        <p:nvPicPr>
          <p:cNvPr id="18" name="Picture 17">
            <a:extLst>
              <a:ext uri="{FF2B5EF4-FFF2-40B4-BE49-F238E27FC236}">
                <a16:creationId xmlns:a16="http://schemas.microsoft.com/office/drawing/2014/main" id="{31EF45AA-6C26-4420-9467-BBF3504A0998}"/>
              </a:ext>
            </a:extLst>
          </p:cNvPr>
          <p:cNvPicPr>
            <a:picLocks noChangeAspect="1"/>
          </p:cNvPicPr>
          <p:nvPr/>
        </p:nvPicPr>
        <p:blipFill>
          <a:blip r:embed="rId14" cstate="email">
            <a:extLst>
              <a:ext uri="{28A0092B-C50C-407E-A947-70E740481C1C}">
                <a14:useLocalDpi xmlns:a14="http://schemas.microsoft.com/office/drawing/2010/main"/>
              </a:ext>
            </a:extLst>
          </a:blip>
          <a:stretch>
            <a:fillRect/>
          </a:stretch>
        </p:blipFill>
        <p:spPr>
          <a:xfrm>
            <a:off x="11222566" y="6433287"/>
            <a:ext cx="332517" cy="312893"/>
          </a:xfrm>
          <a:prstGeom prst="rect">
            <a:avLst/>
          </a:prstGeom>
        </p:spPr>
      </p:pic>
      <p:sp>
        <p:nvSpPr>
          <p:cNvPr id="4" name="Line 10">
            <a:extLst>
              <a:ext uri="{FF2B5EF4-FFF2-40B4-BE49-F238E27FC236}">
                <a16:creationId xmlns:a16="http://schemas.microsoft.com/office/drawing/2014/main" id="{0860DC8D-6DF1-A0B8-28EF-C4277F0D8C05}"/>
              </a:ext>
            </a:extLst>
          </p:cNvPr>
          <p:cNvSpPr>
            <a:spLocks noChangeShapeType="1"/>
          </p:cNvSpPr>
          <p:nvPr userDrawn="1"/>
        </p:nvSpPr>
        <p:spPr bwMode="auto">
          <a:xfrm>
            <a:off x="609918" y="907750"/>
            <a:ext cx="1080000" cy="0"/>
          </a:xfrm>
          <a:prstGeom prst="line">
            <a:avLst/>
          </a:prstGeom>
          <a:ln w="38100">
            <a:solidFill>
              <a:schemeClr val="accent2"/>
            </a:solidFill>
            <a:headEnd/>
            <a:tailEnd/>
          </a:ln>
        </p:spPr>
        <p:style>
          <a:lnRef idx="1">
            <a:schemeClr val="accent2"/>
          </a:lnRef>
          <a:fillRef idx="0">
            <a:schemeClr val="accent2"/>
          </a:fillRef>
          <a:effectRef idx="0">
            <a:schemeClr val="accent2"/>
          </a:effectRef>
          <a:fontRef idx="minor">
            <a:schemeClr val="tx1"/>
          </a:fontRef>
        </p:style>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Tree>
    <p:extLst>
      <p:ext uri="{BB962C8B-B14F-4D97-AF65-F5344CB8AC3E}">
        <p14:creationId xmlns:p14="http://schemas.microsoft.com/office/powerpoint/2010/main" val="58987095"/>
      </p:ext>
    </p:extLst>
  </p:cSld>
  <p:clrMap bg1="lt1" tx1="dk1" bg2="lt2" tx2="dk2" accent1="accent1" accent2="accent2" accent3="accent3" accent4="accent4" accent5="accent5" accent6="accent6" hlink="hlink" folHlink="folHlink"/>
  <p:sldLayoutIdLst>
    <p:sldLayoutId id="2147484048" r:id="rId1"/>
    <p:sldLayoutId id="2147484049" r:id="rId2"/>
    <p:sldLayoutId id="2147484050" r:id="rId3"/>
    <p:sldLayoutId id="2147484051" r:id="rId4"/>
    <p:sldLayoutId id="2147484052" r:id="rId5"/>
    <p:sldLayoutId id="2147484053" r:id="rId6"/>
    <p:sldLayoutId id="2147484054" r:id="rId7"/>
    <p:sldLayoutId id="2147484055" r:id="rId8"/>
  </p:sldLayoutIdLst>
  <p:txStyles>
    <p:titleStyle>
      <a:lvl1pPr algn="l" defTabSz="458694" rtl="0" eaLnBrk="1" latinLnBrk="0" hangingPunct="1">
        <a:lnSpc>
          <a:spcPct val="85000"/>
        </a:lnSpc>
        <a:spcBef>
          <a:spcPct val="0"/>
        </a:spcBef>
        <a:buNone/>
        <a:defRPr sz="1235" b="1" i="0" kern="1200">
          <a:solidFill>
            <a:schemeClr val="bg1"/>
          </a:solidFill>
          <a:latin typeface="EYInterstate" panose="02000503020000020004" pitchFamily="2" charset="0"/>
          <a:ea typeface="+mj-ea"/>
          <a:cs typeface="Arial" pitchFamily="34" charset="0"/>
        </a:defRPr>
      </a:lvl1pPr>
    </p:titleStyle>
    <p:bodyStyle>
      <a:lvl1pPr marL="178891" indent="-178891" algn="l" defTabSz="458694" rtl="0" eaLnBrk="1" latinLnBrk="0" hangingPunct="1">
        <a:spcBef>
          <a:spcPct val="20000"/>
        </a:spcBef>
        <a:buClr>
          <a:schemeClr val="accent2"/>
        </a:buClr>
        <a:buSzPct val="70000"/>
        <a:buFont typeface="Arial" pitchFamily="34" charset="0"/>
        <a:buChar char="►"/>
        <a:defRPr sz="1204" kern="1200">
          <a:solidFill>
            <a:schemeClr val="bg1"/>
          </a:solidFill>
          <a:latin typeface="+mn-lt"/>
          <a:ea typeface="+mn-ea"/>
          <a:cs typeface="+mn-cs"/>
        </a:defRPr>
      </a:lvl1pPr>
      <a:lvl2pPr marL="357782" indent="-178891" algn="l" defTabSz="458694" rtl="0" eaLnBrk="1" latinLnBrk="0" hangingPunct="1">
        <a:spcBef>
          <a:spcPct val="20000"/>
        </a:spcBef>
        <a:buClr>
          <a:schemeClr val="accent2"/>
        </a:buClr>
        <a:buSzPct val="70000"/>
        <a:buFont typeface="Arial" pitchFamily="34" charset="0"/>
        <a:buChar char="►"/>
        <a:defRPr sz="1004" kern="1200">
          <a:solidFill>
            <a:schemeClr val="bg1"/>
          </a:solidFill>
          <a:latin typeface="+mn-lt"/>
          <a:ea typeface="+mn-ea"/>
          <a:cs typeface="+mn-cs"/>
        </a:defRPr>
      </a:lvl2pPr>
      <a:lvl3pPr marL="536672" indent="-178891" algn="l" defTabSz="458694" rtl="0" eaLnBrk="1" latinLnBrk="0" hangingPunct="1">
        <a:spcBef>
          <a:spcPct val="20000"/>
        </a:spcBef>
        <a:buClr>
          <a:schemeClr val="accent2"/>
        </a:buClr>
        <a:buSzPct val="70000"/>
        <a:buFont typeface="Arial" pitchFamily="34" charset="0"/>
        <a:buChar char="►"/>
        <a:defRPr sz="903" kern="1200">
          <a:solidFill>
            <a:schemeClr val="bg1"/>
          </a:solidFill>
          <a:latin typeface="+mn-lt"/>
          <a:ea typeface="+mn-ea"/>
          <a:cs typeface="+mn-cs"/>
        </a:defRPr>
      </a:lvl3pPr>
      <a:lvl4pPr marL="715563" indent="-178891" algn="l" defTabSz="458694" rtl="0" eaLnBrk="1" latinLnBrk="0" hangingPunct="1">
        <a:spcBef>
          <a:spcPct val="20000"/>
        </a:spcBef>
        <a:buClr>
          <a:schemeClr val="accent2"/>
        </a:buClr>
        <a:buSzPct val="70000"/>
        <a:buFont typeface="Arial" pitchFamily="34" charset="0"/>
        <a:buChar char="►"/>
        <a:defRPr sz="803" kern="1200">
          <a:solidFill>
            <a:schemeClr val="bg1"/>
          </a:solidFill>
          <a:latin typeface="+mn-lt"/>
          <a:ea typeface="+mn-ea"/>
          <a:cs typeface="+mn-cs"/>
        </a:defRPr>
      </a:lvl4pPr>
      <a:lvl5pPr marL="894454" indent="-178891" algn="l" defTabSz="458694" rtl="0" eaLnBrk="1" latinLnBrk="0" hangingPunct="1">
        <a:spcBef>
          <a:spcPct val="20000"/>
        </a:spcBef>
        <a:buClr>
          <a:schemeClr val="accent2"/>
        </a:buClr>
        <a:buSzPct val="70000"/>
        <a:buFont typeface="Arial" pitchFamily="34" charset="0"/>
        <a:buChar char="►"/>
        <a:defRPr sz="803" kern="1200">
          <a:solidFill>
            <a:schemeClr val="bg1"/>
          </a:solidFill>
          <a:latin typeface="+mn-lt"/>
          <a:ea typeface="+mn-ea"/>
          <a:cs typeface="+mn-cs"/>
        </a:defRPr>
      </a:lvl5pPr>
      <a:lvl6pPr marL="1261409" indent="-114674" algn="l" defTabSz="458694" rtl="0" eaLnBrk="1" latinLnBrk="0" hangingPunct="1">
        <a:spcBef>
          <a:spcPct val="20000"/>
        </a:spcBef>
        <a:buFont typeface="Arial" pitchFamily="34" charset="0"/>
        <a:buChar char="•"/>
        <a:defRPr sz="1004" kern="1200">
          <a:solidFill>
            <a:schemeClr val="tx1"/>
          </a:solidFill>
          <a:latin typeface="+mn-lt"/>
          <a:ea typeface="+mn-ea"/>
          <a:cs typeface="+mn-cs"/>
        </a:defRPr>
      </a:lvl6pPr>
      <a:lvl7pPr marL="1490756" indent="-114674" algn="l" defTabSz="458694" rtl="0" eaLnBrk="1" latinLnBrk="0" hangingPunct="1">
        <a:spcBef>
          <a:spcPct val="20000"/>
        </a:spcBef>
        <a:buFont typeface="Arial" pitchFamily="34" charset="0"/>
        <a:buChar char="•"/>
        <a:defRPr sz="1004" kern="1200">
          <a:solidFill>
            <a:schemeClr val="tx1"/>
          </a:solidFill>
          <a:latin typeface="+mn-lt"/>
          <a:ea typeface="+mn-ea"/>
          <a:cs typeface="+mn-cs"/>
        </a:defRPr>
      </a:lvl7pPr>
      <a:lvl8pPr marL="1720104" indent="-114674" algn="l" defTabSz="458694" rtl="0" eaLnBrk="1" latinLnBrk="0" hangingPunct="1">
        <a:spcBef>
          <a:spcPct val="20000"/>
        </a:spcBef>
        <a:buFont typeface="Arial" pitchFamily="34" charset="0"/>
        <a:buChar char="•"/>
        <a:defRPr sz="1004" kern="1200">
          <a:solidFill>
            <a:schemeClr val="tx1"/>
          </a:solidFill>
          <a:latin typeface="+mn-lt"/>
          <a:ea typeface="+mn-ea"/>
          <a:cs typeface="+mn-cs"/>
        </a:defRPr>
      </a:lvl8pPr>
      <a:lvl9pPr marL="1949451" indent="-114674" algn="l" defTabSz="458694" rtl="0" eaLnBrk="1" latinLnBrk="0" hangingPunct="1">
        <a:spcBef>
          <a:spcPct val="20000"/>
        </a:spcBef>
        <a:buFont typeface="Arial" pitchFamily="34" charset="0"/>
        <a:buChar char="•"/>
        <a:defRPr sz="1004" kern="1200">
          <a:solidFill>
            <a:schemeClr val="tx1"/>
          </a:solidFill>
          <a:latin typeface="+mn-lt"/>
          <a:ea typeface="+mn-ea"/>
          <a:cs typeface="+mn-cs"/>
        </a:defRPr>
      </a:lvl9pPr>
    </p:bodyStyle>
    <p:otherStyle>
      <a:defPPr>
        <a:defRPr lang="en-US"/>
      </a:defPPr>
      <a:lvl1pPr marL="0" algn="l" defTabSz="458694" rtl="0" eaLnBrk="1" latinLnBrk="0" hangingPunct="1">
        <a:defRPr sz="903" kern="1200">
          <a:solidFill>
            <a:schemeClr val="tx1"/>
          </a:solidFill>
          <a:latin typeface="+mn-lt"/>
          <a:ea typeface="+mn-ea"/>
          <a:cs typeface="+mn-cs"/>
        </a:defRPr>
      </a:lvl1pPr>
      <a:lvl2pPr marL="229347" algn="l" defTabSz="458694" rtl="0" eaLnBrk="1" latinLnBrk="0" hangingPunct="1">
        <a:defRPr sz="903" kern="1200">
          <a:solidFill>
            <a:schemeClr val="tx1"/>
          </a:solidFill>
          <a:latin typeface="+mn-lt"/>
          <a:ea typeface="+mn-ea"/>
          <a:cs typeface="+mn-cs"/>
        </a:defRPr>
      </a:lvl2pPr>
      <a:lvl3pPr marL="458694" algn="l" defTabSz="458694" rtl="0" eaLnBrk="1" latinLnBrk="0" hangingPunct="1">
        <a:defRPr sz="903" kern="1200">
          <a:solidFill>
            <a:schemeClr val="tx1"/>
          </a:solidFill>
          <a:latin typeface="+mn-lt"/>
          <a:ea typeface="+mn-ea"/>
          <a:cs typeface="+mn-cs"/>
        </a:defRPr>
      </a:lvl3pPr>
      <a:lvl4pPr marL="688041" algn="l" defTabSz="458694" rtl="0" eaLnBrk="1" latinLnBrk="0" hangingPunct="1">
        <a:defRPr sz="903" kern="1200">
          <a:solidFill>
            <a:schemeClr val="tx1"/>
          </a:solidFill>
          <a:latin typeface="+mn-lt"/>
          <a:ea typeface="+mn-ea"/>
          <a:cs typeface="+mn-cs"/>
        </a:defRPr>
      </a:lvl4pPr>
      <a:lvl5pPr marL="917388" algn="l" defTabSz="458694" rtl="0" eaLnBrk="1" latinLnBrk="0" hangingPunct="1">
        <a:defRPr sz="903" kern="1200">
          <a:solidFill>
            <a:schemeClr val="tx1"/>
          </a:solidFill>
          <a:latin typeface="+mn-lt"/>
          <a:ea typeface="+mn-ea"/>
          <a:cs typeface="+mn-cs"/>
        </a:defRPr>
      </a:lvl5pPr>
      <a:lvl6pPr marL="1146736" algn="l" defTabSz="458694" rtl="0" eaLnBrk="1" latinLnBrk="0" hangingPunct="1">
        <a:defRPr sz="903" kern="1200">
          <a:solidFill>
            <a:schemeClr val="tx1"/>
          </a:solidFill>
          <a:latin typeface="+mn-lt"/>
          <a:ea typeface="+mn-ea"/>
          <a:cs typeface="+mn-cs"/>
        </a:defRPr>
      </a:lvl6pPr>
      <a:lvl7pPr marL="1376083" algn="l" defTabSz="458694" rtl="0" eaLnBrk="1" latinLnBrk="0" hangingPunct="1">
        <a:defRPr sz="903" kern="1200">
          <a:solidFill>
            <a:schemeClr val="tx1"/>
          </a:solidFill>
          <a:latin typeface="+mn-lt"/>
          <a:ea typeface="+mn-ea"/>
          <a:cs typeface="+mn-cs"/>
        </a:defRPr>
      </a:lvl7pPr>
      <a:lvl8pPr marL="1605430" algn="l" defTabSz="458694" rtl="0" eaLnBrk="1" latinLnBrk="0" hangingPunct="1">
        <a:defRPr sz="903" kern="1200">
          <a:solidFill>
            <a:schemeClr val="tx1"/>
          </a:solidFill>
          <a:latin typeface="+mn-lt"/>
          <a:ea typeface="+mn-ea"/>
          <a:cs typeface="+mn-cs"/>
        </a:defRPr>
      </a:lvl8pPr>
      <a:lvl9pPr marL="1834778" algn="l" defTabSz="458694" rtl="0" eaLnBrk="1" latinLnBrk="0" hangingPunct="1">
        <a:defRPr sz="903"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72">
          <p15:clr>
            <a:srgbClr val="F26B43"/>
          </p15:clr>
        </p15:guide>
        <p15:guide id="3" pos="7312">
          <p15:clr>
            <a:srgbClr val="F26B43"/>
          </p15:clr>
        </p15:guide>
        <p15:guide id="4" orient="horz" pos="4716">
          <p15:clr>
            <a:srgbClr val="F26B43"/>
          </p15:clr>
        </p15:guide>
        <p15:guide id="5" pos="3908">
          <p15:clr>
            <a:srgbClr val="F26B43"/>
          </p15:clr>
        </p15:guide>
        <p15:guide id="6" pos="377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7.xml"/><Relationship Id="rId1" Type="http://schemas.openxmlformats.org/officeDocument/2006/relationships/tags" Target="../tags/tag95.xml"/><Relationship Id="rId5" Type="http://schemas.openxmlformats.org/officeDocument/2006/relationships/image" Target="../media/image2.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slideLayout" Target="../slideLayouts/slideLayout18.xml"/><Relationship Id="rId1" Type="http://schemas.openxmlformats.org/officeDocument/2006/relationships/tags" Target="../tags/tag96.xml"/><Relationship Id="rId5" Type="http://schemas.openxmlformats.org/officeDocument/2006/relationships/image" Target="../media/image2.emf"/><Relationship Id="rId4"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xml"/><Relationship Id="rId1" Type="http://schemas.openxmlformats.org/officeDocument/2006/relationships/slideLayout" Target="../slideLayouts/slideLayout37.xml"/><Relationship Id="rId4" Type="http://schemas.openxmlformats.org/officeDocument/2006/relationships/image" Target="../media/image29.png"/></Relationships>
</file>

<file path=ppt/slides/_rels/slide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37.xml"/><Relationship Id="rId4" Type="http://schemas.openxmlformats.org/officeDocument/2006/relationships/image" Target="../media/image31.png"/></Relationships>
</file>

<file path=ppt/slides/_rels/slide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37.xml"/><Relationship Id="rId4" Type="http://schemas.openxmlformats.org/officeDocument/2006/relationships/image" Target="../media/image33.png"/></Relationships>
</file>

<file path=ppt/slides/_rels/slide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Objekt 8" hidden="1"/>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2" imgH="318" progId="TCLayout.ActiveDocument.1">
                  <p:embed/>
                </p:oleObj>
              </mc:Choice>
              <mc:Fallback>
                <p:oleObj name="think-cell Folie" r:id="rId4" imgW="352" imgH="318" progId="TCLayout.ActiveDocument.1">
                  <p:embed/>
                  <p:pic>
                    <p:nvPicPr>
                      <p:cNvPr id="9" name="Objekt 8"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5" name="Title 1"/>
          <p:cNvSpPr txBox="1">
            <a:spLocks/>
          </p:cNvSpPr>
          <p:nvPr/>
        </p:nvSpPr>
        <p:spPr>
          <a:xfrm>
            <a:off x="880099" y="1678917"/>
            <a:ext cx="4643012" cy="1313762"/>
          </a:xfrm>
          <a:prstGeom prst="rect">
            <a:avLst/>
          </a:prstGeom>
        </p:spPr>
        <p:txBody>
          <a:bodyPr vert="horz" lIns="0" tIns="0" rIns="0" bIns="0" rtlCol="0" anchor="t" anchorCtr="0">
            <a:noAutofit/>
          </a:bodyPr>
          <a:lstStyle>
            <a:lvl1pPr>
              <a:lnSpc>
                <a:spcPct val="100000"/>
              </a:lnSpc>
              <a:spcBef>
                <a:spcPct val="0"/>
              </a:spcBef>
              <a:buNone/>
              <a:defRPr sz="3000" b="0">
                <a:solidFill>
                  <a:srgbClr val="2E2E38"/>
                </a:solidFill>
                <a:latin typeface="EYInterstate Light" panose="02000506000000020004" pitchFamily="2" charset="0"/>
                <a:ea typeface="+mj-ea"/>
                <a:cs typeface="Arial" pitchFamily="34" charset="0"/>
              </a:defRPr>
            </a:lvl1pPr>
          </a:lstStyle>
          <a:p>
            <a:r>
              <a:rPr lang="en-US" sz="3500" b="1">
                <a:solidFill>
                  <a:schemeClr val="bg1"/>
                </a:solidFill>
                <a:latin typeface="EYInterstate" panose="02000503020000020004" pitchFamily="2" charset="0"/>
              </a:rPr>
              <a:t>Mini Project – </a:t>
            </a:r>
          </a:p>
          <a:p>
            <a:r>
              <a:rPr lang="en-US" sz="3500" b="1">
                <a:solidFill>
                  <a:schemeClr val="bg1"/>
                </a:solidFill>
                <a:latin typeface="EYInterstate" panose="02000503020000020004" pitchFamily="2" charset="0"/>
              </a:rPr>
              <a:t>BAND SQL </a:t>
            </a:r>
          </a:p>
        </p:txBody>
      </p:sp>
      <p:sp>
        <p:nvSpPr>
          <p:cNvPr id="46" name="Subtitle 2"/>
          <p:cNvSpPr txBox="1">
            <a:spLocks/>
          </p:cNvSpPr>
          <p:nvPr/>
        </p:nvSpPr>
        <p:spPr>
          <a:xfrm>
            <a:off x="880099" y="2914021"/>
            <a:ext cx="4203178" cy="512521"/>
          </a:xfrm>
          <a:prstGeom prst="rect">
            <a:avLst/>
          </a:prstGeom>
        </p:spPr>
        <p:txBody>
          <a:bodyPr lIns="0" tIns="0" rIns="0" bIns="0">
            <a:noAutofit/>
          </a:bodyPr>
          <a:lstStyle>
            <a:lvl1pPr marL="356616" marR="0" indent="-356616" algn="l" defTabSz="914400" rtl="0" eaLnBrk="1" fontAlgn="auto" latinLnBrk="0" hangingPunct="1">
              <a:lnSpc>
                <a:spcPct val="100000"/>
              </a:lnSpc>
              <a:spcBef>
                <a:spcPts val="0"/>
              </a:spcBef>
              <a:spcAft>
                <a:spcPts val="600"/>
              </a:spcAft>
              <a:buClr>
                <a:srgbClr val="FFE600"/>
              </a:buClr>
              <a:buSzPct val="70000"/>
              <a:buFontTx/>
              <a:buNone/>
              <a:tabLst/>
              <a:defRPr kumimoji="0" lang="en-US" sz="20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1pPr>
            <a:lvl2pPr marL="356616" marR="0" indent="-356616"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8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2pPr>
            <a:lvl3pPr marL="642937"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6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3pPr>
            <a:lvl4pPr marL="927100" marR="0" indent="-285750" algn="l" defTabSz="914400" rtl="0" eaLnBrk="1" fontAlgn="auto" latinLnBrk="0" hangingPunct="1">
              <a:lnSpc>
                <a:spcPct val="100000"/>
              </a:lnSpc>
              <a:spcBef>
                <a:spcPts val="0"/>
              </a:spcBef>
              <a:spcAft>
                <a:spcPts val="600"/>
              </a:spcAft>
              <a:buClr>
                <a:srgbClr val="FFE600"/>
              </a:buClr>
              <a:buSzPct val="70000"/>
              <a:buFont typeface="Arial" pitchFamily="34" charset="0"/>
              <a:buChar char="►"/>
              <a:tabLst/>
              <a:defRPr kumimoji="0" lang="en-US" sz="1400" b="0" i="0" u="none" strike="noStrike" kern="1200" cap="none" spc="0" normalizeH="0" baseline="0" noProof="0" dirty="0" smtClean="0">
                <a:ln>
                  <a:noFill/>
                </a:ln>
                <a:solidFill>
                  <a:prstClr val="white"/>
                </a:solidFill>
                <a:effectLst/>
                <a:uLnTx/>
                <a:uFillTx/>
                <a:latin typeface="EYInterstate Light" panose="02000506000000020004" pitchFamily="2" charset="0"/>
                <a:ea typeface="+mn-ea"/>
                <a:cs typeface="+mn-cs"/>
              </a:defRPr>
            </a:lvl4pPr>
            <a:lvl5pPr marL="1366838" indent="-182563" algn="l" defTabSz="914400" rtl="0" eaLnBrk="1" latinLnBrk="0" hangingPunct="1">
              <a:lnSpc>
                <a:spcPct val="100000"/>
              </a:lnSpc>
              <a:spcBef>
                <a:spcPts val="0"/>
              </a:spcBef>
              <a:buClr>
                <a:schemeClr val="tx2"/>
              </a:buClr>
              <a:buSzPct val="70000"/>
              <a:buFont typeface="Arial" pitchFamily="34" charset="0"/>
              <a:buChar char="►"/>
              <a:tabLst/>
              <a:defRPr sz="1200" kern="1200">
                <a:solidFill>
                  <a:schemeClr val="bg1"/>
                </a:solidFill>
                <a:latin typeface="EYInterstate Light" panose="02000506000000020004" pitchFamily="2"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lvl="1" indent="0">
              <a:buNone/>
            </a:pPr>
            <a:r>
              <a:rPr lang="en-US" sz="1200" b="1" err="1">
                <a:solidFill>
                  <a:schemeClr val="bg1"/>
                </a:solidFill>
                <a:latin typeface="EYInterstate" panose="02000503020000020004" pitchFamily="2" charset="0"/>
              </a:rPr>
              <a:t>Septiembre</a:t>
            </a:r>
            <a:r>
              <a:rPr lang="en-US" sz="1200" b="1">
                <a:solidFill>
                  <a:schemeClr val="bg1"/>
                </a:solidFill>
                <a:latin typeface="EYInterstate" panose="02000503020000020004" pitchFamily="2" charset="0"/>
              </a:rPr>
              <a:t> 2025</a:t>
            </a:r>
          </a:p>
          <a:p>
            <a:pPr marL="0" lvl="1" indent="0">
              <a:buNone/>
            </a:pPr>
            <a:r>
              <a:rPr lang="en-US" sz="1200" b="1">
                <a:solidFill>
                  <a:schemeClr val="bg1"/>
                </a:solidFill>
                <a:latin typeface="EYInterstate" panose="02000503020000020004" pitchFamily="2" charset="0"/>
              </a:rPr>
              <a:t>Patricia Llobet, </a:t>
            </a:r>
            <a:r>
              <a:rPr lang="es-ES" sz="1200" b="1">
                <a:solidFill>
                  <a:schemeClr val="bg1"/>
                </a:solidFill>
                <a:latin typeface="EYInterstate" panose="02000503020000020004" pitchFamily="2" charset="0"/>
              </a:rPr>
              <a:t>Berta </a:t>
            </a:r>
            <a:r>
              <a:rPr lang="es-ES" sz="1200" b="1" err="1">
                <a:solidFill>
                  <a:schemeClr val="bg1"/>
                </a:solidFill>
                <a:latin typeface="EYInterstate" panose="02000503020000020004" pitchFamily="2" charset="0"/>
              </a:rPr>
              <a:t>Schorlemmer</a:t>
            </a:r>
            <a:r>
              <a:rPr lang="es-ES" sz="1200" b="1">
                <a:solidFill>
                  <a:schemeClr val="bg1"/>
                </a:solidFill>
                <a:latin typeface="EYInterstate" panose="02000503020000020004" pitchFamily="2" charset="0"/>
              </a:rPr>
              <a:t>, Andrea Maristany</a:t>
            </a:r>
          </a:p>
          <a:p>
            <a:pPr marL="0" lvl="1" indent="0">
              <a:buNone/>
            </a:pPr>
            <a:endParaRPr lang="en-US" sz="1200" b="1">
              <a:solidFill>
                <a:schemeClr val="bg1"/>
              </a:solidFill>
              <a:latin typeface="EYInterstate" panose="02000503020000020004" pitchFamily="2" charset="0"/>
            </a:endParaRPr>
          </a:p>
        </p:txBody>
      </p:sp>
    </p:spTree>
    <p:extLst>
      <p:ext uri="{BB962C8B-B14F-4D97-AF65-F5344CB8AC3E}">
        <p14:creationId xmlns:p14="http://schemas.microsoft.com/office/powerpoint/2010/main" val="4150858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Grafik 6">
            <a:extLst>
              <a:ext uri="{FF2B5EF4-FFF2-40B4-BE49-F238E27FC236}">
                <a16:creationId xmlns:a16="http://schemas.microsoft.com/office/drawing/2014/main" id="{97CA1626-9E8D-4855-95CC-7907E12C67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176"/>
            <a:ext cx="12208015" cy="6858000"/>
          </a:xfrm>
          <a:prstGeom prst="rect">
            <a:avLst/>
          </a:prstGeom>
        </p:spPr>
      </p:pic>
      <p:sp>
        <p:nvSpPr>
          <p:cNvPr id="2" name="Rechteck 1">
            <a:extLst>
              <a:ext uri="{FF2B5EF4-FFF2-40B4-BE49-F238E27FC236}">
                <a16:creationId xmlns:a16="http://schemas.microsoft.com/office/drawing/2014/main" id="{33EC84F5-F375-4112-9BE7-EF9E0E813C55}"/>
              </a:ext>
            </a:extLst>
          </p:cNvPr>
          <p:cNvSpPr/>
          <p:nvPr/>
        </p:nvSpPr>
        <p:spPr>
          <a:xfrm>
            <a:off x="7083118" y="0"/>
            <a:ext cx="5127323" cy="6858000"/>
          </a:xfrm>
          <a:prstGeom prst="rect">
            <a:avLst/>
          </a:prstGeom>
          <a:gradFill flip="none" rotWithShape="1">
            <a:gsLst>
              <a:gs pos="0">
                <a:schemeClr val="bg2">
                  <a:alpha val="50000"/>
                </a:schemeClr>
              </a:gs>
              <a:gs pos="100000">
                <a:schemeClr val="bg2">
                  <a:alpha val="0"/>
                </a:schemeClr>
              </a:gs>
            </a:gsLst>
            <a:lin ang="0" scaled="1"/>
            <a:tileRect/>
          </a:gradFill>
          <a:ln w="12700" cap="sq" cmpd="sng" algn="ctr">
            <a:noFill/>
            <a:prstDash val="solid"/>
            <a:miter lim="800000"/>
            <a:tailEnd type="none"/>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indent="0" algn="ctr" defTabSz="914400" eaLnBrk="1" fontAlgn="auto" latinLnBrk="0" hangingPunct="1">
              <a:lnSpc>
                <a:spcPct val="100000"/>
              </a:lnSpc>
              <a:spcBef>
                <a:spcPts val="0"/>
              </a:spcBef>
              <a:spcAft>
                <a:spcPts val="0"/>
              </a:spcAft>
              <a:buClrTx/>
              <a:buSzTx/>
              <a:buFontTx/>
              <a:buNone/>
              <a:tabLst/>
            </a:pPr>
            <a:endParaRPr kumimoji="0" lang="en-US" sz="1800" b="0" i="0" u="none" strike="noStrike" kern="0" cap="none" spc="0" normalizeH="0" baseline="0" noProof="0">
              <a:ln>
                <a:noFill/>
              </a:ln>
              <a:solidFill>
                <a:srgbClr val="2E2E38"/>
              </a:solidFill>
              <a:effectLst/>
              <a:uLnTx/>
              <a:uFillTx/>
            </a:endParaRPr>
          </a:p>
        </p:txBody>
      </p:sp>
      <p:graphicFrame>
        <p:nvGraphicFramePr>
          <p:cNvPr id="9" name="Objekt 8" hidden="1">
            <a:extLst>
              <a:ext uri="{FF2B5EF4-FFF2-40B4-BE49-F238E27FC236}">
                <a16:creationId xmlns:a16="http://schemas.microsoft.com/office/drawing/2014/main" id="{CBEBD439-B74E-4CED-B2C5-E6E1DD852E89}"/>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4" imgW="352" imgH="318" progId="TCLayout.ActiveDocument.1">
                  <p:embed/>
                </p:oleObj>
              </mc:Choice>
              <mc:Fallback>
                <p:oleObj name="think-cell Folie" r:id="rId4" imgW="352" imgH="318" progId="TCLayout.ActiveDocument.1">
                  <p:embed/>
                  <p:pic>
                    <p:nvPicPr>
                      <p:cNvPr id="9" name="Objekt 8" hidden="1">
                        <a:extLst>
                          <a:ext uri="{FF2B5EF4-FFF2-40B4-BE49-F238E27FC236}">
                            <a16:creationId xmlns:a16="http://schemas.microsoft.com/office/drawing/2014/main" id="{CBEBD439-B74E-4CED-B2C5-E6E1DD852E8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8" name="Textfeld 27">
            <a:extLst>
              <a:ext uri="{FF2B5EF4-FFF2-40B4-BE49-F238E27FC236}">
                <a16:creationId xmlns:a16="http://schemas.microsoft.com/office/drawing/2014/main" id="{E9E8E2A9-5052-4DB3-9413-92B70FD64ECE}"/>
              </a:ext>
            </a:extLst>
          </p:cNvPr>
          <p:cNvSpPr txBox="1"/>
          <p:nvPr/>
        </p:nvSpPr>
        <p:spPr bwMode="gray">
          <a:xfrm>
            <a:off x="7432692" y="332685"/>
            <a:ext cx="1093248" cy="492443"/>
          </a:xfrm>
          <a:prstGeom prst="rect">
            <a:avLst/>
          </a:prstGeom>
          <a:noFill/>
        </p:spPr>
        <p:txBody>
          <a:bodyPr wrap="none" lIns="0" tIns="0" rIns="0" bIns="0"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3200" b="0" i="0" u="none" strike="noStrike" kern="0" cap="none" spc="0" normalizeH="0" baseline="0" noProof="0" err="1">
                <a:ln w="12700">
                  <a:noFill/>
                </a:ln>
                <a:solidFill>
                  <a:srgbClr val="F6F6FA"/>
                </a:solidFill>
                <a:effectLst/>
                <a:uLnTx/>
                <a:uFillTx/>
              </a:rPr>
              <a:t>Índice</a:t>
            </a:r>
            <a:endParaRPr kumimoji="0" lang="en-US" sz="3200" b="0" i="0" u="none" strike="noStrike" kern="0" cap="none" spc="0" normalizeH="0" baseline="0" noProof="0">
              <a:ln w="12700">
                <a:noFill/>
              </a:ln>
              <a:solidFill>
                <a:srgbClr val="F6F6FA"/>
              </a:solidFill>
              <a:effectLst/>
              <a:uLnTx/>
              <a:uFillTx/>
            </a:endParaRPr>
          </a:p>
        </p:txBody>
      </p:sp>
      <p:graphicFrame>
        <p:nvGraphicFramePr>
          <p:cNvPr id="29" name="Table 6">
            <a:extLst>
              <a:ext uri="{FF2B5EF4-FFF2-40B4-BE49-F238E27FC236}">
                <a16:creationId xmlns:a16="http://schemas.microsoft.com/office/drawing/2014/main" id="{63A39C6C-39D1-4386-8738-0E5CCE104741}"/>
              </a:ext>
            </a:extLst>
          </p:cNvPr>
          <p:cNvGraphicFramePr>
            <a:graphicFrameLocks noGrp="1"/>
          </p:cNvGraphicFramePr>
          <p:nvPr>
            <p:extLst>
              <p:ext uri="{D42A27DB-BD31-4B8C-83A1-F6EECF244321}">
                <p14:modId xmlns:p14="http://schemas.microsoft.com/office/powerpoint/2010/main" val="3513453365"/>
              </p:ext>
            </p:extLst>
          </p:nvPr>
        </p:nvGraphicFramePr>
        <p:xfrm>
          <a:off x="7456858" y="1840595"/>
          <a:ext cx="4142364" cy="1367516"/>
        </p:xfrm>
        <a:graphic>
          <a:graphicData uri="http://schemas.openxmlformats.org/drawingml/2006/table">
            <a:tbl>
              <a:tblPr firstRow="1" bandRow="1"/>
              <a:tblGrid>
                <a:gridCol w="310842">
                  <a:extLst>
                    <a:ext uri="{9D8B030D-6E8A-4147-A177-3AD203B41FA5}">
                      <a16:colId xmlns:a16="http://schemas.microsoft.com/office/drawing/2014/main" val="20000"/>
                    </a:ext>
                  </a:extLst>
                </a:gridCol>
                <a:gridCol w="3464974">
                  <a:extLst>
                    <a:ext uri="{9D8B030D-6E8A-4147-A177-3AD203B41FA5}">
                      <a16:colId xmlns:a16="http://schemas.microsoft.com/office/drawing/2014/main" val="20001"/>
                    </a:ext>
                  </a:extLst>
                </a:gridCol>
                <a:gridCol w="366548">
                  <a:extLst>
                    <a:ext uri="{9D8B030D-6E8A-4147-A177-3AD203B41FA5}">
                      <a16:colId xmlns:a16="http://schemas.microsoft.com/office/drawing/2014/main" val="20002"/>
                    </a:ext>
                  </a:extLst>
                </a:gridCol>
              </a:tblGrid>
              <a:tr h="341879">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r>
                        <a:rPr lang="en-US" sz="1600" b="0" i="0" noProof="0">
                          <a:solidFill>
                            <a:srgbClr val="F6F6FA"/>
                          </a:solidFill>
                          <a:latin typeface="+mn-lt"/>
                        </a:rPr>
                        <a:t>1.</a:t>
                      </a:r>
                    </a:p>
                  </a:txBody>
                  <a:tcPr marL="0" marR="0" marT="0" marB="0" anchor="ctr">
                    <a:lnL w="12700" cmpd="sng">
                      <a:noFill/>
                      <a:prstDash val="solid"/>
                    </a:lnL>
                    <a:lnR w="12700" cmpd="sng">
                      <a:noFill/>
                      <a:prstDash val="soli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EYInterstate Light"/>
                        </a:defRPr>
                      </a:lvl1pPr>
                      <a:lvl2pPr marL="457200" algn="l" defTabSz="914400" rtl="0" eaLnBrk="1" latinLnBrk="0" hangingPunct="1">
                        <a:defRPr sz="1800" kern="1200">
                          <a:solidFill>
                            <a:schemeClr val="tx1"/>
                          </a:solidFill>
                          <a:latin typeface="EYInterstate Light"/>
                        </a:defRPr>
                      </a:lvl2pPr>
                      <a:lvl3pPr marL="914400" algn="l" defTabSz="914400" rtl="0" eaLnBrk="1" latinLnBrk="0" hangingPunct="1">
                        <a:defRPr sz="1800" kern="1200">
                          <a:solidFill>
                            <a:schemeClr val="tx1"/>
                          </a:solidFill>
                          <a:latin typeface="EYInterstate Light"/>
                        </a:defRPr>
                      </a:lvl3pPr>
                      <a:lvl4pPr marL="1371600" algn="l" defTabSz="914400" rtl="0" eaLnBrk="1" latinLnBrk="0" hangingPunct="1">
                        <a:defRPr sz="1800" kern="1200">
                          <a:solidFill>
                            <a:schemeClr val="tx1"/>
                          </a:solidFill>
                          <a:latin typeface="EYInterstate Light"/>
                        </a:defRPr>
                      </a:lvl4pPr>
                      <a:lvl5pPr marL="1828800" algn="l" defTabSz="914400" rtl="0" eaLnBrk="1" latinLnBrk="0" hangingPunct="1">
                        <a:defRPr sz="1800" kern="1200">
                          <a:solidFill>
                            <a:schemeClr val="tx1"/>
                          </a:solidFill>
                          <a:latin typeface="EYInterstate Light"/>
                        </a:defRPr>
                      </a:lvl5pPr>
                      <a:lvl6pPr marL="2286000" algn="l" defTabSz="914400" rtl="0" eaLnBrk="1" latinLnBrk="0" hangingPunct="1">
                        <a:defRPr sz="1800" kern="1200">
                          <a:solidFill>
                            <a:schemeClr val="tx1"/>
                          </a:solidFill>
                          <a:latin typeface="EYInterstate Light"/>
                        </a:defRPr>
                      </a:lvl6pPr>
                      <a:lvl7pPr marL="2743200" algn="l" defTabSz="914400" rtl="0" eaLnBrk="1" latinLnBrk="0" hangingPunct="1">
                        <a:defRPr sz="1800" kern="1200">
                          <a:solidFill>
                            <a:schemeClr val="tx1"/>
                          </a:solidFill>
                          <a:latin typeface="EYInterstate Light"/>
                        </a:defRPr>
                      </a:lvl7pPr>
                      <a:lvl8pPr marL="3200400" algn="l" defTabSz="914400" rtl="0" eaLnBrk="1" latinLnBrk="0" hangingPunct="1">
                        <a:defRPr sz="1800" kern="1200">
                          <a:solidFill>
                            <a:schemeClr val="tx1"/>
                          </a:solidFill>
                          <a:latin typeface="EYInterstate Light"/>
                        </a:defRPr>
                      </a:lvl8pPr>
                      <a:lvl9pPr marL="3657600" algn="l" defTabSz="914400" rtl="0" eaLnBrk="1" latinLnBrk="0" hangingPunct="1">
                        <a:defRPr sz="1800" kern="1200">
                          <a:solidFill>
                            <a:schemeClr val="tx1"/>
                          </a:solidFill>
                          <a:latin typeface="EYInterstate Light"/>
                        </a:defRPr>
                      </a:lvl9pPr>
                    </a:lstStyle>
                    <a:p>
                      <a:pPr marL="0" marR="0" lvl="0" indent="0" algn="l" defTabSz="1084046" rtl="0" eaLnBrk="1" fontAlgn="b" latinLnBrk="0" hangingPunct="1">
                        <a:lnSpc>
                          <a:spcPct val="100000"/>
                        </a:lnSpc>
                        <a:spcBef>
                          <a:spcPts val="0"/>
                        </a:spcBef>
                        <a:spcAft>
                          <a:spcPts val="0"/>
                        </a:spcAft>
                        <a:buClrTx/>
                        <a:buSzTx/>
                        <a:buFontTx/>
                        <a:buNone/>
                        <a:tabLst/>
                        <a:defRPr/>
                      </a:pPr>
                      <a:r>
                        <a:rPr lang="en-US" sz="1600" kern="1200" noProof="0">
                          <a:solidFill>
                            <a:srgbClr val="F6F6FA"/>
                          </a:solidFill>
                          <a:latin typeface="+mn-lt"/>
                          <a:ea typeface="+mn-ea"/>
                          <a:cs typeface="+mn-cs"/>
                        </a:rPr>
                        <a:t>Modelo relacional</a:t>
                      </a:r>
                    </a:p>
                  </a:txBody>
                  <a:tcPr marL="0" marR="0" marT="0" marB="0" anchor="ctr">
                    <a:lnL w="12700" cmpd="sng">
                      <a:noFill/>
                      <a:prstDash val="soli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pPr algn="r"/>
                      <a:endParaRPr lang="en-US" sz="1600" b="0" kern="1200" noProof="0">
                        <a:solidFill>
                          <a:schemeClr val="tx2"/>
                        </a:solidFill>
                        <a:latin typeface="+mn-lt"/>
                        <a:ea typeface="+mn-ea"/>
                        <a:cs typeface="Arial"/>
                      </a:endParaRPr>
                    </a:p>
                  </a:txBody>
                  <a:tcPr marL="0" marR="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41879">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r>
                        <a:rPr lang="en-US" sz="1600" b="0" i="0" noProof="0">
                          <a:solidFill>
                            <a:srgbClr val="F6F6FA"/>
                          </a:solidFill>
                          <a:latin typeface="+mn-lt"/>
                        </a:rPr>
                        <a:t>2.</a:t>
                      </a:r>
                    </a:p>
                  </a:txBody>
                  <a:tcPr marL="0" marR="0" marT="0" marB="0" anchor="ctr">
                    <a:lnL w="12700" cmpd="sng">
                      <a:noFill/>
                      <a:prstDash val="solid"/>
                    </a:lnL>
                    <a:lnR w="12700" cmpd="sng">
                      <a:noFill/>
                      <a:prstDash val="soli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EYInterstate Light"/>
                        </a:defRPr>
                      </a:lvl1pPr>
                      <a:lvl2pPr marL="457200" algn="l" defTabSz="914400" rtl="0" eaLnBrk="1" latinLnBrk="0" hangingPunct="1">
                        <a:defRPr sz="1800" kern="1200">
                          <a:solidFill>
                            <a:schemeClr val="tx1"/>
                          </a:solidFill>
                          <a:latin typeface="EYInterstate Light"/>
                        </a:defRPr>
                      </a:lvl2pPr>
                      <a:lvl3pPr marL="914400" algn="l" defTabSz="914400" rtl="0" eaLnBrk="1" latinLnBrk="0" hangingPunct="1">
                        <a:defRPr sz="1800" kern="1200">
                          <a:solidFill>
                            <a:schemeClr val="tx1"/>
                          </a:solidFill>
                          <a:latin typeface="EYInterstate Light"/>
                        </a:defRPr>
                      </a:lvl3pPr>
                      <a:lvl4pPr marL="1371600" algn="l" defTabSz="914400" rtl="0" eaLnBrk="1" latinLnBrk="0" hangingPunct="1">
                        <a:defRPr sz="1800" kern="1200">
                          <a:solidFill>
                            <a:schemeClr val="tx1"/>
                          </a:solidFill>
                          <a:latin typeface="EYInterstate Light"/>
                        </a:defRPr>
                      </a:lvl4pPr>
                      <a:lvl5pPr marL="1828800" algn="l" defTabSz="914400" rtl="0" eaLnBrk="1" latinLnBrk="0" hangingPunct="1">
                        <a:defRPr sz="1800" kern="1200">
                          <a:solidFill>
                            <a:schemeClr val="tx1"/>
                          </a:solidFill>
                          <a:latin typeface="EYInterstate Light"/>
                        </a:defRPr>
                      </a:lvl5pPr>
                      <a:lvl6pPr marL="2286000" algn="l" defTabSz="914400" rtl="0" eaLnBrk="1" latinLnBrk="0" hangingPunct="1">
                        <a:defRPr sz="1800" kern="1200">
                          <a:solidFill>
                            <a:schemeClr val="tx1"/>
                          </a:solidFill>
                          <a:latin typeface="EYInterstate Light"/>
                        </a:defRPr>
                      </a:lvl6pPr>
                      <a:lvl7pPr marL="2743200" algn="l" defTabSz="914400" rtl="0" eaLnBrk="1" latinLnBrk="0" hangingPunct="1">
                        <a:defRPr sz="1800" kern="1200">
                          <a:solidFill>
                            <a:schemeClr val="tx1"/>
                          </a:solidFill>
                          <a:latin typeface="EYInterstate Light"/>
                        </a:defRPr>
                      </a:lvl7pPr>
                      <a:lvl8pPr marL="3200400" algn="l" defTabSz="914400" rtl="0" eaLnBrk="1" latinLnBrk="0" hangingPunct="1">
                        <a:defRPr sz="1800" kern="1200">
                          <a:solidFill>
                            <a:schemeClr val="tx1"/>
                          </a:solidFill>
                          <a:latin typeface="EYInterstate Light"/>
                        </a:defRPr>
                      </a:lvl8pPr>
                      <a:lvl9pPr marL="3657600" algn="l" defTabSz="914400" rtl="0" eaLnBrk="1" latinLnBrk="0" hangingPunct="1">
                        <a:defRPr sz="1800" kern="1200">
                          <a:solidFill>
                            <a:schemeClr val="tx1"/>
                          </a:solidFill>
                          <a:latin typeface="EYInterstate Light"/>
                        </a:defRPr>
                      </a:lvl9pPr>
                    </a:lstStyle>
                    <a:p>
                      <a:pPr marL="0" marR="0" lvl="0" indent="0" algn="l" defTabSz="1084046" rtl="0" eaLnBrk="1" fontAlgn="b" latinLnBrk="0" hangingPunct="1">
                        <a:lnSpc>
                          <a:spcPct val="100000"/>
                        </a:lnSpc>
                        <a:spcBef>
                          <a:spcPts val="0"/>
                        </a:spcBef>
                        <a:spcAft>
                          <a:spcPts val="0"/>
                        </a:spcAft>
                        <a:buClrTx/>
                        <a:buSzTx/>
                        <a:buFontTx/>
                        <a:buNone/>
                        <a:tabLst/>
                        <a:defRPr/>
                      </a:pPr>
                      <a:r>
                        <a:rPr lang="en-US" sz="1600" kern="1200" noProof="0">
                          <a:solidFill>
                            <a:srgbClr val="F6F6FA"/>
                          </a:solidFill>
                          <a:latin typeface="+mn-lt"/>
                          <a:ea typeface="+mn-ea"/>
                          <a:cs typeface="+mn-cs"/>
                        </a:rPr>
                        <a:t>Query 1</a:t>
                      </a:r>
                    </a:p>
                  </a:txBody>
                  <a:tcPr marL="0" marR="0" marT="0" marB="0" anchor="ctr">
                    <a:lnL w="12700" cmpd="sng">
                      <a:noFill/>
                      <a:prstDash val="soli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pPr algn="r"/>
                      <a:endParaRPr lang="en-US" sz="1600" b="0" kern="1200" noProof="0">
                        <a:solidFill>
                          <a:schemeClr val="tx2"/>
                        </a:solidFill>
                        <a:latin typeface="+mn-lt"/>
                        <a:ea typeface="+mn-ea"/>
                        <a:cs typeface="Arial"/>
                      </a:endParaRPr>
                    </a:p>
                  </a:txBody>
                  <a:tcPr marL="0" marR="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41879">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r>
                        <a:rPr lang="en-US" sz="1600" b="0" i="0" noProof="0">
                          <a:solidFill>
                            <a:srgbClr val="F6F6FA"/>
                          </a:solidFill>
                          <a:latin typeface="+mn-lt"/>
                        </a:rPr>
                        <a:t>3.</a:t>
                      </a:r>
                    </a:p>
                  </a:txBody>
                  <a:tcPr marL="0" marR="0" marT="0" marB="0" anchor="ctr">
                    <a:lnL w="12700" cmpd="sng">
                      <a:noFill/>
                      <a:prstDash val="solid"/>
                    </a:lnL>
                    <a:lnR w="12700" cmpd="sng">
                      <a:noFill/>
                      <a:prstDash val="soli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EYInterstate Light"/>
                        </a:defRPr>
                      </a:lvl1pPr>
                      <a:lvl2pPr marL="457200" algn="l" defTabSz="914400" rtl="0" eaLnBrk="1" latinLnBrk="0" hangingPunct="1">
                        <a:defRPr sz="1800" kern="1200">
                          <a:solidFill>
                            <a:schemeClr val="tx1"/>
                          </a:solidFill>
                          <a:latin typeface="EYInterstate Light"/>
                        </a:defRPr>
                      </a:lvl2pPr>
                      <a:lvl3pPr marL="914400" algn="l" defTabSz="914400" rtl="0" eaLnBrk="1" latinLnBrk="0" hangingPunct="1">
                        <a:defRPr sz="1800" kern="1200">
                          <a:solidFill>
                            <a:schemeClr val="tx1"/>
                          </a:solidFill>
                          <a:latin typeface="EYInterstate Light"/>
                        </a:defRPr>
                      </a:lvl3pPr>
                      <a:lvl4pPr marL="1371600" algn="l" defTabSz="914400" rtl="0" eaLnBrk="1" latinLnBrk="0" hangingPunct="1">
                        <a:defRPr sz="1800" kern="1200">
                          <a:solidFill>
                            <a:schemeClr val="tx1"/>
                          </a:solidFill>
                          <a:latin typeface="EYInterstate Light"/>
                        </a:defRPr>
                      </a:lvl4pPr>
                      <a:lvl5pPr marL="1828800" algn="l" defTabSz="914400" rtl="0" eaLnBrk="1" latinLnBrk="0" hangingPunct="1">
                        <a:defRPr sz="1800" kern="1200">
                          <a:solidFill>
                            <a:schemeClr val="tx1"/>
                          </a:solidFill>
                          <a:latin typeface="EYInterstate Light"/>
                        </a:defRPr>
                      </a:lvl5pPr>
                      <a:lvl6pPr marL="2286000" algn="l" defTabSz="914400" rtl="0" eaLnBrk="1" latinLnBrk="0" hangingPunct="1">
                        <a:defRPr sz="1800" kern="1200">
                          <a:solidFill>
                            <a:schemeClr val="tx1"/>
                          </a:solidFill>
                          <a:latin typeface="EYInterstate Light"/>
                        </a:defRPr>
                      </a:lvl6pPr>
                      <a:lvl7pPr marL="2743200" algn="l" defTabSz="914400" rtl="0" eaLnBrk="1" latinLnBrk="0" hangingPunct="1">
                        <a:defRPr sz="1800" kern="1200">
                          <a:solidFill>
                            <a:schemeClr val="tx1"/>
                          </a:solidFill>
                          <a:latin typeface="EYInterstate Light"/>
                        </a:defRPr>
                      </a:lvl7pPr>
                      <a:lvl8pPr marL="3200400" algn="l" defTabSz="914400" rtl="0" eaLnBrk="1" latinLnBrk="0" hangingPunct="1">
                        <a:defRPr sz="1800" kern="1200">
                          <a:solidFill>
                            <a:schemeClr val="tx1"/>
                          </a:solidFill>
                          <a:latin typeface="EYInterstate Light"/>
                        </a:defRPr>
                      </a:lvl8pPr>
                      <a:lvl9pPr marL="3657600" algn="l" defTabSz="914400" rtl="0" eaLnBrk="1" latinLnBrk="0" hangingPunct="1">
                        <a:defRPr sz="1800" kern="1200">
                          <a:solidFill>
                            <a:schemeClr val="tx1"/>
                          </a:solidFill>
                          <a:latin typeface="EYInterstate Light"/>
                        </a:defRPr>
                      </a:lvl9pPr>
                    </a:lstStyle>
                    <a:p>
                      <a:pPr marL="0" marR="0" lvl="0" indent="0" algn="l" defTabSz="1084046" rtl="0" eaLnBrk="1" fontAlgn="b" latinLnBrk="0" hangingPunct="1">
                        <a:lnSpc>
                          <a:spcPct val="100000"/>
                        </a:lnSpc>
                        <a:spcBef>
                          <a:spcPts val="0"/>
                        </a:spcBef>
                        <a:spcAft>
                          <a:spcPts val="0"/>
                        </a:spcAft>
                        <a:buClrTx/>
                        <a:buSzTx/>
                        <a:buFontTx/>
                        <a:buNone/>
                        <a:tabLst/>
                        <a:defRPr/>
                      </a:pPr>
                      <a:r>
                        <a:rPr lang="en-US" sz="1600" kern="1200" noProof="0">
                          <a:solidFill>
                            <a:srgbClr val="F6F6FA"/>
                          </a:solidFill>
                          <a:latin typeface="+mn-lt"/>
                          <a:ea typeface="+mn-ea"/>
                          <a:cs typeface="+mn-cs"/>
                        </a:rPr>
                        <a:t>Query 2</a:t>
                      </a:r>
                    </a:p>
                  </a:txBody>
                  <a:tcPr marL="0" marR="0" marT="0" marB="0" anchor="ctr">
                    <a:lnL w="12700" cmpd="sng">
                      <a:noFill/>
                      <a:prstDash val="soli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pPr algn="r"/>
                      <a:endParaRPr lang="en-US" sz="1600" b="0" kern="1200" noProof="0">
                        <a:solidFill>
                          <a:schemeClr val="tx2"/>
                        </a:solidFill>
                        <a:latin typeface="+mn-lt"/>
                        <a:ea typeface="+mn-ea"/>
                        <a:cs typeface="Arial"/>
                      </a:endParaRPr>
                    </a:p>
                  </a:txBody>
                  <a:tcPr marL="0" marR="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41879">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r>
                        <a:rPr lang="en-US" sz="1600" b="0" i="0" noProof="0">
                          <a:solidFill>
                            <a:srgbClr val="F6F6FA"/>
                          </a:solidFill>
                          <a:latin typeface="+mn-lt"/>
                        </a:rPr>
                        <a:t>4.</a:t>
                      </a:r>
                    </a:p>
                  </a:txBody>
                  <a:tcPr marL="0" marR="0" marT="0" marB="0" anchor="ctr">
                    <a:lnL w="12700" cmpd="sng">
                      <a:noFill/>
                      <a:prstDash val="solid"/>
                    </a:lnL>
                    <a:lnR w="12700" cmpd="sng">
                      <a:noFill/>
                      <a:prstDash val="soli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EYInterstate Light"/>
                        </a:defRPr>
                      </a:lvl1pPr>
                      <a:lvl2pPr marL="457200" algn="l" defTabSz="914400" rtl="0" eaLnBrk="1" latinLnBrk="0" hangingPunct="1">
                        <a:defRPr sz="1800" kern="1200">
                          <a:solidFill>
                            <a:schemeClr val="tx1"/>
                          </a:solidFill>
                          <a:latin typeface="EYInterstate Light"/>
                        </a:defRPr>
                      </a:lvl2pPr>
                      <a:lvl3pPr marL="914400" algn="l" defTabSz="914400" rtl="0" eaLnBrk="1" latinLnBrk="0" hangingPunct="1">
                        <a:defRPr sz="1800" kern="1200">
                          <a:solidFill>
                            <a:schemeClr val="tx1"/>
                          </a:solidFill>
                          <a:latin typeface="EYInterstate Light"/>
                        </a:defRPr>
                      </a:lvl3pPr>
                      <a:lvl4pPr marL="1371600" algn="l" defTabSz="914400" rtl="0" eaLnBrk="1" latinLnBrk="0" hangingPunct="1">
                        <a:defRPr sz="1800" kern="1200">
                          <a:solidFill>
                            <a:schemeClr val="tx1"/>
                          </a:solidFill>
                          <a:latin typeface="EYInterstate Light"/>
                        </a:defRPr>
                      </a:lvl4pPr>
                      <a:lvl5pPr marL="1828800" algn="l" defTabSz="914400" rtl="0" eaLnBrk="1" latinLnBrk="0" hangingPunct="1">
                        <a:defRPr sz="1800" kern="1200">
                          <a:solidFill>
                            <a:schemeClr val="tx1"/>
                          </a:solidFill>
                          <a:latin typeface="EYInterstate Light"/>
                        </a:defRPr>
                      </a:lvl5pPr>
                      <a:lvl6pPr marL="2286000" algn="l" defTabSz="914400" rtl="0" eaLnBrk="1" latinLnBrk="0" hangingPunct="1">
                        <a:defRPr sz="1800" kern="1200">
                          <a:solidFill>
                            <a:schemeClr val="tx1"/>
                          </a:solidFill>
                          <a:latin typeface="EYInterstate Light"/>
                        </a:defRPr>
                      </a:lvl6pPr>
                      <a:lvl7pPr marL="2743200" algn="l" defTabSz="914400" rtl="0" eaLnBrk="1" latinLnBrk="0" hangingPunct="1">
                        <a:defRPr sz="1800" kern="1200">
                          <a:solidFill>
                            <a:schemeClr val="tx1"/>
                          </a:solidFill>
                          <a:latin typeface="EYInterstate Light"/>
                        </a:defRPr>
                      </a:lvl7pPr>
                      <a:lvl8pPr marL="3200400" algn="l" defTabSz="914400" rtl="0" eaLnBrk="1" latinLnBrk="0" hangingPunct="1">
                        <a:defRPr sz="1800" kern="1200">
                          <a:solidFill>
                            <a:schemeClr val="tx1"/>
                          </a:solidFill>
                          <a:latin typeface="EYInterstate Light"/>
                        </a:defRPr>
                      </a:lvl8pPr>
                      <a:lvl9pPr marL="3657600" algn="l" defTabSz="914400" rtl="0" eaLnBrk="1" latinLnBrk="0" hangingPunct="1">
                        <a:defRPr sz="1800" kern="1200">
                          <a:solidFill>
                            <a:schemeClr val="tx1"/>
                          </a:solidFill>
                          <a:latin typeface="EYInterstate Light"/>
                        </a:defRPr>
                      </a:lvl9pPr>
                    </a:lstStyle>
                    <a:p>
                      <a:pPr marL="0" marR="0" lvl="0" indent="0" algn="l" defTabSz="1084046" rtl="0" eaLnBrk="1" fontAlgn="b" latinLnBrk="0" hangingPunct="1">
                        <a:lnSpc>
                          <a:spcPct val="100000"/>
                        </a:lnSpc>
                        <a:spcBef>
                          <a:spcPts val="0"/>
                        </a:spcBef>
                        <a:spcAft>
                          <a:spcPts val="0"/>
                        </a:spcAft>
                        <a:buClrTx/>
                        <a:buSzTx/>
                        <a:buFontTx/>
                        <a:buNone/>
                        <a:tabLst/>
                        <a:defRPr/>
                      </a:pPr>
                      <a:r>
                        <a:rPr lang="en-US" sz="1600" kern="1200" noProof="0">
                          <a:solidFill>
                            <a:srgbClr val="F6F6FA"/>
                          </a:solidFill>
                          <a:latin typeface="+mn-lt"/>
                          <a:ea typeface="+mn-ea"/>
                          <a:cs typeface="+mn-cs"/>
                        </a:rPr>
                        <a:t>Query 3</a:t>
                      </a:r>
                    </a:p>
                  </a:txBody>
                  <a:tcPr marL="0" marR="0" marT="0" marB="0" anchor="ctr">
                    <a:lnL w="12700" cmpd="sng">
                      <a:noFill/>
                      <a:prstDash val="soli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tc>
                  <a:txBody>
                    <a:bodyPr/>
                    <a:lstStyle>
                      <a:defPPr>
                        <a:defRPr lang="en-US"/>
                      </a:defPPr>
                      <a:lvl1pPr marL="0" algn="l" defTabSz="1084152" rtl="0" eaLnBrk="1" latinLnBrk="0" hangingPunct="1">
                        <a:defRPr sz="2200" kern="1200">
                          <a:solidFill>
                            <a:schemeClr val="tx1"/>
                          </a:solidFill>
                          <a:latin typeface="EYInterstate Light"/>
                        </a:defRPr>
                      </a:lvl1pPr>
                      <a:lvl2pPr marL="542076" algn="l" defTabSz="1084152" rtl="0" eaLnBrk="1" latinLnBrk="0" hangingPunct="1">
                        <a:defRPr sz="2200" kern="1200">
                          <a:solidFill>
                            <a:schemeClr val="tx1"/>
                          </a:solidFill>
                          <a:latin typeface="EYInterstate Light"/>
                        </a:defRPr>
                      </a:lvl2pPr>
                      <a:lvl3pPr marL="1084152" algn="l" defTabSz="1084152" rtl="0" eaLnBrk="1" latinLnBrk="0" hangingPunct="1">
                        <a:defRPr sz="2200" kern="1200">
                          <a:solidFill>
                            <a:schemeClr val="tx1"/>
                          </a:solidFill>
                          <a:latin typeface="EYInterstate Light"/>
                        </a:defRPr>
                      </a:lvl3pPr>
                      <a:lvl4pPr marL="1626229" algn="l" defTabSz="1084152" rtl="0" eaLnBrk="1" latinLnBrk="0" hangingPunct="1">
                        <a:defRPr sz="2200" kern="1200">
                          <a:solidFill>
                            <a:schemeClr val="tx1"/>
                          </a:solidFill>
                          <a:latin typeface="EYInterstate Light"/>
                        </a:defRPr>
                      </a:lvl4pPr>
                      <a:lvl5pPr marL="2168305" algn="l" defTabSz="1084152" rtl="0" eaLnBrk="1" latinLnBrk="0" hangingPunct="1">
                        <a:defRPr sz="2200" kern="1200">
                          <a:solidFill>
                            <a:schemeClr val="tx1"/>
                          </a:solidFill>
                          <a:latin typeface="EYInterstate Light"/>
                        </a:defRPr>
                      </a:lvl5pPr>
                      <a:lvl6pPr marL="2710381" algn="l" defTabSz="1084152" rtl="0" eaLnBrk="1" latinLnBrk="0" hangingPunct="1">
                        <a:defRPr sz="2200" kern="1200">
                          <a:solidFill>
                            <a:schemeClr val="tx1"/>
                          </a:solidFill>
                          <a:latin typeface="EYInterstate Light"/>
                        </a:defRPr>
                      </a:lvl6pPr>
                      <a:lvl7pPr marL="3252457" algn="l" defTabSz="1084152" rtl="0" eaLnBrk="1" latinLnBrk="0" hangingPunct="1">
                        <a:defRPr sz="2200" kern="1200">
                          <a:solidFill>
                            <a:schemeClr val="tx1"/>
                          </a:solidFill>
                          <a:latin typeface="EYInterstate Light"/>
                        </a:defRPr>
                      </a:lvl7pPr>
                      <a:lvl8pPr marL="3794533" algn="l" defTabSz="1084152" rtl="0" eaLnBrk="1" latinLnBrk="0" hangingPunct="1">
                        <a:defRPr sz="2200" kern="1200">
                          <a:solidFill>
                            <a:schemeClr val="tx1"/>
                          </a:solidFill>
                          <a:latin typeface="EYInterstate Light"/>
                        </a:defRPr>
                      </a:lvl8pPr>
                      <a:lvl9pPr marL="4336610" algn="l" defTabSz="1084152" rtl="0" eaLnBrk="1" latinLnBrk="0" hangingPunct="1">
                        <a:defRPr sz="2200" kern="1200">
                          <a:solidFill>
                            <a:schemeClr val="tx1"/>
                          </a:solidFill>
                          <a:latin typeface="EYInterstate Light"/>
                        </a:defRPr>
                      </a:lvl9pPr>
                    </a:lstStyle>
                    <a:p>
                      <a:pPr algn="r"/>
                      <a:endParaRPr lang="en-US" sz="1600" b="0" kern="1200" noProof="0">
                        <a:solidFill>
                          <a:schemeClr val="tx2"/>
                        </a:solidFill>
                        <a:latin typeface="+mn-lt"/>
                        <a:ea typeface="+mn-ea"/>
                        <a:cs typeface="Arial"/>
                      </a:endParaRPr>
                    </a:p>
                  </a:txBody>
                  <a:tcPr marL="0" marR="0" marT="0" marB="0"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C4C4CD"/>
                      </a:solidFill>
                      <a:prstDash val="solid"/>
                      <a:round/>
                      <a:headEnd type="none" w="med" len="med"/>
                      <a:tailEnd type="none" w="med" len="med"/>
                    </a:lnT>
                    <a:lnB w="12700" cap="flat" cmpd="sng" algn="ctr">
                      <a:solidFill>
                        <a:srgbClr val="C4C4CD"/>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bl>
          </a:graphicData>
        </a:graphic>
      </p:graphicFrame>
      <p:sp>
        <p:nvSpPr>
          <p:cNvPr id="13" name="Line 10">
            <a:extLst>
              <a:ext uri="{FF2B5EF4-FFF2-40B4-BE49-F238E27FC236}">
                <a16:creationId xmlns:a16="http://schemas.microsoft.com/office/drawing/2014/main" id="{6F91F5DA-AFB5-4580-8722-2782BCC36F9B}"/>
              </a:ext>
            </a:extLst>
          </p:cNvPr>
          <p:cNvSpPr>
            <a:spLocks noChangeShapeType="1"/>
          </p:cNvSpPr>
          <p:nvPr/>
        </p:nvSpPr>
        <p:spPr bwMode="auto">
          <a:xfrm>
            <a:off x="7462074" y="907750"/>
            <a:ext cx="1080000" cy="0"/>
          </a:xfrm>
          <a:prstGeom prst="line">
            <a:avLst/>
          </a:prstGeom>
          <a:noFill/>
          <a:ln w="38100">
            <a:solidFill>
              <a:schemeClr val="tx2"/>
            </a:solidFill>
            <a:round/>
            <a:headEnd/>
            <a:tailEnd/>
          </a:ln>
          <a:effectLst/>
        </p:spPr>
        <p:txBody>
          <a:bodyPr wrap="none"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noProof="0">
              <a:solidFill>
                <a:schemeClr val="bg1"/>
              </a:solidFill>
            </a:endParaRPr>
          </a:p>
        </p:txBody>
      </p:sp>
      <p:sp>
        <p:nvSpPr>
          <p:cNvPr id="11" name="Foliennummernplatzhalter 3">
            <a:extLst>
              <a:ext uri="{FF2B5EF4-FFF2-40B4-BE49-F238E27FC236}">
                <a16:creationId xmlns:a16="http://schemas.microsoft.com/office/drawing/2014/main" id="{BA87220E-8C4D-4117-B41F-E084E597FBFC}"/>
              </a:ext>
            </a:extLst>
          </p:cNvPr>
          <p:cNvSpPr txBox="1">
            <a:spLocks/>
          </p:cNvSpPr>
          <p:nvPr/>
        </p:nvSpPr>
        <p:spPr>
          <a:xfrm>
            <a:off x="617221" y="6471244"/>
            <a:ext cx="663066" cy="180000"/>
          </a:xfrm>
          <a:prstGeom prst="rect">
            <a:avLst/>
          </a:prstGeom>
        </p:spPr>
        <p:txBody>
          <a:bodyPr vert="horz" lIns="0" tIns="0" rIns="0" bIns="0" rtlCol="0" anchor="ctr"/>
          <a:lstStyle>
            <a:defPPr>
              <a:defRPr lang="en-US"/>
            </a:defPPr>
            <a:lvl1pPr>
              <a:lnSpc>
                <a:spcPct val="100000"/>
              </a:lnSpc>
              <a:defRPr lang="en-IN" sz="800" smtClean="0">
                <a:solidFill>
                  <a:schemeClr val="bg1"/>
                </a:solidFill>
                <a:latin typeface="EYInterstate" panose="02000503020000020004" pitchFamily="2"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Page </a:t>
            </a:r>
            <a:fld id="{F1BC30E3-FFE5-4B91-AA19-87A149EBB9EE}" type="slidenum">
              <a:rPr lang="en-US" smtClean="0"/>
              <a:pPr/>
              <a:t>2</a:t>
            </a:fld>
            <a:endParaRPr lang="en-US"/>
          </a:p>
        </p:txBody>
      </p:sp>
      <p:grpSp>
        <p:nvGrpSpPr>
          <p:cNvPr id="5" name="Group 4">
            <a:extLst>
              <a:ext uri="{FF2B5EF4-FFF2-40B4-BE49-F238E27FC236}">
                <a16:creationId xmlns:a16="http://schemas.microsoft.com/office/drawing/2014/main" id="{D7D3C229-5EB7-4C89-A114-B2E1021D192E}"/>
              </a:ext>
            </a:extLst>
          </p:cNvPr>
          <p:cNvGrpSpPr/>
          <p:nvPr/>
        </p:nvGrpSpPr>
        <p:grpSpPr>
          <a:xfrm>
            <a:off x="11287125" y="6356350"/>
            <a:ext cx="303213" cy="311151"/>
            <a:chOff x="11287125" y="6356350"/>
            <a:chExt cx="303213" cy="311151"/>
          </a:xfrm>
        </p:grpSpPr>
        <p:sp>
          <p:nvSpPr>
            <p:cNvPr id="22" name="Freeform 5">
              <a:extLst>
                <a:ext uri="{FF2B5EF4-FFF2-40B4-BE49-F238E27FC236}">
                  <a16:creationId xmlns:a16="http://schemas.microsoft.com/office/drawing/2014/main" id="{0280259B-F5F3-4D7F-9CF0-E561A750B56F}"/>
                </a:ext>
              </a:extLst>
            </p:cNvPr>
            <p:cNvSpPr>
              <a:spLocks/>
            </p:cNvSpPr>
            <p:nvPr userDrawn="1"/>
          </p:nvSpPr>
          <p:spPr bwMode="invGray">
            <a:xfrm>
              <a:off x="11287125" y="6356350"/>
              <a:ext cx="303213" cy="111125"/>
            </a:xfrm>
            <a:custGeom>
              <a:avLst/>
              <a:gdLst>
                <a:gd name="T0" fmla="*/ 191 w 191"/>
                <a:gd name="T1" fmla="*/ 0 h 70"/>
                <a:gd name="T2" fmla="*/ 0 w 191"/>
                <a:gd name="T3" fmla="*/ 70 h 70"/>
                <a:gd name="T4" fmla="*/ 191 w 191"/>
                <a:gd name="T5" fmla="*/ 36 h 70"/>
                <a:gd name="T6" fmla="*/ 191 w 191"/>
                <a:gd name="T7" fmla="*/ 0 h 70"/>
              </a:gdLst>
              <a:ahLst/>
              <a:cxnLst>
                <a:cxn ang="0">
                  <a:pos x="T0" y="T1"/>
                </a:cxn>
                <a:cxn ang="0">
                  <a:pos x="T2" y="T3"/>
                </a:cxn>
                <a:cxn ang="0">
                  <a:pos x="T4" y="T5"/>
                </a:cxn>
                <a:cxn ang="0">
                  <a:pos x="T6" y="T7"/>
                </a:cxn>
              </a:cxnLst>
              <a:rect l="0" t="0" r="r" b="b"/>
              <a:pathLst>
                <a:path w="191" h="70">
                  <a:moveTo>
                    <a:pt x="191" y="0"/>
                  </a:moveTo>
                  <a:lnTo>
                    <a:pt x="0" y="70"/>
                  </a:lnTo>
                  <a:lnTo>
                    <a:pt x="191" y="36"/>
                  </a:lnTo>
                  <a:lnTo>
                    <a:pt x="191"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nvGrpSpPr>
            <p:cNvPr id="4" name="Group 3">
              <a:extLst>
                <a:ext uri="{FF2B5EF4-FFF2-40B4-BE49-F238E27FC236}">
                  <a16:creationId xmlns:a16="http://schemas.microsoft.com/office/drawing/2014/main" id="{88C9DFEC-9B72-4486-B20D-F3ABDE550BD6}"/>
                </a:ext>
              </a:extLst>
            </p:cNvPr>
            <p:cNvGrpSpPr/>
            <p:nvPr/>
          </p:nvGrpSpPr>
          <p:grpSpPr>
            <a:xfrm>
              <a:off x="11288713" y="6513513"/>
              <a:ext cx="255587" cy="153988"/>
              <a:chOff x="11288713" y="6513513"/>
              <a:chExt cx="255587" cy="153988"/>
            </a:xfrm>
          </p:grpSpPr>
          <p:sp>
            <p:nvSpPr>
              <p:cNvPr id="23" name="Freeform 6">
                <a:extLst>
                  <a:ext uri="{FF2B5EF4-FFF2-40B4-BE49-F238E27FC236}">
                    <a16:creationId xmlns:a16="http://schemas.microsoft.com/office/drawing/2014/main" id="{AAF0A4C3-949F-4ADB-91A7-266CF108C699}"/>
                  </a:ext>
                </a:extLst>
              </p:cNvPr>
              <p:cNvSpPr>
                <a:spLocks/>
              </p:cNvSpPr>
              <p:nvPr userDrawn="1"/>
            </p:nvSpPr>
            <p:spPr bwMode="invGray">
              <a:xfrm>
                <a:off x="11288713" y="6513513"/>
                <a:ext cx="123825" cy="153988"/>
              </a:xfrm>
              <a:custGeom>
                <a:avLst/>
                <a:gdLst>
                  <a:gd name="T0" fmla="*/ 30 w 78"/>
                  <a:gd name="T1" fmla="*/ 58 h 97"/>
                  <a:gd name="T2" fmla="*/ 65 w 78"/>
                  <a:gd name="T3" fmla="*/ 58 h 97"/>
                  <a:gd name="T4" fmla="*/ 65 w 78"/>
                  <a:gd name="T5" fmla="*/ 38 h 97"/>
                  <a:gd name="T6" fmla="*/ 30 w 78"/>
                  <a:gd name="T7" fmla="*/ 38 h 97"/>
                  <a:gd name="T8" fmla="*/ 30 w 78"/>
                  <a:gd name="T9" fmla="*/ 22 h 97"/>
                  <a:gd name="T10" fmla="*/ 68 w 78"/>
                  <a:gd name="T11" fmla="*/ 22 h 97"/>
                  <a:gd name="T12" fmla="*/ 55 w 78"/>
                  <a:gd name="T13" fmla="*/ 0 h 97"/>
                  <a:gd name="T14" fmla="*/ 0 w 78"/>
                  <a:gd name="T15" fmla="*/ 0 h 97"/>
                  <a:gd name="T16" fmla="*/ 0 w 78"/>
                  <a:gd name="T17" fmla="*/ 97 h 97"/>
                  <a:gd name="T18" fmla="*/ 78 w 78"/>
                  <a:gd name="T19" fmla="*/ 97 h 97"/>
                  <a:gd name="T20" fmla="*/ 78 w 78"/>
                  <a:gd name="T21" fmla="*/ 74 h 97"/>
                  <a:gd name="T22" fmla="*/ 30 w 78"/>
                  <a:gd name="T23" fmla="*/ 74 h 97"/>
                  <a:gd name="T24" fmla="*/ 30 w 78"/>
                  <a:gd name="T25" fmla="*/ 5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 h="97">
                    <a:moveTo>
                      <a:pt x="30" y="58"/>
                    </a:moveTo>
                    <a:lnTo>
                      <a:pt x="65" y="58"/>
                    </a:lnTo>
                    <a:lnTo>
                      <a:pt x="65" y="38"/>
                    </a:lnTo>
                    <a:lnTo>
                      <a:pt x="30" y="38"/>
                    </a:lnTo>
                    <a:lnTo>
                      <a:pt x="30" y="22"/>
                    </a:lnTo>
                    <a:lnTo>
                      <a:pt x="68" y="22"/>
                    </a:lnTo>
                    <a:lnTo>
                      <a:pt x="55" y="0"/>
                    </a:lnTo>
                    <a:lnTo>
                      <a:pt x="0" y="0"/>
                    </a:lnTo>
                    <a:lnTo>
                      <a:pt x="0" y="97"/>
                    </a:lnTo>
                    <a:lnTo>
                      <a:pt x="78" y="97"/>
                    </a:lnTo>
                    <a:lnTo>
                      <a:pt x="78" y="74"/>
                    </a:lnTo>
                    <a:lnTo>
                      <a:pt x="30" y="74"/>
                    </a:lnTo>
                    <a:lnTo>
                      <a:pt x="30" y="58"/>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nSpc>
                    <a:spcPct val="100000"/>
                  </a:lnSpc>
                </a:pPr>
                <a:endParaRPr lang="en-US" noProof="0"/>
              </a:p>
            </p:txBody>
          </p:sp>
          <p:sp>
            <p:nvSpPr>
              <p:cNvPr id="24" name="Freeform 7">
                <a:extLst>
                  <a:ext uri="{FF2B5EF4-FFF2-40B4-BE49-F238E27FC236}">
                    <a16:creationId xmlns:a16="http://schemas.microsoft.com/office/drawing/2014/main" id="{A9E3BEF4-3025-4917-B2F1-92408785CF54}"/>
                  </a:ext>
                </a:extLst>
              </p:cNvPr>
              <p:cNvSpPr>
                <a:spLocks/>
              </p:cNvSpPr>
              <p:nvPr userDrawn="1"/>
            </p:nvSpPr>
            <p:spPr bwMode="invGray">
              <a:xfrm>
                <a:off x="11391900" y="6513513"/>
                <a:ext cx="152400" cy="153988"/>
              </a:xfrm>
              <a:custGeom>
                <a:avLst/>
                <a:gdLst>
                  <a:gd name="T0" fmla="*/ 64 w 96"/>
                  <a:gd name="T1" fmla="*/ 0 h 97"/>
                  <a:gd name="T2" fmla="*/ 48 w 96"/>
                  <a:gd name="T3" fmla="*/ 32 h 97"/>
                  <a:gd name="T4" fmla="*/ 32 w 96"/>
                  <a:gd name="T5" fmla="*/ 0 h 97"/>
                  <a:gd name="T6" fmla="*/ 0 w 96"/>
                  <a:gd name="T7" fmla="*/ 0 h 97"/>
                  <a:gd name="T8" fmla="*/ 33 w 96"/>
                  <a:gd name="T9" fmla="*/ 58 h 97"/>
                  <a:gd name="T10" fmla="*/ 33 w 96"/>
                  <a:gd name="T11" fmla="*/ 97 h 97"/>
                  <a:gd name="T12" fmla="*/ 62 w 96"/>
                  <a:gd name="T13" fmla="*/ 97 h 97"/>
                  <a:gd name="T14" fmla="*/ 62 w 96"/>
                  <a:gd name="T15" fmla="*/ 58 h 97"/>
                  <a:gd name="T16" fmla="*/ 96 w 96"/>
                  <a:gd name="T17" fmla="*/ 0 h 97"/>
                  <a:gd name="T18" fmla="*/ 64 w 96"/>
                  <a:gd name="T19" fmla="*/ 0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96" h="97">
                    <a:moveTo>
                      <a:pt x="64" y="0"/>
                    </a:moveTo>
                    <a:lnTo>
                      <a:pt x="48" y="32"/>
                    </a:lnTo>
                    <a:lnTo>
                      <a:pt x="32" y="0"/>
                    </a:lnTo>
                    <a:lnTo>
                      <a:pt x="0" y="0"/>
                    </a:lnTo>
                    <a:lnTo>
                      <a:pt x="33" y="58"/>
                    </a:lnTo>
                    <a:lnTo>
                      <a:pt x="33" y="97"/>
                    </a:lnTo>
                    <a:lnTo>
                      <a:pt x="62" y="97"/>
                    </a:lnTo>
                    <a:lnTo>
                      <a:pt x="62" y="58"/>
                    </a:lnTo>
                    <a:lnTo>
                      <a:pt x="96" y="0"/>
                    </a:lnTo>
                    <a:lnTo>
                      <a:pt x="64" y="0"/>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pPr>
                  <a:lnSpc>
                    <a:spcPct val="100000"/>
                  </a:lnSpc>
                </a:pPr>
                <a:endParaRPr lang="en-US" noProof="0"/>
              </a:p>
            </p:txBody>
          </p:sp>
        </p:grpSp>
      </p:grpSp>
    </p:spTree>
    <p:extLst>
      <p:ext uri="{BB962C8B-B14F-4D97-AF65-F5344CB8AC3E}">
        <p14:creationId xmlns:p14="http://schemas.microsoft.com/office/powerpoint/2010/main" val="1717827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A50D-64D3-5A4A-7229-2DD10959732A}"/>
              </a:ext>
            </a:extLst>
          </p:cNvPr>
          <p:cNvSpPr>
            <a:spLocks noGrp="1"/>
          </p:cNvSpPr>
          <p:nvPr>
            <p:ph type="title"/>
          </p:nvPr>
        </p:nvSpPr>
        <p:spPr/>
        <p:txBody>
          <a:bodyPr/>
          <a:lstStyle/>
          <a:p>
            <a:r>
              <a:rPr lang="es-ES" sz="2400" b="0"/>
              <a:t>Modelo relacional</a:t>
            </a:r>
            <a:endParaRPr lang="es-ES" sz="2400"/>
          </a:p>
        </p:txBody>
      </p:sp>
      <p:sp>
        <p:nvSpPr>
          <p:cNvPr id="4" name="Slide Number Placeholder 3">
            <a:extLst>
              <a:ext uri="{FF2B5EF4-FFF2-40B4-BE49-F238E27FC236}">
                <a16:creationId xmlns:a16="http://schemas.microsoft.com/office/drawing/2014/main" id="{AC406DC7-9262-0DB2-5F68-D7D4AA096370}"/>
              </a:ext>
            </a:extLst>
          </p:cNvPr>
          <p:cNvSpPr>
            <a:spLocks noGrp="1"/>
          </p:cNvSpPr>
          <p:nvPr>
            <p:ph type="sldNum" sz="quarter" idx="12"/>
          </p:nvPr>
        </p:nvSpPr>
        <p:spPr/>
        <p:txBody>
          <a:bodyPr/>
          <a:lstStyle/>
          <a:p>
            <a:endParaRPr lang="en-US" noProof="0"/>
          </a:p>
        </p:txBody>
      </p:sp>
      <p:sp>
        <p:nvSpPr>
          <p:cNvPr id="16" name="Rectangle 15">
            <a:extLst>
              <a:ext uri="{FF2B5EF4-FFF2-40B4-BE49-F238E27FC236}">
                <a16:creationId xmlns:a16="http://schemas.microsoft.com/office/drawing/2014/main" id="{AE78E369-B4AC-9455-77B2-A8BE02A32DFC}"/>
              </a:ext>
            </a:extLst>
          </p:cNvPr>
          <p:cNvSpPr/>
          <p:nvPr/>
        </p:nvSpPr>
        <p:spPr>
          <a:xfrm>
            <a:off x="609917" y="1091236"/>
            <a:ext cx="2392913" cy="2304256"/>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buClr>
                <a:schemeClr val="accent5">
                  <a:lumMod val="75000"/>
                </a:schemeClr>
              </a:buClr>
              <a:buSzPct val="110000"/>
            </a:pPr>
            <a:r>
              <a:rPr lang="es-ES" sz="1400" b="1">
                <a:solidFill>
                  <a:schemeClr val="accent5">
                    <a:lumMod val="75000"/>
                  </a:schemeClr>
                </a:solidFill>
                <a:latin typeface="EYInterstate" panose="02000503020000020004" pitchFamily="2" charset="0"/>
                <a:ea typeface="+mj-ea"/>
                <a:cs typeface="Arial" pitchFamily="34" charset="0"/>
              </a:rPr>
              <a:t>Band </a:t>
            </a:r>
            <a:r>
              <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 </a:t>
            </a:r>
            <a:r>
              <a:rPr lang="es-ES" sz="1400" b="1" err="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Album</a:t>
            </a: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Relación: </a:t>
            </a:r>
            <a:r>
              <a:rPr lang="es-ES" sz="1400">
                <a:solidFill>
                  <a:schemeClr val="bg1"/>
                </a:solidFill>
                <a:latin typeface="EYInterstate" panose="02000503020000020004" pitchFamily="2" charset="0"/>
                <a:ea typeface="+mj-ea"/>
                <a:cs typeface="Arial" pitchFamily="34" charset="0"/>
                <a:sym typeface="Wingdings" panose="05000000000000000000" pitchFamily="2" charset="2"/>
              </a:rPr>
              <a:t>1-N </a:t>
            </a:r>
            <a:endParaRPr lang="es-ES" sz="1400" b="1">
              <a:solidFill>
                <a:schemeClr val="bg1"/>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Significado: </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Una banda puede tener muchos álbumes</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Cada álbum pertenece a una sola banda</a:t>
            </a: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p:txBody>
      </p:sp>
      <p:sp>
        <p:nvSpPr>
          <p:cNvPr id="17" name="Rectangle 16">
            <a:extLst>
              <a:ext uri="{FF2B5EF4-FFF2-40B4-BE49-F238E27FC236}">
                <a16:creationId xmlns:a16="http://schemas.microsoft.com/office/drawing/2014/main" id="{D1F1EF88-FB5C-425F-B8AF-1EC4BB5D92FA}"/>
              </a:ext>
            </a:extLst>
          </p:cNvPr>
          <p:cNvSpPr/>
          <p:nvPr/>
        </p:nvSpPr>
        <p:spPr>
          <a:xfrm>
            <a:off x="3220707" y="1091236"/>
            <a:ext cx="2392913" cy="2304256"/>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pPr>
            <a:r>
              <a:rPr lang="es-ES" sz="1400" b="1">
                <a:solidFill>
                  <a:schemeClr val="accent5">
                    <a:lumMod val="75000"/>
                  </a:schemeClr>
                </a:solidFill>
                <a:latin typeface="EYInterstate" panose="02000503020000020004" pitchFamily="2" charset="0"/>
                <a:ea typeface="+mj-ea"/>
                <a:cs typeface="Arial" pitchFamily="34" charset="0"/>
              </a:rPr>
              <a:t>Band </a:t>
            </a:r>
            <a:r>
              <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 </a:t>
            </a:r>
            <a:r>
              <a:rPr lang="es-ES" sz="1400" b="1" err="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Band_Genre</a:t>
            </a: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Relación: 1-N </a:t>
            </a: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Significado: </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Una banda puede tener muchos géneros</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Cada género se guarda como texto (ejemplo: "Rock", "Pop")</a:t>
            </a: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p:txBody>
      </p:sp>
      <p:sp>
        <p:nvSpPr>
          <p:cNvPr id="19" name="Rectangle 18">
            <a:extLst>
              <a:ext uri="{FF2B5EF4-FFF2-40B4-BE49-F238E27FC236}">
                <a16:creationId xmlns:a16="http://schemas.microsoft.com/office/drawing/2014/main" id="{5BEC5510-F6E9-E8EB-948B-BAD375CB33C3}"/>
              </a:ext>
            </a:extLst>
          </p:cNvPr>
          <p:cNvSpPr/>
          <p:nvPr/>
        </p:nvSpPr>
        <p:spPr>
          <a:xfrm>
            <a:off x="609917" y="3717032"/>
            <a:ext cx="2392913" cy="2304256"/>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pPr>
            <a:r>
              <a:rPr lang="es-ES" sz="1400" b="1">
                <a:solidFill>
                  <a:schemeClr val="accent5">
                    <a:lumMod val="75000"/>
                  </a:schemeClr>
                </a:solidFill>
                <a:latin typeface="EYInterstate" panose="02000503020000020004" pitchFamily="2" charset="0"/>
                <a:ea typeface="+mj-ea"/>
                <a:cs typeface="Arial" pitchFamily="34" charset="0"/>
              </a:rPr>
              <a:t>Band </a:t>
            </a:r>
            <a:r>
              <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 </a:t>
            </a:r>
            <a:r>
              <a:rPr lang="es-ES" sz="1400" b="1" err="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Musician</a:t>
            </a: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r>
              <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(a través de </a:t>
            </a:r>
            <a:r>
              <a:rPr lang="es-ES" sz="1400" b="1" err="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Band_Musician</a:t>
            </a:r>
            <a:r>
              <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a:t>
            </a: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Relación: N-M</a:t>
            </a: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Significado: </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Una banda tiene muchos músicos</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Un músico puede estar en varias bandas </a:t>
            </a: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p:txBody>
      </p:sp>
      <p:sp>
        <p:nvSpPr>
          <p:cNvPr id="20" name="Rectangle 19">
            <a:extLst>
              <a:ext uri="{FF2B5EF4-FFF2-40B4-BE49-F238E27FC236}">
                <a16:creationId xmlns:a16="http://schemas.microsoft.com/office/drawing/2014/main" id="{172BF3C4-BD2F-5E3F-629C-993C615D3A49}"/>
              </a:ext>
            </a:extLst>
          </p:cNvPr>
          <p:cNvSpPr/>
          <p:nvPr/>
        </p:nvSpPr>
        <p:spPr>
          <a:xfrm>
            <a:off x="3220707" y="3717032"/>
            <a:ext cx="2392913" cy="2304256"/>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pPr>
            <a:r>
              <a:rPr lang="es-ES" sz="1400" b="1" err="1">
                <a:solidFill>
                  <a:schemeClr val="accent5">
                    <a:lumMod val="75000"/>
                  </a:schemeClr>
                </a:solidFill>
                <a:latin typeface="EYInterstate" panose="02000503020000020004" pitchFamily="2" charset="0"/>
                <a:ea typeface="+mj-ea"/>
                <a:cs typeface="Arial" pitchFamily="34" charset="0"/>
              </a:rPr>
              <a:t>Musician</a:t>
            </a:r>
            <a:r>
              <a:rPr lang="es-ES" sz="1400" b="1">
                <a:solidFill>
                  <a:schemeClr val="accent5">
                    <a:lumMod val="75000"/>
                  </a:schemeClr>
                </a:solidFill>
                <a:latin typeface="EYInterstate" panose="02000503020000020004" pitchFamily="2" charset="0"/>
                <a:ea typeface="+mj-ea"/>
                <a:cs typeface="Arial" pitchFamily="34" charset="0"/>
              </a:rPr>
              <a:t> </a:t>
            </a:r>
            <a:r>
              <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 </a:t>
            </a:r>
            <a:r>
              <a:rPr lang="es-ES" sz="1400" b="1" err="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rPr>
              <a:t>Musician_Name</a:t>
            </a: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Relación: 1-N </a:t>
            </a:r>
          </a:p>
          <a:p>
            <a:pPr defTabSz="458694">
              <a:lnSpc>
                <a:spcPct val="85000"/>
              </a:lnSpc>
              <a:spcBef>
                <a:spcPct val="0"/>
              </a:spcBef>
              <a:spcAft>
                <a:spcPts val="300"/>
              </a:spcAft>
            </a:pPr>
            <a:r>
              <a:rPr lang="es-ES" sz="1400" b="1">
                <a:solidFill>
                  <a:schemeClr val="bg1"/>
                </a:solidFill>
                <a:latin typeface="EYInterstate" panose="02000503020000020004" pitchFamily="2" charset="0"/>
                <a:ea typeface="+mj-ea"/>
                <a:cs typeface="Arial" pitchFamily="34" charset="0"/>
                <a:sym typeface="Wingdings" panose="05000000000000000000" pitchFamily="2" charset="2"/>
              </a:rPr>
              <a:t>Significado: </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Un músico puede tener varios nombres / alias</a:t>
            </a:r>
          </a:p>
          <a:p>
            <a:pPr marL="285750" indent="-144000" defTabSz="458694">
              <a:lnSpc>
                <a:spcPct val="85000"/>
              </a:lnSpc>
              <a:spcBef>
                <a:spcPct val="0"/>
              </a:spcBef>
              <a:spcAft>
                <a:spcPts val="300"/>
              </a:spcAft>
              <a:buClr>
                <a:schemeClr val="accent5">
                  <a:lumMod val="75000"/>
                </a:schemeClr>
              </a:buClr>
              <a:buFont typeface="Arial" panose="020B0604020202020204" pitchFamily="34" charset="0"/>
              <a:buChar char="•"/>
            </a:pPr>
            <a:r>
              <a:rPr lang="es-ES" sz="1400">
                <a:solidFill>
                  <a:schemeClr val="bg1"/>
                </a:solidFill>
                <a:latin typeface="EYInterstate" panose="02000503020000020004" pitchFamily="2" charset="0"/>
                <a:ea typeface="+mj-ea"/>
                <a:cs typeface="Arial" pitchFamily="34" charset="0"/>
              </a:rPr>
              <a:t>Cada id de músico es único por músico</a:t>
            </a: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a:p>
            <a:pPr defTabSz="458694">
              <a:lnSpc>
                <a:spcPct val="85000"/>
              </a:lnSpc>
              <a:spcBef>
                <a:spcPct val="0"/>
              </a:spcBef>
            </a:pPr>
            <a:endParaRPr lang="es-ES" sz="1400" b="1">
              <a:solidFill>
                <a:schemeClr val="accent5">
                  <a:lumMod val="75000"/>
                </a:schemeClr>
              </a:solidFill>
              <a:latin typeface="EYInterstate" panose="02000503020000020004" pitchFamily="2" charset="0"/>
              <a:ea typeface="+mj-ea"/>
              <a:cs typeface="Arial" pitchFamily="34" charset="0"/>
              <a:sym typeface="Wingdings" panose="05000000000000000000" pitchFamily="2" charset="2"/>
            </a:endParaRPr>
          </a:p>
        </p:txBody>
      </p:sp>
      <p:grpSp>
        <p:nvGrpSpPr>
          <p:cNvPr id="35" name="Group 34">
            <a:extLst>
              <a:ext uri="{FF2B5EF4-FFF2-40B4-BE49-F238E27FC236}">
                <a16:creationId xmlns:a16="http://schemas.microsoft.com/office/drawing/2014/main" id="{990F1B10-E315-A773-3496-A7086B38E8BF}"/>
              </a:ext>
            </a:extLst>
          </p:cNvPr>
          <p:cNvGrpSpPr/>
          <p:nvPr/>
        </p:nvGrpSpPr>
        <p:grpSpPr>
          <a:xfrm>
            <a:off x="5883151" y="1033790"/>
            <a:ext cx="5862891" cy="4968552"/>
            <a:chOff x="5883151" y="1033790"/>
            <a:chExt cx="5862891" cy="4968552"/>
          </a:xfrm>
        </p:grpSpPr>
        <p:pic>
          <p:nvPicPr>
            <p:cNvPr id="26" name="Picture 25">
              <a:extLst>
                <a:ext uri="{FF2B5EF4-FFF2-40B4-BE49-F238E27FC236}">
                  <a16:creationId xmlns:a16="http://schemas.microsoft.com/office/drawing/2014/main" id="{66AFBC4C-CC67-3FA7-51C2-6BDA34CDD84D}"/>
                </a:ext>
              </a:extLst>
            </p:cNvPr>
            <p:cNvPicPr>
              <a:picLocks noChangeAspect="1"/>
            </p:cNvPicPr>
            <p:nvPr/>
          </p:nvPicPr>
          <p:blipFill>
            <a:blip r:embed="rId3"/>
            <a:stretch>
              <a:fillRect/>
            </a:stretch>
          </p:blipFill>
          <p:spPr>
            <a:xfrm>
              <a:off x="5883151" y="1033790"/>
              <a:ext cx="5862891" cy="4968552"/>
            </a:xfrm>
            <a:prstGeom prst="rect">
              <a:avLst/>
            </a:prstGeom>
          </p:spPr>
        </p:pic>
        <p:sp>
          <p:nvSpPr>
            <p:cNvPr id="25" name="Frame 24">
              <a:extLst>
                <a:ext uri="{FF2B5EF4-FFF2-40B4-BE49-F238E27FC236}">
                  <a16:creationId xmlns:a16="http://schemas.microsoft.com/office/drawing/2014/main" id="{CAAFD3AC-0D53-AEA6-91B1-0017F54D2255}"/>
                </a:ext>
              </a:extLst>
            </p:cNvPr>
            <p:cNvSpPr/>
            <p:nvPr/>
          </p:nvSpPr>
          <p:spPr>
            <a:xfrm>
              <a:off x="5955159" y="1556792"/>
              <a:ext cx="1512168" cy="174629"/>
            </a:xfrm>
            <a:prstGeom prst="frame">
              <a:avLst>
                <a:gd name="adj1" fmla="val 742"/>
              </a:avLst>
            </a:prstGeom>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27" name="Frame 26">
              <a:extLst>
                <a:ext uri="{FF2B5EF4-FFF2-40B4-BE49-F238E27FC236}">
                  <a16:creationId xmlns:a16="http://schemas.microsoft.com/office/drawing/2014/main" id="{CB46CEC3-53DB-75A2-0044-C7F0D7265A35}"/>
                </a:ext>
              </a:extLst>
            </p:cNvPr>
            <p:cNvSpPr/>
            <p:nvPr/>
          </p:nvSpPr>
          <p:spPr>
            <a:xfrm>
              <a:off x="7899375" y="1547251"/>
              <a:ext cx="1368152" cy="174629"/>
            </a:xfrm>
            <a:prstGeom prst="frame">
              <a:avLst>
                <a:gd name="adj1" fmla="val 742"/>
              </a:avLst>
            </a:prstGeom>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28" name="Frame 27">
              <a:extLst>
                <a:ext uri="{FF2B5EF4-FFF2-40B4-BE49-F238E27FC236}">
                  <a16:creationId xmlns:a16="http://schemas.microsoft.com/office/drawing/2014/main" id="{F3CA1F9C-863D-4FC8-A347-583DEB00AC54}"/>
                </a:ext>
              </a:extLst>
            </p:cNvPr>
            <p:cNvSpPr/>
            <p:nvPr/>
          </p:nvSpPr>
          <p:spPr>
            <a:xfrm>
              <a:off x="5955159" y="3258592"/>
              <a:ext cx="936104" cy="174629"/>
            </a:xfrm>
            <a:prstGeom prst="frame">
              <a:avLst>
                <a:gd name="adj1" fmla="val 742"/>
              </a:avLst>
            </a:prstGeom>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29" name="Frame 28">
              <a:extLst>
                <a:ext uri="{FF2B5EF4-FFF2-40B4-BE49-F238E27FC236}">
                  <a16:creationId xmlns:a16="http://schemas.microsoft.com/office/drawing/2014/main" id="{5C12A2E8-048D-77C0-1684-8ABE0BC16E58}"/>
                </a:ext>
              </a:extLst>
            </p:cNvPr>
            <p:cNvSpPr/>
            <p:nvPr/>
          </p:nvSpPr>
          <p:spPr>
            <a:xfrm>
              <a:off x="7878492" y="3269677"/>
              <a:ext cx="740963" cy="174629"/>
            </a:xfrm>
            <a:prstGeom prst="frame">
              <a:avLst>
                <a:gd name="adj1" fmla="val 742"/>
              </a:avLst>
            </a:prstGeom>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30" name="Frame 29">
              <a:extLst>
                <a:ext uri="{FF2B5EF4-FFF2-40B4-BE49-F238E27FC236}">
                  <a16:creationId xmlns:a16="http://schemas.microsoft.com/office/drawing/2014/main" id="{A83619D8-4925-934E-C200-F587E7E89FD9}"/>
                </a:ext>
              </a:extLst>
            </p:cNvPr>
            <p:cNvSpPr/>
            <p:nvPr/>
          </p:nvSpPr>
          <p:spPr>
            <a:xfrm>
              <a:off x="10233793" y="2852936"/>
              <a:ext cx="761926" cy="174629"/>
            </a:xfrm>
            <a:prstGeom prst="frame">
              <a:avLst>
                <a:gd name="adj1" fmla="val 742"/>
              </a:avLst>
            </a:prstGeom>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31" name="Frame 30">
              <a:extLst>
                <a:ext uri="{FF2B5EF4-FFF2-40B4-BE49-F238E27FC236}">
                  <a16:creationId xmlns:a16="http://schemas.microsoft.com/office/drawing/2014/main" id="{71B03B7C-AC28-C752-D532-5DD0CBA5F762}"/>
                </a:ext>
              </a:extLst>
            </p:cNvPr>
            <p:cNvSpPr/>
            <p:nvPr/>
          </p:nvSpPr>
          <p:spPr>
            <a:xfrm>
              <a:off x="5955159" y="1350308"/>
              <a:ext cx="864096" cy="174630"/>
            </a:xfrm>
            <a:prstGeom prst="frame">
              <a:avLst>
                <a:gd name="adj1" fmla="val 742"/>
              </a:avLst>
            </a:prstGeom>
            <a:solidFill>
              <a:schemeClr val="accent5"/>
            </a:solid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32" name="Frame 31">
              <a:extLst>
                <a:ext uri="{FF2B5EF4-FFF2-40B4-BE49-F238E27FC236}">
                  <a16:creationId xmlns:a16="http://schemas.microsoft.com/office/drawing/2014/main" id="{623F95E6-6DBA-D042-6891-5BCEC9BA79CD}"/>
                </a:ext>
              </a:extLst>
            </p:cNvPr>
            <p:cNvSpPr/>
            <p:nvPr/>
          </p:nvSpPr>
          <p:spPr>
            <a:xfrm>
              <a:off x="5955159" y="5157192"/>
              <a:ext cx="864096" cy="174630"/>
            </a:xfrm>
            <a:prstGeom prst="frame">
              <a:avLst>
                <a:gd name="adj1" fmla="val 742"/>
              </a:avLst>
            </a:prstGeom>
            <a:solidFill>
              <a:schemeClr val="accent5"/>
            </a:solid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33" name="Frame 32">
              <a:extLst>
                <a:ext uri="{FF2B5EF4-FFF2-40B4-BE49-F238E27FC236}">
                  <a16:creationId xmlns:a16="http://schemas.microsoft.com/office/drawing/2014/main" id="{4EE11614-66D9-66F4-EA62-27DA802972F2}"/>
                </a:ext>
              </a:extLst>
            </p:cNvPr>
            <p:cNvSpPr/>
            <p:nvPr/>
          </p:nvSpPr>
          <p:spPr>
            <a:xfrm>
              <a:off x="5955159" y="5333062"/>
              <a:ext cx="864096" cy="174630"/>
            </a:xfrm>
            <a:prstGeom prst="frame">
              <a:avLst>
                <a:gd name="adj1" fmla="val 742"/>
              </a:avLst>
            </a:prstGeom>
            <a:solidFill>
              <a:schemeClr val="accent5"/>
            </a:solid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sp>
          <p:nvSpPr>
            <p:cNvPr id="34" name="Frame 33">
              <a:extLst>
                <a:ext uri="{FF2B5EF4-FFF2-40B4-BE49-F238E27FC236}">
                  <a16:creationId xmlns:a16="http://schemas.microsoft.com/office/drawing/2014/main" id="{A5EDBB55-0283-5074-1B3E-0A54B71E8DDC}"/>
                </a:ext>
              </a:extLst>
            </p:cNvPr>
            <p:cNvSpPr/>
            <p:nvPr/>
          </p:nvSpPr>
          <p:spPr>
            <a:xfrm>
              <a:off x="7891875" y="1343152"/>
              <a:ext cx="727580" cy="174630"/>
            </a:xfrm>
            <a:prstGeom prst="frame">
              <a:avLst>
                <a:gd name="adj1" fmla="val 742"/>
              </a:avLst>
            </a:prstGeom>
            <a:solidFill>
              <a:schemeClr val="accent5"/>
            </a:solidFill>
            <a:ln>
              <a:solidFill>
                <a:schemeClr val="accent5"/>
              </a:solidFill>
            </a:ln>
          </p:spPr>
          <p:style>
            <a:lnRef idx="2">
              <a:schemeClr val="accent2"/>
            </a:lnRef>
            <a:fillRef idx="1">
              <a:schemeClr val="lt1"/>
            </a:fillRef>
            <a:effectRef idx="0">
              <a:schemeClr val="accent2"/>
            </a:effectRef>
            <a:fontRef idx="minor">
              <a:schemeClr val="dk1"/>
            </a:fontRef>
          </p:style>
          <p:txBody>
            <a:bodyPr rtlCol="0" anchor="t" anchorCtr="0"/>
            <a:lstStyle/>
            <a:p>
              <a:pPr algn="ctr"/>
              <a:endParaRPr lang="es-ES" sz="1200">
                <a:solidFill>
                  <a:schemeClr val="tx1"/>
                </a:solidFill>
              </a:endParaRPr>
            </a:p>
          </p:txBody>
        </p:sp>
      </p:grpSp>
      <p:sp>
        <p:nvSpPr>
          <p:cNvPr id="36" name="Rectangle 35">
            <a:extLst>
              <a:ext uri="{FF2B5EF4-FFF2-40B4-BE49-F238E27FC236}">
                <a16:creationId xmlns:a16="http://schemas.microsoft.com/office/drawing/2014/main" id="{3EF9553F-6E4A-F178-C18A-1AAB93C717D0}"/>
              </a:ext>
            </a:extLst>
          </p:cNvPr>
          <p:cNvSpPr/>
          <p:nvPr/>
        </p:nvSpPr>
        <p:spPr>
          <a:xfrm>
            <a:off x="8547447" y="6475983"/>
            <a:ext cx="144016" cy="144016"/>
          </a:xfrm>
          <a:prstGeom prst="rect">
            <a:avLst/>
          </a:prstGeom>
          <a:solidFill>
            <a:schemeClr val="accent2"/>
          </a:solidFill>
          <a:ln w="952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ES" sz="1200">
              <a:solidFill>
                <a:schemeClr val="tx1"/>
              </a:solidFill>
            </a:endParaRPr>
          </a:p>
        </p:txBody>
      </p:sp>
      <p:sp>
        <p:nvSpPr>
          <p:cNvPr id="37" name="Rectangle 36">
            <a:extLst>
              <a:ext uri="{FF2B5EF4-FFF2-40B4-BE49-F238E27FC236}">
                <a16:creationId xmlns:a16="http://schemas.microsoft.com/office/drawing/2014/main" id="{30734C99-3E02-3236-69AA-2B39A656741F}"/>
              </a:ext>
            </a:extLst>
          </p:cNvPr>
          <p:cNvSpPr/>
          <p:nvPr/>
        </p:nvSpPr>
        <p:spPr>
          <a:xfrm>
            <a:off x="9780624" y="6484367"/>
            <a:ext cx="144016" cy="144016"/>
          </a:xfrm>
          <a:prstGeom prst="rect">
            <a:avLst/>
          </a:prstGeom>
          <a:solidFill>
            <a:schemeClr val="accent5"/>
          </a:solidFill>
          <a:ln w="952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endParaRPr lang="es-ES" sz="1200">
              <a:solidFill>
                <a:schemeClr val="tx1"/>
              </a:solidFill>
            </a:endParaRPr>
          </a:p>
        </p:txBody>
      </p:sp>
      <p:sp>
        <p:nvSpPr>
          <p:cNvPr id="38" name="TextBox 37">
            <a:extLst>
              <a:ext uri="{FF2B5EF4-FFF2-40B4-BE49-F238E27FC236}">
                <a16:creationId xmlns:a16="http://schemas.microsoft.com/office/drawing/2014/main" id="{D7537C42-8173-D22D-1764-404F8A4F7014}"/>
              </a:ext>
            </a:extLst>
          </p:cNvPr>
          <p:cNvSpPr txBox="1"/>
          <p:nvPr/>
        </p:nvSpPr>
        <p:spPr>
          <a:xfrm>
            <a:off x="8772511" y="6453336"/>
            <a:ext cx="1071079" cy="18081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1100">
                <a:solidFill>
                  <a:schemeClr val="bg1"/>
                </a:solidFill>
              </a:rPr>
              <a:t>Primary Key </a:t>
            </a:r>
            <a:endParaRPr lang="es-ES" sz="1100" err="1">
              <a:solidFill>
                <a:schemeClr val="bg1"/>
              </a:solidFill>
            </a:endParaRPr>
          </a:p>
        </p:txBody>
      </p:sp>
      <p:sp>
        <p:nvSpPr>
          <p:cNvPr id="39" name="TextBox 38">
            <a:extLst>
              <a:ext uri="{FF2B5EF4-FFF2-40B4-BE49-F238E27FC236}">
                <a16:creationId xmlns:a16="http://schemas.microsoft.com/office/drawing/2014/main" id="{C4DC9343-4A1C-5FB8-FE21-4DA63EF57669}"/>
              </a:ext>
            </a:extLst>
          </p:cNvPr>
          <p:cNvSpPr txBox="1"/>
          <p:nvPr/>
        </p:nvSpPr>
        <p:spPr>
          <a:xfrm>
            <a:off x="9996648" y="6453336"/>
            <a:ext cx="1071079" cy="180819"/>
          </a:xfrm>
          <a:prstGeom prst="rect">
            <a:avLst/>
          </a:prstGeom>
          <a:noFill/>
        </p:spPr>
        <p:txBody>
          <a:bodyPr wrap="square" lIns="0" tIns="36576" rIns="0" bIns="0" rtlCol="0">
            <a:spAutoFit/>
          </a:bodyPr>
          <a:lstStyle/>
          <a:p>
            <a:pPr>
              <a:lnSpc>
                <a:spcPct val="85000"/>
              </a:lnSpc>
              <a:spcAft>
                <a:spcPts val="600"/>
              </a:spcAft>
              <a:buClr>
                <a:schemeClr val="accent2"/>
              </a:buClr>
              <a:buSzPct val="70000"/>
            </a:pPr>
            <a:r>
              <a:rPr lang="en-US" sz="1100">
                <a:solidFill>
                  <a:schemeClr val="bg1"/>
                </a:solidFill>
              </a:rPr>
              <a:t>Foreign Key</a:t>
            </a:r>
            <a:endParaRPr lang="es-ES" sz="1100" err="1">
              <a:solidFill>
                <a:schemeClr val="bg1"/>
              </a:solidFill>
            </a:endParaRPr>
          </a:p>
        </p:txBody>
      </p:sp>
    </p:spTree>
    <p:extLst>
      <p:ext uri="{BB962C8B-B14F-4D97-AF65-F5344CB8AC3E}">
        <p14:creationId xmlns:p14="http://schemas.microsoft.com/office/powerpoint/2010/main" val="1545920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3059E-D296-BC41-5220-C95F6029B803}"/>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48FE6B24-3C5D-DBF2-B9BE-B7DEC93BF1B6}"/>
              </a:ext>
            </a:extLst>
          </p:cNvPr>
          <p:cNvPicPr>
            <a:picLocks noChangeAspect="1"/>
          </p:cNvPicPr>
          <p:nvPr/>
        </p:nvPicPr>
        <p:blipFill>
          <a:blip r:embed="rId3"/>
          <a:stretch>
            <a:fillRect/>
          </a:stretch>
        </p:blipFill>
        <p:spPr>
          <a:xfrm>
            <a:off x="6236288" y="1700808"/>
            <a:ext cx="5335495" cy="4156633"/>
          </a:xfrm>
          <a:prstGeom prst="rect">
            <a:avLst/>
          </a:prstGeom>
        </p:spPr>
      </p:pic>
      <p:sp>
        <p:nvSpPr>
          <p:cNvPr id="9" name="Rectangle 8">
            <a:extLst>
              <a:ext uri="{FF2B5EF4-FFF2-40B4-BE49-F238E27FC236}">
                <a16:creationId xmlns:a16="http://schemas.microsoft.com/office/drawing/2014/main" id="{EE480291-F041-6463-AB41-6A19055A4502}"/>
              </a:ext>
            </a:extLst>
          </p:cNvPr>
          <p:cNvSpPr/>
          <p:nvPr/>
        </p:nvSpPr>
        <p:spPr>
          <a:xfrm>
            <a:off x="551795" y="2013853"/>
            <a:ext cx="5283459" cy="1311581"/>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marL="342900" indent="-342900">
              <a:spcAft>
                <a:spcPts val="600"/>
              </a:spcAft>
              <a:buFont typeface="+mj-lt"/>
              <a:buAutoNum type="arabicPeriod"/>
            </a:pPr>
            <a:r>
              <a:rPr lang="en-US" sz="1200" err="1">
                <a:solidFill>
                  <a:schemeClr val="tx1"/>
                </a:solidFill>
                <a:latin typeface="EYInterstate Light" panose="02000506000000020004" pitchFamily="2" charset="0"/>
              </a:rPr>
              <a:t>Mostrar</a:t>
            </a:r>
            <a:r>
              <a:rPr lang="en-US" sz="1200">
                <a:solidFill>
                  <a:schemeClr val="tx1"/>
                </a:solidFill>
                <a:latin typeface="EYInterstate Light" panose="02000506000000020004" pitchFamily="2" charset="0"/>
              </a:rPr>
              <a:t> </a:t>
            </a:r>
            <a:r>
              <a:rPr lang="en-US" sz="1200" b="1" err="1">
                <a:solidFill>
                  <a:schemeClr val="tx1"/>
                </a:solidFill>
                <a:latin typeface="EYInterstate" panose="02000503020000020004" pitchFamily="2" charset="0"/>
              </a:rPr>
              <a:t>nombre</a:t>
            </a:r>
            <a:r>
              <a:rPr lang="en-US" sz="1200" b="1">
                <a:solidFill>
                  <a:schemeClr val="tx1"/>
                </a:solidFill>
                <a:latin typeface="EYInterstate" panose="02000503020000020004" pitchFamily="2" charset="0"/>
              </a:rPr>
              <a:t> del </a:t>
            </a:r>
            <a:r>
              <a:rPr lang="en-US" sz="1200" b="1" err="1">
                <a:solidFill>
                  <a:schemeClr val="tx1"/>
                </a:solidFill>
                <a:latin typeface="EYInterstate" panose="02000503020000020004" pitchFamily="2" charset="0"/>
              </a:rPr>
              <a:t>músico</a:t>
            </a:r>
            <a:endParaRPr lang="en-US" sz="1200" b="1">
              <a:solidFill>
                <a:schemeClr val="tx1"/>
              </a:solidFill>
              <a:latin typeface="EYInterstate" panose="02000503020000020004" pitchFamily="2" charset="0"/>
            </a:endParaRPr>
          </a:p>
          <a:p>
            <a:pPr marL="342900" indent="-342900">
              <a:spcAft>
                <a:spcPts val="600"/>
              </a:spcAft>
              <a:buAutoNum type="arabicPeriod"/>
            </a:pPr>
            <a:r>
              <a:rPr lang="en-US" sz="1200" err="1">
                <a:solidFill>
                  <a:schemeClr val="tx1"/>
                </a:solidFill>
                <a:latin typeface="EYInterstate Light" panose="02000506000000020004" pitchFamily="2" charset="0"/>
              </a:rPr>
              <a:t>Calcular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el</a:t>
            </a:r>
            <a:r>
              <a:rPr lang="en-US" sz="1200">
                <a:solidFill>
                  <a:schemeClr val="tx1"/>
                </a:solidFill>
                <a:latin typeface="EYInterstate Light" panose="02000506000000020004" pitchFamily="2" charset="0"/>
              </a:rPr>
              <a:t> </a:t>
            </a:r>
            <a:r>
              <a:rPr lang="en-US" sz="1200" b="1" err="1">
                <a:solidFill>
                  <a:schemeClr val="tx1"/>
                </a:solidFill>
                <a:latin typeface="EYInterstate" panose="02000503020000020004" pitchFamily="2" charset="0"/>
              </a:rPr>
              <a:t>número</a:t>
            </a:r>
            <a:r>
              <a:rPr lang="en-US" sz="1200" b="1">
                <a:solidFill>
                  <a:schemeClr val="tx1"/>
                </a:solidFill>
                <a:latin typeface="EYInterstate" panose="02000503020000020004" pitchFamily="2" charset="0"/>
              </a:rPr>
              <a:t> de </a:t>
            </a:r>
            <a:r>
              <a:rPr lang="en-US" sz="1200" b="1" err="1">
                <a:solidFill>
                  <a:schemeClr val="tx1"/>
                </a:solidFill>
                <a:latin typeface="EYInterstate" panose="02000503020000020004" pitchFamily="2" charset="0"/>
              </a:rPr>
              <a:t>ventas</a:t>
            </a:r>
            <a:r>
              <a:rPr lang="en-US" sz="1200" b="1">
                <a:solidFill>
                  <a:schemeClr val="tx1"/>
                </a:solidFill>
                <a:latin typeface="EYInterstate" panose="02000503020000020004" pitchFamily="2" charset="0"/>
              </a:rPr>
              <a:t> </a:t>
            </a:r>
            <a:r>
              <a:rPr lang="en-US" sz="1200">
                <a:solidFill>
                  <a:schemeClr val="tx1"/>
                </a:solidFill>
                <a:latin typeface="EYInterstate Light" panose="02000506000000020004" pitchFamily="2" charset="0"/>
              </a:rPr>
              <a:t>de </a:t>
            </a:r>
            <a:r>
              <a:rPr lang="en-US" sz="1200" err="1">
                <a:solidFill>
                  <a:schemeClr val="tx1"/>
                </a:solidFill>
                <a:latin typeface="EYInterstate Light" panose="02000506000000020004" pitchFamily="2" charset="0"/>
              </a:rPr>
              <a:t>todos</a:t>
            </a:r>
            <a:r>
              <a:rPr lang="en-US" sz="1200">
                <a:solidFill>
                  <a:schemeClr val="tx1"/>
                </a:solidFill>
                <a:latin typeface="EYInterstate Light" panose="02000506000000020004" pitchFamily="2" charset="0"/>
              </a:rPr>
              <a:t> sus </a:t>
            </a:r>
            <a:r>
              <a:rPr lang="en-US" sz="1200" err="1">
                <a:solidFill>
                  <a:schemeClr val="tx1"/>
                </a:solidFill>
                <a:latin typeface="EYInterstate Light" panose="02000506000000020004" pitchFamily="2" charset="0"/>
              </a:rPr>
              <a:t>albumes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teniendo</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en</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cuenta</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todas</a:t>
            </a:r>
            <a:r>
              <a:rPr lang="en-US" sz="1200">
                <a:solidFill>
                  <a:schemeClr val="tx1"/>
                </a:solidFill>
                <a:latin typeface="EYInterstate Light" panose="02000506000000020004" pitchFamily="2" charset="0"/>
              </a:rPr>
              <a:t> sus </a:t>
            </a:r>
            <a:r>
              <a:rPr lang="en-US" sz="1200" err="1">
                <a:solidFill>
                  <a:schemeClr val="tx1"/>
                </a:solidFill>
                <a:latin typeface="EYInterstate Light" panose="02000506000000020004" pitchFamily="2" charset="0"/>
              </a:rPr>
              <a:t>bandas</a:t>
            </a:r>
            <a:endParaRPr lang="en-US" sz="1200">
              <a:solidFill>
                <a:schemeClr val="tx1"/>
              </a:solidFill>
              <a:latin typeface="EYInterstate Light" panose="02000506000000020004" pitchFamily="2" charset="0"/>
            </a:endParaRPr>
          </a:p>
          <a:p>
            <a:pPr marL="342900" indent="-342900">
              <a:spcAft>
                <a:spcPts val="600"/>
              </a:spcAft>
              <a:buAutoNum type="arabicPeriod"/>
            </a:pPr>
            <a:r>
              <a:rPr lang="en-US" sz="1200" b="1">
                <a:solidFill>
                  <a:schemeClr val="tx1"/>
                </a:solidFill>
                <a:latin typeface="EYInterstate Light" panose="02000506000000020004" pitchFamily="2" charset="0"/>
              </a:rPr>
              <a:t>CASE – END AS: </a:t>
            </a:r>
            <a:r>
              <a:rPr lang="en-US" sz="1200" err="1">
                <a:solidFill>
                  <a:schemeClr val="tx1"/>
                </a:solidFill>
                <a:latin typeface="EYInterstate Light" panose="02000506000000020004" pitchFamily="2" charset="0"/>
              </a:rPr>
              <a:t>Clasifica</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el</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músico</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segun</a:t>
            </a:r>
            <a:r>
              <a:rPr lang="en-US" sz="1200">
                <a:solidFill>
                  <a:schemeClr val="tx1"/>
                </a:solidFill>
                <a:latin typeface="EYInterstate Light" panose="02000506000000020004" pitchFamily="2" charset="0"/>
              </a:rPr>
              <a:t> sus </a:t>
            </a:r>
            <a:r>
              <a:rPr lang="en-US" sz="1200" err="1">
                <a:solidFill>
                  <a:schemeClr val="tx1"/>
                </a:solidFill>
                <a:latin typeface="EYInterstate Light" panose="02000506000000020004" pitchFamily="2" charset="0"/>
              </a:rPr>
              <a:t>ventas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acumuladas</a:t>
            </a:r>
            <a:r>
              <a:rPr lang="en-US" sz="1200">
                <a:solidFill>
                  <a:schemeClr val="tx1"/>
                </a:solidFill>
                <a:latin typeface="EYInterstate Light" panose="02000506000000020004" pitchFamily="2" charset="0"/>
              </a:rPr>
              <a:t> (Alta, Media, Baja) </a:t>
            </a:r>
          </a:p>
        </p:txBody>
      </p:sp>
      <p:sp>
        <p:nvSpPr>
          <p:cNvPr id="8" name="Rectangle 7">
            <a:extLst>
              <a:ext uri="{FF2B5EF4-FFF2-40B4-BE49-F238E27FC236}">
                <a16:creationId xmlns:a16="http://schemas.microsoft.com/office/drawing/2014/main" id="{F953C4A9-0A48-2C10-9748-120235B473A0}"/>
              </a:ext>
            </a:extLst>
          </p:cNvPr>
          <p:cNvSpPr/>
          <p:nvPr/>
        </p:nvSpPr>
        <p:spPr>
          <a:xfrm>
            <a:off x="6099175" y="1048997"/>
            <a:ext cx="5616624" cy="4920664"/>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pPr>
            <a:endParaRPr lang="en-US" sz="1050" b="1">
              <a:solidFill>
                <a:schemeClr val="accent5">
                  <a:lumMod val="75000"/>
                </a:schemeClr>
              </a:solidFill>
              <a:latin typeface="EYInterstate" panose="02000503020000020004" pitchFamily="2" charset="0"/>
              <a:ea typeface="+mj-ea"/>
              <a:cs typeface="Arial" pitchFamily="34" charset="0"/>
            </a:endParaRPr>
          </a:p>
          <a:p>
            <a:pPr algn="ctr" defTabSz="458694">
              <a:lnSpc>
                <a:spcPct val="85000"/>
              </a:lnSpc>
              <a:spcBef>
                <a:spcPct val="0"/>
              </a:spcBef>
            </a:pPr>
            <a:r>
              <a:rPr lang="en-US" b="1">
                <a:solidFill>
                  <a:schemeClr val="accent5">
                    <a:lumMod val="75000"/>
                  </a:schemeClr>
                </a:solidFill>
                <a:latin typeface="EYInterstate" panose="02000503020000020004" pitchFamily="2" charset="0"/>
                <a:ea typeface="+mj-ea"/>
                <a:cs typeface="Arial" pitchFamily="34" charset="0"/>
              </a:rPr>
              <a:t>SQL CODE</a:t>
            </a:r>
            <a:endParaRPr lang="es-ES" b="1">
              <a:solidFill>
                <a:schemeClr val="accent5">
                  <a:lumMod val="75000"/>
                </a:schemeClr>
              </a:solidFill>
              <a:latin typeface="EYInterstate" panose="02000503020000020004" pitchFamily="2" charset="0"/>
              <a:ea typeface="+mj-ea"/>
              <a:cs typeface="Arial" pitchFamily="34" charset="0"/>
            </a:endParaRPr>
          </a:p>
        </p:txBody>
      </p:sp>
      <p:sp>
        <p:nvSpPr>
          <p:cNvPr id="2" name="Title 1">
            <a:extLst>
              <a:ext uri="{FF2B5EF4-FFF2-40B4-BE49-F238E27FC236}">
                <a16:creationId xmlns:a16="http://schemas.microsoft.com/office/drawing/2014/main" id="{F1C3604F-C35D-16C8-2F5A-39D9EB45CDF7}"/>
              </a:ext>
            </a:extLst>
          </p:cNvPr>
          <p:cNvSpPr>
            <a:spLocks noGrp="1"/>
          </p:cNvSpPr>
          <p:nvPr>
            <p:ph type="title"/>
          </p:nvPr>
        </p:nvSpPr>
        <p:spPr/>
        <p:txBody>
          <a:bodyPr/>
          <a:lstStyle/>
          <a:p>
            <a:r>
              <a:rPr lang="es-ES" sz="2400" b="0" err="1"/>
              <a:t>Query</a:t>
            </a:r>
            <a:r>
              <a:rPr lang="es-ES" sz="2400" b="0"/>
              <a:t> 1: </a:t>
            </a:r>
            <a:endParaRPr lang="es-ES" sz="2400"/>
          </a:p>
        </p:txBody>
      </p:sp>
      <p:sp>
        <p:nvSpPr>
          <p:cNvPr id="4" name="Slide Number Placeholder 3">
            <a:extLst>
              <a:ext uri="{FF2B5EF4-FFF2-40B4-BE49-F238E27FC236}">
                <a16:creationId xmlns:a16="http://schemas.microsoft.com/office/drawing/2014/main" id="{2C383670-E3BB-2375-2715-D85BB6AF9F4B}"/>
              </a:ext>
            </a:extLst>
          </p:cNvPr>
          <p:cNvSpPr>
            <a:spLocks noGrp="1"/>
          </p:cNvSpPr>
          <p:nvPr>
            <p:ph type="sldNum" sz="quarter" idx="12"/>
          </p:nvPr>
        </p:nvSpPr>
        <p:spPr/>
        <p:txBody>
          <a:bodyPr/>
          <a:lstStyle/>
          <a:p>
            <a:endParaRPr lang="en-US" noProof="0"/>
          </a:p>
        </p:txBody>
      </p:sp>
      <p:sp>
        <p:nvSpPr>
          <p:cNvPr id="3" name="Rectangle 2">
            <a:extLst>
              <a:ext uri="{FF2B5EF4-FFF2-40B4-BE49-F238E27FC236}">
                <a16:creationId xmlns:a16="http://schemas.microsoft.com/office/drawing/2014/main" id="{4384B044-CF92-6CF7-710E-307F72FFDD24}"/>
              </a:ext>
            </a:extLst>
          </p:cNvPr>
          <p:cNvSpPr/>
          <p:nvPr/>
        </p:nvSpPr>
        <p:spPr>
          <a:xfrm>
            <a:off x="554559" y="1046954"/>
            <a:ext cx="5283459" cy="725862"/>
          </a:xfrm>
          <a:prstGeom prst="rect">
            <a:avLst/>
          </a:prstGeom>
          <a:solidFill>
            <a:schemeClr val="accent6">
              <a:lumMod val="20000"/>
              <a:lumOff val="80000"/>
            </a:schemeClr>
          </a:solidFill>
          <a:ln w="952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es-ES" sz="1400" i="1">
                <a:solidFill>
                  <a:schemeClr val="accent5">
                    <a:lumMod val="75000"/>
                  </a:schemeClr>
                </a:solidFill>
                <a:latin typeface="EYInterstate Light" panose="02000506000000020004" pitchFamily="2" charset="0"/>
              </a:rPr>
              <a:t>Mostrar los </a:t>
            </a:r>
            <a:r>
              <a:rPr lang="es-ES" sz="1400" b="1" i="1">
                <a:solidFill>
                  <a:schemeClr val="accent5">
                    <a:lumMod val="75000"/>
                  </a:schemeClr>
                </a:solidFill>
                <a:latin typeface="EYInterstate Light" panose="02000506000000020004" pitchFamily="2" charset="0"/>
              </a:rPr>
              <a:t>músicos activos</a:t>
            </a:r>
            <a:r>
              <a:rPr lang="es-ES" sz="1400" i="1">
                <a:solidFill>
                  <a:schemeClr val="accent5">
                    <a:lumMod val="75000"/>
                  </a:schemeClr>
                </a:solidFill>
                <a:latin typeface="EYInterstate Light" panose="02000506000000020004" pitchFamily="2" charset="0"/>
              </a:rPr>
              <a:t>, el </a:t>
            </a:r>
            <a:r>
              <a:rPr lang="es-ES" sz="1400" b="1" i="1">
                <a:solidFill>
                  <a:schemeClr val="accent5">
                    <a:lumMod val="75000"/>
                  </a:schemeClr>
                </a:solidFill>
                <a:latin typeface="EYInterstate Light" panose="02000506000000020004" pitchFamily="2" charset="0"/>
              </a:rPr>
              <a:t>total de ventas de todos los álbumes </a:t>
            </a:r>
            <a:r>
              <a:rPr lang="es-ES" sz="1400" i="1">
                <a:solidFill>
                  <a:schemeClr val="accent5">
                    <a:lumMod val="75000"/>
                  </a:schemeClr>
                </a:solidFill>
                <a:latin typeface="EYInterstate Light" panose="02000506000000020004" pitchFamily="2" charset="0"/>
              </a:rPr>
              <a:t>de las bandas donde participan y además </a:t>
            </a:r>
            <a:r>
              <a:rPr lang="es-ES" sz="1400" b="1" i="1">
                <a:solidFill>
                  <a:schemeClr val="accent5">
                    <a:lumMod val="75000"/>
                  </a:schemeClr>
                </a:solidFill>
                <a:latin typeface="EYInterstate Light" panose="02000506000000020004" pitchFamily="2" charset="0"/>
              </a:rPr>
              <a:t>clasificar su nivel de ventas</a:t>
            </a:r>
          </a:p>
        </p:txBody>
      </p:sp>
      <p:sp>
        <p:nvSpPr>
          <p:cNvPr id="11" name="Left Brace 10">
            <a:extLst>
              <a:ext uri="{FF2B5EF4-FFF2-40B4-BE49-F238E27FC236}">
                <a16:creationId xmlns:a16="http://schemas.microsoft.com/office/drawing/2014/main" id="{6AFC162A-A4FA-7516-CA36-279B4B65B80F}"/>
              </a:ext>
            </a:extLst>
          </p:cNvPr>
          <p:cNvSpPr/>
          <p:nvPr/>
        </p:nvSpPr>
        <p:spPr>
          <a:xfrm>
            <a:off x="5736638" y="1628800"/>
            <a:ext cx="490253" cy="2140409"/>
          </a:xfrm>
          <a:prstGeom prst="leftBrace">
            <a:avLst>
              <a:gd name="adj1" fmla="val 3630"/>
              <a:gd name="adj2" fmla="val 46260"/>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2" name="Rectangle 11">
            <a:extLst>
              <a:ext uri="{FF2B5EF4-FFF2-40B4-BE49-F238E27FC236}">
                <a16:creationId xmlns:a16="http://schemas.microsoft.com/office/drawing/2014/main" id="{424B8B74-308B-C3B7-3928-498759419F0C}"/>
              </a:ext>
            </a:extLst>
          </p:cNvPr>
          <p:cNvSpPr/>
          <p:nvPr/>
        </p:nvSpPr>
        <p:spPr>
          <a:xfrm>
            <a:off x="551795" y="3547941"/>
            <a:ext cx="5283459" cy="1357000"/>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a:spcAft>
                <a:spcPts val="600"/>
              </a:spcAft>
            </a:pPr>
            <a:r>
              <a:rPr lang="en-US" sz="1200" err="1">
                <a:solidFill>
                  <a:schemeClr val="tx1"/>
                </a:solidFill>
                <a:latin typeface="EYInterstate Light" panose="02000506000000020004" pitchFamily="2" charset="0"/>
              </a:rPr>
              <a:t>Unimos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varias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tablas</a:t>
            </a:r>
            <a:r>
              <a:rPr lang="en-US" sz="1200">
                <a:solidFill>
                  <a:schemeClr val="tx1"/>
                </a:solidFill>
                <a:latin typeface="EYInterstate Light" panose="02000506000000020004" pitchFamily="2" charset="0"/>
              </a:rPr>
              <a:t> a la </a:t>
            </a:r>
            <a:r>
              <a:rPr lang="en-US" sz="1200" err="1">
                <a:solidFill>
                  <a:schemeClr val="tx1"/>
                </a:solidFill>
                <a:latin typeface="EYInterstate Light" panose="02000506000000020004" pitchFamily="2" charset="0"/>
              </a:rPr>
              <a:t>tabla</a:t>
            </a:r>
            <a:r>
              <a:rPr lang="en-US" sz="1200">
                <a:solidFill>
                  <a:schemeClr val="tx1"/>
                </a:solidFill>
                <a:latin typeface="EYInterstate Light" panose="02000506000000020004" pitchFamily="2" charset="0"/>
              </a:rPr>
              <a:t> musician para </a:t>
            </a:r>
            <a:r>
              <a:rPr lang="en-US" sz="1200" err="1">
                <a:solidFill>
                  <a:schemeClr val="tx1"/>
                </a:solidFill>
                <a:latin typeface="EYInterstate Light" panose="02000506000000020004" pitchFamily="2" charset="0"/>
              </a:rPr>
              <a:t>obtener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toda</a:t>
            </a:r>
            <a:r>
              <a:rPr lang="en-US" sz="1200">
                <a:solidFill>
                  <a:schemeClr val="tx1"/>
                </a:solidFill>
                <a:latin typeface="EYInterstate Light" panose="02000506000000020004" pitchFamily="2" charset="0"/>
              </a:rPr>
              <a:t> la </a:t>
            </a:r>
            <a:r>
              <a:rPr lang="en-US" sz="1200" err="1">
                <a:solidFill>
                  <a:schemeClr val="tx1"/>
                </a:solidFill>
                <a:latin typeface="EYInterstate Light" panose="02000506000000020004" pitchFamily="2" charset="0"/>
              </a:rPr>
              <a:t>información</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necesaria</a:t>
            </a:r>
            <a:r>
              <a:rPr lang="en-US" sz="1200">
                <a:solidFill>
                  <a:schemeClr val="tx1"/>
                </a:solidFill>
                <a:latin typeface="EYInterstate Light" panose="02000506000000020004" pitchFamily="2" charset="0"/>
              </a:rPr>
              <a:t>:</a:t>
            </a:r>
          </a:p>
          <a:p>
            <a:pPr marL="628650" lvl="1" indent="-171450">
              <a:spcAft>
                <a:spcPts val="600"/>
              </a:spcAft>
              <a:buClr>
                <a:schemeClr val="accent5">
                  <a:lumMod val="75000"/>
                </a:schemeClr>
              </a:buClr>
              <a:buSzPct val="110000"/>
              <a:buFont typeface="Arial" panose="020B0604020202020204" pitchFamily="34" charset="0"/>
              <a:buChar char="•"/>
            </a:pPr>
            <a:r>
              <a:rPr lang="en-US" sz="1200">
                <a:solidFill>
                  <a:schemeClr val="tx1"/>
                </a:solidFill>
                <a:latin typeface="EYInterstate Light" panose="02000506000000020004" pitchFamily="2" charset="0"/>
              </a:rPr>
              <a:t>Musician                                   </a:t>
            </a:r>
          </a:p>
          <a:p>
            <a:pPr marL="628650" lvl="1" indent="-171450">
              <a:spcAft>
                <a:spcPts val="600"/>
              </a:spcAft>
              <a:buClr>
                <a:schemeClr val="accent5">
                  <a:lumMod val="75000"/>
                </a:schemeClr>
              </a:buClr>
              <a:buSzPct val="110000"/>
              <a:buFont typeface="Arial" panose="020B0604020202020204" pitchFamily="34" charset="0"/>
              <a:buChar char="•"/>
            </a:pPr>
            <a:r>
              <a:rPr lang="en-US" sz="1200" err="1">
                <a:solidFill>
                  <a:schemeClr val="tx1"/>
                </a:solidFill>
                <a:latin typeface="EYInterstate Light" panose="02000506000000020004" pitchFamily="2" charset="0"/>
              </a:rPr>
              <a:t>Musician_name</a:t>
            </a:r>
            <a:r>
              <a:rPr lang="en-US" sz="1200">
                <a:solidFill>
                  <a:schemeClr val="tx1"/>
                </a:solidFill>
                <a:latin typeface="EYInterstate Light" panose="02000506000000020004" pitchFamily="2" charset="0"/>
              </a:rPr>
              <a:t>                       </a:t>
            </a:r>
          </a:p>
          <a:p>
            <a:pPr marL="628650" lvl="1" indent="-171450">
              <a:spcAft>
                <a:spcPts val="600"/>
              </a:spcAft>
              <a:buClr>
                <a:schemeClr val="accent5">
                  <a:lumMod val="75000"/>
                </a:schemeClr>
              </a:buClr>
              <a:buSzPct val="110000"/>
              <a:buFont typeface="Arial" panose="020B0604020202020204" pitchFamily="34" charset="0"/>
              <a:buChar char="•"/>
            </a:pPr>
            <a:r>
              <a:rPr lang="es-ES" sz="1200" err="1">
                <a:solidFill>
                  <a:schemeClr val="tx1"/>
                </a:solidFill>
                <a:latin typeface="EYInterstate Light" panose="02000506000000020004" pitchFamily="2" charset="0"/>
              </a:rPr>
              <a:t>Band_musician</a:t>
            </a:r>
            <a:r>
              <a:rPr lang="es-ES" sz="1200">
                <a:solidFill>
                  <a:schemeClr val="tx1"/>
                </a:solidFill>
                <a:latin typeface="EYInterstate Light" panose="02000506000000020004" pitchFamily="2" charset="0"/>
              </a:rPr>
              <a:t>   </a:t>
            </a:r>
          </a:p>
        </p:txBody>
      </p:sp>
      <p:sp>
        <p:nvSpPr>
          <p:cNvPr id="13" name="Rectangle 12">
            <a:extLst>
              <a:ext uri="{FF2B5EF4-FFF2-40B4-BE49-F238E27FC236}">
                <a16:creationId xmlns:a16="http://schemas.microsoft.com/office/drawing/2014/main" id="{C04004D4-1F9E-318D-9D44-F2447849ED97}"/>
              </a:ext>
            </a:extLst>
          </p:cNvPr>
          <p:cNvSpPr/>
          <p:nvPr/>
        </p:nvSpPr>
        <p:spPr>
          <a:xfrm>
            <a:off x="551795" y="5127447"/>
            <a:ext cx="5283459" cy="900099"/>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marL="228600" indent="-228600">
              <a:spcAft>
                <a:spcPts val="600"/>
              </a:spcAft>
              <a:buAutoNum type="arabicPeriod"/>
            </a:pPr>
            <a:r>
              <a:rPr lang="en-US" sz="1200" b="1" err="1">
                <a:solidFill>
                  <a:schemeClr val="tx1"/>
                </a:solidFill>
                <a:latin typeface="EYInterstate Light" panose="02000506000000020004" pitchFamily="2" charset="0"/>
              </a:rPr>
              <a:t>Filtramos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por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músicos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activos</a:t>
            </a:r>
            <a:endParaRPr lang="en-US" sz="1200">
              <a:solidFill>
                <a:schemeClr val="tx1"/>
              </a:solidFill>
              <a:latin typeface="EYInterstate Light" panose="02000506000000020004" pitchFamily="2" charset="0"/>
            </a:endParaRPr>
          </a:p>
          <a:p>
            <a:pPr marL="228600" indent="-228600">
              <a:spcAft>
                <a:spcPts val="600"/>
              </a:spcAft>
              <a:buAutoNum type="arabicPeriod"/>
            </a:pPr>
            <a:r>
              <a:rPr lang="en-US" sz="1200" b="1" err="1">
                <a:solidFill>
                  <a:schemeClr val="tx1"/>
                </a:solidFill>
                <a:latin typeface="EYInterstate Light" panose="02000506000000020004" pitchFamily="2" charset="0"/>
              </a:rPr>
              <a:t>Agrupamos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por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nombre</a:t>
            </a:r>
            <a:r>
              <a:rPr lang="en-US" sz="1200">
                <a:solidFill>
                  <a:schemeClr val="tx1"/>
                </a:solidFill>
                <a:latin typeface="EYInterstate Light" panose="02000506000000020004" pitchFamily="2" charset="0"/>
              </a:rPr>
              <a:t> del </a:t>
            </a:r>
            <a:r>
              <a:rPr lang="en-US" sz="1200" err="1">
                <a:solidFill>
                  <a:schemeClr val="tx1"/>
                </a:solidFill>
                <a:latin typeface="EYInterstate Light" panose="02000506000000020004" pitchFamily="2" charset="0"/>
              </a:rPr>
              <a:t>músico</a:t>
            </a:r>
            <a:endParaRPr lang="en-US" sz="1200">
              <a:solidFill>
                <a:schemeClr val="tx1"/>
              </a:solidFill>
              <a:latin typeface="EYInterstate Light" panose="02000506000000020004" pitchFamily="2" charset="0"/>
            </a:endParaRPr>
          </a:p>
          <a:p>
            <a:pPr marL="228600" indent="-228600">
              <a:spcAft>
                <a:spcPts val="600"/>
              </a:spcAft>
              <a:buAutoNum type="arabicPeriod"/>
            </a:pPr>
            <a:r>
              <a:rPr lang="en-US" sz="1200" b="1" err="1">
                <a:solidFill>
                  <a:schemeClr val="tx1"/>
                </a:solidFill>
                <a:latin typeface="EYInterstate Light" panose="02000506000000020004" pitchFamily="2" charset="0"/>
              </a:rPr>
              <a:t>Aplicamos</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orden</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descendiente</a:t>
            </a:r>
            <a:r>
              <a:rPr lang="en-US" sz="1200" b="1">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por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ventas</a:t>
            </a:r>
            <a:endParaRPr lang="es-ES" sz="1200">
              <a:solidFill>
                <a:schemeClr val="tx1"/>
              </a:solidFill>
              <a:latin typeface="EYInterstate Light" panose="02000506000000020004" pitchFamily="2" charset="0"/>
            </a:endParaRPr>
          </a:p>
        </p:txBody>
      </p:sp>
      <p:sp>
        <p:nvSpPr>
          <p:cNvPr id="14" name="Left Brace 13">
            <a:extLst>
              <a:ext uri="{FF2B5EF4-FFF2-40B4-BE49-F238E27FC236}">
                <a16:creationId xmlns:a16="http://schemas.microsoft.com/office/drawing/2014/main" id="{3A9A0B0C-FCE8-5930-58DD-1B086546159E}"/>
              </a:ext>
            </a:extLst>
          </p:cNvPr>
          <p:cNvSpPr/>
          <p:nvPr/>
        </p:nvSpPr>
        <p:spPr>
          <a:xfrm>
            <a:off x="5736638" y="3799495"/>
            <a:ext cx="490253" cy="1188132"/>
          </a:xfrm>
          <a:prstGeom prst="leftBrace">
            <a:avLst>
              <a:gd name="adj1" fmla="val 3630"/>
              <a:gd name="adj2" fmla="val 45951"/>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Left Brace 14">
            <a:extLst>
              <a:ext uri="{FF2B5EF4-FFF2-40B4-BE49-F238E27FC236}">
                <a16:creationId xmlns:a16="http://schemas.microsoft.com/office/drawing/2014/main" id="{153BE870-7E65-B2CF-2859-305F91F9B661}"/>
              </a:ext>
            </a:extLst>
          </p:cNvPr>
          <p:cNvSpPr/>
          <p:nvPr/>
        </p:nvSpPr>
        <p:spPr>
          <a:xfrm>
            <a:off x="5736638" y="5013176"/>
            <a:ext cx="490253" cy="900100"/>
          </a:xfrm>
          <a:prstGeom prst="leftBrace">
            <a:avLst>
              <a:gd name="adj1" fmla="val 3630"/>
              <a:gd name="adj2" fmla="val 57610"/>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6" name="TextBox 15">
            <a:extLst>
              <a:ext uri="{FF2B5EF4-FFF2-40B4-BE49-F238E27FC236}">
                <a16:creationId xmlns:a16="http://schemas.microsoft.com/office/drawing/2014/main" id="{C43F1B11-1AB6-FB0A-6D29-597372FAEA59}"/>
              </a:ext>
            </a:extLst>
          </p:cNvPr>
          <p:cNvSpPr txBox="1"/>
          <p:nvPr/>
        </p:nvSpPr>
        <p:spPr>
          <a:xfrm>
            <a:off x="3218855" y="3937295"/>
            <a:ext cx="1224136" cy="427809"/>
          </a:xfrm>
          <a:prstGeom prst="rect">
            <a:avLst/>
          </a:prstGeom>
          <a:noFill/>
        </p:spPr>
        <p:txBody>
          <a:bodyPr wrap="square" lIns="0" tIns="36576" rIns="0" bIns="0" rtlCol="0">
            <a:spAutoFit/>
          </a:bodyPr>
          <a:lstStyle/>
          <a:p>
            <a:pPr marL="171450" indent="-171450">
              <a:lnSpc>
                <a:spcPct val="85000"/>
              </a:lnSpc>
              <a:spcAft>
                <a:spcPts val="600"/>
              </a:spcAft>
              <a:buClr>
                <a:schemeClr val="accent5">
                  <a:lumMod val="75000"/>
                </a:schemeClr>
              </a:buClr>
              <a:buSzPct val="110000"/>
              <a:buFont typeface="Arial" panose="020B0604020202020204" pitchFamily="34" charset="0"/>
              <a:buChar char="•"/>
            </a:pPr>
            <a:r>
              <a:rPr lang="en-US" sz="1200">
                <a:latin typeface="EYInterstate Light" panose="02000506000000020004" pitchFamily="2" charset="0"/>
              </a:rPr>
              <a:t>Band</a:t>
            </a:r>
          </a:p>
          <a:p>
            <a:pPr marL="171450" indent="-171450">
              <a:lnSpc>
                <a:spcPct val="85000"/>
              </a:lnSpc>
              <a:spcAft>
                <a:spcPts val="600"/>
              </a:spcAft>
              <a:buClr>
                <a:schemeClr val="accent5">
                  <a:lumMod val="75000"/>
                </a:schemeClr>
              </a:buClr>
              <a:buSzPct val="110000"/>
              <a:buFont typeface="Arial" panose="020B0604020202020204" pitchFamily="34" charset="0"/>
              <a:buChar char="•"/>
            </a:pPr>
            <a:r>
              <a:rPr lang="en-US" sz="1200">
                <a:latin typeface="EYInterstate Light" panose="02000506000000020004" pitchFamily="2" charset="0"/>
              </a:rPr>
              <a:t>Album</a:t>
            </a:r>
            <a:endParaRPr lang="es-ES" sz="1200" err="1">
              <a:latin typeface="EYInterstate Light" panose="02000506000000020004" pitchFamily="2" charset="0"/>
            </a:endParaRPr>
          </a:p>
        </p:txBody>
      </p:sp>
      <p:pic>
        <p:nvPicPr>
          <p:cNvPr id="18" name="Picture 17">
            <a:extLst>
              <a:ext uri="{FF2B5EF4-FFF2-40B4-BE49-F238E27FC236}">
                <a16:creationId xmlns:a16="http://schemas.microsoft.com/office/drawing/2014/main" id="{88DA9B46-0C42-DF79-3470-813AC9F8EC2D}"/>
              </a:ext>
            </a:extLst>
          </p:cNvPr>
          <p:cNvPicPr>
            <a:picLocks noChangeAspect="1"/>
          </p:cNvPicPr>
          <p:nvPr/>
        </p:nvPicPr>
        <p:blipFill>
          <a:blip r:embed="rId4"/>
          <a:stretch>
            <a:fillRect/>
          </a:stretch>
        </p:blipFill>
        <p:spPr>
          <a:xfrm>
            <a:off x="9896835" y="5127448"/>
            <a:ext cx="2080121" cy="1071388"/>
          </a:xfrm>
          <a:prstGeom prst="rect">
            <a:avLst/>
          </a:prstGeom>
        </p:spPr>
      </p:pic>
    </p:spTree>
    <p:extLst>
      <p:ext uri="{BB962C8B-B14F-4D97-AF65-F5344CB8AC3E}">
        <p14:creationId xmlns:p14="http://schemas.microsoft.com/office/powerpoint/2010/main" val="5362602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75356-885D-34AA-9E32-F699372C34B5}"/>
            </a:ext>
          </a:extLst>
        </p:cNvPr>
        <p:cNvGrpSpPr/>
        <p:nvPr/>
      </p:nvGrpSpPr>
      <p:grpSpPr>
        <a:xfrm>
          <a:off x="0" y="0"/>
          <a:ext cx="0" cy="0"/>
          <a:chOff x="0" y="0"/>
          <a:chExt cx="0" cy="0"/>
        </a:xfrm>
      </p:grpSpPr>
      <p:pic>
        <p:nvPicPr>
          <p:cNvPr id="19" name="Picture 18">
            <a:extLst>
              <a:ext uri="{FF2B5EF4-FFF2-40B4-BE49-F238E27FC236}">
                <a16:creationId xmlns:a16="http://schemas.microsoft.com/office/drawing/2014/main" id="{D72275AC-E9B3-61C4-931E-23AED3A3C870}"/>
              </a:ext>
            </a:extLst>
          </p:cNvPr>
          <p:cNvPicPr>
            <a:picLocks noChangeAspect="1"/>
          </p:cNvPicPr>
          <p:nvPr/>
        </p:nvPicPr>
        <p:blipFill>
          <a:blip r:embed="rId3"/>
          <a:stretch>
            <a:fillRect/>
          </a:stretch>
        </p:blipFill>
        <p:spPr>
          <a:xfrm>
            <a:off x="5595119" y="1700808"/>
            <a:ext cx="5760640" cy="4114442"/>
          </a:xfrm>
          <a:prstGeom prst="rect">
            <a:avLst/>
          </a:prstGeom>
        </p:spPr>
      </p:pic>
      <p:sp>
        <p:nvSpPr>
          <p:cNvPr id="8" name="Rectangle 7">
            <a:extLst>
              <a:ext uri="{FF2B5EF4-FFF2-40B4-BE49-F238E27FC236}">
                <a16:creationId xmlns:a16="http://schemas.microsoft.com/office/drawing/2014/main" id="{2D52CBB9-3196-9D79-6B1F-665B910015B1}"/>
              </a:ext>
            </a:extLst>
          </p:cNvPr>
          <p:cNvSpPr/>
          <p:nvPr/>
        </p:nvSpPr>
        <p:spPr>
          <a:xfrm>
            <a:off x="5413248" y="1048997"/>
            <a:ext cx="6302551" cy="4920664"/>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pPr>
            <a:endParaRPr lang="en-US" sz="1050" b="1">
              <a:solidFill>
                <a:schemeClr val="accent5">
                  <a:lumMod val="75000"/>
                </a:schemeClr>
              </a:solidFill>
              <a:latin typeface="EYInterstate" panose="02000503020000020004" pitchFamily="2" charset="0"/>
              <a:ea typeface="+mj-ea"/>
              <a:cs typeface="Arial" pitchFamily="34" charset="0"/>
            </a:endParaRPr>
          </a:p>
          <a:p>
            <a:pPr algn="ctr" defTabSz="458694">
              <a:lnSpc>
                <a:spcPct val="85000"/>
              </a:lnSpc>
              <a:spcBef>
                <a:spcPct val="0"/>
              </a:spcBef>
            </a:pPr>
            <a:r>
              <a:rPr lang="en-US" b="1">
                <a:solidFill>
                  <a:schemeClr val="accent5">
                    <a:lumMod val="75000"/>
                  </a:schemeClr>
                </a:solidFill>
                <a:latin typeface="EYInterstate" panose="02000503020000020004" pitchFamily="2" charset="0"/>
                <a:ea typeface="+mj-ea"/>
                <a:cs typeface="Arial" pitchFamily="34" charset="0"/>
              </a:rPr>
              <a:t>SQL CODE</a:t>
            </a:r>
            <a:endParaRPr lang="es-ES" b="1">
              <a:solidFill>
                <a:schemeClr val="accent5">
                  <a:lumMod val="75000"/>
                </a:schemeClr>
              </a:solidFill>
              <a:latin typeface="EYInterstate" panose="02000503020000020004" pitchFamily="2" charset="0"/>
              <a:ea typeface="+mj-ea"/>
              <a:cs typeface="Arial" pitchFamily="34" charset="0"/>
            </a:endParaRPr>
          </a:p>
        </p:txBody>
      </p:sp>
      <p:sp>
        <p:nvSpPr>
          <p:cNvPr id="9" name="Rectangle 8">
            <a:extLst>
              <a:ext uri="{FF2B5EF4-FFF2-40B4-BE49-F238E27FC236}">
                <a16:creationId xmlns:a16="http://schemas.microsoft.com/office/drawing/2014/main" id="{4934E57A-93BE-1FF4-611F-B25ED23E97B8}"/>
              </a:ext>
            </a:extLst>
          </p:cNvPr>
          <p:cNvSpPr/>
          <p:nvPr/>
        </p:nvSpPr>
        <p:spPr>
          <a:xfrm>
            <a:off x="551794" y="2013852"/>
            <a:ext cx="4614565" cy="1249974"/>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a:spcAft>
                <a:spcPts val="600"/>
              </a:spcAft>
            </a:pPr>
            <a:r>
              <a:rPr lang="en-US" sz="1200" b="1">
                <a:solidFill>
                  <a:schemeClr val="tx1"/>
                </a:solidFill>
                <a:latin typeface="EYInterstate Light" panose="02000506000000020004" pitchFamily="2" charset="0"/>
              </a:rPr>
              <a:t>Subquery 1: </a:t>
            </a:r>
            <a:r>
              <a:rPr lang="en-US" sz="1200" b="1" err="1">
                <a:solidFill>
                  <a:schemeClr val="tx1"/>
                </a:solidFill>
                <a:latin typeface="EYInterstate Light" panose="02000506000000020004" pitchFamily="2" charset="0"/>
              </a:rPr>
              <a:t>Contar</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ventas</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por</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año</a:t>
            </a:r>
            <a:r>
              <a:rPr lang="en-US" sz="1200" b="1">
                <a:solidFill>
                  <a:schemeClr val="tx1"/>
                </a:solidFill>
                <a:latin typeface="EYInterstate Light" panose="02000506000000020004" pitchFamily="2" charset="0"/>
              </a:rPr>
              <a:t> (t)</a:t>
            </a:r>
          </a:p>
          <a:p>
            <a:pPr marL="228600" indent="-228600">
              <a:spcAft>
                <a:spcPts val="600"/>
              </a:spcAft>
              <a:buAutoNum type="arabicPeriod"/>
            </a:pPr>
            <a:r>
              <a:rPr lang="en-US" sz="1200">
                <a:solidFill>
                  <a:schemeClr val="tx1"/>
                </a:solidFill>
                <a:latin typeface="EYInterstate Light" panose="02000506000000020004" pitchFamily="2" charset="0"/>
              </a:rPr>
              <a:t>Para </a:t>
            </a:r>
            <a:r>
              <a:rPr lang="en-US" sz="1200" err="1">
                <a:solidFill>
                  <a:schemeClr val="tx1"/>
                </a:solidFill>
                <a:latin typeface="EYInterstate Light" panose="02000506000000020004" pitchFamily="2" charset="0"/>
              </a:rPr>
              <a:t>cada</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banda</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miramos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todos</a:t>
            </a:r>
            <a:r>
              <a:rPr lang="en-US" sz="1200">
                <a:solidFill>
                  <a:schemeClr val="tx1"/>
                </a:solidFill>
                <a:latin typeface="EYInterstate Light" panose="02000506000000020004" pitchFamily="2" charset="0"/>
              </a:rPr>
              <a:t> sus discos de un </a:t>
            </a:r>
            <a:r>
              <a:rPr lang="en-US" sz="1200" err="1">
                <a:solidFill>
                  <a:schemeClr val="tx1"/>
                </a:solidFill>
                <a:latin typeface="EYInterstate Light" panose="02000506000000020004" pitchFamily="2" charset="0"/>
              </a:rPr>
              <a:t>año</a:t>
            </a:r>
            <a:r>
              <a:rPr lang="en-US" sz="1200">
                <a:solidFill>
                  <a:schemeClr val="tx1"/>
                </a:solidFill>
                <a:latin typeface="EYInterstate Light" panose="02000506000000020004" pitchFamily="2" charset="0"/>
              </a:rPr>
              <a:t> y </a:t>
            </a:r>
            <a:r>
              <a:rPr lang="en-US" sz="1200" err="1">
                <a:solidFill>
                  <a:schemeClr val="tx1"/>
                </a:solidFill>
                <a:latin typeface="EYInterstate Light" panose="02000506000000020004" pitchFamily="2" charset="0"/>
              </a:rPr>
              <a:t>sumamos</a:t>
            </a:r>
            <a:r>
              <a:rPr lang="en-US" sz="1200">
                <a:solidFill>
                  <a:schemeClr val="tx1"/>
                </a:solidFill>
                <a:latin typeface="EYInterstate Light" panose="02000506000000020004" pitchFamily="2" charset="0"/>
              </a:rPr>
              <a:t> sus </a:t>
            </a:r>
            <a:r>
              <a:rPr lang="en-US" sz="1200" err="1">
                <a:solidFill>
                  <a:schemeClr val="tx1"/>
                </a:solidFill>
                <a:latin typeface="EYInterstate Light" panose="02000506000000020004" pitchFamily="2" charset="0"/>
              </a:rPr>
              <a:t>ventas</a:t>
            </a:r>
            <a:endParaRPr lang="en-US" sz="1200">
              <a:solidFill>
                <a:schemeClr val="tx1"/>
              </a:solidFill>
              <a:latin typeface="EYInterstate Light" panose="02000506000000020004" pitchFamily="2" charset="0"/>
            </a:endParaRPr>
          </a:p>
          <a:p>
            <a:pPr marL="228600" indent="-228600">
              <a:spcAft>
                <a:spcPts val="600"/>
              </a:spcAft>
              <a:buAutoNum type="arabicPeriod"/>
            </a:pPr>
            <a:r>
              <a:rPr lang="en-US" sz="1200" b="1" err="1">
                <a:solidFill>
                  <a:schemeClr val="tx1"/>
                </a:solidFill>
                <a:latin typeface="EYInterstate Light" panose="02000506000000020004" pitchFamily="2" charset="0"/>
              </a:rPr>
              <a:t>Resultado</a:t>
            </a:r>
            <a:r>
              <a:rPr lang="en-US" sz="1200">
                <a:solidFill>
                  <a:schemeClr val="tx1"/>
                </a:solidFill>
                <a:latin typeface="EYInterstate Light" panose="02000506000000020004" pitchFamily="2" charset="0"/>
              </a:rPr>
              <a:t>: Una </a:t>
            </a:r>
            <a:r>
              <a:rPr lang="en-US" sz="1200" err="1">
                <a:solidFill>
                  <a:schemeClr val="tx1"/>
                </a:solidFill>
                <a:latin typeface="EYInterstate Light" panose="02000506000000020004" pitchFamily="2" charset="0"/>
              </a:rPr>
              <a:t>lista</a:t>
            </a:r>
            <a:r>
              <a:rPr lang="en-US" sz="1200">
                <a:solidFill>
                  <a:schemeClr val="tx1"/>
                </a:solidFill>
                <a:latin typeface="EYInterstate Light" panose="02000506000000020004" pitchFamily="2" charset="0"/>
              </a:rPr>
              <a:t> con la </a:t>
            </a:r>
            <a:r>
              <a:rPr lang="en-US" sz="1200" err="1">
                <a:solidFill>
                  <a:schemeClr val="tx1"/>
                </a:solidFill>
                <a:latin typeface="EYInterstate Light" panose="02000506000000020004" pitchFamily="2" charset="0"/>
              </a:rPr>
              <a:t>banda</a:t>
            </a:r>
            <a:r>
              <a:rPr lang="en-US" sz="1200">
                <a:solidFill>
                  <a:schemeClr val="tx1"/>
                </a:solidFill>
                <a:latin typeface="EYInterstate Light" panose="02000506000000020004" pitchFamily="2" charset="0"/>
              </a:rPr>
              <a:t>, y las </a:t>
            </a:r>
            <a:r>
              <a:rPr lang="en-US" sz="1200" err="1">
                <a:solidFill>
                  <a:schemeClr val="tx1"/>
                </a:solidFill>
                <a:latin typeface="EYInterstate Light" panose="02000506000000020004" pitchFamily="2" charset="0"/>
              </a:rPr>
              <a:t>ventas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agrupadas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por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años</a:t>
            </a:r>
            <a:endParaRPr lang="en-US" sz="1200">
              <a:solidFill>
                <a:schemeClr val="tx1"/>
              </a:solidFill>
              <a:latin typeface="EYInterstate Light" panose="02000506000000020004" pitchFamily="2" charset="0"/>
            </a:endParaRPr>
          </a:p>
          <a:p>
            <a:pPr>
              <a:spcAft>
                <a:spcPts val="600"/>
              </a:spcAft>
            </a:pPr>
            <a:endParaRPr lang="en-US" sz="1200">
              <a:solidFill>
                <a:schemeClr val="tx1"/>
              </a:solidFill>
              <a:latin typeface="EYInterstate Light" panose="02000506000000020004" pitchFamily="2" charset="0"/>
            </a:endParaRPr>
          </a:p>
        </p:txBody>
      </p:sp>
      <p:sp>
        <p:nvSpPr>
          <p:cNvPr id="2" name="Title 1">
            <a:extLst>
              <a:ext uri="{FF2B5EF4-FFF2-40B4-BE49-F238E27FC236}">
                <a16:creationId xmlns:a16="http://schemas.microsoft.com/office/drawing/2014/main" id="{A7E71B77-D98A-1E18-042A-DB56F6DFFF9D}"/>
              </a:ext>
            </a:extLst>
          </p:cNvPr>
          <p:cNvSpPr>
            <a:spLocks noGrp="1"/>
          </p:cNvSpPr>
          <p:nvPr>
            <p:ph type="title"/>
          </p:nvPr>
        </p:nvSpPr>
        <p:spPr/>
        <p:txBody>
          <a:bodyPr/>
          <a:lstStyle/>
          <a:p>
            <a:r>
              <a:rPr lang="es-ES" sz="2400" b="0" err="1"/>
              <a:t>Query</a:t>
            </a:r>
            <a:r>
              <a:rPr lang="es-ES" sz="2400" b="0"/>
              <a:t> 2: </a:t>
            </a:r>
            <a:endParaRPr lang="es-ES" sz="2400"/>
          </a:p>
        </p:txBody>
      </p:sp>
      <p:sp>
        <p:nvSpPr>
          <p:cNvPr id="4" name="Slide Number Placeholder 3">
            <a:extLst>
              <a:ext uri="{FF2B5EF4-FFF2-40B4-BE49-F238E27FC236}">
                <a16:creationId xmlns:a16="http://schemas.microsoft.com/office/drawing/2014/main" id="{F0EC1788-CA02-4972-24A7-916B415B8DBF}"/>
              </a:ext>
            </a:extLst>
          </p:cNvPr>
          <p:cNvSpPr>
            <a:spLocks noGrp="1"/>
          </p:cNvSpPr>
          <p:nvPr>
            <p:ph type="sldNum" sz="quarter" idx="12"/>
          </p:nvPr>
        </p:nvSpPr>
        <p:spPr/>
        <p:txBody>
          <a:bodyPr/>
          <a:lstStyle/>
          <a:p>
            <a:endParaRPr lang="en-US" noProof="0"/>
          </a:p>
        </p:txBody>
      </p:sp>
      <p:sp>
        <p:nvSpPr>
          <p:cNvPr id="3" name="Rectangle 2">
            <a:extLst>
              <a:ext uri="{FF2B5EF4-FFF2-40B4-BE49-F238E27FC236}">
                <a16:creationId xmlns:a16="http://schemas.microsoft.com/office/drawing/2014/main" id="{11C33C8C-FD0B-6EB3-23B5-C39590DB936D}"/>
              </a:ext>
            </a:extLst>
          </p:cNvPr>
          <p:cNvSpPr/>
          <p:nvPr/>
        </p:nvSpPr>
        <p:spPr>
          <a:xfrm>
            <a:off x="554559" y="1086295"/>
            <a:ext cx="4614565" cy="725862"/>
          </a:xfrm>
          <a:prstGeom prst="rect">
            <a:avLst/>
          </a:prstGeom>
          <a:solidFill>
            <a:schemeClr val="accent6">
              <a:lumMod val="20000"/>
              <a:lumOff val="80000"/>
            </a:schemeClr>
          </a:solidFill>
          <a:ln w="952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ES" sz="1400" b="1" i="1">
                <a:solidFill>
                  <a:schemeClr val="accent5">
                    <a:lumMod val="75000"/>
                  </a:schemeClr>
                </a:solidFill>
                <a:latin typeface="EYInterstate Light" panose="02000506000000020004" pitchFamily="2" charset="0"/>
              </a:rPr>
              <a:t>Obtener el año con mas ventas de cada banda y cuantas ventas obtuvieron ese año</a:t>
            </a:r>
          </a:p>
        </p:txBody>
      </p:sp>
      <p:sp>
        <p:nvSpPr>
          <p:cNvPr id="12" name="Rectangle 11">
            <a:extLst>
              <a:ext uri="{FF2B5EF4-FFF2-40B4-BE49-F238E27FC236}">
                <a16:creationId xmlns:a16="http://schemas.microsoft.com/office/drawing/2014/main" id="{3FE313F1-C646-C5BE-6639-D9D00976C5FC}"/>
              </a:ext>
            </a:extLst>
          </p:cNvPr>
          <p:cNvSpPr/>
          <p:nvPr/>
        </p:nvSpPr>
        <p:spPr>
          <a:xfrm>
            <a:off x="537129" y="3429000"/>
            <a:ext cx="4614565" cy="1505659"/>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a:spcAft>
                <a:spcPts val="600"/>
              </a:spcAft>
            </a:pPr>
            <a:r>
              <a:rPr lang="en-US" sz="1200" b="1">
                <a:solidFill>
                  <a:schemeClr val="tx1"/>
                </a:solidFill>
                <a:latin typeface="EYInterstate Light" panose="02000506000000020004" pitchFamily="2" charset="0"/>
              </a:rPr>
              <a:t>Subquery 2: </a:t>
            </a:r>
            <a:r>
              <a:rPr lang="en-US" sz="1200" b="1" err="1">
                <a:solidFill>
                  <a:schemeClr val="tx1"/>
                </a:solidFill>
                <a:latin typeface="EYInterstate Light" panose="02000506000000020004" pitchFamily="2" charset="0"/>
              </a:rPr>
              <a:t>Buscar</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el</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mejor</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año</a:t>
            </a:r>
            <a:r>
              <a:rPr lang="en-US" sz="1200" b="1">
                <a:solidFill>
                  <a:schemeClr val="tx1"/>
                </a:solidFill>
                <a:latin typeface="EYInterstate Light" panose="02000506000000020004" pitchFamily="2" charset="0"/>
              </a:rPr>
              <a:t> de </a:t>
            </a:r>
            <a:r>
              <a:rPr lang="en-US" sz="1200" b="1" err="1">
                <a:solidFill>
                  <a:schemeClr val="tx1"/>
                </a:solidFill>
                <a:latin typeface="EYInterstate Light" panose="02000506000000020004" pitchFamily="2" charset="0"/>
              </a:rPr>
              <a:t>cada</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banda</a:t>
            </a:r>
            <a:r>
              <a:rPr lang="en-US" sz="1200" b="1">
                <a:solidFill>
                  <a:schemeClr val="tx1"/>
                </a:solidFill>
                <a:latin typeface="EYInterstate Light" panose="02000506000000020004" pitchFamily="2" charset="0"/>
              </a:rPr>
              <a:t> (m)</a:t>
            </a:r>
          </a:p>
          <a:p>
            <a:pPr marL="228600" indent="-228600">
              <a:spcAft>
                <a:spcPts val="600"/>
              </a:spcAft>
              <a:buAutoNum type="arabicPeriod"/>
            </a:pPr>
            <a:r>
              <a:rPr lang="en-US" sz="1200" err="1">
                <a:solidFill>
                  <a:schemeClr val="tx1"/>
                </a:solidFill>
                <a:latin typeface="EYInterstate Light" panose="02000506000000020004" pitchFamily="2" charset="0"/>
              </a:rPr>
              <a:t>Tomamos</a:t>
            </a:r>
            <a:r>
              <a:rPr lang="en-US" sz="1200">
                <a:solidFill>
                  <a:schemeClr val="tx1"/>
                </a:solidFill>
                <a:latin typeface="EYInterstate Light" panose="02000506000000020004" pitchFamily="2" charset="0"/>
              </a:rPr>
              <a:t> la </a:t>
            </a:r>
            <a:r>
              <a:rPr lang="en-US" sz="1200" err="1">
                <a:solidFill>
                  <a:schemeClr val="tx1"/>
                </a:solidFill>
                <a:latin typeface="EYInterstate Light" panose="02000506000000020004" pitchFamily="2" charset="0"/>
              </a:rPr>
              <a:t>cifra</a:t>
            </a:r>
            <a:r>
              <a:rPr lang="en-US" sz="1200">
                <a:solidFill>
                  <a:schemeClr val="tx1"/>
                </a:solidFill>
                <a:latin typeface="EYInterstate Light" panose="02000506000000020004" pitchFamily="2" charset="0"/>
              </a:rPr>
              <a:t> mas </a:t>
            </a:r>
            <a:r>
              <a:rPr lang="en-US" sz="1200" err="1">
                <a:solidFill>
                  <a:schemeClr val="tx1"/>
                </a:solidFill>
                <a:latin typeface="EYInterstate Light" panose="02000506000000020004" pitchFamily="2" charset="0"/>
              </a:rPr>
              <a:t>alta</a:t>
            </a:r>
            <a:r>
              <a:rPr lang="en-US" sz="1200">
                <a:solidFill>
                  <a:schemeClr val="tx1"/>
                </a:solidFill>
                <a:latin typeface="EYInterstate Light" panose="02000506000000020004" pitchFamily="2" charset="0"/>
              </a:rPr>
              <a:t> de </a:t>
            </a:r>
            <a:r>
              <a:rPr lang="en-US" sz="1200" err="1">
                <a:solidFill>
                  <a:schemeClr val="tx1"/>
                </a:solidFill>
                <a:latin typeface="EYInterstate Light" panose="02000506000000020004" pitchFamily="2" charset="0"/>
              </a:rPr>
              <a:t>vendas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anual</a:t>
            </a:r>
            <a:r>
              <a:rPr lang="en-US" sz="1200">
                <a:solidFill>
                  <a:schemeClr val="tx1"/>
                </a:solidFill>
                <a:latin typeface="EYInterstate Light" panose="02000506000000020004" pitchFamily="2" charset="0"/>
              </a:rPr>
              <a:t> para </a:t>
            </a:r>
            <a:r>
              <a:rPr lang="en-US" sz="1200" err="1">
                <a:solidFill>
                  <a:schemeClr val="tx1"/>
                </a:solidFill>
                <a:latin typeface="EYInterstate Light" panose="02000506000000020004" pitchFamily="2" charset="0"/>
              </a:rPr>
              <a:t>cada</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banda</a:t>
            </a:r>
            <a:endParaRPr lang="en-US" sz="1200">
              <a:solidFill>
                <a:schemeClr val="tx1"/>
              </a:solidFill>
              <a:latin typeface="EYInterstate Light" panose="02000506000000020004" pitchFamily="2" charset="0"/>
            </a:endParaRPr>
          </a:p>
          <a:p>
            <a:pPr marL="228600" indent="-228600">
              <a:spcAft>
                <a:spcPts val="600"/>
              </a:spcAft>
              <a:buFontTx/>
              <a:buAutoNum type="arabicPeriod"/>
            </a:pPr>
            <a:r>
              <a:rPr lang="en-US" sz="1200">
                <a:solidFill>
                  <a:schemeClr val="tx1"/>
                </a:solidFill>
                <a:latin typeface="EYInterstate Light" panose="02000506000000020004" pitchFamily="2" charset="0"/>
              </a:rPr>
              <a:t>Nos </a:t>
            </a:r>
            <a:r>
              <a:rPr lang="en-US" sz="1200" err="1">
                <a:solidFill>
                  <a:schemeClr val="tx1"/>
                </a:solidFill>
                <a:latin typeface="EYInterstate Light" panose="02000506000000020004" pitchFamily="2" charset="0"/>
              </a:rPr>
              <a:t>quedamos</a:t>
            </a:r>
            <a:r>
              <a:rPr lang="en-US" sz="1200">
                <a:solidFill>
                  <a:schemeClr val="tx1"/>
                </a:solidFill>
                <a:latin typeface="EYInterstate Light" panose="02000506000000020004" pitchFamily="2" charset="0"/>
              </a:rPr>
              <a:t> solo con </a:t>
            </a:r>
            <a:r>
              <a:rPr lang="en-US" sz="1200" err="1">
                <a:solidFill>
                  <a:schemeClr val="tx1"/>
                </a:solidFill>
                <a:latin typeface="EYInterstate Light" panose="02000506000000020004" pitchFamily="2" charset="0"/>
              </a:rPr>
              <a:t>el</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año</a:t>
            </a:r>
            <a:r>
              <a:rPr lang="en-US" sz="1200">
                <a:solidFill>
                  <a:schemeClr val="tx1"/>
                </a:solidFill>
                <a:latin typeface="EYInterstate Light" panose="02000506000000020004" pitchFamily="2" charset="0"/>
              </a:rPr>
              <a:t> de </a:t>
            </a:r>
            <a:r>
              <a:rPr lang="en-US" sz="1200" err="1">
                <a:solidFill>
                  <a:schemeClr val="tx1"/>
                </a:solidFill>
                <a:latin typeface="EYInterstate Light" panose="02000506000000020004" pitchFamily="2" charset="0"/>
              </a:rPr>
              <a:t>ventas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maximas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por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banda</a:t>
            </a:r>
            <a:r>
              <a:rPr lang="en-US" sz="1200">
                <a:solidFill>
                  <a:schemeClr val="tx1"/>
                </a:solidFill>
                <a:latin typeface="EYInterstate Light" panose="02000506000000020004" pitchFamily="2" charset="0"/>
              </a:rPr>
              <a:t>.</a:t>
            </a:r>
            <a:endParaRPr lang="en-US" sz="1200" b="1">
              <a:solidFill>
                <a:schemeClr val="tx1"/>
              </a:solidFill>
              <a:latin typeface="EYInterstate Light" panose="02000506000000020004" pitchFamily="2" charset="0"/>
            </a:endParaRPr>
          </a:p>
          <a:p>
            <a:pPr marL="228600" indent="-228600">
              <a:spcAft>
                <a:spcPts val="600"/>
              </a:spcAft>
              <a:buAutoNum type="arabicPeriod"/>
            </a:pPr>
            <a:r>
              <a:rPr lang="en-US" sz="1200" b="1" err="1">
                <a:solidFill>
                  <a:schemeClr val="tx1"/>
                </a:solidFill>
                <a:latin typeface="EYInterstate Light" panose="02000506000000020004" pitchFamily="2" charset="0"/>
              </a:rPr>
              <a:t>Resultado</a:t>
            </a:r>
            <a:r>
              <a:rPr lang="en-US" sz="1200">
                <a:solidFill>
                  <a:schemeClr val="tx1"/>
                </a:solidFill>
                <a:latin typeface="EYInterstate Light" panose="02000506000000020004" pitchFamily="2" charset="0"/>
              </a:rPr>
              <a:t>: Una </a:t>
            </a:r>
            <a:r>
              <a:rPr lang="en-US" sz="1200" err="1">
                <a:solidFill>
                  <a:schemeClr val="tx1"/>
                </a:solidFill>
                <a:latin typeface="EYInterstate Light" panose="02000506000000020004" pitchFamily="2" charset="0"/>
              </a:rPr>
              <a:t>lista</a:t>
            </a:r>
            <a:r>
              <a:rPr lang="en-US" sz="1200">
                <a:solidFill>
                  <a:schemeClr val="tx1"/>
                </a:solidFill>
                <a:latin typeface="EYInterstate Light" panose="02000506000000020004" pitchFamily="2" charset="0"/>
              </a:rPr>
              <a:t> con las </a:t>
            </a:r>
            <a:r>
              <a:rPr lang="en-US" sz="1200" err="1">
                <a:solidFill>
                  <a:schemeClr val="tx1"/>
                </a:solidFill>
                <a:latin typeface="EYInterstate Light" panose="02000506000000020004" pitchFamily="2" charset="0"/>
              </a:rPr>
              <a:t>bandas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su</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año</a:t>
            </a:r>
            <a:r>
              <a:rPr lang="en-US" sz="1200">
                <a:solidFill>
                  <a:schemeClr val="tx1"/>
                </a:solidFill>
                <a:latin typeface="EYInterstate Light" panose="02000506000000020004" pitchFamily="2" charset="0"/>
              </a:rPr>
              <a:t> con </a:t>
            </a:r>
            <a:r>
              <a:rPr lang="en-US" sz="1200" err="1">
                <a:solidFill>
                  <a:schemeClr val="tx1"/>
                </a:solidFill>
                <a:latin typeface="EYInterstate Light" panose="02000506000000020004" pitchFamily="2" charset="0"/>
              </a:rPr>
              <a:t>mejores</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ventas</a:t>
            </a:r>
            <a:r>
              <a:rPr lang="en-US" sz="1200">
                <a:solidFill>
                  <a:schemeClr val="tx1"/>
                </a:solidFill>
                <a:latin typeface="EYInterstate Light" panose="02000506000000020004" pitchFamily="2" charset="0"/>
              </a:rPr>
              <a:t>, y </a:t>
            </a:r>
            <a:r>
              <a:rPr lang="en-US" sz="1200" err="1">
                <a:solidFill>
                  <a:schemeClr val="tx1"/>
                </a:solidFill>
                <a:latin typeface="EYInterstate Light" panose="02000506000000020004" pitchFamily="2" charset="0"/>
              </a:rPr>
              <a:t>el</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numero</a:t>
            </a:r>
            <a:r>
              <a:rPr lang="en-US" sz="1200">
                <a:solidFill>
                  <a:schemeClr val="tx1"/>
                </a:solidFill>
                <a:latin typeface="EYInterstate Light" panose="02000506000000020004" pitchFamily="2" charset="0"/>
              </a:rPr>
              <a:t> de </a:t>
            </a:r>
            <a:r>
              <a:rPr lang="en-US" sz="1200" err="1">
                <a:solidFill>
                  <a:schemeClr val="tx1"/>
                </a:solidFill>
                <a:latin typeface="EYInterstate Light" panose="02000506000000020004" pitchFamily="2" charset="0"/>
              </a:rPr>
              <a:t>ventas</a:t>
            </a:r>
            <a:r>
              <a:rPr lang="en-US" sz="1200">
                <a:solidFill>
                  <a:schemeClr val="tx1"/>
                </a:solidFill>
                <a:latin typeface="EYInterstate Light" panose="02000506000000020004" pitchFamily="2" charset="0"/>
              </a:rPr>
              <a:t> ese </a:t>
            </a:r>
            <a:r>
              <a:rPr lang="en-US" sz="1200" err="1">
                <a:solidFill>
                  <a:schemeClr val="tx1"/>
                </a:solidFill>
                <a:latin typeface="EYInterstate Light" panose="02000506000000020004" pitchFamily="2" charset="0"/>
              </a:rPr>
              <a:t>año</a:t>
            </a:r>
            <a:r>
              <a:rPr lang="en-US" sz="1200">
                <a:solidFill>
                  <a:schemeClr val="tx1"/>
                </a:solidFill>
                <a:latin typeface="EYInterstate Light" panose="02000506000000020004" pitchFamily="2" charset="0"/>
              </a:rPr>
              <a:t>.</a:t>
            </a:r>
          </a:p>
        </p:txBody>
      </p:sp>
      <p:sp>
        <p:nvSpPr>
          <p:cNvPr id="13" name="Rectangle 12">
            <a:extLst>
              <a:ext uri="{FF2B5EF4-FFF2-40B4-BE49-F238E27FC236}">
                <a16:creationId xmlns:a16="http://schemas.microsoft.com/office/drawing/2014/main" id="{ED2FD0D6-CA63-EE14-6FAB-8CF96F17BA57}"/>
              </a:ext>
            </a:extLst>
          </p:cNvPr>
          <p:cNvSpPr/>
          <p:nvPr/>
        </p:nvSpPr>
        <p:spPr>
          <a:xfrm>
            <a:off x="551795" y="5127448"/>
            <a:ext cx="4614565" cy="828092"/>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a:spcAft>
                <a:spcPts val="600"/>
              </a:spcAft>
            </a:pPr>
            <a:r>
              <a:rPr lang="en-US" sz="1200" err="1">
                <a:solidFill>
                  <a:schemeClr val="tx1"/>
                </a:solidFill>
                <a:latin typeface="EYInterstate Light" panose="02000506000000020004" pitchFamily="2" charset="0"/>
              </a:rPr>
              <a:t>Cruzo</a:t>
            </a:r>
            <a:r>
              <a:rPr lang="en-US" sz="1200">
                <a:solidFill>
                  <a:schemeClr val="tx1"/>
                </a:solidFill>
                <a:latin typeface="EYInterstate Light" panose="02000506000000020004" pitchFamily="2" charset="0"/>
              </a:rPr>
              <a:t> las dos subqueries </a:t>
            </a:r>
            <a:r>
              <a:rPr lang="en-US" sz="1200" err="1">
                <a:solidFill>
                  <a:schemeClr val="tx1"/>
                </a:solidFill>
                <a:latin typeface="EYInterstate Light" panose="02000506000000020004" pitchFamily="2" charset="0"/>
              </a:rPr>
              <a:t>por</a:t>
            </a:r>
            <a:r>
              <a:rPr lang="en-US" sz="1200">
                <a:solidFill>
                  <a:schemeClr val="tx1"/>
                </a:solidFill>
                <a:latin typeface="EYInterstate Light" panose="02000506000000020004" pitchFamily="2" charset="0"/>
              </a:rPr>
              <a:t> </a:t>
            </a:r>
            <a:r>
              <a:rPr lang="en-US" sz="1200" err="1">
                <a:solidFill>
                  <a:schemeClr val="tx1"/>
                </a:solidFill>
                <a:latin typeface="EYInterstate Light" panose="02000506000000020004" pitchFamily="2" charset="0"/>
              </a:rPr>
              <a:t>banda</a:t>
            </a:r>
            <a:r>
              <a:rPr lang="en-US" sz="1200">
                <a:solidFill>
                  <a:schemeClr val="tx1"/>
                </a:solidFill>
                <a:latin typeface="EYInterstate Light" panose="02000506000000020004" pitchFamily="2" charset="0"/>
              </a:rPr>
              <a:t> y </a:t>
            </a:r>
            <a:r>
              <a:rPr lang="en-US" sz="1200" err="1">
                <a:solidFill>
                  <a:schemeClr val="tx1"/>
                </a:solidFill>
                <a:latin typeface="EYInterstate Light" panose="02000506000000020004" pitchFamily="2" charset="0"/>
              </a:rPr>
              <a:t>conservo</a:t>
            </a:r>
            <a:r>
              <a:rPr lang="en-US" sz="1200">
                <a:solidFill>
                  <a:schemeClr val="tx1"/>
                </a:solidFill>
                <a:latin typeface="EYInterstate Light" panose="02000506000000020004" pitchFamily="2" charset="0"/>
              </a:rPr>
              <a:t> solo: </a:t>
            </a:r>
          </a:p>
          <a:p>
            <a:pPr algn="ctr">
              <a:spcAft>
                <a:spcPts val="600"/>
              </a:spcAft>
            </a:pPr>
            <a:r>
              <a:rPr lang="en-US" sz="1200" b="1">
                <a:solidFill>
                  <a:schemeClr val="tx1"/>
                </a:solidFill>
                <a:latin typeface="EYInterstate Light" panose="02000506000000020004" pitchFamily="2" charset="0"/>
              </a:rPr>
              <a:t>“</a:t>
            </a:r>
            <a:r>
              <a:rPr lang="en-US" sz="1200" b="1" err="1">
                <a:solidFill>
                  <a:schemeClr val="tx1"/>
                </a:solidFill>
                <a:latin typeface="EYInterstate Light" panose="02000506000000020004" pitchFamily="2" charset="0"/>
              </a:rPr>
              <a:t>ventas</a:t>
            </a:r>
            <a:r>
              <a:rPr lang="en-US" sz="1200" b="1">
                <a:solidFill>
                  <a:schemeClr val="tx1"/>
                </a:solidFill>
                <a:latin typeface="EYInterstate Light" panose="02000506000000020004" pitchFamily="2" charset="0"/>
              </a:rPr>
              <a:t> del </a:t>
            </a:r>
            <a:r>
              <a:rPr lang="en-US" sz="1200" b="1" err="1">
                <a:solidFill>
                  <a:schemeClr val="tx1"/>
                </a:solidFill>
                <a:latin typeface="EYInterstate Light" panose="02000506000000020004" pitchFamily="2" charset="0"/>
              </a:rPr>
              <a:t>año</a:t>
            </a:r>
            <a:r>
              <a:rPr lang="en-US" sz="1200" b="1">
                <a:solidFill>
                  <a:schemeClr val="tx1"/>
                </a:solidFill>
                <a:latin typeface="EYInterstate Light" panose="02000506000000020004" pitchFamily="2" charset="0"/>
              </a:rPr>
              <a:t> = </a:t>
            </a:r>
            <a:r>
              <a:rPr lang="en-US" sz="1200" b="1" err="1">
                <a:solidFill>
                  <a:schemeClr val="tx1"/>
                </a:solidFill>
                <a:latin typeface="EYInterstate Light" panose="02000506000000020004" pitchFamily="2" charset="0"/>
              </a:rPr>
              <a:t>ventas</a:t>
            </a:r>
            <a:r>
              <a:rPr lang="en-US" sz="1200" b="1">
                <a:solidFill>
                  <a:schemeClr val="tx1"/>
                </a:solidFill>
                <a:latin typeface="EYInterstate Light" panose="02000506000000020004" pitchFamily="2" charset="0"/>
              </a:rPr>
              <a:t> </a:t>
            </a:r>
            <a:r>
              <a:rPr lang="en-US" sz="1200" b="1" err="1">
                <a:solidFill>
                  <a:schemeClr val="tx1"/>
                </a:solidFill>
                <a:latin typeface="EYInterstate Light" panose="02000506000000020004" pitchFamily="2" charset="0"/>
              </a:rPr>
              <a:t>maximas</a:t>
            </a:r>
            <a:r>
              <a:rPr lang="en-US" sz="1200" b="1">
                <a:solidFill>
                  <a:schemeClr val="tx1"/>
                </a:solidFill>
                <a:latin typeface="EYInterstate Light" panose="02000506000000020004" pitchFamily="2" charset="0"/>
              </a:rPr>
              <a:t> de la </a:t>
            </a:r>
            <a:r>
              <a:rPr lang="en-US" sz="1200" b="1" err="1">
                <a:solidFill>
                  <a:schemeClr val="tx1"/>
                </a:solidFill>
                <a:latin typeface="EYInterstate Light" panose="02000506000000020004" pitchFamily="2" charset="0"/>
              </a:rPr>
              <a:t>banda</a:t>
            </a:r>
            <a:r>
              <a:rPr lang="en-US" sz="1200" b="1">
                <a:solidFill>
                  <a:schemeClr val="tx1"/>
                </a:solidFill>
                <a:latin typeface="EYInterstate Light" panose="02000506000000020004" pitchFamily="2" charset="0"/>
              </a:rPr>
              <a:t>”</a:t>
            </a:r>
          </a:p>
          <a:p>
            <a:pPr>
              <a:spcAft>
                <a:spcPts val="600"/>
              </a:spcAft>
            </a:pPr>
            <a:r>
              <a:rPr lang="en-US" sz="1100" i="1">
                <a:solidFill>
                  <a:schemeClr val="tx1"/>
                </a:solidFill>
                <a:latin typeface="EYInterstate Light" panose="02000506000000020004" pitchFamily="2" charset="0"/>
              </a:rPr>
              <a:t>*</a:t>
            </a:r>
            <a:r>
              <a:rPr lang="en-US" sz="1100" i="1" err="1">
                <a:solidFill>
                  <a:schemeClr val="tx1"/>
                </a:solidFill>
                <a:latin typeface="EYInterstate Light" panose="02000506000000020004" pitchFamily="2" charset="0"/>
              </a:rPr>
              <a:t>si</a:t>
            </a:r>
            <a:r>
              <a:rPr lang="en-US" sz="1100" i="1">
                <a:solidFill>
                  <a:schemeClr val="tx1"/>
                </a:solidFill>
                <a:latin typeface="EYInterstate Light" panose="02000506000000020004" pitchFamily="2" charset="0"/>
              </a:rPr>
              <a:t> </a:t>
            </a:r>
            <a:r>
              <a:rPr lang="en-US" sz="1100" i="1" err="1">
                <a:solidFill>
                  <a:schemeClr val="tx1"/>
                </a:solidFill>
                <a:latin typeface="EYInterstate Light" panose="02000506000000020004" pitchFamily="2" charset="0"/>
              </a:rPr>
              <a:t>coinciden</a:t>
            </a:r>
            <a:r>
              <a:rPr lang="en-US" sz="1100" i="1">
                <a:solidFill>
                  <a:schemeClr val="tx1"/>
                </a:solidFill>
                <a:latin typeface="EYInterstate Light" panose="02000506000000020004" pitchFamily="2" charset="0"/>
              </a:rPr>
              <a:t> 2 </a:t>
            </a:r>
            <a:r>
              <a:rPr lang="en-US" sz="1100" i="1" err="1">
                <a:solidFill>
                  <a:schemeClr val="tx1"/>
                </a:solidFill>
                <a:latin typeface="EYInterstate Light" panose="02000506000000020004" pitchFamily="2" charset="0"/>
              </a:rPr>
              <a:t>años</a:t>
            </a:r>
            <a:r>
              <a:rPr lang="en-US" sz="1100" i="1">
                <a:solidFill>
                  <a:schemeClr val="tx1"/>
                </a:solidFill>
                <a:latin typeface="EYInterstate Light" panose="02000506000000020004" pitchFamily="2" charset="0"/>
              </a:rPr>
              <a:t> con la </a:t>
            </a:r>
            <a:r>
              <a:rPr lang="en-US" sz="1100" i="1" err="1">
                <a:solidFill>
                  <a:schemeClr val="tx1"/>
                </a:solidFill>
                <a:latin typeface="EYInterstate Light" panose="02000506000000020004" pitchFamily="2" charset="0"/>
              </a:rPr>
              <a:t>misma</a:t>
            </a:r>
            <a:r>
              <a:rPr lang="en-US" sz="1100" i="1">
                <a:solidFill>
                  <a:schemeClr val="tx1"/>
                </a:solidFill>
                <a:latin typeface="EYInterstate Light" panose="02000506000000020004" pitchFamily="2" charset="0"/>
              </a:rPr>
              <a:t> </a:t>
            </a:r>
            <a:r>
              <a:rPr lang="en-US" sz="1100" i="1" err="1">
                <a:solidFill>
                  <a:schemeClr val="tx1"/>
                </a:solidFill>
                <a:latin typeface="EYInterstate Light" panose="02000506000000020004" pitchFamily="2" charset="0"/>
              </a:rPr>
              <a:t>cifra</a:t>
            </a:r>
            <a:r>
              <a:rPr lang="en-US" sz="1100" i="1">
                <a:solidFill>
                  <a:schemeClr val="tx1"/>
                </a:solidFill>
                <a:latin typeface="EYInterstate Light" panose="02000506000000020004" pitchFamily="2" charset="0"/>
              </a:rPr>
              <a:t> </a:t>
            </a:r>
            <a:r>
              <a:rPr lang="en-US" sz="1100" i="1" err="1">
                <a:solidFill>
                  <a:schemeClr val="tx1"/>
                </a:solidFill>
                <a:latin typeface="EYInterstate Light" panose="02000506000000020004" pitchFamily="2" charset="0"/>
              </a:rPr>
              <a:t>récord</a:t>
            </a:r>
            <a:r>
              <a:rPr lang="en-US" sz="1100" i="1">
                <a:solidFill>
                  <a:schemeClr val="tx1"/>
                </a:solidFill>
                <a:latin typeface="EYInterstate Light" panose="02000506000000020004" pitchFamily="2" charset="0"/>
              </a:rPr>
              <a:t>, </a:t>
            </a:r>
            <a:r>
              <a:rPr lang="en-US" sz="1100" i="1" err="1">
                <a:solidFill>
                  <a:schemeClr val="tx1"/>
                </a:solidFill>
                <a:latin typeface="EYInterstate Light" panose="02000506000000020004" pitchFamily="2" charset="0"/>
              </a:rPr>
              <a:t>aparece</a:t>
            </a:r>
            <a:r>
              <a:rPr lang="en-US" sz="1100" i="1">
                <a:solidFill>
                  <a:schemeClr val="tx1"/>
                </a:solidFill>
                <a:latin typeface="EYInterstate Light" panose="02000506000000020004" pitchFamily="2" charset="0"/>
              </a:rPr>
              <a:t> 2 </a:t>
            </a:r>
            <a:r>
              <a:rPr lang="en-US" sz="1100" i="1" err="1">
                <a:solidFill>
                  <a:schemeClr val="tx1"/>
                </a:solidFill>
                <a:latin typeface="EYInterstate Light" panose="02000506000000020004" pitchFamily="2" charset="0"/>
              </a:rPr>
              <a:t>veces</a:t>
            </a:r>
            <a:endParaRPr lang="es-ES" sz="1100" i="1">
              <a:solidFill>
                <a:schemeClr val="tx1"/>
              </a:solidFill>
              <a:latin typeface="EYInterstate Light" panose="02000506000000020004" pitchFamily="2" charset="0"/>
            </a:endParaRPr>
          </a:p>
        </p:txBody>
      </p:sp>
      <p:sp>
        <p:nvSpPr>
          <p:cNvPr id="14" name="Left Brace 13">
            <a:extLst>
              <a:ext uri="{FF2B5EF4-FFF2-40B4-BE49-F238E27FC236}">
                <a16:creationId xmlns:a16="http://schemas.microsoft.com/office/drawing/2014/main" id="{3E39C9E8-855B-6289-3D9E-E8DF672F0CBD}"/>
              </a:ext>
            </a:extLst>
          </p:cNvPr>
          <p:cNvSpPr/>
          <p:nvPr/>
        </p:nvSpPr>
        <p:spPr>
          <a:xfrm>
            <a:off x="5053304" y="3365717"/>
            <a:ext cx="524563" cy="1863484"/>
          </a:xfrm>
          <a:prstGeom prst="leftBrace">
            <a:avLst>
              <a:gd name="adj1" fmla="val 3630"/>
              <a:gd name="adj2" fmla="val 45951"/>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Left Brace 14">
            <a:extLst>
              <a:ext uri="{FF2B5EF4-FFF2-40B4-BE49-F238E27FC236}">
                <a16:creationId xmlns:a16="http://schemas.microsoft.com/office/drawing/2014/main" id="{89434C03-74A9-F77A-A05D-6778899A611C}"/>
              </a:ext>
            </a:extLst>
          </p:cNvPr>
          <p:cNvSpPr/>
          <p:nvPr/>
        </p:nvSpPr>
        <p:spPr>
          <a:xfrm>
            <a:off x="5053304" y="5315732"/>
            <a:ext cx="524563" cy="608064"/>
          </a:xfrm>
          <a:prstGeom prst="leftBrace">
            <a:avLst>
              <a:gd name="adj1" fmla="val 3630"/>
              <a:gd name="adj2" fmla="val 57610"/>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17" name="Picture 16">
            <a:extLst>
              <a:ext uri="{FF2B5EF4-FFF2-40B4-BE49-F238E27FC236}">
                <a16:creationId xmlns:a16="http://schemas.microsoft.com/office/drawing/2014/main" id="{5260557D-30D6-4877-CF78-613B3E163C94}"/>
              </a:ext>
            </a:extLst>
          </p:cNvPr>
          <p:cNvPicPr>
            <a:picLocks noChangeAspect="1"/>
          </p:cNvPicPr>
          <p:nvPr/>
        </p:nvPicPr>
        <p:blipFill>
          <a:blip r:embed="rId4"/>
          <a:srcRect b="50441"/>
          <a:stretch>
            <a:fillRect/>
          </a:stretch>
        </p:blipFill>
        <p:spPr>
          <a:xfrm>
            <a:off x="9690922" y="5013177"/>
            <a:ext cx="2226836" cy="1100576"/>
          </a:xfrm>
          <a:prstGeom prst="rect">
            <a:avLst/>
          </a:prstGeom>
        </p:spPr>
      </p:pic>
      <p:sp>
        <p:nvSpPr>
          <p:cNvPr id="20" name="Left Brace 19">
            <a:extLst>
              <a:ext uri="{FF2B5EF4-FFF2-40B4-BE49-F238E27FC236}">
                <a16:creationId xmlns:a16="http://schemas.microsoft.com/office/drawing/2014/main" id="{D459E5DE-3CA2-7E0C-A1CA-E3BB904C1A2E}"/>
              </a:ext>
            </a:extLst>
          </p:cNvPr>
          <p:cNvSpPr/>
          <p:nvPr/>
        </p:nvSpPr>
        <p:spPr>
          <a:xfrm>
            <a:off x="5053304" y="2170372"/>
            <a:ext cx="524563" cy="1163344"/>
          </a:xfrm>
          <a:prstGeom prst="leftBrace">
            <a:avLst>
              <a:gd name="adj1" fmla="val 3630"/>
              <a:gd name="adj2" fmla="val 45951"/>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59305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11098-814C-865C-FBB2-0629B3661877}"/>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189B3BD-41A2-221A-26FA-33384EAB6FB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292838" y="2380890"/>
            <a:ext cx="5174830" cy="2198711"/>
          </a:xfrm>
          <a:prstGeom prst="rect">
            <a:avLst/>
          </a:prstGeom>
        </p:spPr>
      </p:pic>
      <p:sp>
        <p:nvSpPr>
          <p:cNvPr id="9" name="Rectangle 8">
            <a:extLst>
              <a:ext uri="{FF2B5EF4-FFF2-40B4-BE49-F238E27FC236}">
                <a16:creationId xmlns:a16="http://schemas.microsoft.com/office/drawing/2014/main" id="{68F2BFCF-5F30-3334-2C4C-B48A68470221}"/>
              </a:ext>
            </a:extLst>
          </p:cNvPr>
          <p:cNvSpPr/>
          <p:nvPr/>
        </p:nvSpPr>
        <p:spPr>
          <a:xfrm>
            <a:off x="623567" y="1856595"/>
            <a:ext cx="4904409" cy="3925339"/>
          </a:xfrm>
          <a:prstGeom prst="rect">
            <a:avLst/>
          </a:prstGeom>
          <a:solidFill>
            <a:schemeClr val="accent2">
              <a:lumMod val="20000"/>
              <a:lumOff val="80000"/>
            </a:schemeClr>
          </a:solidFill>
          <a:ln w="9525">
            <a:solidFill>
              <a:schemeClr val="accent2">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tIns="72000" rtlCol="0" anchor="t" anchorCtr="0"/>
          <a:lstStyle/>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Filtra</a:t>
            </a:r>
            <a:r>
              <a:rPr lang="es-ES" altLang="es-ES" sz="1200">
                <a:solidFill>
                  <a:schemeClr val="tx1"/>
                </a:solidFill>
                <a:latin typeface="EYInterstate Light" panose="02000506000000020004" pitchFamily="2" charset="0"/>
              </a:rPr>
              <a:t> relaciones músico–banda a solo </a:t>
            </a:r>
            <a:r>
              <a:rPr lang="es-ES" altLang="es-ES" sz="1200" b="1">
                <a:solidFill>
                  <a:schemeClr val="tx1"/>
                </a:solidFill>
                <a:latin typeface="EYInterstate Light" panose="02000506000000020004" pitchFamily="2" charset="0"/>
              </a:rPr>
              <a:t>activos</a:t>
            </a:r>
            <a:r>
              <a:rPr lang="es-ES" altLang="es-ES" sz="1200">
                <a:solidFill>
                  <a:schemeClr val="tx1"/>
                </a:solidFill>
                <a:latin typeface="EYInterstate Light" panose="02000506000000020004" pitchFamily="2" charset="0"/>
              </a:rPr>
              <a:t>.</a:t>
            </a:r>
          </a:p>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Vincula</a:t>
            </a:r>
            <a:r>
              <a:rPr lang="es-ES" altLang="es-ES" sz="1200">
                <a:solidFill>
                  <a:schemeClr val="tx1"/>
                </a:solidFill>
                <a:latin typeface="EYInterstate Light" panose="02000506000000020004" pitchFamily="2" charset="0"/>
              </a:rPr>
              <a:t> esas relaciones con los </a:t>
            </a:r>
            <a:r>
              <a:rPr lang="es-ES" altLang="es-ES" sz="1200" b="1">
                <a:solidFill>
                  <a:schemeClr val="tx1"/>
                </a:solidFill>
                <a:latin typeface="EYInterstate Light" panose="02000506000000020004" pitchFamily="2" charset="0"/>
              </a:rPr>
              <a:t>álbumes</a:t>
            </a:r>
            <a:r>
              <a:rPr lang="es-ES" altLang="es-ES" sz="1200">
                <a:solidFill>
                  <a:schemeClr val="tx1"/>
                </a:solidFill>
                <a:latin typeface="EYInterstate Light" panose="02000506000000020004" pitchFamily="2" charset="0"/>
              </a:rPr>
              <a:t> de sus bandas.</a:t>
            </a:r>
          </a:p>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Agrupa por músico (ID)</a:t>
            </a:r>
            <a:r>
              <a:rPr lang="es-ES" altLang="es-ES" sz="1200">
                <a:solidFill>
                  <a:schemeClr val="tx1"/>
                </a:solidFill>
                <a:latin typeface="EYInterstate Light" panose="02000506000000020004" pitchFamily="2" charset="0"/>
              </a:rPr>
              <a:t> para consolidar todo lo suyo.</a:t>
            </a:r>
          </a:p>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Suma</a:t>
            </a:r>
            <a:r>
              <a:rPr lang="es-ES" altLang="es-ES" sz="1200">
                <a:solidFill>
                  <a:schemeClr val="tx1"/>
                </a:solidFill>
                <a:latin typeface="EYInterstate Light" panose="02000506000000020004" pitchFamily="2" charset="0"/>
              </a:rPr>
              <a:t> las </a:t>
            </a:r>
            <a:r>
              <a:rPr lang="es-ES" altLang="es-ES" sz="1200" b="1">
                <a:solidFill>
                  <a:schemeClr val="tx1"/>
                </a:solidFill>
                <a:latin typeface="EYInterstate Light" panose="02000506000000020004" pitchFamily="2" charset="0"/>
              </a:rPr>
              <a:t>ventas</a:t>
            </a:r>
            <a:r>
              <a:rPr lang="es-ES" altLang="es-ES" sz="1200">
                <a:solidFill>
                  <a:schemeClr val="tx1"/>
                </a:solidFill>
                <a:latin typeface="EYInterstate Light" panose="02000506000000020004" pitchFamily="2" charset="0"/>
              </a:rPr>
              <a:t> de todos los álbumes asociados.</a:t>
            </a:r>
          </a:p>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Elige</a:t>
            </a:r>
            <a:r>
              <a:rPr lang="es-ES" altLang="es-ES" sz="1200">
                <a:solidFill>
                  <a:schemeClr val="tx1"/>
                </a:solidFill>
                <a:latin typeface="EYInterstate Light" panose="02000506000000020004" pitchFamily="2" charset="0"/>
              </a:rPr>
              <a:t> un </a:t>
            </a:r>
            <a:r>
              <a:rPr lang="es-ES" altLang="es-ES" sz="1200" b="1">
                <a:solidFill>
                  <a:schemeClr val="tx1"/>
                </a:solidFill>
                <a:latin typeface="EYInterstate Light" panose="02000506000000020004" pitchFamily="2" charset="0"/>
              </a:rPr>
              <a:t>nombre</a:t>
            </a:r>
            <a:r>
              <a:rPr lang="es-ES" altLang="es-ES" sz="1200">
                <a:solidFill>
                  <a:schemeClr val="tx1"/>
                </a:solidFill>
                <a:latin typeface="EYInterstate Light" panose="02000506000000020004" pitchFamily="2" charset="0"/>
              </a:rPr>
              <a:t> único por músico (si hay varios, uno consistente).</a:t>
            </a:r>
          </a:p>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Ordena</a:t>
            </a:r>
            <a:r>
              <a:rPr lang="es-ES" altLang="es-ES" sz="1200">
                <a:solidFill>
                  <a:schemeClr val="tx1"/>
                </a:solidFill>
                <a:latin typeface="EYInterstate Light" panose="02000506000000020004" pitchFamily="2" charset="0"/>
              </a:rPr>
              <a:t> por </a:t>
            </a:r>
            <a:r>
              <a:rPr lang="es-ES" altLang="es-ES" sz="1200" b="1">
                <a:solidFill>
                  <a:schemeClr val="tx1"/>
                </a:solidFill>
                <a:latin typeface="EYInterstate Light" panose="02000506000000020004" pitchFamily="2" charset="0"/>
              </a:rPr>
              <a:t>ventas totales</a:t>
            </a:r>
            <a:r>
              <a:rPr lang="es-ES" altLang="es-ES" sz="1200">
                <a:solidFill>
                  <a:schemeClr val="tx1"/>
                </a:solidFill>
                <a:latin typeface="EYInterstate Light" panose="02000506000000020004" pitchFamily="2" charset="0"/>
              </a:rPr>
              <a:t> (</a:t>
            </a:r>
            <a:r>
              <a:rPr lang="es-ES" altLang="es-ES" sz="1200" err="1">
                <a:solidFill>
                  <a:schemeClr val="tx1"/>
                </a:solidFill>
                <a:latin typeface="EYInterstate Light" panose="02000506000000020004" pitchFamily="2" charset="0"/>
              </a:rPr>
              <a:t>desc</a:t>
            </a:r>
            <a:r>
              <a:rPr lang="es-ES" altLang="es-ES" sz="1200">
                <a:solidFill>
                  <a:schemeClr val="tx1"/>
                </a:solidFill>
                <a:latin typeface="EYInterstate Light" panose="02000506000000020004" pitchFamily="2" charset="0"/>
              </a:rPr>
              <a:t>).</a:t>
            </a:r>
          </a:p>
          <a:p>
            <a:pPr marL="171450" lvl="0" indent="-171450" eaLnBrk="0" fontAlgn="base" hangingPunct="0">
              <a:lnSpc>
                <a:spcPct val="150000"/>
              </a:lnSpc>
              <a:spcBef>
                <a:spcPct val="0"/>
              </a:spcBef>
              <a:spcAft>
                <a:spcPct val="0"/>
              </a:spcAft>
              <a:buClr>
                <a:schemeClr val="accent5">
                  <a:lumMod val="75000"/>
                </a:schemeClr>
              </a:buClr>
              <a:buSzPct val="110000"/>
              <a:buFont typeface="Arial" panose="020B0604020202020204" pitchFamily="34" charset="0"/>
              <a:buChar char="•"/>
            </a:pPr>
            <a:r>
              <a:rPr lang="es-ES" altLang="es-ES" sz="1200" b="1">
                <a:solidFill>
                  <a:schemeClr val="tx1"/>
                </a:solidFill>
                <a:latin typeface="EYInterstate Light" panose="02000506000000020004" pitchFamily="2" charset="0"/>
              </a:rPr>
              <a:t>Toma</a:t>
            </a:r>
            <a:r>
              <a:rPr lang="es-ES" altLang="es-ES" sz="1200">
                <a:solidFill>
                  <a:schemeClr val="tx1"/>
                </a:solidFill>
                <a:latin typeface="EYInterstate Light" panose="02000506000000020004" pitchFamily="2" charset="0"/>
              </a:rPr>
              <a:t> el </a:t>
            </a:r>
            <a:r>
              <a:rPr lang="es-ES" altLang="es-ES" sz="1200" b="1">
                <a:solidFill>
                  <a:schemeClr val="tx1"/>
                </a:solidFill>
                <a:latin typeface="EYInterstate Light" panose="02000506000000020004" pitchFamily="2" charset="0"/>
              </a:rPr>
              <a:t>Top 1</a:t>
            </a:r>
            <a:r>
              <a:rPr lang="es-ES" altLang="es-ES" sz="1200">
                <a:solidFill>
                  <a:schemeClr val="tx1"/>
                </a:solidFill>
                <a:latin typeface="EYInterstate Light" panose="02000506000000020004" pitchFamily="2" charset="0"/>
              </a:rPr>
              <a:t> (o Top N) y </a:t>
            </a:r>
            <a:r>
              <a:rPr lang="es-ES" altLang="es-ES" sz="1200" b="1">
                <a:solidFill>
                  <a:schemeClr val="tx1"/>
                </a:solidFill>
                <a:latin typeface="EYInterstate Light" panose="02000506000000020004" pitchFamily="2" charset="0"/>
              </a:rPr>
              <a:t>muestra</a:t>
            </a:r>
            <a:r>
              <a:rPr lang="es-ES" altLang="es-ES" sz="1200">
                <a:solidFill>
                  <a:schemeClr val="tx1"/>
                </a:solidFill>
                <a:latin typeface="EYInterstate Light" panose="02000506000000020004" pitchFamily="2" charset="0"/>
              </a:rPr>
              <a:t> nombre, ID y ventas.</a:t>
            </a:r>
          </a:p>
          <a:p>
            <a:pPr>
              <a:spcAft>
                <a:spcPts val="600"/>
              </a:spcAft>
            </a:pPr>
            <a:endParaRPr lang="es-ES" sz="1200">
              <a:solidFill>
                <a:schemeClr val="tx1"/>
              </a:solidFill>
              <a:latin typeface="EYInterstate Light" panose="02000506000000020004" pitchFamily="2" charset="0"/>
            </a:endParaRPr>
          </a:p>
          <a:p>
            <a:pPr>
              <a:spcAft>
                <a:spcPts val="600"/>
              </a:spcAft>
            </a:pPr>
            <a:r>
              <a:rPr lang="es-ES" sz="1200" b="1">
                <a:solidFill>
                  <a:schemeClr val="tx1"/>
                </a:solidFill>
                <a:latin typeface="EYInterstate Light" panose="02000506000000020004" pitchFamily="2" charset="0"/>
              </a:rPr>
              <a:t>Resultado: </a:t>
            </a:r>
          </a:p>
        </p:txBody>
      </p:sp>
      <p:sp>
        <p:nvSpPr>
          <p:cNvPr id="8" name="Rectangle 7">
            <a:extLst>
              <a:ext uri="{FF2B5EF4-FFF2-40B4-BE49-F238E27FC236}">
                <a16:creationId xmlns:a16="http://schemas.microsoft.com/office/drawing/2014/main" id="{E4BCEA82-E8A3-6980-AD3F-7E9E55D7D127}"/>
              </a:ext>
            </a:extLst>
          </p:cNvPr>
          <p:cNvSpPr/>
          <p:nvPr/>
        </p:nvSpPr>
        <p:spPr>
          <a:xfrm>
            <a:off x="6099175" y="1048997"/>
            <a:ext cx="5616624" cy="4732937"/>
          </a:xfrm>
          <a:prstGeom prst="rect">
            <a:avLst/>
          </a:prstGeom>
          <a:solidFill>
            <a:schemeClr val="accent5">
              <a:alpha val="7000"/>
            </a:schemeClr>
          </a:solidFill>
          <a:ln w="19050" cap="sq" cmpd="sng" algn="ctr">
            <a:solidFill>
              <a:schemeClr val="accent5">
                <a:lumMod val="75000"/>
              </a:schemeClr>
            </a:solidFill>
            <a:prstDash val="solid"/>
            <a:miter lim="800000"/>
            <a:tailEnd type="none"/>
          </a:ln>
          <a:effectLst/>
        </p:spPr>
        <p:txBody>
          <a:bodyPr rot="0" spcFirstLastPara="0" vertOverflow="overflow" horzOverflow="overflow" vert="horz" wrap="square" lIns="144000" tIns="108000" rIns="91440" bIns="45720" numCol="1" spcCol="0" rtlCol="0" fromWordArt="0" anchor="t" anchorCtr="0" forceAA="0" compatLnSpc="1">
            <a:prstTxWarp prst="textNoShape">
              <a:avLst/>
            </a:prstTxWarp>
            <a:noAutofit/>
          </a:bodyPr>
          <a:lstStyle/>
          <a:p>
            <a:pPr defTabSz="458694">
              <a:lnSpc>
                <a:spcPct val="85000"/>
              </a:lnSpc>
              <a:spcBef>
                <a:spcPct val="0"/>
              </a:spcBef>
            </a:pPr>
            <a:endParaRPr lang="en-US" sz="1050" b="1">
              <a:solidFill>
                <a:schemeClr val="accent5">
                  <a:lumMod val="75000"/>
                </a:schemeClr>
              </a:solidFill>
              <a:latin typeface="EYInterstate" panose="02000503020000020004" pitchFamily="2" charset="0"/>
              <a:ea typeface="+mj-ea"/>
              <a:cs typeface="Arial" pitchFamily="34" charset="0"/>
            </a:endParaRPr>
          </a:p>
          <a:p>
            <a:pPr algn="ctr" defTabSz="458694">
              <a:lnSpc>
                <a:spcPct val="85000"/>
              </a:lnSpc>
              <a:spcBef>
                <a:spcPct val="0"/>
              </a:spcBef>
            </a:pPr>
            <a:r>
              <a:rPr lang="en-US" b="1">
                <a:solidFill>
                  <a:schemeClr val="accent5">
                    <a:lumMod val="75000"/>
                  </a:schemeClr>
                </a:solidFill>
                <a:latin typeface="EYInterstate" panose="02000503020000020004" pitchFamily="2" charset="0"/>
                <a:ea typeface="+mj-ea"/>
                <a:cs typeface="Arial" pitchFamily="34" charset="0"/>
              </a:rPr>
              <a:t>SQL CODE</a:t>
            </a:r>
            <a:endParaRPr lang="es-ES" b="1">
              <a:solidFill>
                <a:schemeClr val="accent5">
                  <a:lumMod val="75000"/>
                </a:schemeClr>
              </a:solidFill>
              <a:latin typeface="EYInterstate" panose="02000503020000020004" pitchFamily="2" charset="0"/>
              <a:ea typeface="+mj-ea"/>
              <a:cs typeface="Arial" pitchFamily="34" charset="0"/>
            </a:endParaRPr>
          </a:p>
        </p:txBody>
      </p:sp>
      <p:sp>
        <p:nvSpPr>
          <p:cNvPr id="2" name="Title 1">
            <a:extLst>
              <a:ext uri="{FF2B5EF4-FFF2-40B4-BE49-F238E27FC236}">
                <a16:creationId xmlns:a16="http://schemas.microsoft.com/office/drawing/2014/main" id="{AFFD1143-93C8-A294-1863-1CEED1E85AD4}"/>
              </a:ext>
            </a:extLst>
          </p:cNvPr>
          <p:cNvSpPr>
            <a:spLocks noGrp="1"/>
          </p:cNvSpPr>
          <p:nvPr>
            <p:ph type="title"/>
          </p:nvPr>
        </p:nvSpPr>
        <p:spPr/>
        <p:txBody>
          <a:bodyPr/>
          <a:lstStyle/>
          <a:p>
            <a:r>
              <a:rPr lang="es-ES" sz="2400" b="0" err="1"/>
              <a:t>Query</a:t>
            </a:r>
            <a:r>
              <a:rPr lang="es-ES" sz="2400" b="0"/>
              <a:t> 3: </a:t>
            </a:r>
            <a:endParaRPr lang="es-ES" sz="2400"/>
          </a:p>
        </p:txBody>
      </p:sp>
      <p:sp>
        <p:nvSpPr>
          <p:cNvPr id="4" name="Slide Number Placeholder 3">
            <a:extLst>
              <a:ext uri="{FF2B5EF4-FFF2-40B4-BE49-F238E27FC236}">
                <a16:creationId xmlns:a16="http://schemas.microsoft.com/office/drawing/2014/main" id="{3F4D47DE-1F09-9F58-A149-609AFE16B7CB}"/>
              </a:ext>
            </a:extLst>
          </p:cNvPr>
          <p:cNvSpPr>
            <a:spLocks noGrp="1"/>
          </p:cNvSpPr>
          <p:nvPr>
            <p:ph type="sldNum" sz="quarter" idx="12"/>
          </p:nvPr>
        </p:nvSpPr>
        <p:spPr/>
        <p:txBody>
          <a:bodyPr/>
          <a:lstStyle/>
          <a:p>
            <a:endParaRPr lang="en-US" noProof="0"/>
          </a:p>
        </p:txBody>
      </p:sp>
      <p:sp>
        <p:nvSpPr>
          <p:cNvPr id="3" name="Rectangle 2">
            <a:extLst>
              <a:ext uri="{FF2B5EF4-FFF2-40B4-BE49-F238E27FC236}">
                <a16:creationId xmlns:a16="http://schemas.microsoft.com/office/drawing/2014/main" id="{B7FB9AF8-1A71-423E-6F4D-AAAD25B54DBC}"/>
              </a:ext>
            </a:extLst>
          </p:cNvPr>
          <p:cNvSpPr/>
          <p:nvPr/>
        </p:nvSpPr>
        <p:spPr>
          <a:xfrm>
            <a:off x="623567" y="1046954"/>
            <a:ext cx="4904409" cy="725862"/>
          </a:xfrm>
          <a:prstGeom prst="rect">
            <a:avLst/>
          </a:prstGeom>
          <a:solidFill>
            <a:schemeClr val="accent6">
              <a:lumMod val="20000"/>
              <a:lumOff val="80000"/>
            </a:schemeClr>
          </a:solidFill>
          <a:ln w="9525">
            <a:solidFill>
              <a:schemeClr val="accent6">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r>
              <a:rPr lang="es-ES" sz="1400" b="1" i="1">
                <a:solidFill>
                  <a:schemeClr val="accent5">
                    <a:lumMod val="75000"/>
                  </a:schemeClr>
                </a:solidFill>
                <a:latin typeface="EYInterstate Light" panose="02000506000000020004" pitchFamily="2" charset="0"/>
              </a:rPr>
              <a:t>Identificar el músico con más álbumes publicados en las bandas donde está activo</a:t>
            </a:r>
          </a:p>
        </p:txBody>
      </p:sp>
      <p:sp>
        <p:nvSpPr>
          <p:cNvPr id="11" name="Left Brace 10">
            <a:extLst>
              <a:ext uri="{FF2B5EF4-FFF2-40B4-BE49-F238E27FC236}">
                <a16:creationId xmlns:a16="http://schemas.microsoft.com/office/drawing/2014/main" id="{D06C3922-CE9D-7060-EB3F-AD19F2A3E469}"/>
              </a:ext>
            </a:extLst>
          </p:cNvPr>
          <p:cNvSpPr/>
          <p:nvPr/>
        </p:nvSpPr>
        <p:spPr>
          <a:xfrm>
            <a:off x="5681762" y="2070339"/>
            <a:ext cx="509048" cy="2656935"/>
          </a:xfrm>
          <a:prstGeom prst="leftBrace">
            <a:avLst>
              <a:gd name="adj1" fmla="val 3630"/>
              <a:gd name="adj2" fmla="val 46260"/>
            </a:avLst>
          </a:prstGeom>
          <a:ln w="28575">
            <a:solidFill>
              <a:schemeClr val="accent5">
                <a:lumMod val="75000"/>
              </a:schemeClr>
            </a:solidFill>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pic>
        <p:nvPicPr>
          <p:cNvPr id="17" name="Picture 16">
            <a:extLst>
              <a:ext uri="{FF2B5EF4-FFF2-40B4-BE49-F238E27FC236}">
                <a16:creationId xmlns:a16="http://schemas.microsoft.com/office/drawing/2014/main" id="{DC7B22D4-97CE-01D6-6107-3CC2A88FC8E8}"/>
              </a:ext>
            </a:extLst>
          </p:cNvPr>
          <p:cNvPicPr>
            <a:picLocks noChangeAspect="1"/>
          </p:cNvPicPr>
          <p:nvPr/>
        </p:nvPicPr>
        <p:blipFill>
          <a:blip r:embed="rId4"/>
          <a:stretch>
            <a:fillRect/>
          </a:stretch>
        </p:blipFill>
        <p:spPr>
          <a:xfrm>
            <a:off x="1276551" y="4466033"/>
            <a:ext cx="3598440" cy="687791"/>
          </a:xfrm>
          <a:prstGeom prst="rect">
            <a:avLst/>
          </a:prstGeom>
        </p:spPr>
      </p:pic>
    </p:spTree>
    <p:extLst>
      <p:ext uri="{BB962C8B-B14F-4D97-AF65-F5344CB8AC3E}">
        <p14:creationId xmlns:p14="http://schemas.microsoft.com/office/powerpoint/2010/main" val="22083916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7FB5F3-3965-783E-AFFD-C459E3B2AE5E}"/>
              </a:ext>
            </a:extLst>
          </p:cNvPr>
          <p:cNvPicPr>
            <a:picLocks noChangeAspect="1"/>
          </p:cNvPicPr>
          <p:nvPr/>
        </p:nvPicPr>
        <p:blipFill>
          <a:blip r:embed="rId2"/>
          <a:stretch>
            <a:fillRect/>
          </a:stretch>
        </p:blipFill>
        <p:spPr>
          <a:xfrm>
            <a:off x="0" y="1352482"/>
            <a:ext cx="12198350" cy="4153036"/>
          </a:xfrm>
          <a:prstGeom prst="rect">
            <a:avLst/>
          </a:prstGeom>
        </p:spPr>
      </p:pic>
    </p:spTree>
    <p:extLst>
      <p:ext uri="{BB962C8B-B14F-4D97-AF65-F5344CB8AC3E}">
        <p14:creationId xmlns:p14="http://schemas.microsoft.com/office/powerpoint/2010/main" val="5322770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Kd6ErCep08dkY.Ww7Mz2ZQ"/>
</p:tagLst>
</file>

<file path=ppt/tags/tag1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quot; Source=&quot;Harvey 8&quot; /&gt;"/>
</p:tagLst>
</file>

<file path=ppt/tags/tag1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0/8 [0]&quot; Source=&quot;Harvey 8&quot; /&gt;"/>
</p:tagLst>
</file>

<file path=ppt/tags/tag1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1/8 [1]&quot; Source=&quot;Harvey 8&quot; /&gt;"/>
</p:tagLst>
</file>

<file path=ppt/tags/tag1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2/8 [2]&quot; Source=&quot;Harvey 8&quot; /&gt;"/>
</p:tagLst>
</file>

<file path=ppt/tags/tag1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3/8 [3]&quot; Source=&quot;Harvey 8&quot; /&gt;"/>
</p:tagLst>
</file>

<file path=ppt/tags/tag1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4/8 [4]&quot; Source=&quot;Harvey 8&quot; /&gt;"/>
</p:tagLst>
</file>

<file path=ppt/tags/tag1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5/8 [5]&quot; Source=&quot;Harvey 8&quot; /&gt;"/>
</p:tagLst>
</file>

<file path=ppt/tags/tag1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6/8 [6]&quot; Source=&quot;Harvey 8&quot; /&gt;"/>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7/8 [7]&quot; Source=&quot;Harvey 8&quot; /&gt;"/>
</p:tagLst>
</file>

<file path=ppt/tags/tag2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8 [8]&quot; Source=&quot;Harvey 8&quot; /&gt;"/>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Kd6ErCep08dkY.Ww7Mz2ZQ"/>
</p:tagLst>
</file>

<file path=ppt/tags/tag24.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quot; Source=&quot;Harvey 8&quot; /&gt;"/>
</p:tagLst>
</file>

<file path=ppt/tags/tag25.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0/8 [0]&quot; Source=&quot;Harvey 8&quot; /&gt;"/>
</p:tagLst>
</file>

<file path=ppt/tags/tag26.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1/8 [1]&quot; Source=&quot;Harvey 8&quot; /&gt;"/>
</p:tagLst>
</file>

<file path=ppt/tags/tag27.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2/8 [2]&quot; Source=&quot;Harvey 8&quot; /&gt;"/>
</p:tagLst>
</file>

<file path=ppt/tags/tag28.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3/8 [3]&quot; Source=&quot;Harvey 8&quot; /&gt;"/>
</p:tagLst>
</file>

<file path=ppt/tags/tag29.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4/8 [4]&quot; Source=&quot;Harvey 8&quot; /&gt;"/>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GzTHXaJJnf4mTzCNxkiBmA"/>
</p:tagLst>
</file>

<file path=ppt/tags/tag30.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5/8 [5]&quot; Source=&quot;Harvey 8&quot; /&gt;"/>
</p:tagLst>
</file>

<file path=ppt/tags/tag31.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6/8 [6]&quot; Source=&quot;Harvey 8&quot; /&gt;"/>
</p:tagLst>
</file>

<file path=ppt/tags/tag32.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7/8 [7]&quot; Source=&quot;Harvey 8&quot; /&gt;"/>
</p:tagLst>
</file>

<file path=ppt/tags/tag33.xml><?xml version="1.0" encoding="utf-8"?>
<p:tagLst xmlns:a="http://schemas.openxmlformats.org/drawingml/2006/main" xmlns:r="http://schemas.openxmlformats.org/officeDocument/2006/relationships" xmlns:p="http://schemas.openxmlformats.org/presentationml/2006/main">
  <p:tag name="SP_LIBRARY" val="&lt;LibraryShapeTag ClassVersion=&quot;0&quot; GUID=&quot;3ac6243e-138b-4d24-9233-68986636b925&quot; /&gt;"/>
  <p:tag name="SP_POWERSHAPE" val="&lt;PowerShapeTag ClassVersion=&quot;0&quot; GUID=&quot;2700577b-d3de-467d-a9b0-050efc349743&quot; IsConsolidated=&quot;False&quot; IsTopLevel=&quot;False&quot; Layer=&quot;Harvey 8/8 [8]&quot; Source=&quot;Harvey 8&quot; /&gt;"/>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FWWUVlBBH2l3k9hxXzMmWg"/>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ik9g.6aq00WkbNTDofa0y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uQcC725TbWxo2Xgn2AdzrA"/>
</p:tagLst>
</file>

<file path=ppt/tags/tag41.xml><?xml version="1.0" encoding="utf-8"?>
<p:tagLst xmlns:a="http://schemas.openxmlformats.org/drawingml/2006/main" xmlns:r="http://schemas.openxmlformats.org/officeDocument/2006/relationships" xmlns:p="http://schemas.openxmlformats.org/presentationml/2006/main">
  <p:tag name="IMAGESHAPEINCORNER_" val="Yes"/>
  <p:tag name="IMAGESHAPEINFO_" val="{&quot;imgSize&quot;:{&quot;Height&quot;:73.0,&quot;Width&quot;:110.0},&quot;ImageInset&quot;:0.0,&quot;BorderColor&quot;:16777215,&quot;FillOwner&quot;:false,&quot;OwnerInset&quot;:0.0}"/>
</p:tagLst>
</file>

<file path=ppt/tags/tag42.xml><?xml version="1.0" encoding="utf-8"?>
<p:tagLst xmlns:a="http://schemas.openxmlformats.org/drawingml/2006/main" xmlns:r="http://schemas.openxmlformats.org/officeDocument/2006/relationships" xmlns:p="http://schemas.openxmlformats.org/presentationml/2006/main">
  <p:tag name="DYNAMICSHAPE" val="Single quote"/>
  <p:tag name="SYMBOL" val="Single quote"/>
  <p:tag name="SYMBOLCOLOR" val="single"/>
  <p:tag name="FIXEDPOSITION" val="F"/>
</p:tagLst>
</file>

<file path=ppt/tags/tag43.xml><?xml version="1.0" encoding="utf-8"?>
<p:tagLst xmlns:a="http://schemas.openxmlformats.org/drawingml/2006/main" xmlns:r="http://schemas.openxmlformats.org/officeDocument/2006/relationships" xmlns:p="http://schemas.openxmlformats.org/presentationml/2006/main">
  <p:tag name="DYNAMICSHAPE" val="Survey title LHS"/>
  <p:tag name="SYMBOL" val="Survey title LHS"/>
  <p:tag name="SYMBOLCOLOR" val="single"/>
  <p:tag name="FIXEDPOSITION" val="T"/>
</p:tagLst>
</file>

<file path=ppt/tags/tag44.xml><?xml version="1.0" encoding="utf-8"?>
<p:tagLst xmlns:a="http://schemas.openxmlformats.org/drawingml/2006/main" xmlns:r="http://schemas.openxmlformats.org/officeDocument/2006/relationships" xmlns:p="http://schemas.openxmlformats.org/presentationml/2006/main">
  <p:tag name="SYMBOL" val="Bulleted List"/>
  <p:tag name="DYNAMICSHAPE" val="Bulleted List"/>
  <p:tag name="SYMBOLCOLOR" val="single"/>
  <p:tag name="FIXEDPOSITION" val="F"/>
</p:tagLst>
</file>

<file path=ppt/tags/tag45.xml><?xml version="1.0" encoding="utf-8"?>
<p:tagLst xmlns:a="http://schemas.openxmlformats.org/drawingml/2006/main" xmlns:r="http://schemas.openxmlformats.org/officeDocument/2006/relationships" xmlns:p="http://schemas.openxmlformats.org/presentationml/2006/main">
  <p:tag name="SYMBOL" val="Bulleted List"/>
  <p:tag name="DYNAMICSHAPE" val="Bulleted List"/>
  <p:tag name="SYMBOLCOLOR" val="single"/>
  <p:tag name="FIXEDPOSITION" val="F"/>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KDZyRJezqE.i1Rb9VuilcQ"/>
  <p:tag name="SYMBOLCOLOR" val="single"/>
  <p:tag name="DYNAMICSHAPE" val="Row header flat"/>
  <p:tag name="SYMBOL" val="Row header flat"/>
  <p:tag name="FIXEDPOSITION" val="T"/>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KDZyRJezqE.i1Rb9VuilcQ"/>
  <p:tag name="SYMBOLCOLOR" val="single"/>
  <p:tag name="DYNAMICSHAPE" val="Row header flat"/>
  <p:tag name="SYMBOL" val="Row header flat"/>
  <p:tag name="FIXEDPOSITION" val="T"/>
</p:tagLst>
</file>

<file path=ppt/tags/tag48.xml><?xml version="1.0" encoding="utf-8"?>
<p:tagLst xmlns:a="http://schemas.openxmlformats.org/drawingml/2006/main" xmlns:r="http://schemas.openxmlformats.org/officeDocument/2006/relationships" xmlns:p="http://schemas.openxmlformats.org/presentationml/2006/main">
  <p:tag name="EYCUSTOMTRACKER" val="T"/>
</p:tagLst>
</file>

<file path=ppt/tags/tag49.xml><?xml version="1.0" encoding="utf-8"?>
<p:tagLst xmlns:a="http://schemas.openxmlformats.org/drawingml/2006/main" xmlns:r="http://schemas.openxmlformats.org/officeDocument/2006/relationships" xmlns:p="http://schemas.openxmlformats.org/presentationml/2006/main">
  <p:tag name="EYCUSTOMTRACKER" val="T"/>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50.xml><?xml version="1.0" encoding="utf-8"?>
<p:tagLst xmlns:a="http://schemas.openxmlformats.org/drawingml/2006/main" xmlns:r="http://schemas.openxmlformats.org/officeDocument/2006/relationships" xmlns:p="http://schemas.openxmlformats.org/presentationml/2006/main">
  <p:tag name="EYCUSTOMTRACKER" val="T"/>
</p:tagLst>
</file>

<file path=ppt/tags/tag51.xml><?xml version="1.0" encoding="utf-8"?>
<p:tagLst xmlns:a="http://schemas.openxmlformats.org/drawingml/2006/main" xmlns:r="http://schemas.openxmlformats.org/officeDocument/2006/relationships" xmlns:p="http://schemas.openxmlformats.org/presentationml/2006/main">
  <p:tag name="EYCUSTOMTRACKER" val="T"/>
</p:tagLst>
</file>

<file path=ppt/tags/tag52.xml><?xml version="1.0" encoding="utf-8"?>
<p:tagLst xmlns:a="http://schemas.openxmlformats.org/drawingml/2006/main" xmlns:r="http://schemas.openxmlformats.org/officeDocument/2006/relationships" xmlns:p="http://schemas.openxmlformats.org/presentationml/2006/main">
  <p:tag name="EYCUSTOMTRACKER" val="T"/>
</p:tagLst>
</file>

<file path=ppt/tags/tag53.xml><?xml version="1.0" encoding="utf-8"?>
<p:tagLst xmlns:a="http://schemas.openxmlformats.org/drawingml/2006/main" xmlns:r="http://schemas.openxmlformats.org/officeDocument/2006/relationships" xmlns:p="http://schemas.openxmlformats.org/presentationml/2006/main">
  <p:tag name="EYCUSTOMTRACKER" val="T"/>
</p:tagLst>
</file>

<file path=ppt/tags/tag54.xml><?xml version="1.0" encoding="utf-8"?>
<p:tagLst xmlns:a="http://schemas.openxmlformats.org/drawingml/2006/main" xmlns:r="http://schemas.openxmlformats.org/officeDocument/2006/relationships" xmlns:p="http://schemas.openxmlformats.org/presentationml/2006/main">
  <p:tag name="EYCUSTOMTRACKER" val="T"/>
</p:tagLst>
</file>

<file path=ppt/tags/tag55.xml><?xml version="1.0" encoding="utf-8"?>
<p:tagLst xmlns:a="http://schemas.openxmlformats.org/drawingml/2006/main" xmlns:r="http://schemas.openxmlformats.org/officeDocument/2006/relationships" xmlns:p="http://schemas.openxmlformats.org/presentationml/2006/main">
  <p:tag name="EYCUSTOMTRACKER" val="T"/>
</p:tagLst>
</file>

<file path=ppt/tags/tag56.xml><?xml version="1.0" encoding="utf-8"?>
<p:tagLst xmlns:a="http://schemas.openxmlformats.org/drawingml/2006/main" xmlns:r="http://schemas.openxmlformats.org/officeDocument/2006/relationships" xmlns:p="http://schemas.openxmlformats.org/presentationml/2006/main">
  <p:tag name="EYCUSTOMTRACKER" val="T"/>
</p:tagLst>
</file>

<file path=ppt/tags/tag57.xml><?xml version="1.0" encoding="utf-8"?>
<p:tagLst xmlns:a="http://schemas.openxmlformats.org/drawingml/2006/main" xmlns:r="http://schemas.openxmlformats.org/officeDocument/2006/relationships" xmlns:p="http://schemas.openxmlformats.org/presentationml/2006/main">
  <p:tag name="EYCUSTOMTRACKER" val="T"/>
</p:tagLst>
</file>

<file path=ppt/tags/tag58.xml><?xml version="1.0" encoding="utf-8"?>
<p:tagLst xmlns:a="http://schemas.openxmlformats.org/drawingml/2006/main" xmlns:r="http://schemas.openxmlformats.org/officeDocument/2006/relationships" xmlns:p="http://schemas.openxmlformats.org/presentationml/2006/main">
  <p:tag name="EYCUSTOMTRACKER" val="T"/>
</p:tagLst>
</file>

<file path=ppt/tags/tag59.xml><?xml version="1.0" encoding="utf-8"?>
<p:tagLst xmlns:a="http://schemas.openxmlformats.org/drawingml/2006/main" xmlns:r="http://schemas.openxmlformats.org/officeDocument/2006/relationships" xmlns:p="http://schemas.openxmlformats.org/presentationml/2006/main">
  <p:tag name="EYCUSTOMTRACKER" val="T"/>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EYCUSTOMTRACKER" val="T"/>
</p:tagLst>
</file>

<file path=ppt/tags/tag61.xml><?xml version="1.0" encoding="utf-8"?>
<p:tagLst xmlns:a="http://schemas.openxmlformats.org/drawingml/2006/main" xmlns:r="http://schemas.openxmlformats.org/officeDocument/2006/relationships" xmlns:p="http://schemas.openxmlformats.org/presentationml/2006/main">
  <p:tag name="EYCUSTOMTRACKER" val="T"/>
</p:tagLst>
</file>

<file path=ppt/tags/tag62.xml><?xml version="1.0" encoding="utf-8"?>
<p:tagLst xmlns:a="http://schemas.openxmlformats.org/drawingml/2006/main" xmlns:r="http://schemas.openxmlformats.org/officeDocument/2006/relationships" xmlns:p="http://schemas.openxmlformats.org/presentationml/2006/main">
  <p:tag name="EYCUSTOMTRACKER" val="T"/>
</p:tagLst>
</file>

<file path=ppt/tags/tag63.xml><?xml version="1.0" encoding="utf-8"?>
<p:tagLst xmlns:a="http://schemas.openxmlformats.org/drawingml/2006/main" xmlns:r="http://schemas.openxmlformats.org/officeDocument/2006/relationships" xmlns:p="http://schemas.openxmlformats.org/presentationml/2006/main">
  <p:tag name="EYCUSTOMTRACKER" val="T"/>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GzTHXaJJnf4mTzCNxkiBmA"/>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WKmaay3cHMbfI2szleE7s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WT9ejcgeCZ_2oaECBJvpU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FWWUVlBBH2l3k9hxXzMmWg"/>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INLINETEXTSHAPEGUID" val="e9e5e1f3-2ee8-4172-b94e-5125acf75fab"/>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ik9g.6aq00WkbNTDofa0yw"/>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ik9g.6aq00WkbNTDofa0y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_u932dc0RPu1BJq8HxUlwg"/>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Sq6Il47S5CmU5B1wllYRQ"/>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OFRB1D_OQCmtUOunyQ0dlg"/>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chPdasARo658k.VcFO4Vw"/>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8vTia7dIOdBhlhb.PsOg1Q"/>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r75tyZVXSEKdf4YqtJ3WG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chPdasARo658k.VcFO4V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EY light background">
  <a:themeElements>
    <a:clrScheme name="Custom 8">
      <a:dk1>
        <a:srgbClr val="FFFFFF"/>
      </a:dk1>
      <a:lt1>
        <a:srgbClr val="2E2E38"/>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0000FF"/>
      </a:hlink>
      <a:folHlink>
        <a:srgbClr val="800080"/>
      </a:folHlink>
    </a:clrScheme>
    <a:fontScheme name="Custom 1">
      <a:majorFont>
        <a:latin typeface="EYInterstate Light"/>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61200" tIns="36576" rIns="0" bIns="0" rtlCol="0">
        <a:noAutofit/>
      </a:bodyPr>
      <a:lstStyle>
        <a:defPPr marL="219075" marR="0" indent="-219075" defTabSz="685434" eaLnBrk="1" fontAlgn="auto" latinLnBrk="0" hangingPunct="1">
          <a:lnSpc>
            <a:spcPct val="100000"/>
          </a:lnSpc>
          <a:spcBef>
            <a:spcPct val="20000"/>
          </a:spcBef>
          <a:spcAft>
            <a:spcPts val="0"/>
          </a:spcAft>
          <a:buClr>
            <a:srgbClr val="FFE600"/>
          </a:buClr>
          <a:buSzPct val="80000"/>
          <a:buFont typeface="Arial" pitchFamily="34" charset="0"/>
          <a:buChar char="►"/>
          <a:tabLst/>
          <a:defRPr kumimoji="0" sz="1400" b="0" i="0" u="none" strike="noStrike" kern="0" cap="none" spc="0" normalizeH="0" baseline="0" noProof="0" dirty="0" err="1" smtClean="0">
            <a:ln>
              <a:noFill/>
            </a:ln>
            <a:solidFill>
              <a:schemeClr val="bg1"/>
            </a:solidFill>
            <a:effectLst/>
            <a:uLnTx/>
            <a:uFillTx/>
          </a:defRPr>
        </a:defPPr>
      </a:lstStyle>
    </a:txDef>
  </a:objectDefaults>
  <a:extraClrSchemeLst/>
  <a:extLst>
    <a:ext uri="{05A4C25C-085E-4340-85A3-A5531E510DB2}">
      <thm15:themeFamily xmlns:thm15="http://schemas.microsoft.com/office/thememl/2012/main" name="EY_DE_presentation_widescreen_2019.pptx" id="{7468BC7D-C9A9-42B1-8230-65E31CF4A356}" vid="{BA837309-82CC-43C3-9644-B9E919730407}"/>
    </a:ext>
  </a:extLst>
</a:theme>
</file>

<file path=ppt/theme/theme2.xml><?xml version="1.0" encoding="utf-8"?>
<a:theme xmlns:a="http://schemas.openxmlformats.org/drawingml/2006/main" name="EY dark background">
  <a:themeElements>
    <a:clrScheme name="Benutzerdefiniert 8">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FFE600"/>
      </a:hlink>
      <a:folHlink>
        <a:srgbClr val="FFE600"/>
      </a:folHlink>
    </a:clrScheme>
    <a:fontScheme name="GSA_Pursuits">
      <a:majorFont>
        <a:latin typeface="EYInterstate"/>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0" tIns="0" rIns="0" bIns="0" rtlCol="0">
        <a:noAutofit/>
      </a:bodyPr>
      <a:lstStyle>
        <a:defPPr algn="l" defTabSz="685434">
          <a:spcAft>
            <a:spcPts val="600"/>
          </a:spcAft>
          <a:buClr>
            <a:srgbClr val="FFE600"/>
          </a:buClr>
          <a:buSzPct val="80000"/>
          <a:defRPr sz="1400" kern="0" dirty="0">
            <a:solidFill>
              <a:schemeClr val="bg1"/>
            </a:solidFill>
          </a:defRPr>
        </a:defPPr>
      </a:lstStyle>
    </a:txDef>
  </a:objectDefaults>
  <a:extraClrSchemeLst/>
  <a:extLst>
    <a:ext uri="{05A4C25C-085E-4340-85A3-A5531E510DB2}">
      <thm15:themeFamily xmlns:thm15="http://schemas.microsoft.com/office/thememl/2012/main" name="EY_DE_presentation_16x9_2019.pptx" id="{498DFC7E-2F02-4EC1-809D-1FC35964144A}" vid="{61C89142-1D04-4713-9D4A-29A35BAFA165}"/>
    </a:ext>
  </a:extLst>
</a:theme>
</file>

<file path=ppt/theme/theme3.xml><?xml version="1.0" encoding="utf-8"?>
<a:theme xmlns:a="http://schemas.openxmlformats.org/drawingml/2006/main" name="1_EY dark background">
  <a:themeElements>
    <a:clrScheme name="Benutzerdefiniert 8">
      <a:dk1>
        <a:srgbClr val="2E2E38"/>
      </a:dk1>
      <a:lt1>
        <a:sysClr val="window" lastClr="FFFFFF"/>
      </a:lt1>
      <a:dk2>
        <a:srgbClr val="FFE600"/>
      </a:dk2>
      <a:lt2>
        <a:srgbClr val="000000"/>
      </a:lt2>
      <a:accent1>
        <a:srgbClr val="2DB757"/>
      </a:accent1>
      <a:accent2>
        <a:srgbClr val="27ACAA"/>
      </a:accent2>
      <a:accent3>
        <a:srgbClr val="188CE5"/>
      </a:accent3>
      <a:accent4>
        <a:srgbClr val="3D108A"/>
      </a:accent4>
      <a:accent5>
        <a:srgbClr val="FF4136"/>
      </a:accent5>
      <a:accent6>
        <a:srgbClr val="FF6D00"/>
      </a:accent6>
      <a:hlink>
        <a:srgbClr val="FFE600"/>
      </a:hlink>
      <a:folHlink>
        <a:srgbClr val="FFE600"/>
      </a:folHlink>
    </a:clrScheme>
    <a:fontScheme name="GSA_Pursuits">
      <a:majorFont>
        <a:latin typeface="EYInterstate"/>
        <a:ea typeface=""/>
        <a:cs typeface=""/>
      </a:majorFont>
      <a:minorFont>
        <a:latin typeface="EYInterstate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2D2DA"/>
        </a:solidFill>
        <a:ln w="12700" cap="sq" cmpd="sng" algn="ctr">
          <a:noFill/>
          <a:prstDash val="solid"/>
          <a:miter lim="800000"/>
          <a:tailEnd type="none"/>
        </a:ln>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marL="0" marR="0" indent="0" algn="ctr" defTabSz="914400" eaLnBrk="1" fontAlgn="auto" latinLnBrk="0" hangingPunct="1">
          <a:lnSpc>
            <a:spcPct val="100000"/>
          </a:lnSpc>
          <a:spcBef>
            <a:spcPts val="0"/>
          </a:spcBef>
          <a:spcAft>
            <a:spcPts val="0"/>
          </a:spcAft>
          <a:buClrTx/>
          <a:buSzTx/>
          <a:buFontTx/>
          <a:buNone/>
          <a:tabLst/>
          <a:defRPr kumimoji="0" sz="1800" b="0" i="0" u="none" strike="noStrike" kern="0" cap="none" spc="0" normalizeH="0" baseline="0" noProof="0" smtClean="0">
            <a:ln>
              <a:noFill/>
            </a:ln>
            <a:solidFill>
              <a:srgbClr val="2E2E38"/>
            </a:solidFill>
            <a:effectLst/>
            <a:uLnTx/>
            <a:uFillTx/>
          </a:defRPr>
        </a:defPPr>
      </a:lstStyle>
    </a:spDef>
    <a:lnDef>
      <a:spPr>
        <a:noFill/>
        <a:ln w="12700" cap="sq" cmpd="sng" algn="ctr">
          <a:solidFill>
            <a:srgbClr val="D2D2DA"/>
          </a:solidFill>
          <a:prstDash val="solid"/>
          <a:miter lim="800000"/>
          <a:tailEnd type="none"/>
        </a:ln>
        <a:effectLst/>
      </a:spPr>
      <a:bodyPr/>
      <a:lstStyle/>
    </a:lnDef>
    <a:txDef>
      <a:spPr>
        <a:noFill/>
        <a:ln w="12700" cap="sq">
          <a:noFill/>
          <a:miter lim="800000"/>
        </a:ln>
      </a:spPr>
      <a:bodyPr wrap="square" lIns="0" tIns="0" rIns="0" bIns="0" rtlCol="0">
        <a:noAutofit/>
      </a:bodyPr>
      <a:lstStyle>
        <a:defPPr algn="l" defTabSz="685434">
          <a:spcAft>
            <a:spcPts val="600"/>
          </a:spcAft>
          <a:buClr>
            <a:srgbClr val="FFE600"/>
          </a:buClr>
          <a:buSzPct val="80000"/>
          <a:defRPr sz="1400" kern="0" dirty="0">
            <a:solidFill>
              <a:schemeClr val="bg1"/>
            </a:solidFill>
          </a:defRPr>
        </a:defPPr>
      </a:lstStyle>
    </a:txDef>
  </a:objectDefaults>
  <a:extraClrSchemeLst/>
  <a:extLst>
    <a:ext uri="{05A4C25C-085E-4340-85A3-A5531E510DB2}">
      <thm15:themeFamily xmlns:thm15="http://schemas.microsoft.com/office/thememl/2012/main" name="EY_DE_presentation_16x9_2019.pptx" id="{498DFC7E-2F02-4EC1-809D-1FC35964144A}" vid="{61C89142-1D04-4713-9D4A-29A35BAFA165}"/>
    </a:ext>
  </a:extLst>
</a:theme>
</file>

<file path=ppt/theme/theme4.xml><?xml version="1.0" encoding="utf-8"?>
<a:theme xmlns:a="http://schemas.openxmlformats.org/drawingml/2006/main" name="EY-Parthenon Template 2021">
  <a:themeElements>
    <a:clrScheme name="EYP2020_PPT">
      <a:dk1>
        <a:srgbClr val="FFFFFF"/>
      </a:dk1>
      <a:lt1>
        <a:srgbClr val="2E2E38"/>
      </a:lt1>
      <a:dk2>
        <a:srgbClr val="FFE600"/>
      </a:dk2>
      <a:lt2>
        <a:srgbClr val="000000"/>
      </a:lt2>
      <a:accent1>
        <a:srgbClr val="1A9AFA"/>
      </a:accent1>
      <a:accent2>
        <a:srgbClr val="2E2E38"/>
      </a:accent2>
      <a:accent3>
        <a:srgbClr val="747480"/>
      </a:accent3>
      <a:accent4>
        <a:srgbClr val="C4C4CD"/>
      </a:accent4>
      <a:accent5>
        <a:srgbClr val="FF4136"/>
      </a:accent5>
      <a:accent6>
        <a:srgbClr val="2DB757"/>
      </a:accent6>
      <a:hlink>
        <a:srgbClr val="1A9AFA"/>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lIns="72000" tIns="72000" rIns="72000" bIns="72000" rtlCol="0" anchor="ctr" anchorCtr="0"/>
      <a:lstStyle>
        <a:defPPr algn="l">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171450" indent="-171450" algn="l">
          <a:lnSpc>
            <a:spcPct val="85000"/>
          </a:lnSpc>
          <a:spcAft>
            <a:spcPts val="600"/>
          </a:spcAft>
          <a:buSzPct val="110000"/>
          <a:buFont typeface="EYInterstate Light" panose="02000506000000020004" pitchFamily="2" charset="0"/>
          <a:buChar char="•"/>
          <a:defRPr sz="1100" dirty="0" smtClean="0">
            <a:solidFill>
              <a:schemeClr val="bg1"/>
            </a:solidFill>
          </a:defRPr>
        </a:defPPr>
      </a:lstStyle>
    </a:txDef>
  </a:objectDefaults>
  <a:extraClrSchemeLst/>
  <a:custClrLst>
    <a:custClr name="Teal">
      <a:srgbClr val="27ACAA"/>
    </a:custClr>
    <a:custClr name="Green">
      <a:srgbClr val="2DB757"/>
    </a:custClr>
    <a:custClr name="Orange">
      <a:srgbClr val="FF6D00"/>
    </a:custClr>
    <a:custClr name="Purple">
      <a:srgbClr val="3D108A"/>
    </a:custClr>
    <a:custClr name="Maroon">
      <a:srgbClr val="750E5C"/>
    </a:custClr>
    <a:custClr name="Red">
      <a:srgbClr val="FF4136"/>
    </a:custClr>
    <a:custClr name="blank">
      <a:srgbClr val="FFFFFF"/>
    </a:custClr>
    <a:custClr name="blank">
      <a:srgbClr val="FFFFFF"/>
    </a:custClr>
    <a:custClr name="blank">
      <a:srgbClr val="FFFFFF"/>
    </a:custClr>
    <a:custClr name="blank">
      <a:srgbClr val="FFFFFF"/>
    </a:custClr>
    <a:custClr name="Teal">
      <a:srgbClr val="42C9C2"/>
    </a:custClr>
    <a:custClr name="Green">
      <a:srgbClr val="34C768"/>
    </a:custClr>
    <a:custClr name="Orange">
      <a:srgbClr val="FF810A"/>
    </a:custClr>
    <a:custClr name="Purple">
      <a:srgbClr val="542EA5"/>
    </a:custClr>
    <a:custClr name="Maroon">
      <a:srgbClr val="922B73"/>
    </a:custClr>
    <a:custClr name="Red">
      <a:srgbClr val="F95D54"/>
    </a:custClr>
    <a:custClr name="blank">
      <a:srgbClr val="FFFFFF"/>
    </a:custClr>
    <a:custClr name="blank">
      <a:srgbClr val="FFFFFF"/>
    </a:custClr>
    <a:custClr name="blank">
      <a:srgbClr val="FFFFFF"/>
    </a:custClr>
    <a:custClr name="blank">
      <a:srgbClr val="FFFFFF"/>
    </a:custClr>
    <a:custClr name="Teal">
      <a:srgbClr val="60E6E1"/>
    </a:custClr>
    <a:custClr name="Green">
      <a:srgbClr val="57E188"/>
    </a:custClr>
    <a:custClr name="Orange">
      <a:srgbClr val="FF9831"/>
    </a:custClr>
    <a:custClr name="Purple">
      <a:srgbClr val="724BC3"/>
    </a:custClr>
    <a:custClr name="Maroon">
      <a:srgbClr val="B14891"/>
    </a:custClr>
    <a:custClr name="Red">
      <a:srgbClr val="FF736A"/>
    </a:custClr>
    <a:custClr name="blank">
      <a:srgbClr val="FFFFFF"/>
    </a:custClr>
    <a:custClr name="blank">
      <a:srgbClr val="FFFFFF"/>
    </a:custClr>
    <a:custClr name="blank">
      <a:srgbClr val="FFFFFF"/>
    </a:custClr>
    <a:custClr name="blank">
      <a:srgbClr val="FFFFFF"/>
    </a:custClr>
    <a:custClr name="Teal">
      <a:srgbClr val="93F0E6"/>
    </a:custClr>
    <a:custClr name="Green">
      <a:srgbClr val="8CE8AD"/>
    </a:custClr>
    <a:custClr name="Orange">
      <a:srgbClr val="FFB46A"/>
    </a:custClr>
    <a:custClr name="Purple">
      <a:srgbClr val="9C82D4"/>
    </a:custClr>
    <a:custClr name="Maroon">
      <a:srgbClr val="C981B2"/>
    </a:custClr>
    <a:custClr name="Red">
      <a:srgbClr val="FF9A91"/>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EY-Parthenon (Blank).potx" id="{5BD6F4EF-D219-4C48-890B-DB06A5835F5B}" vid="{1043E8C5-E02B-4FC9-AD16-BFB2D7CAA472}"/>
    </a:ext>
  </a:extLst>
</a:theme>
</file>

<file path=ppt/theme/theme5.xml><?xml version="1.0" encoding="utf-8"?>
<a:theme xmlns:a="http://schemas.openxmlformats.org/drawingml/2006/main" name="Theme1">
  <a:themeElements>
    <a:clrScheme name="Custom 2">
      <a:dk1>
        <a:srgbClr val="646464"/>
      </a:dk1>
      <a:lt1>
        <a:srgbClr val="FFFFFF"/>
      </a:lt1>
      <a:dk2>
        <a:srgbClr val="646464"/>
      </a:dk2>
      <a:lt2>
        <a:srgbClr val="808080"/>
      </a:lt2>
      <a:accent1>
        <a:srgbClr val="808080"/>
      </a:accent1>
      <a:accent2>
        <a:srgbClr val="FFE600"/>
      </a:accent2>
      <a:accent3>
        <a:srgbClr val="FFFFFF"/>
      </a:accent3>
      <a:accent4>
        <a:srgbClr val="545454"/>
      </a:accent4>
      <a:accent5>
        <a:srgbClr val="C0C0C0"/>
      </a:accent5>
      <a:accent6>
        <a:srgbClr val="FFD200"/>
      </a:accent6>
      <a:hlink>
        <a:srgbClr val="808080"/>
      </a:hlink>
      <a:folHlink>
        <a:srgbClr val="C0C0C0"/>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solidFill>
          <a:schemeClr val="accent2"/>
        </a:solidFill>
      </a:spPr>
      <a:bodyPr wrap="square" lIns="0" tIns="0" rIns="0" bIns="0" rtlCol="0" anchor="ctr">
        <a:noAutofit/>
      </a:bodyPr>
      <a:lstStyle>
        <a:defPPr algn="ctr">
          <a:defRPr sz="1100" dirty="0" smtClean="0">
            <a:latin typeface="EYInterstate" panose="02000503020000020004" pitchFamily="2" charset="0"/>
          </a:defRPr>
        </a:defPPr>
      </a:lstStyle>
    </a:txDef>
  </a:objectDefaults>
  <a:extraClrSchemeLst>
    <a:extraClrScheme>
      <a:clrScheme name="EY_Handout 1">
        <a:dk1>
          <a:srgbClr val="646464"/>
        </a:dk1>
        <a:lt1>
          <a:srgbClr val="FFFFFF"/>
        </a:lt1>
        <a:dk2>
          <a:srgbClr val="646464"/>
        </a:dk2>
        <a:lt2>
          <a:srgbClr val="808080"/>
        </a:lt2>
        <a:accent1>
          <a:srgbClr val="808080"/>
        </a:accent1>
        <a:accent2>
          <a:srgbClr val="FFD200"/>
        </a:accent2>
        <a:accent3>
          <a:srgbClr val="FFFFFF"/>
        </a:accent3>
        <a:accent4>
          <a:srgbClr val="545454"/>
        </a:accent4>
        <a:accent5>
          <a:srgbClr val="C0C0C0"/>
        </a:accent5>
        <a:accent6>
          <a:srgbClr val="E7BE00"/>
        </a:accent6>
        <a:hlink>
          <a:srgbClr val="808080"/>
        </a:hlink>
        <a:folHlink>
          <a:srgbClr val="C0C0C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70066E2D-B228-4145-860C-D47267B42574}" vid="{9BD2BDA2-89A4-4DE3-9B62-22AF4D51E9D2}"/>
    </a:ext>
  </a:extLst>
</a:theme>
</file>

<file path=ppt/theme/theme6.xml><?xml version="1.0" encoding="utf-8"?>
<a:theme xmlns:a="http://schemas.openxmlformats.org/drawingml/2006/main" name="1_EYP Widescreen">
  <a:themeElements>
    <a:clrScheme name="EYP2020_PPT">
      <a:dk1>
        <a:srgbClr val="FFFFFF"/>
      </a:dk1>
      <a:lt1>
        <a:srgbClr val="2E2E38"/>
      </a:lt1>
      <a:dk2>
        <a:srgbClr val="FFE600"/>
      </a:dk2>
      <a:lt2>
        <a:srgbClr val="000000"/>
      </a:lt2>
      <a:accent1>
        <a:srgbClr val="1A9AFA"/>
      </a:accent1>
      <a:accent2>
        <a:srgbClr val="2E2E38"/>
      </a:accent2>
      <a:accent3>
        <a:srgbClr val="747480"/>
      </a:accent3>
      <a:accent4>
        <a:srgbClr val="C4C4CD"/>
      </a:accent4>
      <a:accent5>
        <a:srgbClr val="FF4136"/>
      </a:accent5>
      <a:accent6>
        <a:srgbClr val="2DB757"/>
      </a:accent6>
      <a:hlink>
        <a:srgbClr val="1A9AFA"/>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4"/>
        </a:solidFill>
        <a:ln w="9525">
          <a:noFill/>
        </a:ln>
      </a:spPr>
      <a:bodyPr lIns="72000" tIns="72000" rIns="72000" bIns="72000" rtlCol="0" anchor="ctr" anchorCtr="0"/>
      <a:lstStyle>
        <a:defPPr algn="l">
          <a:defRPr sz="12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3"/>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36576" rIns="0" bIns="0" rtlCol="0">
        <a:spAutoFit/>
      </a:bodyPr>
      <a:lstStyle>
        <a:defPPr marL="171450" indent="-171450" algn="l">
          <a:lnSpc>
            <a:spcPct val="85000"/>
          </a:lnSpc>
          <a:spcAft>
            <a:spcPts val="600"/>
          </a:spcAft>
          <a:buSzPct val="110000"/>
          <a:buFont typeface="EYInterstate Light" panose="02000506000000020004" pitchFamily="2" charset="0"/>
          <a:buChar char="•"/>
          <a:defRPr sz="1100" dirty="0" smtClean="0">
            <a:solidFill>
              <a:schemeClr val="bg1"/>
            </a:solidFill>
          </a:defRPr>
        </a:defPPr>
      </a:lstStyle>
    </a:txDef>
  </a:objectDefaults>
  <a:extraClrSchemeLst/>
  <a:custClrLst>
    <a:custClr name="Teal">
      <a:srgbClr val="27ACAA"/>
    </a:custClr>
    <a:custClr name="Green">
      <a:srgbClr val="2DB757"/>
    </a:custClr>
    <a:custClr name="Orange">
      <a:srgbClr val="FF6D00"/>
    </a:custClr>
    <a:custClr name="Purple">
      <a:srgbClr val="3D108A"/>
    </a:custClr>
    <a:custClr name="Maroon">
      <a:srgbClr val="750E5C"/>
    </a:custClr>
    <a:custClr name="Red">
      <a:srgbClr val="FF4136"/>
    </a:custClr>
    <a:custClr name="blank">
      <a:srgbClr val="FFFFFF"/>
    </a:custClr>
    <a:custClr name="blank">
      <a:srgbClr val="FFFFFF"/>
    </a:custClr>
    <a:custClr name="blank">
      <a:srgbClr val="FFFFFF"/>
    </a:custClr>
    <a:custClr name="blank">
      <a:srgbClr val="FFFFFF"/>
    </a:custClr>
    <a:custClr name="Teal">
      <a:srgbClr val="42C9C2"/>
    </a:custClr>
    <a:custClr name="Green">
      <a:srgbClr val="34C768"/>
    </a:custClr>
    <a:custClr name="Orange">
      <a:srgbClr val="FF810A"/>
    </a:custClr>
    <a:custClr name="Purple">
      <a:srgbClr val="542EA5"/>
    </a:custClr>
    <a:custClr name="Maroon">
      <a:srgbClr val="922B73"/>
    </a:custClr>
    <a:custClr name="Red">
      <a:srgbClr val="F95D54"/>
    </a:custClr>
    <a:custClr name="blank">
      <a:srgbClr val="FFFFFF"/>
    </a:custClr>
    <a:custClr name="blank">
      <a:srgbClr val="FFFFFF"/>
    </a:custClr>
    <a:custClr name="blank">
      <a:srgbClr val="FFFFFF"/>
    </a:custClr>
    <a:custClr name="blank">
      <a:srgbClr val="FFFFFF"/>
    </a:custClr>
    <a:custClr name="Teal">
      <a:srgbClr val="60E6E1"/>
    </a:custClr>
    <a:custClr name="Green">
      <a:srgbClr val="57E188"/>
    </a:custClr>
    <a:custClr name="Orange">
      <a:srgbClr val="FF9831"/>
    </a:custClr>
    <a:custClr name="Purple">
      <a:srgbClr val="724BC3"/>
    </a:custClr>
    <a:custClr name="Maroon">
      <a:srgbClr val="B14891"/>
    </a:custClr>
    <a:custClr name="Red">
      <a:srgbClr val="FF736A"/>
    </a:custClr>
    <a:custClr name="blank">
      <a:srgbClr val="FFFFFF"/>
    </a:custClr>
    <a:custClr name="blank">
      <a:srgbClr val="FFFFFF"/>
    </a:custClr>
    <a:custClr name="blank">
      <a:srgbClr val="FFFFFF"/>
    </a:custClr>
    <a:custClr name="blank">
      <a:srgbClr val="FFFFFF"/>
    </a:custClr>
    <a:custClr name="Teal">
      <a:srgbClr val="93F0E6"/>
    </a:custClr>
    <a:custClr name="Green">
      <a:srgbClr val="8CE8AD"/>
    </a:custClr>
    <a:custClr name="Orange">
      <a:srgbClr val="FFB46A"/>
    </a:custClr>
    <a:custClr name="Purple">
      <a:srgbClr val="9C82D4"/>
    </a:custClr>
    <a:custClr name="Maroon">
      <a:srgbClr val="C981B2"/>
    </a:custClr>
    <a:custClr name="Red">
      <a:srgbClr val="FF9A91"/>
    </a:custClr>
    <a:custClr name="blank">
      <a:srgbClr val="FFFFFF"/>
    </a:custClr>
    <a:custClr name="blank">
      <a:srgbClr val="FFFFFF"/>
    </a:custClr>
    <a:custClr name="blank">
      <a:srgbClr val="FFFFFF"/>
    </a:custClr>
    <a:custClr name="blank">
      <a:srgbClr val="FFFFFF"/>
    </a:custClr>
  </a:custClrLst>
  <a:extLst>
    <a:ext uri="{05A4C25C-085E-4340-85A3-A5531E510DB2}">
      <thm15:themeFamily xmlns:thm15="http://schemas.microsoft.com/office/thememl/2012/main" name="EY-P Template (Widescreen).potx" id="{2D1D2BAA-DB10-4F6A-A322-2E84CBA6F71D}" vid="{432FE94B-AEB4-4951-82F0-FF1A1821E211}"/>
    </a:ext>
  </a:extLst>
</a:theme>
</file>

<file path=ppt/theme/theme7.xml><?xml version="1.0" encoding="utf-8"?>
<a:theme xmlns:a="http://schemas.openxmlformats.org/drawingml/2006/main" name="EY">
  <a:themeElements>
    <a:clrScheme name="Custom 3">
      <a:dk1>
        <a:srgbClr val="000000"/>
      </a:dk1>
      <a:lt1>
        <a:srgbClr val="646464"/>
      </a:lt1>
      <a:dk2>
        <a:srgbClr val="FFFFFF"/>
      </a:dk2>
      <a:lt2>
        <a:srgbClr val="646464"/>
      </a:lt2>
      <a:accent1>
        <a:srgbClr val="808080"/>
      </a:accent1>
      <a:accent2>
        <a:srgbClr val="FFE600"/>
      </a:accent2>
      <a:accent3>
        <a:srgbClr val="999999"/>
      </a:accent3>
      <a:accent4>
        <a:srgbClr val="F0F0F0"/>
      </a:accent4>
      <a:accent5>
        <a:srgbClr val="00A3AE"/>
      </a:accent5>
      <a:accent6>
        <a:srgbClr val="C0C0C0"/>
      </a:accent6>
      <a:hlink>
        <a:srgbClr val="336699"/>
      </a:hlink>
      <a:folHlink>
        <a:srgbClr val="91278F"/>
      </a:folHlink>
    </a:clrScheme>
    <a:fontScheme name="EY_Handou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accent1"/>
          </a:solidFill>
        </a:ln>
      </a:spPr>
      <a:bodyPr rtlCol="0" anchor="t" anchorCtr="0"/>
      <a:lstStyle>
        <a:defPPr algn="ctr">
          <a:defRPr sz="1200"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accent1"/>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36576" rIns="0" bIns="0" rtlCol="0">
        <a:spAutoFit/>
      </a:bodyPr>
      <a:lstStyle>
        <a:defPPr marL="356616" indent="-356616">
          <a:lnSpc>
            <a:spcPct val="85000"/>
          </a:lnSpc>
          <a:spcAft>
            <a:spcPts val="600"/>
          </a:spcAft>
          <a:buClr>
            <a:schemeClr val="accent2"/>
          </a:buClr>
          <a:buSzPct val="70000"/>
          <a:buFont typeface="Arial" pitchFamily="34" charset="0"/>
          <a:buChar char="►"/>
          <a:defRPr sz="1200" dirty="0" err="1" smtClean="0">
            <a:solidFill>
              <a:schemeClr val="bg1"/>
            </a:solidFill>
          </a:defRPr>
        </a:defPPr>
      </a:lstStyle>
    </a:txDef>
  </a:objectDefaults>
  <a:extraClrSchemeLst/>
  <a:custClrLst>
    <a:custClr name="EY Special Use Red">
      <a:srgbClr val="F04C3E"/>
    </a:custClr>
    <a:custClr name="EY Special Use Blue 50%">
      <a:srgbClr val="7FD1D6"/>
    </a:custClr>
    <a:custClr name="EY Special Use Purple">
      <a:srgbClr val="91278F"/>
    </a:custClr>
    <a:custClr name="EY Special Use Purple 50%">
      <a:srgbClr val="C893C7"/>
    </a:custClr>
    <a:custClr name="EY Special Use Green">
      <a:srgbClr val="2C973E"/>
    </a:custClr>
    <a:custClr name="EY Special Use Green 50%">
      <a:srgbClr val="95CB89"/>
    </a:custClr>
    <a:custClr name="EY Yellow 50%">
      <a:srgbClr val="FFF27F"/>
    </a:custClr>
    <a:custClr name="EY Special Use Lilac">
      <a:srgbClr val="AC98DB"/>
    </a:custClr>
    <a:custClr name="EY Special Use Lilac 50%">
      <a:srgbClr val="D8D2E0"/>
    </a:custClr>
    <a:custClr name="EY Link Blue">
      <a:srgbClr val="336699"/>
    </a:custClr>
  </a:custClrLst>
  <a:extLst>
    <a:ext uri="{05A4C25C-085E-4340-85A3-A5531E510DB2}">
      <thm15:themeFamily xmlns:thm15="http://schemas.microsoft.com/office/thememl/2012/main" name="EY" id="{17A7499B-0288-4785-957F-B05BAA125B9F}" vid="{E91E1876-44FB-464D-BA06-D73BDCCA4D20}"/>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64C84AAAD9E7478741B5F3A6FD5EE3" ma:contentTypeVersion="11" ma:contentTypeDescription="Create a new document." ma:contentTypeScope="" ma:versionID="24d22aa9bd7bbf9b32197ae89b691019">
  <xsd:schema xmlns:xsd="http://www.w3.org/2001/XMLSchema" xmlns:xs="http://www.w3.org/2001/XMLSchema" xmlns:p="http://schemas.microsoft.com/office/2006/metadata/properties" xmlns:ns3="21479969-c426-46e1-86bd-4c2b49ddec62" xmlns:ns4="e42960f1-6e65-4322-8037-f5efade87e8d" targetNamespace="http://schemas.microsoft.com/office/2006/metadata/properties" ma:root="true" ma:fieldsID="4e641084f772be63544063ce167b6699" ns3:_="" ns4:_="">
    <xsd:import namespace="21479969-c426-46e1-86bd-4c2b49ddec62"/>
    <xsd:import namespace="e42960f1-6e65-4322-8037-f5efade87e8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OCR"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479969-c426-46e1-86bd-4c2b49ddec6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42960f1-6e65-4322-8037-f5efade87e8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86BD4E7-2771-4C44-9912-7A169BCFD578}">
  <ds:schemaRefs>
    <ds:schemaRef ds:uri="http://purl.org/dc/dcmitype/"/>
    <ds:schemaRef ds:uri="http://www.w3.org/XML/1998/namespace"/>
    <ds:schemaRef ds:uri="http://purl.org/dc/terms/"/>
    <ds:schemaRef ds:uri="http://schemas.openxmlformats.org/package/2006/metadata/core-properties"/>
    <ds:schemaRef ds:uri="e42960f1-6e65-4322-8037-f5efade87e8d"/>
    <ds:schemaRef ds:uri="http://schemas.microsoft.com/office/infopath/2007/PartnerControls"/>
    <ds:schemaRef ds:uri="http://schemas.microsoft.com/office/2006/documentManagement/types"/>
    <ds:schemaRef ds:uri="http://schemas.microsoft.com/office/2006/metadata/properties"/>
    <ds:schemaRef ds:uri="21479969-c426-46e1-86bd-4c2b49ddec62"/>
    <ds:schemaRef ds:uri="http://purl.org/dc/elements/1.1/"/>
  </ds:schemaRefs>
</ds:datastoreItem>
</file>

<file path=customXml/itemProps2.xml><?xml version="1.0" encoding="utf-8"?>
<ds:datastoreItem xmlns:ds="http://schemas.openxmlformats.org/officeDocument/2006/customXml" ds:itemID="{401E337A-A720-4E0A-8A3D-DD85AF03E77D}">
  <ds:schemaRefs>
    <ds:schemaRef ds:uri="http://schemas.microsoft.com/sharepoint/v3/contenttype/forms"/>
  </ds:schemaRefs>
</ds:datastoreItem>
</file>

<file path=customXml/itemProps3.xml><?xml version="1.0" encoding="utf-8"?>
<ds:datastoreItem xmlns:ds="http://schemas.openxmlformats.org/officeDocument/2006/customXml" ds:itemID="{B2F8DAE3-9389-4467-B556-A197FD380DFD}">
  <ds:schemaRefs>
    <ds:schemaRef ds:uri="21479969-c426-46e1-86bd-4c2b49ddec62"/>
    <ds:schemaRef ds:uri="e42960f1-6e65-4322-8037-f5efade87e8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EY_DE_presentation_widescreen_2019</Template>
  <TotalTime>0</TotalTime>
  <Words>507</Words>
  <Application>Microsoft Office PowerPoint</Application>
  <PresentationFormat>Custom</PresentationFormat>
  <Paragraphs>93</Paragraphs>
  <Slides>7</Slides>
  <Notes>5</Notes>
  <HiddenSlides>0</HiddenSlides>
  <MMClips>0</MMClips>
  <ScaleCrop>false</ScaleCrop>
  <HeadingPairs>
    <vt:vector size="8" baseType="variant">
      <vt:variant>
        <vt:lpstr>Fonts Used</vt:lpstr>
      </vt:variant>
      <vt:variant>
        <vt:i4>6</vt:i4>
      </vt:variant>
      <vt:variant>
        <vt:lpstr>Theme</vt:lpstr>
      </vt:variant>
      <vt:variant>
        <vt:i4>7</vt:i4>
      </vt:variant>
      <vt:variant>
        <vt:lpstr>Embedded OLE Servers</vt:lpstr>
      </vt:variant>
      <vt:variant>
        <vt:i4>2</vt:i4>
      </vt:variant>
      <vt:variant>
        <vt:lpstr>Slide Titles</vt:lpstr>
      </vt:variant>
      <vt:variant>
        <vt:i4>7</vt:i4>
      </vt:variant>
    </vt:vector>
  </HeadingPairs>
  <TitlesOfParts>
    <vt:vector size="22" baseType="lpstr">
      <vt:lpstr>Arial</vt:lpstr>
      <vt:lpstr>Arial Narrow</vt:lpstr>
      <vt:lpstr>Calibri</vt:lpstr>
      <vt:lpstr>EYInterstate</vt:lpstr>
      <vt:lpstr>EYInterstate Light</vt:lpstr>
      <vt:lpstr>Wingdings 3</vt:lpstr>
      <vt:lpstr>EY light background</vt:lpstr>
      <vt:lpstr>EY dark background</vt:lpstr>
      <vt:lpstr>1_EY dark background</vt:lpstr>
      <vt:lpstr>EY-Parthenon Template 2021</vt:lpstr>
      <vt:lpstr>Theme1</vt:lpstr>
      <vt:lpstr>1_EYP Widescreen</vt:lpstr>
      <vt:lpstr>EY</vt:lpstr>
      <vt:lpstr>think-cell Folie</vt:lpstr>
      <vt:lpstr>think-cell Slide</vt:lpstr>
      <vt:lpstr>PowerPoint Presentation</vt:lpstr>
      <vt:lpstr>PowerPoint Presentation</vt:lpstr>
      <vt:lpstr>Modelo relacional</vt:lpstr>
      <vt:lpstr>Query 1: </vt:lpstr>
      <vt:lpstr>Query 2: </vt:lpstr>
      <vt:lpstr>Query 3: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2020-08-28T09:31:20Z</dcterms:created>
  <dcterms:modified xsi:type="dcterms:W3CDTF">2025-09-25T15:37:28Z</dcterms:modified>
  <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ustomerId">
    <vt:lpwstr>eygds</vt:lpwstr>
  </property>
  <property fmtid="{D5CDD505-2E9C-101B-9397-08002B2CF9AE}" pid="3" name="TemplateId">
    <vt:lpwstr>637481515065699605</vt:lpwstr>
  </property>
  <property fmtid="{D5CDD505-2E9C-101B-9397-08002B2CF9AE}" pid="4" name="UserProfileId">
    <vt:lpwstr>637477561722635658</vt:lpwstr>
  </property>
  <property fmtid="{D5CDD505-2E9C-101B-9397-08002B2CF9AE}" pid="5" name="ContentTypeId">
    <vt:lpwstr>0x0101005664C84AAAD9E7478741B5F3A6FD5EE3</vt:lpwstr>
  </property>
</Properties>
</file>