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1727-EA8E-EC4A-37A3-ABE5A756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26F8-7A1C-CC62-275C-C7C8E72D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32E3-5064-DA09-0194-6AFD76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D701-0340-83C2-5EA9-3775AF8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7FCD-E7F7-073F-061C-EB995CFF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8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972D-D3F9-7DE5-D8AB-DE4ADF86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901F-3D7C-FAE0-8B8C-EDF9AF49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0EE1-5229-2B85-7407-14510F9D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A046-95C9-F8A2-58AD-0B700929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B9F2-8D5F-62D4-7A61-62B02E7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3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C7F07-43D6-F56B-1D6A-3D1AD400B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13D82-BF0C-CE3E-9562-CBBD3A74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4EBA-3996-4DDC-E1E6-CD55A27A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CCE1-AC7E-1E41-8BEA-101DE8B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14E0-0005-B3D7-F149-13B421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8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51-9AD9-A59A-A061-C80D5B73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F24-E6FB-CE51-A2C9-B5B32479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6A62-78A5-988D-42C9-43DD1CF8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066D-58C9-5B43-8920-0F4AC03E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16D6-58BC-7150-88C8-52E04564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76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3CF6-1F45-4D52-354B-00C8895D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32EE-AEB6-0B7A-6BD6-CE975840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53FD-AC31-7983-B636-275F85E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B439-F572-2450-6538-993A746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7A35-1C53-38AC-88F7-D008420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3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DE26-3DE9-B005-72D4-77D40B36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D142-AD66-5EB2-BF50-EC7851A9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F78E-D1D8-1F25-B027-20349290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5B005-4EFA-3E0F-AC84-37E39F7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6E6AD-3150-2F3B-D2D4-8F4E4B07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2F2B-26A0-698B-50F6-57C10104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92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99BB-897D-8A64-21BF-24387C6D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0DAE-62E4-2BD8-E261-06FC885C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037D-00D8-397D-7BC9-25064044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68E42-C770-06B1-5B0D-93E269A1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786CA-569C-4E05-2A6D-7ED5DE735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EF515-3B1D-ED0C-6744-16B2B374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865FD-59BF-2719-BFA5-8BEED3FA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7E6AB-41CC-4F01-BB8A-E5D5C42D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0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EA3-243F-C989-D90D-21318D35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AD943-34AE-D23C-DA60-DD232669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F5EE6-E9A7-6316-FD98-BA1FFE5E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CD015-824D-7354-BFAD-A3590EA8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1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033CF-038C-46F6-FB7D-58DAB43E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29109-FEB0-BE3B-B94A-B6115EB6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F24D5-3CA1-8DDF-36F0-3928FAE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26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6348-2502-F1C9-2352-85774800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5C8-8152-3B3E-1A23-B0C0A492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686F-3961-0F95-FA94-2DD6453D7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2012-1AF9-946A-A5C1-0FC05196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BCA6-CB10-E301-D8D2-53690302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8CA64-4354-3341-0625-A752FC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88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7015-6BD3-6E78-A425-E1CBB02B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545FD-1083-938C-C8C5-26F0B362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64B4-3DA1-C35B-2995-65D928C5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11AF-9414-0690-0E10-94CE3ACB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83D6-0F51-B016-B6BB-04000A77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59FF-5A15-BD92-04CA-7BC54F5F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98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D00D1-34B0-76C0-19BB-A6CCE0B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99EE2-FF8C-BF12-AF75-3CB6B674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E5B5-802B-3753-0FCE-7CD15F7C1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3328-4488-4937-B580-F3EA7DDEFE9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659B-6A0A-32CB-66DE-D3255EC1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BB9F-34B3-86DE-E9CD-E1A9B133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624E-C00E-46C4-81F9-6A3C71B43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21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8D83-D93B-A011-AE19-93F0E717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11A2E-B29F-38A4-AEAB-486B6A59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7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not required</dc:creator>
  <cp:lastModifiedBy>not required</cp:lastModifiedBy>
  <cp:revision>1</cp:revision>
  <dcterms:created xsi:type="dcterms:W3CDTF">2024-02-14T19:32:36Z</dcterms:created>
  <dcterms:modified xsi:type="dcterms:W3CDTF">2024-02-14T19:32:40Z</dcterms:modified>
</cp:coreProperties>
</file>