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3"/>
  </p:notesMasterIdLst>
  <p:handoutMasterIdLst>
    <p:handoutMasterId r:id="rId4"/>
  </p:handoutMasterIdLst>
  <p:sldIdLst>
    <p:sldId id="446" r:id="rId2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6304" autoAdjust="0"/>
  </p:normalViewPr>
  <p:slideViewPr>
    <p:cSldViewPr snapToObjects="1">
      <p:cViewPr>
        <p:scale>
          <a:sx n="100" d="100"/>
          <a:sy n="100" d="100"/>
        </p:scale>
        <p:origin x="58" y="-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56" d="100"/>
          <a:sy n="56" d="100"/>
        </p:scale>
        <p:origin x="1483" y="58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7E4F9-4641-40F1-AAB7-B73BBBFB553C}" type="datetimeFigureOut">
              <a:rPr lang="nl-NL" smtClean="0"/>
              <a:pPr/>
              <a:t>28-12-2015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E007C-6E49-4ED9-B06B-85FF54A881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79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8C28-440A-4BF7-8E0C-1EAE8D37CD9C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1BCAF-2259-4C06-A82A-69F393499C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one rule to rule them all?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1BCAF-2259-4C06-A82A-69F393499C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8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2BE0-2EAC-487A-95C4-2BE588305C8D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B880-ECB7-4A79-9FBF-D4C301B89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2BE0-2EAC-487A-95C4-2BE588305C8D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B880-ECB7-4A79-9FBF-D4C301B89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3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2BE0-2EAC-487A-95C4-2BE588305C8D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B880-ECB7-4A79-9FBF-D4C301B89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2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2BE0-2EAC-487A-95C4-2BE588305C8D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B880-ECB7-4A79-9FBF-D4C301B89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2BE0-2EAC-487A-95C4-2BE588305C8D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B880-ECB7-4A79-9FBF-D4C301B89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2BE0-2EAC-487A-95C4-2BE588305C8D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B880-ECB7-4A79-9FBF-D4C301B89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0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2BE0-2EAC-487A-95C4-2BE588305C8D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B880-ECB7-4A79-9FBF-D4C301B89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5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2BE0-2EAC-487A-95C4-2BE588305C8D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B880-ECB7-4A79-9FBF-D4C301B89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8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2BE0-2EAC-487A-95C4-2BE588305C8D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B880-ECB7-4A79-9FBF-D4C301B89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2BE0-2EAC-487A-95C4-2BE588305C8D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B880-ECB7-4A79-9FBF-D4C301B89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2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2BE0-2EAC-487A-95C4-2BE588305C8D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B880-ECB7-4A79-9FBF-D4C301B89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3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22BE0-2EAC-487A-95C4-2BE588305C8D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B880-ECB7-4A79-9FBF-D4C301B89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1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/>
          <p:cNvCxnSpPr/>
          <p:nvPr/>
        </p:nvCxnSpPr>
        <p:spPr>
          <a:xfrm>
            <a:off x="6049987" y="2139631"/>
            <a:ext cx="610668" cy="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151320" y="2084506"/>
            <a:ext cx="340930" cy="56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</a:t>
            </a:r>
            <a:endParaRPr lang="en-US" sz="2400" i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5877770" y="1163826"/>
            <a:ext cx="923736" cy="884589"/>
            <a:chOff x="7071919" y="1984850"/>
            <a:chExt cx="987596" cy="912082"/>
          </a:xfrm>
        </p:grpSpPr>
        <p:grpSp>
          <p:nvGrpSpPr>
            <p:cNvPr id="52" name="Group 51"/>
            <p:cNvGrpSpPr/>
            <p:nvPr/>
          </p:nvGrpSpPr>
          <p:grpSpPr>
            <a:xfrm>
              <a:off x="7071919" y="1984850"/>
              <a:ext cx="863699" cy="369332"/>
              <a:chOff x="7071919" y="1984850"/>
              <a:chExt cx="863699" cy="369332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7071919" y="2084825"/>
                <a:ext cx="192025" cy="19202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278066" y="1984850"/>
                <a:ext cx="657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good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071919" y="2256225"/>
              <a:ext cx="987596" cy="369332"/>
              <a:chOff x="7071919" y="2258765"/>
              <a:chExt cx="987596" cy="369332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7071919" y="2353660"/>
                <a:ext cx="192025" cy="19202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7278066" y="2258765"/>
                <a:ext cx="781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neutral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071919" y="2527600"/>
              <a:ext cx="745077" cy="369332"/>
              <a:chOff x="7071919" y="2527600"/>
              <a:chExt cx="745077" cy="369332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071919" y="2622495"/>
                <a:ext cx="192025" cy="19202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278066" y="2527600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bad</a:t>
                </a:r>
                <a:endParaRPr lang="en-US" dirty="0"/>
              </a:p>
            </p:txBody>
          </p:sp>
        </p:grp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54" y="1444039"/>
            <a:ext cx="1071082" cy="1406604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4988603" y="1631056"/>
            <a:ext cx="78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QoE</a:t>
            </a:r>
            <a:endParaRPr lang="en-US" sz="1600" dirty="0"/>
          </a:p>
        </p:txBody>
      </p:sp>
      <p:pic>
        <p:nvPicPr>
          <p:cNvPr id="4" name="Content Placeholder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289" y="1431703"/>
            <a:ext cx="895266" cy="141894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6" name="Group 8"/>
          <p:cNvGrpSpPr/>
          <p:nvPr/>
        </p:nvGrpSpPr>
        <p:grpSpPr>
          <a:xfrm>
            <a:off x="2454164" y="1683065"/>
            <a:ext cx="492254" cy="354735"/>
            <a:chOff x="4799685" y="3277210"/>
            <a:chExt cx="1593795" cy="159379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799685" y="3808475"/>
              <a:ext cx="227685" cy="3794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27370" y="3808475"/>
              <a:ext cx="75895" cy="75895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103265" y="3884370"/>
              <a:ext cx="75895" cy="68305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179160" y="3884370"/>
              <a:ext cx="75895" cy="30358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255055" y="3580790"/>
              <a:ext cx="151790" cy="60716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06845" y="3580790"/>
              <a:ext cx="151790" cy="8348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558635" y="3884370"/>
              <a:ext cx="75895" cy="53126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634530" y="3884370"/>
              <a:ext cx="75895" cy="22768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710425" y="3277210"/>
              <a:ext cx="227685" cy="8348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38110" y="3277210"/>
              <a:ext cx="75895" cy="159379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14005" y="3429000"/>
              <a:ext cx="75895" cy="14420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89900" y="3429000"/>
              <a:ext cx="75895" cy="75895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5795" y="3732580"/>
              <a:ext cx="75895" cy="45537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41690" y="3732580"/>
              <a:ext cx="151790" cy="60716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>
            <a:off x="2598476" y="2141172"/>
            <a:ext cx="470511" cy="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8"/>
          <p:cNvGrpSpPr/>
          <p:nvPr/>
        </p:nvGrpSpPr>
        <p:grpSpPr>
          <a:xfrm>
            <a:off x="4296159" y="1162551"/>
            <a:ext cx="492254" cy="843563"/>
            <a:chOff x="4799685" y="3277210"/>
            <a:chExt cx="1593795" cy="1593795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799685" y="3808475"/>
              <a:ext cx="227685" cy="3794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7370" y="3808475"/>
              <a:ext cx="75895" cy="75895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103265" y="3884370"/>
              <a:ext cx="75895" cy="68305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79160" y="3884370"/>
              <a:ext cx="75895" cy="30358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255055" y="3580790"/>
              <a:ext cx="151790" cy="60716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406845" y="3580790"/>
              <a:ext cx="151790" cy="8348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8635" y="3884370"/>
              <a:ext cx="75895" cy="53126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634530" y="3884370"/>
              <a:ext cx="75895" cy="22768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710425" y="3277210"/>
              <a:ext cx="227685" cy="8348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938110" y="3277210"/>
              <a:ext cx="75895" cy="159379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014005" y="3429000"/>
              <a:ext cx="75895" cy="14420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89900" y="3429000"/>
              <a:ext cx="75895" cy="75895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165795" y="3732580"/>
              <a:ext cx="75895" cy="45537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241690" y="3732580"/>
              <a:ext cx="151790" cy="60716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>
            <a:off x="4286589" y="2141171"/>
            <a:ext cx="470511" cy="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657903" y="2097936"/>
            <a:ext cx="262682" cy="44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x</a:t>
            </a:r>
            <a:endParaRPr lang="en-US" sz="24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408459" y="2136341"/>
            <a:ext cx="262682" cy="44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y</a:t>
            </a:r>
            <a:endParaRPr lang="en-US" sz="2400" i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3116472" y="2984203"/>
            <a:ext cx="262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Symbol" panose="05050102010706020507" pitchFamily="18" charset="2"/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 flipV="1">
            <a:off x="3604692" y="2869175"/>
            <a:ext cx="0" cy="49872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3604692" y="3352190"/>
            <a:ext cx="0" cy="69129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597072" y="4026335"/>
            <a:ext cx="42963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 rot="20177953">
            <a:off x="3130288" y="3343113"/>
            <a:ext cx="98155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adaptation</a:t>
            </a:r>
            <a:endParaRPr lang="en-US" sz="1400" dirty="0"/>
          </a:p>
        </p:txBody>
      </p:sp>
      <p:cxnSp>
        <p:nvCxnSpPr>
          <p:cNvPr id="127" name="Elbow Connector 126"/>
          <p:cNvCxnSpPr>
            <a:endCxn id="39" idx="0"/>
          </p:cNvCxnSpPr>
          <p:nvPr/>
        </p:nvCxnSpPr>
        <p:spPr>
          <a:xfrm rot="5400000">
            <a:off x="5247622" y="2982936"/>
            <a:ext cx="1463575" cy="562215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 rot="20177953">
            <a:off x="5749704" y="2950395"/>
            <a:ext cx="976934" cy="523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reference</a:t>
            </a:r>
          </a:p>
          <a:p>
            <a:pPr algn="ctr"/>
            <a:r>
              <a:rPr lang="en-US" sz="1400" dirty="0" smtClean="0"/>
              <a:t>feedback</a:t>
            </a:r>
            <a:endParaRPr lang="en-US" sz="14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4060286" y="3544215"/>
            <a:ext cx="1638015" cy="903231"/>
            <a:chOff x="4060286" y="4215589"/>
            <a:chExt cx="1638015" cy="90323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427678" y="3848197"/>
              <a:ext cx="903231" cy="1638015"/>
            </a:xfrm>
            <a:prstGeom prst="rect">
              <a:avLst/>
            </a:prstGeom>
          </p:spPr>
        </p:pic>
        <p:sp>
          <p:nvSpPr>
            <p:cNvPr id="43" name="Rounded Rectangle 42"/>
            <p:cNvSpPr/>
            <p:nvPr/>
          </p:nvSpPr>
          <p:spPr>
            <a:xfrm>
              <a:off x="4128963" y="4297897"/>
              <a:ext cx="1488898" cy="70570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24612" y="4389141"/>
              <a:ext cx="1114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‘intelligent’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design agent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6628</TotalTime>
  <Words>25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</dc:creator>
  <cp:lastModifiedBy>Bert</cp:lastModifiedBy>
  <cp:revision>525</cp:revision>
  <dcterms:created xsi:type="dcterms:W3CDTF">2013-11-24T13:25:59Z</dcterms:created>
  <dcterms:modified xsi:type="dcterms:W3CDTF">2015-12-28T21:57:33Z</dcterms:modified>
</cp:coreProperties>
</file>