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843B-533D-7A43-95B0-EE9075DE4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FE645-FB2C-6A41-ADC2-676BF4A95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7869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63D-5812-7647-92C5-3537B92E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4B2E-546C-0E4D-8C86-8E66C63A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Predict the severity of a car accident</a:t>
            </a:r>
          </a:p>
          <a:p>
            <a:r>
              <a:rPr lang="en-NL" dirty="0"/>
              <a:t>To use by 911 to decide whether to send only police or also ambulance and/or fire brigade</a:t>
            </a:r>
          </a:p>
          <a:p>
            <a:r>
              <a:rPr lang="en-NL" dirty="0"/>
              <a:t>Severity code based on the answers at a few simple questions. Easy to answer by callers</a:t>
            </a:r>
          </a:p>
        </p:txBody>
      </p:sp>
    </p:spTree>
    <p:extLst>
      <p:ext uri="{BB962C8B-B14F-4D97-AF65-F5344CB8AC3E}">
        <p14:creationId xmlns:p14="http://schemas.microsoft.com/office/powerpoint/2010/main" val="36302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32CF-16C8-8248-B0AA-8406BAF6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2618-1F5F-8A44-8DAE-AD7C3113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SEVERITYCODE is the dependent variable</a:t>
            </a:r>
          </a:p>
          <a:p>
            <a:r>
              <a:rPr lang="en-NL" dirty="0"/>
              <a:t>WEATHER, ROADCOND, LIGHTCOND and ADDRTYPE are the independent variables</a:t>
            </a:r>
          </a:p>
          <a:p>
            <a:r>
              <a:rPr lang="en-NL" dirty="0"/>
              <a:t>Later added: VEHCOUNT and JUNCTIONTYPE</a:t>
            </a:r>
          </a:p>
          <a:p>
            <a:r>
              <a:rPr lang="en-US" dirty="0"/>
              <a:t>The source of the data: </a:t>
            </a:r>
            <a:r>
              <a:rPr lang="en-NL" dirty="0"/>
              <a:t>https://s3.us.cloud-object-storage.appdomain.cloud/cf-courses-data/CognitiveClass/DP0701EN/version-2/Data-Collisions.csv </a:t>
            </a:r>
          </a:p>
        </p:txBody>
      </p:sp>
    </p:spTree>
    <p:extLst>
      <p:ext uri="{BB962C8B-B14F-4D97-AF65-F5344CB8AC3E}">
        <p14:creationId xmlns:p14="http://schemas.microsoft.com/office/powerpoint/2010/main" val="107350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3D1B-0129-8244-AC54-AE241BC2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98B8-A791-144A-A176-9CB62AB0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Checked wheter all records had data for the formentioned variables</a:t>
            </a:r>
          </a:p>
          <a:p>
            <a:r>
              <a:rPr lang="en-NL" dirty="0"/>
              <a:t>Replaced NAN by ‘Unknown’</a:t>
            </a:r>
          </a:p>
          <a:p>
            <a:r>
              <a:rPr lang="en-NL" dirty="0"/>
              <a:t>Changed descriptions by values</a:t>
            </a:r>
          </a:p>
          <a:p>
            <a:r>
              <a:rPr lang="en-NL" dirty="0"/>
              <a:t>Because we have a classification problem and we’re dealing with categorical variables, the model used is Logistic Regression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807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419F5-4EFA-8E43-BFE9-0DA14C0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NL" dirty="0"/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B89008E-B085-8B4F-B92C-B5EAD474F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51349"/>
              </p:ext>
            </p:extLst>
          </p:nvPr>
        </p:nvGraphicFramePr>
        <p:xfrm>
          <a:off x="4329935" y="2196661"/>
          <a:ext cx="179705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100824304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223063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Method</a:t>
                      </a:r>
                      <a:endParaRPr lang="en-N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Score</a:t>
                      </a:r>
                      <a:endParaRPr lang="en-N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722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Jaccard</a:t>
                      </a:r>
                      <a:endParaRPr lang="en-N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0.70</a:t>
                      </a:r>
                      <a:endParaRPr lang="en-N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250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Log_loss</a:t>
                      </a:r>
                      <a:endParaRPr lang="en-N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0.59</a:t>
                      </a:r>
                      <a:endParaRPr lang="en-N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95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F1</a:t>
                      </a:r>
                      <a:endParaRPr lang="en-N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0.58</a:t>
                      </a:r>
                      <a:endParaRPr lang="en-N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92806"/>
                  </a:ext>
                </a:extLst>
              </a:tr>
            </a:tbl>
          </a:graphicData>
        </a:graphic>
      </p:graphicFrame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04C47F-A3C2-EB41-A408-2778C33389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52" y="2196661"/>
            <a:ext cx="3455035" cy="285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77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CB0A-0F3E-2747-AD88-87363E37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A1F5-4C87-E743-81C0-152B122F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of the predictions is SEVERITYCODE 1</a:t>
            </a:r>
            <a:r>
              <a:rPr lang="en-NL" dirty="0"/>
              <a:t> </a:t>
            </a:r>
          </a:p>
          <a:p>
            <a:r>
              <a:rPr lang="en-US" dirty="0"/>
              <a:t>Just 41 cases of the 14447 where the SEVERITYCODE 2 is predicted right</a:t>
            </a:r>
            <a:r>
              <a:rPr lang="en-NL" dirty="0"/>
              <a:t> </a:t>
            </a:r>
          </a:p>
          <a:p>
            <a:r>
              <a:rPr lang="en-NL" dirty="0"/>
              <a:t>Added VEHCOUNT</a:t>
            </a:r>
          </a:p>
          <a:p>
            <a:r>
              <a:rPr lang="en-US" dirty="0"/>
              <a:t>Now 889 cases where the SEVERITYCODE 2 is predicted right</a:t>
            </a:r>
            <a:r>
              <a:rPr lang="en-NL" dirty="0"/>
              <a:t> </a:t>
            </a:r>
          </a:p>
          <a:p>
            <a:r>
              <a:rPr lang="en-NL" dirty="0"/>
              <a:t>But still a low result</a:t>
            </a:r>
          </a:p>
        </p:txBody>
      </p:sp>
    </p:spTree>
    <p:extLst>
      <p:ext uri="{BB962C8B-B14F-4D97-AF65-F5344CB8AC3E}">
        <p14:creationId xmlns:p14="http://schemas.microsoft.com/office/powerpoint/2010/main" val="123174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594-3A72-CE43-A1FC-17F0DB21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NL" dirty="0"/>
              <a:t>bservations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E8F9-9200-174F-B349-EE7E4485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Low result</a:t>
            </a:r>
          </a:p>
          <a:p>
            <a:r>
              <a:rPr lang="en-NL" dirty="0"/>
              <a:t>Improving by adding more independent variables</a:t>
            </a:r>
          </a:p>
          <a:p>
            <a:r>
              <a:rPr lang="en-NL" dirty="0"/>
              <a:t>Some variables to complex to add, for instance LOCATION</a:t>
            </a:r>
          </a:p>
          <a:p>
            <a:r>
              <a:rPr lang="en-NL" dirty="0"/>
              <a:t>Adding more independent variables improves the model but by adding complexity for 911</a:t>
            </a:r>
          </a:p>
          <a:p>
            <a:r>
              <a:rPr lang="en-NL" dirty="0"/>
              <a:t>Try to add one or more variables and check if this improves the model further</a:t>
            </a:r>
          </a:p>
        </p:txBody>
      </p:sp>
    </p:spTree>
    <p:extLst>
      <p:ext uri="{BB962C8B-B14F-4D97-AF65-F5344CB8AC3E}">
        <p14:creationId xmlns:p14="http://schemas.microsoft.com/office/powerpoint/2010/main" val="407072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9BC0-6831-AA4B-8560-C725BBE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2E28-46AE-4A47-BAA0-C5984BFA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Not an easy assignment</a:t>
            </a:r>
          </a:p>
          <a:p>
            <a:r>
              <a:rPr lang="en-NL" dirty="0"/>
              <a:t>Learned a lot</a:t>
            </a:r>
          </a:p>
          <a:p>
            <a:r>
              <a:rPr lang="en-NL" dirty="0"/>
              <a:t>Still a lot to learn</a:t>
            </a:r>
          </a:p>
        </p:txBody>
      </p:sp>
    </p:spTree>
    <p:extLst>
      <p:ext uri="{BB962C8B-B14F-4D97-AF65-F5344CB8AC3E}">
        <p14:creationId xmlns:p14="http://schemas.microsoft.com/office/powerpoint/2010/main" val="8383633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254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Car Accident severity</vt:lpstr>
      <vt:lpstr>Introduction</vt:lpstr>
      <vt:lpstr>Data</vt:lpstr>
      <vt:lpstr>Methodology</vt:lpstr>
      <vt:lpstr>results</vt:lpstr>
      <vt:lpstr>RESULTS</vt:lpstr>
      <vt:lpstr>Observations and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Bert Gulikers</dc:creator>
  <cp:lastModifiedBy>Bert Gulikers</cp:lastModifiedBy>
  <cp:revision>2</cp:revision>
  <dcterms:created xsi:type="dcterms:W3CDTF">2020-09-09T10:10:00Z</dcterms:created>
  <dcterms:modified xsi:type="dcterms:W3CDTF">2020-09-09T11:06:03Z</dcterms:modified>
</cp:coreProperties>
</file>