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293e3ce2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293e3ce2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d293e3ce2b_1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d293e3ce2b_1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d293e3ce2b_1_2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d293e3ce2b_1_2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293e3ce2b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293e3ce2b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293e3ce2b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293e3ce2b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293e3ce2b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293e3ce2b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d2a02ecd2e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d2a02ecd2e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d2a02ecd2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d2a02ecd2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d2a02ecd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d2a02ecd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d293e3ce2b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d293e3ce2b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d2a02ecd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d2a02ecd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8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96650" y="846025"/>
            <a:ext cx="46059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Bluetooth 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7137731" y="2045160"/>
            <a:ext cx="1370026" cy="82502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5"/>
          <p:cNvGrpSpPr/>
          <p:nvPr/>
        </p:nvGrpSpPr>
        <p:grpSpPr>
          <a:xfrm>
            <a:off x="5408351" y="1211800"/>
            <a:ext cx="1419173" cy="1868807"/>
            <a:chOff x="2616388" y="1504175"/>
            <a:chExt cx="2082425" cy="2675075"/>
          </a:xfrm>
        </p:grpSpPr>
        <p:sp>
          <p:nvSpPr>
            <p:cNvPr id="102" name="Google Shape;102;p2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2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106" name="Google Shape;106;p2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2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5"/>
          <p:cNvSpPr/>
          <p:nvPr/>
        </p:nvSpPr>
        <p:spPr>
          <a:xfrm>
            <a:off x="7331219" y="1386710"/>
            <a:ext cx="974152" cy="1350555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7326156" y="1087257"/>
            <a:ext cx="984278" cy="598959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7347054" y="1478239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7347054" y="1519506"/>
            <a:ext cx="447045" cy="294309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347054" y="1561000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7347054" y="1602494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7347054" y="1643988"/>
            <a:ext cx="447045" cy="294062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347054" y="1717942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7347054" y="1759436"/>
            <a:ext cx="447045" cy="294062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347054" y="1800684"/>
            <a:ext cx="447045" cy="294309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347054" y="1842178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7347054" y="1883672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347054" y="1957626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7347054" y="1999120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7347054" y="2040614"/>
            <a:ext cx="447045" cy="294062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7347054" y="2081861"/>
            <a:ext cx="447045" cy="294309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7347054" y="2123355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7347054" y="2197310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7347054" y="2238804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7347054" y="2280297"/>
            <a:ext cx="447045" cy="294081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7347054" y="2321791"/>
            <a:ext cx="447045" cy="294062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7347054" y="2363058"/>
            <a:ext cx="447045" cy="294290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7842482" y="1478239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7842482" y="1519506"/>
            <a:ext cx="446823" cy="294309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7842482" y="1561000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7842482" y="1602494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7842482" y="1643988"/>
            <a:ext cx="446823" cy="294062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7842482" y="1717942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7842482" y="1759436"/>
            <a:ext cx="446823" cy="294062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7842482" y="1800684"/>
            <a:ext cx="446823" cy="294309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7842482" y="1842178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7842482" y="1883672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7842482" y="1957626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7842482" y="1999120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842482" y="2040614"/>
            <a:ext cx="446823" cy="294062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7842482" y="2081861"/>
            <a:ext cx="446823" cy="294309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842482" y="2123355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7842482" y="2197310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7842482" y="2238804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7842482" y="2280297"/>
            <a:ext cx="446823" cy="294081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842482" y="2321791"/>
            <a:ext cx="446823" cy="294062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842482" y="2363058"/>
            <a:ext cx="446823" cy="294290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5"/>
          <p:cNvGrpSpPr/>
          <p:nvPr/>
        </p:nvGrpSpPr>
        <p:grpSpPr>
          <a:xfrm>
            <a:off x="7133000" y="974907"/>
            <a:ext cx="1370026" cy="1209633"/>
            <a:chOff x="5553063" y="1487604"/>
            <a:chExt cx="1981525" cy="1707075"/>
          </a:xfrm>
        </p:grpSpPr>
        <p:sp>
          <p:nvSpPr>
            <p:cNvPr id="212" name="Google Shape;212;p25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5"/>
          <p:cNvSpPr/>
          <p:nvPr/>
        </p:nvSpPr>
        <p:spPr>
          <a:xfrm>
            <a:off x="6202526" y="1076996"/>
            <a:ext cx="170700" cy="174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6311320" y="853249"/>
            <a:ext cx="127800" cy="131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508699" y="907399"/>
            <a:ext cx="144600" cy="148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6544491" y="685004"/>
            <a:ext cx="117000" cy="12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6729263" y="763604"/>
            <a:ext cx="98700" cy="101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6932964" y="893366"/>
            <a:ext cx="79200" cy="81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932964" y="715148"/>
            <a:ext cx="79200" cy="81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7117657" y="853249"/>
            <a:ext cx="64500" cy="663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7212308" y="984565"/>
            <a:ext cx="55500" cy="57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7359752" y="998537"/>
            <a:ext cx="42000" cy="42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7423220" y="1125795"/>
            <a:ext cx="42000" cy="42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7524017" y="1143018"/>
            <a:ext cx="42000" cy="429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4" y="4035476"/>
            <a:ext cx="1801301" cy="8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75" y="4196652"/>
            <a:ext cx="1942525" cy="591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244" y="4158577"/>
            <a:ext cx="1527900" cy="66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6373226" y="3518025"/>
            <a:ext cx="24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Paul-David KONAN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Moussa BERTHE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oogle Shape;1271;p34"/>
          <p:cNvGrpSpPr/>
          <p:nvPr/>
        </p:nvGrpSpPr>
        <p:grpSpPr>
          <a:xfrm>
            <a:off x="998561" y="1062332"/>
            <a:ext cx="7622166" cy="3368097"/>
            <a:chOff x="1542388" y="1254725"/>
            <a:chExt cx="2840700" cy="827400"/>
          </a:xfrm>
        </p:grpSpPr>
        <p:sp>
          <p:nvSpPr>
            <p:cNvPr id="1272" name="Google Shape;1272;p34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4"/>
          <p:cNvGrpSpPr/>
          <p:nvPr/>
        </p:nvGrpSpPr>
        <p:grpSpPr>
          <a:xfrm>
            <a:off x="8061999" y="3760479"/>
            <a:ext cx="782575" cy="997225"/>
            <a:chOff x="3478424" y="1308364"/>
            <a:chExt cx="2187185" cy="2942536"/>
          </a:xfrm>
        </p:grpSpPr>
        <p:sp>
          <p:nvSpPr>
            <p:cNvPr id="1275" name="Google Shape;1275;p3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8" name="Google Shape;1318;p3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1319" name="Google Shape;1319;p3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1" name="Google Shape;1321;p34"/>
          <p:cNvSpPr txBox="1"/>
          <p:nvPr/>
        </p:nvSpPr>
        <p:spPr>
          <a:xfrm>
            <a:off x="998550" y="2294700"/>
            <a:ext cx="53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Démo</a:t>
            </a:r>
            <a:endParaRPr sz="24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5"/>
          <p:cNvSpPr txBox="1"/>
          <p:nvPr>
            <p:ph type="title"/>
          </p:nvPr>
        </p:nvSpPr>
        <p:spPr>
          <a:xfrm>
            <a:off x="1965750" y="863750"/>
            <a:ext cx="52125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Conclusion</a:t>
            </a:r>
            <a:endParaRPr sz="4000"/>
          </a:p>
        </p:txBody>
      </p:sp>
      <p:grpSp>
        <p:nvGrpSpPr>
          <p:cNvPr id="1327" name="Google Shape;1327;p35"/>
          <p:cNvGrpSpPr/>
          <p:nvPr/>
        </p:nvGrpSpPr>
        <p:grpSpPr>
          <a:xfrm>
            <a:off x="3478412" y="1690839"/>
            <a:ext cx="2187185" cy="2942536"/>
            <a:chOff x="3478424" y="1308364"/>
            <a:chExt cx="2187185" cy="2942536"/>
          </a:xfrm>
        </p:grpSpPr>
        <p:sp>
          <p:nvSpPr>
            <p:cNvPr id="1328" name="Google Shape;1328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1372" name="Google Shape;1372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622200" y="294275"/>
            <a:ext cx="5752200" cy="4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SOMMAIRE</a:t>
            </a:r>
            <a:r>
              <a:rPr lang="fr" sz="4500"/>
              <a:t>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fr" sz="2400"/>
              <a:t>Objectifs et Présentation de l’architecture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fr" sz="2400"/>
              <a:t>Choix technique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fr" sz="2400"/>
              <a:t>Présentation des défis et Organisation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fr" sz="2400"/>
              <a:t>Démo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grpSp>
        <p:nvGrpSpPr>
          <p:cNvPr id="235" name="Google Shape;235;p26"/>
          <p:cNvGrpSpPr/>
          <p:nvPr/>
        </p:nvGrpSpPr>
        <p:grpSpPr>
          <a:xfrm flipH="1" rot="10800000">
            <a:off x="6792660" y="844189"/>
            <a:ext cx="1351809" cy="924565"/>
            <a:chOff x="1906775" y="1501325"/>
            <a:chExt cx="5241600" cy="3026400"/>
          </a:xfrm>
        </p:grpSpPr>
        <p:cxnSp>
          <p:nvCxnSpPr>
            <p:cNvPr id="236" name="Google Shape;236;p26"/>
            <p:cNvCxnSpPr/>
            <p:nvPr/>
          </p:nvCxnSpPr>
          <p:spPr>
            <a:xfrm flipH="1">
              <a:off x="1906775" y="1501325"/>
              <a:ext cx="5241600" cy="3026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6"/>
            <p:cNvCxnSpPr/>
            <p:nvPr/>
          </p:nvCxnSpPr>
          <p:spPr>
            <a:xfrm flipH="1">
              <a:off x="1906775" y="1501325"/>
              <a:ext cx="5241600" cy="3026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26"/>
          <p:cNvGrpSpPr/>
          <p:nvPr/>
        </p:nvGrpSpPr>
        <p:grpSpPr>
          <a:xfrm>
            <a:off x="6455798" y="304327"/>
            <a:ext cx="590840" cy="682345"/>
            <a:chOff x="3669150" y="2223718"/>
            <a:chExt cx="436237" cy="503799"/>
          </a:xfrm>
        </p:grpSpPr>
        <p:sp>
          <p:nvSpPr>
            <p:cNvPr id="239" name="Google Shape;239;p2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6"/>
          <p:cNvGrpSpPr/>
          <p:nvPr/>
        </p:nvGrpSpPr>
        <p:grpSpPr>
          <a:xfrm>
            <a:off x="7146960" y="1768749"/>
            <a:ext cx="1145814" cy="1017476"/>
            <a:chOff x="1906775" y="1501325"/>
            <a:chExt cx="5241600" cy="3026400"/>
          </a:xfrm>
        </p:grpSpPr>
        <p:cxnSp>
          <p:nvCxnSpPr>
            <p:cNvPr id="243" name="Google Shape;243;p26"/>
            <p:cNvCxnSpPr/>
            <p:nvPr/>
          </p:nvCxnSpPr>
          <p:spPr>
            <a:xfrm flipH="1">
              <a:off x="1906775" y="1501325"/>
              <a:ext cx="5241600" cy="3026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6"/>
            <p:cNvCxnSpPr/>
            <p:nvPr/>
          </p:nvCxnSpPr>
          <p:spPr>
            <a:xfrm flipH="1">
              <a:off x="1906775" y="1501325"/>
              <a:ext cx="5241600" cy="3026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" name="Google Shape;245;p26"/>
          <p:cNvGrpSpPr/>
          <p:nvPr/>
        </p:nvGrpSpPr>
        <p:grpSpPr>
          <a:xfrm flipH="1" rot="10800000">
            <a:off x="6823842" y="3004867"/>
            <a:ext cx="1289434" cy="924565"/>
            <a:chOff x="1906775" y="1501325"/>
            <a:chExt cx="5241600" cy="3026400"/>
          </a:xfrm>
        </p:grpSpPr>
        <p:cxnSp>
          <p:nvCxnSpPr>
            <p:cNvPr id="246" name="Google Shape;246;p26"/>
            <p:cNvCxnSpPr/>
            <p:nvPr/>
          </p:nvCxnSpPr>
          <p:spPr>
            <a:xfrm flipH="1">
              <a:off x="1906775" y="1501325"/>
              <a:ext cx="5241600" cy="3026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6"/>
            <p:cNvCxnSpPr/>
            <p:nvPr/>
          </p:nvCxnSpPr>
          <p:spPr>
            <a:xfrm flipH="1">
              <a:off x="1906775" y="1501325"/>
              <a:ext cx="5241600" cy="3026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8" name="Google Shape;248;p26"/>
          <p:cNvGrpSpPr/>
          <p:nvPr/>
        </p:nvGrpSpPr>
        <p:grpSpPr>
          <a:xfrm>
            <a:off x="6620873" y="2506977"/>
            <a:ext cx="590840" cy="682345"/>
            <a:chOff x="3669150" y="2223718"/>
            <a:chExt cx="436237" cy="503799"/>
          </a:xfrm>
        </p:grpSpPr>
        <p:sp>
          <p:nvSpPr>
            <p:cNvPr id="249" name="Google Shape;249;p2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6"/>
          <p:cNvGrpSpPr/>
          <p:nvPr/>
        </p:nvGrpSpPr>
        <p:grpSpPr>
          <a:xfrm>
            <a:off x="7993523" y="1418702"/>
            <a:ext cx="590840" cy="682345"/>
            <a:chOff x="3669150" y="2223718"/>
            <a:chExt cx="436237" cy="503799"/>
          </a:xfrm>
        </p:grpSpPr>
        <p:sp>
          <p:nvSpPr>
            <p:cNvPr id="253" name="Google Shape;253;p2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6"/>
          <p:cNvGrpSpPr/>
          <p:nvPr/>
        </p:nvGrpSpPr>
        <p:grpSpPr>
          <a:xfrm>
            <a:off x="7993523" y="3748052"/>
            <a:ext cx="590840" cy="682345"/>
            <a:chOff x="3669150" y="2223718"/>
            <a:chExt cx="436237" cy="503799"/>
          </a:xfrm>
        </p:grpSpPr>
        <p:sp>
          <p:nvSpPr>
            <p:cNvPr id="257" name="Google Shape;257;p26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/>
        </p:nvSpPr>
        <p:spPr>
          <a:xfrm>
            <a:off x="796925" y="1646550"/>
            <a:ext cx="737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pSp>
        <p:nvGrpSpPr>
          <p:cNvPr id="265" name="Google Shape;265;p27"/>
          <p:cNvGrpSpPr/>
          <p:nvPr/>
        </p:nvGrpSpPr>
        <p:grpSpPr>
          <a:xfrm>
            <a:off x="386153" y="1372511"/>
            <a:ext cx="8219281" cy="3043674"/>
            <a:chOff x="1542388" y="1254725"/>
            <a:chExt cx="2840700" cy="827400"/>
          </a:xfrm>
        </p:grpSpPr>
        <p:sp>
          <p:nvSpPr>
            <p:cNvPr id="266" name="Google Shape;266;p27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7"/>
          <p:cNvSpPr/>
          <p:nvPr/>
        </p:nvSpPr>
        <p:spPr>
          <a:xfrm>
            <a:off x="276188" y="116838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8061999" y="3608079"/>
            <a:ext cx="782575" cy="997225"/>
            <a:chOff x="3478424" y="1308364"/>
            <a:chExt cx="2187185" cy="2942536"/>
          </a:xfrm>
        </p:grpSpPr>
        <p:sp>
          <p:nvSpPr>
            <p:cNvPr id="270" name="Google Shape;270;p2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2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" name="Google Shape;314;p2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7"/>
          <p:cNvSpPr/>
          <p:nvPr/>
        </p:nvSpPr>
        <p:spPr>
          <a:xfrm rot="2954559">
            <a:off x="7811441" y="971317"/>
            <a:ext cx="215055" cy="2147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 rot="2957687">
            <a:off x="8129364" y="874625"/>
            <a:ext cx="161462" cy="1612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 rot="2947984">
            <a:off x="8232310" y="1113772"/>
            <a:ext cx="182484" cy="18250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 rot="2957103">
            <a:off x="8478834" y="952621"/>
            <a:ext cx="147632" cy="1474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 rot="2958520">
            <a:off x="8573281" y="1190672"/>
            <a:ext cx="124236" cy="1241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 rot="2962804">
            <a:off x="8639926" y="1470671"/>
            <a:ext cx="99994" cy="10017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 rot="2962804">
            <a:off x="8799074" y="1320248"/>
            <a:ext cx="99994" cy="10017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 rot="2959804">
            <a:off x="8837732" y="1609406"/>
            <a:ext cx="81479" cy="814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 rot="2939938">
            <a:off x="8804859" y="1808314"/>
            <a:ext cx="69962" cy="7002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1011300" y="1850500"/>
            <a:ext cx="7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SemiBold"/>
              <a:buAutoNum type="romanUcPeriod"/>
            </a:pPr>
            <a:r>
              <a:rPr lang="fr" sz="24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Objectifs et Présentation de l’architecture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8"/>
          <p:cNvGrpSpPr/>
          <p:nvPr/>
        </p:nvGrpSpPr>
        <p:grpSpPr>
          <a:xfrm>
            <a:off x="880226" y="968871"/>
            <a:ext cx="3489936" cy="1192614"/>
            <a:chOff x="1067234" y="1254725"/>
            <a:chExt cx="3315854" cy="827400"/>
          </a:xfrm>
        </p:grpSpPr>
        <p:cxnSp>
          <p:nvCxnSpPr>
            <p:cNvPr id="331" name="Google Shape;331;p28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28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4" name="Google Shape;334;p28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5" name="Google Shape;335;p28"/>
          <p:cNvGrpSpPr/>
          <p:nvPr/>
        </p:nvGrpSpPr>
        <p:grpSpPr>
          <a:xfrm>
            <a:off x="1009770" y="2890484"/>
            <a:ext cx="3489936" cy="986261"/>
            <a:chOff x="1067234" y="2421175"/>
            <a:chExt cx="3315854" cy="827400"/>
          </a:xfrm>
        </p:grpSpPr>
        <p:cxnSp>
          <p:nvCxnSpPr>
            <p:cNvPr id="336" name="Google Shape;336;p28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28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4767819" y="968871"/>
            <a:ext cx="3489936" cy="1192614"/>
            <a:chOff x="4760909" y="1254725"/>
            <a:chExt cx="3315854" cy="827400"/>
          </a:xfrm>
        </p:grpSpPr>
        <p:cxnSp>
          <p:nvCxnSpPr>
            <p:cNvPr id="341" name="Google Shape;341;p28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p28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28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5" name="Google Shape;345;p28"/>
          <p:cNvGrpSpPr/>
          <p:nvPr/>
        </p:nvGrpSpPr>
        <p:grpSpPr>
          <a:xfrm>
            <a:off x="4767841" y="2830913"/>
            <a:ext cx="3489936" cy="1059403"/>
            <a:chOff x="4760909" y="3587625"/>
            <a:chExt cx="3315854" cy="827400"/>
          </a:xfrm>
        </p:grpSpPr>
        <p:cxnSp>
          <p:nvCxnSpPr>
            <p:cNvPr id="346" name="Google Shape;346;p28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7" name="Google Shape;347;p28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" name="Google Shape;349;p28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0" name="Google Shape;350;p28"/>
          <p:cNvSpPr txBox="1"/>
          <p:nvPr>
            <p:ph type="title"/>
          </p:nvPr>
        </p:nvSpPr>
        <p:spPr>
          <a:xfrm>
            <a:off x="320275" y="14187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Objectifs</a:t>
            </a: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1287625" y="1007125"/>
            <a:ext cx="3082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Réalisation d’une application de jeu en Bluetooth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1543488" y="3021962"/>
            <a:ext cx="278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Solo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MultiJoeurs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1474225" y="4005725"/>
            <a:ext cx="27837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4897100" y="1093286"/>
            <a:ext cx="2783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Trois Catégories de Jeu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5" name="Google Shape;355;p28"/>
          <p:cNvGrpSpPr/>
          <p:nvPr/>
        </p:nvGrpSpPr>
        <p:grpSpPr>
          <a:xfrm>
            <a:off x="8041107" y="865667"/>
            <a:ext cx="782575" cy="1192610"/>
            <a:chOff x="3478424" y="1308364"/>
            <a:chExt cx="2187185" cy="2942536"/>
          </a:xfrm>
        </p:grpSpPr>
        <p:sp>
          <p:nvSpPr>
            <p:cNvPr id="356" name="Google Shape;356;p28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28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00" name="Google Shape;400;p28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2" name="Google Shape;402;p28"/>
          <p:cNvGrpSpPr/>
          <p:nvPr/>
        </p:nvGrpSpPr>
        <p:grpSpPr>
          <a:xfrm>
            <a:off x="8041107" y="2697716"/>
            <a:ext cx="782575" cy="1192610"/>
            <a:chOff x="3478424" y="1308364"/>
            <a:chExt cx="2187185" cy="2942536"/>
          </a:xfrm>
        </p:grpSpPr>
        <p:sp>
          <p:nvSpPr>
            <p:cNvPr id="403" name="Google Shape;403;p28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28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47" name="Google Shape;447;p28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9" name="Google Shape;449;p28"/>
          <p:cNvGrpSpPr/>
          <p:nvPr/>
        </p:nvGrpSpPr>
        <p:grpSpPr>
          <a:xfrm>
            <a:off x="320276" y="2764317"/>
            <a:ext cx="782575" cy="1192610"/>
            <a:chOff x="3478424" y="1308364"/>
            <a:chExt cx="2187185" cy="2942536"/>
          </a:xfrm>
        </p:grpSpPr>
        <p:sp>
          <p:nvSpPr>
            <p:cNvPr id="450" name="Google Shape;450;p28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28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94" name="Google Shape;494;p28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6" name="Google Shape;496;p28"/>
          <p:cNvGrpSpPr/>
          <p:nvPr/>
        </p:nvGrpSpPr>
        <p:grpSpPr>
          <a:xfrm>
            <a:off x="320276" y="865667"/>
            <a:ext cx="782575" cy="1192610"/>
            <a:chOff x="3478424" y="1308364"/>
            <a:chExt cx="2187185" cy="2942536"/>
          </a:xfrm>
        </p:grpSpPr>
        <p:sp>
          <p:nvSpPr>
            <p:cNvPr id="497" name="Google Shape;497;p28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8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41" name="Google Shape;541;p28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8"/>
          <p:cNvSpPr txBox="1"/>
          <p:nvPr/>
        </p:nvSpPr>
        <p:spPr>
          <a:xfrm>
            <a:off x="4878550" y="3063163"/>
            <a:ext cx="278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 Défis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/>
          <p:nvPr/>
        </p:nvSpPr>
        <p:spPr>
          <a:xfrm>
            <a:off x="796925" y="1646550"/>
            <a:ext cx="737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pSp>
        <p:nvGrpSpPr>
          <p:cNvPr id="549" name="Google Shape;549;p29"/>
          <p:cNvGrpSpPr/>
          <p:nvPr/>
        </p:nvGrpSpPr>
        <p:grpSpPr>
          <a:xfrm>
            <a:off x="386153" y="1372511"/>
            <a:ext cx="8219281" cy="3043674"/>
            <a:chOff x="1542388" y="1254725"/>
            <a:chExt cx="2840700" cy="827400"/>
          </a:xfrm>
        </p:grpSpPr>
        <p:sp>
          <p:nvSpPr>
            <p:cNvPr id="550" name="Google Shape;550;p29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29"/>
          <p:cNvSpPr/>
          <p:nvPr/>
        </p:nvSpPr>
        <p:spPr>
          <a:xfrm>
            <a:off x="276188" y="116838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>
            <a:off x="8061999" y="3608079"/>
            <a:ext cx="782575" cy="997225"/>
            <a:chOff x="3478424" y="1308364"/>
            <a:chExt cx="2187185" cy="2942536"/>
          </a:xfrm>
        </p:grpSpPr>
        <p:sp>
          <p:nvSpPr>
            <p:cNvPr id="554" name="Google Shape;554;p29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29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598" name="Google Shape;598;p29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0" name="Google Shape;600;p29"/>
          <p:cNvSpPr/>
          <p:nvPr/>
        </p:nvSpPr>
        <p:spPr>
          <a:xfrm rot="2954559">
            <a:off x="7811441" y="971317"/>
            <a:ext cx="215055" cy="2147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 rot="2957687">
            <a:off x="8129364" y="874625"/>
            <a:ext cx="161462" cy="1612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 rot="2947984">
            <a:off x="8232310" y="1113772"/>
            <a:ext cx="182484" cy="18250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 rot="2957103">
            <a:off x="8478834" y="952621"/>
            <a:ext cx="147632" cy="1474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 rot="2958520">
            <a:off x="8573281" y="1190672"/>
            <a:ext cx="124236" cy="1241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 rot="2962804">
            <a:off x="8639926" y="1470671"/>
            <a:ext cx="99994" cy="10017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 rot="2962804">
            <a:off x="8799074" y="1320248"/>
            <a:ext cx="99994" cy="10017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 rot="2959804">
            <a:off x="8837732" y="1609406"/>
            <a:ext cx="81479" cy="814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 rot="2939938">
            <a:off x="8804859" y="1808314"/>
            <a:ext cx="69962" cy="7002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 txBox="1"/>
          <p:nvPr/>
        </p:nvSpPr>
        <p:spPr>
          <a:xfrm>
            <a:off x="1049425" y="2150675"/>
            <a:ext cx="7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Architecture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pic>
        <p:nvPicPr>
          <p:cNvPr id="615" name="Google Shape;6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63" y="1210775"/>
            <a:ext cx="2867025" cy="2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1"/>
          <p:cNvSpPr txBox="1"/>
          <p:nvPr/>
        </p:nvSpPr>
        <p:spPr>
          <a:xfrm>
            <a:off x="796925" y="1646550"/>
            <a:ext cx="737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grpSp>
        <p:nvGrpSpPr>
          <p:cNvPr id="621" name="Google Shape;621;p31"/>
          <p:cNvGrpSpPr/>
          <p:nvPr/>
        </p:nvGrpSpPr>
        <p:grpSpPr>
          <a:xfrm>
            <a:off x="386153" y="1372511"/>
            <a:ext cx="8219281" cy="3043674"/>
            <a:chOff x="1542388" y="1254725"/>
            <a:chExt cx="2840700" cy="827400"/>
          </a:xfrm>
        </p:grpSpPr>
        <p:sp>
          <p:nvSpPr>
            <p:cNvPr id="622" name="Google Shape;622;p31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1"/>
          <p:cNvSpPr/>
          <p:nvPr/>
        </p:nvSpPr>
        <p:spPr>
          <a:xfrm>
            <a:off x="276188" y="116838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1"/>
          <p:cNvGrpSpPr/>
          <p:nvPr/>
        </p:nvGrpSpPr>
        <p:grpSpPr>
          <a:xfrm>
            <a:off x="8061999" y="3608079"/>
            <a:ext cx="782575" cy="997225"/>
            <a:chOff x="3478424" y="1308364"/>
            <a:chExt cx="2187185" cy="2942536"/>
          </a:xfrm>
        </p:grpSpPr>
        <p:sp>
          <p:nvSpPr>
            <p:cNvPr id="626" name="Google Shape;626;p31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9" name="Google Shape;669;p31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670" name="Google Shape;670;p31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2" name="Google Shape;672;p31"/>
          <p:cNvSpPr/>
          <p:nvPr/>
        </p:nvSpPr>
        <p:spPr>
          <a:xfrm rot="2954559">
            <a:off x="7811441" y="971317"/>
            <a:ext cx="215055" cy="2147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1"/>
          <p:cNvSpPr/>
          <p:nvPr/>
        </p:nvSpPr>
        <p:spPr>
          <a:xfrm rot="2957687">
            <a:off x="8129364" y="874625"/>
            <a:ext cx="161462" cy="16128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 rot="2947984">
            <a:off x="8232310" y="1113772"/>
            <a:ext cx="182484" cy="18250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 rot="2957103">
            <a:off x="8478834" y="952621"/>
            <a:ext cx="147632" cy="14749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 rot="2958520">
            <a:off x="8573281" y="1190672"/>
            <a:ext cx="124236" cy="1241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 rot="2962804">
            <a:off x="8639926" y="1470671"/>
            <a:ext cx="99994" cy="10017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 rot="2962804">
            <a:off x="8799074" y="1320248"/>
            <a:ext cx="99994" cy="10017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 rot="2959804">
            <a:off x="8837732" y="1609406"/>
            <a:ext cx="81479" cy="814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 rot="2939938">
            <a:off x="8804859" y="1808314"/>
            <a:ext cx="69962" cy="7002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 txBox="1"/>
          <p:nvPr/>
        </p:nvSpPr>
        <p:spPr>
          <a:xfrm>
            <a:off x="1049425" y="2150675"/>
            <a:ext cx="71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			II. Choix technique </a:t>
            </a:r>
            <a:endParaRPr sz="25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Présentation des Jeux et organisation</a:t>
            </a:r>
            <a:endParaRPr/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87" name="Google Shape;687;p32"/>
          <p:cNvSpPr txBox="1"/>
          <p:nvPr/>
        </p:nvSpPr>
        <p:spPr>
          <a:xfrm>
            <a:off x="55241" y="3520420"/>
            <a:ext cx="2099472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5225" y="1474050"/>
            <a:ext cx="32007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multiplateforme,cycle de développement rapide,</a:t>
            </a: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</a:rPr>
              <a:t>Performant,Widgets riches,forte communauté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463029" y="3930938"/>
            <a:ext cx="1772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1222974" y="3393725"/>
            <a:ext cx="865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7210326" y="1097875"/>
            <a:ext cx="865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GitHub</a:t>
            </a:r>
            <a:endParaRPr sz="20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2" name="Google Shape;692;p32"/>
          <p:cNvGrpSpPr/>
          <p:nvPr/>
        </p:nvGrpSpPr>
        <p:grpSpPr>
          <a:xfrm>
            <a:off x="2943338" y="1457574"/>
            <a:ext cx="1523710" cy="1957352"/>
            <a:chOff x="2616388" y="1504175"/>
            <a:chExt cx="2082425" cy="2675075"/>
          </a:xfrm>
        </p:grpSpPr>
        <p:sp>
          <p:nvSpPr>
            <p:cNvPr id="693" name="Google Shape;693;p3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6" name="Google Shape;696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97" name="Google Shape;697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3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2"/>
          <p:cNvGrpSpPr/>
          <p:nvPr/>
        </p:nvGrpSpPr>
        <p:grpSpPr>
          <a:xfrm>
            <a:off x="4683288" y="1438487"/>
            <a:ext cx="1926218" cy="1867668"/>
            <a:chOff x="6330300" y="991275"/>
            <a:chExt cx="1926218" cy="1867668"/>
          </a:xfrm>
        </p:grpSpPr>
        <p:sp>
          <p:nvSpPr>
            <p:cNvPr id="761" name="Google Shape;761;p32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32"/>
          <p:cNvSpPr txBox="1"/>
          <p:nvPr/>
        </p:nvSpPr>
        <p:spPr>
          <a:xfrm>
            <a:off x="6265475" y="1463700"/>
            <a:ext cx="27549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1F1F1F"/>
                </a:solidFill>
              </a:rPr>
              <a:t>Travail en collaborations, </a:t>
            </a:r>
            <a:r>
              <a:rPr lang="fr" sz="1200">
                <a:solidFill>
                  <a:srgbClr val="1F1F1F"/>
                </a:solidFill>
              </a:rPr>
              <a:t>gérer</a:t>
            </a:r>
            <a:r>
              <a:rPr lang="fr" sz="1200">
                <a:solidFill>
                  <a:srgbClr val="1F1F1F"/>
                </a:solidFill>
              </a:rPr>
              <a:t> le versionnage</a:t>
            </a:r>
            <a:endParaRPr sz="1200"/>
          </a:p>
        </p:txBody>
      </p:sp>
      <p:sp>
        <p:nvSpPr>
          <p:cNvPr id="775" name="Google Shape;775;p32"/>
          <p:cNvSpPr txBox="1"/>
          <p:nvPr/>
        </p:nvSpPr>
        <p:spPr>
          <a:xfrm>
            <a:off x="4365998" y="3351000"/>
            <a:ext cx="11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Bluetooth</a:t>
            </a:r>
            <a:endParaRPr sz="20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3682425" y="3930925"/>
            <a:ext cx="3004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Portabilité, consommation d'énergie réduite, simplicité de connexion, Exigences de réseau faibles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712025" y="1097875"/>
            <a:ext cx="1274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Flutter</a:t>
            </a:r>
            <a:endParaRPr sz="20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3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783" name="Google Shape;783;p33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33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33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33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33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9" name="Google Shape;789;p33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790" name="Google Shape;790;p33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33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33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33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33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95" name="Google Shape;795;p33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796" name="Google Shape;796;p33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797" name="Google Shape;797;p33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33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33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33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33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2" name="Google Shape;802;p33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803" name="Google Shape;803;p33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33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33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33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33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08" name="Google Shape;808;p3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Présentation des Jeux et organisation</a:t>
            </a:r>
            <a:endParaRPr/>
          </a:p>
        </p:txBody>
      </p:sp>
      <p:grpSp>
        <p:nvGrpSpPr>
          <p:cNvPr id="809" name="Google Shape;809;p33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810" name="Google Shape;810;p33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811" name="Google Shape;811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3" name="Google Shape;813;p33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814" name="Google Shape;814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6" name="Google Shape;816;p33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817" name="Google Shape;817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9" name="Google Shape;819;p33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820" name="Google Shape;820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2" name="Google Shape;822;p33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823" name="Google Shape;823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5" name="Google Shape;825;p33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826" name="Google Shape;826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3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8" name="Google Shape;828;p33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829" name="Google Shape;829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2" name="Google Shape;872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73" name="Google Shape;873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75" name="Google Shape;875;p33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876" name="Google Shape;876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9" name="Google Shape;919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20" name="Google Shape;920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2" name="Google Shape;922;p33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923" name="Google Shape;923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6" name="Google Shape;966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67" name="Google Shape;967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9" name="Google Shape;969;p33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970" name="Google Shape;970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3" name="Google Shape;1013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14" name="Google Shape;1014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16" name="Google Shape;1016;p33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1017" name="Google Shape;1017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0" name="Google Shape;1060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61" name="Google Shape;1061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3" name="Google Shape;1063;p33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1064" name="Google Shape;1064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7" name="Google Shape;1107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108" name="Google Shape;1108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0" name="Google Shape;1110;p33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1111" name="Google Shape;1111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4" name="Google Shape;1154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155" name="Google Shape;1155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7" name="Google Shape;1157;p33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1158" name="Google Shape;1158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1" name="Google Shape;1201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202" name="Google Shape;1202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4" name="Google Shape;1204;p33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205" name="Google Shape;1205;p33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3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3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3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3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3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33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33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33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3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33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33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3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3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3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3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3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3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3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3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3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3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3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3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3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8" name="Google Shape;1248;p33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249" name="Google Shape;1249;p33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33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51" name="Google Shape;1251;p33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252" name="Google Shape;1252;p33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Maths Quiz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3" name="Google Shape;1253;p33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Paul-David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4" name="Google Shape;1254;p33"/>
          <p:cNvSpPr txBox="1"/>
          <p:nvPr/>
        </p:nvSpPr>
        <p:spPr>
          <a:xfrm>
            <a:off x="549300" y="2471179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Catch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5" name="Google Shape;1255;p33"/>
          <p:cNvSpPr txBox="1"/>
          <p:nvPr/>
        </p:nvSpPr>
        <p:spPr>
          <a:xfrm>
            <a:off x="549363" y="1162325"/>
            <a:ext cx="189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Morpion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56" name="Google Shape;1256;p33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257" name="Google Shape;1257;p33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General Quiz 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8" name="Google Shape;1258;p33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Moussa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9" name="Google Shape;1259;p33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260" name="Google Shape;1260;p33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AIr Hockey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1" name="Google Shape;1261;p33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Paul-David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2" name="Google Shape;1262;p33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263" name="Google Shape;1263;p33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Color Tap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4" name="Google Shape;1264;p33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Roboto"/>
                  <a:ea typeface="Roboto"/>
                  <a:cs typeface="Roboto"/>
                  <a:sym typeface="Roboto"/>
                </a:rPr>
                <a:t>Paul-David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5" name="Google Shape;1265;p33"/>
          <p:cNvSpPr txBox="1"/>
          <p:nvPr/>
        </p:nvSpPr>
        <p:spPr>
          <a:xfrm>
            <a:off x="492175" y="1525639"/>
            <a:ext cx="189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Moussa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33"/>
          <p:cNvSpPr txBox="1"/>
          <p:nvPr/>
        </p:nvSpPr>
        <p:spPr>
          <a:xfrm>
            <a:off x="426700" y="2792239"/>
            <a:ext cx="189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Paul-David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