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8" r:id="rId5"/>
    <p:sldId id="269" r:id="rId6"/>
    <p:sldId id="270" r:id="rId7"/>
    <p:sldId id="258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Assignment</a:t>
            </a:r>
            <a:r>
              <a:rPr lang="nl-NL" dirty="0" smtClean="0"/>
              <a:t>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Select ‘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Control</a:t>
            </a:r>
            <a:r>
              <a:rPr lang="en-US" dirty="0">
                <a:latin typeface="Arial"/>
                <a:cs typeface="Arial"/>
              </a:rPr>
              <a:t>’ below the Scripts tab.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Now drag the building block ‘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forever</a:t>
            </a:r>
            <a:r>
              <a:rPr lang="en-US" dirty="0">
                <a:latin typeface="Arial"/>
                <a:cs typeface="Arial"/>
              </a:rPr>
              <a:t>’ to the programming field, directly below the previously inserted ‘‘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when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(flag) 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clicked</a:t>
            </a:r>
            <a:r>
              <a:rPr lang="en-US" dirty="0">
                <a:latin typeface="Arial"/>
                <a:cs typeface="Arial"/>
              </a:rPr>
              <a:t>’ building block.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27" y="2418741"/>
            <a:ext cx="4474473" cy="2492233"/>
          </a:xfrm>
        </p:spPr>
      </p:pic>
    </p:spTree>
    <p:extLst>
      <p:ext uri="{BB962C8B-B14F-4D97-AF65-F5344CB8AC3E}">
        <p14:creationId xmlns:p14="http://schemas.microsoft.com/office/powerpoint/2010/main" val="408221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Now drag the building block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if &lt;&gt; then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to the programming field, </a:t>
            </a:r>
            <a:r>
              <a:rPr lang="en-US" u="sng" dirty="0" smtClean="0">
                <a:latin typeface="Arial"/>
                <a:cs typeface="Arial"/>
              </a:rPr>
              <a:t>inside</a:t>
            </a:r>
            <a:r>
              <a:rPr lang="en-US" dirty="0" smtClean="0">
                <a:latin typeface="Arial"/>
                <a:cs typeface="Arial"/>
              </a:rPr>
              <a:t> the last inserted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forever</a:t>
            </a:r>
            <a:r>
              <a:rPr lang="en-US" dirty="0" smtClean="0">
                <a:latin typeface="Arial"/>
                <a:cs typeface="Arial"/>
              </a:rPr>
              <a:t>’ building block.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54" y="2007810"/>
            <a:ext cx="4531113" cy="3459237"/>
          </a:xfrm>
        </p:spPr>
      </p:pic>
    </p:spTree>
    <p:extLst>
      <p:ext uri="{BB962C8B-B14F-4D97-AF65-F5344CB8AC3E}">
        <p14:creationId xmlns:p14="http://schemas.microsoft.com/office/powerpoint/2010/main" val="214852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‘</a:t>
            </a:r>
            <a:r>
              <a:rPr lang="en-US" dirty="0" smtClean="0">
                <a:solidFill>
                  <a:srgbClr val="1E91DE"/>
                </a:solidFill>
                <a:latin typeface="Arial"/>
                <a:cs typeface="Arial"/>
              </a:rPr>
              <a:t>Sensing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below the Scripts tab.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Drag the building block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1E91DE"/>
                </a:solidFill>
                <a:latin typeface="Arial"/>
                <a:cs typeface="Arial"/>
              </a:rPr>
              <a:t>touching [] ?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to the programming field, </a:t>
            </a:r>
            <a:r>
              <a:rPr lang="en-US" u="sng" dirty="0" smtClean="0">
                <a:latin typeface="Arial"/>
                <a:cs typeface="Arial"/>
              </a:rPr>
              <a:t>on</a:t>
            </a:r>
            <a:r>
              <a:rPr lang="en-US" dirty="0" smtClean="0">
                <a:latin typeface="Arial"/>
                <a:cs typeface="Arial"/>
              </a:rPr>
              <a:t> the &lt;&gt; of the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if &lt;&gt; then</a:t>
            </a:r>
            <a:r>
              <a:rPr lang="en-US" dirty="0" smtClean="0">
                <a:latin typeface="Arial"/>
                <a:cs typeface="Arial"/>
              </a:rPr>
              <a:t>’ building block.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Now select ‘edge’ from the dropdown in the previously inserted ‘</a:t>
            </a:r>
            <a:r>
              <a:rPr lang="en-US" dirty="0" smtClean="0">
                <a:solidFill>
                  <a:srgbClr val="1E91DE"/>
                </a:solidFill>
                <a:latin typeface="Arial"/>
                <a:cs typeface="Arial"/>
              </a:rPr>
              <a:t>touching [] ?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3" y="2174653"/>
            <a:ext cx="4853715" cy="3316007"/>
          </a:xfrm>
        </p:spPr>
      </p:pic>
    </p:spTree>
    <p:extLst>
      <p:ext uri="{BB962C8B-B14F-4D97-AF65-F5344CB8AC3E}">
        <p14:creationId xmlns:p14="http://schemas.microsoft.com/office/powerpoint/2010/main" val="4826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‘</a:t>
            </a:r>
            <a:r>
              <a:rPr lang="en-US" dirty="0" smtClean="0">
                <a:solidFill>
                  <a:srgbClr val="AC18B9"/>
                </a:solidFill>
                <a:latin typeface="Arial"/>
                <a:cs typeface="Arial"/>
              </a:rPr>
              <a:t>Sound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below the Scripts tab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Now drag the building block ‘</a:t>
            </a:r>
            <a:r>
              <a:rPr lang="en-US" dirty="0" smtClean="0">
                <a:solidFill>
                  <a:srgbClr val="AC18B9"/>
                </a:solidFill>
                <a:latin typeface="Arial"/>
                <a:cs typeface="Arial"/>
              </a:rPr>
              <a:t>play sound [meow]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to the programming field, </a:t>
            </a:r>
            <a:r>
              <a:rPr lang="en-US" u="sng" dirty="0" smtClean="0">
                <a:latin typeface="Arial"/>
                <a:cs typeface="Arial"/>
              </a:rPr>
              <a:t>inside</a:t>
            </a:r>
            <a:r>
              <a:rPr lang="en-US" dirty="0" smtClean="0">
                <a:latin typeface="Arial"/>
                <a:cs typeface="Arial"/>
              </a:rPr>
              <a:t> the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if &lt;&gt; then</a:t>
            </a:r>
            <a:r>
              <a:rPr lang="en-US" dirty="0" smtClean="0">
                <a:latin typeface="Arial"/>
                <a:cs typeface="Arial"/>
              </a:rPr>
              <a:t>’ building block.</a:t>
            </a:r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9" y="2017227"/>
            <a:ext cx="4721107" cy="3198498"/>
          </a:xfrm>
        </p:spPr>
      </p:pic>
    </p:spTree>
    <p:extLst>
      <p:ext uri="{BB962C8B-B14F-4D97-AF65-F5344CB8AC3E}">
        <p14:creationId xmlns:p14="http://schemas.microsoft.com/office/powerpoint/2010/main" val="363120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Control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below the Scripts tab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Now drag the building block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wait 1 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secs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to the programming field, directly below the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AC18B9"/>
                </a:solidFill>
                <a:latin typeface="Arial"/>
                <a:cs typeface="Arial"/>
              </a:rPr>
              <a:t>play sound [meow]</a:t>
            </a:r>
            <a:r>
              <a:rPr lang="en-US" dirty="0" smtClean="0">
                <a:latin typeface="Arial"/>
                <a:cs typeface="Arial"/>
              </a:rPr>
              <a:t>’ building block.</a:t>
            </a:r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9" y="2009566"/>
            <a:ext cx="4723353" cy="3407343"/>
          </a:xfrm>
        </p:spPr>
      </p:pic>
    </p:spTree>
    <p:extLst>
      <p:ext uri="{BB962C8B-B14F-4D97-AF65-F5344CB8AC3E}">
        <p14:creationId xmlns:p14="http://schemas.microsoft.com/office/powerpoint/2010/main" val="105457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If you click the green flag above your sprite, you will see that the sprite will follow your hand. And when the sprite touches the edge, you will hear a meow sound.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29" y="2437815"/>
            <a:ext cx="5938675" cy="3666535"/>
          </a:xfrm>
        </p:spPr>
      </p:pic>
      <p:sp>
        <p:nvSpPr>
          <p:cNvPr id="7" name="Rounded Rectangle 6"/>
          <p:cNvSpPr/>
          <p:nvPr/>
        </p:nvSpPr>
        <p:spPr>
          <a:xfrm>
            <a:off x="3850441" y="2534411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73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18" y="1810408"/>
            <a:ext cx="5179181" cy="3194635"/>
          </a:xfrm>
        </p:spPr>
      </p:pic>
      <p:sp>
        <p:nvSpPr>
          <p:cNvPr id="11" name="TextBox 10"/>
          <p:cNvSpPr txBox="1"/>
          <p:nvPr/>
        </p:nvSpPr>
        <p:spPr>
          <a:xfrm>
            <a:off x="411239" y="1709056"/>
            <a:ext cx="2975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Let’s make the sprite follow your hand.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Start by opening the project file: assignment2.sb2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Yo</a:t>
            </a:r>
            <a:r>
              <a:rPr lang="en-US" dirty="0" smtClean="0">
                <a:latin typeface="Arial"/>
                <a:cs typeface="Arial"/>
              </a:rPr>
              <a:t>u can do this by clicking the following in the menu on the top of the window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File -&gt; Open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Then select the file</a:t>
            </a:r>
            <a:r>
              <a:rPr lang="en-US" dirty="0">
                <a:latin typeface="Arial"/>
                <a:cs typeface="Arial"/>
              </a:rPr>
              <a:t>: assignment2.</a:t>
            </a:r>
            <a:r>
              <a:rPr lang="en-US" dirty="0" smtClean="0">
                <a:latin typeface="Arial"/>
                <a:cs typeface="Arial"/>
              </a:rPr>
              <a:t>sb2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Arial"/>
                <a:cs typeface="Arial"/>
              </a:rPr>
              <a:t>Select ‘</a:t>
            </a:r>
            <a:r>
              <a:rPr lang="nl-NL" dirty="0" smtClean="0">
                <a:solidFill>
                  <a:srgbClr val="BC711C"/>
                </a:solidFill>
                <a:latin typeface="Arial"/>
                <a:cs typeface="Arial"/>
              </a:rPr>
              <a:t>Events</a:t>
            </a:r>
            <a:r>
              <a:rPr lang="nl-NL" dirty="0" smtClean="0">
                <a:latin typeface="Arial"/>
                <a:cs typeface="Arial"/>
              </a:rPr>
              <a:t>’ </a:t>
            </a:r>
            <a:r>
              <a:rPr lang="en-US" dirty="0">
                <a:latin typeface="Arial"/>
                <a:cs typeface="Arial"/>
              </a:rPr>
              <a:t>below the Scripts tab</a:t>
            </a:r>
            <a:r>
              <a:rPr lang="nl-NL" dirty="0" smtClean="0">
                <a:latin typeface="Arial"/>
                <a:cs typeface="Arial"/>
              </a:rPr>
              <a:t>.</a:t>
            </a:r>
            <a:endParaRPr lang="nl-NL" dirty="0" smtClean="0">
              <a:latin typeface="Arial"/>
              <a:cs typeface="Arial"/>
            </a:endParaRPr>
          </a:p>
          <a:p>
            <a:endParaRPr lang="nl-NL" dirty="0">
              <a:latin typeface="Arial"/>
              <a:cs typeface="Arial"/>
            </a:endParaRPr>
          </a:p>
          <a:p>
            <a:r>
              <a:rPr lang="nl-NL" dirty="0" err="1" smtClean="0">
                <a:latin typeface="Arial"/>
                <a:cs typeface="Arial"/>
              </a:rPr>
              <a:t>Now</a:t>
            </a:r>
            <a:r>
              <a:rPr lang="nl-NL" dirty="0" smtClean="0">
                <a:latin typeface="Arial"/>
                <a:cs typeface="Arial"/>
              </a:rPr>
              <a:t> </a:t>
            </a:r>
            <a:r>
              <a:rPr lang="nl-NL" dirty="0" err="1" smtClean="0">
                <a:latin typeface="Arial"/>
                <a:cs typeface="Arial"/>
              </a:rPr>
              <a:t>drag</a:t>
            </a:r>
            <a:r>
              <a:rPr lang="nl-NL" dirty="0" smtClean="0">
                <a:latin typeface="Arial"/>
                <a:cs typeface="Arial"/>
              </a:rPr>
              <a:t> ‘</a:t>
            </a:r>
            <a:r>
              <a:rPr lang="nl-NL" dirty="0" err="1" smtClean="0">
                <a:solidFill>
                  <a:srgbClr val="BC711C"/>
                </a:solidFill>
                <a:latin typeface="Arial"/>
                <a:cs typeface="Arial"/>
              </a:rPr>
              <a:t>when</a:t>
            </a:r>
            <a:r>
              <a:rPr lang="nl-NL" dirty="0" smtClean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nl-NL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nl-NL" dirty="0" err="1" smtClean="0">
                <a:solidFill>
                  <a:srgbClr val="008000"/>
                </a:solidFill>
                <a:latin typeface="Arial"/>
                <a:cs typeface="Arial"/>
              </a:rPr>
              <a:t>flag</a:t>
            </a:r>
            <a:r>
              <a:rPr lang="nl-NL" dirty="0" smtClean="0">
                <a:solidFill>
                  <a:srgbClr val="008000"/>
                </a:solidFill>
                <a:latin typeface="Arial"/>
                <a:cs typeface="Arial"/>
              </a:rPr>
              <a:t>) </a:t>
            </a:r>
            <a:r>
              <a:rPr lang="nl-NL" dirty="0" err="1" smtClean="0">
                <a:solidFill>
                  <a:srgbClr val="BC711C"/>
                </a:solidFill>
                <a:latin typeface="Arial"/>
                <a:cs typeface="Arial"/>
              </a:rPr>
              <a:t>clicked</a:t>
            </a:r>
            <a:r>
              <a:rPr lang="nl-NL" dirty="0" smtClean="0">
                <a:latin typeface="Arial"/>
                <a:cs typeface="Arial"/>
              </a:rPr>
              <a:t>’ </a:t>
            </a:r>
            <a:r>
              <a:rPr lang="nl-NL" dirty="0" err="1" smtClean="0">
                <a:latin typeface="Arial"/>
                <a:cs typeface="Arial"/>
              </a:rPr>
              <a:t>to</a:t>
            </a:r>
            <a:r>
              <a:rPr lang="nl-NL" dirty="0" smtClean="0">
                <a:latin typeface="Arial"/>
                <a:cs typeface="Arial"/>
              </a:rPr>
              <a:t> the </a:t>
            </a:r>
            <a:r>
              <a:rPr lang="nl-NL" dirty="0" err="1" smtClean="0">
                <a:latin typeface="Arial"/>
                <a:cs typeface="Arial"/>
              </a:rPr>
              <a:t>programming</a:t>
            </a:r>
            <a:r>
              <a:rPr lang="nl-NL" dirty="0" smtClean="0">
                <a:latin typeface="Arial"/>
                <a:cs typeface="Arial"/>
              </a:rPr>
              <a:t> area, </a:t>
            </a:r>
            <a:r>
              <a:rPr lang="nl-NL" dirty="0" err="1" smtClean="0">
                <a:latin typeface="Arial"/>
                <a:cs typeface="Arial"/>
              </a:rPr>
              <a:t>which</a:t>
            </a:r>
            <a:r>
              <a:rPr lang="nl-NL" dirty="0" smtClean="0">
                <a:latin typeface="Arial"/>
                <a:cs typeface="Arial"/>
              </a:rPr>
              <a:t> is on the right side of the </a:t>
            </a:r>
            <a:r>
              <a:rPr lang="nl-NL" dirty="0" err="1" smtClean="0">
                <a:latin typeface="Arial"/>
                <a:cs typeface="Arial"/>
              </a:rPr>
              <a:t>window</a:t>
            </a:r>
            <a:r>
              <a:rPr lang="nl-NL" dirty="0" smtClean="0">
                <a:latin typeface="Arial"/>
                <a:cs typeface="Arial"/>
              </a:rPr>
              <a:t>.</a:t>
            </a:r>
            <a:endParaRPr lang="nl-NL" dirty="0">
              <a:latin typeface="Arial"/>
              <a:cs typeface="Arial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2189272"/>
            <a:ext cx="4441371" cy="2841985"/>
          </a:xfr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Control</a:t>
            </a:r>
            <a:r>
              <a:rPr lang="en-US" dirty="0" smtClean="0">
                <a:latin typeface="Arial"/>
                <a:cs typeface="Arial"/>
              </a:rPr>
              <a:t>’ below the Scripts tab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Now drag the building block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forever</a:t>
            </a:r>
            <a:r>
              <a:rPr lang="en-US" dirty="0" smtClean="0">
                <a:latin typeface="Arial"/>
                <a:cs typeface="Arial"/>
              </a:rPr>
              <a:t>’ to the programming field, directly below the previously inserted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when </a:t>
            </a: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(flag) 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clicked</a:t>
            </a:r>
            <a:r>
              <a:rPr lang="en-US" dirty="0" smtClean="0">
                <a:latin typeface="Arial"/>
                <a:cs typeface="Arial"/>
              </a:rPr>
              <a:t>’ building block.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148708"/>
            <a:ext cx="4354079" cy="2802487"/>
          </a:xfrm>
        </p:spPr>
      </p:pic>
    </p:spTree>
    <p:extLst>
      <p:ext uri="{BB962C8B-B14F-4D97-AF65-F5344CB8AC3E}">
        <p14:creationId xmlns:p14="http://schemas.microsoft.com/office/powerpoint/2010/main" val="119187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‘</a:t>
            </a:r>
            <a:r>
              <a:rPr lang="en-US" dirty="0" smtClean="0">
                <a:solidFill>
                  <a:srgbClr val="3750CE"/>
                </a:solidFill>
                <a:latin typeface="Arial"/>
                <a:cs typeface="Arial"/>
              </a:rPr>
              <a:t>Motion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below the Scripts tab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Now drag the building block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smtClean="0">
                <a:solidFill>
                  <a:srgbClr val="3750CE"/>
                </a:solidFill>
                <a:latin typeface="Arial"/>
                <a:cs typeface="Arial"/>
              </a:rPr>
              <a:t>go to x: 0 y: 0</a:t>
            </a:r>
            <a:r>
              <a:rPr lang="en-US" dirty="0" smtClean="0">
                <a:latin typeface="Arial"/>
                <a:cs typeface="Arial"/>
              </a:rPr>
              <a:t>’ to the programming field, </a:t>
            </a:r>
            <a:r>
              <a:rPr lang="en-US" u="sng" dirty="0" smtClean="0">
                <a:latin typeface="Arial"/>
                <a:cs typeface="Arial"/>
              </a:rPr>
              <a:t>inside</a:t>
            </a:r>
            <a:r>
              <a:rPr lang="en-US" dirty="0" smtClean="0">
                <a:latin typeface="Arial"/>
                <a:cs typeface="Arial"/>
              </a:rPr>
              <a:t> the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forever</a:t>
            </a:r>
            <a:r>
              <a:rPr lang="en-US" dirty="0" smtClean="0">
                <a:latin typeface="Arial"/>
                <a:cs typeface="Arial"/>
              </a:rPr>
              <a:t>’ building block.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93" y="2384868"/>
            <a:ext cx="4475415" cy="2717216"/>
          </a:xfrm>
        </p:spPr>
      </p:pic>
    </p:spTree>
    <p:extLst>
      <p:ext uri="{BB962C8B-B14F-4D97-AF65-F5344CB8AC3E}">
        <p14:creationId xmlns:p14="http://schemas.microsoft.com/office/powerpoint/2010/main" val="39577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‘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More Blocks</a:t>
            </a:r>
            <a:r>
              <a:rPr lang="en-US" dirty="0" smtClean="0">
                <a:latin typeface="Arial"/>
                <a:cs typeface="Arial"/>
              </a:rPr>
              <a:t>’ below the Scripts tab.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Now drag building block ‘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Hand-1 X</a:t>
            </a:r>
            <a:r>
              <a:rPr lang="en-US" dirty="0" smtClean="0">
                <a:latin typeface="Arial"/>
                <a:cs typeface="Arial"/>
              </a:rPr>
              <a:t>’ to the programming </a:t>
            </a:r>
            <a:r>
              <a:rPr lang="en-US" dirty="0" smtClean="0">
                <a:latin typeface="Arial"/>
                <a:cs typeface="Arial"/>
              </a:rPr>
              <a:t>field and place it right after the x inside the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3750CE"/>
                </a:solidFill>
                <a:latin typeface="Arial"/>
                <a:cs typeface="Arial"/>
              </a:rPr>
              <a:t>go to x: 0 y: 0</a:t>
            </a:r>
            <a:r>
              <a:rPr lang="en-US" dirty="0" smtClean="0">
                <a:latin typeface="Arial"/>
                <a:cs typeface="Arial"/>
              </a:rPr>
              <a:t>’ building block, replacing</a:t>
            </a:r>
            <a:r>
              <a:rPr lang="en-US" dirty="0" smtClean="0">
                <a:latin typeface="Arial"/>
                <a:cs typeface="Arial"/>
              </a:rPr>
              <a:t> the first 0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You can now repeat the previous step with ‘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Hand-1 Y’.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03" y="2326922"/>
            <a:ext cx="4799495" cy="2629022"/>
          </a:xfrm>
        </p:spPr>
      </p:pic>
    </p:spTree>
    <p:extLst>
      <p:ext uri="{BB962C8B-B14F-4D97-AF65-F5344CB8AC3E}">
        <p14:creationId xmlns:p14="http://schemas.microsoft.com/office/powerpoint/2010/main" val="11984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Now click the green flag above your sprite</a:t>
            </a:r>
            <a:r>
              <a:rPr lang="en-US" dirty="0" smtClean="0">
                <a:latin typeface="Arial"/>
                <a:cs typeface="Arial"/>
              </a:rPr>
              <a:t> and see what happens when you move your hand above the Leap Motion!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15" y="2227012"/>
            <a:ext cx="6158039" cy="3799764"/>
          </a:xfrm>
        </p:spPr>
      </p:pic>
      <p:sp>
        <p:nvSpPr>
          <p:cNvPr id="7" name="Rounded Rectangle 6"/>
          <p:cNvSpPr/>
          <p:nvPr/>
        </p:nvSpPr>
        <p:spPr>
          <a:xfrm>
            <a:off x="3844653" y="2338428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239" y="1427237"/>
            <a:ext cx="775304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Now it’s your job to program the sprite to make a sound when it touches the edge of the screen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next page shows the answer, but please try it yourself first. This way you will learn much more!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99" y="2190278"/>
            <a:ext cx="4623906" cy="3136557"/>
          </a:xfrm>
        </p:spPr>
      </p:pic>
    </p:spTree>
    <p:extLst>
      <p:ext uri="{BB962C8B-B14F-4D97-AF65-F5344CB8AC3E}">
        <p14:creationId xmlns:p14="http://schemas.microsoft.com/office/powerpoint/2010/main" val="216714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Assignment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Events</a:t>
            </a:r>
            <a:r>
              <a:rPr lang="en-US" dirty="0" smtClean="0">
                <a:latin typeface="Arial"/>
                <a:cs typeface="Arial"/>
              </a:rPr>
              <a:t>’ below the Scripts tab again.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Arial"/>
                <a:cs typeface="Arial"/>
              </a:rPr>
              <a:t>Now drag another ‘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when </a:t>
            </a: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(flag) 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clicked</a:t>
            </a:r>
            <a:r>
              <a:rPr lang="en-US" dirty="0" smtClean="0">
                <a:latin typeface="Arial"/>
                <a:cs typeface="Arial"/>
              </a:rPr>
              <a:t>’ to the programming area.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9" y="2242327"/>
            <a:ext cx="4563544" cy="2252392"/>
          </a:xfrm>
        </p:spPr>
      </p:pic>
    </p:spTree>
    <p:extLst>
      <p:ext uri="{BB962C8B-B14F-4D97-AF65-F5344CB8AC3E}">
        <p14:creationId xmlns:p14="http://schemas.microsoft.com/office/powerpoint/2010/main" val="251680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584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Programming Assignment 2</vt:lpstr>
      <vt:lpstr>Assignment 2 </vt:lpstr>
      <vt:lpstr>Assignment 2 </vt:lpstr>
      <vt:lpstr>Assignment 2 </vt:lpstr>
      <vt:lpstr>Assignment 2</vt:lpstr>
      <vt:lpstr>Assignment 2</vt:lpstr>
      <vt:lpstr>Assignment 2 </vt:lpstr>
      <vt:lpstr>Assignment 2 </vt:lpstr>
      <vt:lpstr>Assignment 2 </vt:lpstr>
      <vt:lpstr>Assignment 2 </vt:lpstr>
      <vt:lpstr>Assignment 2 </vt:lpstr>
      <vt:lpstr>Assignment 2 </vt:lpstr>
      <vt:lpstr>Assignment 2 </vt:lpstr>
      <vt:lpstr>Assignment 2 </vt:lpstr>
      <vt:lpstr>Assignment 2 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Jan Willem Harmelink</cp:lastModifiedBy>
  <cp:revision>86</cp:revision>
  <dcterms:created xsi:type="dcterms:W3CDTF">2012-11-17T11:43:16Z</dcterms:created>
  <dcterms:modified xsi:type="dcterms:W3CDTF">2015-10-21T19:48:58Z</dcterms:modified>
  <cp:category/>
</cp:coreProperties>
</file>