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65840" cy="452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780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65840" cy="452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76320"/>
            <a:ext cx="465840" cy="3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780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452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96240" y="39636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96240" y="1600200"/>
            <a:ext cx="22716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5840" cy="215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281880" y="6209280"/>
            <a:ext cx="1453320" cy="510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6544800" y="6344280"/>
            <a:ext cx="2375280" cy="36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devoxx4kids.com</a:t>
            </a:r>
            <a:endParaRPr/>
          </a:p>
        </p:txBody>
      </p:sp>
      <p:sp>
        <p:nvSpPr>
          <p:cNvPr id="2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281880" y="6209280"/>
            <a:ext cx="1453320" cy="5104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544800" y="6344280"/>
            <a:ext cx="2375280" cy="36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devoxx4kids.com</a:t>
            </a:r>
            <a:endParaRPr/>
          </a:p>
        </p:txBody>
      </p:sp>
      <p:sp>
        <p:nvSpPr>
          <p:cNvPr id="41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47160" y="1600200"/>
            <a:ext cx="465840" cy="4524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520" y="714600"/>
            <a:ext cx="1864440" cy="54432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28240" y="1260720"/>
            <a:ext cx="1179000" cy="1335960"/>
          </a:xfrm>
          <a:prstGeom prst="rect">
            <a:avLst/>
          </a:prstGeom>
          <a:ln>
            <a:noFill/>
          </a:ln>
        </p:spPr>
      </p:pic>
      <p:pic>
        <p:nvPicPr>
          <p:cNvPr id="81" name="image3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344200" y="1610640"/>
            <a:ext cx="1953360" cy="87696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695760" y="1044720"/>
            <a:ext cx="1375920" cy="100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>
                <a:solidFill>
                  <a:srgbClr val="F3A426"/>
                </a:solidFill>
                <a:latin typeface="Verdana"/>
              </a:rPr>
              <a:t>+</a:t>
            </a:r>
            <a:r>
              <a:rPr lang="en-US" sz="6000">
                <a:solidFill>
                  <a:srgbClr val="F3A426"/>
                </a:solidFill>
                <a:latin typeface="Verdana"/>
              </a:rPr>
              <a:t>  </a:t>
            </a:r>
            <a:endParaRPr/>
          </a:p>
        </p:txBody>
      </p:sp>
      <p:pic>
        <p:nvPicPr>
          <p:cNvPr id="83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132520" y="626760"/>
            <a:ext cx="2344320" cy="907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60120" y="3090600"/>
            <a:ext cx="8766000" cy="1429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800" b="1">
                <a:solidFill>
                  <a:srgbClr val="F3A426"/>
                </a:solidFill>
                <a:latin typeface="Calibri"/>
              </a:rPr>
              <a:t>Assignment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800" b="1">
                <a:solidFill>
                  <a:srgbClr val="F3A426"/>
                </a:solidFill>
                <a:latin typeface="Calibri"/>
              </a:rPr>
              <a:t>Balloon Pop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The goal of 'Balloon Pop' is to pop the blue balloons.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Popping a blue balloon will give you 1 point, popping another color will result in 2 penalty points.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The red marker will pop the balloons and is moved by your hand with the leap motion.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To start making this game open 'BalloonPop.sb2'.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4023360" y="1291320"/>
            <a:ext cx="5051880" cy="392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We're going to move a sprite on the screen with the leap motion.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Choose a sprite or make one your self. We are going to use the sprite to pop the balloons.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In the screenshot on the right you see a red dot we created our self.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Let the sprite move with the leap motion when you start the program (click the green flag).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0C198B1-ACCA-40D4-9D02-4DE0752EE55E}" type="slidenum">
              <a:rPr lang="en-US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92" name="Picture 91"/>
          <p:cNvPicPr/>
          <p:nvPr/>
        </p:nvPicPr>
        <p:blipFill>
          <a:blip r:embed="rId2"/>
          <a:stretch>
            <a:fillRect/>
          </a:stretch>
        </p:blipFill>
        <p:spPr>
          <a:xfrm>
            <a:off x="4193280" y="1178640"/>
            <a:ext cx="4676400" cy="321048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3"/>
          <a:stretch>
            <a:fillRect/>
          </a:stretch>
        </p:blipFill>
        <p:spPr>
          <a:xfrm>
            <a:off x="4206240" y="4646880"/>
            <a:ext cx="2232360" cy="118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Add a balloon sprite.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Let the balloon move up when the program is started.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Try to make the speed the balloon rises a bit more random.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When the balloon is at the top of the screen the balloon should disappear. Try to change the start position of the balloon at the bottom of the screen. 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992C2AB-B92D-45FD-9B0B-83ABD2913D25}" type="slidenum">
              <a:rPr lang="en-US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98" name="Picture 97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103040"/>
            <a:ext cx="1920240" cy="140508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3"/>
          <a:stretch>
            <a:fillRect/>
          </a:stretch>
        </p:blipFill>
        <p:spPr>
          <a:xfrm>
            <a:off x="4564800" y="2680560"/>
            <a:ext cx="3116160" cy="151704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579920" y="4389120"/>
            <a:ext cx="3611880" cy="73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We need more balloons!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With the following change 100 balloons will start.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Comic Sans MS"/>
              </a:rPr>
              <a:t>When the red dot hits the balloon, the balloon should hide and make a 'pop' sound.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07EA8FA-32C2-46D2-9155-C801922B1BF7}" type="slidenum">
              <a:rPr lang="en-US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0" y="936720"/>
            <a:ext cx="3200400" cy="3027960"/>
          </a:xfrm>
          <a:prstGeom prst="rect">
            <a:avLst/>
          </a:prstGeom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4095360" y="4081680"/>
            <a:ext cx="2579760" cy="18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omic Sans MS"/>
              </a:rPr>
              <a:t>The balloons that arrive at the top of the screen and didn't pop should disappear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mic Sans MS"/>
              </a:rPr>
              <a:t>With the following code the </a:t>
            </a:r>
            <a:r>
              <a:rPr lang="en-US" dirty="0" smtClean="0">
                <a:latin typeface="Comic Sans MS"/>
              </a:rPr>
              <a:t>sprite will get a random size </a:t>
            </a:r>
            <a:r>
              <a:rPr lang="en-US" dirty="0">
                <a:latin typeface="Comic Sans MS"/>
              </a:rPr>
              <a:t>and </a:t>
            </a:r>
            <a:r>
              <a:rPr lang="en-US" dirty="0" smtClean="0">
                <a:latin typeface="Comic Sans MS"/>
              </a:rPr>
              <a:t>color.</a:t>
            </a:r>
            <a:endParaRPr dirty="0"/>
          </a:p>
        </p:txBody>
      </p:sp>
      <p:sp>
        <p:nvSpPr>
          <p:cNvPr id="109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35C3908-5709-4622-8481-767E091689EE}" type="slidenum">
              <a:rPr lang="en-US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4389120" y="1155600"/>
            <a:ext cx="2511720" cy="305064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04600" y="4389120"/>
            <a:ext cx="3997440" cy="100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75CE56C-AA33-4FE0-8824-93B91DFDAEC4}" type="slidenum">
              <a:rPr lang="en-US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pic>
        <p:nvPicPr>
          <p:cNvPr id="117" name="Afbeelding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62040" y="3616560"/>
            <a:ext cx="507240" cy="638640"/>
          </a:xfrm>
          <a:prstGeom prst="rect">
            <a:avLst/>
          </a:prstGeom>
          <a:ln>
            <a:noFill/>
          </a:ln>
        </p:spPr>
      </p:pic>
      <p:pic>
        <p:nvPicPr>
          <p:cNvPr id="118" name="Afbeelding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652760" y="3555720"/>
            <a:ext cx="604080" cy="713520"/>
          </a:xfrm>
          <a:prstGeom prst="rect">
            <a:avLst/>
          </a:prstGeom>
          <a:ln>
            <a:noFill/>
          </a:ln>
        </p:spPr>
      </p:pic>
      <p:pic>
        <p:nvPicPr>
          <p:cNvPr id="119" name="Afbeelding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258280" y="3580200"/>
            <a:ext cx="563040" cy="695160"/>
          </a:xfrm>
          <a:prstGeom prst="rect">
            <a:avLst/>
          </a:prstGeom>
          <a:ln>
            <a:noFill/>
          </a:ln>
        </p:spPr>
      </p:pic>
      <p:sp>
        <p:nvSpPr>
          <p:cNvPr id="120" name="CustomShape 5"/>
          <p:cNvSpPr/>
          <p:nvPr/>
        </p:nvSpPr>
        <p:spPr>
          <a:xfrm>
            <a:off x="444600" y="4272840"/>
            <a:ext cx="963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 Point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1629000" y="4266360"/>
            <a:ext cx="127584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-2 Points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333000" y="1425240"/>
            <a:ext cx="3762000" cy="228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Counting points!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Make a variable Data element with the name 'score'.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The score will be visible on the screen, with the following code the score will start at 0</a:t>
            </a:r>
            <a:endParaRPr/>
          </a:p>
        </p:txBody>
      </p:sp>
      <p:sp>
        <p:nvSpPr>
          <p:cNvPr id="123" name="CustomShape 8"/>
          <p:cNvSpPr/>
          <p:nvPr/>
        </p:nvSpPr>
        <p:spPr>
          <a:xfrm>
            <a:off x="3926880" y="5008680"/>
            <a:ext cx="4669920" cy="912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Balloon pop game is almost ready!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Lets implement counting the points when the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is hit</a:t>
            </a:r>
            <a:endParaRPr/>
          </a:p>
        </p:txBody>
      </p:sp>
      <p:pic>
        <p:nvPicPr>
          <p:cNvPr id="124" name="Picture 123"/>
          <p:cNvPicPr/>
          <p:nvPr/>
        </p:nvPicPr>
        <p:blipFill>
          <a:blip r:embed="rId5"/>
          <a:stretch>
            <a:fillRect/>
          </a:stretch>
        </p:blipFill>
        <p:spPr>
          <a:xfrm>
            <a:off x="4176000" y="1097280"/>
            <a:ext cx="3230640" cy="336348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6"/>
          <a:stretch>
            <a:fillRect/>
          </a:stretch>
        </p:blipFill>
        <p:spPr>
          <a:xfrm>
            <a:off x="493200" y="4591440"/>
            <a:ext cx="2504880" cy="14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Balloon Pop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32080" y="1417320"/>
            <a:ext cx="3505680" cy="44334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3"/>
          <p:cNvSpPr/>
          <p:nvPr/>
        </p:nvSpPr>
        <p:spPr>
          <a:xfrm>
            <a:off x="655344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6210843-E420-4486-B76C-21B8ED3D6367}" type="slidenum">
              <a:rPr lang="en-US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312444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Balloon Pop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1458720" y="1578960"/>
            <a:ext cx="469512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Lets set a nice background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1567080" y="2377440"/>
            <a:ext cx="262440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There is enough choice</a:t>
            </a:r>
            <a:endParaRPr/>
          </a:p>
        </p:txBody>
      </p:sp>
      <p:pic>
        <p:nvPicPr>
          <p:cNvPr id="132" name="Afbeelding 9"/>
          <p:cNvPicPr/>
          <p:nvPr/>
        </p:nvPicPr>
        <p:blipFill>
          <a:blip r:embed="rId2"/>
          <a:stretch>
            <a:fillRect/>
          </a:stretch>
        </p:blipFill>
        <p:spPr>
          <a:xfrm>
            <a:off x="4892400" y="2428560"/>
            <a:ext cx="3792960" cy="2898360"/>
          </a:xfrm>
          <a:prstGeom prst="rect">
            <a:avLst/>
          </a:prstGeom>
          <a:ln>
            <a:noFill/>
          </a:ln>
        </p:spPr>
      </p:pic>
      <p:sp>
        <p:nvSpPr>
          <p:cNvPr id="133" name="CustomShape 7"/>
          <p:cNvSpPr/>
          <p:nvPr/>
        </p:nvSpPr>
        <p:spPr>
          <a:xfrm>
            <a:off x="49320" y="3835800"/>
            <a:ext cx="4839840" cy="2558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Finished?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What things do you like to add to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make the game more fun or more difficult.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Think about things like: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Smaller balloons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Speed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Comic Sans MS"/>
              </a:rPr>
              <a:t>Sideways movement of the balloons.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Picture 133"/>
          <p:cNvPicPr/>
          <p:nvPr/>
        </p:nvPicPr>
        <p:blipFill>
          <a:blip r:embed="rId4"/>
          <a:stretch>
            <a:fillRect/>
          </a:stretch>
        </p:blipFill>
        <p:spPr>
          <a:xfrm>
            <a:off x="4190760" y="5259600"/>
            <a:ext cx="572760" cy="1095120"/>
          </a:xfrm>
          <a:prstGeom prst="rect">
            <a:avLst/>
          </a:prstGeom>
          <a:ln>
            <a:noFill/>
          </a:ln>
        </p:spPr>
      </p:pic>
      <p:pic>
        <p:nvPicPr>
          <p:cNvPr id="135" name="Picture 134"/>
          <p:cNvPicPr/>
          <p:nvPr/>
        </p:nvPicPr>
        <p:blipFill>
          <a:blip r:embed="rId5"/>
          <a:stretch>
            <a:fillRect/>
          </a:stretch>
        </p:blipFill>
        <p:spPr>
          <a:xfrm>
            <a:off x="503280" y="1531800"/>
            <a:ext cx="959760" cy="18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Macintosh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Gijs Sijpesteijn</cp:lastModifiedBy>
  <cp:revision>1</cp:revision>
  <dcterms:modified xsi:type="dcterms:W3CDTF">2015-10-21T20:05:31Z</dcterms:modified>
</cp:coreProperties>
</file>