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80" r:id="rId5"/>
    <p:sldId id="259" r:id="rId6"/>
    <p:sldId id="305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00"/>
    <a:srgbClr val="3850CE"/>
    <a:srgbClr val="AC1AB9"/>
    <a:srgbClr val="EA6800"/>
    <a:srgbClr val="DA9B00"/>
    <a:srgbClr val="1F91DE"/>
    <a:srgbClr val="501189"/>
    <a:srgbClr val="3850CC"/>
    <a:srgbClr val="1F90DB"/>
    <a:srgbClr val="7633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>
        <p:scale>
          <a:sx n="190" d="100"/>
          <a:sy n="190" d="100"/>
        </p:scale>
        <p:origin x="1350" y="3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Move the basketball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In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assignment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have to finish a game.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Start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opening the project </a:t>
            </a:r>
            <a:r>
              <a:rPr lang="nl-NL" dirty="0">
                <a:latin typeface="Comic Sans MS"/>
                <a:cs typeface="Comic Sans MS"/>
              </a:rPr>
              <a:t>‘Basketball.sb2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To do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, go to the file menu: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File-</a:t>
            </a:r>
            <a:r>
              <a:rPr lang="nl-NL" dirty="0" smtClean="0">
                <a:latin typeface="Comic Sans MS"/>
                <a:cs typeface="Comic Sans MS"/>
              </a:rPr>
              <a:t>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‘Basketball.sb2’ and click OK. 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3" name="Picture 2" descr="Screen Shot 2015-09-13 at 15.3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667" y="2260457"/>
            <a:ext cx="5408748" cy="32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a basketball </a:t>
            </a:r>
            <a:r>
              <a:rPr lang="nl-NL" dirty="0" err="1" smtClean="0">
                <a:latin typeface="Comic Sans MS"/>
                <a:cs typeface="Comic Sans MS"/>
              </a:rPr>
              <a:t>court</a:t>
            </a:r>
            <a:r>
              <a:rPr lang="nl-NL" dirty="0" smtClean="0">
                <a:latin typeface="Comic Sans MS"/>
                <a:cs typeface="Comic Sans MS"/>
              </a:rPr>
              <a:t> and a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The goal of the game is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get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the basket </a:t>
            </a:r>
            <a:r>
              <a:rPr lang="nl-NL" dirty="0" err="1" smtClean="0">
                <a:latin typeface="Comic Sans MS"/>
                <a:cs typeface="Comic Sans MS"/>
              </a:rPr>
              <a:t>using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hand. </a:t>
            </a:r>
            <a:r>
              <a:rPr lang="nl-NL" dirty="0" err="1" smtClean="0">
                <a:latin typeface="Comic Sans MS"/>
                <a:cs typeface="Comic Sans MS"/>
              </a:rPr>
              <a:t>Once</a:t>
            </a:r>
            <a:r>
              <a:rPr lang="nl-NL" dirty="0" smtClean="0">
                <a:latin typeface="Comic Sans MS"/>
                <a:cs typeface="Comic Sans MS"/>
              </a:rPr>
              <a:t> the game starts,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starts to move </a:t>
            </a:r>
            <a:r>
              <a:rPr lang="nl-NL" dirty="0" err="1" smtClean="0">
                <a:latin typeface="Comic Sans MS"/>
                <a:cs typeface="Comic Sans MS"/>
              </a:rPr>
              <a:t>around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The game is </a:t>
            </a:r>
            <a:r>
              <a:rPr lang="nl-NL" dirty="0" err="1" smtClean="0">
                <a:latin typeface="Comic Sans MS"/>
                <a:cs typeface="Comic Sans MS"/>
              </a:rPr>
              <a:t>not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working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properly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yet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cannot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pickup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hold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cannot</a:t>
            </a:r>
            <a:r>
              <a:rPr lang="nl-NL" dirty="0" smtClean="0">
                <a:latin typeface="Comic Sans MS"/>
                <a:cs typeface="Comic Sans MS"/>
              </a:rPr>
              <a:t> score </a:t>
            </a:r>
            <a:r>
              <a:rPr lang="nl-NL" dirty="0" err="1" smtClean="0">
                <a:latin typeface="Comic Sans MS"/>
                <a:cs typeface="Comic Sans MS"/>
              </a:rPr>
              <a:t>yet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9" name="Picture 8" descr="Screen Shot 2015-09-13 at 15.3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6857" y="1869137"/>
            <a:ext cx="4544936" cy="27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8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9-13 at 15.5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0226" y="3459316"/>
            <a:ext cx="5074983" cy="3050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Check out </a:t>
            </a:r>
            <a:r>
              <a:rPr lang="nl-NL" dirty="0" err="1" smtClean="0">
                <a:latin typeface="Comic Sans MS"/>
                <a:cs typeface="Comic Sans MS"/>
              </a:rPr>
              <a:t>what</a:t>
            </a:r>
            <a:r>
              <a:rPr lang="nl-NL" dirty="0" smtClean="0">
                <a:latin typeface="Comic Sans MS"/>
                <a:cs typeface="Comic Sans MS"/>
              </a:rPr>
              <a:t> happens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click the green </a:t>
            </a:r>
            <a:r>
              <a:rPr lang="nl-NL" dirty="0" err="1" smtClean="0">
                <a:latin typeface="Comic Sans MS"/>
                <a:cs typeface="Comic Sans MS"/>
              </a:rPr>
              <a:t>flag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moves </a:t>
            </a:r>
            <a:r>
              <a:rPr lang="nl-NL" dirty="0" err="1" smtClean="0">
                <a:latin typeface="Comic Sans MS"/>
                <a:cs typeface="Comic Sans MS"/>
              </a:rPr>
              <a:t>above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</a:t>
            </a:r>
            <a:r>
              <a:rPr lang="nl-NL" dirty="0" err="1" smtClean="0">
                <a:latin typeface="Comic Sans MS"/>
                <a:cs typeface="Comic Sans MS"/>
              </a:rPr>
              <a:t>device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a blue hand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screen.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close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the hand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te screen closes as </a:t>
            </a:r>
            <a:r>
              <a:rPr lang="nl-NL" dirty="0" err="1" smtClean="0">
                <a:latin typeface="Comic Sans MS"/>
                <a:cs typeface="Comic Sans MS"/>
              </a:rPr>
              <a:t>well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latin typeface="Comic Sans MS"/>
                <a:cs typeface="Comic Sans MS"/>
              </a:rPr>
              <a:t>bal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a sound is </a:t>
            </a:r>
            <a:r>
              <a:rPr lang="nl-NL" dirty="0" err="1" smtClean="0">
                <a:latin typeface="Comic Sans MS"/>
                <a:cs typeface="Comic Sans MS"/>
              </a:rPr>
              <a:t>played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7383" y="3654595"/>
            <a:ext cx="452065" cy="28737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157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25" y="2030759"/>
            <a:ext cx="4752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But</a:t>
            </a:r>
            <a:r>
              <a:rPr lang="nl-NL" dirty="0" smtClean="0">
                <a:latin typeface="Comic Sans MS"/>
                <a:cs typeface="Comic Sans MS"/>
              </a:rPr>
              <a:t> we want to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able</a:t>
            </a:r>
            <a:r>
              <a:rPr lang="nl-NL" dirty="0" smtClean="0">
                <a:latin typeface="Comic Sans MS"/>
                <a:cs typeface="Comic Sans MS"/>
              </a:rPr>
              <a:t> to put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in the basket.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basketball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screen (in the </a:t>
            </a:r>
            <a:r>
              <a:rPr lang="nl-NL" dirty="0" err="1" smtClean="0">
                <a:latin typeface="Comic Sans MS"/>
                <a:cs typeface="Comic Sans MS"/>
              </a:rPr>
              <a:t>sprites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section</a:t>
            </a:r>
            <a:r>
              <a:rPr lang="nl-NL" dirty="0" smtClean="0">
                <a:latin typeface="Comic Sans MS"/>
                <a:cs typeface="Comic Sans MS"/>
              </a:rPr>
              <a:t>)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In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are </a:t>
            </a:r>
            <a:r>
              <a:rPr lang="nl-NL" dirty="0" err="1" smtClean="0">
                <a:latin typeface="Comic Sans MS"/>
                <a:cs typeface="Comic Sans MS"/>
              </a:rPr>
              <a:t>shown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control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its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movements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Study</a:t>
            </a:r>
            <a:r>
              <a:rPr lang="nl-NL" dirty="0" smtClean="0">
                <a:latin typeface="Comic Sans MS"/>
                <a:cs typeface="Comic Sans MS"/>
              </a:rPr>
              <a:t> the script an</a:t>
            </a:r>
            <a:r>
              <a:rPr lang="nl-NL" dirty="0" smtClean="0">
                <a:latin typeface="Comic Sans MS"/>
                <a:cs typeface="Comic Sans MS"/>
              </a:rPr>
              <a:t>d </a:t>
            </a:r>
            <a:r>
              <a:rPr lang="nl-NL" dirty="0" err="1" smtClean="0">
                <a:latin typeface="Comic Sans MS"/>
                <a:cs typeface="Comic Sans MS"/>
              </a:rPr>
              <a:t>find</a:t>
            </a:r>
            <a:r>
              <a:rPr lang="nl-NL" dirty="0" smtClean="0">
                <a:latin typeface="Comic Sans MS"/>
                <a:cs typeface="Comic Sans MS"/>
              </a:rPr>
              <a:t> the spot </a:t>
            </a:r>
            <a:r>
              <a:rPr lang="nl-NL" dirty="0" err="1" smtClean="0">
                <a:latin typeface="Comic Sans MS"/>
                <a:cs typeface="Comic Sans MS"/>
              </a:rPr>
              <a:t>where</a:t>
            </a:r>
            <a:r>
              <a:rPr lang="nl-NL" dirty="0" smtClean="0">
                <a:latin typeface="Comic Sans MS"/>
                <a:cs typeface="Comic Sans MS"/>
              </a:rPr>
              <a:t> the sound is </a:t>
            </a:r>
            <a:r>
              <a:rPr lang="nl-NL" dirty="0" err="1" smtClean="0">
                <a:latin typeface="Comic Sans MS"/>
                <a:cs typeface="Comic Sans MS"/>
              </a:rPr>
              <a:t>played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touching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hand.</a:t>
            </a:r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44446" y="3310932"/>
            <a:ext cx="4217508" cy="83477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8004" y="1889472"/>
            <a:ext cx="46386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501189"/>
                </a:solidFill>
                <a:latin typeface="Comic Sans MS"/>
                <a:cs typeface="Comic Sans MS"/>
              </a:rPr>
              <a:t>lets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make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possible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basketball.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Remove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plays</a:t>
            </a:r>
            <a:r>
              <a:rPr lang="nl-NL" dirty="0" smtClean="0">
                <a:latin typeface="Comic Sans MS"/>
                <a:cs typeface="Comic Sans MS"/>
              </a:rPr>
              <a:t> the sound</a:t>
            </a:r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the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‘Motion’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‘go to x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: 0 y: 0’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to the </a:t>
            </a:r>
            <a:r>
              <a:rPr lang="nl-NL" dirty="0" err="1" smtClean="0">
                <a:latin typeface="Comic Sans MS"/>
                <a:cs typeface="Comic Sans MS"/>
              </a:rPr>
              <a:t>same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position</a:t>
            </a:r>
            <a:r>
              <a:rPr lang="nl-NL" dirty="0" smtClean="0">
                <a:latin typeface="Comic Sans MS"/>
                <a:cs typeface="Comic Sans MS"/>
              </a:rPr>
              <a:t> as </a:t>
            </a:r>
            <a:r>
              <a:rPr lang="nl-NL" dirty="0" err="1" smtClean="0">
                <a:latin typeface="Comic Sans MS"/>
                <a:cs typeface="Comic Sans MS"/>
              </a:rPr>
              <a:t>where</a:t>
            </a:r>
            <a:r>
              <a:rPr lang="nl-NL" dirty="0" smtClean="0">
                <a:latin typeface="Comic Sans MS"/>
                <a:cs typeface="Comic Sans MS"/>
              </a:rPr>
              <a:t> the sound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was.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‘More </a:t>
            </a:r>
            <a:r>
              <a:rPr lang="nl-NL" dirty="0" err="1" smtClean="0">
                <a:solidFill>
                  <a:srgbClr val="501189"/>
                </a:solidFill>
                <a:latin typeface="Comic Sans MS"/>
                <a:cs typeface="Comic Sans MS"/>
              </a:rPr>
              <a:t>Blocks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‘Hand-1 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X’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opening in ‘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go to x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Hand-1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Y’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opening at ‘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y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300" y="3441560"/>
            <a:ext cx="2947240" cy="36676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648300" y="5173793"/>
            <a:ext cx="377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Start the game.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should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able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basketball and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follow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hands </a:t>
            </a:r>
            <a:r>
              <a:rPr lang="nl-NL" dirty="0" err="1" smtClean="0">
                <a:latin typeface="Comic Sans MS"/>
                <a:cs typeface="Comic Sans MS"/>
              </a:rPr>
              <a:t>movements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5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37" y="1533641"/>
            <a:ext cx="4544171" cy="3487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still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ability</a:t>
            </a:r>
            <a:r>
              <a:rPr lang="nl-NL" dirty="0" smtClean="0">
                <a:latin typeface="Comic Sans MS"/>
                <a:cs typeface="Comic Sans MS"/>
              </a:rPr>
              <a:t> to score a goal!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to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’go to’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1F91DE"/>
                </a:solidFill>
                <a:latin typeface="Comic Sans MS"/>
                <a:cs typeface="Comic Sans MS"/>
              </a:rPr>
              <a:t>Sensing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1F91DE"/>
                </a:solidFill>
                <a:latin typeface="Comic Sans MS"/>
                <a:cs typeface="Comic Sans MS"/>
              </a:rPr>
              <a:t>touching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…?’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open spot </a:t>
            </a:r>
            <a:r>
              <a:rPr lang="nl-NL" dirty="0" err="1" smtClean="0">
                <a:latin typeface="Comic Sans MS"/>
                <a:cs typeface="Comic Sans MS"/>
              </a:rPr>
              <a:t>within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DA9B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.</a:t>
            </a:r>
            <a:endParaRPr lang="nl-NL" dirty="0" smtClean="0">
              <a:solidFill>
                <a:srgbClr val="501189"/>
              </a:solidFill>
              <a:latin typeface="Comic Sans MS"/>
              <a:cs typeface="Comic Sans MS"/>
            </a:endParaRPr>
          </a:p>
          <a:p>
            <a:endParaRPr lang="nl-NL" dirty="0">
              <a:solidFill>
                <a:srgbClr val="501189"/>
              </a:solidFill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’start sound’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’Sound’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spot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DA9B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 smtClean="0">
                <a:latin typeface="Comic Sans MS"/>
                <a:cs typeface="Comic Sans MS"/>
              </a:rPr>
              <a:t> a sound.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300" y="3798278"/>
            <a:ext cx="2252380" cy="643094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300" y="5173793"/>
            <a:ext cx="377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Start the game.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bring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to the basket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here</a:t>
            </a:r>
            <a:r>
              <a:rPr lang="nl-NL" dirty="0" smtClean="0">
                <a:latin typeface="Comic Sans MS"/>
                <a:cs typeface="Comic Sans MS"/>
              </a:rPr>
              <a:t> a sound.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1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675" y="1912276"/>
            <a:ext cx="48863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are </a:t>
            </a:r>
            <a:r>
              <a:rPr lang="nl-NL" dirty="0" err="1" smtClean="0">
                <a:latin typeface="Comic Sans MS"/>
                <a:cs typeface="Comic Sans MS"/>
              </a:rPr>
              <a:t>almost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done</a:t>
            </a:r>
            <a:r>
              <a:rPr lang="nl-NL" dirty="0" smtClean="0">
                <a:latin typeface="Comic Sans MS"/>
                <a:cs typeface="Comic Sans MS"/>
              </a:rPr>
              <a:t>!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to keep score and </a:t>
            </a:r>
            <a:r>
              <a:rPr lang="nl-NL" dirty="0" err="1" smtClean="0">
                <a:latin typeface="Comic Sans MS"/>
                <a:cs typeface="Comic Sans MS"/>
              </a:rPr>
              <a:t>make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sure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moving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away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the basket </a:t>
            </a:r>
            <a:r>
              <a:rPr lang="nl-NL" dirty="0" err="1" smtClean="0">
                <a:latin typeface="Comic Sans MS"/>
                <a:cs typeface="Comic Sans MS"/>
              </a:rPr>
              <a:t>after</a:t>
            </a:r>
            <a:r>
              <a:rPr lang="nl-NL" dirty="0" smtClean="0">
                <a:latin typeface="Comic Sans MS"/>
                <a:cs typeface="Comic Sans MS"/>
              </a:rPr>
              <a:t> a score.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‘Data’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change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 … 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by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’start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geluid’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. Select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’score’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make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sure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increased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1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‘Motion’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Go to 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x: 0 y: 0’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program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change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EA68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by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15477" y="4180114"/>
            <a:ext cx="1655178" cy="45720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299" y="5543125"/>
            <a:ext cx="37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Continue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next</a:t>
            </a:r>
            <a:r>
              <a:rPr lang="nl-NL" dirty="0" smtClean="0">
                <a:latin typeface="Comic Sans MS"/>
                <a:cs typeface="Comic Sans MS"/>
              </a:rPr>
              <a:t> page…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0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2216" y="1250275"/>
            <a:ext cx="48863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‘Operators’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pick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random …’ </a:t>
            </a:r>
            <a:r>
              <a:rPr lang="nl-NL" dirty="0" smtClean="0">
                <a:latin typeface="Comic Sans MS"/>
                <a:cs typeface="Comic Sans MS"/>
              </a:rPr>
              <a:t>to the open spot in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’go to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x’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smtClean="0">
                <a:latin typeface="Comic Sans MS"/>
                <a:cs typeface="Comic Sans MS"/>
              </a:rPr>
              <a:t>Do the </a:t>
            </a:r>
            <a:r>
              <a:rPr lang="nl-NL" dirty="0" err="1" smtClean="0">
                <a:latin typeface="Comic Sans MS"/>
                <a:cs typeface="Comic Sans MS"/>
              </a:rPr>
              <a:t>same</a:t>
            </a:r>
            <a:r>
              <a:rPr lang="nl-NL" dirty="0" smtClean="0">
                <a:latin typeface="Comic Sans MS"/>
                <a:cs typeface="Comic Sans MS"/>
              </a:rPr>
              <a:t> at the opening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’y’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Enter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’go to x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at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pick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random …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-100 </a:t>
            </a:r>
            <a:r>
              <a:rPr lang="nl-NL" dirty="0" smtClean="0">
                <a:latin typeface="Comic Sans MS"/>
                <a:cs typeface="Comic Sans MS"/>
              </a:rPr>
              <a:t>and 200.</a:t>
            </a:r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Enter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’y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at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’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pick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random …’ </a:t>
            </a:r>
            <a:r>
              <a:rPr lang="nl-NL" dirty="0" smtClean="0">
                <a:latin typeface="Comic Sans MS"/>
                <a:cs typeface="Comic Sans MS"/>
              </a:rPr>
              <a:t>-150 </a:t>
            </a:r>
            <a:r>
              <a:rPr lang="nl-NL" dirty="0" smtClean="0">
                <a:latin typeface="Comic Sans MS"/>
                <a:cs typeface="Comic Sans MS"/>
              </a:rPr>
              <a:t>and 150.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causes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to start </a:t>
            </a:r>
            <a:r>
              <a:rPr lang="nl-NL" dirty="0" err="1" smtClean="0">
                <a:latin typeface="Comic Sans MS"/>
                <a:cs typeface="Comic Sans MS"/>
              </a:rPr>
              <a:t>moving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around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again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after</a:t>
            </a:r>
            <a:r>
              <a:rPr lang="nl-NL" dirty="0" smtClean="0">
                <a:latin typeface="Comic Sans MS"/>
                <a:cs typeface="Comic Sans MS"/>
              </a:rPr>
              <a:t> a score.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98" y="3720296"/>
            <a:ext cx="4217511" cy="304069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299" y="4991938"/>
            <a:ext cx="377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Try</a:t>
            </a:r>
            <a:r>
              <a:rPr lang="nl-NL" dirty="0" smtClean="0">
                <a:latin typeface="Comic Sans MS"/>
                <a:cs typeface="Comic Sans MS"/>
              </a:rPr>
              <a:t> the game.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score 5 </a:t>
            </a:r>
            <a:r>
              <a:rPr lang="nl-NL" dirty="0" err="1" smtClean="0">
                <a:latin typeface="Comic Sans MS"/>
                <a:cs typeface="Comic Sans MS"/>
              </a:rPr>
              <a:t>times</a:t>
            </a:r>
            <a:r>
              <a:rPr lang="nl-NL" dirty="0" smtClean="0">
                <a:latin typeface="Comic Sans MS"/>
                <a:cs typeface="Comic Sans MS"/>
              </a:rPr>
              <a:t> in a </a:t>
            </a:r>
            <a:r>
              <a:rPr lang="nl-NL" dirty="0" err="1" smtClean="0">
                <a:latin typeface="Comic Sans MS"/>
                <a:cs typeface="Comic Sans MS"/>
              </a:rPr>
              <a:t>row</a:t>
            </a:r>
            <a:r>
              <a:rPr lang="nl-NL" dirty="0" smtClean="0">
                <a:latin typeface="Comic Sans MS"/>
                <a:cs typeface="Comic Sans MS"/>
              </a:rPr>
              <a:t>!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647</Words>
  <Application>Microsoft Office PowerPoint</Application>
  <PresentationFormat>Diavoorstelling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 Theme</vt:lpstr>
      <vt:lpstr>Move the basketball</vt:lpstr>
      <vt:lpstr>Basketball</vt:lpstr>
      <vt:lpstr>Basketball</vt:lpstr>
      <vt:lpstr>Basketball</vt:lpstr>
      <vt:lpstr>Basketball</vt:lpstr>
      <vt:lpstr>Basketball</vt:lpstr>
      <vt:lpstr>Basketball</vt:lpstr>
      <vt:lpstr>Basketball</vt:lpstr>
      <vt:lpstr>Basketball</vt:lpstr>
    </vt:vector>
  </TitlesOfParts>
  <Company>www.devoxx4kids.com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Mike van Vendeloo</cp:lastModifiedBy>
  <cp:revision>122</cp:revision>
  <dcterms:created xsi:type="dcterms:W3CDTF">2012-11-17T11:43:16Z</dcterms:created>
  <dcterms:modified xsi:type="dcterms:W3CDTF">2015-10-20T14:39:28Z</dcterms:modified>
</cp:coreProperties>
</file>