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80" r:id="rId5"/>
    <p:sldId id="305" r:id="rId6"/>
    <p:sldId id="259" r:id="rId7"/>
    <p:sldId id="306" r:id="rId8"/>
    <p:sldId id="307" r:id="rId9"/>
    <p:sldId id="308" r:id="rId10"/>
    <p:sldId id="309" r:id="rId11"/>
    <p:sldId id="27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D1"/>
    <a:srgbClr val="BC711C"/>
    <a:srgbClr val="DA9B00"/>
    <a:srgbClr val="4BAF00"/>
    <a:srgbClr val="AC18B9"/>
    <a:srgbClr val="1F90DB"/>
    <a:srgbClr val="1E91DE"/>
    <a:srgbClr val="501189"/>
    <a:srgbClr val="375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6189" autoAdjust="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Bij deze opdracht maken we een programma om te kunnen trommelen.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‘opdracht_bongo.sb2’ 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‘Bongo.sb2’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Je ziet een feestzaal met een drum.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de drum geluid laten maken wanneer je er op slaat.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programma is nu een beetje saai, we gaan het leuker maken door: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De drum geluid te laten maken als we hem raken.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danser toe te voegen.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Programming</a:t>
            </a:r>
            <a:br>
              <a:rPr lang="nl-NL" dirty="0" smtClean="0"/>
            </a:br>
            <a:r>
              <a:rPr lang="nl-NL" dirty="0" smtClean="0"/>
              <a:t>Bongo Drum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02" y="3699569"/>
            <a:ext cx="4555206" cy="207818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14" y="1412575"/>
            <a:ext cx="4103885" cy="2162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Click on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Operations</a:t>
            </a:r>
            <a:r>
              <a:rPr lang="en-US" dirty="0" smtClean="0">
                <a:latin typeface="Comic Sans MS"/>
                <a:cs typeface="Comic Sans MS"/>
              </a:rPr>
              <a:t>’ block, and drag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into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 block. After that, we need to drag a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 block into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en-US" dirty="0" smtClean="0">
                <a:latin typeface="Comic Sans MS"/>
                <a:cs typeface="Comic Sans MS"/>
              </a:rPr>
              <a:t>’, then drag two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touching ?</a:t>
            </a:r>
            <a:r>
              <a:rPr lang="en-US" dirty="0" smtClean="0">
                <a:latin typeface="Comic Sans MS"/>
                <a:cs typeface="Comic Sans MS"/>
              </a:rPr>
              <a:t>’ blocks into the diamond shaped area within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’-block.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Next, click on the arrow in the first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en-US" dirty="0" smtClean="0">
                <a:latin typeface="Comic Sans MS"/>
                <a:cs typeface="Comic Sans MS"/>
              </a:rPr>
              <a:t>’, and click on the second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en-US" dirty="0" smtClean="0">
                <a:latin typeface="Comic Sans MS"/>
                <a:cs typeface="Comic Sans MS"/>
              </a:rPr>
              <a:t>’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Now, retry the program again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881309" y="2748794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6134099" y="4982050"/>
            <a:ext cx="29201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Everything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working</a:t>
            </a:r>
            <a:r>
              <a:rPr lang="nl-NL" dirty="0" smtClean="0">
                <a:latin typeface="Comic Sans MS"/>
                <a:cs typeface="Comic Sans MS"/>
              </a:rPr>
              <a:t>!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dancer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dances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beat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057" y="2898083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0" y="2003418"/>
            <a:ext cx="6621320" cy="3740465"/>
          </a:xfrm>
        </p:spPr>
      </p:pic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9" y="1570235"/>
            <a:ext cx="4560932" cy="1698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353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You can add a new sprite by clicking on the avatar in the sprites panel.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6609" y="3705609"/>
            <a:ext cx="339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Select the ‘Music and Dance’ theme and pick one of the Hip-Hop characters.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7001" y="1563344"/>
            <a:ext cx="469900" cy="53215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6" y="3557763"/>
            <a:ext cx="4692318" cy="22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4701346"/>
            <a:ext cx="3314700" cy="15804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326723"/>
            <a:ext cx="2667000" cy="13208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92" y="1470605"/>
            <a:ext cx="4207888" cy="208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 we have to give the dancer sprite instructions to dance to the beat. We can do this by making the </a:t>
            </a:r>
            <a:r>
              <a:rPr lang="en-US" dirty="0" err="1" smtClean="0">
                <a:latin typeface="Comic Sans MS"/>
                <a:cs typeface="Comic Sans MS"/>
              </a:rPr>
              <a:t>drumb</a:t>
            </a:r>
            <a:r>
              <a:rPr lang="en-US" dirty="0" smtClean="0">
                <a:latin typeface="Comic Sans MS"/>
                <a:cs typeface="Comic Sans MS"/>
              </a:rPr>
              <a:t> send out a specific message when the drum is hit.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drum sprite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’,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broadcast signal</a:t>
            </a:r>
            <a:r>
              <a:rPr lang="en-US" dirty="0" smtClean="0">
                <a:latin typeface="Comic Sans MS"/>
                <a:cs typeface="Comic Sans MS"/>
              </a:rPr>
              <a:t>’ block in between the 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‘play drum’ and ‘wait until blocks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‘message 1’ and select ‘new message</a:t>
            </a:r>
            <a:r>
              <a:rPr lang="is-IS" dirty="0" smtClean="0">
                <a:latin typeface="Comic Sans MS"/>
                <a:cs typeface="Comic Sans MS"/>
              </a:rPr>
              <a:t>…’ </a:t>
            </a:r>
          </a:p>
          <a:p>
            <a:r>
              <a:rPr lang="is-IS" dirty="0" smtClean="0">
                <a:latin typeface="Comic Sans MS"/>
                <a:cs typeface="Comic Sans MS"/>
              </a:rPr>
              <a:t>Name the message ‘drum hit’ and click OK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13954" y="2538487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5766631" y="4052440"/>
            <a:ext cx="17263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6413083" y="5201220"/>
            <a:ext cx="1689517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20" y="3170134"/>
            <a:ext cx="2535555" cy="752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Now, we </a:t>
            </a:r>
            <a:r>
              <a:rPr lang="en-US" dirty="0" err="1" smtClean="0">
                <a:latin typeface="Comic Sans MS"/>
                <a:cs typeface="Comic Sans MS"/>
              </a:rPr>
              <a:t>wil</a:t>
            </a:r>
            <a:r>
              <a:rPr lang="en-US" dirty="0" smtClean="0">
                <a:latin typeface="Comic Sans MS"/>
                <a:cs typeface="Comic Sans MS"/>
              </a:rPr>
              <a:t> make the dancer move if he/she receives the ‘drum hit’ signal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dancers sprite.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 onto the program field. Select the ‘drum hit’ message in the dropdown.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7633D1"/>
                </a:solidFill>
                <a:latin typeface="Comic Sans MS"/>
                <a:cs typeface="Comic Sans MS"/>
              </a:rPr>
              <a:t>Looks</a:t>
            </a:r>
            <a:r>
              <a:rPr lang="en-US" dirty="0" smtClean="0">
                <a:latin typeface="Comic Sans MS"/>
                <a:cs typeface="Comic Sans MS"/>
              </a:rPr>
              <a:t>’ and then drag the ‘</a:t>
            </a:r>
            <a:r>
              <a:rPr lang="en-US" dirty="0" smtClean="0">
                <a:solidFill>
                  <a:srgbClr val="7633D1"/>
                </a:solidFill>
                <a:latin typeface="Comic Sans MS"/>
                <a:cs typeface="Comic Sans MS"/>
              </a:rPr>
              <a:t>next costume</a:t>
            </a:r>
            <a:r>
              <a:rPr lang="en-US" dirty="0" smtClean="0">
                <a:latin typeface="Comic Sans MS"/>
                <a:cs typeface="Comic Sans MS"/>
              </a:rPr>
              <a:t>’ underneath the ’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block.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13" name="Rounded Rectangle 11"/>
          <p:cNvSpPr/>
          <p:nvPr/>
        </p:nvSpPr>
        <p:spPr>
          <a:xfrm>
            <a:off x="5614609" y="3245152"/>
            <a:ext cx="3173789" cy="6029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49" y="4873339"/>
            <a:ext cx="2305050" cy="1131570"/>
          </a:xfrm>
          <a:prstGeom prst="rect">
            <a:avLst/>
          </a:prstGeom>
        </p:spPr>
      </p:pic>
      <p:sp>
        <p:nvSpPr>
          <p:cNvPr id="14" name="Rounded Rectangle 11"/>
          <p:cNvSpPr/>
          <p:nvPr/>
        </p:nvSpPr>
        <p:spPr>
          <a:xfrm>
            <a:off x="5549899" y="5328220"/>
            <a:ext cx="1422402" cy="48838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5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Try to expand the program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You can do this by adding more dancers and more drums that make different sounds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77" y="1390952"/>
            <a:ext cx="480123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are going to create a bongo drum game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start with opening the project ‘Bongo.sb2’.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Go to File -&gt; Open and pick ‘Bongo.sb2’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097280" y="6432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0" y="1531011"/>
            <a:ext cx="5161550" cy="36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The project is now ready.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As you can see, the party is about to get started! The speakers are connected. The drum is in place.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get this party started. We are going to add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Drum sounds when we hit the drum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A friend who dances to the drum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6" y="1348219"/>
            <a:ext cx="5677705" cy="40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7" y="1545096"/>
            <a:ext cx="5061741" cy="3388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32" y="1395361"/>
            <a:ext cx="3215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Let’s see what </a:t>
            </a:r>
            <a:r>
              <a:rPr lang="en-US" dirty="0" smtClean="0">
                <a:latin typeface="Comic Sans MS"/>
                <a:cs typeface="Comic Sans MS"/>
              </a:rPr>
              <a:t>happens </a:t>
            </a:r>
            <a:r>
              <a:rPr lang="en-US" dirty="0" smtClean="0">
                <a:latin typeface="Comic Sans MS"/>
                <a:cs typeface="Comic Sans MS"/>
              </a:rPr>
              <a:t>when we click on the green flag.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hold both your hands above the leap motion, the red and green circles will appear and follow your hand movements.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When you pull your hands, the circles will disappear.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Lets try it!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1567" y="17073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happends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hands over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drum, </a:t>
            </a:r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 smtClean="0">
                <a:latin typeface="Comic Sans MS"/>
                <a:cs typeface="Comic Sans MS"/>
              </a:rPr>
              <a:t> change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window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>
                <a:latin typeface="Comic Sans MS"/>
                <a:cs typeface="Comic Sans MS"/>
              </a:rPr>
              <a:t>O</a:t>
            </a:r>
            <a:r>
              <a:rPr lang="nl-NL" dirty="0" smtClean="0">
                <a:latin typeface="Comic Sans MS"/>
                <a:cs typeface="Comic Sans MS"/>
              </a:rPr>
              <a:t>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right,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scripts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It </a:t>
            </a:r>
            <a:r>
              <a:rPr lang="nl-NL" dirty="0" err="1" smtClean="0">
                <a:latin typeface="Comic Sans MS"/>
                <a:cs typeface="Comic Sans MS"/>
              </a:rPr>
              <a:t>only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contains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starting</a:t>
            </a:r>
            <a:r>
              <a:rPr lang="nl-NL" dirty="0" smtClean="0">
                <a:latin typeface="Comic Sans MS"/>
                <a:cs typeface="Comic Sans MS"/>
              </a:rPr>
              <a:t> block. </a:t>
            </a:r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happen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we run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really</a:t>
            </a:r>
            <a:r>
              <a:rPr lang="nl-NL" dirty="0" smtClean="0">
                <a:latin typeface="Comic Sans MS"/>
                <a:cs typeface="Comic Sans MS"/>
              </a:rPr>
              <a:t> drum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hands.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6" y="1313609"/>
            <a:ext cx="1813306" cy="8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5" y="3797423"/>
            <a:ext cx="1663700" cy="1905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02" y="1462907"/>
            <a:ext cx="1587500" cy="120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First,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</a:t>
            </a:r>
            <a:r>
              <a:rPr lang="nl-NL" dirty="0" err="1" smtClean="0">
                <a:latin typeface="Comic Sans MS"/>
                <a:cs typeface="Comic Sans MS"/>
              </a:rPr>
              <a:t>keeps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repeating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itself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area,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start-block.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part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instruction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checks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hand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For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if-than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-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onto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drop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inside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59401" y="1910594"/>
            <a:ext cx="1193800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1"/>
          <p:cNvSpPr/>
          <p:nvPr/>
        </p:nvSpPr>
        <p:spPr>
          <a:xfrm>
            <a:off x="5473700" y="4539494"/>
            <a:ext cx="1320799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40" y="3935839"/>
            <a:ext cx="4009422" cy="163735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406890"/>
            <a:ext cx="24765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determines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is ‘</a:t>
            </a:r>
            <a:r>
              <a:rPr lang="nl-NL" dirty="0" err="1" smtClean="0">
                <a:latin typeface="Comic Sans MS"/>
                <a:cs typeface="Comic Sans MS"/>
              </a:rPr>
              <a:t>touched</a:t>
            </a:r>
            <a:r>
              <a:rPr lang="nl-NL" dirty="0" smtClean="0">
                <a:latin typeface="Comic Sans MS"/>
                <a:cs typeface="Comic Sans MS"/>
              </a:rPr>
              <a:t>’. We want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true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hand1 or hand2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start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an</a:t>
            </a:r>
            <a:r>
              <a:rPr lang="nl-NL" dirty="0" smtClean="0">
                <a:latin typeface="Comic Sans MS"/>
                <a:cs typeface="Comic Sans MS"/>
              </a:rPr>
              <a:t> or-block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Operators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’-block.	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two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diamond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shaped</a:t>
            </a:r>
            <a:r>
              <a:rPr lang="nl-NL" dirty="0" smtClean="0">
                <a:latin typeface="Comic Sans MS"/>
                <a:cs typeface="Comic Sans MS"/>
              </a:rPr>
              <a:t> area </a:t>
            </a:r>
            <a:r>
              <a:rPr lang="nl-NL" dirty="0" err="1" smtClean="0">
                <a:latin typeface="Comic Sans MS"/>
                <a:cs typeface="Comic Sans MS"/>
              </a:rPr>
              <a:t>within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’-block.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arrow</a:t>
            </a:r>
            <a:r>
              <a:rPr lang="nl-NL" dirty="0" smtClean="0">
                <a:latin typeface="Comic Sans MS"/>
                <a:cs typeface="Comic Sans MS"/>
              </a:rPr>
              <a:t>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first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second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2198047"/>
            <a:ext cx="1193800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1"/>
          <p:cNvSpPr/>
          <p:nvPr/>
        </p:nvSpPr>
        <p:spPr>
          <a:xfrm>
            <a:off x="5462209" y="4621325"/>
            <a:ext cx="3008691" cy="49677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04" y="2381592"/>
            <a:ext cx="4061901" cy="1805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053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want the drum to make some sound </a:t>
            </a:r>
            <a:r>
              <a:rPr lang="en-US" dirty="0" err="1" smtClean="0">
                <a:latin typeface="Comic Sans MS"/>
                <a:cs typeface="Comic Sans MS"/>
              </a:rPr>
              <a:t>whem</a:t>
            </a:r>
            <a:r>
              <a:rPr lang="en-US" dirty="0" smtClean="0">
                <a:latin typeface="Comic Sans MS"/>
                <a:cs typeface="Comic Sans MS"/>
              </a:rPr>
              <a:t> we touch 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‘Sound’, en then drag the </a:t>
            </a:r>
            <a:r>
              <a:rPr lang="en-US" dirty="0">
                <a:latin typeface="Comic Sans MS"/>
                <a:cs typeface="Comic Sans MS"/>
              </a:rPr>
              <a:t>‘</a:t>
            </a:r>
            <a:r>
              <a:rPr lang="en-US" dirty="0">
                <a:solidFill>
                  <a:srgbClr val="AC18B9"/>
                </a:solidFill>
                <a:latin typeface="Comic Sans MS"/>
                <a:cs typeface="Comic Sans MS"/>
              </a:rPr>
              <a:t>play drum  for - beats</a:t>
            </a:r>
            <a:r>
              <a:rPr lang="en-US" dirty="0" smtClean="0">
                <a:latin typeface="Comic Sans MS"/>
                <a:cs typeface="Comic Sans MS"/>
              </a:rPr>
              <a:t>’ into ‘if – then’ block. Click the first arrow and select a sound of your </a:t>
            </a:r>
            <a:r>
              <a:rPr lang="en-US" dirty="0" err="1" smtClean="0">
                <a:latin typeface="Comic Sans MS"/>
                <a:cs typeface="Comic Sans MS"/>
              </a:rPr>
              <a:t>choise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Try and click on the green flag, and see what </a:t>
            </a:r>
            <a:r>
              <a:rPr lang="en-US" dirty="0" err="1" smtClean="0">
                <a:latin typeface="Comic Sans MS"/>
                <a:cs typeface="Comic Sans MS"/>
              </a:rPr>
              <a:t>happends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move a hand towards the drum, the drum starts. If you move your hand away from the drum, the sound continues. That</a:t>
            </a:r>
            <a:r>
              <a:rPr lang="uk-UA" dirty="0" smtClean="0">
                <a:latin typeface="Comic Sans MS"/>
                <a:cs typeface="Comic Sans MS"/>
              </a:rPr>
              <a:t>’</a:t>
            </a:r>
            <a:r>
              <a:rPr lang="en-US" dirty="0" smtClean="0">
                <a:latin typeface="Comic Sans MS"/>
                <a:cs typeface="Comic Sans MS"/>
              </a:rPr>
              <a:t>s not good. Let’s fix this!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8" y="3328347"/>
            <a:ext cx="2589591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81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51" y="2306209"/>
            <a:ext cx="4219339" cy="2036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87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only want the drum to make sound if we touch it.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We can make the program wait until both hands are not touching the drum anymore, before it starts checking again.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’- block underneath the ‘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play drum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 we will create the condition that checks that the drum is not touched by both hands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9" y="3468047"/>
            <a:ext cx="1319592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2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1018</Words>
  <Application>Microsoft Macintosh PowerPoint</Application>
  <PresentationFormat>On-screen Show (4:3)</PresentationFormat>
  <Paragraphs>137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Programming Bongo Drum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136</cp:revision>
  <dcterms:created xsi:type="dcterms:W3CDTF">2012-11-17T11:43:16Z</dcterms:created>
  <dcterms:modified xsi:type="dcterms:W3CDTF">2015-10-21T20:17:25Z</dcterms:modified>
  <cp:category/>
</cp:coreProperties>
</file>