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554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9554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47160" y="39636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5544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95544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481200"/>
            <a:ext cx="955440" cy="7621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481200"/>
            <a:ext cx="955440" cy="762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955440" cy="45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5544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955440" cy="452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47160" y="39636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9554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554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9554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47160" y="39636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5544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95544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481200"/>
            <a:ext cx="955440" cy="7621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481200"/>
            <a:ext cx="955440" cy="762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5544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452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47160" y="39636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620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955440" cy="215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880" y="6209280"/>
            <a:ext cx="1453680" cy="5108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544800" y="6344280"/>
            <a:ext cx="237564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devoxx4kids.com</a:t>
            </a:r>
            <a:endParaRPr/>
          </a:p>
        </p:txBody>
      </p:sp>
      <p:sp>
        <p:nvSpPr>
          <p:cNvPr id="2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880" y="6209280"/>
            <a:ext cx="1453680" cy="5108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544800" y="6344280"/>
            <a:ext cx="237564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devoxx4kids.com</a:t>
            </a:r>
            <a:endParaRPr/>
          </a:p>
        </p:txBody>
      </p:sp>
      <p:sp>
        <p:nvSpPr>
          <p:cNvPr id="41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955440" cy="4524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461240" y="1600200"/>
            <a:ext cx="955440" cy="4524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85520" y="714600"/>
            <a:ext cx="1864800" cy="544680"/>
          </a:xfrm>
          <a:prstGeom prst="rect">
            <a:avLst/>
          </a:prstGeom>
          <a:ln>
            <a:noFill/>
          </a:ln>
        </p:spPr>
      </p:pic>
      <p:pic>
        <p:nvPicPr>
          <p:cNvPr id="8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28240" y="1260720"/>
            <a:ext cx="1179360" cy="1336320"/>
          </a:xfrm>
          <a:prstGeom prst="rect">
            <a:avLst/>
          </a:prstGeom>
          <a:ln>
            <a:noFill/>
          </a:ln>
        </p:spPr>
      </p:pic>
      <p:pic>
        <p:nvPicPr>
          <p:cNvPr id="81" name="image3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44200" y="1610640"/>
            <a:ext cx="1953720" cy="877320"/>
          </a:xfrm>
          <a:prstGeom prst="rect">
            <a:avLst/>
          </a:prstGeom>
          <a:ln w="1260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695760" y="1044720"/>
            <a:ext cx="1376280" cy="1003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3a426"/>
                </a:solidFill>
                <a:latin typeface="Verdana"/>
              </a:rPr>
              <a:t>+</a:t>
            </a:r>
            <a:r>
              <a:rPr lang="en-US" sz="6000">
                <a:solidFill>
                  <a:srgbClr val="f3a426"/>
                </a:solidFill>
                <a:latin typeface="Verdana"/>
              </a:rPr>
              <a:t>  </a:t>
            </a:r>
            <a:endParaRPr/>
          </a:p>
        </p:txBody>
      </p:sp>
      <p:pic>
        <p:nvPicPr>
          <p:cNvPr id="83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32520" y="626760"/>
            <a:ext cx="2344680" cy="9082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60120" y="3090600"/>
            <a:ext cx="8766360" cy="1429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3a426"/>
                </a:solidFill>
                <a:latin typeface="Calibri"/>
              </a:rPr>
              <a:t>Assignment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3a426"/>
                </a:solidFill>
                <a:latin typeface="Calibri"/>
              </a:rPr>
              <a:t>Balloon Pop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32080" y="1417320"/>
            <a:ext cx="3506040" cy="44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The goal of 'Balloon Pop' is to pop the blue balloons.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Popping a blue balloon will give you 1 point, popping another color will result in 2 penalty points.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The red marker will pop the balloons and is moved by your hand with the leap motion.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To start making this game open 'BalloonPop.sb2'.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23360" y="1291320"/>
            <a:ext cx="5052240" cy="392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32080" y="1417320"/>
            <a:ext cx="3506040" cy="44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We're going to move a sprite on the screen with the leap motion.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Choose a sprite or make one your self. We are going to use the sprite to pop the balloons.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In the screenshot on the right you see a red dot we created our self.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Let the sprite move with the leap motion when you start the program (click the green flag).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655344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BC8C92B1-C411-4BFE-A7A2-F6CBEFE10ED8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312444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880" y="1280160"/>
            <a:ext cx="4332960" cy="474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32080" y="1417320"/>
            <a:ext cx="3506040" cy="44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Add a balloon sprite.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Let the balloon move up when the program is started.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Try to make the speed the balloon rises a bit more random.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When the balloon is at the top of the screen the balloon should disappear. Try to change the start position of the balloon at the bottom of the screen. 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655344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48DF4E2A-664D-4AEE-8932-73BE6D1EA249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312444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97" name="Afbeelding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02160" y="1598760"/>
            <a:ext cx="3034080" cy="1472040"/>
          </a:xfrm>
          <a:prstGeom prst="rect">
            <a:avLst/>
          </a:prstGeom>
          <a:ln>
            <a:noFill/>
          </a:ln>
        </p:spPr>
      </p:pic>
      <p:pic>
        <p:nvPicPr>
          <p:cNvPr id="98" name="Afbeelding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76960" y="3212640"/>
            <a:ext cx="4151880" cy="1383120"/>
          </a:xfrm>
          <a:prstGeom prst="rect">
            <a:avLst/>
          </a:prstGeom>
          <a:ln>
            <a:noFill/>
          </a:ln>
        </p:spPr>
      </p:pic>
      <p:pic>
        <p:nvPicPr>
          <p:cNvPr id="99" name="Afbeelding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458960" y="4955400"/>
            <a:ext cx="4405680" cy="49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32080" y="1417320"/>
            <a:ext cx="3506040" cy="44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We need more balloons!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With the following change 100 balloons will start.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When the red dot hits the balloon, the balloon should disappear and make a 'pop' sound.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655344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E74A8E2E-2869-4163-B77D-F389FF0A1B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312444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04" name="Afbeelding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40000" y="1391040"/>
            <a:ext cx="4854240" cy="2951280"/>
          </a:xfrm>
          <a:prstGeom prst="rect">
            <a:avLst/>
          </a:prstGeom>
          <a:ln>
            <a:noFill/>
          </a:ln>
        </p:spPr>
      </p:pic>
      <p:pic>
        <p:nvPicPr>
          <p:cNvPr id="105" name="Afbeelding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40360" y="4434120"/>
            <a:ext cx="2770920" cy="178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32080" y="1417320"/>
            <a:ext cx="3506040" cy="44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The balloons that arrive at the top of the screen and didn't pop should disappear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With the following code the size and color is random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655344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2987109C-3E5D-4861-BEF6-72FF38E2E553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312444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10" name="Afbeelding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08560" y="1391400"/>
            <a:ext cx="3179160" cy="2621880"/>
          </a:xfrm>
          <a:prstGeom prst="rect">
            <a:avLst/>
          </a:prstGeom>
          <a:ln>
            <a:noFill/>
          </a:ln>
        </p:spPr>
      </p:pic>
      <p:pic>
        <p:nvPicPr>
          <p:cNvPr id="111" name="Afbeelding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08200" y="4198680"/>
            <a:ext cx="4456800" cy="135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32080" y="1417320"/>
            <a:ext cx="3506040" cy="443376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3"/>
          <p:cNvSpPr/>
          <p:nvPr/>
        </p:nvSpPr>
        <p:spPr>
          <a:xfrm>
            <a:off x="655344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840A5F78-977A-4E67-A21B-D340693C58FD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312444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16" name="Afbeelding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85880" y="1277280"/>
            <a:ext cx="4332960" cy="3369960"/>
          </a:xfrm>
          <a:prstGeom prst="rect">
            <a:avLst/>
          </a:prstGeom>
          <a:ln>
            <a:noFill/>
          </a:ln>
        </p:spPr>
      </p:pic>
      <p:pic>
        <p:nvPicPr>
          <p:cNvPr id="117" name="Afbeelding 1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4680" y="4586040"/>
            <a:ext cx="2437200" cy="1497600"/>
          </a:xfrm>
          <a:prstGeom prst="rect">
            <a:avLst/>
          </a:prstGeom>
          <a:ln>
            <a:noFill/>
          </a:ln>
        </p:spPr>
      </p:pic>
      <p:pic>
        <p:nvPicPr>
          <p:cNvPr id="118" name="Afbeelding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2040" y="3616560"/>
            <a:ext cx="507600" cy="639000"/>
          </a:xfrm>
          <a:prstGeom prst="rect">
            <a:avLst/>
          </a:prstGeom>
          <a:ln>
            <a:noFill/>
          </a:ln>
        </p:spPr>
      </p:pic>
      <p:pic>
        <p:nvPicPr>
          <p:cNvPr id="119" name="Afbeelding 1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652760" y="3555720"/>
            <a:ext cx="604440" cy="713880"/>
          </a:xfrm>
          <a:prstGeom prst="rect">
            <a:avLst/>
          </a:prstGeom>
          <a:ln>
            <a:noFill/>
          </a:ln>
        </p:spPr>
      </p:pic>
      <p:pic>
        <p:nvPicPr>
          <p:cNvPr id="120" name="Afbeelding 1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258280" y="3580200"/>
            <a:ext cx="563400" cy="695520"/>
          </a:xfrm>
          <a:prstGeom prst="rect">
            <a:avLst/>
          </a:prstGeom>
          <a:ln>
            <a:noFill/>
          </a:ln>
        </p:spPr>
      </p:pic>
      <p:sp>
        <p:nvSpPr>
          <p:cNvPr id="121" name="CustomShape 5"/>
          <p:cNvSpPr/>
          <p:nvPr/>
        </p:nvSpPr>
        <p:spPr>
          <a:xfrm>
            <a:off x="444600" y="4272840"/>
            <a:ext cx="9637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 Point</a:t>
            </a:r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1629000" y="4266360"/>
            <a:ext cx="12762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-2 Points</a:t>
            </a:r>
            <a:endParaRPr/>
          </a:p>
        </p:txBody>
      </p:sp>
      <p:sp>
        <p:nvSpPr>
          <p:cNvPr id="123" name="CustomShape 7"/>
          <p:cNvSpPr/>
          <p:nvPr/>
        </p:nvSpPr>
        <p:spPr>
          <a:xfrm>
            <a:off x="333000" y="1425240"/>
            <a:ext cx="3762360" cy="228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Counting points!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Make a data element with the name 'score'.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The score will be visible on the screen, with the following code the score will start at 0</a:t>
            </a:r>
            <a:endParaRPr/>
          </a:p>
        </p:txBody>
      </p:sp>
      <p:sp>
        <p:nvSpPr>
          <p:cNvPr id="124" name="CustomShape 8"/>
          <p:cNvSpPr/>
          <p:nvPr/>
        </p:nvSpPr>
        <p:spPr>
          <a:xfrm>
            <a:off x="3926880" y="5008680"/>
            <a:ext cx="467028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Balloon pop game is almost ready!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Lets implement counting the points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32080" y="1417320"/>
            <a:ext cx="3506040" cy="44337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3"/>
          <p:cNvSpPr/>
          <p:nvPr/>
        </p:nvSpPr>
        <p:spPr>
          <a:xfrm>
            <a:off x="655344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07BB603A-4E1E-417B-8910-686141B283E8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312444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29" name="Afbeelding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7880" y="1533600"/>
            <a:ext cx="1014840" cy="178956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1458720" y="1578960"/>
            <a:ext cx="469548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Lets set a nice background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1567080" y="2377440"/>
            <a:ext cx="26247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There is enough choice</a:t>
            </a:r>
            <a:endParaRPr/>
          </a:p>
        </p:txBody>
      </p:sp>
      <p:pic>
        <p:nvPicPr>
          <p:cNvPr id="132" name="Afbeelding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2400" y="2428560"/>
            <a:ext cx="3793320" cy="2898720"/>
          </a:xfrm>
          <a:prstGeom prst="rect">
            <a:avLst/>
          </a:prstGeom>
          <a:ln>
            <a:noFill/>
          </a:ln>
        </p:spPr>
      </p:pic>
      <p:sp>
        <p:nvSpPr>
          <p:cNvPr id="133" name="CustomShape 7"/>
          <p:cNvSpPr/>
          <p:nvPr/>
        </p:nvSpPr>
        <p:spPr>
          <a:xfrm>
            <a:off x="49320" y="3835800"/>
            <a:ext cx="4840200" cy="2558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Finished?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What things do you like to add to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make the game more fun or more difficult.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Think about things like: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Comic Sans MS"/>
              </a:rPr>
              <a:t>Smaller balloons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>
                <a:solidFill>
                  <a:srgbClr val="000000"/>
                </a:solidFill>
                <a:latin typeface="Comic Sans MS"/>
              </a:rPr>
              <a:t>Speed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>
                <a:solidFill>
                  <a:srgbClr val="000000"/>
                </a:solidFill>
                <a:latin typeface="Comic Sans MS"/>
              </a:rPr>
              <a:t>Sideways movement of the balloons.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190760" y="5259600"/>
            <a:ext cx="573120" cy="10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