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devoxx4kids.com</a:t>
            </a:r>
            <a:endParaRPr dirty="0"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pic>
        <p:nvPicPr>
          <p:cNvPr id="41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devoxx4kids.com</a:t>
            </a:r>
            <a:endParaRPr dirty="0"/>
          </a:p>
        </p:txBody>
      </p:sp>
      <p:sp>
        <p:nvSpPr>
          <p:cNvPr id="43" name="Line 4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pic>
        <p:nvPicPr>
          <p:cNvPr id="79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2133360" y="86760"/>
            <a:ext cx="4876920" cy="17164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06920" y="6356520"/>
            <a:ext cx="2895120" cy="3646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3"/>
          <p:cNvSpPr/>
          <p:nvPr/>
        </p:nvSpPr>
        <p:spPr>
          <a:xfrm>
            <a:off x="3459960" y="6356520"/>
            <a:ext cx="23547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www.devoxx4kids.com</a:t>
            </a:r>
            <a:endParaRPr dirty="0"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520" y="714600"/>
            <a:ext cx="1865880" cy="545760"/>
          </a:xfrm>
          <a:prstGeom prst="rect">
            <a:avLst/>
          </a:prstGeom>
          <a:ln>
            <a:noFill/>
          </a:ln>
        </p:spPr>
      </p:pic>
      <p:pic>
        <p:nvPicPr>
          <p:cNvPr id="11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28240" y="1260720"/>
            <a:ext cx="1180440" cy="1337400"/>
          </a:xfrm>
          <a:prstGeom prst="rect">
            <a:avLst/>
          </a:prstGeom>
          <a:ln>
            <a:noFill/>
          </a:ln>
        </p:spPr>
      </p:pic>
      <p:pic>
        <p:nvPicPr>
          <p:cNvPr id="119" name="image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344200" y="1610640"/>
            <a:ext cx="1954800" cy="878400"/>
          </a:xfrm>
          <a:prstGeom prst="rect">
            <a:avLst/>
          </a:prstGeom>
          <a:ln w="1260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695760" y="1044720"/>
            <a:ext cx="137736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 dirty="0">
                <a:solidFill>
                  <a:srgbClr val="F3A426"/>
                </a:solidFill>
                <a:latin typeface="Verdana"/>
              </a:rPr>
              <a:t>  </a:t>
            </a:r>
            <a:endParaRPr dirty="0"/>
          </a:p>
        </p:txBody>
      </p:sp>
      <p:pic>
        <p:nvPicPr>
          <p:cNvPr id="121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32520" y="626760"/>
            <a:ext cx="2345760" cy="9093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120" y="3090600"/>
            <a:ext cx="8767440" cy="1431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800" b="1" dirty="0">
                <a:solidFill>
                  <a:srgbClr val="F3A426"/>
                </a:solidFill>
                <a:latin typeface="Calibri"/>
              </a:rPr>
              <a:t>Assignment 1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1.9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At 'rotation style' choose the double direction arrow.</a:t>
            </a:r>
            <a:endParaRPr dirty="0"/>
          </a:p>
        </p:txBody>
      </p:sp>
      <p:pic>
        <p:nvPicPr>
          <p:cNvPr id="149" name="Picture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0" y="1554480"/>
            <a:ext cx="4906800" cy="22629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7132320" y="2377440"/>
            <a:ext cx="365760" cy="4107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79646"/>
            </a:solidFill>
            <a:round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1.10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the green flag at the stage area and press the 'right arrow' and 'left arrow' to move the sprite.</a:t>
            </a:r>
            <a:endParaRPr dirty="0"/>
          </a:p>
        </p:txBody>
      </p:sp>
      <p:sp>
        <p:nvSpPr>
          <p:cNvPr id="153" name="CustomShape 3"/>
          <p:cNvSpPr/>
          <p:nvPr/>
        </p:nvSpPr>
        <p:spPr>
          <a:xfrm>
            <a:off x="7132320" y="2377440"/>
            <a:ext cx="365760" cy="4107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79646"/>
            </a:solidFill>
            <a:round/>
          </a:ln>
        </p:spPr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040" y="2194560"/>
            <a:ext cx="6637680" cy="385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1.11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Now try to add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so the sprite moves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- 10 steps up when pressing the 'up arrow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- 10 steps down when pressing the 'down arrow'</a:t>
            </a:r>
            <a:endParaRPr dirty="0"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040" y="2468880"/>
            <a:ext cx="5997600" cy="348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1.1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We will start with a new project.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At the menu choose 'File' &gt; 'New' </a:t>
            </a:r>
            <a:endParaRPr dirty="0"/>
          </a:p>
        </p:txBody>
      </p:sp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3566160" y="1645920"/>
            <a:ext cx="544752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1.2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on the ‘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when space key pressed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to the script area.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4084560" y="1463040"/>
            <a:ext cx="4693680" cy="361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1.3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532080" y="1722600"/>
            <a:ext cx="3507120" cy="412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Click on 'space' and choose 'right arrow'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680" y="1722600"/>
            <a:ext cx="4869000" cy="321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1.4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360720" y="1668960"/>
            <a:ext cx="32292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on the ‘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Motion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point in direction 90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on the script area and attach it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underneath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the other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4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3985560" y="1645920"/>
            <a:ext cx="4518360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1.5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360720" y="1668960"/>
            <a:ext cx="3229200" cy="31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move 10 steps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on the script area and attach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underneath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to the other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When pressing the right arrow key our sprite will move 10 steps to the right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7" name="Picture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0" y="1668960"/>
            <a:ext cx="4762080" cy="317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1.6</a:t>
            </a:r>
            <a:endParaRPr dirty="0"/>
          </a:p>
        </p:txBody>
      </p:sp>
      <p:sp>
        <p:nvSpPr>
          <p:cNvPr id="139" name="CustomShape 2"/>
          <p:cNvSpPr/>
          <p:nvPr/>
        </p:nvSpPr>
        <p:spPr>
          <a:xfrm>
            <a:off x="360720" y="1668960"/>
            <a:ext cx="3229200" cy="420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We also want to move the sprite to the left.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Open the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‘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when space key pressed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to the script area.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on 'space' and choose 'right arrow'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0" name="Picture 139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680" y="1645920"/>
            <a:ext cx="5455440" cy="376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1.7</a:t>
            </a: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272160" y="1457640"/>
            <a:ext cx="3096000" cy="45778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Open the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‘</a:t>
            </a:r>
            <a:r>
              <a:rPr lang="en-US" dirty="0" smtClean="0">
                <a:solidFill>
                  <a:srgbClr val="3750CE"/>
                </a:solidFill>
                <a:latin typeface="Comic Sans MS"/>
              </a:rPr>
              <a:t>Motion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 building blocks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point in direction 90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on the script area and attach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underneath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to the other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on '90' and select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'(-90</a:t>
            </a:r>
            <a:r>
              <a:rPr lang="en-US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mtClean="0">
                <a:solidFill>
                  <a:srgbClr val="000000"/>
                </a:solidFill>
                <a:latin typeface="Comic Sans MS"/>
              </a:rPr>
              <a:t>left'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Drag the ‘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move 10 steps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on the script area and attach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underneath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to the other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building blocks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1737360"/>
            <a:ext cx="4640400" cy="358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F3A426"/>
                </a:solidFill>
                <a:latin typeface="Verdana"/>
              </a:rPr>
              <a:t>Assignment 1.8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Now we need to make sure the sprite is turning correct.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Click the blue 'I' icon at the top left of the sprite in the sprite area.</a:t>
            </a:r>
            <a:endParaRPr dirty="0"/>
          </a:p>
        </p:txBody>
      </p:sp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0" y="1554480"/>
            <a:ext cx="4830840" cy="215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Gijs Sijpesteijn</cp:lastModifiedBy>
  <cp:revision>3</cp:revision>
  <dcterms:modified xsi:type="dcterms:W3CDTF">2015-10-21T18:09:40Z</dcterms:modified>
</cp:coreProperties>
</file>