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65840" cy="45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7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65840" cy="45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7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880" y="6209280"/>
            <a:ext cx="1453320" cy="510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544800" y="6344280"/>
            <a:ext cx="2375280" cy="36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2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880" y="6209280"/>
            <a:ext cx="1453320" cy="5104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44800" y="6344280"/>
            <a:ext cx="2375280" cy="36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41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5840" cy="4524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5520" y="714600"/>
            <a:ext cx="1864440" cy="54432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28240" y="1260720"/>
            <a:ext cx="1179000" cy="1335960"/>
          </a:xfrm>
          <a:prstGeom prst="rect">
            <a:avLst/>
          </a:prstGeom>
          <a:ln>
            <a:noFill/>
          </a:ln>
        </p:spPr>
      </p:pic>
      <p:pic>
        <p:nvPicPr>
          <p:cNvPr id="81" name="image3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44200" y="1610640"/>
            <a:ext cx="1953360" cy="87696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695760" y="1044720"/>
            <a:ext cx="1375920" cy="100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3a426"/>
                </a:solidFill>
                <a:latin typeface="Verdana"/>
              </a:rPr>
              <a:t>+</a:t>
            </a:r>
            <a:r>
              <a:rPr lang="en-US" sz="6000">
                <a:solidFill>
                  <a:srgbClr val="f3a426"/>
                </a:solidFill>
                <a:latin typeface="Verdana"/>
              </a:rPr>
              <a:t>  </a:t>
            </a:r>
            <a:endParaRPr/>
          </a:p>
        </p:txBody>
      </p:sp>
      <p:pic>
        <p:nvPicPr>
          <p:cNvPr id="83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32520" y="626760"/>
            <a:ext cx="2344320" cy="907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60120" y="3090600"/>
            <a:ext cx="8766000" cy="1429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3a426"/>
                </a:solidFill>
                <a:latin typeface="Calibri"/>
              </a:rPr>
              <a:t>Assignment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3a426"/>
                </a:solidFill>
                <a:latin typeface="Calibri"/>
              </a:rPr>
              <a:t>Balloon Pop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goal of 'Balloon Pop' is to pop the blue balloons.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Popping a blue balloon will give you 1 point, popping another color will result in 2 penalty points.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red marker will pop the balloons and is moved by your hand with the leap motion.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To start making this game open 'BalloonPop.sb2'.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1291320"/>
            <a:ext cx="5051880" cy="392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We're going to move a sprite on the screen with the leap motion.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Choose a sprite or make one your self. We are going to use the sprite to pop the balloons.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In the screenshot on the right you see a red dot we created our self.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Let the sprite move with the leap motion when you start the program (click the green flag).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70C198B1-ACCA-40D4-9D02-4DE0752EE55E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3280" y="1178640"/>
            <a:ext cx="4676400" cy="32104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4646880"/>
            <a:ext cx="2232360" cy="118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Add a balloon sprite.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Let the balloon move up when the program is started.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Try to make the speed the balloon rises a bit more random.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When the balloon is at the top of the screen the balloon should disappear. Try to change the start position of the balloon at the bottom of the screen. 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B992C2AB-B92D-45FD-9B0B-83ABD2913D25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1103040"/>
            <a:ext cx="1920240" cy="14050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4800" y="2680560"/>
            <a:ext cx="3116160" cy="151704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9920" y="4389120"/>
            <a:ext cx="361188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 need more balloons!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With the following change 100 balloons will start.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When the red dot hits the balloon, the balloon should hide and make a 'pop' sound.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307EA8FA-32C2-46D2-9155-C801922B1BF7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936720"/>
            <a:ext cx="3200400" cy="30279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360" y="4081680"/>
            <a:ext cx="2579760" cy="18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balloons that arrive at the top of the screen and didn't pop should disappear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With the following code the size and color is random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C35C3908-5709-4622-8481-767E091689EE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9120" y="1155600"/>
            <a:ext cx="2511720" cy="30506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04600" y="4389120"/>
            <a:ext cx="3997440" cy="10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975CE56C-AA33-4FE0-8824-93B91DFDAEC4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17" name="Afbeelding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040" y="3616560"/>
            <a:ext cx="507240" cy="638640"/>
          </a:xfrm>
          <a:prstGeom prst="rect">
            <a:avLst/>
          </a:prstGeom>
          <a:ln>
            <a:noFill/>
          </a:ln>
        </p:spPr>
      </p:pic>
      <p:pic>
        <p:nvPicPr>
          <p:cNvPr id="118" name="Afbeelding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2760" y="3555720"/>
            <a:ext cx="604080" cy="713520"/>
          </a:xfrm>
          <a:prstGeom prst="rect">
            <a:avLst/>
          </a:prstGeom>
          <a:ln>
            <a:noFill/>
          </a:ln>
        </p:spPr>
      </p:pic>
      <p:pic>
        <p:nvPicPr>
          <p:cNvPr id="119" name="Afbeelding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58280" y="3580200"/>
            <a:ext cx="563040" cy="695160"/>
          </a:xfrm>
          <a:prstGeom prst="rect">
            <a:avLst/>
          </a:prstGeom>
          <a:ln>
            <a:noFill/>
          </a:ln>
        </p:spPr>
      </p:pic>
      <p:sp>
        <p:nvSpPr>
          <p:cNvPr id="120" name="CustomShape 5"/>
          <p:cNvSpPr/>
          <p:nvPr/>
        </p:nvSpPr>
        <p:spPr>
          <a:xfrm>
            <a:off x="444600" y="4272840"/>
            <a:ext cx="963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 Point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1629000" y="4266360"/>
            <a:ext cx="127584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-2 Points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333000" y="1425240"/>
            <a:ext cx="3762000" cy="22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Counting points!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Make a variable Data element with the name 'score'.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The score will be visible on the screen, with the following code the score will start at 0</a:t>
            </a:r>
            <a:endParaRPr/>
          </a:p>
        </p:txBody>
      </p:sp>
      <p:sp>
        <p:nvSpPr>
          <p:cNvPr id="123" name="CustomShape 8"/>
          <p:cNvSpPr/>
          <p:nvPr/>
        </p:nvSpPr>
        <p:spPr>
          <a:xfrm>
            <a:off x="3926880" y="5008680"/>
            <a:ext cx="4669920" cy="912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Balloon pop game is almost ready!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Lets implement counting the points when the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is hit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76000" y="1097280"/>
            <a:ext cx="3230640" cy="33634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93200" y="4591440"/>
            <a:ext cx="250488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E6210843-E420-4486-B76C-21B8ED3D6367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1458720" y="1578960"/>
            <a:ext cx="469512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Lets set a nice background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1567080" y="2377440"/>
            <a:ext cx="26244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There is enough choice</a:t>
            </a:r>
            <a:endParaRPr/>
          </a:p>
        </p:txBody>
      </p:sp>
      <p:pic>
        <p:nvPicPr>
          <p:cNvPr id="132" name="Afbeelding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2400" y="2428560"/>
            <a:ext cx="3792960" cy="289836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49320" y="3835800"/>
            <a:ext cx="4839840" cy="255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Finished?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What things do you like to add to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make the game more fun or more difficult.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Think about things like: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Smaller balloons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Speed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Sideways movement of the balloons.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190760" y="5259600"/>
            <a:ext cx="572760" cy="10951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03280" y="1531800"/>
            <a:ext cx="959760" cy="18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