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0" r:id="rId5"/>
    <p:sldId id="259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3850CE"/>
    <a:srgbClr val="AC1AB9"/>
    <a:srgbClr val="EA6800"/>
    <a:srgbClr val="DA9B00"/>
    <a:srgbClr val="1F91DE"/>
    <a:srgbClr val="501189"/>
    <a:srgbClr val="3850CC"/>
    <a:srgbClr val="1F90DB"/>
    <a:srgbClr val="763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9" autoAdjust="0"/>
  </p:normalViewPr>
  <p:slideViewPr>
    <p:cSldViewPr snapToGrid="0" snapToObjects="1"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Basketbal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Bij deze opdracht moet je een spel verder afmaken.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Hiervoor moet je het project </a:t>
            </a:r>
            <a:r>
              <a:rPr lang="nl-NL" dirty="0">
                <a:latin typeface="Comic Sans MS"/>
                <a:cs typeface="Comic Sans MS"/>
              </a:rPr>
              <a:t>‘Basketball.sb2’ </a:t>
            </a:r>
            <a:r>
              <a:rPr lang="nl-NL" dirty="0" smtClean="0">
                <a:latin typeface="Comic Sans MS"/>
                <a:cs typeface="Comic Sans MS"/>
              </a:rPr>
              <a:t>openen.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Dat doe je door in het menu te kiezen voor: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Bestand-&gt;Open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 kies dan </a:t>
            </a:r>
            <a:r>
              <a:rPr lang="nl-NL" dirty="0">
                <a:latin typeface="Comic Sans MS"/>
                <a:cs typeface="Comic Sans MS"/>
              </a:rPr>
              <a:t>‘</a:t>
            </a:r>
            <a:r>
              <a:rPr lang="nl-NL" dirty="0" smtClean="0">
                <a:latin typeface="Comic Sans MS"/>
                <a:cs typeface="Comic Sans MS"/>
              </a:rPr>
              <a:t>Basketball.sb2</a:t>
            </a:r>
            <a:r>
              <a:rPr lang="nl-NL" dirty="0" smtClean="0">
                <a:latin typeface="Comic Sans MS"/>
                <a:cs typeface="Comic Sans MS"/>
              </a:rPr>
              <a:t>’ 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Picture 2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260457"/>
            <a:ext cx="5408748" cy="32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Je ziet een basketbalveld en een bal.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Jij moet proberen om de </a:t>
            </a:r>
            <a:r>
              <a:rPr lang="nl-NL" dirty="0" smtClean="0">
                <a:latin typeface="Comic Sans MS"/>
                <a:cs typeface="Comic Sans MS"/>
              </a:rPr>
              <a:t>bal met je hand </a:t>
            </a:r>
            <a:r>
              <a:rPr lang="nl-NL" dirty="0" smtClean="0">
                <a:latin typeface="Comic Sans MS"/>
                <a:cs typeface="Comic Sans MS"/>
              </a:rPr>
              <a:t>in de basket te krijgen. Zodra het spel start, begint de bal te bewegen.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Het spel werkt nog niet goed, </a:t>
            </a:r>
            <a:r>
              <a:rPr lang="nl-NL" dirty="0" smtClean="0">
                <a:latin typeface="Comic Sans MS"/>
                <a:cs typeface="Comic Sans MS"/>
              </a:rPr>
              <a:t>want: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Je kunt de bal nog niet vastpakken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Comic Sans MS"/>
                <a:cs typeface="Comic Sans MS"/>
              </a:rPr>
              <a:t>Je kunt nog niet scoren.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9" name="Picture 8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7" y="1869137"/>
            <a:ext cx="4544936" cy="27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9-13 at 15.5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26" y="3459316"/>
            <a:ext cx="5074983" cy="3050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Kijk maar wat er nu gebeurt als je </a:t>
            </a:r>
            <a:r>
              <a:rPr lang="nl-NL" dirty="0" smtClean="0">
                <a:latin typeface="Comic Sans MS"/>
                <a:cs typeface="Comic Sans MS"/>
              </a:rPr>
              <a:t>op de </a:t>
            </a:r>
            <a:r>
              <a:rPr lang="nl-NL" dirty="0" smtClean="0">
                <a:latin typeface="Comic Sans MS"/>
                <a:cs typeface="Comic Sans MS"/>
              </a:rPr>
              <a:t>groene vlag klikt. 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Wanneer je met je hand boven de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beweegt, zie je een blauwe hand op het scherm. Als je je hand dichtdoet, gaat de hand op het scherm ook dicht.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Als je de bal grijpt met je hand, hoor je een geluidje.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7383" y="3654595"/>
            <a:ext cx="452065" cy="28737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78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24" y="2030759"/>
            <a:ext cx="4465345" cy="267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Maar we willen dat je de bal in de basket kunt stoppen.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op de basketbal in het </a:t>
            </a:r>
            <a:r>
              <a:rPr lang="nl-NL" dirty="0" err="1" smtClean="0">
                <a:latin typeface="Comic Sans MS"/>
                <a:cs typeface="Comic Sans MS"/>
              </a:rPr>
              <a:t>sprite</a:t>
            </a:r>
            <a:r>
              <a:rPr lang="nl-NL" dirty="0" smtClean="0">
                <a:latin typeface="Comic Sans MS"/>
                <a:cs typeface="Comic Sans MS"/>
              </a:rPr>
              <a:t> scherm.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Op het programma scherm zie je nu de bouwstenen die de bal besturen.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Bekijk het programma en zoek</a:t>
            </a:r>
          </a:p>
          <a:p>
            <a:r>
              <a:rPr lang="nl-NL" dirty="0">
                <a:latin typeface="Comic Sans MS"/>
                <a:cs typeface="Comic Sans MS"/>
              </a:rPr>
              <a:t>d</a:t>
            </a:r>
            <a:r>
              <a:rPr lang="nl-NL" dirty="0" smtClean="0">
                <a:latin typeface="Comic Sans MS"/>
                <a:cs typeface="Comic Sans MS"/>
              </a:rPr>
              <a:t>e plek waar het geluid wordt afgespeeld wanneer je de bal aanraakt met je hand.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301" y="3580602"/>
            <a:ext cx="4217508" cy="83477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3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16" y="1880947"/>
            <a:ext cx="4726534" cy="2887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gaan</a:t>
            </a:r>
            <a:r>
              <a:rPr lang="nl-NL" dirty="0" smtClean="0">
                <a:latin typeface="Comic Sans MS"/>
                <a:cs typeface="Comic Sans MS"/>
              </a:rPr>
              <a:t> we ervoor zorgen dat we de </a:t>
            </a:r>
            <a:r>
              <a:rPr lang="nl-NL" dirty="0" smtClean="0">
                <a:latin typeface="Comic Sans MS"/>
                <a:cs typeface="Comic Sans MS"/>
              </a:rPr>
              <a:t>basketbal </a:t>
            </a:r>
            <a:r>
              <a:rPr lang="nl-NL" dirty="0" smtClean="0">
                <a:latin typeface="Comic Sans MS"/>
                <a:cs typeface="Comic Sans MS"/>
              </a:rPr>
              <a:t>vast kunnen pakken.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Haal </a:t>
            </a:r>
            <a:r>
              <a:rPr lang="nl-NL" dirty="0" smtClean="0">
                <a:latin typeface="Comic Sans MS"/>
                <a:cs typeface="Comic Sans MS"/>
              </a:rPr>
              <a:t>de bouwsteen die </a:t>
            </a:r>
            <a:r>
              <a:rPr lang="nl-NL" dirty="0" smtClean="0">
                <a:latin typeface="Comic Sans MS"/>
                <a:cs typeface="Comic Sans MS"/>
              </a:rPr>
              <a:t>het geluid afspeelt weg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r>
              <a:rPr lang="nl-NL" dirty="0" smtClean="0">
                <a:latin typeface="Comic Sans MS"/>
                <a:cs typeface="Comic Sans MS"/>
              </a:rPr>
              <a:t>Klik op de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‘Beweging’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bouwstenen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sleep bouwsteen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‘Ga naar x: 0 y: 0’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naar het </a:t>
            </a:r>
            <a:r>
              <a:rPr lang="nl-NL" dirty="0" smtClean="0">
                <a:latin typeface="Comic Sans MS"/>
                <a:cs typeface="Comic Sans MS"/>
              </a:rPr>
              <a:t>programma-veld </a:t>
            </a:r>
            <a:r>
              <a:rPr lang="nl-NL" dirty="0" smtClean="0">
                <a:latin typeface="Comic Sans MS"/>
                <a:cs typeface="Comic Sans MS"/>
              </a:rPr>
              <a:t>op de plek waar net het geluid stond.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‘Meer blokken’ </a:t>
            </a:r>
            <a:r>
              <a:rPr lang="nl-NL" dirty="0">
                <a:latin typeface="Comic Sans MS"/>
                <a:cs typeface="Comic Sans MS"/>
              </a:rPr>
              <a:t>bouwstenen.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</a:t>
            </a:r>
            <a:r>
              <a:rPr lang="nl-NL" dirty="0">
                <a:latin typeface="Comic Sans MS"/>
                <a:cs typeface="Comic Sans MS"/>
              </a:rPr>
              <a:t>dan de bouwsteen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‘Hand-1 X’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naar de opening bij ‘ga naar x’.</a:t>
            </a:r>
          </a:p>
          <a:p>
            <a:r>
              <a:rPr lang="nl-NL" dirty="0" smtClean="0">
                <a:latin typeface="Comic Sans MS"/>
                <a:cs typeface="Comic Sans MS"/>
              </a:rPr>
              <a:t>Sleep daarna bouwsteen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‘Hand-1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Y’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naar de opening bij </a:t>
            </a:r>
            <a:r>
              <a:rPr lang="nl-NL" dirty="0" smtClean="0">
                <a:latin typeface="Comic Sans MS"/>
                <a:cs typeface="Comic Sans MS"/>
              </a:rPr>
              <a:t>‘y’.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784233"/>
            <a:ext cx="2947240" cy="61303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648300" y="5173793"/>
            <a:ext cx="377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het spel. Als </a:t>
            </a:r>
            <a:r>
              <a:rPr lang="nl-NL" dirty="0" smtClean="0">
                <a:latin typeface="Comic Sans MS"/>
                <a:cs typeface="Comic Sans MS"/>
              </a:rPr>
              <a:t>alles goed is </a:t>
            </a:r>
            <a:r>
              <a:rPr lang="nl-NL" dirty="0" smtClean="0">
                <a:latin typeface="Comic Sans MS"/>
                <a:cs typeface="Comic Sans MS"/>
              </a:rPr>
              <a:t>kun je de bal nu vastpakken en volgt hij je hand.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95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37" y="1533641"/>
            <a:ext cx="4544171" cy="3487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Nu moeten we nog zorgen dat we </a:t>
            </a:r>
            <a:r>
              <a:rPr lang="nl-NL" dirty="0" smtClean="0">
                <a:latin typeface="Comic Sans MS"/>
                <a:cs typeface="Comic Sans MS"/>
              </a:rPr>
              <a:t>kunnen </a:t>
            </a:r>
            <a:r>
              <a:rPr lang="nl-NL" dirty="0" smtClean="0">
                <a:latin typeface="Comic Sans MS"/>
                <a:cs typeface="Comic Sans MS"/>
              </a:rPr>
              <a:t>scoren met de </a:t>
            </a:r>
            <a:r>
              <a:rPr lang="nl-NL" dirty="0" smtClean="0">
                <a:latin typeface="Comic Sans MS"/>
                <a:cs typeface="Comic Sans MS"/>
              </a:rPr>
              <a:t>basketbal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de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‘Besturen’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bouwstenen en sleep bouwsteen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‘als … dan’ </a:t>
            </a:r>
            <a:r>
              <a:rPr lang="nl-NL" dirty="0">
                <a:latin typeface="Comic Sans MS"/>
                <a:cs typeface="Comic Sans MS"/>
              </a:rPr>
              <a:t>naar het programma-veld </a:t>
            </a:r>
            <a:r>
              <a:rPr lang="nl-NL" dirty="0" smtClean="0">
                <a:latin typeface="Comic Sans MS"/>
                <a:cs typeface="Comic Sans MS"/>
              </a:rPr>
              <a:t>onder de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’ga naar’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bouwsteen.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de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‘Waarnemen’ </a:t>
            </a:r>
            <a:r>
              <a:rPr lang="nl-NL" dirty="0">
                <a:latin typeface="Comic Sans MS"/>
                <a:cs typeface="Comic Sans MS"/>
              </a:rPr>
              <a:t>bouwstenen en sleep bouwsteen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‘raak ik …?’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naar het open vakje in de </a:t>
            </a:r>
            <a:r>
              <a:rPr lang="nl-NL" dirty="0">
                <a:latin typeface="Comic Sans MS"/>
                <a:cs typeface="Comic Sans MS"/>
              </a:rPr>
              <a:t>bouwsteen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‘als … dan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.</a:t>
            </a:r>
          </a:p>
          <a:p>
            <a:endParaRPr lang="nl-NL" dirty="0">
              <a:solidFill>
                <a:srgbClr val="501189"/>
              </a:solidFill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Sleep bouwsteen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geluid’ </a:t>
            </a:r>
            <a:r>
              <a:rPr lang="nl-NL" dirty="0" smtClean="0">
                <a:latin typeface="Comic Sans MS"/>
                <a:cs typeface="Comic Sans MS"/>
              </a:rPr>
              <a:t>uit de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’Geluid’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bouwstenen naar de plek onder de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‘als … dan’ </a:t>
            </a:r>
            <a:r>
              <a:rPr lang="nl-NL" dirty="0" smtClean="0">
                <a:latin typeface="Comic Sans MS"/>
                <a:cs typeface="Comic Sans MS"/>
              </a:rPr>
              <a:t>bouwsteen en kies een geluid.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683362"/>
            <a:ext cx="2252380" cy="94154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300" y="5173793"/>
            <a:ext cx="377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het spel. </a:t>
            </a:r>
            <a:r>
              <a:rPr lang="nl-NL" dirty="0" smtClean="0">
                <a:latin typeface="Comic Sans MS"/>
                <a:cs typeface="Comic Sans MS"/>
              </a:rPr>
              <a:t>Wanneer je de bal pakt en hem naar de basket brengt hoor je nu een geluid.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81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11" y="1605541"/>
            <a:ext cx="4448043" cy="3910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zijn bijna klaar! Nog even de score bijhouden en zorgen dat de bal </a:t>
            </a:r>
            <a:r>
              <a:rPr lang="nl-NL" dirty="0" smtClean="0">
                <a:latin typeface="Comic Sans MS"/>
                <a:cs typeface="Comic Sans MS"/>
              </a:rPr>
              <a:t>er weer vandoor vliegt na een score.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de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‘Data’ </a:t>
            </a:r>
            <a:r>
              <a:rPr lang="nl-NL" dirty="0">
                <a:latin typeface="Comic Sans MS"/>
                <a:cs typeface="Comic Sans MS"/>
              </a:rPr>
              <a:t>bouwstenen en sleep bouwsteen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‘verander … met’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naar het programma-veld </a:t>
            </a:r>
            <a:r>
              <a:rPr lang="nl-NL" dirty="0" smtClean="0">
                <a:latin typeface="Comic Sans MS"/>
                <a:cs typeface="Comic Sans MS"/>
              </a:rPr>
              <a:t>onder de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geluid’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bouwsteen. Selecteer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’score’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en zorg dat deze met 1 veranderd wordt.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>
                <a:latin typeface="Comic Sans MS"/>
                <a:cs typeface="Comic Sans MS"/>
              </a:rPr>
              <a:t>Klik op de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‘Beweging’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bouwstenen en sleep bouwsteen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‘Ga naar x: 0 y: 0’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naar het programma-veld </a:t>
            </a:r>
            <a:r>
              <a:rPr lang="nl-NL" dirty="0" smtClean="0">
                <a:latin typeface="Comic Sans MS"/>
                <a:cs typeface="Comic Sans MS"/>
              </a:rPr>
              <a:t>onder de </a:t>
            </a:r>
            <a:r>
              <a:rPr lang="nl-NL" dirty="0">
                <a:solidFill>
                  <a:srgbClr val="EA6800"/>
                </a:solidFill>
                <a:latin typeface="Comic Sans MS"/>
                <a:cs typeface="Comic Sans MS"/>
              </a:rPr>
              <a:t>‘verander … met’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bouwsteen.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26492" y="4265469"/>
            <a:ext cx="1938248" cy="69493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5543125"/>
            <a:ext cx="37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Ga verder op de volgende pagina.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4501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88" y="1619416"/>
            <a:ext cx="4793476" cy="2831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Klik </a:t>
            </a:r>
            <a:r>
              <a:rPr lang="nl-NL" dirty="0">
                <a:latin typeface="Comic Sans MS"/>
                <a:cs typeface="Comic Sans MS"/>
              </a:rPr>
              <a:t>op de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‘Functies’ </a:t>
            </a:r>
            <a:r>
              <a:rPr lang="nl-NL" dirty="0">
                <a:latin typeface="Comic Sans MS"/>
                <a:cs typeface="Comic Sans MS"/>
              </a:rPr>
              <a:t>bouwstenen en sleep bouwsteen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‘willekeurig getal tussen…’ </a:t>
            </a:r>
            <a:r>
              <a:rPr lang="nl-NL" dirty="0">
                <a:latin typeface="Comic Sans MS"/>
                <a:cs typeface="Comic Sans MS"/>
              </a:rPr>
              <a:t>naar </a:t>
            </a:r>
            <a:r>
              <a:rPr lang="nl-NL" dirty="0" smtClean="0">
                <a:latin typeface="Comic Sans MS"/>
                <a:cs typeface="Comic Sans MS"/>
              </a:rPr>
              <a:t>de opening in bij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’ga naar x’</a:t>
            </a:r>
            <a:r>
              <a:rPr lang="nl-NL" dirty="0" smtClean="0">
                <a:latin typeface="Comic Sans MS"/>
                <a:cs typeface="Comic Sans MS"/>
              </a:rPr>
              <a:t>. Doe hetzelfde voor de opening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’y’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Vul bij bouwsteen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’ga naar x’ </a:t>
            </a:r>
            <a:r>
              <a:rPr lang="nl-NL" dirty="0" smtClean="0">
                <a:latin typeface="Comic Sans MS"/>
                <a:cs typeface="Comic Sans MS"/>
              </a:rPr>
              <a:t>bij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’willekeurig getal tussen’ </a:t>
            </a:r>
            <a:r>
              <a:rPr lang="nl-NL" dirty="0" smtClean="0">
                <a:latin typeface="Comic Sans MS"/>
                <a:cs typeface="Comic Sans MS"/>
              </a:rPr>
              <a:t>-100 en 200 in.</a:t>
            </a:r>
          </a:p>
          <a:p>
            <a:r>
              <a:rPr lang="nl-NL" dirty="0">
                <a:latin typeface="Comic Sans MS"/>
                <a:cs typeface="Comic Sans MS"/>
              </a:rPr>
              <a:t>Vul </a:t>
            </a:r>
            <a:r>
              <a:rPr lang="nl-NL" dirty="0" smtClean="0">
                <a:latin typeface="Comic Sans MS"/>
                <a:cs typeface="Comic Sans MS"/>
              </a:rPr>
              <a:t>voor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’y’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latin typeface="Comic Sans MS"/>
                <a:cs typeface="Comic Sans MS"/>
              </a:rPr>
              <a:t>bij </a:t>
            </a:r>
            <a:r>
              <a:rPr lang="nl-NL" dirty="0">
                <a:solidFill>
                  <a:srgbClr val="4BAF00"/>
                </a:solidFill>
                <a:latin typeface="Comic Sans MS"/>
                <a:cs typeface="Comic Sans MS"/>
              </a:rPr>
              <a:t>’willekeurig getal tussen’ </a:t>
            </a:r>
            <a:r>
              <a:rPr lang="nl-NL" dirty="0" smtClean="0">
                <a:latin typeface="Comic Sans MS"/>
                <a:cs typeface="Comic Sans MS"/>
              </a:rPr>
              <a:t>-150 en 150 in. Dit zorgt ervoor dat, nadat je hebt gescoord, de bal weer gaat rondvliegen.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98" y="3720296"/>
            <a:ext cx="4471665" cy="3654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4991938"/>
            <a:ext cx="377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Probeer het spel uit. Kijk of je 5 keer achter elkaar kunt scoren!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8554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684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Programmeren Basketbal</vt:lpstr>
      <vt:lpstr>Basketbal</vt:lpstr>
      <vt:lpstr>Basketbal</vt:lpstr>
      <vt:lpstr>Basketbal</vt:lpstr>
      <vt:lpstr>Basketbal</vt:lpstr>
      <vt:lpstr>Basketbal</vt:lpstr>
      <vt:lpstr>Basketbal</vt:lpstr>
      <vt:lpstr>Basketbal</vt:lpstr>
      <vt:lpstr>Basketbal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Bert Jan Schrijver</cp:lastModifiedBy>
  <cp:revision>109</cp:revision>
  <dcterms:created xsi:type="dcterms:W3CDTF">2012-11-17T11:43:16Z</dcterms:created>
  <dcterms:modified xsi:type="dcterms:W3CDTF">2015-09-13T19:00:33Z</dcterms:modified>
  <cp:category/>
</cp:coreProperties>
</file>