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8" r:id="rId4"/>
    <p:sldId id="280" r:id="rId5"/>
    <p:sldId id="305" r:id="rId6"/>
    <p:sldId id="259" r:id="rId7"/>
    <p:sldId id="306" r:id="rId8"/>
    <p:sldId id="307" r:id="rId9"/>
    <p:sldId id="308" r:id="rId10"/>
    <p:sldId id="309" r:id="rId11"/>
    <p:sldId id="279" r:id="rId12"/>
    <p:sldId id="310" r:id="rId13"/>
    <p:sldId id="311" r:id="rId14"/>
    <p:sldId id="312" r:id="rId15"/>
    <p:sldId id="31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F00"/>
    <a:srgbClr val="1F90DB"/>
    <a:srgbClr val="DA9B00"/>
    <a:srgbClr val="7633D1"/>
    <a:srgbClr val="AC18B9"/>
    <a:srgbClr val="1E91DE"/>
    <a:srgbClr val="501189"/>
    <a:srgbClr val="3750CE"/>
    <a:srgbClr val="BC7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79" autoAdjust="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13/09/15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13/09/15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Programmeren</a:t>
            </a:r>
            <a:br>
              <a:rPr lang="nl-NL" dirty="0" smtClean="0"/>
            </a:br>
            <a:r>
              <a:rPr lang="nl-NL" dirty="0" smtClean="0"/>
              <a:t>Bongo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Klik </a:t>
            </a:r>
            <a:r>
              <a:rPr lang="nl-NL" dirty="0">
                <a:latin typeface="Comic Sans MS"/>
                <a:cs typeface="Comic Sans MS"/>
              </a:rPr>
              <a:t>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Functies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bouwstenen.</a:t>
            </a:r>
          </a:p>
          <a:p>
            <a:r>
              <a:rPr lang="nl-NL" dirty="0" smtClean="0">
                <a:latin typeface="Comic Sans MS"/>
                <a:cs typeface="Comic Sans MS"/>
              </a:rPr>
              <a:t>Sleep </a:t>
            </a:r>
            <a:r>
              <a:rPr lang="nl-NL" dirty="0">
                <a:latin typeface="Comic Sans MS"/>
                <a:cs typeface="Comic Sans MS"/>
              </a:rPr>
              <a:t>dan de 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niet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naar het programma veld en plaats hem </a:t>
            </a:r>
            <a:r>
              <a:rPr lang="nl-NL" dirty="0" smtClean="0">
                <a:latin typeface="Comic Sans MS"/>
                <a:cs typeface="Comic Sans MS"/>
              </a:rPr>
              <a:t>in het veld van de wacht tot steen.</a:t>
            </a:r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Sleep dan de bouwsteen ‘</a:t>
            </a:r>
            <a:r>
              <a:rPr lang="nl-NL" dirty="0">
                <a:solidFill>
                  <a:srgbClr val="4BAF00"/>
                </a:solidFill>
                <a:latin typeface="Comic Sans MS"/>
                <a:cs typeface="Comic Sans MS"/>
              </a:rPr>
              <a:t>of</a:t>
            </a:r>
            <a:r>
              <a:rPr lang="nl-NL" dirty="0">
                <a:latin typeface="Comic Sans MS"/>
                <a:cs typeface="Comic Sans MS"/>
              </a:rPr>
              <a:t>’ naar het programma veld en plaats hem in het veld </a:t>
            </a:r>
            <a:r>
              <a:rPr lang="nl-NL" dirty="0" smtClean="0">
                <a:latin typeface="Comic Sans MS"/>
                <a:cs typeface="Comic Sans MS"/>
              </a:rPr>
              <a:t>van de niet-steen.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Klik </a:t>
            </a:r>
            <a:r>
              <a:rPr lang="nl-NL" dirty="0">
                <a:latin typeface="Comic Sans MS"/>
                <a:cs typeface="Comic Sans MS"/>
              </a:rPr>
              <a:t>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Waarnemen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bouwstenen.</a:t>
            </a:r>
          </a:p>
          <a:p>
            <a:r>
              <a:rPr lang="nl-NL" dirty="0">
                <a:latin typeface="Comic Sans MS"/>
                <a:cs typeface="Comic Sans MS"/>
              </a:rPr>
              <a:t>Sleep </a:t>
            </a:r>
            <a:r>
              <a:rPr lang="nl-NL" dirty="0" smtClean="0">
                <a:latin typeface="Comic Sans MS"/>
                <a:cs typeface="Comic Sans MS"/>
              </a:rPr>
              <a:t>twee keer de </a:t>
            </a:r>
            <a:r>
              <a:rPr lang="nl-NL" dirty="0">
                <a:latin typeface="Comic Sans MS"/>
                <a:cs typeface="Comic Sans MS"/>
              </a:rPr>
              <a:t>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raak ik ?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naar het programma veld en plaats </a:t>
            </a:r>
            <a:r>
              <a:rPr lang="nl-NL" dirty="0" smtClean="0">
                <a:latin typeface="Comic Sans MS"/>
                <a:cs typeface="Comic Sans MS"/>
              </a:rPr>
              <a:t>ze in de velden links en rechts van de of. Klik op het pijltje en kies in het eerste blok 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Hand 1</a:t>
            </a:r>
            <a:r>
              <a:rPr lang="nl-NL" dirty="0" smtClean="0">
                <a:latin typeface="Comic Sans MS"/>
                <a:cs typeface="Comic Sans MS"/>
              </a:rPr>
              <a:t>’ en in het tweede blok 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Hand 2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Probeer het programma nu nog eens.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489" y="1390952"/>
            <a:ext cx="4216779" cy="2203148"/>
          </a:xfrm>
          <a:prstGeom prst="rect">
            <a:avLst/>
          </a:prstGeom>
        </p:spPr>
      </p:pic>
      <p:sp>
        <p:nvSpPr>
          <p:cNvPr id="17" name="Rounded Rectangle 11"/>
          <p:cNvSpPr/>
          <p:nvPr/>
        </p:nvSpPr>
        <p:spPr>
          <a:xfrm>
            <a:off x="5881309" y="2748794"/>
            <a:ext cx="1611691" cy="38455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89" y="3765550"/>
            <a:ext cx="4300610" cy="2025650"/>
          </a:xfrm>
          <a:prstGeom prst="rect">
            <a:avLst/>
          </a:prstGeom>
        </p:spPr>
      </p:pic>
      <p:sp>
        <p:nvSpPr>
          <p:cNvPr id="13" name="Rounded Rectangle 11"/>
          <p:cNvSpPr/>
          <p:nvPr/>
        </p:nvSpPr>
        <p:spPr>
          <a:xfrm>
            <a:off x="6134099" y="4982050"/>
            <a:ext cx="2920169" cy="37773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28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We gaan nu een danser toevoegen die gaat bewegen op het ritme van de drum. Dit doen we door een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toe te voegen.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41057" y="2898083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37" b="5381"/>
          <a:stretch/>
        </p:blipFill>
        <p:spPr>
          <a:xfrm>
            <a:off x="1132678" y="2037283"/>
            <a:ext cx="7236622" cy="4088879"/>
          </a:xfrm>
        </p:spPr>
      </p:pic>
    </p:spTree>
    <p:extLst>
      <p:ext uri="{BB962C8B-B14F-4D97-AF65-F5344CB8AC3E}">
        <p14:creationId xmlns:p14="http://schemas.microsoft.com/office/powerpoint/2010/main" val="335233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5" y="1572381"/>
            <a:ext cx="3531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Een nieuwe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kun je toevoegen door op het mannetje in het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scherm te klikken.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6609" y="3705609"/>
            <a:ext cx="3398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Ga vervolgens op </a:t>
            </a:r>
            <a:r>
              <a:rPr lang="nl-NL" dirty="0" smtClean="0">
                <a:latin typeface="Comic Sans MS"/>
                <a:cs typeface="Comic Sans MS"/>
              </a:rPr>
              <a:t>naar het thema ‘Muziek en dans’ en kies een van de Hip-Hop figuren uit.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16" r="-562"/>
          <a:stretch/>
        </p:blipFill>
        <p:spPr>
          <a:xfrm>
            <a:off x="4027714" y="1563344"/>
            <a:ext cx="5029200" cy="1580495"/>
          </a:xfrm>
        </p:spPr>
      </p:pic>
      <p:sp>
        <p:nvSpPr>
          <p:cNvPr id="9" name="Rounded Rectangle 8"/>
          <p:cNvSpPr/>
          <p:nvPr/>
        </p:nvSpPr>
        <p:spPr>
          <a:xfrm>
            <a:off x="7747001" y="1563344"/>
            <a:ext cx="469900" cy="532156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3327400"/>
            <a:ext cx="4750344" cy="258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3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Nu moeten we 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van de danser laten reageren wanneer de drum wordt gespeeld. Dit gaan we doen door de drum een signaal uit te laten zenden wanneer hij wordt geraakt.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Selecteer de drum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Klik 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Gebeurtenissen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bouwstenen.</a:t>
            </a:r>
          </a:p>
          <a:p>
            <a:r>
              <a:rPr lang="nl-NL" dirty="0">
                <a:latin typeface="Comic Sans MS"/>
                <a:cs typeface="Comic Sans MS"/>
              </a:rPr>
              <a:t>Sleep dan de 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zend signaal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naar het programma veld en plaats hem </a:t>
            </a:r>
            <a:r>
              <a:rPr lang="nl-NL" dirty="0" smtClean="0">
                <a:latin typeface="Comic Sans MS"/>
                <a:cs typeface="Comic Sans MS"/>
              </a:rPr>
              <a:t>tussen de speel slagwerk en de wacht tot 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Klik op ‘</a:t>
            </a:r>
            <a:r>
              <a:rPr lang="nl-NL" dirty="0" err="1" smtClean="0">
                <a:latin typeface="Comic Sans MS"/>
                <a:cs typeface="Comic Sans MS"/>
              </a:rPr>
              <a:t>message</a:t>
            </a:r>
            <a:r>
              <a:rPr lang="nl-NL" dirty="0" smtClean="0">
                <a:latin typeface="Comic Sans MS"/>
                <a:cs typeface="Comic Sans MS"/>
              </a:rPr>
              <a:t> 1’ en kies ‘nieuw bericht…’, noem het bericht ‘drum geraakt’. Klik op OK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1203597"/>
            <a:ext cx="4203700" cy="216190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3530600"/>
            <a:ext cx="1816100" cy="9271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100" y="4616450"/>
            <a:ext cx="3200400" cy="1739900"/>
          </a:xfrm>
          <a:prstGeom prst="rect">
            <a:avLst/>
          </a:prstGeom>
        </p:spPr>
      </p:pic>
      <p:sp>
        <p:nvSpPr>
          <p:cNvPr id="17" name="Rounded Rectangle 11"/>
          <p:cNvSpPr/>
          <p:nvPr/>
        </p:nvSpPr>
        <p:spPr>
          <a:xfrm>
            <a:off x="5213954" y="2538487"/>
            <a:ext cx="1611691" cy="38455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1"/>
          <p:cNvSpPr/>
          <p:nvPr/>
        </p:nvSpPr>
        <p:spPr>
          <a:xfrm>
            <a:off x="5766631" y="4052440"/>
            <a:ext cx="1726369" cy="37773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1"/>
          <p:cNvSpPr/>
          <p:nvPr/>
        </p:nvSpPr>
        <p:spPr>
          <a:xfrm>
            <a:off x="6413083" y="5201220"/>
            <a:ext cx="1689517" cy="37773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353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Nu laten we de danser iets doen als hij of zij het signaal ‘drum geraakt’ ontvangt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Selecteer 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van de danser.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Klik 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Gebeurtenissen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bouwstenen.</a:t>
            </a:r>
          </a:p>
          <a:p>
            <a:r>
              <a:rPr lang="nl-NL" dirty="0">
                <a:latin typeface="Comic Sans MS"/>
                <a:cs typeface="Comic Sans MS"/>
              </a:rPr>
              <a:t>Sleep dan de 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wanneer ik signaal [] ontvang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naar het programma </a:t>
            </a:r>
            <a:r>
              <a:rPr lang="nl-NL" dirty="0" smtClean="0">
                <a:latin typeface="Comic Sans MS"/>
                <a:cs typeface="Comic Sans MS"/>
              </a:rPr>
              <a:t>veld. Selecteer het signaal ‘drum geraakt’ in de steen.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Klik 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7633D1"/>
                </a:solidFill>
                <a:latin typeface="Comic Sans MS"/>
                <a:cs typeface="Comic Sans MS"/>
              </a:rPr>
              <a:t>Uiterlijken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bouwstenen.</a:t>
            </a:r>
          </a:p>
          <a:p>
            <a:r>
              <a:rPr lang="nl-NL" dirty="0">
                <a:latin typeface="Comic Sans MS"/>
                <a:cs typeface="Comic Sans MS"/>
              </a:rPr>
              <a:t>Sleep dan de 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7633D1"/>
                </a:solidFill>
                <a:latin typeface="Comic Sans MS"/>
                <a:cs typeface="Comic Sans MS"/>
              </a:rPr>
              <a:t>volgende uiterlijk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naar het programma </a:t>
            </a:r>
            <a:r>
              <a:rPr lang="nl-NL" dirty="0" smtClean="0">
                <a:latin typeface="Comic Sans MS"/>
                <a:cs typeface="Comic Sans MS"/>
              </a:rPr>
              <a:t>veld en sluit het aan onder de ‘wanneer ik signaal [] ontvang’-steen.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09" y="3213100"/>
            <a:ext cx="3251200" cy="6350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98" y="4978400"/>
            <a:ext cx="3238500" cy="838200"/>
          </a:xfrm>
          <a:prstGeom prst="rect">
            <a:avLst/>
          </a:prstGeom>
        </p:spPr>
      </p:pic>
      <p:sp>
        <p:nvSpPr>
          <p:cNvPr id="13" name="Rounded Rectangle 11"/>
          <p:cNvSpPr/>
          <p:nvPr/>
        </p:nvSpPr>
        <p:spPr>
          <a:xfrm>
            <a:off x="5614609" y="3245152"/>
            <a:ext cx="3173789" cy="602948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1"/>
          <p:cNvSpPr/>
          <p:nvPr/>
        </p:nvSpPr>
        <p:spPr>
          <a:xfrm>
            <a:off x="5549899" y="5328220"/>
            <a:ext cx="1422402" cy="48838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353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32534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Probeer het programma maar uit.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Je kunt het programma uitbreiden door bijvoorbeeld:</a:t>
            </a:r>
          </a:p>
          <a:p>
            <a:pPr marL="285750" indent="-285750">
              <a:buFontTx/>
              <a:buChar char="-"/>
            </a:pPr>
            <a:r>
              <a:rPr lang="nl-NL" dirty="0" smtClean="0">
                <a:latin typeface="Comic Sans MS"/>
                <a:cs typeface="Comic Sans MS"/>
              </a:rPr>
              <a:t>Meer dansers toe te voegen</a:t>
            </a:r>
          </a:p>
          <a:p>
            <a:pPr marL="285750" indent="-285750">
              <a:buFontTx/>
              <a:buChar char="-"/>
            </a:pPr>
            <a:r>
              <a:rPr lang="nl-NL" dirty="0" smtClean="0">
                <a:latin typeface="Comic Sans MS"/>
                <a:cs typeface="Comic Sans MS"/>
              </a:rPr>
              <a:t>Meer drums toe te voegen met verschillende geluiden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577" y="1390952"/>
            <a:ext cx="4801232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8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239" y="1709056"/>
            <a:ext cx="2975428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Bij deze opdracht </a:t>
            </a:r>
            <a:r>
              <a:rPr lang="nl-NL" dirty="0" smtClean="0">
                <a:latin typeface="Comic Sans MS"/>
                <a:cs typeface="Comic Sans MS"/>
              </a:rPr>
              <a:t>maken we een programma om te kunnen trommelen.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Hiervoor moet je het project ‘</a:t>
            </a:r>
            <a:r>
              <a:rPr lang="nl-NL" dirty="0" smtClean="0">
                <a:latin typeface="Comic Sans MS"/>
                <a:cs typeface="Comic Sans MS"/>
              </a:rPr>
              <a:t>opdracht_bongo.sb2</a:t>
            </a:r>
            <a:r>
              <a:rPr lang="nl-NL" dirty="0" smtClean="0">
                <a:latin typeface="Comic Sans MS"/>
                <a:cs typeface="Comic Sans MS"/>
              </a:rPr>
              <a:t>’ openen.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Dat doe je door in het menu te kiezen voor: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Bestand-&gt;Open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En kies dan </a:t>
            </a:r>
            <a:r>
              <a:rPr lang="nl-NL" dirty="0" smtClean="0">
                <a:latin typeface="Comic Sans MS"/>
                <a:cs typeface="Comic Sans MS"/>
              </a:rPr>
              <a:t>‘opdracht_bongo.sb2</a:t>
            </a:r>
            <a:r>
              <a:rPr lang="nl-NL" dirty="0" smtClean="0">
                <a:latin typeface="Comic Sans MS"/>
                <a:cs typeface="Comic Sans MS"/>
              </a:rPr>
              <a:t>’</a:t>
            </a:r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86" y="1390952"/>
            <a:ext cx="5435028" cy="508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5" y="1390952"/>
            <a:ext cx="3930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Je ziet een feestzaal met een drum.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Jij moet </a:t>
            </a:r>
            <a:r>
              <a:rPr lang="nl-NL" dirty="0" smtClean="0">
                <a:latin typeface="Comic Sans MS"/>
                <a:cs typeface="Comic Sans MS"/>
              </a:rPr>
              <a:t>de drum geluid laten maken wanneer je er op slaat.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Het programma is nu een beetje saai, we gaan het leuker maken door: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De drum geluid te laten maken als we hem raken.</a:t>
            </a:r>
            <a:endParaRPr lang="nl-NL" dirty="0" smtClean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Een danser toe te voegen.</a:t>
            </a:r>
            <a:endParaRPr lang="nl-NL" dirty="0" smtClean="0">
              <a:latin typeface="Comic Sans MS"/>
              <a:cs typeface="Comic Sans MS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86" y="1175052"/>
            <a:ext cx="5435028" cy="508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5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3215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Kijk </a:t>
            </a:r>
            <a:r>
              <a:rPr lang="nl-NL" dirty="0" smtClean="0">
                <a:latin typeface="Comic Sans MS"/>
                <a:cs typeface="Comic Sans MS"/>
              </a:rPr>
              <a:t>wat </a:t>
            </a:r>
            <a:r>
              <a:rPr lang="nl-NL" dirty="0" smtClean="0">
                <a:latin typeface="Comic Sans MS"/>
                <a:cs typeface="Comic Sans MS"/>
              </a:rPr>
              <a:t>er </a:t>
            </a:r>
            <a:r>
              <a:rPr lang="nl-NL" dirty="0" smtClean="0">
                <a:latin typeface="Comic Sans MS"/>
                <a:cs typeface="Comic Sans MS"/>
              </a:rPr>
              <a:t>gebeurt </a:t>
            </a:r>
            <a:r>
              <a:rPr lang="nl-NL" dirty="0" smtClean="0">
                <a:latin typeface="Comic Sans MS"/>
                <a:cs typeface="Comic Sans MS"/>
              </a:rPr>
              <a:t>als je de groene vlag klikt. 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Wanneer je met je </a:t>
            </a:r>
            <a:r>
              <a:rPr lang="nl-NL" dirty="0" smtClean="0">
                <a:latin typeface="Comic Sans MS"/>
                <a:cs typeface="Comic Sans MS"/>
              </a:rPr>
              <a:t>handen </a:t>
            </a:r>
            <a:r>
              <a:rPr lang="nl-NL" dirty="0" smtClean="0">
                <a:latin typeface="Comic Sans MS"/>
                <a:cs typeface="Comic Sans MS"/>
              </a:rPr>
              <a:t>boven de </a:t>
            </a:r>
            <a:r>
              <a:rPr lang="nl-NL" dirty="0" err="1" smtClean="0">
                <a:latin typeface="Comic Sans MS"/>
                <a:cs typeface="Comic Sans MS"/>
              </a:rPr>
              <a:t>leap</a:t>
            </a:r>
            <a:r>
              <a:rPr lang="nl-NL" dirty="0" smtClean="0">
                <a:latin typeface="Comic Sans MS"/>
                <a:cs typeface="Comic Sans MS"/>
              </a:rPr>
              <a:t> motion beweegt, </a:t>
            </a:r>
            <a:r>
              <a:rPr lang="nl-NL" dirty="0" smtClean="0">
                <a:latin typeface="Comic Sans MS"/>
                <a:cs typeface="Comic Sans MS"/>
              </a:rPr>
              <a:t>zullen de groene en rode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verschijnen en </a:t>
            </a:r>
            <a:r>
              <a:rPr lang="nl-NL" dirty="0" smtClean="0">
                <a:latin typeface="Comic Sans MS"/>
                <a:cs typeface="Comic Sans MS"/>
              </a:rPr>
              <a:t>de bewegingen van je handen volgen. 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Als je je handen weghaalt </a:t>
            </a:r>
            <a:r>
              <a:rPr lang="nl-NL" dirty="0" smtClean="0">
                <a:latin typeface="Comic Sans MS"/>
                <a:cs typeface="Comic Sans MS"/>
              </a:rPr>
              <a:t>verdwijnen de groene en rode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weer.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435" y="1390952"/>
            <a:ext cx="5798104" cy="382874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735562" y="1707394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578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Wanneer je een trommel raakt gebeurt er nu nog niks, dat gaan we veranderen!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Klik op de </a:t>
            </a:r>
            <a:r>
              <a:rPr lang="nl-NL" dirty="0" smtClean="0">
                <a:latin typeface="Comic Sans MS"/>
                <a:cs typeface="Comic Sans MS"/>
              </a:rPr>
              <a:t>drum1 </a:t>
            </a:r>
            <a:r>
              <a:rPr lang="nl-NL" dirty="0" smtClean="0">
                <a:latin typeface="Comic Sans MS"/>
                <a:cs typeface="Comic Sans MS"/>
              </a:rPr>
              <a:t>in het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scherm.</a:t>
            </a:r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Op het programma scherm zie je nu de bouwstenen </a:t>
            </a:r>
            <a:r>
              <a:rPr lang="nl-NL" dirty="0" smtClean="0">
                <a:latin typeface="Comic Sans MS"/>
                <a:cs typeface="Comic Sans MS"/>
              </a:rPr>
              <a:t>van het programma van </a:t>
            </a:r>
            <a:r>
              <a:rPr lang="nl-NL" dirty="0" smtClean="0">
                <a:latin typeface="Comic Sans MS"/>
                <a:cs typeface="Comic Sans MS"/>
              </a:rPr>
              <a:t>de </a:t>
            </a:r>
            <a:r>
              <a:rPr lang="nl-NL" dirty="0" smtClean="0">
                <a:latin typeface="Comic Sans MS"/>
                <a:cs typeface="Comic Sans MS"/>
              </a:rPr>
              <a:t>drum.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Nu zie je alleen het startblok staan, we gaan de blokken toevoegen om de acties uit te kunnen voeren als je met je hand de drum raakt.</a:t>
            </a:r>
            <a:endParaRPr lang="nl-NL" dirty="0" smtClean="0">
              <a:latin typeface="Comic Sans MS"/>
              <a:cs typeface="Comic Sans MS"/>
            </a:endParaRP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940" y="1390952"/>
            <a:ext cx="27051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0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Eerst voegen we een herhaal-blok toe zodat het programma blijft herhalen.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Klik </a:t>
            </a:r>
            <a:r>
              <a:rPr lang="nl-NL" dirty="0">
                <a:latin typeface="Comic Sans MS"/>
                <a:cs typeface="Comic Sans MS"/>
              </a:rPr>
              <a:t>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Besturen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bouwstenen.</a:t>
            </a:r>
          </a:p>
          <a:p>
            <a:r>
              <a:rPr lang="nl-NL" dirty="0" smtClean="0">
                <a:latin typeface="Comic Sans MS"/>
                <a:cs typeface="Comic Sans MS"/>
              </a:rPr>
              <a:t>Sleep </a:t>
            </a:r>
            <a:r>
              <a:rPr lang="nl-NL" dirty="0">
                <a:latin typeface="Comic Sans MS"/>
                <a:cs typeface="Comic Sans MS"/>
              </a:rPr>
              <a:t>dan de 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herhaal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naar het programma veld en plaats hem </a:t>
            </a:r>
            <a:r>
              <a:rPr lang="nl-NL" dirty="0" smtClean="0">
                <a:latin typeface="Comic Sans MS"/>
                <a:cs typeface="Comic Sans MS"/>
              </a:rPr>
              <a:t>onder de startsteen. 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Vervolgens gaan we de controle of de drum door een hand geraakt wordt maken, we beginnen met het toevoegen van een </a:t>
            </a:r>
            <a:r>
              <a:rPr lang="nl-NL" dirty="0" err="1" smtClean="0">
                <a:latin typeface="Comic Sans MS"/>
                <a:cs typeface="Comic Sans MS"/>
              </a:rPr>
              <a:t>als-dan</a:t>
            </a:r>
            <a:r>
              <a:rPr lang="nl-NL" dirty="0" smtClean="0">
                <a:latin typeface="Comic Sans MS"/>
                <a:cs typeface="Comic Sans MS"/>
              </a:rPr>
              <a:t> blok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Sleep </a:t>
            </a:r>
            <a:r>
              <a:rPr lang="nl-NL" dirty="0" smtClean="0">
                <a:latin typeface="Comic Sans MS"/>
                <a:cs typeface="Comic Sans MS"/>
              </a:rPr>
              <a:t>de </a:t>
            </a:r>
            <a:r>
              <a:rPr lang="nl-NL" dirty="0">
                <a:latin typeface="Comic Sans MS"/>
                <a:cs typeface="Comic Sans MS"/>
              </a:rPr>
              <a:t>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als - dan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naar het programma veld en plaats hem </a:t>
            </a:r>
            <a:r>
              <a:rPr lang="nl-NL" dirty="0" smtClean="0">
                <a:latin typeface="Comic Sans MS"/>
                <a:cs typeface="Comic Sans MS"/>
              </a:rPr>
              <a:t>binnen de herhaal-steen</a:t>
            </a:r>
            <a:r>
              <a:rPr lang="nl-NL" dirty="0">
                <a:latin typeface="Comic Sans MS"/>
                <a:cs typeface="Comic Sans MS"/>
              </a:rPr>
              <a:t>. 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0" y="1390952"/>
            <a:ext cx="2578100" cy="13843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359401" y="1910594"/>
            <a:ext cx="1193800" cy="72745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51" y="3759200"/>
            <a:ext cx="2578100" cy="1828800"/>
          </a:xfrm>
          <a:prstGeom prst="rect">
            <a:avLst/>
          </a:prstGeom>
        </p:spPr>
      </p:pic>
      <p:sp>
        <p:nvSpPr>
          <p:cNvPr id="17" name="Rounded Rectangle 11"/>
          <p:cNvSpPr/>
          <p:nvPr/>
        </p:nvSpPr>
        <p:spPr>
          <a:xfrm>
            <a:off x="5473700" y="4539494"/>
            <a:ext cx="1320799" cy="72745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Nu gaan we de conditie bouwen waarin we bepalen of de drum wordt geraakt.</a:t>
            </a:r>
          </a:p>
          <a:p>
            <a:r>
              <a:rPr lang="nl-NL" dirty="0" smtClean="0">
                <a:latin typeface="Comic Sans MS"/>
                <a:cs typeface="Comic Sans MS"/>
              </a:rPr>
              <a:t>We willen dat de conditie waar is als 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hand1 </a:t>
            </a:r>
            <a:r>
              <a:rPr lang="nl-NL" b="1" dirty="0" smtClean="0">
                <a:latin typeface="Comic Sans MS"/>
                <a:cs typeface="Comic Sans MS"/>
              </a:rPr>
              <a:t>of</a:t>
            </a:r>
            <a:r>
              <a:rPr lang="nl-NL" dirty="0" smtClean="0">
                <a:latin typeface="Comic Sans MS"/>
                <a:cs typeface="Comic Sans MS"/>
              </a:rPr>
              <a:t> hand2 de drum raken, we beginnen met een of-steen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Klik </a:t>
            </a:r>
            <a:r>
              <a:rPr lang="nl-NL" dirty="0">
                <a:latin typeface="Comic Sans MS"/>
                <a:cs typeface="Comic Sans MS"/>
              </a:rPr>
              <a:t>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Functies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bouwstenen.</a:t>
            </a:r>
          </a:p>
          <a:p>
            <a:r>
              <a:rPr lang="nl-NL" dirty="0" smtClean="0">
                <a:latin typeface="Comic Sans MS"/>
                <a:cs typeface="Comic Sans MS"/>
              </a:rPr>
              <a:t>Sleep </a:t>
            </a:r>
            <a:r>
              <a:rPr lang="nl-NL" dirty="0">
                <a:latin typeface="Comic Sans MS"/>
                <a:cs typeface="Comic Sans MS"/>
              </a:rPr>
              <a:t>dan de 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of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naar het programma veld en plaats hem </a:t>
            </a:r>
            <a:r>
              <a:rPr lang="nl-NL" dirty="0" smtClean="0">
                <a:latin typeface="Comic Sans MS"/>
                <a:cs typeface="Comic Sans MS"/>
              </a:rPr>
              <a:t>in het veld tussen als en dan.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Klik 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Waarnemen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bouwstenen.</a:t>
            </a:r>
          </a:p>
          <a:p>
            <a:r>
              <a:rPr lang="nl-NL" dirty="0">
                <a:latin typeface="Comic Sans MS"/>
                <a:cs typeface="Comic Sans MS"/>
              </a:rPr>
              <a:t>Sleep </a:t>
            </a:r>
            <a:r>
              <a:rPr lang="nl-NL" dirty="0" smtClean="0">
                <a:latin typeface="Comic Sans MS"/>
                <a:cs typeface="Comic Sans MS"/>
              </a:rPr>
              <a:t>twee keer de </a:t>
            </a:r>
            <a:r>
              <a:rPr lang="nl-NL" dirty="0">
                <a:latin typeface="Comic Sans MS"/>
                <a:cs typeface="Comic Sans MS"/>
              </a:rPr>
              <a:t>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raak ik ?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naar het programma veld en plaats </a:t>
            </a:r>
            <a:r>
              <a:rPr lang="nl-NL" dirty="0" smtClean="0">
                <a:latin typeface="Comic Sans MS"/>
                <a:cs typeface="Comic Sans MS"/>
              </a:rPr>
              <a:t>ze in de velden links en rechts van de of. Klik op het pijltje en kies in het eerste blok 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Hand 1</a:t>
            </a:r>
            <a:r>
              <a:rPr lang="nl-NL" dirty="0" smtClean="0">
                <a:latin typeface="Comic Sans MS"/>
                <a:cs typeface="Comic Sans MS"/>
              </a:rPr>
              <a:t>’ en in het tweede blok 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Hand 2</a:t>
            </a:r>
            <a:r>
              <a:rPr lang="nl-NL" dirty="0" smtClean="0">
                <a:latin typeface="Comic Sans MS"/>
                <a:cs typeface="Comic Sans MS"/>
              </a:rPr>
              <a:t>’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1390952"/>
            <a:ext cx="2552700" cy="18923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019800" y="2198047"/>
            <a:ext cx="1193800" cy="494354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0" y="3987800"/>
            <a:ext cx="3962400" cy="1582807"/>
          </a:xfrm>
          <a:prstGeom prst="rect">
            <a:avLst/>
          </a:prstGeom>
        </p:spPr>
      </p:pic>
      <p:sp>
        <p:nvSpPr>
          <p:cNvPr id="17" name="Rounded Rectangle 11"/>
          <p:cNvSpPr/>
          <p:nvPr/>
        </p:nvSpPr>
        <p:spPr>
          <a:xfrm>
            <a:off x="5462209" y="4621325"/>
            <a:ext cx="3008691" cy="496775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72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053718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We willen dat de drum geluid maakt als we hem raken.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Klik </a:t>
            </a:r>
            <a:r>
              <a:rPr lang="nl-NL" dirty="0">
                <a:latin typeface="Comic Sans MS"/>
                <a:cs typeface="Comic Sans MS"/>
              </a:rPr>
              <a:t>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AC18B9"/>
                </a:solidFill>
                <a:latin typeface="Comic Sans MS"/>
                <a:cs typeface="Comic Sans MS"/>
              </a:rPr>
              <a:t>Geluid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bouwstenen.</a:t>
            </a:r>
          </a:p>
          <a:p>
            <a:r>
              <a:rPr lang="nl-NL" dirty="0" smtClean="0">
                <a:latin typeface="Comic Sans MS"/>
                <a:cs typeface="Comic Sans MS"/>
              </a:rPr>
              <a:t>Sleep </a:t>
            </a:r>
            <a:r>
              <a:rPr lang="nl-NL" dirty="0">
                <a:latin typeface="Comic Sans MS"/>
                <a:cs typeface="Comic Sans MS"/>
              </a:rPr>
              <a:t>dan de 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AC18B9"/>
                </a:solidFill>
                <a:latin typeface="Comic Sans MS"/>
                <a:cs typeface="Comic Sans MS"/>
              </a:rPr>
              <a:t>speel slagwerk  - tellen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naar het programma veld en plaats hem </a:t>
            </a:r>
            <a:r>
              <a:rPr lang="nl-NL" dirty="0" smtClean="0">
                <a:latin typeface="Comic Sans MS"/>
                <a:cs typeface="Comic Sans MS"/>
              </a:rPr>
              <a:t>binnen het </a:t>
            </a:r>
            <a:r>
              <a:rPr lang="nl-NL" dirty="0" err="1" smtClean="0">
                <a:latin typeface="Comic Sans MS"/>
                <a:cs typeface="Comic Sans MS"/>
              </a:rPr>
              <a:t>als-dan</a:t>
            </a:r>
            <a:r>
              <a:rPr lang="nl-NL" dirty="0" smtClean="0">
                <a:latin typeface="Comic Sans MS"/>
                <a:cs typeface="Comic Sans MS"/>
              </a:rPr>
              <a:t> blok.</a:t>
            </a:r>
          </a:p>
          <a:p>
            <a:r>
              <a:rPr lang="nl-NL" dirty="0" smtClean="0">
                <a:latin typeface="Comic Sans MS"/>
                <a:cs typeface="Comic Sans MS"/>
              </a:rPr>
              <a:t>Klik op de 1 in het blok en selecteer een geluid.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Kijk wat er gebeurt als je de groene vlag klikt. </a:t>
            </a:r>
          </a:p>
          <a:p>
            <a:r>
              <a:rPr lang="nl-NL" dirty="0" smtClean="0">
                <a:latin typeface="Comic Sans MS"/>
                <a:cs typeface="Comic Sans MS"/>
              </a:rPr>
              <a:t>Als je met je hand naar de trommel beweegt wordt het geluid gespeeld. Het geluid blijft herhalen als je hand op de drum blijft, dat hoort natuurlijk niet!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2241550"/>
            <a:ext cx="4635500" cy="20193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865308" y="3328347"/>
            <a:ext cx="2589591" cy="494354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681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875918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We willen dat de drum maar een keer geluid maakt als we hem raken. </a:t>
            </a:r>
            <a:r>
              <a:rPr lang="nl-NL" dirty="0" smtClean="0">
                <a:latin typeface="Comic Sans MS"/>
                <a:cs typeface="Comic Sans MS"/>
              </a:rPr>
              <a:t>We doen dit door te wachten tot geen van beide handen de drum nog raakt voordat we weer opnieuw gaan kijken of de drum geraakt wordt.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Klik </a:t>
            </a:r>
            <a:r>
              <a:rPr lang="nl-NL" dirty="0">
                <a:latin typeface="Comic Sans MS"/>
                <a:cs typeface="Comic Sans MS"/>
              </a:rPr>
              <a:t>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AC18B9"/>
                </a:solidFill>
                <a:latin typeface="Comic Sans MS"/>
                <a:cs typeface="Comic Sans MS"/>
              </a:rPr>
              <a:t>Besturen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bouwstenen.</a:t>
            </a:r>
          </a:p>
          <a:p>
            <a:r>
              <a:rPr lang="nl-NL" dirty="0" smtClean="0">
                <a:latin typeface="Comic Sans MS"/>
                <a:cs typeface="Comic Sans MS"/>
              </a:rPr>
              <a:t>Sleep </a:t>
            </a:r>
            <a:r>
              <a:rPr lang="nl-NL" dirty="0">
                <a:latin typeface="Comic Sans MS"/>
                <a:cs typeface="Comic Sans MS"/>
              </a:rPr>
              <a:t>dan de 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AC18B9"/>
                </a:solidFill>
                <a:latin typeface="Comic Sans MS"/>
                <a:cs typeface="Comic Sans MS"/>
              </a:rPr>
              <a:t>wacht tot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naar het programma veld en plaats hem </a:t>
            </a:r>
            <a:r>
              <a:rPr lang="nl-NL" dirty="0" smtClean="0">
                <a:latin typeface="Comic Sans MS"/>
                <a:cs typeface="Comic Sans MS"/>
              </a:rPr>
              <a:t>binnen het </a:t>
            </a:r>
            <a:r>
              <a:rPr lang="nl-NL" dirty="0" err="1" smtClean="0">
                <a:latin typeface="Comic Sans MS"/>
                <a:cs typeface="Comic Sans MS"/>
              </a:rPr>
              <a:t>als-dan</a:t>
            </a:r>
            <a:r>
              <a:rPr lang="nl-NL" dirty="0" smtClean="0">
                <a:latin typeface="Comic Sans MS"/>
                <a:cs typeface="Comic Sans MS"/>
              </a:rPr>
              <a:t> blok na het speel slagwerk blok.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We gaan nu de conditie bouwen die kijkt of de drum </a:t>
            </a:r>
            <a:r>
              <a:rPr lang="nl-NL" b="1" dirty="0" smtClean="0">
                <a:latin typeface="Comic Sans MS"/>
                <a:cs typeface="Comic Sans MS"/>
              </a:rPr>
              <a:t>niet</a:t>
            </a:r>
            <a:r>
              <a:rPr lang="nl-NL" dirty="0" smtClean="0">
                <a:latin typeface="Comic Sans MS"/>
                <a:cs typeface="Comic Sans MS"/>
              </a:rPr>
              <a:t> door hand1 </a:t>
            </a:r>
            <a:r>
              <a:rPr lang="nl-NL" b="1" dirty="0" smtClean="0">
                <a:latin typeface="Comic Sans MS"/>
                <a:cs typeface="Comic Sans MS"/>
              </a:rPr>
              <a:t>of</a:t>
            </a:r>
            <a:r>
              <a:rPr lang="nl-NL" dirty="0" smtClean="0">
                <a:latin typeface="Comic Sans MS"/>
                <a:cs typeface="Comic Sans MS"/>
              </a:rPr>
              <a:t> hand2 wordt geraakt.</a:t>
            </a:r>
          </a:p>
          <a:p>
            <a:endParaRPr lang="nl-NL" dirty="0" smtClean="0">
              <a:latin typeface="Comic Sans MS"/>
              <a:cs typeface="Comic Sans MS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044700"/>
            <a:ext cx="4597400" cy="23241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865309" y="3468047"/>
            <a:ext cx="1319592" cy="494354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21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1050</Words>
  <Application>Microsoft Macintosh PowerPoint</Application>
  <PresentationFormat>Diavoorstelling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Office Theme</vt:lpstr>
      <vt:lpstr>Programmeren 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Tim van Eijndhoven</cp:lastModifiedBy>
  <cp:revision>107</cp:revision>
  <dcterms:created xsi:type="dcterms:W3CDTF">2012-11-17T11:43:16Z</dcterms:created>
  <dcterms:modified xsi:type="dcterms:W3CDTF">2015-09-13T11:38:17Z</dcterms:modified>
  <cp:category/>
</cp:coreProperties>
</file>