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8" r:id="rId4"/>
    <p:sldId id="280" r:id="rId5"/>
    <p:sldId id="305" r:id="rId6"/>
    <p:sldId id="259" r:id="rId7"/>
    <p:sldId id="306" r:id="rId8"/>
    <p:sldId id="307" r:id="rId9"/>
    <p:sldId id="308" r:id="rId10"/>
    <p:sldId id="309" r:id="rId11"/>
    <p:sldId id="27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711C"/>
    <a:srgbClr val="DA9B00"/>
    <a:srgbClr val="4BAF00"/>
    <a:srgbClr val="AC18B9"/>
    <a:srgbClr val="1F90DB"/>
    <a:srgbClr val="7633D1"/>
    <a:srgbClr val="1E91DE"/>
    <a:srgbClr val="501189"/>
    <a:srgbClr val="375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69005" autoAdjust="0"/>
  </p:normalViewPr>
  <p:slideViewPr>
    <p:cSldViewPr snapToGrid="0" snapToObjects="1">
      <p:cViewPr varScale="1">
        <p:scale>
          <a:sx n="77" d="100"/>
          <a:sy n="77" d="100"/>
        </p:scale>
        <p:origin x="1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omic Sans MS"/>
                <a:cs typeface="Comic Sans MS"/>
              </a:rPr>
              <a:t>Bij deze opdracht maken we een programma om te kunnen trommelen.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Hiervoor moet je het project ‘opdracht_bongo.sb2’ openen.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Bestand-&gt;Open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 kies dan ‘Bongo.sb2’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omic Sans MS"/>
                <a:cs typeface="Comic Sans MS"/>
              </a:rPr>
              <a:t>Je ziet een feestzaal met een drum.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Jij moet de drum geluid laten maken wanneer je er op slaat.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Het programma is nu een beetje saai, we gaan het leuker maken door: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De drum geluid te laten maken als we hem raken.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Een danser toe te voegen.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Programming</a:t>
            </a:r>
            <a:br>
              <a:rPr lang="nl-NL" dirty="0" smtClean="0"/>
            </a:br>
            <a:r>
              <a:rPr lang="nl-NL" dirty="0" smtClean="0"/>
              <a:t>Bongo Drum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02" y="3699569"/>
            <a:ext cx="4555206" cy="207818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14" y="1412575"/>
            <a:ext cx="4103885" cy="2162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Click on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Operations</a:t>
            </a:r>
            <a:r>
              <a:rPr lang="en-US" dirty="0" smtClean="0">
                <a:latin typeface="Comic Sans MS"/>
                <a:cs typeface="Comic Sans MS"/>
              </a:rPr>
              <a:t>’ block, and drag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not</a:t>
            </a:r>
            <a:r>
              <a:rPr lang="en-US" dirty="0" smtClean="0">
                <a:latin typeface="Comic Sans MS"/>
                <a:cs typeface="Comic Sans MS"/>
              </a:rPr>
              <a:t>’ into the ‘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wait until</a:t>
            </a:r>
            <a:r>
              <a:rPr lang="en-US" dirty="0" smtClean="0">
                <a:latin typeface="Comic Sans MS"/>
                <a:cs typeface="Comic Sans MS"/>
              </a:rPr>
              <a:t>’ block. After that, we need to drag a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en-US" dirty="0" smtClean="0">
                <a:latin typeface="Comic Sans MS"/>
                <a:cs typeface="Comic Sans MS"/>
              </a:rPr>
              <a:t>’ block into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not</a:t>
            </a:r>
            <a:r>
              <a:rPr lang="en-US" dirty="0" smtClean="0">
                <a:latin typeface="Comic Sans MS"/>
                <a:cs typeface="Comic Sans MS"/>
              </a:rPr>
              <a:t>’ block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Sensing</a:t>
            </a:r>
            <a:r>
              <a:rPr lang="en-US" dirty="0" smtClean="0">
                <a:latin typeface="Comic Sans MS"/>
                <a:cs typeface="Comic Sans MS"/>
              </a:rPr>
              <a:t>’, then drag two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touching ?</a:t>
            </a:r>
            <a:r>
              <a:rPr lang="en-US" dirty="0" smtClean="0">
                <a:latin typeface="Comic Sans MS"/>
                <a:cs typeface="Comic Sans MS"/>
              </a:rPr>
              <a:t>’ blocks into the diamond shaped area within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en-US" dirty="0" smtClean="0">
                <a:latin typeface="Comic Sans MS"/>
                <a:cs typeface="Comic Sans MS"/>
              </a:rPr>
              <a:t>’-block.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Next, click on the arrow in the first block and select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en-US" dirty="0" smtClean="0">
                <a:latin typeface="Comic Sans MS"/>
                <a:cs typeface="Comic Sans MS"/>
              </a:rPr>
              <a:t>’, and click on the second block and select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en-US" dirty="0" smtClean="0">
                <a:latin typeface="Comic Sans MS"/>
                <a:cs typeface="Comic Sans MS"/>
              </a:rPr>
              <a:t>’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Now, retry the program again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7" name="Rounded Rectangle 11"/>
          <p:cNvSpPr/>
          <p:nvPr/>
        </p:nvSpPr>
        <p:spPr>
          <a:xfrm>
            <a:off x="5881309" y="2748794"/>
            <a:ext cx="1611691" cy="3845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1"/>
          <p:cNvSpPr/>
          <p:nvPr/>
        </p:nvSpPr>
        <p:spPr>
          <a:xfrm>
            <a:off x="6134099" y="4982050"/>
            <a:ext cx="2920169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Everything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working</a:t>
            </a:r>
            <a:r>
              <a:rPr lang="nl-NL" dirty="0" smtClean="0">
                <a:latin typeface="Comic Sans MS"/>
                <a:cs typeface="Comic Sans MS"/>
              </a:rPr>
              <a:t>! </a:t>
            </a:r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dancer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dances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beat of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drum.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41057" y="2898083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37" b="5381"/>
          <a:stretch/>
        </p:blipFill>
        <p:spPr>
          <a:xfrm>
            <a:off x="1132678" y="2037283"/>
            <a:ext cx="7236622" cy="4088879"/>
          </a:xfrm>
        </p:spPr>
      </p:pic>
    </p:spTree>
    <p:extLst>
      <p:ext uri="{BB962C8B-B14F-4D97-AF65-F5344CB8AC3E}">
        <p14:creationId xmlns:p14="http://schemas.microsoft.com/office/powerpoint/2010/main" val="3352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9" y="1570235"/>
            <a:ext cx="4560932" cy="1698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572381"/>
            <a:ext cx="353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You can add a new sprite by clicking on the avatar in the sprites panel.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6609" y="3705609"/>
            <a:ext cx="3398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Select the ‘Music and Dance’ theme and pick one of the Hip-Hop characters.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47001" y="1563344"/>
            <a:ext cx="469900" cy="532156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6" y="3557763"/>
            <a:ext cx="4692318" cy="22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4701346"/>
            <a:ext cx="3314700" cy="15804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3326723"/>
            <a:ext cx="2667000" cy="13208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92" y="1470605"/>
            <a:ext cx="4207888" cy="2080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Now we have to give the dancer sprite instructions to dance to the beat. We can do this by making the </a:t>
            </a:r>
            <a:r>
              <a:rPr lang="en-US" dirty="0" err="1" smtClean="0">
                <a:latin typeface="Comic Sans MS"/>
                <a:cs typeface="Comic Sans MS"/>
              </a:rPr>
              <a:t>drumb</a:t>
            </a:r>
            <a:r>
              <a:rPr lang="en-US" dirty="0" smtClean="0">
                <a:latin typeface="Comic Sans MS"/>
                <a:cs typeface="Comic Sans MS"/>
              </a:rPr>
              <a:t> send out a specific message when the drum is hit.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Select the drum sprite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</a:t>
            </a:r>
            <a:r>
              <a:rPr lang="en-US" dirty="0" smtClean="0">
                <a:latin typeface="Comic Sans MS"/>
                <a:cs typeface="Comic Sans MS"/>
              </a:rPr>
              <a:t>on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Events</a:t>
            </a:r>
            <a:r>
              <a:rPr lang="en-US" dirty="0" smtClean="0">
                <a:latin typeface="Comic Sans MS"/>
                <a:cs typeface="Comic Sans MS"/>
              </a:rPr>
              <a:t>’, and drag the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broadcast signal</a:t>
            </a:r>
            <a:r>
              <a:rPr lang="en-US" dirty="0" smtClean="0">
                <a:latin typeface="Comic Sans MS"/>
                <a:cs typeface="Comic Sans MS"/>
              </a:rPr>
              <a:t>’ block in between the </a:t>
            </a:r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‘play drum’ and ‘wait until blocks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‘message 1’ and select ‘new message</a:t>
            </a:r>
            <a:r>
              <a:rPr lang="is-IS" dirty="0" smtClean="0">
                <a:latin typeface="Comic Sans MS"/>
                <a:cs typeface="Comic Sans MS"/>
              </a:rPr>
              <a:t>…’ </a:t>
            </a:r>
          </a:p>
          <a:p>
            <a:r>
              <a:rPr lang="is-IS" dirty="0" smtClean="0">
                <a:latin typeface="Comic Sans MS"/>
                <a:cs typeface="Comic Sans MS"/>
              </a:rPr>
              <a:t>Name the message ‘drum hit’ and click OK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sp>
        <p:nvSpPr>
          <p:cNvPr id="17" name="Rounded Rectangle 11"/>
          <p:cNvSpPr/>
          <p:nvPr/>
        </p:nvSpPr>
        <p:spPr>
          <a:xfrm>
            <a:off x="5213954" y="2538487"/>
            <a:ext cx="1611691" cy="3845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1"/>
          <p:cNvSpPr/>
          <p:nvPr/>
        </p:nvSpPr>
        <p:spPr>
          <a:xfrm>
            <a:off x="5766631" y="4052440"/>
            <a:ext cx="1726369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1"/>
          <p:cNvSpPr/>
          <p:nvPr/>
        </p:nvSpPr>
        <p:spPr>
          <a:xfrm>
            <a:off x="6413083" y="5201220"/>
            <a:ext cx="1689517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Now, we </a:t>
            </a:r>
            <a:r>
              <a:rPr lang="en-US" dirty="0" err="1" smtClean="0">
                <a:latin typeface="Comic Sans MS"/>
                <a:cs typeface="Comic Sans MS"/>
              </a:rPr>
              <a:t>wil</a:t>
            </a:r>
            <a:r>
              <a:rPr lang="en-US" dirty="0" smtClean="0">
                <a:latin typeface="Comic Sans MS"/>
                <a:cs typeface="Comic Sans MS"/>
              </a:rPr>
              <a:t> make the dancer move if he/she receives the ‘drum hit’ signal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Select the dancers sprite.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Events</a:t>
            </a:r>
            <a:r>
              <a:rPr lang="en-US" dirty="0" smtClean="0">
                <a:latin typeface="Comic Sans MS"/>
                <a:cs typeface="Comic Sans MS"/>
              </a:rPr>
              <a:t>’ and drag the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when I receive message</a:t>
            </a:r>
            <a:r>
              <a:rPr lang="en-US" dirty="0" smtClean="0">
                <a:latin typeface="Comic Sans MS"/>
                <a:cs typeface="Comic Sans MS"/>
              </a:rPr>
              <a:t>’ block onto the program field. Select the ‘drum hit’ message in the dropdown.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‘Looks’ and then drag the ‘next costume’ underneath the ’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when I receive message</a:t>
            </a:r>
            <a:r>
              <a:rPr lang="en-US" dirty="0" smtClean="0">
                <a:latin typeface="Comic Sans MS"/>
                <a:cs typeface="Comic Sans MS"/>
              </a:rPr>
              <a:t>’ block.</a:t>
            </a: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09" y="3213100"/>
            <a:ext cx="3251200" cy="6350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8" y="4978400"/>
            <a:ext cx="3238500" cy="838200"/>
          </a:xfrm>
          <a:prstGeom prst="rect">
            <a:avLst/>
          </a:prstGeom>
        </p:spPr>
      </p:pic>
      <p:sp>
        <p:nvSpPr>
          <p:cNvPr id="13" name="Rounded Rectangle 11"/>
          <p:cNvSpPr/>
          <p:nvPr/>
        </p:nvSpPr>
        <p:spPr>
          <a:xfrm>
            <a:off x="5614609" y="3245152"/>
            <a:ext cx="3173789" cy="602948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1"/>
          <p:cNvSpPr/>
          <p:nvPr/>
        </p:nvSpPr>
        <p:spPr>
          <a:xfrm>
            <a:off x="5549899" y="5328220"/>
            <a:ext cx="1422402" cy="48838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3253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Try to expand the program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You can do this by adding more dancers and more drums that make different sounds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77" y="1390952"/>
            <a:ext cx="480123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are going to create a bongo drum game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Let’s start with opening the project ‘Bongo.sb2’.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Go to File -&gt; Open and pick ‘Bongo.sb2’</a:t>
            </a:r>
            <a:endParaRPr lang="en-US" dirty="0" smtClean="0">
              <a:latin typeface="Comic Sans MS"/>
              <a:cs typeface="Comic Sans MS"/>
            </a:endParaRPr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86" y="1390952"/>
            <a:ext cx="5435028" cy="5086048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097280" y="6432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390952"/>
            <a:ext cx="3930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The project is now ready.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As you can see, the party is about to get started! The speakers are connected. The drum is in place.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Let’s get this party started. We are going to add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Drum sounds when we hit the drum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A friend who dances to the drum</a:t>
            </a:r>
            <a:endParaRPr lang="en-US" dirty="0" smtClean="0">
              <a:latin typeface="Comic Sans MS"/>
              <a:cs typeface="Comic Sans MS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86" y="1175052"/>
            <a:ext cx="5435028" cy="50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032" y="1395361"/>
            <a:ext cx="3215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Let’s see what </a:t>
            </a:r>
            <a:r>
              <a:rPr lang="en-US" dirty="0" err="1" smtClean="0">
                <a:latin typeface="Comic Sans MS"/>
                <a:cs typeface="Comic Sans MS"/>
              </a:rPr>
              <a:t>happends</a:t>
            </a:r>
            <a:r>
              <a:rPr lang="en-US" dirty="0" smtClean="0">
                <a:latin typeface="Comic Sans MS"/>
                <a:cs typeface="Comic Sans MS"/>
              </a:rPr>
              <a:t> when we click on the green flag.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If you hold both your hands above the leap motion, the red and green circles will appear and follow your hand movements.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When you pull your hands, the circles will disappear.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Lets try it!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85" y="1390952"/>
            <a:ext cx="5798104" cy="38287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735562" y="1707394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7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Nothing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happends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move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hands over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drum, </a:t>
            </a:r>
            <a:r>
              <a:rPr lang="nl-NL" dirty="0" err="1" smtClean="0">
                <a:latin typeface="Comic Sans MS"/>
                <a:cs typeface="Comic Sans MS"/>
              </a:rPr>
              <a:t>let’s</a:t>
            </a:r>
            <a:r>
              <a:rPr lang="nl-NL" dirty="0" smtClean="0">
                <a:latin typeface="Comic Sans MS"/>
                <a:cs typeface="Comic Sans MS"/>
              </a:rPr>
              <a:t> change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!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 in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window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>
                <a:latin typeface="Comic Sans MS"/>
                <a:cs typeface="Comic Sans MS"/>
              </a:rPr>
              <a:t>O</a:t>
            </a:r>
            <a:r>
              <a:rPr lang="nl-NL" dirty="0" smtClean="0">
                <a:latin typeface="Comic Sans MS"/>
                <a:cs typeface="Comic Sans MS"/>
              </a:rPr>
              <a:t>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right,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scripts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It </a:t>
            </a:r>
            <a:r>
              <a:rPr lang="nl-NL" dirty="0" err="1" smtClean="0">
                <a:latin typeface="Comic Sans MS"/>
                <a:cs typeface="Comic Sans MS"/>
              </a:rPr>
              <a:t>only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contains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starting</a:t>
            </a:r>
            <a:r>
              <a:rPr lang="nl-NL" dirty="0" smtClean="0">
                <a:latin typeface="Comic Sans MS"/>
                <a:cs typeface="Comic Sans MS"/>
              </a:rPr>
              <a:t> block. </a:t>
            </a:r>
            <a:r>
              <a:rPr lang="nl-NL" dirty="0" err="1" smtClean="0">
                <a:latin typeface="Comic Sans MS"/>
                <a:cs typeface="Comic Sans MS"/>
              </a:rPr>
              <a:t>Nothing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happen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we run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Next,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really</a:t>
            </a:r>
            <a:r>
              <a:rPr lang="nl-NL" dirty="0" smtClean="0">
                <a:latin typeface="Comic Sans MS"/>
                <a:cs typeface="Comic Sans MS"/>
              </a:rPr>
              <a:t> drum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our</a:t>
            </a:r>
            <a:r>
              <a:rPr lang="nl-NL" dirty="0" smtClean="0">
                <a:latin typeface="Comic Sans MS"/>
                <a:cs typeface="Comic Sans MS"/>
              </a:rPr>
              <a:t> hands.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40" y="1390952"/>
            <a:ext cx="2705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First,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’  block, </a:t>
            </a:r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 </a:t>
            </a:r>
            <a:r>
              <a:rPr lang="nl-NL" dirty="0" err="1" smtClean="0">
                <a:latin typeface="Comic Sans MS"/>
                <a:cs typeface="Comic Sans MS"/>
              </a:rPr>
              <a:t>keeps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repeating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itself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Control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’  block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 area,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start-block.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Next,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create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part of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instruction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checks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hand touches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drum. For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if-than</a:t>
            </a:r>
            <a:r>
              <a:rPr lang="nl-NL" dirty="0" smtClean="0">
                <a:latin typeface="Comic Sans MS"/>
                <a:cs typeface="Comic Sans MS"/>
              </a:rPr>
              <a:t> block.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 -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’ block </a:t>
            </a:r>
            <a:r>
              <a:rPr lang="nl-NL" dirty="0" err="1" smtClean="0">
                <a:latin typeface="Comic Sans MS"/>
                <a:cs typeface="Comic Sans MS"/>
              </a:rPr>
              <a:t>onto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 area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drop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inside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 block.</a:t>
            </a: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0" y="1390952"/>
            <a:ext cx="2578100" cy="13843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359401" y="1910594"/>
            <a:ext cx="1193800" cy="7274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151" y="3759200"/>
            <a:ext cx="2578100" cy="1828800"/>
          </a:xfrm>
          <a:prstGeom prst="rect">
            <a:avLst/>
          </a:prstGeom>
        </p:spPr>
      </p:pic>
      <p:sp>
        <p:nvSpPr>
          <p:cNvPr id="17" name="Rounded Rectangle 11"/>
          <p:cNvSpPr/>
          <p:nvPr/>
        </p:nvSpPr>
        <p:spPr>
          <a:xfrm>
            <a:off x="5473700" y="4539494"/>
            <a:ext cx="1320799" cy="7274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40" y="3935839"/>
            <a:ext cx="4009422" cy="163735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1406890"/>
            <a:ext cx="2476500" cy="200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Next,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create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condition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determines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 is ‘</a:t>
            </a:r>
            <a:r>
              <a:rPr lang="nl-NL" dirty="0" err="1" smtClean="0">
                <a:latin typeface="Comic Sans MS"/>
                <a:cs typeface="Comic Sans MS"/>
              </a:rPr>
              <a:t>touched</a:t>
            </a:r>
            <a:r>
              <a:rPr lang="nl-NL" dirty="0" smtClean="0">
                <a:latin typeface="Comic Sans MS"/>
                <a:cs typeface="Comic Sans MS"/>
              </a:rPr>
              <a:t>’. We want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condition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true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hand1 or hand2 touches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drum. We start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an</a:t>
            </a:r>
            <a:r>
              <a:rPr lang="nl-NL" dirty="0" smtClean="0">
                <a:latin typeface="Comic Sans MS"/>
                <a:cs typeface="Comic Sans MS"/>
              </a:rPr>
              <a:t> or-block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Operators</a:t>
            </a:r>
            <a:r>
              <a:rPr lang="nl-NL" dirty="0" smtClean="0">
                <a:latin typeface="Comic Sans MS"/>
                <a:cs typeface="Comic Sans MS"/>
              </a:rPr>
              <a:t>’,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nl-NL" dirty="0" smtClean="0">
                <a:latin typeface="Comic Sans MS"/>
                <a:cs typeface="Comic Sans MS"/>
              </a:rPr>
              <a:t>’ block </a:t>
            </a:r>
            <a:r>
              <a:rPr lang="nl-NL" dirty="0" err="1" smtClean="0">
                <a:latin typeface="Comic Sans MS"/>
                <a:cs typeface="Comic Sans MS"/>
              </a:rPr>
              <a:t>into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’-block.	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Sensing</a:t>
            </a:r>
            <a:r>
              <a:rPr lang="nl-NL" dirty="0" smtClean="0">
                <a:latin typeface="Comic Sans MS"/>
                <a:cs typeface="Comic Sans MS"/>
              </a:rPr>
              <a:t>’,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two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touching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 ?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diamond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shaped</a:t>
            </a:r>
            <a:r>
              <a:rPr lang="nl-NL" dirty="0" smtClean="0">
                <a:latin typeface="Comic Sans MS"/>
                <a:cs typeface="Comic Sans MS"/>
              </a:rPr>
              <a:t> area </a:t>
            </a:r>
            <a:r>
              <a:rPr lang="nl-NL" dirty="0" err="1" smtClean="0">
                <a:latin typeface="Comic Sans MS"/>
                <a:cs typeface="Comic Sans MS"/>
              </a:rPr>
              <a:t>within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nl-NL" dirty="0" smtClean="0">
                <a:latin typeface="Comic Sans MS"/>
                <a:cs typeface="Comic Sans MS"/>
              </a:rPr>
              <a:t>’-block.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Next, click on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arrow</a:t>
            </a:r>
            <a:r>
              <a:rPr lang="nl-NL" dirty="0" smtClean="0">
                <a:latin typeface="Comic Sans MS"/>
                <a:cs typeface="Comic Sans MS"/>
              </a:rPr>
              <a:t> in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first block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select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nl-NL" dirty="0" smtClean="0">
                <a:latin typeface="Comic Sans MS"/>
                <a:cs typeface="Comic Sans MS"/>
              </a:rPr>
              <a:t>’,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click on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second block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select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2198047"/>
            <a:ext cx="1193800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ounded Rectangle 11"/>
          <p:cNvSpPr/>
          <p:nvPr/>
        </p:nvSpPr>
        <p:spPr>
          <a:xfrm>
            <a:off x="5462209" y="4621325"/>
            <a:ext cx="3008691" cy="49677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7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04" y="2381592"/>
            <a:ext cx="4061901" cy="1805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053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want the drum to make some sound </a:t>
            </a:r>
            <a:r>
              <a:rPr lang="en-US" dirty="0" err="1" smtClean="0">
                <a:latin typeface="Comic Sans MS"/>
                <a:cs typeface="Comic Sans MS"/>
              </a:rPr>
              <a:t>whem</a:t>
            </a:r>
            <a:r>
              <a:rPr lang="en-US" dirty="0" smtClean="0">
                <a:latin typeface="Comic Sans MS"/>
                <a:cs typeface="Comic Sans MS"/>
              </a:rPr>
              <a:t> we touch it.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‘Sound’, en then drag the </a:t>
            </a:r>
            <a:r>
              <a:rPr lang="en-US" dirty="0">
                <a:latin typeface="Comic Sans MS"/>
                <a:cs typeface="Comic Sans MS"/>
              </a:rPr>
              <a:t>‘</a:t>
            </a:r>
            <a:r>
              <a:rPr lang="en-US" dirty="0">
                <a:solidFill>
                  <a:srgbClr val="AC18B9"/>
                </a:solidFill>
                <a:latin typeface="Comic Sans MS"/>
                <a:cs typeface="Comic Sans MS"/>
              </a:rPr>
              <a:t>play drum  for - beats</a:t>
            </a:r>
            <a:r>
              <a:rPr lang="en-US" dirty="0" smtClean="0">
                <a:latin typeface="Comic Sans MS"/>
                <a:cs typeface="Comic Sans MS"/>
              </a:rPr>
              <a:t>’ into ‘if – then’ block. Click the first arrow and select a sound of your </a:t>
            </a:r>
            <a:r>
              <a:rPr lang="en-US" dirty="0" err="1" smtClean="0">
                <a:latin typeface="Comic Sans MS"/>
                <a:cs typeface="Comic Sans MS"/>
              </a:rPr>
              <a:t>choise</a:t>
            </a:r>
            <a:r>
              <a:rPr lang="en-US" dirty="0" smtClean="0">
                <a:latin typeface="Comic Sans MS"/>
                <a:cs typeface="Comic Sans MS"/>
              </a:rPr>
              <a:t>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Try and click on the green flag, and see what </a:t>
            </a:r>
            <a:r>
              <a:rPr lang="en-US" dirty="0" err="1" smtClean="0">
                <a:latin typeface="Comic Sans MS"/>
                <a:cs typeface="Comic Sans MS"/>
              </a:rPr>
              <a:t>happends</a:t>
            </a:r>
            <a:r>
              <a:rPr lang="en-US" dirty="0" smtClean="0">
                <a:latin typeface="Comic Sans MS"/>
                <a:cs typeface="Comic Sans MS"/>
              </a:rPr>
              <a:t>. 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If you move a hand towards the drum, the drum starts. If you move your hand away from the drum, the sound continues. That</a:t>
            </a:r>
            <a:r>
              <a:rPr lang="uk-UA" dirty="0" smtClean="0">
                <a:latin typeface="Comic Sans MS"/>
                <a:cs typeface="Comic Sans MS"/>
              </a:rPr>
              <a:t>’</a:t>
            </a:r>
            <a:r>
              <a:rPr lang="en-US" dirty="0" smtClean="0">
                <a:latin typeface="Comic Sans MS"/>
                <a:cs typeface="Comic Sans MS"/>
              </a:rPr>
              <a:t>s not good. Let’s fix this!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65308" y="3328347"/>
            <a:ext cx="2589591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8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51" y="2306209"/>
            <a:ext cx="4219339" cy="2036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87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only want the drum to make sound if we touch it.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We can make the program wait until both hands are not touching the drum anymore, before it starts checking again.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‘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Control</a:t>
            </a:r>
            <a:r>
              <a:rPr lang="en-US" dirty="0" smtClean="0">
                <a:latin typeface="Comic Sans MS"/>
                <a:cs typeface="Comic Sans MS"/>
              </a:rPr>
              <a:t>’ and drag the ‘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wait until</a:t>
            </a:r>
            <a:r>
              <a:rPr lang="en-US" dirty="0" smtClean="0">
                <a:latin typeface="Comic Sans MS"/>
                <a:cs typeface="Comic Sans MS"/>
              </a:rPr>
              <a:t>’- block underneath the ‘</a:t>
            </a:r>
            <a:r>
              <a:rPr lang="en-US" dirty="0" smtClean="0">
                <a:solidFill>
                  <a:srgbClr val="AC18B9"/>
                </a:solidFill>
                <a:latin typeface="Comic Sans MS"/>
                <a:cs typeface="Comic Sans MS"/>
              </a:rPr>
              <a:t>play drum</a:t>
            </a:r>
            <a:r>
              <a:rPr lang="en-US" dirty="0" smtClean="0">
                <a:latin typeface="Comic Sans MS"/>
                <a:cs typeface="Comic Sans MS"/>
              </a:rPr>
              <a:t>’ block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Next we will create the condition that checks that the drum is not touched by both hands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65309" y="3468047"/>
            <a:ext cx="1319592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2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Words>995</Words>
  <Application>Microsoft Macintosh PowerPoint</Application>
  <PresentationFormat>Diavoorstelling (4:3)</PresentationFormat>
  <Paragraphs>137</Paragraphs>
  <Slides>15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Calibri</vt:lpstr>
      <vt:lpstr>Comic Sans MS</vt:lpstr>
      <vt:lpstr>Arial</vt:lpstr>
      <vt:lpstr>Office Theme</vt:lpstr>
      <vt:lpstr>Programming Bongo Drum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</vt:vector>
  </TitlesOfParts>
  <Manager/>
  <Company>www.devoxx4kids.com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Ron Thijssen</cp:lastModifiedBy>
  <cp:revision>134</cp:revision>
  <dcterms:created xsi:type="dcterms:W3CDTF">2012-11-17T11:43:16Z</dcterms:created>
  <dcterms:modified xsi:type="dcterms:W3CDTF">2015-10-21T19:19:21Z</dcterms:modified>
  <cp:category/>
</cp:coreProperties>
</file>