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78" r:id="rId4"/>
    <p:sldId id="280" r:id="rId5"/>
    <p:sldId id="305" r:id="rId6"/>
    <p:sldId id="259" r:id="rId7"/>
    <p:sldId id="306" r:id="rId8"/>
    <p:sldId id="307" r:id="rId9"/>
    <p:sldId id="308" r:id="rId10"/>
    <p:sldId id="309" r:id="rId11"/>
    <p:sldId id="279" r:id="rId12"/>
    <p:sldId id="310" r:id="rId13"/>
    <p:sldId id="311" r:id="rId14"/>
    <p:sldId id="312" r:id="rId15"/>
    <p:sldId id="31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711C"/>
    <a:srgbClr val="DA9B00"/>
    <a:srgbClr val="4BAF00"/>
    <a:srgbClr val="AC18B9"/>
    <a:srgbClr val="1F90DB"/>
    <a:srgbClr val="7633D1"/>
    <a:srgbClr val="1E91DE"/>
    <a:srgbClr val="501189"/>
    <a:srgbClr val="3750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69005" autoAdjust="0"/>
  </p:normalViewPr>
  <p:slideViewPr>
    <p:cSldViewPr snapToGrid="0" snapToObjects="1">
      <p:cViewPr varScale="1">
        <p:scale>
          <a:sx n="77" d="100"/>
          <a:sy n="77" d="100"/>
        </p:scale>
        <p:origin x="26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>
                <a:latin typeface="Comic Sans MS"/>
                <a:cs typeface="Comic Sans MS"/>
              </a:rPr>
              <a:t>Bij deze opdracht maken we een programma om te kunnen trommelen.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Hiervoor moet je het project ‘opdracht_bongo.sb2’ openen.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Dat doe je door in het menu te kiezen voor: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Bestand-&gt;Open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En kies dan ‘Bongo.sb2’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186DE-8459-354D-92FA-6DAD5BD2E4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64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>
                <a:latin typeface="Comic Sans MS"/>
                <a:cs typeface="Comic Sans MS"/>
              </a:rPr>
              <a:t>Je ziet een feestzaal met een drum.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Jij moet de drum geluid laten maken wanneer je er op slaat.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Het programma is nu een beetje saai, we gaan het leuker maken door: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Comic Sans MS"/>
                <a:cs typeface="Comic Sans MS"/>
              </a:rPr>
              <a:t>De drum geluid te laten maken als we hem raken.</a:t>
            </a: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Comic Sans MS"/>
                <a:cs typeface="Comic Sans MS"/>
              </a:rPr>
              <a:t>Een danser toe te voegen.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186DE-8459-354D-92FA-6DAD5BD2E4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57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186DE-8459-354D-92FA-6DAD5BD2E4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0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186DE-8459-354D-92FA-6DAD5BD2E4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69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186DE-8459-354D-92FA-6DAD5BD2E4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81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460005" y="6356350"/>
            <a:ext cx="235525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73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54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77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368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45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457199" y="6356350"/>
            <a:ext cx="236353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3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70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23432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90274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5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181" y="4281900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973" y="3828858"/>
            <a:ext cx="1687513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Programming</a:t>
            </a:r>
            <a:br>
              <a:rPr lang="nl-NL" dirty="0" smtClean="0"/>
            </a:br>
            <a:r>
              <a:rPr lang="nl-NL" dirty="0" smtClean="0"/>
              <a:t>Bongo Drum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1575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702" y="3699569"/>
            <a:ext cx="4555206" cy="2078182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214" y="1412575"/>
            <a:ext cx="4103885" cy="21621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43839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Click on the ‘</a:t>
            </a:r>
            <a:r>
              <a:rPr lang="en-US" dirty="0" smtClean="0">
                <a:solidFill>
                  <a:srgbClr val="4BAF00"/>
                </a:solidFill>
                <a:latin typeface="Comic Sans MS"/>
                <a:cs typeface="Comic Sans MS"/>
              </a:rPr>
              <a:t>Operations</a:t>
            </a:r>
            <a:r>
              <a:rPr lang="en-US" dirty="0" smtClean="0">
                <a:latin typeface="Comic Sans MS"/>
                <a:cs typeface="Comic Sans MS"/>
              </a:rPr>
              <a:t>’ block, and drag the ‘</a:t>
            </a:r>
            <a:r>
              <a:rPr lang="en-US" dirty="0" smtClean="0">
                <a:solidFill>
                  <a:srgbClr val="4BAF00"/>
                </a:solidFill>
                <a:latin typeface="Comic Sans MS"/>
                <a:cs typeface="Comic Sans MS"/>
              </a:rPr>
              <a:t>not</a:t>
            </a:r>
            <a:r>
              <a:rPr lang="en-US" dirty="0" smtClean="0">
                <a:latin typeface="Comic Sans MS"/>
                <a:cs typeface="Comic Sans MS"/>
              </a:rPr>
              <a:t>’ into the ‘</a:t>
            </a:r>
            <a:r>
              <a:rPr lang="en-US" dirty="0" smtClean="0">
                <a:solidFill>
                  <a:srgbClr val="DA9B00"/>
                </a:solidFill>
                <a:latin typeface="Comic Sans MS"/>
                <a:cs typeface="Comic Sans MS"/>
              </a:rPr>
              <a:t>wait until</a:t>
            </a:r>
            <a:r>
              <a:rPr lang="en-US" dirty="0" smtClean="0">
                <a:latin typeface="Comic Sans MS"/>
                <a:cs typeface="Comic Sans MS"/>
              </a:rPr>
              <a:t>’ block. After that, we need to drag a ‘</a:t>
            </a:r>
            <a:r>
              <a:rPr lang="en-US" dirty="0" smtClean="0">
                <a:solidFill>
                  <a:srgbClr val="4BAF00"/>
                </a:solidFill>
                <a:latin typeface="Comic Sans MS"/>
                <a:cs typeface="Comic Sans MS"/>
              </a:rPr>
              <a:t>or</a:t>
            </a:r>
            <a:r>
              <a:rPr lang="en-US" dirty="0" smtClean="0">
                <a:latin typeface="Comic Sans MS"/>
                <a:cs typeface="Comic Sans MS"/>
              </a:rPr>
              <a:t>’ block into the ‘</a:t>
            </a:r>
            <a:r>
              <a:rPr lang="en-US" dirty="0" smtClean="0">
                <a:solidFill>
                  <a:srgbClr val="4BAF00"/>
                </a:solidFill>
                <a:latin typeface="Comic Sans MS"/>
                <a:cs typeface="Comic Sans MS"/>
              </a:rPr>
              <a:t>not</a:t>
            </a:r>
            <a:r>
              <a:rPr lang="en-US" dirty="0" smtClean="0">
                <a:latin typeface="Comic Sans MS"/>
                <a:cs typeface="Comic Sans MS"/>
              </a:rPr>
              <a:t>’ block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Click on ‘</a:t>
            </a:r>
            <a:r>
              <a:rPr lang="en-US" dirty="0" smtClean="0">
                <a:solidFill>
                  <a:srgbClr val="1F90DB"/>
                </a:solidFill>
                <a:latin typeface="Comic Sans MS"/>
                <a:cs typeface="Comic Sans MS"/>
              </a:rPr>
              <a:t>Sensing</a:t>
            </a:r>
            <a:r>
              <a:rPr lang="en-US" dirty="0" smtClean="0">
                <a:latin typeface="Comic Sans MS"/>
                <a:cs typeface="Comic Sans MS"/>
              </a:rPr>
              <a:t>’, then drag two ‘</a:t>
            </a:r>
            <a:r>
              <a:rPr lang="en-US" dirty="0" smtClean="0">
                <a:solidFill>
                  <a:srgbClr val="1F90DB"/>
                </a:solidFill>
                <a:latin typeface="Comic Sans MS"/>
                <a:cs typeface="Comic Sans MS"/>
              </a:rPr>
              <a:t>touching ?</a:t>
            </a:r>
            <a:r>
              <a:rPr lang="en-US" dirty="0" smtClean="0">
                <a:latin typeface="Comic Sans MS"/>
                <a:cs typeface="Comic Sans MS"/>
              </a:rPr>
              <a:t>’ blocks into the diamond shaped area within the ‘</a:t>
            </a:r>
            <a:r>
              <a:rPr lang="en-US" dirty="0" smtClean="0">
                <a:solidFill>
                  <a:srgbClr val="4BAF00"/>
                </a:solidFill>
                <a:latin typeface="Comic Sans MS"/>
                <a:cs typeface="Comic Sans MS"/>
              </a:rPr>
              <a:t>or</a:t>
            </a:r>
            <a:r>
              <a:rPr lang="en-US" dirty="0" smtClean="0">
                <a:latin typeface="Comic Sans MS"/>
                <a:cs typeface="Comic Sans MS"/>
              </a:rPr>
              <a:t>’-block.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Next, click on the arrow in the first block and select ‘</a:t>
            </a:r>
            <a:r>
              <a:rPr lang="en-US" dirty="0" smtClean="0">
                <a:solidFill>
                  <a:srgbClr val="1F90DB"/>
                </a:solidFill>
                <a:latin typeface="Comic Sans MS"/>
                <a:cs typeface="Comic Sans MS"/>
              </a:rPr>
              <a:t>Hand 1</a:t>
            </a:r>
            <a:r>
              <a:rPr lang="en-US" dirty="0" smtClean="0">
                <a:latin typeface="Comic Sans MS"/>
                <a:cs typeface="Comic Sans MS"/>
              </a:rPr>
              <a:t>’, and click on the second block and select ‘</a:t>
            </a:r>
            <a:r>
              <a:rPr lang="en-US" dirty="0" smtClean="0">
                <a:solidFill>
                  <a:srgbClr val="1F90DB"/>
                </a:solidFill>
                <a:latin typeface="Comic Sans MS"/>
                <a:cs typeface="Comic Sans MS"/>
              </a:rPr>
              <a:t>Hand 2</a:t>
            </a:r>
            <a:r>
              <a:rPr lang="en-US" dirty="0" smtClean="0">
                <a:latin typeface="Comic Sans MS"/>
                <a:cs typeface="Comic Sans MS"/>
              </a:rPr>
              <a:t>’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Now, retry the program again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7" name="Rounded Rectangle 11"/>
          <p:cNvSpPr/>
          <p:nvPr/>
        </p:nvSpPr>
        <p:spPr>
          <a:xfrm>
            <a:off x="5881309" y="2748794"/>
            <a:ext cx="1611691" cy="384553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ounded Rectangle 11"/>
          <p:cNvSpPr/>
          <p:nvPr/>
        </p:nvSpPr>
        <p:spPr>
          <a:xfrm>
            <a:off x="6134099" y="4982050"/>
            <a:ext cx="2920169" cy="377730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128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7085" y="1390952"/>
            <a:ext cx="7383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mic Sans MS"/>
                <a:cs typeface="Comic Sans MS"/>
              </a:rPr>
              <a:t>Everything</a:t>
            </a:r>
            <a:r>
              <a:rPr lang="nl-NL" dirty="0" smtClean="0">
                <a:latin typeface="Comic Sans MS"/>
                <a:cs typeface="Comic Sans MS"/>
              </a:rPr>
              <a:t> is </a:t>
            </a:r>
            <a:r>
              <a:rPr lang="nl-NL" dirty="0" err="1" smtClean="0">
                <a:latin typeface="Comic Sans MS"/>
                <a:cs typeface="Comic Sans MS"/>
              </a:rPr>
              <a:t>working</a:t>
            </a:r>
            <a:r>
              <a:rPr lang="nl-NL" dirty="0" smtClean="0">
                <a:latin typeface="Comic Sans MS"/>
                <a:cs typeface="Comic Sans MS"/>
              </a:rPr>
              <a:t>! </a:t>
            </a:r>
            <a:r>
              <a:rPr lang="nl-NL" dirty="0" err="1" smtClean="0">
                <a:latin typeface="Comic Sans MS"/>
                <a:cs typeface="Comic Sans MS"/>
              </a:rPr>
              <a:t>Now</a:t>
            </a:r>
            <a:r>
              <a:rPr lang="nl-NL" dirty="0" smtClean="0">
                <a:latin typeface="Comic Sans MS"/>
                <a:cs typeface="Comic Sans MS"/>
              </a:rPr>
              <a:t> we are </a:t>
            </a:r>
            <a:r>
              <a:rPr lang="nl-NL" dirty="0" err="1" smtClean="0">
                <a:latin typeface="Comic Sans MS"/>
                <a:cs typeface="Comic Sans MS"/>
              </a:rPr>
              <a:t>going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add</a:t>
            </a:r>
            <a:r>
              <a:rPr lang="nl-NL" dirty="0" smtClean="0">
                <a:latin typeface="Comic Sans MS"/>
                <a:cs typeface="Comic Sans MS"/>
              </a:rPr>
              <a:t> a </a:t>
            </a:r>
            <a:r>
              <a:rPr lang="nl-NL" dirty="0" err="1" smtClean="0">
                <a:latin typeface="Comic Sans MS"/>
                <a:cs typeface="Comic Sans MS"/>
              </a:rPr>
              <a:t>dancer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who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dances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beat of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drum. We are </a:t>
            </a:r>
            <a:r>
              <a:rPr lang="nl-NL" dirty="0" err="1" smtClean="0">
                <a:latin typeface="Comic Sans MS"/>
                <a:cs typeface="Comic Sans MS"/>
              </a:rPr>
              <a:t>going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add</a:t>
            </a:r>
            <a:r>
              <a:rPr lang="nl-NL" dirty="0" smtClean="0">
                <a:latin typeface="Comic Sans MS"/>
                <a:cs typeface="Comic Sans MS"/>
              </a:rPr>
              <a:t> a 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endParaRPr lang="nl-NL" dirty="0">
              <a:latin typeface="Comic Sans MS"/>
              <a:cs typeface="Comic Sans M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741057" y="2898083"/>
            <a:ext cx="568476" cy="39182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40" y="2003418"/>
            <a:ext cx="6621320" cy="3740465"/>
          </a:xfrm>
        </p:spPr>
      </p:pic>
    </p:spTree>
    <p:extLst>
      <p:ext uri="{BB962C8B-B14F-4D97-AF65-F5344CB8AC3E}">
        <p14:creationId xmlns:p14="http://schemas.microsoft.com/office/powerpoint/2010/main" val="335233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ijdelijke aanduiding voor inhoud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899" y="1570235"/>
            <a:ext cx="4560932" cy="169842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905" y="1572381"/>
            <a:ext cx="3531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You can add a new sprite by clicking on the avatar in the sprites panel.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06609" y="3705609"/>
            <a:ext cx="3398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Select the ‘Music and Dance’ theme and pick one of the Hip-Hop characters.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747001" y="1563344"/>
            <a:ext cx="469900" cy="532156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6" y="3557763"/>
            <a:ext cx="4692318" cy="224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3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00" y="4701346"/>
            <a:ext cx="3314700" cy="1580407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3326723"/>
            <a:ext cx="2667000" cy="13208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92" y="1470605"/>
            <a:ext cx="4207888" cy="20800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43839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Now we have to give the dancer sprite instructions to dance to the beat. We can do this by making the </a:t>
            </a:r>
            <a:r>
              <a:rPr lang="en-US" dirty="0" err="1" smtClean="0">
                <a:latin typeface="Comic Sans MS"/>
                <a:cs typeface="Comic Sans MS"/>
              </a:rPr>
              <a:t>drumb</a:t>
            </a:r>
            <a:r>
              <a:rPr lang="en-US" dirty="0" smtClean="0">
                <a:latin typeface="Comic Sans MS"/>
                <a:cs typeface="Comic Sans MS"/>
              </a:rPr>
              <a:t> send out a specific message when the drum is hit.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Select the drum sprite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Click on ‘</a:t>
            </a:r>
            <a:r>
              <a:rPr lang="en-US" dirty="0" smtClean="0">
                <a:solidFill>
                  <a:srgbClr val="BC711C"/>
                </a:solidFill>
                <a:latin typeface="Comic Sans MS"/>
                <a:cs typeface="Comic Sans MS"/>
              </a:rPr>
              <a:t>Events</a:t>
            </a:r>
            <a:r>
              <a:rPr lang="en-US" dirty="0" smtClean="0">
                <a:latin typeface="Comic Sans MS"/>
                <a:cs typeface="Comic Sans MS"/>
              </a:rPr>
              <a:t>’, and drag the ‘</a:t>
            </a:r>
            <a:r>
              <a:rPr lang="en-US" dirty="0" smtClean="0">
                <a:solidFill>
                  <a:srgbClr val="BC711C"/>
                </a:solidFill>
                <a:latin typeface="Comic Sans MS"/>
                <a:cs typeface="Comic Sans MS"/>
              </a:rPr>
              <a:t>broadcast signal</a:t>
            </a:r>
            <a:r>
              <a:rPr lang="en-US" dirty="0" smtClean="0">
                <a:latin typeface="Comic Sans MS"/>
                <a:cs typeface="Comic Sans MS"/>
              </a:rPr>
              <a:t>’ block in between the </a:t>
            </a:r>
          </a:p>
          <a:p>
            <a:r>
              <a:rPr lang="en-US" dirty="0" smtClean="0">
                <a:latin typeface="Comic Sans MS"/>
                <a:cs typeface="Comic Sans MS"/>
              </a:rPr>
              <a:t>‘play drum’ and ‘wait until blocks</a:t>
            </a:r>
          </a:p>
          <a:p>
            <a:endParaRPr lang="en-US" dirty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Click on ‘message 1’ and select ‘new message</a:t>
            </a:r>
            <a:r>
              <a:rPr lang="is-IS" dirty="0" smtClean="0">
                <a:latin typeface="Comic Sans MS"/>
                <a:cs typeface="Comic Sans MS"/>
              </a:rPr>
              <a:t>…’ </a:t>
            </a:r>
          </a:p>
          <a:p>
            <a:r>
              <a:rPr lang="is-IS" dirty="0" smtClean="0">
                <a:latin typeface="Comic Sans MS"/>
                <a:cs typeface="Comic Sans MS"/>
              </a:rPr>
              <a:t>Name the message ‘drum hit’ and click OK</a:t>
            </a:r>
            <a:endParaRPr lang="en-US" dirty="0" smtClean="0">
              <a:latin typeface="Comic Sans MS"/>
              <a:cs typeface="Comic Sans MS"/>
            </a:endParaRPr>
          </a:p>
          <a:p>
            <a:endParaRPr lang="en-US" dirty="0" smtClean="0">
              <a:latin typeface="Comic Sans MS"/>
              <a:cs typeface="Comic Sans MS"/>
            </a:endParaRPr>
          </a:p>
          <a:p>
            <a:endParaRPr lang="en-US" dirty="0" smtClean="0">
              <a:latin typeface="Comic Sans MS"/>
              <a:cs typeface="Comic Sans MS"/>
            </a:endParaRPr>
          </a:p>
        </p:txBody>
      </p:sp>
      <p:sp>
        <p:nvSpPr>
          <p:cNvPr id="17" name="Rounded Rectangle 11"/>
          <p:cNvSpPr/>
          <p:nvPr/>
        </p:nvSpPr>
        <p:spPr>
          <a:xfrm>
            <a:off x="5213954" y="2538487"/>
            <a:ext cx="1611691" cy="384553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ounded Rectangle 11"/>
          <p:cNvSpPr/>
          <p:nvPr/>
        </p:nvSpPr>
        <p:spPr>
          <a:xfrm>
            <a:off x="5766631" y="4052440"/>
            <a:ext cx="1726369" cy="377730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ounded Rectangle 11"/>
          <p:cNvSpPr/>
          <p:nvPr/>
        </p:nvSpPr>
        <p:spPr>
          <a:xfrm>
            <a:off x="6413083" y="5201220"/>
            <a:ext cx="1689517" cy="377730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35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720" y="3170134"/>
            <a:ext cx="2535555" cy="7529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43839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Now, we </a:t>
            </a:r>
            <a:r>
              <a:rPr lang="en-US" dirty="0" err="1" smtClean="0">
                <a:latin typeface="Comic Sans MS"/>
                <a:cs typeface="Comic Sans MS"/>
              </a:rPr>
              <a:t>wil</a:t>
            </a:r>
            <a:r>
              <a:rPr lang="en-US" dirty="0" smtClean="0">
                <a:latin typeface="Comic Sans MS"/>
                <a:cs typeface="Comic Sans MS"/>
              </a:rPr>
              <a:t> make the dancer move if he/she receives the ‘drum hit’ signal</a:t>
            </a:r>
          </a:p>
          <a:p>
            <a:endParaRPr lang="en-US" dirty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Select the dancers sprite.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Click on ‘</a:t>
            </a:r>
            <a:r>
              <a:rPr lang="en-US" dirty="0" smtClean="0">
                <a:solidFill>
                  <a:srgbClr val="BC711C"/>
                </a:solidFill>
                <a:latin typeface="Comic Sans MS"/>
                <a:cs typeface="Comic Sans MS"/>
              </a:rPr>
              <a:t>Events</a:t>
            </a:r>
            <a:r>
              <a:rPr lang="en-US" dirty="0" smtClean="0">
                <a:latin typeface="Comic Sans MS"/>
                <a:cs typeface="Comic Sans MS"/>
              </a:rPr>
              <a:t>’ and drag the ‘</a:t>
            </a:r>
            <a:r>
              <a:rPr lang="en-US" dirty="0" smtClean="0">
                <a:solidFill>
                  <a:srgbClr val="BC711C"/>
                </a:solidFill>
                <a:latin typeface="Comic Sans MS"/>
                <a:cs typeface="Comic Sans MS"/>
              </a:rPr>
              <a:t>when I receive message</a:t>
            </a:r>
            <a:r>
              <a:rPr lang="en-US" dirty="0" smtClean="0">
                <a:latin typeface="Comic Sans MS"/>
                <a:cs typeface="Comic Sans MS"/>
              </a:rPr>
              <a:t>’ block onto the program field. Select the ‘drum hit’ message in the dropdown.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Click on ‘Looks’ and then drag the ‘next costume’ underneath the ’</a:t>
            </a:r>
            <a:r>
              <a:rPr lang="en-US" dirty="0" smtClean="0">
                <a:solidFill>
                  <a:srgbClr val="BC711C"/>
                </a:solidFill>
                <a:latin typeface="Comic Sans MS"/>
                <a:cs typeface="Comic Sans MS"/>
              </a:rPr>
              <a:t>when I receive message</a:t>
            </a:r>
            <a:r>
              <a:rPr lang="en-US" dirty="0" smtClean="0">
                <a:latin typeface="Comic Sans MS"/>
                <a:cs typeface="Comic Sans MS"/>
              </a:rPr>
              <a:t>’ block.</a:t>
            </a:r>
          </a:p>
          <a:p>
            <a:endParaRPr lang="en-US" dirty="0" smtClean="0">
              <a:latin typeface="Comic Sans MS"/>
              <a:cs typeface="Comic Sans MS"/>
            </a:endParaRPr>
          </a:p>
        </p:txBody>
      </p:sp>
      <p:sp>
        <p:nvSpPr>
          <p:cNvPr id="13" name="Rounded Rectangle 11"/>
          <p:cNvSpPr/>
          <p:nvPr/>
        </p:nvSpPr>
        <p:spPr>
          <a:xfrm>
            <a:off x="5614609" y="3245152"/>
            <a:ext cx="3173789" cy="602948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249" y="4873339"/>
            <a:ext cx="2305050" cy="1131570"/>
          </a:xfrm>
          <a:prstGeom prst="rect">
            <a:avLst/>
          </a:prstGeom>
        </p:spPr>
      </p:pic>
      <p:sp>
        <p:nvSpPr>
          <p:cNvPr id="14" name="Rounded Rectangle 11"/>
          <p:cNvSpPr/>
          <p:nvPr/>
        </p:nvSpPr>
        <p:spPr>
          <a:xfrm>
            <a:off x="5549899" y="5328220"/>
            <a:ext cx="1422402" cy="488380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35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7085" y="1390952"/>
            <a:ext cx="32534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Try to expand the program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You can do this by adding more dancers and more drums that make different sounds</a:t>
            </a:r>
            <a:endParaRPr lang="en-US" dirty="0">
              <a:latin typeface="Comic Sans MS"/>
              <a:cs typeface="Comic Sans MS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577" y="1390952"/>
            <a:ext cx="4801232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8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239" y="1709056"/>
            <a:ext cx="2975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We are going to create a bongo drum game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Let’s start with opening the project ‘Bongo.sb2’.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Go to File -&gt; Open and pick ‘Bongo.sb2’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1097280" y="64322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250" y="1531011"/>
            <a:ext cx="5161550" cy="365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7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905" y="1390952"/>
            <a:ext cx="39309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The project is now ready. 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As you can see, the party is about to get started! The speakers are connected. The drum is in place.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Let’s get this party started. We are going to add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omic Sans MS"/>
                <a:cs typeface="Comic Sans MS"/>
              </a:rPr>
              <a:t>Drum sounds when we hit the drum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omic Sans MS"/>
                <a:cs typeface="Comic Sans MS"/>
              </a:rPr>
              <a:t>A friend who dances to the drum</a:t>
            </a: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206" y="1348219"/>
            <a:ext cx="5677705" cy="402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5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347" y="1564854"/>
            <a:ext cx="5677705" cy="3800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6032" y="1395361"/>
            <a:ext cx="32153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Let’s see what </a:t>
            </a:r>
            <a:r>
              <a:rPr lang="en-US" dirty="0" err="1" smtClean="0">
                <a:latin typeface="Comic Sans MS"/>
                <a:cs typeface="Comic Sans MS"/>
              </a:rPr>
              <a:t>happends</a:t>
            </a:r>
            <a:r>
              <a:rPr lang="en-US" dirty="0" smtClean="0">
                <a:latin typeface="Comic Sans MS"/>
                <a:cs typeface="Comic Sans MS"/>
              </a:rPr>
              <a:t> when we click on the green flag.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If you hold both your hands above the leap motion, the red and green circles will appear and follow your hand movements. 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When you pull your hands, the circles will disappear.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Lets try it!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01567" y="1707394"/>
            <a:ext cx="568476" cy="39182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578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37701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mic Sans MS"/>
                <a:cs typeface="Comic Sans MS"/>
              </a:rPr>
              <a:t>Nothing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happends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when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you</a:t>
            </a:r>
            <a:r>
              <a:rPr lang="nl-NL" dirty="0" smtClean="0">
                <a:latin typeface="Comic Sans MS"/>
                <a:cs typeface="Comic Sans MS"/>
              </a:rPr>
              <a:t> move </a:t>
            </a:r>
            <a:r>
              <a:rPr lang="nl-NL" dirty="0" err="1" smtClean="0">
                <a:latin typeface="Comic Sans MS"/>
                <a:cs typeface="Comic Sans MS"/>
              </a:rPr>
              <a:t>your</a:t>
            </a:r>
            <a:r>
              <a:rPr lang="nl-NL" dirty="0" smtClean="0">
                <a:latin typeface="Comic Sans MS"/>
                <a:cs typeface="Comic Sans MS"/>
              </a:rPr>
              <a:t> hands over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drum, </a:t>
            </a:r>
            <a:r>
              <a:rPr lang="nl-NL" dirty="0" err="1" smtClean="0">
                <a:latin typeface="Comic Sans MS"/>
                <a:cs typeface="Comic Sans MS"/>
              </a:rPr>
              <a:t>let’s</a:t>
            </a:r>
            <a:r>
              <a:rPr lang="nl-NL" dirty="0" smtClean="0">
                <a:latin typeface="Comic Sans MS"/>
                <a:cs typeface="Comic Sans MS"/>
              </a:rPr>
              <a:t> change </a:t>
            </a:r>
            <a:r>
              <a:rPr lang="nl-NL" dirty="0" err="1" smtClean="0">
                <a:latin typeface="Comic Sans MS"/>
                <a:cs typeface="Comic Sans MS"/>
              </a:rPr>
              <a:t>that</a:t>
            </a:r>
            <a:r>
              <a:rPr lang="nl-NL" dirty="0" smtClean="0">
                <a:latin typeface="Comic Sans MS"/>
                <a:cs typeface="Comic Sans MS"/>
              </a:rPr>
              <a:t>!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Click on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drum in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window</a:t>
            </a:r>
            <a:r>
              <a:rPr lang="nl-NL" dirty="0" smtClean="0">
                <a:latin typeface="Comic Sans MS"/>
                <a:cs typeface="Comic Sans MS"/>
              </a:rPr>
              <a:t>. </a:t>
            </a:r>
            <a:r>
              <a:rPr lang="nl-NL" dirty="0">
                <a:latin typeface="Comic Sans MS"/>
                <a:cs typeface="Comic Sans MS"/>
              </a:rPr>
              <a:t>O</a:t>
            </a:r>
            <a:r>
              <a:rPr lang="nl-NL" dirty="0" smtClean="0">
                <a:latin typeface="Comic Sans MS"/>
                <a:cs typeface="Comic Sans MS"/>
              </a:rPr>
              <a:t>n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right, </a:t>
            </a:r>
            <a:r>
              <a:rPr lang="nl-NL" dirty="0" err="1" smtClean="0">
                <a:latin typeface="Comic Sans MS"/>
                <a:cs typeface="Comic Sans MS"/>
              </a:rPr>
              <a:t>you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will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see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scripts building </a:t>
            </a:r>
            <a:r>
              <a:rPr lang="nl-NL" dirty="0" err="1" smtClean="0">
                <a:latin typeface="Comic Sans MS"/>
                <a:cs typeface="Comic Sans MS"/>
              </a:rPr>
              <a:t>blocks</a:t>
            </a:r>
            <a:r>
              <a:rPr lang="nl-NL" dirty="0" smtClean="0">
                <a:latin typeface="Comic Sans MS"/>
                <a:cs typeface="Comic Sans MS"/>
              </a:rPr>
              <a:t>. 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It </a:t>
            </a:r>
            <a:r>
              <a:rPr lang="nl-NL" dirty="0" err="1" smtClean="0">
                <a:latin typeface="Comic Sans MS"/>
                <a:cs typeface="Comic Sans MS"/>
              </a:rPr>
              <a:t>only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contains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starting</a:t>
            </a:r>
            <a:r>
              <a:rPr lang="nl-NL" dirty="0" smtClean="0">
                <a:latin typeface="Comic Sans MS"/>
                <a:cs typeface="Comic Sans MS"/>
              </a:rPr>
              <a:t> block. </a:t>
            </a:r>
            <a:r>
              <a:rPr lang="nl-NL" dirty="0" err="1" smtClean="0">
                <a:latin typeface="Comic Sans MS"/>
                <a:cs typeface="Comic Sans MS"/>
              </a:rPr>
              <a:t>Nothing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will</a:t>
            </a:r>
            <a:r>
              <a:rPr lang="nl-NL" dirty="0" smtClean="0">
                <a:latin typeface="Comic Sans MS"/>
                <a:cs typeface="Comic Sans MS"/>
              </a:rPr>
              <a:t> happen </a:t>
            </a:r>
            <a:r>
              <a:rPr lang="nl-NL" dirty="0" err="1" smtClean="0">
                <a:latin typeface="Comic Sans MS"/>
                <a:cs typeface="Comic Sans MS"/>
              </a:rPr>
              <a:t>when</a:t>
            </a:r>
            <a:r>
              <a:rPr lang="nl-NL" dirty="0" smtClean="0">
                <a:latin typeface="Comic Sans MS"/>
                <a:cs typeface="Comic Sans MS"/>
              </a:rPr>
              <a:t> we run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program.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Next, we are </a:t>
            </a:r>
            <a:r>
              <a:rPr lang="nl-NL" dirty="0" err="1" smtClean="0">
                <a:latin typeface="Comic Sans MS"/>
                <a:cs typeface="Comic Sans MS"/>
              </a:rPr>
              <a:t>going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add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all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blocks</a:t>
            </a:r>
            <a:r>
              <a:rPr lang="nl-NL" dirty="0" smtClean="0">
                <a:latin typeface="Comic Sans MS"/>
                <a:cs typeface="Comic Sans MS"/>
              </a:rPr>
              <a:t> we </a:t>
            </a:r>
            <a:r>
              <a:rPr lang="nl-NL" dirty="0" err="1" smtClean="0">
                <a:latin typeface="Comic Sans MS"/>
                <a:cs typeface="Comic Sans MS"/>
              </a:rPr>
              <a:t>need</a:t>
            </a:r>
            <a:r>
              <a:rPr lang="nl-NL" dirty="0" smtClean="0">
                <a:latin typeface="Comic Sans MS"/>
                <a:cs typeface="Comic Sans MS"/>
              </a:rPr>
              <a:t>, </a:t>
            </a:r>
            <a:r>
              <a:rPr lang="nl-NL" dirty="0" err="1" smtClean="0">
                <a:latin typeface="Comic Sans MS"/>
                <a:cs typeface="Comic Sans MS"/>
              </a:rPr>
              <a:t>so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that</a:t>
            </a:r>
            <a:r>
              <a:rPr lang="nl-NL" dirty="0" smtClean="0">
                <a:latin typeface="Comic Sans MS"/>
                <a:cs typeface="Comic Sans MS"/>
              </a:rPr>
              <a:t> we </a:t>
            </a:r>
            <a:r>
              <a:rPr lang="nl-NL" dirty="0" err="1" smtClean="0">
                <a:latin typeface="Comic Sans MS"/>
                <a:cs typeface="Comic Sans MS"/>
              </a:rPr>
              <a:t>can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really</a:t>
            </a:r>
            <a:r>
              <a:rPr lang="nl-NL" dirty="0" smtClean="0">
                <a:latin typeface="Comic Sans MS"/>
                <a:cs typeface="Comic Sans MS"/>
              </a:rPr>
              <a:t> drum </a:t>
            </a:r>
            <a:r>
              <a:rPr lang="nl-NL" dirty="0" err="1" smtClean="0">
                <a:latin typeface="Comic Sans MS"/>
                <a:cs typeface="Comic Sans MS"/>
              </a:rPr>
              <a:t>with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our</a:t>
            </a:r>
            <a:r>
              <a:rPr lang="nl-NL" dirty="0" smtClean="0">
                <a:latin typeface="Comic Sans MS"/>
                <a:cs typeface="Comic Sans MS"/>
              </a:rPr>
              <a:t> hands.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336" y="1313609"/>
            <a:ext cx="1813306" cy="89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25" y="3797423"/>
            <a:ext cx="1663700" cy="1905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902" y="1462907"/>
            <a:ext cx="1587500" cy="1206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4383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First, we </a:t>
            </a:r>
            <a:r>
              <a:rPr lang="nl-NL" dirty="0" err="1" smtClean="0">
                <a:latin typeface="Comic Sans MS"/>
                <a:cs typeface="Comic Sans MS"/>
              </a:rPr>
              <a:t>need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add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‘</a:t>
            </a:r>
            <a:r>
              <a:rPr lang="nl-NL" dirty="0" err="1" smtClean="0">
                <a:latin typeface="Comic Sans MS"/>
                <a:cs typeface="Comic Sans MS"/>
              </a:rPr>
              <a:t>forever</a:t>
            </a:r>
            <a:r>
              <a:rPr lang="nl-NL" dirty="0" smtClean="0">
                <a:latin typeface="Comic Sans MS"/>
                <a:cs typeface="Comic Sans MS"/>
              </a:rPr>
              <a:t>’  block, </a:t>
            </a:r>
            <a:r>
              <a:rPr lang="nl-NL" dirty="0" err="1" smtClean="0">
                <a:latin typeface="Comic Sans MS"/>
                <a:cs typeface="Comic Sans MS"/>
              </a:rPr>
              <a:t>so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that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program </a:t>
            </a:r>
            <a:r>
              <a:rPr lang="nl-NL" dirty="0" err="1" smtClean="0">
                <a:latin typeface="Comic Sans MS"/>
                <a:cs typeface="Comic Sans MS"/>
              </a:rPr>
              <a:t>keeps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repeating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itself</a:t>
            </a:r>
            <a:endParaRPr lang="nl-NL" dirty="0">
              <a:latin typeface="Comic Sans MS"/>
              <a:cs typeface="Comic Sans MS"/>
            </a:endParaRP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Click on ‘</a:t>
            </a:r>
            <a:r>
              <a:rPr lang="nl-NL" dirty="0" smtClean="0">
                <a:solidFill>
                  <a:srgbClr val="DA9B00"/>
                </a:solidFill>
                <a:latin typeface="Comic Sans MS"/>
                <a:cs typeface="Comic Sans MS"/>
              </a:rPr>
              <a:t>Control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 err="1" smtClean="0">
                <a:latin typeface="Comic Sans MS"/>
                <a:cs typeface="Comic Sans MS"/>
              </a:rPr>
              <a:t>and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drag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‘</a:t>
            </a:r>
            <a:r>
              <a:rPr lang="nl-NL" dirty="0" err="1" smtClean="0">
                <a:solidFill>
                  <a:srgbClr val="DA9B00"/>
                </a:solidFill>
                <a:latin typeface="Comic Sans MS"/>
                <a:cs typeface="Comic Sans MS"/>
              </a:rPr>
              <a:t>forever</a:t>
            </a:r>
            <a:r>
              <a:rPr lang="nl-NL" dirty="0" smtClean="0">
                <a:latin typeface="Comic Sans MS"/>
                <a:cs typeface="Comic Sans MS"/>
              </a:rPr>
              <a:t>’  block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program area, </a:t>
            </a:r>
            <a:r>
              <a:rPr lang="nl-NL" dirty="0" err="1" smtClean="0">
                <a:latin typeface="Comic Sans MS"/>
                <a:cs typeface="Comic Sans MS"/>
              </a:rPr>
              <a:t>underneath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start-block.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Next, we are </a:t>
            </a:r>
            <a:r>
              <a:rPr lang="nl-NL" dirty="0" err="1" smtClean="0">
                <a:latin typeface="Comic Sans MS"/>
                <a:cs typeface="Comic Sans MS"/>
              </a:rPr>
              <a:t>going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create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part of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instruction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that</a:t>
            </a:r>
            <a:r>
              <a:rPr lang="nl-NL" dirty="0" smtClean="0">
                <a:latin typeface="Comic Sans MS"/>
                <a:cs typeface="Comic Sans MS"/>
              </a:rPr>
              <a:t> checks </a:t>
            </a:r>
            <a:r>
              <a:rPr lang="nl-NL" dirty="0" err="1" smtClean="0">
                <a:latin typeface="Comic Sans MS"/>
                <a:cs typeface="Comic Sans MS"/>
              </a:rPr>
              <a:t>if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hand touches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drum. For </a:t>
            </a:r>
            <a:r>
              <a:rPr lang="nl-NL" dirty="0" err="1" smtClean="0">
                <a:latin typeface="Comic Sans MS"/>
                <a:cs typeface="Comic Sans MS"/>
              </a:rPr>
              <a:t>that</a:t>
            </a:r>
            <a:r>
              <a:rPr lang="nl-NL" dirty="0" smtClean="0">
                <a:latin typeface="Comic Sans MS"/>
                <a:cs typeface="Comic Sans MS"/>
              </a:rPr>
              <a:t> we </a:t>
            </a:r>
            <a:r>
              <a:rPr lang="nl-NL" dirty="0" err="1" smtClean="0">
                <a:latin typeface="Comic Sans MS"/>
                <a:cs typeface="Comic Sans MS"/>
              </a:rPr>
              <a:t>need</a:t>
            </a:r>
            <a:r>
              <a:rPr lang="nl-NL" dirty="0" smtClean="0">
                <a:latin typeface="Comic Sans MS"/>
                <a:cs typeface="Comic Sans MS"/>
              </a:rPr>
              <a:t> a </a:t>
            </a:r>
            <a:r>
              <a:rPr lang="nl-NL" dirty="0" err="1" smtClean="0">
                <a:latin typeface="Comic Sans MS"/>
                <a:cs typeface="Comic Sans MS"/>
              </a:rPr>
              <a:t>if-than</a:t>
            </a:r>
            <a:r>
              <a:rPr lang="nl-NL" dirty="0" smtClean="0">
                <a:latin typeface="Comic Sans MS"/>
                <a:cs typeface="Comic Sans MS"/>
              </a:rPr>
              <a:t> block.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Drag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‘</a:t>
            </a:r>
            <a:r>
              <a:rPr lang="nl-NL" dirty="0" err="1" smtClean="0">
                <a:solidFill>
                  <a:srgbClr val="DA9B00"/>
                </a:solidFill>
                <a:latin typeface="Comic Sans MS"/>
                <a:cs typeface="Comic Sans MS"/>
              </a:rPr>
              <a:t>if</a:t>
            </a:r>
            <a:r>
              <a:rPr lang="nl-NL" dirty="0" smtClean="0">
                <a:solidFill>
                  <a:srgbClr val="DA9B00"/>
                </a:solidFill>
                <a:latin typeface="Comic Sans MS"/>
                <a:cs typeface="Comic Sans MS"/>
              </a:rPr>
              <a:t> - </a:t>
            </a:r>
            <a:r>
              <a:rPr lang="nl-NL" dirty="0" err="1" smtClean="0">
                <a:solidFill>
                  <a:srgbClr val="DA9B00"/>
                </a:solidFill>
                <a:latin typeface="Comic Sans MS"/>
                <a:cs typeface="Comic Sans MS"/>
              </a:rPr>
              <a:t>then</a:t>
            </a:r>
            <a:r>
              <a:rPr lang="nl-NL" dirty="0" smtClean="0">
                <a:latin typeface="Comic Sans MS"/>
                <a:cs typeface="Comic Sans MS"/>
              </a:rPr>
              <a:t>’ block </a:t>
            </a:r>
            <a:r>
              <a:rPr lang="nl-NL" dirty="0" err="1" smtClean="0">
                <a:latin typeface="Comic Sans MS"/>
                <a:cs typeface="Comic Sans MS"/>
              </a:rPr>
              <a:t>onto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program area </a:t>
            </a:r>
            <a:r>
              <a:rPr lang="nl-NL" dirty="0" err="1" smtClean="0">
                <a:latin typeface="Comic Sans MS"/>
                <a:cs typeface="Comic Sans MS"/>
              </a:rPr>
              <a:t>and</a:t>
            </a:r>
            <a:r>
              <a:rPr lang="nl-NL" dirty="0" smtClean="0">
                <a:latin typeface="Comic Sans MS"/>
                <a:cs typeface="Comic Sans MS"/>
              </a:rPr>
              <a:t> drop </a:t>
            </a:r>
            <a:r>
              <a:rPr lang="nl-NL" dirty="0" err="1" smtClean="0">
                <a:latin typeface="Comic Sans MS"/>
                <a:cs typeface="Comic Sans MS"/>
              </a:rPr>
              <a:t>it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inside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forever</a:t>
            </a:r>
            <a:r>
              <a:rPr lang="nl-NL" dirty="0" smtClean="0">
                <a:latin typeface="Comic Sans MS"/>
                <a:cs typeface="Comic Sans MS"/>
              </a:rPr>
              <a:t> block.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359401" y="1910594"/>
            <a:ext cx="1193800" cy="727453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ounded Rectangle 11"/>
          <p:cNvSpPr/>
          <p:nvPr/>
        </p:nvSpPr>
        <p:spPr>
          <a:xfrm>
            <a:off x="5473700" y="4539494"/>
            <a:ext cx="1320799" cy="727453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639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140" y="3935839"/>
            <a:ext cx="4009422" cy="163735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50" y="1406890"/>
            <a:ext cx="2476500" cy="2006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43839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Next, we are </a:t>
            </a:r>
            <a:r>
              <a:rPr lang="nl-NL" dirty="0" err="1" smtClean="0">
                <a:latin typeface="Comic Sans MS"/>
                <a:cs typeface="Comic Sans MS"/>
              </a:rPr>
              <a:t>going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create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condition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that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determines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if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drum is ‘</a:t>
            </a:r>
            <a:r>
              <a:rPr lang="nl-NL" dirty="0" err="1" smtClean="0">
                <a:latin typeface="Comic Sans MS"/>
                <a:cs typeface="Comic Sans MS"/>
              </a:rPr>
              <a:t>touched</a:t>
            </a:r>
            <a:r>
              <a:rPr lang="nl-NL" dirty="0" smtClean="0">
                <a:latin typeface="Comic Sans MS"/>
                <a:cs typeface="Comic Sans MS"/>
              </a:rPr>
              <a:t>’. We want </a:t>
            </a:r>
            <a:r>
              <a:rPr lang="nl-NL" dirty="0" err="1" smtClean="0">
                <a:latin typeface="Comic Sans MS"/>
                <a:cs typeface="Comic Sans MS"/>
              </a:rPr>
              <a:t>this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condition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be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true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if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r>
              <a:rPr lang="nl-NL" dirty="0" smtClean="0">
                <a:latin typeface="Comic Sans MS"/>
                <a:cs typeface="Comic Sans MS"/>
              </a:rPr>
              <a:t> hand1 or hand2 touches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drum. We start </a:t>
            </a:r>
            <a:r>
              <a:rPr lang="nl-NL" dirty="0" err="1" smtClean="0">
                <a:latin typeface="Comic Sans MS"/>
                <a:cs typeface="Comic Sans MS"/>
              </a:rPr>
              <a:t>with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an</a:t>
            </a:r>
            <a:r>
              <a:rPr lang="nl-NL" dirty="0" smtClean="0">
                <a:latin typeface="Comic Sans MS"/>
                <a:cs typeface="Comic Sans MS"/>
              </a:rPr>
              <a:t> or-block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Click on ‘</a:t>
            </a:r>
            <a:r>
              <a:rPr lang="nl-NL" dirty="0" smtClean="0">
                <a:solidFill>
                  <a:srgbClr val="4BAF00"/>
                </a:solidFill>
                <a:latin typeface="Comic Sans MS"/>
                <a:cs typeface="Comic Sans MS"/>
              </a:rPr>
              <a:t>Operators</a:t>
            </a:r>
            <a:r>
              <a:rPr lang="nl-NL" dirty="0" smtClean="0">
                <a:latin typeface="Comic Sans MS"/>
                <a:cs typeface="Comic Sans MS"/>
              </a:rPr>
              <a:t>’, </a:t>
            </a:r>
            <a:r>
              <a:rPr lang="nl-NL" dirty="0" err="1" smtClean="0">
                <a:latin typeface="Comic Sans MS"/>
                <a:cs typeface="Comic Sans MS"/>
              </a:rPr>
              <a:t>then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drag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‘</a:t>
            </a:r>
            <a:r>
              <a:rPr lang="nl-NL" dirty="0" smtClean="0">
                <a:solidFill>
                  <a:srgbClr val="4BAF00"/>
                </a:solidFill>
                <a:latin typeface="Comic Sans MS"/>
                <a:cs typeface="Comic Sans MS"/>
              </a:rPr>
              <a:t>or</a:t>
            </a:r>
            <a:r>
              <a:rPr lang="nl-NL" dirty="0" smtClean="0">
                <a:latin typeface="Comic Sans MS"/>
                <a:cs typeface="Comic Sans MS"/>
              </a:rPr>
              <a:t>’ block </a:t>
            </a:r>
            <a:r>
              <a:rPr lang="nl-NL" dirty="0" err="1" smtClean="0">
                <a:latin typeface="Comic Sans MS"/>
                <a:cs typeface="Comic Sans MS"/>
              </a:rPr>
              <a:t>into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‘</a:t>
            </a:r>
            <a:r>
              <a:rPr lang="nl-NL" dirty="0" err="1" smtClean="0">
                <a:latin typeface="Comic Sans MS"/>
                <a:cs typeface="Comic Sans MS"/>
              </a:rPr>
              <a:t>if</a:t>
            </a:r>
            <a:r>
              <a:rPr lang="nl-NL" dirty="0" smtClean="0">
                <a:latin typeface="Comic Sans MS"/>
                <a:cs typeface="Comic Sans MS"/>
              </a:rPr>
              <a:t>’-block.	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Click on ‘</a:t>
            </a:r>
            <a:r>
              <a:rPr lang="nl-NL" dirty="0" err="1" smtClean="0">
                <a:solidFill>
                  <a:srgbClr val="1F90DB"/>
                </a:solidFill>
                <a:latin typeface="Comic Sans MS"/>
                <a:cs typeface="Comic Sans MS"/>
              </a:rPr>
              <a:t>Sensing</a:t>
            </a:r>
            <a:r>
              <a:rPr lang="nl-NL" dirty="0" smtClean="0">
                <a:latin typeface="Comic Sans MS"/>
                <a:cs typeface="Comic Sans MS"/>
              </a:rPr>
              <a:t>’, </a:t>
            </a:r>
            <a:r>
              <a:rPr lang="nl-NL" dirty="0" err="1" smtClean="0">
                <a:latin typeface="Comic Sans MS"/>
                <a:cs typeface="Comic Sans MS"/>
              </a:rPr>
              <a:t>then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drag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two</a:t>
            </a:r>
            <a:r>
              <a:rPr lang="nl-NL" dirty="0" smtClean="0">
                <a:latin typeface="Comic Sans MS"/>
                <a:cs typeface="Comic Sans MS"/>
              </a:rPr>
              <a:t> ‘</a:t>
            </a:r>
            <a:r>
              <a:rPr lang="nl-NL" dirty="0" err="1" smtClean="0">
                <a:solidFill>
                  <a:srgbClr val="1F90DB"/>
                </a:solidFill>
                <a:latin typeface="Comic Sans MS"/>
                <a:cs typeface="Comic Sans MS"/>
              </a:rPr>
              <a:t>touching</a:t>
            </a:r>
            <a:r>
              <a:rPr lang="nl-NL" dirty="0" smtClean="0">
                <a:solidFill>
                  <a:srgbClr val="1F90DB"/>
                </a:solidFill>
                <a:latin typeface="Comic Sans MS"/>
                <a:cs typeface="Comic Sans MS"/>
              </a:rPr>
              <a:t> ?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 err="1" smtClean="0">
                <a:latin typeface="Comic Sans MS"/>
                <a:cs typeface="Comic Sans MS"/>
              </a:rPr>
              <a:t>blocks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into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diamond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shaped</a:t>
            </a:r>
            <a:r>
              <a:rPr lang="nl-NL" dirty="0" smtClean="0">
                <a:latin typeface="Comic Sans MS"/>
                <a:cs typeface="Comic Sans MS"/>
              </a:rPr>
              <a:t> area </a:t>
            </a:r>
            <a:r>
              <a:rPr lang="nl-NL" dirty="0" err="1" smtClean="0">
                <a:latin typeface="Comic Sans MS"/>
                <a:cs typeface="Comic Sans MS"/>
              </a:rPr>
              <a:t>within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‘</a:t>
            </a:r>
            <a:r>
              <a:rPr lang="nl-NL" dirty="0" smtClean="0">
                <a:solidFill>
                  <a:srgbClr val="4BAF00"/>
                </a:solidFill>
                <a:latin typeface="Comic Sans MS"/>
                <a:cs typeface="Comic Sans MS"/>
              </a:rPr>
              <a:t>or</a:t>
            </a:r>
            <a:r>
              <a:rPr lang="nl-NL" dirty="0" smtClean="0">
                <a:latin typeface="Comic Sans MS"/>
                <a:cs typeface="Comic Sans MS"/>
              </a:rPr>
              <a:t>’-block.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Next, click on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arrow</a:t>
            </a:r>
            <a:r>
              <a:rPr lang="nl-NL" dirty="0" smtClean="0">
                <a:latin typeface="Comic Sans MS"/>
                <a:cs typeface="Comic Sans MS"/>
              </a:rPr>
              <a:t> in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first block </a:t>
            </a:r>
            <a:r>
              <a:rPr lang="nl-NL" dirty="0" err="1" smtClean="0">
                <a:latin typeface="Comic Sans MS"/>
                <a:cs typeface="Comic Sans MS"/>
              </a:rPr>
              <a:t>and</a:t>
            </a:r>
            <a:r>
              <a:rPr lang="nl-NL" dirty="0" smtClean="0">
                <a:latin typeface="Comic Sans MS"/>
                <a:cs typeface="Comic Sans MS"/>
              </a:rPr>
              <a:t> select ‘</a:t>
            </a:r>
            <a:r>
              <a:rPr lang="nl-NL" dirty="0" smtClean="0">
                <a:solidFill>
                  <a:srgbClr val="1F90DB"/>
                </a:solidFill>
                <a:latin typeface="Comic Sans MS"/>
                <a:cs typeface="Comic Sans MS"/>
              </a:rPr>
              <a:t>Hand 1</a:t>
            </a:r>
            <a:r>
              <a:rPr lang="nl-NL" dirty="0" smtClean="0">
                <a:latin typeface="Comic Sans MS"/>
                <a:cs typeface="Comic Sans MS"/>
              </a:rPr>
              <a:t>’, </a:t>
            </a:r>
            <a:r>
              <a:rPr lang="nl-NL" dirty="0" err="1" smtClean="0">
                <a:latin typeface="Comic Sans MS"/>
                <a:cs typeface="Comic Sans MS"/>
              </a:rPr>
              <a:t>and</a:t>
            </a:r>
            <a:r>
              <a:rPr lang="nl-NL" dirty="0" smtClean="0">
                <a:latin typeface="Comic Sans MS"/>
                <a:cs typeface="Comic Sans MS"/>
              </a:rPr>
              <a:t> click on </a:t>
            </a:r>
            <a:r>
              <a:rPr lang="nl-NL" dirty="0" err="1" smtClean="0">
                <a:latin typeface="Comic Sans MS"/>
                <a:cs typeface="Comic Sans MS"/>
              </a:rPr>
              <a:t>the</a:t>
            </a:r>
            <a:r>
              <a:rPr lang="nl-NL" dirty="0" smtClean="0">
                <a:latin typeface="Comic Sans MS"/>
                <a:cs typeface="Comic Sans MS"/>
              </a:rPr>
              <a:t> second block </a:t>
            </a:r>
            <a:r>
              <a:rPr lang="nl-NL" dirty="0" err="1" smtClean="0">
                <a:latin typeface="Comic Sans MS"/>
                <a:cs typeface="Comic Sans MS"/>
              </a:rPr>
              <a:t>and</a:t>
            </a:r>
            <a:r>
              <a:rPr lang="nl-NL" dirty="0" smtClean="0">
                <a:latin typeface="Comic Sans MS"/>
                <a:cs typeface="Comic Sans MS"/>
              </a:rPr>
              <a:t> select ‘</a:t>
            </a:r>
            <a:r>
              <a:rPr lang="nl-NL" dirty="0" smtClean="0">
                <a:solidFill>
                  <a:srgbClr val="1F90DB"/>
                </a:solidFill>
                <a:latin typeface="Comic Sans MS"/>
                <a:cs typeface="Comic Sans MS"/>
              </a:rPr>
              <a:t>Hand 2</a:t>
            </a:r>
            <a:r>
              <a:rPr lang="nl-NL" dirty="0" smtClean="0">
                <a:latin typeface="Comic Sans MS"/>
                <a:cs typeface="Comic Sans MS"/>
              </a:rPr>
              <a:t>’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19800" y="2198047"/>
            <a:ext cx="1193800" cy="494354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ounded Rectangle 11"/>
          <p:cNvSpPr/>
          <p:nvPr/>
        </p:nvSpPr>
        <p:spPr>
          <a:xfrm>
            <a:off x="5462209" y="4621325"/>
            <a:ext cx="3008691" cy="496775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72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04" y="2381592"/>
            <a:ext cx="4061901" cy="18052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40537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We want the drum to make some sound </a:t>
            </a:r>
            <a:r>
              <a:rPr lang="en-US" dirty="0" err="1" smtClean="0">
                <a:latin typeface="Comic Sans MS"/>
                <a:cs typeface="Comic Sans MS"/>
              </a:rPr>
              <a:t>whem</a:t>
            </a:r>
            <a:r>
              <a:rPr lang="en-US" dirty="0" smtClean="0">
                <a:latin typeface="Comic Sans MS"/>
                <a:cs typeface="Comic Sans MS"/>
              </a:rPr>
              <a:t> we touch it.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Click on ‘Sound’, en then drag the </a:t>
            </a:r>
            <a:r>
              <a:rPr lang="en-US" dirty="0">
                <a:latin typeface="Comic Sans MS"/>
                <a:cs typeface="Comic Sans MS"/>
              </a:rPr>
              <a:t>‘</a:t>
            </a:r>
            <a:r>
              <a:rPr lang="en-US" dirty="0">
                <a:solidFill>
                  <a:srgbClr val="AC18B9"/>
                </a:solidFill>
                <a:latin typeface="Comic Sans MS"/>
                <a:cs typeface="Comic Sans MS"/>
              </a:rPr>
              <a:t>play drum  for - beats</a:t>
            </a:r>
            <a:r>
              <a:rPr lang="en-US" dirty="0" smtClean="0">
                <a:latin typeface="Comic Sans MS"/>
                <a:cs typeface="Comic Sans MS"/>
              </a:rPr>
              <a:t>’ into ‘if – then’ block. Click the first arrow and select a sound of your </a:t>
            </a:r>
            <a:r>
              <a:rPr lang="en-US" dirty="0" err="1" smtClean="0">
                <a:latin typeface="Comic Sans MS"/>
                <a:cs typeface="Comic Sans MS"/>
              </a:rPr>
              <a:t>choise</a:t>
            </a:r>
            <a:r>
              <a:rPr lang="en-US" dirty="0" smtClean="0">
                <a:latin typeface="Comic Sans MS"/>
                <a:cs typeface="Comic Sans MS"/>
              </a:rPr>
              <a:t>. 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Try and click on the green flag, and see what </a:t>
            </a:r>
            <a:r>
              <a:rPr lang="en-US" dirty="0" err="1" smtClean="0">
                <a:latin typeface="Comic Sans MS"/>
                <a:cs typeface="Comic Sans MS"/>
              </a:rPr>
              <a:t>happends</a:t>
            </a:r>
            <a:r>
              <a:rPr lang="en-US" dirty="0" smtClean="0">
                <a:latin typeface="Comic Sans MS"/>
                <a:cs typeface="Comic Sans MS"/>
              </a:rPr>
              <a:t>. </a:t>
            </a:r>
            <a:endParaRPr lang="en-US" dirty="0">
              <a:latin typeface="Comic Sans MS"/>
              <a:cs typeface="Comic Sans MS"/>
            </a:endParaRP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If you move a hand towards the drum, the drum starts. If you move your hand away from the drum, the sound continues. That</a:t>
            </a:r>
            <a:r>
              <a:rPr lang="uk-UA" dirty="0" smtClean="0">
                <a:latin typeface="Comic Sans MS"/>
                <a:cs typeface="Comic Sans MS"/>
              </a:rPr>
              <a:t>’</a:t>
            </a:r>
            <a:r>
              <a:rPr lang="en-US" dirty="0" smtClean="0">
                <a:latin typeface="Comic Sans MS"/>
                <a:cs typeface="Comic Sans MS"/>
              </a:rPr>
              <a:t>s not good. Let’s fix this!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865308" y="3328347"/>
            <a:ext cx="2589591" cy="494354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68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451" y="2306209"/>
            <a:ext cx="4219339" cy="20361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38759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We only want the drum to make sound if we touch it. 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We can make the program wait until both hands are not touching the drum anymore, before it starts checking again.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Click ‘</a:t>
            </a:r>
            <a:r>
              <a:rPr lang="en-US" dirty="0" smtClean="0">
                <a:solidFill>
                  <a:srgbClr val="DA9B00"/>
                </a:solidFill>
                <a:latin typeface="Comic Sans MS"/>
                <a:cs typeface="Comic Sans MS"/>
              </a:rPr>
              <a:t>Control</a:t>
            </a:r>
            <a:r>
              <a:rPr lang="en-US" dirty="0" smtClean="0">
                <a:latin typeface="Comic Sans MS"/>
                <a:cs typeface="Comic Sans MS"/>
              </a:rPr>
              <a:t>’ and drag the ‘</a:t>
            </a:r>
            <a:r>
              <a:rPr lang="en-US" dirty="0" smtClean="0">
                <a:solidFill>
                  <a:srgbClr val="DA9B00"/>
                </a:solidFill>
                <a:latin typeface="Comic Sans MS"/>
                <a:cs typeface="Comic Sans MS"/>
              </a:rPr>
              <a:t>wait until</a:t>
            </a:r>
            <a:r>
              <a:rPr lang="en-US" dirty="0" smtClean="0">
                <a:latin typeface="Comic Sans MS"/>
                <a:cs typeface="Comic Sans MS"/>
              </a:rPr>
              <a:t>’- block underneath the ‘</a:t>
            </a:r>
            <a:r>
              <a:rPr lang="en-US" dirty="0" smtClean="0">
                <a:solidFill>
                  <a:srgbClr val="AC18B9"/>
                </a:solidFill>
                <a:latin typeface="Comic Sans MS"/>
                <a:cs typeface="Comic Sans MS"/>
              </a:rPr>
              <a:t>play drum</a:t>
            </a:r>
            <a:r>
              <a:rPr lang="en-US" dirty="0" smtClean="0">
                <a:latin typeface="Comic Sans MS"/>
                <a:cs typeface="Comic Sans MS"/>
              </a:rPr>
              <a:t>’ block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Next we will create the condition that checks that the drum is not touched by both hands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865309" y="3468047"/>
            <a:ext cx="1319592" cy="494354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121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2504</TotalTime>
  <Words>995</Words>
  <Application>Microsoft Macintosh PowerPoint</Application>
  <PresentationFormat>Diavoorstelling (4:3)</PresentationFormat>
  <Paragraphs>137</Paragraphs>
  <Slides>15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Comic Sans MS</vt:lpstr>
      <vt:lpstr>Office Theme</vt:lpstr>
      <vt:lpstr>Programming Bongo Drum</vt:lpstr>
      <vt:lpstr>Bongo</vt:lpstr>
      <vt:lpstr>Bongo</vt:lpstr>
      <vt:lpstr>Bongo</vt:lpstr>
      <vt:lpstr>Bongo</vt:lpstr>
      <vt:lpstr>Bongo</vt:lpstr>
      <vt:lpstr>Bongo</vt:lpstr>
      <vt:lpstr>Bongo</vt:lpstr>
      <vt:lpstr>Bongo</vt:lpstr>
      <vt:lpstr>Bongo</vt:lpstr>
      <vt:lpstr>Bongo</vt:lpstr>
      <vt:lpstr>Bongo</vt:lpstr>
      <vt:lpstr>Bongo</vt:lpstr>
      <vt:lpstr>Bongo</vt:lpstr>
      <vt:lpstr>Bongo</vt:lpstr>
    </vt:vector>
  </TitlesOfParts>
  <Manager/>
  <Company>www.devoxx4kids.com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De Luca</dc:creator>
  <cp:keywords/>
  <dc:description/>
  <cp:lastModifiedBy>Ron Thijssen</cp:lastModifiedBy>
  <cp:revision>135</cp:revision>
  <dcterms:created xsi:type="dcterms:W3CDTF">2012-11-17T11:43:16Z</dcterms:created>
  <dcterms:modified xsi:type="dcterms:W3CDTF">2015-10-21T20:01:24Z</dcterms:modified>
  <cp:category/>
</cp:coreProperties>
</file>