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78" r:id="rId4"/>
    <p:sldId id="280" r:id="rId5"/>
    <p:sldId id="259" r:id="rId6"/>
    <p:sldId id="305" r:id="rId7"/>
    <p:sldId id="306" r:id="rId8"/>
    <p:sldId id="307" r:id="rId9"/>
    <p:sldId id="30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AF00"/>
    <a:srgbClr val="3850CE"/>
    <a:srgbClr val="AC1AB9"/>
    <a:srgbClr val="EA6800"/>
    <a:srgbClr val="DA9B00"/>
    <a:srgbClr val="1F91DE"/>
    <a:srgbClr val="501189"/>
    <a:srgbClr val="3850CC"/>
    <a:srgbClr val="1F90DB"/>
    <a:srgbClr val="7633D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79" autoAdjust="0"/>
  </p:normalViewPr>
  <p:slideViewPr>
    <p:cSldViewPr snapToGrid="0" snapToObjects="1">
      <p:cViewPr>
        <p:scale>
          <a:sx n="190" d="100"/>
          <a:sy n="190" d="100"/>
        </p:scale>
        <p:origin x="-78" y="3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2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40AD-D0E5-8743-BED0-4875EEDE37D1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9EA6-BBB3-1E40-BFD1-2E852B6140C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48623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1AF83-5EC3-2645-9357-E8053F4E6264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86DE-8459-354D-92FA-6DAD5BD2E45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5465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6933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460005" y="6356350"/>
            <a:ext cx="235525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737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54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219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774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368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456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>
          <a:xfrm>
            <a:off x="457199" y="6356350"/>
            <a:ext cx="236353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39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704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29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96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9079"/>
            <a:ext cx="3008313" cy="3727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6356350"/>
            <a:ext cx="2323432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29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1186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6124" y="1268759"/>
            <a:ext cx="4611753" cy="3458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78602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‹nr.›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90274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510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6224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42181" y="4281900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74973" y="3828858"/>
            <a:ext cx="1687513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Programmeren</a:t>
            </a:r>
            <a:br>
              <a:rPr lang="nl-NL" dirty="0" smtClean="0"/>
            </a:br>
            <a:r>
              <a:rPr lang="nl-NL" dirty="0" smtClean="0"/>
              <a:t>Basketbal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211575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Basketball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1239" y="1709056"/>
            <a:ext cx="29754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In </a:t>
            </a:r>
            <a:r>
              <a:rPr lang="nl-NL" dirty="0" err="1" smtClean="0">
                <a:latin typeface="Comic Sans MS"/>
                <a:cs typeface="Comic Sans MS"/>
              </a:rPr>
              <a:t>this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assignment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you</a:t>
            </a:r>
            <a:r>
              <a:rPr lang="nl-NL" dirty="0" smtClean="0">
                <a:latin typeface="Comic Sans MS"/>
                <a:cs typeface="Comic Sans MS"/>
              </a:rPr>
              <a:t> have to finish a game.</a:t>
            </a:r>
            <a:endParaRPr lang="nl-NL" dirty="0" smtClean="0">
              <a:latin typeface="Comic Sans MS"/>
              <a:cs typeface="Comic Sans MS"/>
            </a:endParaRP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Start </a:t>
            </a:r>
            <a:r>
              <a:rPr lang="nl-NL" dirty="0" err="1" smtClean="0">
                <a:latin typeface="Comic Sans MS"/>
                <a:cs typeface="Comic Sans MS"/>
              </a:rPr>
              <a:t>by</a:t>
            </a:r>
            <a:r>
              <a:rPr lang="nl-NL" dirty="0" smtClean="0">
                <a:latin typeface="Comic Sans MS"/>
                <a:cs typeface="Comic Sans MS"/>
              </a:rPr>
              <a:t> opening the project </a:t>
            </a:r>
            <a:r>
              <a:rPr lang="nl-NL" dirty="0">
                <a:latin typeface="Comic Sans MS"/>
                <a:cs typeface="Comic Sans MS"/>
              </a:rPr>
              <a:t>‘Basketball.sb2</a:t>
            </a:r>
            <a:r>
              <a:rPr lang="nl-NL" dirty="0" smtClean="0">
                <a:latin typeface="Comic Sans MS"/>
                <a:cs typeface="Comic Sans MS"/>
              </a:rPr>
              <a:t>’.</a:t>
            </a:r>
            <a:endParaRPr lang="nl-NL" dirty="0" smtClean="0">
              <a:latin typeface="Comic Sans MS"/>
              <a:cs typeface="Comic Sans MS"/>
            </a:endParaRP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To do </a:t>
            </a:r>
            <a:r>
              <a:rPr lang="nl-NL" dirty="0" err="1" smtClean="0">
                <a:latin typeface="Comic Sans MS"/>
                <a:cs typeface="Comic Sans MS"/>
              </a:rPr>
              <a:t>that</a:t>
            </a:r>
            <a:r>
              <a:rPr lang="nl-NL" dirty="0" smtClean="0">
                <a:latin typeface="Comic Sans MS"/>
                <a:cs typeface="Comic Sans MS"/>
              </a:rPr>
              <a:t>, go to the file menu:</a:t>
            </a:r>
            <a:endParaRPr lang="nl-NL" dirty="0" smtClean="0">
              <a:latin typeface="Comic Sans MS"/>
              <a:cs typeface="Comic Sans MS"/>
            </a:endParaRP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File-</a:t>
            </a:r>
            <a:r>
              <a:rPr lang="nl-NL" dirty="0" smtClean="0">
                <a:latin typeface="Comic Sans MS"/>
                <a:cs typeface="Comic Sans MS"/>
              </a:rPr>
              <a:t>&gt;Open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Select ‘Basketball.sb2’ and click OK. </a:t>
            </a:r>
            <a:endParaRPr lang="nl-NL" dirty="0" smtClean="0">
              <a:latin typeface="Comic Sans MS"/>
              <a:cs typeface="Comic Sans MS"/>
            </a:endParaRPr>
          </a:p>
        </p:txBody>
      </p:sp>
      <p:pic>
        <p:nvPicPr>
          <p:cNvPr id="3" name="Picture 2" descr="Screen Shot 2015-09-13 at 15.39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86667" y="2260457"/>
            <a:ext cx="5408748" cy="325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0067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Basketball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905" y="1390952"/>
            <a:ext cx="39309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Comic Sans MS"/>
                <a:cs typeface="Comic Sans MS"/>
              </a:rPr>
              <a:t>You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see</a:t>
            </a:r>
            <a:r>
              <a:rPr lang="nl-NL" dirty="0" smtClean="0">
                <a:latin typeface="Comic Sans MS"/>
                <a:cs typeface="Comic Sans MS"/>
              </a:rPr>
              <a:t> a basketball </a:t>
            </a:r>
            <a:r>
              <a:rPr lang="nl-NL" dirty="0" err="1" smtClean="0">
                <a:latin typeface="Comic Sans MS"/>
                <a:cs typeface="Comic Sans MS"/>
              </a:rPr>
              <a:t>court</a:t>
            </a:r>
            <a:r>
              <a:rPr lang="nl-NL" dirty="0" smtClean="0">
                <a:latin typeface="Comic Sans MS"/>
                <a:cs typeface="Comic Sans MS"/>
              </a:rPr>
              <a:t> and a </a:t>
            </a:r>
            <a:r>
              <a:rPr lang="nl-NL" dirty="0" err="1" smtClean="0">
                <a:latin typeface="Comic Sans MS"/>
                <a:cs typeface="Comic Sans MS"/>
              </a:rPr>
              <a:t>ball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  <a:endParaRPr lang="nl-NL" dirty="0" smtClean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The goal of the game is </a:t>
            </a:r>
            <a:r>
              <a:rPr lang="nl-NL" dirty="0" err="1" smtClean="0">
                <a:latin typeface="Comic Sans MS"/>
                <a:cs typeface="Comic Sans MS"/>
              </a:rPr>
              <a:t>for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you</a:t>
            </a:r>
            <a:r>
              <a:rPr lang="nl-NL" dirty="0" smtClean="0">
                <a:latin typeface="Comic Sans MS"/>
                <a:cs typeface="Comic Sans MS"/>
              </a:rPr>
              <a:t> to </a:t>
            </a:r>
            <a:r>
              <a:rPr lang="nl-NL" dirty="0" err="1" smtClean="0">
                <a:latin typeface="Comic Sans MS"/>
                <a:cs typeface="Comic Sans MS"/>
              </a:rPr>
              <a:t>get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ball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into</a:t>
            </a:r>
            <a:r>
              <a:rPr lang="nl-NL" dirty="0" smtClean="0">
                <a:latin typeface="Comic Sans MS"/>
                <a:cs typeface="Comic Sans MS"/>
              </a:rPr>
              <a:t> the basket </a:t>
            </a:r>
            <a:r>
              <a:rPr lang="nl-NL" dirty="0" err="1" smtClean="0">
                <a:latin typeface="Comic Sans MS"/>
                <a:cs typeface="Comic Sans MS"/>
              </a:rPr>
              <a:t>using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your</a:t>
            </a:r>
            <a:r>
              <a:rPr lang="nl-NL" dirty="0" smtClean="0">
                <a:latin typeface="Comic Sans MS"/>
                <a:cs typeface="Comic Sans MS"/>
              </a:rPr>
              <a:t> hand. </a:t>
            </a:r>
            <a:r>
              <a:rPr lang="nl-NL" dirty="0" err="1" smtClean="0">
                <a:latin typeface="Comic Sans MS"/>
                <a:cs typeface="Comic Sans MS"/>
              </a:rPr>
              <a:t>Once</a:t>
            </a:r>
            <a:r>
              <a:rPr lang="nl-NL" dirty="0" smtClean="0">
                <a:latin typeface="Comic Sans MS"/>
                <a:cs typeface="Comic Sans MS"/>
              </a:rPr>
              <a:t> the game starts, the </a:t>
            </a:r>
            <a:r>
              <a:rPr lang="nl-NL" dirty="0" err="1" smtClean="0">
                <a:latin typeface="Comic Sans MS"/>
                <a:cs typeface="Comic Sans MS"/>
              </a:rPr>
              <a:t>ball</a:t>
            </a:r>
            <a:r>
              <a:rPr lang="nl-NL" dirty="0" smtClean="0">
                <a:latin typeface="Comic Sans MS"/>
                <a:cs typeface="Comic Sans MS"/>
              </a:rPr>
              <a:t> starts to move </a:t>
            </a:r>
            <a:r>
              <a:rPr lang="nl-NL" dirty="0" err="1" smtClean="0">
                <a:latin typeface="Comic Sans MS"/>
                <a:cs typeface="Comic Sans MS"/>
              </a:rPr>
              <a:t>around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  <a:endParaRPr lang="nl-NL" dirty="0" smtClean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The game is </a:t>
            </a:r>
            <a:r>
              <a:rPr lang="nl-NL" dirty="0" err="1" smtClean="0">
                <a:latin typeface="Comic Sans MS"/>
                <a:cs typeface="Comic Sans MS"/>
              </a:rPr>
              <a:t>not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working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properly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yet</a:t>
            </a:r>
            <a:r>
              <a:rPr lang="nl-NL" dirty="0" smtClean="0">
                <a:latin typeface="Comic Sans MS"/>
                <a:cs typeface="Comic Sans MS"/>
              </a:rPr>
              <a:t>:</a:t>
            </a:r>
            <a:endParaRPr lang="nl-NL" dirty="0">
              <a:latin typeface="Comic Sans MS"/>
              <a:cs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nl-NL" dirty="0" err="1" smtClean="0">
                <a:latin typeface="Comic Sans MS"/>
                <a:cs typeface="Comic Sans MS"/>
              </a:rPr>
              <a:t>You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cannot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pickup</a:t>
            </a:r>
            <a:r>
              <a:rPr lang="nl-NL" dirty="0" smtClean="0">
                <a:latin typeface="Comic Sans MS"/>
                <a:cs typeface="Comic Sans MS"/>
              </a:rPr>
              <a:t> and </a:t>
            </a:r>
            <a:r>
              <a:rPr lang="nl-NL" dirty="0" err="1" smtClean="0">
                <a:latin typeface="Comic Sans MS"/>
                <a:cs typeface="Comic Sans MS"/>
              </a:rPr>
              <a:t>hold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ball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  <a:endParaRPr lang="nl-NL" dirty="0" smtClean="0">
              <a:latin typeface="Comic Sans MS"/>
              <a:cs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nl-NL" dirty="0" err="1" smtClean="0">
                <a:latin typeface="Comic Sans MS"/>
                <a:cs typeface="Comic Sans MS"/>
              </a:rPr>
              <a:t>You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cannot</a:t>
            </a:r>
            <a:r>
              <a:rPr lang="nl-NL" dirty="0" smtClean="0">
                <a:latin typeface="Comic Sans MS"/>
                <a:cs typeface="Comic Sans MS"/>
              </a:rPr>
              <a:t> score </a:t>
            </a:r>
            <a:r>
              <a:rPr lang="nl-NL" dirty="0" err="1" smtClean="0">
                <a:latin typeface="Comic Sans MS"/>
                <a:cs typeface="Comic Sans MS"/>
              </a:rPr>
              <a:t>yet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  <a:endParaRPr lang="nl-NL" dirty="0" smtClean="0">
              <a:latin typeface="Comic Sans MS"/>
              <a:cs typeface="Comic Sans MS"/>
            </a:endParaRPr>
          </a:p>
        </p:txBody>
      </p:sp>
      <p:pic>
        <p:nvPicPr>
          <p:cNvPr id="9" name="Picture 8" descr="Screen Shot 2015-09-13 at 15.39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26857" y="1869137"/>
            <a:ext cx="4544936" cy="273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4875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9-13 at 15.53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00226" y="3459316"/>
            <a:ext cx="5074983" cy="30508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Basketball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7085" y="1390952"/>
            <a:ext cx="73836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Check out </a:t>
            </a:r>
            <a:r>
              <a:rPr lang="nl-NL" dirty="0" err="1" smtClean="0">
                <a:latin typeface="Comic Sans MS"/>
                <a:cs typeface="Comic Sans MS"/>
              </a:rPr>
              <a:t>what</a:t>
            </a:r>
            <a:r>
              <a:rPr lang="nl-NL" dirty="0" smtClean="0">
                <a:latin typeface="Comic Sans MS"/>
                <a:cs typeface="Comic Sans MS"/>
              </a:rPr>
              <a:t> happens </a:t>
            </a:r>
            <a:r>
              <a:rPr lang="nl-NL" dirty="0" err="1" smtClean="0">
                <a:latin typeface="Comic Sans MS"/>
                <a:cs typeface="Comic Sans MS"/>
              </a:rPr>
              <a:t>when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you</a:t>
            </a:r>
            <a:r>
              <a:rPr lang="nl-NL" dirty="0" smtClean="0">
                <a:latin typeface="Comic Sans MS"/>
                <a:cs typeface="Comic Sans MS"/>
              </a:rPr>
              <a:t> click the green </a:t>
            </a:r>
            <a:r>
              <a:rPr lang="nl-NL" dirty="0" err="1" smtClean="0">
                <a:latin typeface="Comic Sans MS"/>
                <a:cs typeface="Comic Sans MS"/>
              </a:rPr>
              <a:t>flag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  <a:endParaRPr lang="nl-NL" dirty="0" smtClean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When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your</a:t>
            </a:r>
            <a:r>
              <a:rPr lang="nl-NL" dirty="0" smtClean="0">
                <a:latin typeface="Comic Sans MS"/>
                <a:cs typeface="Comic Sans MS"/>
              </a:rPr>
              <a:t> hand moves </a:t>
            </a:r>
            <a:r>
              <a:rPr lang="nl-NL" dirty="0" err="1" smtClean="0">
                <a:latin typeface="Comic Sans MS"/>
                <a:cs typeface="Comic Sans MS"/>
              </a:rPr>
              <a:t>above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leap</a:t>
            </a:r>
            <a:r>
              <a:rPr lang="nl-NL" dirty="0" smtClean="0">
                <a:latin typeface="Comic Sans MS"/>
                <a:cs typeface="Comic Sans MS"/>
              </a:rPr>
              <a:t> motion </a:t>
            </a:r>
            <a:r>
              <a:rPr lang="nl-NL" dirty="0" err="1" smtClean="0">
                <a:latin typeface="Comic Sans MS"/>
                <a:cs typeface="Comic Sans MS"/>
              </a:rPr>
              <a:t>device</a:t>
            </a:r>
            <a:r>
              <a:rPr lang="nl-NL" dirty="0" smtClean="0">
                <a:latin typeface="Comic Sans MS"/>
                <a:cs typeface="Comic Sans MS"/>
              </a:rPr>
              <a:t>, </a:t>
            </a:r>
            <a:r>
              <a:rPr lang="nl-NL" dirty="0" err="1" smtClean="0">
                <a:latin typeface="Comic Sans MS"/>
                <a:cs typeface="Comic Sans MS"/>
              </a:rPr>
              <a:t>you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will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see</a:t>
            </a:r>
            <a:r>
              <a:rPr lang="nl-NL" dirty="0" smtClean="0">
                <a:latin typeface="Comic Sans MS"/>
                <a:cs typeface="Comic Sans MS"/>
              </a:rPr>
              <a:t> a blue hand </a:t>
            </a:r>
            <a:r>
              <a:rPr lang="nl-NL" dirty="0" err="1" smtClean="0">
                <a:latin typeface="Comic Sans MS"/>
                <a:cs typeface="Comic Sans MS"/>
              </a:rPr>
              <a:t>on</a:t>
            </a:r>
            <a:r>
              <a:rPr lang="nl-NL" dirty="0" smtClean="0">
                <a:latin typeface="Comic Sans MS"/>
                <a:cs typeface="Comic Sans MS"/>
              </a:rPr>
              <a:t> the screen. </a:t>
            </a:r>
            <a:r>
              <a:rPr lang="nl-NL" dirty="0" err="1" smtClean="0">
                <a:latin typeface="Comic Sans MS"/>
                <a:cs typeface="Comic Sans MS"/>
              </a:rPr>
              <a:t>When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you</a:t>
            </a:r>
            <a:r>
              <a:rPr lang="nl-NL" dirty="0" smtClean="0">
                <a:latin typeface="Comic Sans MS"/>
                <a:cs typeface="Comic Sans MS"/>
              </a:rPr>
              <a:t> close </a:t>
            </a:r>
            <a:r>
              <a:rPr lang="nl-NL" dirty="0" err="1" smtClean="0">
                <a:latin typeface="Comic Sans MS"/>
                <a:cs typeface="Comic Sans MS"/>
              </a:rPr>
              <a:t>your</a:t>
            </a:r>
            <a:r>
              <a:rPr lang="nl-NL" dirty="0" smtClean="0">
                <a:latin typeface="Comic Sans MS"/>
                <a:cs typeface="Comic Sans MS"/>
              </a:rPr>
              <a:t> hand the hand </a:t>
            </a:r>
            <a:r>
              <a:rPr lang="nl-NL" dirty="0" err="1" smtClean="0">
                <a:latin typeface="Comic Sans MS"/>
                <a:cs typeface="Comic Sans MS"/>
              </a:rPr>
              <a:t>on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te screen closes as </a:t>
            </a:r>
            <a:r>
              <a:rPr lang="nl-NL" dirty="0" err="1" smtClean="0">
                <a:latin typeface="Comic Sans MS"/>
                <a:cs typeface="Comic Sans MS"/>
              </a:rPr>
              <a:t>well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  <a:endParaRPr lang="nl-NL" dirty="0" smtClean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When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you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grab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smtClean="0">
                <a:latin typeface="Comic Sans MS"/>
                <a:cs typeface="Comic Sans MS"/>
              </a:rPr>
              <a:t>bal </a:t>
            </a:r>
            <a:r>
              <a:rPr lang="nl-NL" dirty="0" err="1" smtClean="0">
                <a:latin typeface="Comic Sans MS"/>
                <a:cs typeface="Comic Sans MS"/>
              </a:rPr>
              <a:t>with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your</a:t>
            </a:r>
            <a:r>
              <a:rPr lang="nl-NL" dirty="0" smtClean="0">
                <a:latin typeface="Comic Sans MS"/>
                <a:cs typeface="Comic Sans MS"/>
              </a:rPr>
              <a:t> hand a sound is </a:t>
            </a:r>
            <a:r>
              <a:rPr lang="nl-NL" dirty="0" err="1" smtClean="0">
                <a:latin typeface="Comic Sans MS"/>
                <a:cs typeface="Comic Sans MS"/>
              </a:rPr>
              <a:t>played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  <a:endParaRPr lang="nl-NL" dirty="0">
              <a:latin typeface="Comic Sans MS"/>
              <a:cs typeface="Comic Sans M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787383" y="3654595"/>
            <a:ext cx="452065" cy="287370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71578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324" y="2030759"/>
            <a:ext cx="4465345" cy="2672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Basketball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37701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Comic Sans MS"/>
                <a:cs typeface="Comic Sans MS"/>
              </a:rPr>
              <a:t>But</a:t>
            </a:r>
            <a:r>
              <a:rPr lang="nl-NL" dirty="0" smtClean="0">
                <a:latin typeface="Comic Sans MS"/>
                <a:cs typeface="Comic Sans MS"/>
              </a:rPr>
              <a:t> we want to </a:t>
            </a:r>
            <a:r>
              <a:rPr lang="nl-NL" dirty="0" err="1" smtClean="0">
                <a:latin typeface="Comic Sans MS"/>
                <a:cs typeface="Comic Sans MS"/>
              </a:rPr>
              <a:t>be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able</a:t>
            </a:r>
            <a:r>
              <a:rPr lang="nl-NL" dirty="0" smtClean="0">
                <a:latin typeface="Comic Sans MS"/>
                <a:cs typeface="Comic Sans MS"/>
              </a:rPr>
              <a:t> to put the </a:t>
            </a:r>
            <a:r>
              <a:rPr lang="nl-NL" dirty="0" err="1" smtClean="0">
                <a:latin typeface="Comic Sans MS"/>
                <a:cs typeface="Comic Sans MS"/>
              </a:rPr>
              <a:t>ball</a:t>
            </a:r>
            <a:r>
              <a:rPr lang="nl-NL" dirty="0" smtClean="0">
                <a:latin typeface="Comic Sans MS"/>
                <a:cs typeface="Comic Sans MS"/>
              </a:rPr>
              <a:t> in the basket.</a:t>
            </a:r>
            <a:endParaRPr lang="nl-NL" dirty="0" smtClean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Click </a:t>
            </a:r>
            <a:r>
              <a:rPr lang="nl-NL" dirty="0" err="1" smtClean="0">
                <a:latin typeface="Comic Sans MS"/>
                <a:cs typeface="Comic Sans MS"/>
              </a:rPr>
              <a:t>on</a:t>
            </a:r>
            <a:r>
              <a:rPr lang="nl-NL" dirty="0" smtClean="0">
                <a:latin typeface="Comic Sans MS"/>
                <a:cs typeface="Comic Sans MS"/>
              </a:rPr>
              <a:t> the basketball </a:t>
            </a:r>
            <a:r>
              <a:rPr lang="nl-NL" dirty="0" err="1" smtClean="0">
                <a:latin typeface="Comic Sans MS"/>
                <a:cs typeface="Comic Sans MS"/>
              </a:rPr>
              <a:t>on</a:t>
            </a:r>
            <a:r>
              <a:rPr lang="nl-NL" dirty="0" smtClean="0">
                <a:latin typeface="Comic Sans MS"/>
                <a:cs typeface="Comic Sans MS"/>
              </a:rPr>
              <a:t> the screen (in the </a:t>
            </a:r>
            <a:r>
              <a:rPr lang="nl-NL" dirty="0" err="1" smtClean="0">
                <a:latin typeface="Comic Sans MS"/>
                <a:cs typeface="Comic Sans MS"/>
              </a:rPr>
              <a:t>sprites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section</a:t>
            </a:r>
            <a:r>
              <a:rPr lang="nl-NL" dirty="0" smtClean="0">
                <a:latin typeface="Comic Sans MS"/>
                <a:cs typeface="Comic Sans MS"/>
              </a:rPr>
              <a:t>)</a:t>
            </a:r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In the script </a:t>
            </a:r>
            <a:r>
              <a:rPr lang="nl-NL" dirty="0" err="1" smtClean="0">
                <a:latin typeface="Comic Sans MS"/>
                <a:cs typeface="Comic Sans MS"/>
              </a:rPr>
              <a:t>area</a:t>
            </a:r>
            <a:r>
              <a:rPr lang="nl-NL" dirty="0" smtClean="0">
                <a:latin typeface="Comic Sans MS"/>
                <a:cs typeface="Comic Sans MS"/>
              </a:rPr>
              <a:t> the building </a:t>
            </a:r>
            <a:r>
              <a:rPr lang="nl-NL" dirty="0" err="1" smtClean="0">
                <a:latin typeface="Comic Sans MS"/>
                <a:cs typeface="Comic Sans MS"/>
              </a:rPr>
              <a:t>blocks</a:t>
            </a:r>
            <a:r>
              <a:rPr lang="nl-NL" dirty="0" smtClean="0">
                <a:latin typeface="Comic Sans MS"/>
                <a:cs typeface="Comic Sans MS"/>
              </a:rPr>
              <a:t> are </a:t>
            </a:r>
            <a:r>
              <a:rPr lang="nl-NL" dirty="0" err="1" smtClean="0">
                <a:latin typeface="Comic Sans MS"/>
                <a:cs typeface="Comic Sans MS"/>
              </a:rPr>
              <a:t>shown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that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will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control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ball</a:t>
            </a:r>
            <a:r>
              <a:rPr lang="nl-NL" dirty="0" smtClean="0">
                <a:latin typeface="Comic Sans MS"/>
                <a:cs typeface="Comic Sans MS"/>
              </a:rPr>
              <a:t> and </a:t>
            </a:r>
            <a:r>
              <a:rPr lang="nl-NL" dirty="0" err="1" smtClean="0">
                <a:latin typeface="Comic Sans MS"/>
                <a:cs typeface="Comic Sans MS"/>
              </a:rPr>
              <a:t>its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movements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Study</a:t>
            </a:r>
            <a:r>
              <a:rPr lang="nl-NL" dirty="0" smtClean="0">
                <a:latin typeface="Comic Sans MS"/>
                <a:cs typeface="Comic Sans MS"/>
              </a:rPr>
              <a:t> the script an</a:t>
            </a:r>
            <a:r>
              <a:rPr lang="nl-NL" dirty="0" smtClean="0">
                <a:latin typeface="Comic Sans MS"/>
                <a:cs typeface="Comic Sans MS"/>
              </a:rPr>
              <a:t>d </a:t>
            </a:r>
            <a:r>
              <a:rPr lang="nl-NL" dirty="0" err="1" smtClean="0">
                <a:latin typeface="Comic Sans MS"/>
                <a:cs typeface="Comic Sans MS"/>
              </a:rPr>
              <a:t>find</a:t>
            </a:r>
            <a:r>
              <a:rPr lang="nl-NL" dirty="0" smtClean="0">
                <a:latin typeface="Comic Sans MS"/>
                <a:cs typeface="Comic Sans MS"/>
              </a:rPr>
              <a:t> the spot </a:t>
            </a:r>
            <a:r>
              <a:rPr lang="nl-NL" dirty="0" err="1" smtClean="0">
                <a:latin typeface="Comic Sans MS"/>
                <a:cs typeface="Comic Sans MS"/>
              </a:rPr>
              <a:t>where</a:t>
            </a:r>
            <a:r>
              <a:rPr lang="nl-NL" dirty="0" smtClean="0">
                <a:latin typeface="Comic Sans MS"/>
                <a:cs typeface="Comic Sans MS"/>
              </a:rPr>
              <a:t> the sound is </a:t>
            </a:r>
            <a:r>
              <a:rPr lang="nl-NL" dirty="0" err="1" smtClean="0">
                <a:latin typeface="Comic Sans MS"/>
                <a:cs typeface="Comic Sans MS"/>
              </a:rPr>
              <a:t>played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when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touching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ball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with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your</a:t>
            </a:r>
            <a:r>
              <a:rPr lang="nl-NL" dirty="0" smtClean="0">
                <a:latin typeface="Comic Sans MS"/>
                <a:cs typeface="Comic Sans MS"/>
              </a:rPr>
              <a:t> hand.</a:t>
            </a:r>
            <a:endParaRPr lang="nl-NL" dirty="0" smtClean="0">
              <a:latin typeface="Comic Sans MS"/>
              <a:cs typeface="Comic Sans M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48301" y="3580602"/>
            <a:ext cx="4217508" cy="834772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66639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716" y="1880947"/>
            <a:ext cx="4726534" cy="28877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smtClean="0">
                <a:latin typeface="Comic Sans MS"/>
                <a:cs typeface="Comic Sans MS"/>
              </a:rPr>
              <a:t>Basketball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377010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Comic Sans MS"/>
                <a:cs typeface="Comic Sans MS"/>
              </a:rPr>
              <a:t>Now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solidFill>
                  <a:srgbClr val="501189"/>
                </a:solidFill>
                <a:latin typeface="Comic Sans MS"/>
                <a:cs typeface="Comic Sans MS"/>
              </a:rPr>
              <a:t>lets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make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it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possible</a:t>
            </a:r>
            <a:r>
              <a:rPr lang="nl-NL" dirty="0" smtClean="0">
                <a:latin typeface="Comic Sans MS"/>
                <a:cs typeface="Comic Sans MS"/>
              </a:rPr>
              <a:t> to </a:t>
            </a:r>
            <a:r>
              <a:rPr lang="nl-NL" dirty="0" err="1" smtClean="0">
                <a:latin typeface="Comic Sans MS"/>
                <a:cs typeface="Comic Sans MS"/>
              </a:rPr>
              <a:t>grab</a:t>
            </a:r>
            <a:r>
              <a:rPr lang="nl-NL" dirty="0" smtClean="0">
                <a:latin typeface="Comic Sans MS"/>
                <a:cs typeface="Comic Sans MS"/>
              </a:rPr>
              <a:t> the basketball.</a:t>
            </a:r>
            <a:endParaRPr lang="nl-NL" dirty="0" smtClean="0">
              <a:latin typeface="Comic Sans MS"/>
              <a:cs typeface="Comic Sans MS"/>
            </a:endParaRP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Remove</a:t>
            </a:r>
            <a:r>
              <a:rPr lang="nl-NL" dirty="0" smtClean="0">
                <a:latin typeface="Comic Sans MS"/>
                <a:cs typeface="Comic Sans MS"/>
              </a:rPr>
              <a:t> the building </a:t>
            </a:r>
            <a:r>
              <a:rPr lang="nl-NL" dirty="0" err="1" smtClean="0">
                <a:latin typeface="Comic Sans MS"/>
                <a:cs typeface="Comic Sans MS"/>
              </a:rPr>
              <a:t>block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that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plays</a:t>
            </a:r>
            <a:r>
              <a:rPr lang="nl-NL" dirty="0" smtClean="0">
                <a:latin typeface="Comic Sans MS"/>
                <a:cs typeface="Comic Sans MS"/>
              </a:rPr>
              <a:t> the sound</a:t>
            </a:r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Select the </a:t>
            </a:r>
            <a:r>
              <a:rPr lang="nl-NL" dirty="0" smtClean="0">
                <a:solidFill>
                  <a:srgbClr val="3850CC"/>
                </a:solidFill>
                <a:latin typeface="Comic Sans MS"/>
                <a:cs typeface="Comic Sans MS"/>
              </a:rPr>
              <a:t>‘Motion’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building </a:t>
            </a:r>
            <a:r>
              <a:rPr lang="nl-NL" dirty="0" err="1" smtClean="0">
                <a:latin typeface="Comic Sans MS"/>
                <a:cs typeface="Comic Sans MS"/>
              </a:rPr>
              <a:t>blocks</a:t>
            </a:r>
            <a:r>
              <a:rPr lang="nl-NL" dirty="0" smtClean="0">
                <a:latin typeface="Comic Sans MS"/>
                <a:cs typeface="Comic Sans MS"/>
              </a:rPr>
              <a:t> and </a:t>
            </a:r>
            <a:r>
              <a:rPr lang="nl-NL" dirty="0" err="1" smtClean="0">
                <a:latin typeface="Comic Sans MS"/>
                <a:cs typeface="Comic Sans MS"/>
              </a:rPr>
              <a:t>drag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block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with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smtClean="0">
                <a:solidFill>
                  <a:srgbClr val="3850CC"/>
                </a:solidFill>
                <a:latin typeface="Comic Sans MS"/>
                <a:cs typeface="Comic Sans MS"/>
              </a:rPr>
              <a:t>‘go to x</a:t>
            </a:r>
            <a:r>
              <a:rPr lang="nl-NL" dirty="0" smtClean="0">
                <a:solidFill>
                  <a:srgbClr val="3850CC"/>
                </a:solidFill>
                <a:latin typeface="Comic Sans MS"/>
                <a:cs typeface="Comic Sans MS"/>
              </a:rPr>
              <a:t>: 0 y: 0’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to the script </a:t>
            </a:r>
            <a:r>
              <a:rPr lang="nl-NL" dirty="0" err="1" smtClean="0">
                <a:latin typeface="Comic Sans MS"/>
                <a:cs typeface="Comic Sans MS"/>
              </a:rPr>
              <a:t>area</a:t>
            </a:r>
            <a:r>
              <a:rPr lang="nl-NL" dirty="0" smtClean="0">
                <a:latin typeface="Comic Sans MS"/>
                <a:cs typeface="Comic Sans MS"/>
              </a:rPr>
              <a:t> to the </a:t>
            </a:r>
            <a:r>
              <a:rPr lang="nl-NL" dirty="0" err="1" smtClean="0">
                <a:latin typeface="Comic Sans MS"/>
                <a:cs typeface="Comic Sans MS"/>
              </a:rPr>
              <a:t>same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position</a:t>
            </a:r>
            <a:r>
              <a:rPr lang="nl-NL" dirty="0" smtClean="0">
                <a:latin typeface="Comic Sans MS"/>
                <a:cs typeface="Comic Sans MS"/>
              </a:rPr>
              <a:t> as </a:t>
            </a:r>
            <a:r>
              <a:rPr lang="nl-NL" dirty="0" err="1" smtClean="0">
                <a:latin typeface="Comic Sans MS"/>
                <a:cs typeface="Comic Sans MS"/>
              </a:rPr>
              <a:t>where</a:t>
            </a:r>
            <a:r>
              <a:rPr lang="nl-NL" dirty="0" smtClean="0">
                <a:latin typeface="Comic Sans MS"/>
                <a:cs typeface="Comic Sans MS"/>
              </a:rPr>
              <a:t> the sound </a:t>
            </a:r>
            <a:r>
              <a:rPr lang="nl-NL" dirty="0" err="1" smtClean="0">
                <a:latin typeface="Comic Sans MS"/>
                <a:cs typeface="Comic Sans MS"/>
              </a:rPr>
              <a:t>block</a:t>
            </a:r>
            <a:r>
              <a:rPr lang="nl-NL" dirty="0" smtClean="0">
                <a:latin typeface="Comic Sans MS"/>
                <a:cs typeface="Comic Sans MS"/>
              </a:rPr>
              <a:t> was.</a:t>
            </a:r>
            <a:endParaRPr lang="nl-NL" dirty="0" smtClean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Select 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‘More </a:t>
            </a:r>
            <a:r>
              <a:rPr lang="nl-NL" dirty="0" err="1" smtClean="0">
                <a:solidFill>
                  <a:srgbClr val="501189"/>
                </a:solidFill>
                <a:latin typeface="Comic Sans MS"/>
                <a:cs typeface="Comic Sans MS"/>
              </a:rPr>
              <a:t>Blocks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’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  <a:endParaRPr lang="nl-NL" dirty="0"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Drag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block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‘Hand-1 </a:t>
            </a:r>
            <a:r>
              <a:rPr lang="nl-NL" dirty="0">
                <a:solidFill>
                  <a:srgbClr val="501189"/>
                </a:solidFill>
                <a:latin typeface="Comic Sans MS"/>
                <a:cs typeface="Comic Sans MS"/>
              </a:rPr>
              <a:t>X’</a:t>
            </a:r>
            <a:r>
              <a:rPr lang="nl-NL" dirty="0"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to the opening in ‘</a:t>
            </a:r>
            <a:r>
              <a:rPr lang="nl-NL" dirty="0" smtClean="0">
                <a:solidFill>
                  <a:srgbClr val="3850CC"/>
                </a:solidFill>
                <a:latin typeface="Comic Sans MS"/>
                <a:cs typeface="Comic Sans MS"/>
              </a:rPr>
              <a:t>go to x</a:t>
            </a:r>
            <a:r>
              <a:rPr lang="nl-NL" dirty="0" smtClean="0">
                <a:latin typeface="Comic Sans MS"/>
                <a:cs typeface="Comic Sans MS"/>
              </a:rPr>
              <a:t>’.</a:t>
            </a:r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Now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drag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block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‘</a:t>
            </a:r>
            <a:r>
              <a:rPr lang="nl-NL" dirty="0">
                <a:solidFill>
                  <a:srgbClr val="501189"/>
                </a:solidFill>
                <a:latin typeface="Comic Sans MS"/>
                <a:cs typeface="Comic Sans MS"/>
              </a:rPr>
              <a:t>Hand-1 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Y’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to the opening at ‘</a:t>
            </a:r>
            <a:r>
              <a:rPr lang="nl-NL" dirty="0" smtClean="0">
                <a:solidFill>
                  <a:srgbClr val="3850CC"/>
                </a:solidFill>
                <a:latin typeface="Comic Sans MS"/>
                <a:cs typeface="Comic Sans MS"/>
              </a:rPr>
              <a:t>y</a:t>
            </a:r>
            <a:r>
              <a:rPr lang="nl-NL" dirty="0" smtClean="0">
                <a:latin typeface="Comic Sans MS"/>
                <a:cs typeface="Comic Sans MS"/>
              </a:rPr>
              <a:t>’.</a:t>
            </a:r>
            <a:endParaRPr lang="nl-NL" dirty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48300" y="3784233"/>
            <a:ext cx="2947240" cy="613035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4648300" y="5173793"/>
            <a:ext cx="3770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Start the game. </a:t>
            </a:r>
            <a:r>
              <a:rPr lang="nl-NL" dirty="0" err="1" smtClean="0">
                <a:latin typeface="Comic Sans MS"/>
                <a:cs typeface="Comic Sans MS"/>
              </a:rPr>
              <a:t>You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should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now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be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able</a:t>
            </a:r>
            <a:r>
              <a:rPr lang="nl-NL" dirty="0" smtClean="0">
                <a:latin typeface="Comic Sans MS"/>
                <a:cs typeface="Comic Sans MS"/>
              </a:rPr>
              <a:t> to </a:t>
            </a:r>
            <a:r>
              <a:rPr lang="nl-NL" dirty="0" err="1" smtClean="0">
                <a:latin typeface="Comic Sans MS"/>
                <a:cs typeface="Comic Sans MS"/>
              </a:rPr>
              <a:t>grab</a:t>
            </a:r>
            <a:r>
              <a:rPr lang="nl-NL" dirty="0" smtClean="0">
                <a:latin typeface="Comic Sans MS"/>
                <a:cs typeface="Comic Sans MS"/>
              </a:rPr>
              <a:t> the basketball and </a:t>
            </a:r>
            <a:r>
              <a:rPr lang="nl-NL" dirty="0" err="1" smtClean="0">
                <a:latin typeface="Comic Sans MS"/>
                <a:cs typeface="Comic Sans MS"/>
              </a:rPr>
              <a:t>it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will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follow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your</a:t>
            </a:r>
            <a:r>
              <a:rPr lang="nl-NL" dirty="0" smtClean="0">
                <a:latin typeface="Comic Sans MS"/>
                <a:cs typeface="Comic Sans MS"/>
              </a:rPr>
              <a:t> hands </a:t>
            </a:r>
            <a:r>
              <a:rPr lang="nl-NL" dirty="0" err="1" smtClean="0">
                <a:latin typeface="Comic Sans MS"/>
                <a:cs typeface="Comic Sans MS"/>
              </a:rPr>
              <a:t>movements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  <a:endParaRPr lang="nl-NL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952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637" y="1533641"/>
            <a:ext cx="4544171" cy="34873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 smtClean="0">
                <a:latin typeface="Comic Sans MS"/>
                <a:cs typeface="Comic Sans MS"/>
              </a:rPr>
              <a:t>Basketbal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37701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Comic Sans MS"/>
                <a:cs typeface="Comic Sans MS"/>
              </a:rPr>
              <a:t>Now</a:t>
            </a:r>
            <a:r>
              <a:rPr lang="nl-NL" dirty="0" smtClean="0">
                <a:latin typeface="Comic Sans MS"/>
                <a:cs typeface="Comic Sans MS"/>
              </a:rPr>
              <a:t> we </a:t>
            </a:r>
            <a:r>
              <a:rPr lang="nl-NL" dirty="0" err="1" smtClean="0">
                <a:latin typeface="Comic Sans MS"/>
                <a:cs typeface="Comic Sans MS"/>
              </a:rPr>
              <a:t>still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need</a:t>
            </a:r>
            <a:r>
              <a:rPr lang="nl-NL" dirty="0" smtClean="0">
                <a:latin typeface="Comic Sans MS"/>
                <a:cs typeface="Comic Sans MS"/>
              </a:rPr>
              <a:t> to </a:t>
            </a:r>
            <a:r>
              <a:rPr lang="nl-NL" dirty="0" err="1" smtClean="0">
                <a:latin typeface="Comic Sans MS"/>
                <a:cs typeface="Comic Sans MS"/>
              </a:rPr>
              <a:t>add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ability</a:t>
            </a:r>
            <a:r>
              <a:rPr lang="nl-NL" dirty="0" smtClean="0">
                <a:latin typeface="Comic Sans MS"/>
                <a:cs typeface="Comic Sans MS"/>
              </a:rPr>
              <a:t> to score a goal!</a:t>
            </a:r>
            <a:endParaRPr lang="nl-NL" dirty="0" smtClean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Select </a:t>
            </a:r>
            <a:r>
              <a:rPr lang="nl-NL" dirty="0" smtClean="0">
                <a:solidFill>
                  <a:srgbClr val="DA9B00"/>
                </a:solidFill>
                <a:latin typeface="Comic Sans MS"/>
                <a:cs typeface="Comic Sans MS"/>
              </a:rPr>
              <a:t>‘</a:t>
            </a:r>
            <a:r>
              <a:rPr lang="nl-NL" dirty="0" err="1" smtClean="0">
                <a:solidFill>
                  <a:srgbClr val="DA9B00"/>
                </a:solidFill>
                <a:latin typeface="Comic Sans MS"/>
                <a:cs typeface="Comic Sans MS"/>
              </a:rPr>
              <a:t>Control</a:t>
            </a:r>
            <a:r>
              <a:rPr lang="nl-NL" dirty="0" smtClean="0">
                <a:solidFill>
                  <a:srgbClr val="DA9B00"/>
                </a:solidFill>
                <a:latin typeface="Comic Sans MS"/>
                <a:cs typeface="Comic Sans MS"/>
              </a:rPr>
              <a:t>’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and </a:t>
            </a:r>
            <a:r>
              <a:rPr lang="nl-NL" dirty="0" err="1" smtClean="0">
                <a:latin typeface="Comic Sans MS"/>
                <a:cs typeface="Comic Sans MS"/>
              </a:rPr>
              <a:t>drag</a:t>
            </a:r>
            <a:r>
              <a:rPr lang="nl-NL" dirty="0" smtClean="0">
                <a:latin typeface="Comic Sans MS"/>
                <a:cs typeface="Comic Sans MS"/>
              </a:rPr>
              <a:t> the building </a:t>
            </a:r>
            <a:r>
              <a:rPr lang="nl-NL" dirty="0" err="1" smtClean="0">
                <a:latin typeface="Comic Sans MS"/>
                <a:cs typeface="Comic Sans MS"/>
              </a:rPr>
              <a:t>block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smtClean="0">
                <a:solidFill>
                  <a:srgbClr val="DA9B00"/>
                </a:solidFill>
                <a:latin typeface="Comic Sans MS"/>
                <a:cs typeface="Comic Sans MS"/>
              </a:rPr>
              <a:t>‘</a:t>
            </a:r>
            <a:r>
              <a:rPr lang="nl-NL" dirty="0" err="1" smtClean="0">
                <a:solidFill>
                  <a:srgbClr val="DA9B00"/>
                </a:solidFill>
                <a:latin typeface="Comic Sans MS"/>
                <a:cs typeface="Comic Sans MS"/>
              </a:rPr>
              <a:t>if</a:t>
            </a:r>
            <a:r>
              <a:rPr lang="nl-NL" dirty="0" smtClean="0">
                <a:solidFill>
                  <a:srgbClr val="DA9B00"/>
                </a:solidFill>
                <a:latin typeface="Comic Sans MS"/>
                <a:cs typeface="Comic Sans MS"/>
              </a:rPr>
              <a:t>… </a:t>
            </a:r>
            <a:r>
              <a:rPr lang="nl-NL" dirty="0" err="1" smtClean="0">
                <a:solidFill>
                  <a:srgbClr val="DA9B00"/>
                </a:solidFill>
                <a:latin typeface="Comic Sans MS"/>
                <a:cs typeface="Comic Sans MS"/>
              </a:rPr>
              <a:t>then</a:t>
            </a:r>
            <a:r>
              <a:rPr lang="nl-NL" dirty="0" smtClean="0">
                <a:solidFill>
                  <a:srgbClr val="DA9B00"/>
                </a:solidFill>
                <a:latin typeface="Comic Sans MS"/>
                <a:cs typeface="Comic Sans MS"/>
              </a:rPr>
              <a:t>’ </a:t>
            </a:r>
            <a:r>
              <a:rPr lang="nl-NL" dirty="0" smtClean="0">
                <a:latin typeface="Comic Sans MS"/>
                <a:cs typeface="Comic Sans MS"/>
              </a:rPr>
              <a:t>to the script </a:t>
            </a:r>
            <a:r>
              <a:rPr lang="nl-NL" dirty="0" err="1" smtClean="0">
                <a:latin typeface="Comic Sans MS"/>
                <a:cs typeface="Comic Sans MS"/>
              </a:rPr>
              <a:t>area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underneath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smtClean="0">
                <a:solidFill>
                  <a:srgbClr val="3850CE"/>
                </a:solidFill>
                <a:latin typeface="Comic Sans MS"/>
                <a:cs typeface="Comic Sans MS"/>
              </a:rPr>
              <a:t>’go to’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block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  <a:endParaRPr lang="nl-NL" dirty="0" smtClean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Select </a:t>
            </a:r>
            <a:r>
              <a:rPr lang="nl-NL" dirty="0" smtClean="0">
                <a:solidFill>
                  <a:srgbClr val="1F91DE"/>
                </a:solidFill>
                <a:latin typeface="Comic Sans MS"/>
                <a:cs typeface="Comic Sans MS"/>
              </a:rPr>
              <a:t>‘</a:t>
            </a:r>
            <a:r>
              <a:rPr lang="nl-NL" dirty="0" err="1" smtClean="0">
                <a:solidFill>
                  <a:srgbClr val="1F91DE"/>
                </a:solidFill>
                <a:latin typeface="Comic Sans MS"/>
                <a:cs typeface="Comic Sans MS"/>
              </a:rPr>
              <a:t>Sensing</a:t>
            </a:r>
            <a:r>
              <a:rPr lang="nl-NL" dirty="0" smtClean="0">
                <a:solidFill>
                  <a:srgbClr val="1F91DE"/>
                </a:solidFill>
                <a:latin typeface="Comic Sans MS"/>
                <a:cs typeface="Comic Sans MS"/>
              </a:rPr>
              <a:t>’ </a:t>
            </a:r>
            <a:r>
              <a:rPr lang="nl-NL" dirty="0" smtClean="0">
                <a:latin typeface="Comic Sans MS"/>
                <a:cs typeface="Comic Sans MS"/>
              </a:rPr>
              <a:t>and </a:t>
            </a:r>
            <a:r>
              <a:rPr lang="nl-NL" dirty="0" err="1" smtClean="0">
                <a:latin typeface="Comic Sans MS"/>
                <a:cs typeface="Comic Sans MS"/>
              </a:rPr>
              <a:t>drag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block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smtClean="0">
                <a:solidFill>
                  <a:srgbClr val="1F91DE"/>
                </a:solidFill>
                <a:latin typeface="Comic Sans MS"/>
                <a:cs typeface="Comic Sans MS"/>
              </a:rPr>
              <a:t>‘</a:t>
            </a:r>
            <a:r>
              <a:rPr lang="nl-NL" dirty="0" err="1" smtClean="0">
                <a:solidFill>
                  <a:srgbClr val="1F91DE"/>
                </a:solidFill>
                <a:latin typeface="Comic Sans MS"/>
                <a:cs typeface="Comic Sans MS"/>
              </a:rPr>
              <a:t>touching</a:t>
            </a:r>
            <a:r>
              <a:rPr lang="nl-NL" dirty="0" smtClean="0">
                <a:solidFill>
                  <a:srgbClr val="1F91DE"/>
                </a:solidFill>
                <a:latin typeface="Comic Sans MS"/>
                <a:cs typeface="Comic Sans MS"/>
              </a:rPr>
              <a:t>…?’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to the open spot </a:t>
            </a:r>
            <a:r>
              <a:rPr lang="nl-NL" dirty="0" err="1" smtClean="0">
                <a:latin typeface="Comic Sans MS"/>
                <a:cs typeface="Comic Sans MS"/>
              </a:rPr>
              <a:t>within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block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smtClean="0">
                <a:solidFill>
                  <a:srgbClr val="DA9B00"/>
                </a:solidFill>
                <a:latin typeface="Comic Sans MS"/>
                <a:cs typeface="Comic Sans MS"/>
              </a:rPr>
              <a:t>‘</a:t>
            </a:r>
            <a:r>
              <a:rPr lang="nl-NL" dirty="0" err="1" smtClean="0">
                <a:solidFill>
                  <a:srgbClr val="DA9B00"/>
                </a:solidFill>
                <a:latin typeface="Comic Sans MS"/>
                <a:cs typeface="Comic Sans MS"/>
              </a:rPr>
              <a:t>if</a:t>
            </a:r>
            <a:r>
              <a:rPr lang="nl-NL" dirty="0" smtClean="0">
                <a:solidFill>
                  <a:srgbClr val="DA9B00"/>
                </a:solidFill>
                <a:latin typeface="Comic Sans MS"/>
                <a:cs typeface="Comic Sans MS"/>
              </a:rPr>
              <a:t> </a:t>
            </a:r>
            <a:r>
              <a:rPr lang="nl-NL" dirty="0">
                <a:solidFill>
                  <a:srgbClr val="DA9B00"/>
                </a:solidFill>
                <a:latin typeface="Comic Sans MS"/>
                <a:cs typeface="Comic Sans MS"/>
              </a:rPr>
              <a:t>… </a:t>
            </a:r>
            <a:r>
              <a:rPr lang="nl-NL" dirty="0" err="1" smtClean="0">
                <a:solidFill>
                  <a:srgbClr val="DA9B00"/>
                </a:solidFill>
                <a:latin typeface="Comic Sans MS"/>
                <a:cs typeface="Comic Sans MS"/>
              </a:rPr>
              <a:t>then</a:t>
            </a:r>
            <a:r>
              <a:rPr lang="nl-NL" dirty="0" smtClean="0">
                <a:solidFill>
                  <a:srgbClr val="DA9B00"/>
                </a:solidFill>
                <a:latin typeface="Comic Sans MS"/>
                <a:cs typeface="Comic Sans MS"/>
              </a:rPr>
              <a:t>’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.</a:t>
            </a:r>
            <a:endParaRPr lang="nl-NL" dirty="0" smtClean="0">
              <a:solidFill>
                <a:srgbClr val="501189"/>
              </a:solidFill>
              <a:latin typeface="Comic Sans MS"/>
              <a:cs typeface="Comic Sans MS"/>
            </a:endParaRPr>
          </a:p>
          <a:p>
            <a:endParaRPr lang="nl-NL" dirty="0">
              <a:solidFill>
                <a:srgbClr val="501189"/>
              </a:solidFill>
              <a:latin typeface="Comic Sans MS"/>
              <a:cs typeface="Comic Sans MS"/>
            </a:endParaRPr>
          </a:p>
          <a:p>
            <a:r>
              <a:rPr lang="nl-NL" dirty="0" err="1" smtClean="0">
                <a:latin typeface="Comic Sans MS"/>
                <a:cs typeface="Comic Sans MS"/>
              </a:rPr>
              <a:t>Drag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block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smtClean="0">
                <a:solidFill>
                  <a:srgbClr val="AC1AB9"/>
                </a:solidFill>
                <a:latin typeface="Comic Sans MS"/>
                <a:cs typeface="Comic Sans MS"/>
              </a:rPr>
              <a:t>’start sound’ </a:t>
            </a:r>
            <a:r>
              <a:rPr lang="nl-NL" dirty="0" err="1" smtClean="0">
                <a:latin typeface="Comic Sans MS"/>
                <a:cs typeface="Comic Sans MS"/>
              </a:rPr>
              <a:t>from</a:t>
            </a:r>
            <a:r>
              <a:rPr lang="nl-NL" dirty="0" smtClean="0">
                <a:latin typeface="Comic Sans MS"/>
                <a:cs typeface="Comic Sans MS"/>
              </a:rPr>
              <a:t>  </a:t>
            </a:r>
            <a:r>
              <a:rPr lang="nl-NL" dirty="0" smtClean="0">
                <a:solidFill>
                  <a:srgbClr val="AC1AB9"/>
                </a:solidFill>
                <a:latin typeface="Comic Sans MS"/>
                <a:cs typeface="Comic Sans MS"/>
              </a:rPr>
              <a:t>’Sound’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to the spot </a:t>
            </a:r>
            <a:r>
              <a:rPr lang="nl-NL" dirty="0" err="1" smtClean="0">
                <a:latin typeface="Comic Sans MS"/>
                <a:cs typeface="Comic Sans MS"/>
              </a:rPr>
              <a:t>underneath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smtClean="0">
                <a:solidFill>
                  <a:srgbClr val="DA9B00"/>
                </a:solidFill>
                <a:latin typeface="Comic Sans MS"/>
                <a:cs typeface="Comic Sans MS"/>
              </a:rPr>
              <a:t>‘</a:t>
            </a:r>
            <a:r>
              <a:rPr lang="nl-NL" dirty="0" err="1" smtClean="0">
                <a:solidFill>
                  <a:srgbClr val="DA9B00"/>
                </a:solidFill>
                <a:latin typeface="Comic Sans MS"/>
                <a:cs typeface="Comic Sans MS"/>
              </a:rPr>
              <a:t>if</a:t>
            </a:r>
            <a:r>
              <a:rPr lang="nl-NL" dirty="0" smtClean="0">
                <a:solidFill>
                  <a:srgbClr val="DA9B00"/>
                </a:solidFill>
                <a:latin typeface="Comic Sans MS"/>
                <a:cs typeface="Comic Sans MS"/>
              </a:rPr>
              <a:t> </a:t>
            </a:r>
            <a:r>
              <a:rPr lang="nl-NL" dirty="0">
                <a:solidFill>
                  <a:srgbClr val="DA9B00"/>
                </a:solidFill>
                <a:latin typeface="Comic Sans MS"/>
                <a:cs typeface="Comic Sans MS"/>
              </a:rPr>
              <a:t>… </a:t>
            </a:r>
            <a:r>
              <a:rPr lang="nl-NL" dirty="0" err="1" smtClean="0">
                <a:solidFill>
                  <a:srgbClr val="DA9B00"/>
                </a:solidFill>
                <a:latin typeface="Comic Sans MS"/>
                <a:cs typeface="Comic Sans MS"/>
              </a:rPr>
              <a:t>then</a:t>
            </a:r>
            <a:r>
              <a:rPr lang="nl-NL" dirty="0" smtClean="0">
                <a:solidFill>
                  <a:srgbClr val="DA9B00"/>
                </a:solidFill>
                <a:latin typeface="Comic Sans MS"/>
                <a:cs typeface="Comic Sans MS"/>
              </a:rPr>
              <a:t>’ </a:t>
            </a:r>
            <a:r>
              <a:rPr lang="nl-NL" dirty="0" err="1" smtClean="0">
                <a:latin typeface="Comic Sans MS"/>
                <a:cs typeface="Comic Sans MS"/>
              </a:rPr>
              <a:t>block</a:t>
            </a:r>
            <a:r>
              <a:rPr lang="nl-NL" dirty="0" smtClean="0">
                <a:latin typeface="Comic Sans MS"/>
                <a:cs typeface="Comic Sans MS"/>
              </a:rPr>
              <a:t> and </a:t>
            </a:r>
            <a:r>
              <a:rPr lang="nl-NL" dirty="0" err="1" smtClean="0">
                <a:latin typeface="Comic Sans MS"/>
                <a:cs typeface="Comic Sans MS"/>
              </a:rPr>
              <a:t>choose</a:t>
            </a:r>
            <a:r>
              <a:rPr lang="nl-NL" dirty="0" smtClean="0">
                <a:latin typeface="Comic Sans MS"/>
                <a:cs typeface="Comic Sans MS"/>
              </a:rPr>
              <a:t> a sound.</a:t>
            </a:r>
            <a:endParaRPr lang="nl-NL" dirty="0">
              <a:latin typeface="Comic Sans MS"/>
              <a:cs typeface="Comic Sans M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48300" y="3683362"/>
            <a:ext cx="2252380" cy="941545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/>
          <p:cNvSpPr txBox="1"/>
          <p:nvPr/>
        </p:nvSpPr>
        <p:spPr>
          <a:xfrm>
            <a:off x="4648300" y="5173793"/>
            <a:ext cx="3770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Start the game. </a:t>
            </a:r>
            <a:r>
              <a:rPr lang="nl-NL" dirty="0" err="1" smtClean="0">
                <a:latin typeface="Comic Sans MS"/>
                <a:cs typeface="Comic Sans MS"/>
              </a:rPr>
              <a:t>When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you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grab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ball</a:t>
            </a:r>
            <a:r>
              <a:rPr lang="nl-NL" dirty="0" smtClean="0">
                <a:latin typeface="Comic Sans MS"/>
                <a:cs typeface="Comic Sans MS"/>
              </a:rPr>
              <a:t> and </a:t>
            </a:r>
            <a:r>
              <a:rPr lang="nl-NL" dirty="0" err="1" smtClean="0">
                <a:latin typeface="Comic Sans MS"/>
                <a:cs typeface="Comic Sans MS"/>
              </a:rPr>
              <a:t>bring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it</a:t>
            </a:r>
            <a:r>
              <a:rPr lang="nl-NL" dirty="0" smtClean="0">
                <a:latin typeface="Comic Sans MS"/>
                <a:cs typeface="Comic Sans MS"/>
              </a:rPr>
              <a:t> to the basket </a:t>
            </a:r>
            <a:r>
              <a:rPr lang="nl-NL" dirty="0" err="1" smtClean="0">
                <a:latin typeface="Comic Sans MS"/>
                <a:cs typeface="Comic Sans MS"/>
              </a:rPr>
              <a:t>you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will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here</a:t>
            </a:r>
            <a:r>
              <a:rPr lang="nl-NL" dirty="0" smtClean="0">
                <a:latin typeface="Comic Sans MS"/>
                <a:cs typeface="Comic Sans MS"/>
              </a:rPr>
              <a:t> a sound.</a:t>
            </a:r>
            <a:endParaRPr lang="nl-NL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185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611" y="1605541"/>
            <a:ext cx="4448043" cy="39106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 smtClean="0">
                <a:latin typeface="Comic Sans MS"/>
                <a:cs typeface="Comic Sans MS"/>
              </a:rPr>
              <a:t>Basketbal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37701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We are </a:t>
            </a:r>
            <a:r>
              <a:rPr lang="nl-NL" dirty="0" err="1" smtClean="0">
                <a:latin typeface="Comic Sans MS"/>
                <a:cs typeface="Comic Sans MS"/>
              </a:rPr>
              <a:t>almost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done</a:t>
            </a:r>
            <a:r>
              <a:rPr lang="nl-NL" dirty="0" smtClean="0">
                <a:latin typeface="Comic Sans MS"/>
                <a:cs typeface="Comic Sans MS"/>
              </a:rPr>
              <a:t>!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Now</a:t>
            </a:r>
            <a:r>
              <a:rPr lang="nl-NL" dirty="0" smtClean="0">
                <a:latin typeface="Comic Sans MS"/>
                <a:cs typeface="Comic Sans MS"/>
              </a:rPr>
              <a:t> we </a:t>
            </a:r>
            <a:r>
              <a:rPr lang="nl-NL" dirty="0" err="1" smtClean="0">
                <a:latin typeface="Comic Sans MS"/>
                <a:cs typeface="Comic Sans MS"/>
              </a:rPr>
              <a:t>need</a:t>
            </a:r>
            <a:r>
              <a:rPr lang="nl-NL" dirty="0" smtClean="0">
                <a:latin typeface="Comic Sans MS"/>
                <a:cs typeface="Comic Sans MS"/>
              </a:rPr>
              <a:t> to keep score and </a:t>
            </a:r>
            <a:r>
              <a:rPr lang="nl-NL" dirty="0" err="1" smtClean="0">
                <a:latin typeface="Comic Sans MS"/>
                <a:cs typeface="Comic Sans MS"/>
              </a:rPr>
              <a:t>make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sure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ball</a:t>
            </a:r>
            <a:r>
              <a:rPr lang="nl-NL" dirty="0" smtClean="0">
                <a:latin typeface="Comic Sans MS"/>
                <a:cs typeface="Comic Sans MS"/>
              </a:rPr>
              <a:t> is </a:t>
            </a:r>
            <a:r>
              <a:rPr lang="nl-NL" dirty="0" err="1" smtClean="0">
                <a:latin typeface="Comic Sans MS"/>
                <a:cs typeface="Comic Sans MS"/>
              </a:rPr>
              <a:t>moving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away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from</a:t>
            </a:r>
            <a:r>
              <a:rPr lang="nl-NL" dirty="0" smtClean="0">
                <a:latin typeface="Comic Sans MS"/>
                <a:cs typeface="Comic Sans MS"/>
              </a:rPr>
              <a:t> the basket </a:t>
            </a:r>
            <a:r>
              <a:rPr lang="nl-NL" dirty="0" err="1" smtClean="0">
                <a:latin typeface="Comic Sans MS"/>
                <a:cs typeface="Comic Sans MS"/>
              </a:rPr>
              <a:t>after</a:t>
            </a:r>
            <a:r>
              <a:rPr lang="nl-NL" dirty="0" smtClean="0">
                <a:latin typeface="Comic Sans MS"/>
                <a:cs typeface="Comic Sans MS"/>
              </a:rPr>
              <a:t> a score.</a:t>
            </a: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Select </a:t>
            </a:r>
            <a:r>
              <a:rPr lang="nl-NL" dirty="0" smtClean="0">
                <a:solidFill>
                  <a:srgbClr val="EA6800"/>
                </a:solidFill>
                <a:latin typeface="Comic Sans MS"/>
                <a:cs typeface="Comic Sans MS"/>
              </a:rPr>
              <a:t>‘Data’ </a:t>
            </a:r>
            <a:r>
              <a:rPr lang="nl-NL" dirty="0" smtClean="0">
                <a:latin typeface="Comic Sans MS"/>
                <a:cs typeface="Comic Sans MS"/>
              </a:rPr>
              <a:t>and </a:t>
            </a:r>
            <a:r>
              <a:rPr lang="nl-NL" dirty="0" err="1" smtClean="0">
                <a:latin typeface="Comic Sans MS"/>
                <a:cs typeface="Comic Sans MS"/>
              </a:rPr>
              <a:t>drag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block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smtClean="0">
                <a:solidFill>
                  <a:srgbClr val="EA6800"/>
                </a:solidFill>
                <a:latin typeface="Comic Sans MS"/>
                <a:cs typeface="Comic Sans MS"/>
              </a:rPr>
              <a:t>‘</a:t>
            </a:r>
            <a:r>
              <a:rPr lang="nl-NL" dirty="0" err="1" smtClean="0">
                <a:solidFill>
                  <a:srgbClr val="EA6800"/>
                </a:solidFill>
                <a:latin typeface="Comic Sans MS"/>
                <a:cs typeface="Comic Sans MS"/>
              </a:rPr>
              <a:t>change</a:t>
            </a:r>
            <a:r>
              <a:rPr lang="nl-NL" dirty="0" smtClean="0">
                <a:solidFill>
                  <a:srgbClr val="EA6800"/>
                </a:solidFill>
                <a:latin typeface="Comic Sans MS"/>
                <a:cs typeface="Comic Sans MS"/>
              </a:rPr>
              <a:t> … </a:t>
            </a:r>
            <a:r>
              <a:rPr lang="nl-NL" dirty="0" err="1" smtClean="0">
                <a:solidFill>
                  <a:srgbClr val="EA6800"/>
                </a:solidFill>
                <a:latin typeface="Comic Sans MS"/>
                <a:cs typeface="Comic Sans MS"/>
              </a:rPr>
              <a:t>by</a:t>
            </a:r>
            <a:r>
              <a:rPr lang="nl-NL" dirty="0" smtClean="0">
                <a:solidFill>
                  <a:srgbClr val="EA6800"/>
                </a:solidFill>
                <a:latin typeface="Comic Sans MS"/>
                <a:cs typeface="Comic Sans MS"/>
              </a:rPr>
              <a:t>’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to the script </a:t>
            </a:r>
            <a:r>
              <a:rPr lang="nl-NL" dirty="0" err="1" smtClean="0">
                <a:latin typeface="Comic Sans MS"/>
                <a:cs typeface="Comic Sans MS"/>
              </a:rPr>
              <a:t>area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underneath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smtClean="0">
                <a:solidFill>
                  <a:srgbClr val="AC1AB9"/>
                </a:solidFill>
                <a:latin typeface="Comic Sans MS"/>
                <a:cs typeface="Comic Sans MS"/>
              </a:rPr>
              <a:t>’start </a:t>
            </a:r>
            <a:r>
              <a:rPr lang="nl-NL" dirty="0" smtClean="0">
                <a:solidFill>
                  <a:srgbClr val="AC1AB9"/>
                </a:solidFill>
                <a:latin typeface="Comic Sans MS"/>
                <a:cs typeface="Comic Sans MS"/>
              </a:rPr>
              <a:t>geluid’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block</a:t>
            </a:r>
            <a:r>
              <a:rPr lang="nl-NL" dirty="0" smtClean="0">
                <a:latin typeface="Comic Sans MS"/>
                <a:cs typeface="Comic Sans MS"/>
              </a:rPr>
              <a:t>. Select </a:t>
            </a:r>
            <a:r>
              <a:rPr lang="nl-NL" dirty="0" smtClean="0">
                <a:solidFill>
                  <a:srgbClr val="EA6800"/>
                </a:solidFill>
                <a:latin typeface="Comic Sans MS"/>
                <a:cs typeface="Comic Sans MS"/>
              </a:rPr>
              <a:t>’score’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and </a:t>
            </a:r>
            <a:r>
              <a:rPr lang="nl-NL" dirty="0" err="1" smtClean="0">
                <a:latin typeface="Comic Sans MS"/>
                <a:cs typeface="Comic Sans MS"/>
              </a:rPr>
              <a:t>make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sure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it</a:t>
            </a:r>
            <a:r>
              <a:rPr lang="nl-NL" dirty="0" smtClean="0">
                <a:latin typeface="Comic Sans MS"/>
                <a:cs typeface="Comic Sans MS"/>
              </a:rPr>
              <a:t> is </a:t>
            </a:r>
            <a:r>
              <a:rPr lang="nl-NL" dirty="0" err="1" smtClean="0">
                <a:latin typeface="Comic Sans MS"/>
                <a:cs typeface="Comic Sans MS"/>
              </a:rPr>
              <a:t>increased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by</a:t>
            </a:r>
            <a:r>
              <a:rPr lang="nl-NL" dirty="0" smtClean="0">
                <a:latin typeface="Comic Sans MS"/>
                <a:cs typeface="Comic Sans MS"/>
              </a:rPr>
              <a:t> 1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  <a:endParaRPr lang="nl-NL" dirty="0" smtClean="0">
              <a:latin typeface="Comic Sans MS"/>
              <a:cs typeface="Comic Sans MS"/>
            </a:endParaRPr>
          </a:p>
          <a:p>
            <a:endParaRPr lang="nl-NL" dirty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Select </a:t>
            </a:r>
            <a:r>
              <a:rPr lang="nl-NL" dirty="0" smtClean="0">
                <a:solidFill>
                  <a:srgbClr val="3850CE"/>
                </a:solidFill>
                <a:latin typeface="Comic Sans MS"/>
                <a:cs typeface="Comic Sans MS"/>
              </a:rPr>
              <a:t>‘Motion’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and </a:t>
            </a:r>
            <a:r>
              <a:rPr lang="nl-NL" dirty="0" err="1" smtClean="0">
                <a:latin typeface="Comic Sans MS"/>
                <a:cs typeface="Comic Sans MS"/>
              </a:rPr>
              <a:t>drag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block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>
                <a:solidFill>
                  <a:srgbClr val="3850CE"/>
                </a:solidFill>
                <a:latin typeface="Comic Sans MS"/>
                <a:cs typeface="Comic Sans MS"/>
              </a:rPr>
              <a:t>‘</a:t>
            </a:r>
            <a:r>
              <a:rPr lang="nl-NL" dirty="0" smtClean="0">
                <a:solidFill>
                  <a:srgbClr val="3850CE"/>
                </a:solidFill>
                <a:latin typeface="Comic Sans MS"/>
                <a:cs typeface="Comic Sans MS"/>
              </a:rPr>
              <a:t>Go to </a:t>
            </a:r>
            <a:r>
              <a:rPr lang="nl-NL" dirty="0">
                <a:solidFill>
                  <a:srgbClr val="3850CE"/>
                </a:solidFill>
                <a:latin typeface="Comic Sans MS"/>
                <a:cs typeface="Comic Sans MS"/>
              </a:rPr>
              <a:t>x: 0 y: 0’</a:t>
            </a:r>
            <a:r>
              <a:rPr lang="nl-NL" dirty="0">
                <a:solidFill>
                  <a:srgbClr val="501189"/>
                </a:solidFill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to the program </a:t>
            </a:r>
            <a:r>
              <a:rPr lang="nl-NL" dirty="0" err="1" smtClean="0">
                <a:latin typeface="Comic Sans MS"/>
                <a:cs typeface="Comic Sans MS"/>
              </a:rPr>
              <a:t>area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underneath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smtClean="0">
                <a:solidFill>
                  <a:srgbClr val="EA6800"/>
                </a:solidFill>
                <a:latin typeface="Comic Sans MS"/>
                <a:cs typeface="Comic Sans MS"/>
              </a:rPr>
              <a:t>‘</a:t>
            </a:r>
            <a:r>
              <a:rPr lang="nl-NL" dirty="0" err="1" smtClean="0">
                <a:solidFill>
                  <a:srgbClr val="EA6800"/>
                </a:solidFill>
                <a:latin typeface="Comic Sans MS"/>
                <a:cs typeface="Comic Sans MS"/>
              </a:rPr>
              <a:t>change</a:t>
            </a:r>
            <a:r>
              <a:rPr lang="nl-NL" dirty="0" smtClean="0">
                <a:solidFill>
                  <a:srgbClr val="EA6800"/>
                </a:solidFill>
                <a:latin typeface="Comic Sans MS"/>
                <a:cs typeface="Comic Sans MS"/>
              </a:rPr>
              <a:t> </a:t>
            </a:r>
            <a:r>
              <a:rPr lang="nl-NL" dirty="0">
                <a:solidFill>
                  <a:srgbClr val="EA6800"/>
                </a:solidFill>
                <a:latin typeface="Comic Sans MS"/>
                <a:cs typeface="Comic Sans MS"/>
              </a:rPr>
              <a:t>… </a:t>
            </a:r>
            <a:r>
              <a:rPr lang="nl-NL" dirty="0" err="1" smtClean="0">
                <a:solidFill>
                  <a:srgbClr val="EA6800"/>
                </a:solidFill>
                <a:latin typeface="Comic Sans MS"/>
                <a:cs typeface="Comic Sans MS"/>
              </a:rPr>
              <a:t>by</a:t>
            </a:r>
            <a:r>
              <a:rPr lang="nl-NL" dirty="0" smtClean="0">
                <a:solidFill>
                  <a:srgbClr val="EA6800"/>
                </a:solidFill>
                <a:latin typeface="Comic Sans MS"/>
                <a:cs typeface="Comic Sans MS"/>
              </a:rPr>
              <a:t>’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block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  <a:endParaRPr lang="nl-NL" dirty="0" smtClean="0">
              <a:latin typeface="Comic Sans MS"/>
              <a:cs typeface="Comic Sans M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926492" y="4265469"/>
            <a:ext cx="1938248" cy="694936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/>
          <p:cNvSpPr txBox="1"/>
          <p:nvPr/>
        </p:nvSpPr>
        <p:spPr>
          <a:xfrm>
            <a:off x="4648299" y="5543125"/>
            <a:ext cx="377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Continue </a:t>
            </a:r>
            <a:r>
              <a:rPr lang="nl-NL" dirty="0" err="1" smtClean="0">
                <a:latin typeface="Comic Sans MS"/>
                <a:cs typeface="Comic Sans MS"/>
              </a:rPr>
              <a:t>on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next</a:t>
            </a:r>
            <a:r>
              <a:rPr lang="nl-NL" dirty="0" smtClean="0">
                <a:latin typeface="Comic Sans MS"/>
                <a:cs typeface="Comic Sans MS"/>
              </a:rPr>
              <a:t> page…</a:t>
            </a:r>
            <a:endParaRPr lang="nl-NL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501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488" y="1619416"/>
            <a:ext cx="4793476" cy="2831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570" y="504447"/>
            <a:ext cx="5882239" cy="886505"/>
          </a:xfrm>
        </p:spPr>
        <p:txBody>
          <a:bodyPr/>
          <a:lstStyle/>
          <a:p>
            <a:pPr algn="l"/>
            <a:r>
              <a:rPr lang="en-US" dirty="0" err="1" smtClean="0">
                <a:latin typeface="Comic Sans MS"/>
                <a:cs typeface="Comic Sans MS"/>
              </a:rPr>
              <a:t>Basketbal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382" y="1390952"/>
            <a:ext cx="37701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Comic Sans MS"/>
                <a:cs typeface="Comic Sans MS"/>
              </a:rPr>
              <a:t>Select </a:t>
            </a:r>
            <a:r>
              <a:rPr lang="nl-NL" dirty="0" smtClean="0">
                <a:solidFill>
                  <a:srgbClr val="4BAF00"/>
                </a:solidFill>
                <a:latin typeface="Comic Sans MS"/>
                <a:cs typeface="Comic Sans MS"/>
              </a:rPr>
              <a:t>‘Operators’ </a:t>
            </a:r>
            <a:r>
              <a:rPr lang="nl-NL" dirty="0" smtClean="0">
                <a:latin typeface="Comic Sans MS"/>
                <a:cs typeface="Comic Sans MS"/>
              </a:rPr>
              <a:t>and </a:t>
            </a:r>
            <a:r>
              <a:rPr lang="nl-NL" dirty="0" err="1" smtClean="0">
                <a:latin typeface="Comic Sans MS"/>
                <a:cs typeface="Comic Sans MS"/>
              </a:rPr>
              <a:t>drag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block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smtClean="0">
                <a:solidFill>
                  <a:srgbClr val="4BAF00"/>
                </a:solidFill>
                <a:latin typeface="Comic Sans MS"/>
                <a:cs typeface="Comic Sans MS"/>
              </a:rPr>
              <a:t>‘</a:t>
            </a:r>
            <a:r>
              <a:rPr lang="nl-NL" dirty="0" err="1" smtClean="0">
                <a:solidFill>
                  <a:srgbClr val="4BAF00"/>
                </a:solidFill>
                <a:latin typeface="Comic Sans MS"/>
                <a:cs typeface="Comic Sans MS"/>
              </a:rPr>
              <a:t>pick</a:t>
            </a:r>
            <a:r>
              <a:rPr lang="nl-NL" dirty="0" smtClean="0">
                <a:solidFill>
                  <a:srgbClr val="4BAF00"/>
                </a:solidFill>
                <a:latin typeface="Comic Sans MS"/>
                <a:cs typeface="Comic Sans MS"/>
              </a:rPr>
              <a:t> random …’ </a:t>
            </a:r>
            <a:r>
              <a:rPr lang="nl-NL" dirty="0" smtClean="0">
                <a:latin typeface="Comic Sans MS"/>
                <a:cs typeface="Comic Sans MS"/>
              </a:rPr>
              <a:t>to the open spot in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 </a:t>
            </a:r>
            <a:r>
              <a:rPr lang="nl-NL" dirty="0" smtClean="0">
                <a:solidFill>
                  <a:srgbClr val="3850CE"/>
                </a:solidFill>
                <a:latin typeface="Comic Sans MS"/>
                <a:cs typeface="Comic Sans MS"/>
              </a:rPr>
              <a:t>’go to </a:t>
            </a:r>
            <a:r>
              <a:rPr lang="nl-NL" dirty="0" smtClean="0">
                <a:solidFill>
                  <a:srgbClr val="3850CE"/>
                </a:solidFill>
                <a:latin typeface="Comic Sans MS"/>
                <a:cs typeface="Comic Sans MS"/>
              </a:rPr>
              <a:t>x’</a:t>
            </a:r>
            <a:r>
              <a:rPr lang="nl-NL" dirty="0" smtClean="0">
                <a:latin typeface="Comic Sans MS"/>
                <a:cs typeface="Comic Sans MS"/>
              </a:rPr>
              <a:t>. </a:t>
            </a:r>
            <a:r>
              <a:rPr lang="nl-NL" dirty="0" smtClean="0">
                <a:latin typeface="Comic Sans MS"/>
                <a:cs typeface="Comic Sans MS"/>
              </a:rPr>
              <a:t>Do the </a:t>
            </a:r>
            <a:r>
              <a:rPr lang="nl-NL" dirty="0" err="1" smtClean="0">
                <a:latin typeface="Comic Sans MS"/>
                <a:cs typeface="Comic Sans MS"/>
              </a:rPr>
              <a:t>same</a:t>
            </a:r>
            <a:r>
              <a:rPr lang="nl-NL" dirty="0" smtClean="0">
                <a:latin typeface="Comic Sans MS"/>
                <a:cs typeface="Comic Sans MS"/>
              </a:rPr>
              <a:t> at the opening </a:t>
            </a:r>
            <a:r>
              <a:rPr lang="nl-NL" dirty="0" err="1" smtClean="0">
                <a:latin typeface="Comic Sans MS"/>
                <a:cs typeface="Comic Sans MS"/>
              </a:rPr>
              <a:t>for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smtClean="0">
                <a:solidFill>
                  <a:srgbClr val="3850CE"/>
                </a:solidFill>
                <a:latin typeface="Comic Sans MS"/>
                <a:cs typeface="Comic Sans MS"/>
              </a:rPr>
              <a:t>’y’</a:t>
            </a:r>
            <a:r>
              <a:rPr lang="nl-NL" dirty="0" smtClean="0">
                <a:latin typeface="Comic Sans MS"/>
                <a:cs typeface="Comic Sans MS"/>
              </a:rPr>
              <a:t>.</a:t>
            </a:r>
          </a:p>
          <a:p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Enter </a:t>
            </a:r>
            <a:r>
              <a:rPr lang="nl-NL" dirty="0" err="1" smtClean="0">
                <a:latin typeface="Comic Sans MS"/>
                <a:cs typeface="Comic Sans MS"/>
              </a:rPr>
              <a:t>for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 </a:t>
            </a:r>
            <a:r>
              <a:rPr lang="nl-NL" dirty="0" smtClean="0">
                <a:solidFill>
                  <a:srgbClr val="3850CE"/>
                </a:solidFill>
                <a:latin typeface="Comic Sans MS"/>
                <a:cs typeface="Comic Sans MS"/>
              </a:rPr>
              <a:t>’go to x</a:t>
            </a:r>
            <a:r>
              <a:rPr lang="nl-NL" dirty="0" smtClean="0">
                <a:solidFill>
                  <a:srgbClr val="3850CE"/>
                </a:solidFill>
                <a:latin typeface="Comic Sans MS"/>
                <a:cs typeface="Comic Sans MS"/>
              </a:rPr>
              <a:t>’ </a:t>
            </a:r>
            <a:r>
              <a:rPr lang="nl-NL" dirty="0" smtClean="0">
                <a:latin typeface="Comic Sans MS"/>
                <a:cs typeface="Comic Sans MS"/>
              </a:rPr>
              <a:t>at </a:t>
            </a:r>
            <a:r>
              <a:rPr lang="nl-NL" dirty="0" smtClean="0">
                <a:solidFill>
                  <a:srgbClr val="4BAF00"/>
                </a:solidFill>
                <a:latin typeface="Comic Sans MS"/>
                <a:cs typeface="Comic Sans MS"/>
              </a:rPr>
              <a:t>‘</a:t>
            </a:r>
            <a:r>
              <a:rPr lang="nl-NL" dirty="0" err="1" smtClean="0">
                <a:solidFill>
                  <a:srgbClr val="4BAF00"/>
                </a:solidFill>
                <a:latin typeface="Comic Sans MS"/>
                <a:cs typeface="Comic Sans MS"/>
              </a:rPr>
              <a:t>pick</a:t>
            </a:r>
            <a:r>
              <a:rPr lang="nl-NL" dirty="0" smtClean="0">
                <a:solidFill>
                  <a:srgbClr val="4BAF00"/>
                </a:solidFill>
                <a:latin typeface="Comic Sans MS"/>
                <a:cs typeface="Comic Sans MS"/>
              </a:rPr>
              <a:t> random …</a:t>
            </a:r>
            <a:r>
              <a:rPr lang="nl-NL" dirty="0" smtClean="0">
                <a:solidFill>
                  <a:srgbClr val="4BAF00"/>
                </a:solidFill>
                <a:latin typeface="Comic Sans MS"/>
                <a:cs typeface="Comic Sans MS"/>
              </a:rPr>
              <a:t>’ </a:t>
            </a:r>
            <a:r>
              <a:rPr lang="nl-NL" dirty="0" smtClean="0">
                <a:latin typeface="Comic Sans MS"/>
                <a:cs typeface="Comic Sans MS"/>
              </a:rPr>
              <a:t>-100 </a:t>
            </a:r>
            <a:r>
              <a:rPr lang="nl-NL" dirty="0" smtClean="0">
                <a:latin typeface="Comic Sans MS"/>
                <a:cs typeface="Comic Sans MS"/>
              </a:rPr>
              <a:t>and 200.</a:t>
            </a:r>
            <a:endParaRPr lang="nl-NL" dirty="0" smtClean="0">
              <a:latin typeface="Comic Sans MS"/>
              <a:cs typeface="Comic Sans MS"/>
            </a:endParaRPr>
          </a:p>
          <a:p>
            <a:r>
              <a:rPr lang="nl-NL" dirty="0" smtClean="0">
                <a:latin typeface="Comic Sans MS"/>
                <a:cs typeface="Comic Sans MS"/>
              </a:rPr>
              <a:t>Enter </a:t>
            </a:r>
            <a:r>
              <a:rPr lang="nl-NL" dirty="0" err="1" smtClean="0">
                <a:latin typeface="Comic Sans MS"/>
                <a:cs typeface="Comic Sans MS"/>
              </a:rPr>
              <a:t>for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smtClean="0">
                <a:solidFill>
                  <a:srgbClr val="3850CE"/>
                </a:solidFill>
                <a:latin typeface="Comic Sans MS"/>
                <a:cs typeface="Comic Sans MS"/>
              </a:rPr>
              <a:t>’y</a:t>
            </a:r>
            <a:r>
              <a:rPr lang="nl-NL" dirty="0">
                <a:solidFill>
                  <a:srgbClr val="3850CE"/>
                </a:solidFill>
                <a:latin typeface="Comic Sans MS"/>
                <a:cs typeface="Comic Sans MS"/>
              </a:rPr>
              <a:t>’</a:t>
            </a:r>
            <a:r>
              <a:rPr lang="nl-NL" dirty="0" smtClean="0">
                <a:solidFill>
                  <a:srgbClr val="501189"/>
                </a:solidFill>
                <a:latin typeface="Comic Sans MS"/>
                <a:cs typeface="Comic Sans MS"/>
              </a:rPr>
              <a:t> </a:t>
            </a:r>
            <a:r>
              <a:rPr lang="nl-NL" dirty="0" smtClean="0">
                <a:latin typeface="Comic Sans MS"/>
                <a:cs typeface="Comic Sans MS"/>
              </a:rPr>
              <a:t>at </a:t>
            </a:r>
            <a:r>
              <a:rPr lang="nl-NL" dirty="0" smtClean="0">
                <a:solidFill>
                  <a:srgbClr val="4BAF00"/>
                </a:solidFill>
                <a:latin typeface="Comic Sans MS"/>
                <a:cs typeface="Comic Sans MS"/>
              </a:rPr>
              <a:t>’</a:t>
            </a:r>
            <a:r>
              <a:rPr lang="nl-NL" dirty="0" err="1" smtClean="0">
                <a:solidFill>
                  <a:srgbClr val="4BAF00"/>
                </a:solidFill>
                <a:latin typeface="Comic Sans MS"/>
                <a:cs typeface="Comic Sans MS"/>
              </a:rPr>
              <a:t>pick</a:t>
            </a:r>
            <a:r>
              <a:rPr lang="nl-NL" dirty="0" smtClean="0">
                <a:solidFill>
                  <a:srgbClr val="4BAF00"/>
                </a:solidFill>
                <a:latin typeface="Comic Sans MS"/>
                <a:cs typeface="Comic Sans MS"/>
              </a:rPr>
              <a:t> random …’ </a:t>
            </a:r>
            <a:r>
              <a:rPr lang="nl-NL" dirty="0" smtClean="0">
                <a:latin typeface="Comic Sans MS"/>
                <a:cs typeface="Comic Sans MS"/>
              </a:rPr>
              <a:t>-150 </a:t>
            </a:r>
            <a:r>
              <a:rPr lang="nl-NL" dirty="0" smtClean="0">
                <a:latin typeface="Comic Sans MS"/>
                <a:cs typeface="Comic Sans MS"/>
              </a:rPr>
              <a:t>and 150. </a:t>
            </a:r>
            <a:r>
              <a:rPr lang="nl-NL" dirty="0" err="1" smtClean="0">
                <a:latin typeface="Comic Sans MS"/>
                <a:cs typeface="Comic Sans MS"/>
              </a:rPr>
              <a:t>This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causes</a:t>
            </a:r>
            <a:r>
              <a:rPr lang="nl-NL" dirty="0" smtClean="0">
                <a:latin typeface="Comic Sans MS"/>
                <a:cs typeface="Comic Sans MS"/>
              </a:rPr>
              <a:t> the </a:t>
            </a:r>
            <a:r>
              <a:rPr lang="nl-NL" dirty="0" err="1" smtClean="0">
                <a:latin typeface="Comic Sans MS"/>
                <a:cs typeface="Comic Sans MS"/>
              </a:rPr>
              <a:t>ball</a:t>
            </a:r>
            <a:r>
              <a:rPr lang="nl-NL" dirty="0" smtClean="0">
                <a:latin typeface="Comic Sans MS"/>
                <a:cs typeface="Comic Sans MS"/>
              </a:rPr>
              <a:t> to start </a:t>
            </a:r>
            <a:r>
              <a:rPr lang="nl-NL" dirty="0" err="1" smtClean="0">
                <a:latin typeface="Comic Sans MS"/>
                <a:cs typeface="Comic Sans MS"/>
              </a:rPr>
              <a:t>moving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around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again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after</a:t>
            </a:r>
            <a:r>
              <a:rPr lang="nl-NL" dirty="0" smtClean="0">
                <a:latin typeface="Comic Sans MS"/>
                <a:cs typeface="Comic Sans MS"/>
              </a:rPr>
              <a:t> a </a:t>
            </a:r>
            <a:r>
              <a:rPr lang="nl-NL" err="1" smtClean="0">
                <a:latin typeface="Comic Sans MS"/>
                <a:cs typeface="Comic Sans MS"/>
              </a:rPr>
              <a:t>score</a:t>
            </a:r>
            <a:r>
              <a:rPr lang="nl-NL" smtClean="0">
                <a:latin typeface="Comic Sans MS"/>
                <a:cs typeface="Comic Sans MS"/>
              </a:rPr>
              <a:t>.</a:t>
            </a:r>
            <a:endParaRPr lang="nl-NL" dirty="0">
              <a:latin typeface="Comic Sans MS"/>
              <a:cs typeface="Comic Sans M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648298" y="3720296"/>
            <a:ext cx="4471665" cy="365448"/>
          </a:xfrm>
          <a:prstGeom prst="roundRect">
            <a:avLst/>
          </a:prstGeom>
          <a:noFill/>
          <a:ln w="762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/>
          <p:cNvSpPr txBox="1"/>
          <p:nvPr/>
        </p:nvSpPr>
        <p:spPr>
          <a:xfrm>
            <a:off x="4648299" y="4991938"/>
            <a:ext cx="3770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latin typeface="Comic Sans MS"/>
                <a:cs typeface="Comic Sans MS"/>
              </a:rPr>
              <a:t>Try</a:t>
            </a:r>
            <a:r>
              <a:rPr lang="nl-NL" dirty="0" smtClean="0">
                <a:latin typeface="Comic Sans MS"/>
                <a:cs typeface="Comic Sans MS"/>
              </a:rPr>
              <a:t> the game. </a:t>
            </a:r>
            <a:r>
              <a:rPr lang="nl-NL" dirty="0" err="1" smtClean="0">
                <a:latin typeface="Comic Sans MS"/>
                <a:cs typeface="Comic Sans MS"/>
              </a:rPr>
              <a:t>See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if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you</a:t>
            </a:r>
            <a:r>
              <a:rPr lang="nl-NL" dirty="0" smtClean="0">
                <a:latin typeface="Comic Sans MS"/>
                <a:cs typeface="Comic Sans MS"/>
              </a:rPr>
              <a:t> </a:t>
            </a:r>
            <a:r>
              <a:rPr lang="nl-NL" dirty="0" err="1" smtClean="0">
                <a:latin typeface="Comic Sans MS"/>
                <a:cs typeface="Comic Sans MS"/>
              </a:rPr>
              <a:t>can</a:t>
            </a:r>
            <a:r>
              <a:rPr lang="nl-NL" dirty="0" smtClean="0">
                <a:latin typeface="Comic Sans MS"/>
                <a:cs typeface="Comic Sans MS"/>
              </a:rPr>
              <a:t> score 5 </a:t>
            </a:r>
            <a:r>
              <a:rPr lang="nl-NL" dirty="0" err="1" smtClean="0">
                <a:latin typeface="Comic Sans MS"/>
                <a:cs typeface="Comic Sans MS"/>
              </a:rPr>
              <a:t>times</a:t>
            </a:r>
            <a:r>
              <a:rPr lang="nl-NL" dirty="0" smtClean="0">
                <a:latin typeface="Comic Sans MS"/>
                <a:cs typeface="Comic Sans MS"/>
              </a:rPr>
              <a:t> in a </a:t>
            </a:r>
            <a:r>
              <a:rPr lang="nl-NL" dirty="0" err="1" smtClean="0">
                <a:latin typeface="Comic Sans MS"/>
                <a:cs typeface="Comic Sans MS"/>
              </a:rPr>
              <a:t>row</a:t>
            </a:r>
            <a:r>
              <a:rPr lang="nl-NL" dirty="0" smtClean="0">
                <a:latin typeface="Comic Sans MS"/>
                <a:cs typeface="Comic Sans MS"/>
              </a:rPr>
              <a:t>!</a:t>
            </a:r>
            <a:endParaRPr lang="nl-NL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554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1717</TotalTime>
  <Words>645</Words>
  <Application>Microsoft Office PowerPoint</Application>
  <PresentationFormat>Diavoorstelling (4:3)</PresentationFormat>
  <Paragraphs>72</Paragraphs>
  <Slides>9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0" baseType="lpstr">
      <vt:lpstr>Office Theme</vt:lpstr>
      <vt:lpstr>Programmeren Basketbal</vt:lpstr>
      <vt:lpstr>Basketball</vt:lpstr>
      <vt:lpstr>Basketball</vt:lpstr>
      <vt:lpstr>Basketball</vt:lpstr>
      <vt:lpstr>Basketball</vt:lpstr>
      <vt:lpstr>Basketball</vt:lpstr>
      <vt:lpstr>Basketbal</vt:lpstr>
      <vt:lpstr>Basketbal</vt:lpstr>
      <vt:lpstr>Basketbal</vt:lpstr>
    </vt:vector>
  </TitlesOfParts>
  <Company>www.devoxx4kids.com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De Luca</dc:creator>
  <cp:lastModifiedBy>Mike van Vendeloo</cp:lastModifiedBy>
  <cp:revision>118</cp:revision>
  <dcterms:created xsi:type="dcterms:W3CDTF">2012-11-17T11:43:16Z</dcterms:created>
  <dcterms:modified xsi:type="dcterms:W3CDTF">2015-10-20T14:21:46Z</dcterms:modified>
</cp:coreProperties>
</file>