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9" r:id="rId4"/>
    <p:sldId id="275" r:id="rId5"/>
    <p:sldId id="280" r:id="rId6"/>
    <p:sldId id="281" r:id="rId7"/>
    <p:sldId id="282" r:id="rId8"/>
    <p:sldId id="283" r:id="rId9"/>
    <p:sldId id="262" r:id="rId10"/>
    <p:sldId id="260" r:id="rId11"/>
    <p:sldId id="264" r:id="rId12"/>
    <p:sldId id="265" r:id="rId13"/>
    <p:sldId id="284" r:id="rId14"/>
    <p:sldId id="266" r:id="rId15"/>
    <p:sldId id="276" r:id="rId16"/>
    <p:sldId id="268" r:id="rId17"/>
    <p:sldId id="270" r:id="rId18"/>
    <p:sldId id="271" r:id="rId19"/>
    <p:sldId id="285" r:id="rId20"/>
    <p:sldId id="273" r:id="rId21"/>
    <p:sldId id="277" r:id="rId22"/>
    <p:sldId id="274" r:id="rId23"/>
    <p:sldId id="278" r:id="rId24"/>
    <p:sldId id="272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9" autoAdjust="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3A426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3A426"/>
              </a:buClr>
              <a:buFont typeface="Arial"/>
              <a:buChar char="•"/>
              <a:defRPr/>
            </a:lvl1pPr>
            <a:lvl2pPr marL="742950" indent="-285750">
              <a:buClr>
                <a:srgbClr val="F3A426"/>
              </a:buClr>
              <a:buFont typeface="Arial"/>
              <a:buChar char="•"/>
              <a:defRPr/>
            </a:lvl2pPr>
            <a:lvl3pPr marL="1143000" indent="-228600">
              <a:buClr>
                <a:srgbClr val="F3A426"/>
              </a:buClr>
              <a:buFont typeface="Arial"/>
              <a:buChar char="•"/>
              <a:defRPr/>
            </a:lvl3pPr>
            <a:lvl4pPr marL="1600200" indent="-228600">
              <a:buClr>
                <a:srgbClr val="F3A426"/>
              </a:buClr>
              <a:buFont typeface="Arial"/>
              <a:buChar char="•"/>
              <a:defRPr/>
            </a:lvl4pPr>
            <a:lvl5pPr marL="2057400" indent="-228600">
              <a:buClr>
                <a:srgbClr val="F3A426"/>
              </a:buClr>
              <a:buFont typeface="Arial"/>
              <a:buChar char="•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devoxx4kids.com</a:t>
            </a:r>
            <a:endParaRPr lang="en-US" sz="1800" dirty="0"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72" y="714558"/>
            <a:ext cx="1866191" cy="5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63" y="1260617"/>
            <a:ext cx="1180810" cy="1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4174" y="1610604"/>
            <a:ext cx="1955058" cy="87886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3958709" y="1044542"/>
            <a:ext cx="851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b="1" dirty="0" smtClean="0">
                <a:solidFill>
                  <a:srgbClr val="F3A426"/>
                </a:solidFill>
                <a:latin typeface="Verdana"/>
                <a:cs typeface="Verdana"/>
              </a:rPr>
              <a:t>+</a:t>
            </a:r>
            <a:r>
              <a:rPr lang="nl-NL" sz="6000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nl-NL" sz="6000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589" y="626627"/>
            <a:ext cx="2346068" cy="909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0261" y="3090500"/>
            <a:ext cx="392630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3A426"/>
                </a:solidFill>
              </a:rPr>
              <a:t>=</a:t>
            </a:r>
          </a:p>
          <a:p>
            <a:pPr algn="ctr"/>
            <a:r>
              <a:rPr lang="en-US" sz="6000" dirty="0" smtClean="0"/>
              <a:t>A lot of fun!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Sprites: </a:t>
            </a:r>
            <a:r>
              <a:rPr lang="en-US" sz="2800" dirty="0" smtClean="0">
                <a:solidFill>
                  <a:schemeClr val="tx1"/>
                </a:solidFill>
              </a:rPr>
              <a:t>your imaginative characters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116200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latin typeface="Verdana"/>
                <a:cs typeface="Verdana"/>
              </a:rPr>
              <a:t>You can place sprites on the play field like these:</a:t>
            </a:r>
            <a:endParaRPr lang="en-US" sz="3600" dirty="0">
              <a:latin typeface="Verdana"/>
              <a:cs typeface="Verdana"/>
            </a:endParaRPr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8" y="509287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5-09-07 at 22.2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02" y="5306039"/>
            <a:ext cx="821478" cy="795261"/>
          </a:xfrm>
          <a:prstGeom prst="rect">
            <a:avLst/>
          </a:prstGeom>
        </p:spPr>
      </p:pic>
      <p:pic>
        <p:nvPicPr>
          <p:cNvPr id="9" name="Picture 8" descr="Screen Shot 2015-09-09 at 20.04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38" y="4267662"/>
            <a:ext cx="656249" cy="18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5-09-07 at 21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2554786"/>
            <a:ext cx="7143886" cy="373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Sprites: </a:t>
            </a:r>
            <a:r>
              <a:rPr lang="en-US" dirty="0" smtClean="0">
                <a:solidFill>
                  <a:schemeClr val="tx1"/>
                </a:solidFill>
              </a:rPr>
              <a:t>choose your 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  <a:latin typeface="Verdana"/>
                <a:cs typeface="Verdana"/>
              </a:rPr>
              <a:t>You can make your own or choose one from the library</a:t>
            </a:r>
            <a:endParaRPr 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Screen Shot 2015-09-07 at 21.3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786"/>
            <a:ext cx="3969657" cy="205017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71452" y="2731665"/>
            <a:ext cx="1334453" cy="6308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prite information</a:t>
            </a:r>
            <a:endParaRPr lang="en-US" dirty="0"/>
          </a:p>
        </p:txBody>
      </p:sp>
      <p:pic>
        <p:nvPicPr>
          <p:cNvPr id="8" name="Picture 7" descr="Screen Shot 2015-09-07 at 21.3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0" y="2357490"/>
            <a:ext cx="5582422" cy="263375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18172" y="2827654"/>
            <a:ext cx="1332602" cy="1099760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7279" y="1687646"/>
            <a:ext cx="7702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extra sprite information is hidden behind the image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Verdana"/>
                <a:cs typeface="Verdana"/>
              </a:rPr>
              <a:t>you can change the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name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position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movement</a:t>
            </a:r>
          </a:p>
          <a:p>
            <a:r>
              <a:rPr lang="is-IS" sz="2800" dirty="0" smtClean="0">
                <a:solidFill>
                  <a:srgbClr val="F3A426"/>
                </a:solidFill>
                <a:latin typeface="Verdana"/>
                <a:cs typeface="Verdana"/>
              </a:rPr>
              <a:t>…</a:t>
            </a:r>
            <a:endParaRPr lang="en-US" sz="2800" dirty="0">
              <a:solidFill>
                <a:srgbClr val="F3A426"/>
              </a:solidFill>
              <a:latin typeface="Verdana"/>
              <a:cs typeface="Verdana"/>
            </a:endParaRPr>
          </a:p>
        </p:txBody>
      </p:sp>
      <p:pic>
        <p:nvPicPr>
          <p:cNvPr id="14" name="Picture 13" descr="Screen Shot 2015-09-07 at 21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86" y="3599525"/>
            <a:ext cx="6393963" cy="23661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92679" y="2853743"/>
            <a:ext cx="0" cy="1050554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2201" y="3904297"/>
            <a:ext cx="967640" cy="677677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62201" y="4917969"/>
            <a:ext cx="967640" cy="712246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bar</a:t>
            </a:r>
            <a:endParaRPr lang="en-US" dirty="0"/>
          </a:p>
        </p:txBody>
      </p:sp>
      <p:pic>
        <p:nvPicPr>
          <p:cNvPr id="8" name="Picture 7" descr="Screen Shot 2015-09-07 at 21.2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4220"/>
            <a:ext cx="5433181" cy="32779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08002" y="2887006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6" y="1184572"/>
            <a:ext cx="5129927" cy="129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stCxn id="12" idx="1"/>
          </p:cNvCxnSpPr>
          <p:nvPr/>
        </p:nvCxnSpPr>
        <p:spPr>
          <a:xfrm flipV="1">
            <a:off x="2208002" y="1184572"/>
            <a:ext cx="1522634" cy="1954338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</p:cNvCxnSpPr>
          <p:nvPr/>
        </p:nvCxnSpPr>
        <p:spPr>
          <a:xfrm flipV="1">
            <a:off x="2849145" y="2478109"/>
            <a:ext cx="6011418" cy="660801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6" name="Content Placeholder 5" descr="Screen Shot 2015-09-09 at 20.11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3" b="22596"/>
          <a:stretch/>
        </p:blipFill>
        <p:spPr>
          <a:xfrm>
            <a:off x="304119" y="1417638"/>
            <a:ext cx="5715681" cy="4499429"/>
          </a:xfrm>
        </p:spPr>
      </p:pic>
      <p:cxnSp>
        <p:nvCxnSpPr>
          <p:cNvPr id="8" name="Curved Connector 7"/>
          <p:cNvCxnSpPr/>
          <p:nvPr/>
        </p:nvCxnSpPr>
        <p:spPr>
          <a:xfrm flipV="1">
            <a:off x="1753810" y="2745619"/>
            <a:ext cx="1487714" cy="423334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1144" y="1814286"/>
            <a:ext cx="261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Verdana"/>
                <a:cs typeface="Verdana"/>
              </a:rPr>
              <a:t>Drag</a:t>
            </a:r>
            <a:r>
              <a:rPr lang="nl-NL" sz="2400" dirty="0" smtClean="0">
                <a:latin typeface="Verdana"/>
                <a:cs typeface="Verdana"/>
              </a:rPr>
              <a:t> </a:t>
            </a:r>
            <a:r>
              <a:rPr lang="nl-NL" sz="2400" dirty="0" err="1" smtClean="0">
                <a:latin typeface="Verdana"/>
                <a:cs typeface="Verdana"/>
              </a:rPr>
              <a:t>and</a:t>
            </a:r>
            <a:r>
              <a:rPr lang="nl-NL" sz="2400" dirty="0" smtClean="0">
                <a:latin typeface="Verdana"/>
                <a:cs typeface="Verdana"/>
              </a:rPr>
              <a:t> drop the building </a:t>
            </a:r>
            <a:r>
              <a:rPr lang="nl-NL" sz="2400" dirty="0" err="1" smtClean="0">
                <a:latin typeface="Verdana"/>
                <a:cs typeface="Verdana"/>
              </a:rPr>
              <a:t>blocks</a:t>
            </a:r>
            <a:r>
              <a:rPr lang="nl-NL" sz="2400" dirty="0" smtClean="0">
                <a:latin typeface="Verdana"/>
                <a:cs typeface="Verdana"/>
              </a:rPr>
              <a:t> </a:t>
            </a:r>
            <a:r>
              <a:rPr lang="nl-NL" sz="2400" dirty="0" err="1" smtClean="0">
                <a:latin typeface="Verdana"/>
                <a:cs typeface="Verdana"/>
              </a:rPr>
              <a:t>into</a:t>
            </a:r>
            <a:r>
              <a:rPr lang="nl-NL" sz="2400" dirty="0" smtClean="0">
                <a:latin typeface="Verdana"/>
                <a:cs typeface="Verdana"/>
              </a:rPr>
              <a:t> the </a:t>
            </a:r>
            <a:r>
              <a:rPr lang="nl-NL" sz="2400" dirty="0" err="1" smtClean="0">
                <a:latin typeface="Verdana"/>
                <a:cs typeface="Verdana"/>
              </a:rPr>
              <a:t>execution</a:t>
            </a:r>
            <a:r>
              <a:rPr lang="nl-NL" sz="2400" dirty="0" smtClean="0">
                <a:latin typeface="Verdana"/>
                <a:cs typeface="Verdana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92816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Costumes</a:t>
            </a:r>
            <a:endParaRPr lang="en-US" dirty="0"/>
          </a:p>
        </p:txBody>
      </p:sp>
      <p:pic>
        <p:nvPicPr>
          <p:cNvPr id="12" name="Content Placeholder 11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247089" y="2047723"/>
            <a:ext cx="4457958" cy="2451705"/>
          </a:xfrm>
        </p:spPr>
      </p:pic>
      <p:sp>
        <p:nvSpPr>
          <p:cNvPr id="11" name="TextBox 10"/>
          <p:cNvSpPr txBox="1"/>
          <p:nvPr/>
        </p:nvSpPr>
        <p:spPr>
          <a:xfrm>
            <a:off x="1173238" y="1802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1944914" y="2047723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>
            <a:stCxn id="13" idx="0"/>
            <a:endCxn id="9" idx="0"/>
          </p:cNvCxnSpPr>
          <p:nvPr/>
        </p:nvCxnSpPr>
        <p:spPr>
          <a:xfrm flipV="1">
            <a:off x="2434771" y="1168136"/>
            <a:ext cx="4457117" cy="879587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2"/>
            <a:endCxn id="9" idx="2"/>
          </p:cNvCxnSpPr>
          <p:nvPr/>
        </p:nvCxnSpPr>
        <p:spPr>
          <a:xfrm>
            <a:off x="2434771" y="2546727"/>
            <a:ext cx="4457117" cy="335639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09-07 at 21.50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76" y="1168136"/>
            <a:ext cx="3589823" cy="47349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745246" y="1071121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41" y="1494950"/>
            <a:ext cx="5562599" cy="3356018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0" idx="2"/>
            <a:endCxn id="17" idx="1"/>
          </p:cNvCxnSpPr>
          <p:nvPr/>
        </p:nvCxnSpPr>
        <p:spPr>
          <a:xfrm>
            <a:off x="2060592" y="2217159"/>
            <a:ext cx="5307743" cy="1408822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run your program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32243" y="1713351"/>
            <a:ext cx="493444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19" y="1548431"/>
            <a:ext cx="829945" cy="855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2468" y="1713351"/>
            <a:ext cx="1088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Start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18" y="2601120"/>
            <a:ext cx="829945" cy="91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67159" y="2757076"/>
            <a:ext cx="10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Stop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32628" y="1548431"/>
            <a:ext cx="2454171" cy="2077550"/>
            <a:chOff x="2564574" y="1849348"/>
            <a:chExt cx="2317980" cy="4130212"/>
          </a:xfrm>
        </p:grpSpPr>
        <p:sp>
          <p:nvSpPr>
            <p:cNvPr id="17" name="Right Bracket 16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Connector 19"/>
          <p:cNvCxnSpPr>
            <a:stCxn id="10" idx="0"/>
            <a:endCxn id="17" idx="0"/>
          </p:cNvCxnSpPr>
          <p:nvPr/>
        </p:nvCxnSpPr>
        <p:spPr>
          <a:xfrm flipV="1">
            <a:off x="2060592" y="1548431"/>
            <a:ext cx="5307743" cy="16492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br>
              <a:rPr lang="en-US" dirty="0" smtClean="0"/>
            </a:br>
            <a:r>
              <a:rPr lang="en-US" dirty="0" smtClean="0"/>
              <a:t>Create</a:t>
            </a:r>
            <a:br>
              <a:rPr lang="en-US" dirty="0" smtClean="0"/>
            </a:br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4783"/>
            <a:ext cx="8229600" cy="25613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Verdana"/>
                <a:cs typeface="Verdana"/>
                <a:hlinkClick r:id="rId2"/>
              </a:rPr>
              <a:t>https</a:t>
            </a:r>
            <a:r>
              <a:rPr lang="en-US" dirty="0">
                <a:latin typeface="Verdana"/>
                <a:cs typeface="Verdana"/>
                <a:hlinkClick r:id="rId2"/>
              </a:rPr>
              <a:t>://scratch.mit.edu</a:t>
            </a:r>
            <a:r>
              <a:rPr lang="en-US" dirty="0" smtClean="0">
                <a:latin typeface="Verdana"/>
                <a:cs typeface="Verdana"/>
                <a:hlinkClick r:id="rId2"/>
              </a:rPr>
              <a:t>/</a:t>
            </a:r>
            <a:endParaRPr lang="en-US" dirty="0">
              <a:latin typeface="Verdana"/>
              <a:cs typeface="Verdana"/>
            </a:endParaRPr>
          </a:p>
          <a:p>
            <a:pPr marL="0" indent="0" algn="ctr">
              <a:buNone/>
            </a:pP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en-US" dirty="0"/>
          </a:p>
        </p:txBody>
      </p:sp>
      <p:pic>
        <p:nvPicPr>
          <p:cNvPr id="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023" y="1667646"/>
            <a:ext cx="7766949" cy="3794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411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lvl="1" indent="0" algn="ctr">
              <a:lnSpc>
                <a:spcPct val="200000"/>
              </a:lnSpc>
              <a:buNone/>
            </a:pPr>
            <a:r>
              <a:rPr lang="en-US" dirty="0" smtClean="0">
                <a:latin typeface="Verdana"/>
                <a:cs typeface="Verdana"/>
              </a:rPr>
              <a:t>Scratch is a </a:t>
            </a:r>
            <a:r>
              <a:rPr lang="en-US" b="1" dirty="0" smtClean="0">
                <a:solidFill>
                  <a:srgbClr val="F3A426"/>
                </a:solidFill>
                <a:latin typeface="Verdana"/>
                <a:cs typeface="Verdana"/>
              </a:rPr>
              <a:t>programming language</a:t>
            </a:r>
            <a:endParaRPr lang="en-US" dirty="0" smtClean="0">
              <a:latin typeface="Verdana"/>
              <a:cs typeface="Verdana"/>
            </a:endParaRPr>
          </a:p>
          <a:p>
            <a:pPr marL="92075" lvl="1" indent="0" algn="ctr">
              <a:buNone/>
            </a:pPr>
            <a:endParaRPr lang="en-US" dirty="0">
              <a:latin typeface="Verdana"/>
              <a:cs typeface="Verdana"/>
            </a:endParaRPr>
          </a:p>
          <a:p>
            <a:pPr marL="92075" lvl="1" indent="0" algn="ctr">
              <a:buNone/>
            </a:pPr>
            <a:r>
              <a:rPr lang="en-US" dirty="0" smtClean="0">
                <a:latin typeface="Verdana"/>
                <a:cs typeface="Verdana"/>
              </a:rPr>
              <a:t>You can create: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Interactive stories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Animations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Games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Music</a:t>
            </a:r>
          </a:p>
          <a:p>
            <a:pPr marL="2692400" lvl="1" indent="-627063"/>
            <a:r>
              <a:rPr lang="is-IS" sz="2400" dirty="0" smtClean="0">
                <a:latin typeface="Verdana"/>
                <a:cs typeface="Verdana"/>
              </a:rPr>
              <a:t>…</a:t>
            </a:r>
            <a:endParaRPr lang="en-US" sz="2400" dirty="0">
              <a:latin typeface="Verdana"/>
              <a:cs typeface="Verdana"/>
            </a:endParaRPr>
          </a:p>
        </p:txBody>
      </p:sp>
      <p:pic>
        <p:nvPicPr>
          <p:cNvPr id="9" name="Picture 8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52" y="274638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199" y="1738897"/>
            <a:ext cx="8229600" cy="2089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Small device connected to your PC</a:t>
            </a: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It </a:t>
            </a:r>
            <a:r>
              <a:rPr lang="en-US" sz="2800" dirty="0" smtClean="0">
                <a:latin typeface="Verdana"/>
                <a:cs typeface="Verdana"/>
              </a:rPr>
              <a:t>looks at </a:t>
            </a:r>
            <a:r>
              <a:rPr lang="en-US" sz="2800" dirty="0" smtClean="0">
                <a:latin typeface="Verdana"/>
                <a:cs typeface="Verdana"/>
              </a:rPr>
              <a:t>your hands if you move them around the device</a:t>
            </a: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It determines </a:t>
            </a:r>
            <a:r>
              <a:rPr lang="en-US" sz="2800" dirty="0" smtClean="0">
                <a:latin typeface="Verdana"/>
                <a:cs typeface="Verdana"/>
              </a:rPr>
              <a:t>the position of your hands and fingers</a:t>
            </a:r>
          </a:p>
        </p:txBody>
      </p:sp>
    </p:spTree>
    <p:extLst>
      <p:ext uri="{BB962C8B-B14F-4D97-AF65-F5344CB8AC3E}">
        <p14:creationId xmlns:p14="http://schemas.microsoft.com/office/powerpoint/2010/main" val="209465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6930"/>
            <a:ext cx="8229599" cy="1143000"/>
          </a:xfrm>
        </p:spPr>
        <p:txBody>
          <a:bodyPr/>
          <a:lstStyle/>
          <a:p>
            <a:r>
              <a:rPr lang="en-US" dirty="0" smtClean="0"/>
              <a:t>Leap Motion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Demo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can you do with it</a:t>
            </a:r>
            <a:endParaRPr lang="en-US" sz="4000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200" y="1854981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Browse the internet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playing games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scale maps and images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draw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examine virtual 3D objects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 smtClean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use it with</a:t>
            </a:r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48" y="4956284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Leap motion building blocks</a:t>
            </a:r>
            <a:endParaRPr lang="en-US" sz="4000" dirty="0"/>
          </a:p>
        </p:txBody>
      </p:sp>
      <p:pic>
        <p:nvPicPr>
          <p:cNvPr id="8" name="Content Placeholder 11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3172581"/>
            <a:ext cx="4457958" cy="24517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18376" y="3326190"/>
            <a:ext cx="979714" cy="594897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V="1">
            <a:off x="2686179" y="1417638"/>
            <a:ext cx="3862463" cy="175494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</p:cNvCxnSpPr>
          <p:nvPr/>
        </p:nvCxnSpPr>
        <p:spPr>
          <a:xfrm>
            <a:off x="2708233" y="3921087"/>
            <a:ext cx="3814124" cy="1867285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27" y="1054386"/>
            <a:ext cx="2140884" cy="500084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32047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3654"/>
            <a:ext cx="7772400" cy="1064174"/>
          </a:xfrm>
        </p:spPr>
        <p:txBody>
          <a:bodyPr/>
          <a:lstStyle/>
          <a:p>
            <a:r>
              <a:rPr lang="en-US" altLang="zh-TW" dirty="0" smtClean="0">
                <a:latin typeface="Verdana"/>
                <a:cs typeface="Verdana"/>
              </a:rPr>
              <a:t>Let’s start!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9" y="4092782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180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43" y="2335816"/>
            <a:ext cx="8913378" cy="1809834"/>
          </a:xfrm>
        </p:spPr>
        <p:txBody>
          <a:bodyPr/>
          <a:lstStyle/>
          <a:p>
            <a:r>
              <a:rPr lang="en-US" altLang="zh-TW" sz="3600" dirty="0" smtClean="0">
                <a:latin typeface="Verdana"/>
                <a:cs typeface="Verdana"/>
              </a:rPr>
              <a:t>Open </a:t>
            </a:r>
            <a:br>
              <a:rPr lang="en-US" altLang="zh-TW" sz="3600" dirty="0" smtClean="0">
                <a:latin typeface="Verdana"/>
                <a:cs typeface="Verdana"/>
              </a:rPr>
            </a:br>
            <a:r>
              <a:rPr lang="en-US" altLang="zh-TW" sz="3600" dirty="0" smtClean="0">
                <a:latin typeface="Verdana"/>
                <a:cs typeface="Verdana"/>
              </a:rPr>
              <a:t>Scratch Leap Motion </a:t>
            </a:r>
            <a:r>
              <a:rPr lang="en-US" altLang="zh-TW" sz="3600" dirty="0" err="1" smtClean="0">
                <a:latin typeface="Verdana"/>
                <a:cs typeface="Verdana"/>
              </a:rPr>
              <a:t>Workshop.pdf</a:t>
            </a:r>
            <a:r>
              <a:rPr lang="en-US" altLang="zh-TW" sz="3600" dirty="0" smtClean="0">
                <a:latin typeface="Verdana"/>
                <a:cs typeface="Verdana"/>
              </a:rPr>
              <a:t/>
            </a:r>
            <a:br>
              <a:rPr lang="en-US" altLang="zh-TW" sz="3600" dirty="0" smtClean="0">
                <a:latin typeface="Verdana"/>
                <a:cs typeface="Verdana"/>
              </a:rPr>
            </a:br>
            <a:r>
              <a:rPr lang="en-US" altLang="zh-TW" sz="3600" dirty="0" smtClean="0">
                <a:latin typeface="Verdana"/>
                <a:cs typeface="Verdana"/>
              </a:rPr>
              <a:t/>
            </a:r>
            <a:br>
              <a:rPr lang="en-US" altLang="zh-TW" sz="3600" dirty="0" smtClean="0">
                <a:latin typeface="Verdana"/>
                <a:cs typeface="Verdana"/>
              </a:rPr>
            </a:br>
            <a:r>
              <a:rPr lang="en-US" altLang="zh-TW" sz="3600" dirty="0" smtClean="0">
                <a:latin typeface="Verdana"/>
                <a:cs typeface="Verdana"/>
              </a:rPr>
              <a:t>Start with Assignment 2</a:t>
            </a:r>
            <a:endParaRPr lang="en-US" sz="3600" dirty="0">
              <a:latin typeface="Verdana"/>
              <a:cs typeface="Verdana"/>
            </a:endParaRPr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9" y="530293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50" y="4666651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9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instructs the computer to do stuff</a:t>
            </a:r>
          </a:p>
          <a:p>
            <a:endParaRPr lang="en-US" dirty="0"/>
          </a:p>
          <a:p>
            <a:r>
              <a:rPr lang="en-US" dirty="0" smtClean="0"/>
              <a:t>Add simple instructions together and..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3A426"/>
                </a:solidFill>
              </a:rPr>
              <a:t>magic happens </a:t>
            </a:r>
            <a:r>
              <a:rPr lang="en-US" sz="1000" b="1" dirty="0" smtClean="0">
                <a:solidFill>
                  <a:srgbClr val="000000"/>
                </a:solidFill>
              </a:rPr>
              <a:t>(we hope</a:t>
            </a:r>
            <a:r>
              <a:rPr lang="is-IS" sz="1000" b="1" dirty="0" smtClean="0">
                <a:solidFill>
                  <a:srgbClr val="000000"/>
                </a:solidFill>
              </a:rPr>
              <a:t>…)</a:t>
            </a:r>
            <a:endParaRPr lang="en-US" sz="1000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3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  <a:r>
              <a:rPr lang="en-US" sz="4000" dirty="0" smtClean="0">
                <a:solidFill>
                  <a:schemeClr val="tx1"/>
                </a:solidFill>
              </a:rPr>
              <a:t>with building blocks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The </a:t>
            </a:r>
            <a:r>
              <a:rPr lang="en-US" b="1" dirty="0" smtClean="0">
                <a:solidFill>
                  <a:srgbClr val="F3A426"/>
                </a:solidFill>
                <a:latin typeface="Verdana"/>
                <a:cs typeface="Verdana"/>
              </a:rPr>
              <a:t>stage</a:t>
            </a:r>
            <a:r>
              <a:rPr lang="en-US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is were your imagination comes to live</a:t>
            </a:r>
            <a:endParaRPr lang="en-US" dirty="0">
              <a:latin typeface="Verdana"/>
              <a:cs typeface="Verdana"/>
            </a:endParaRPr>
          </a:p>
          <a:p>
            <a:r>
              <a:rPr lang="en-US" b="1" dirty="0">
                <a:solidFill>
                  <a:srgbClr val="F3A426"/>
                </a:solidFill>
                <a:latin typeface="Verdana"/>
                <a:cs typeface="Verdana"/>
              </a:rPr>
              <a:t>Sprites</a:t>
            </a:r>
            <a:r>
              <a:rPr lang="en-US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can: 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move</a:t>
            </a:r>
            <a:endParaRPr lang="en-US" dirty="0">
              <a:latin typeface="Verdana"/>
              <a:cs typeface="Verdana"/>
            </a:endParaRPr>
          </a:p>
          <a:p>
            <a:pPr lvl="1"/>
            <a:r>
              <a:rPr lang="en-US" dirty="0" smtClean="0">
                <a:latin typeface="Verdana"/>
                <a:cs typeface="Verdana"/>
              </a:rPr>
              <a:t>talk to each other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interact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13" name="Picture 12" descr="Screen Shot 2015-09-07 at 21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1805819"/>
            <a:ext cx="4241771" cy="36370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76984" y="2697238"/>
            <a:ext cx="1233976" cy="338667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76984" y="3822151"/>
            <a:ext cx="1927873" cy="266040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3A42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240</Words>
  <Application>Microsoft Macintosh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About</vt:lpstr>
      <vt:lpstr>The art of programming</vt:lpstr>
      <vt:lpstr>How? with building blocks</vt:lpstr>
      <vt:lpstr>How? with building blocks</vt:lpstr>
      <vt:lpstr>How? with building blocks</vt:lpstr>
      <vt:lpstr>How? with building blocks</vt:lpstr>
      <vt:lpstr>How? with building blocks</vt:lpstr>
      <vt:lpstr>The stage</vt:lpstr>
      <vt:lpstr>Sprites: your imaginative characters </vt:lpstr>
      <vt:lpstr>Sprites: choose your own</vt:lpstr>
      <vt:lpstr>Sprite information</vt:lpstr>
      <vt:lpstr>Sprite information</vt:lpstr>
      <vt:lpstr>Task bar</vt:lpstr>
      <vt:lpstr>Programming</vt:lpstr>
      <vt:lpstr>Costumes</vt:lpstr>
      <vt:lpstr>run your program</vt:lpstr>
      <vt:lpstr>Imagine Create Share</vt:lpstr>
      <vt:lpstr>Leap motion</vt:lpstr>
      <vt:lpstr>What is it?</vt:lpstr>
      <vt:lpstr>Leap Motion    Demo </vt:lpstr>
      <vt:lpstr>What can you do with it</vt:lpstr>
      <vt:lpstr>Leap motion building blocks</vt:lpstr>
      <vt:lpstr>Let’s start!</vt:lpstr>
      <vt:lpstr>Open  Scratch Leap Motion Workshop.pdf  Start with Assignment 2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Bert Jan Schrijver</cp:lastModifiedBy>
  <cp:revision>74</cp:revision>
  <dcterms:created xsi:type="dcterms:W3CDTF">2012-11-17T11:43:16Z</dcterms:created>
  <dcterms:modified xsi:type="dcterms:W3CDTF">2015-10-22T11:07:24Z</dcterms:modified>
  <cp:category/>
</cp:coreProperties>
</file>