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9" r:id="rId4"/>
    <p:sldId id="268" r:id="rId5"/>
    <p:sldId id="269" r:id="rId6"/>
    <p:sldId id="270" r:id="rId7"/>
    <p:sldId id="258" r:id="rId8"/>
    <p:sldId id="267" r:id="rId9"/>
    <p:sldId id="271" r:id="rId10"/>
    <p:sldId id="272" r:id="rId11"/>
    <p:sldId id="273" r:id="rId12"/>
    <p:sldId id="274" r:id="rId13"/>
    <p:sldId id="275" r:id="rId14"/>
    <p:sldId id="276" r:id="rId15"/>
    <p:sldId id="27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18B9"/>
    <a:srgbClr val="1E91DE"/>
    <a:srgbClr val="501189"/>
    <a:srgbClr val="3750CE"/>
    <a:srgbClr val="BC71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94674" autoAdjust="0"/>
  </p:normalViewPr>
  <p:slideViewPr>
    <p:cSldViewPr snapToGrid="0" snapToObjects="1">
      <p:cViewPr varScale="1">
        <p:scale>
          <a:sx n="140" d="100"/>
          <a:sy n="140" d="100"/>
        </p:scale>
        <p:origin x="266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2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240AD-D0E5-8743-BED0-4875EEDE37D1}" type="datetimeFigureOut">
              <a:rPr lang="en-US" smtClean="0"/>
              <a:t>4/13/18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E9EA6-BBB3-1E40-BFD1-2E852B61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623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1AF83-5EC3-2645-9357-E8053F4E6264}" type="datetimeFigureOut">
              <a:rPr lang="en-US" smtClean="0"/>
              <a:t>4/13/18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186DE-8459-354D-92FA-6DAD5BD2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653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/>
              <a:t>Click to edit Master subtitle style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06933" y="6356350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3460005" y="6356350"/>
            <a:ext cx="235525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737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457199" y="6356350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541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457200" y="6356350"/>
            <a:ext cx="235016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19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6C0001A9-357E-7541-840E-1F18FD9D64C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 userDrawn="1"/>
        </p:nvSpPr>
        <p:spPr>
          <a:xfrm>
            <a:off x="457200" y="6356350"/>
            <a:ext cx="235016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9774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457200" y="6356350"/>
            <a:ext cx="2336800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456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 userDrawn="1"/>
        </p:nvSpPr>
        <p:spPr>
          <a:xfrm>
            <a:off x="457199" y="6356350"/>
            <a:ext cx="236353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394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457199" y="6356350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704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457199" y="6356350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29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296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99079"/>
            <a:ext cx="3008313" cy="3727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457200" y="6356350"/>
            <a:ext cx="2323432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29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11864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66124" y="1268759"/>
            <a:ext cx="4611753" cy="3458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78602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457200" y="6356350"/>
            <a:ext cx="2390274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510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224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atch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181" y="4281900"/>
            <a:ext cx="2667000" cy="80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at1-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973" y="3828858"/>
            <a:ext cx="1687513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Programmeren</a:t>
            </a:r>
            <a:br>
              <a:rPr lang="nl-NL" dirty="0"/>
            </a:br>
            <a:r>
              <a:rPr lang="nl-NL" dirty="0"/>
              <a:t>Opdracht 2</a:t>
            </a:r>
          </a:p>
        </p:txBody>
      </p:sp>
    </p:spTree>
    <p:extLst>
      <p:ext uri="{BB962C8B-B14F-4D97-AF65-F5344CB8AC3E}">
        <p14:creationId xmlns:p14="http://schemas.microsoft.com/office/powerpoint/2010/main" val="2115757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err="1">
                <a:latin typeface="Comic Sans MS"/>
                <a:cs typeface="Comic Sans MS"/>
              </a:rPr>
              <a:t>Opdracht</a:t>
            </a:r>
            <a:r>
              <a:rPr lang="en-US" dirty="0">
                <a:latin typeface="Comic Sans MS"/>
                <a:cs typeface="Comic Sans MS"/>
              </a:rPr>
              <a:t> 2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911048"/>
            <a:ext cx="350761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Comic Sans MS"/>
                <a:cs typeface="Comic Sans MS"/>
              </a:rPr>
              <a:t>Klik op ‘</a:t>
            </a:r>
            <a:r>
              <a:rPr lang="nl-NL" dirty="0">
                <a:solidFill>
                  <a:srgbClr val="BC711C"/>
                </a:solidFill>
                <a:latin typeface="Comic Sans MS"/>
                <a:cs typeface="Comic Sans MS"/>
              </a:rPr>
              <a:t>Besturen</a:t>
            </a:r>
            <a:r>
              <a:rPr lang="nl-NL" dirty="0">
                <a:latin typeface="Comic Sans MS"/>
                <a:cs typeface="Comic Sans MS"/>
              </a:rPr>
              <a:t>’ bouwstenen.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>
                <a:latin typeface="Comic Sans MS"/>
                <a:cs typeface="Comic Sans MS"/>
              </a:rPr>
              <a:t>Sleep dan de bouwsteen ‘</a:t>
            </a:r>
            <a:r>
              <a:rPr lang="nl-NL" dirty="0">
                <a:solidFill>
                  <a:srgbClr val="BC711C"/>
                </a:solidFill>
                <a:latin typeface="Comic Sans MS"/>
                <a:cs typeface="Comic Sans MS"/>
              </a:rPr>
              <a:t>herhaal</a:t>
            </a:r>
            <a:r>
              <a:rPr lang="nl-NL" dirty="0">
                <a:latin typeface="Comic Sans MS"/>
                <a:cs typeface="Comic Sans MS"/>
              </a:rPr>
              <a:t>’ naar het programma veld en plaats deze onder de vorige bouwsteen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594F8C6-A77B-964C-B80C-670CA1F60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5852" y="2011680"/>
            <a:ext cx="4677298" cy="2481674"/>
          </a:xfrm>
        </p:spPr>
      </p:pic>
    </p:spTree>
    <p:extLst>
      <p:ext uri="{BB962C8B-B14F-4D97-AF65-F5344CB8AC3E}">
        <p14:creationId xmlns:p14="http://schemas.microsoft.com/office/powerpoint/2010/main" val="4082214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err="1">
                <a:latin typeface="Comic Sans MS"/>
                <a:cs typeface="Comic Sans MS"/>
              </a:rPr>
              <a:t>Opdracht</a:t>
            </a:r>
            <a:r>
              <a:rPr lang="en-US" dirty="0">
                <a:latin typeface="Comic Sans MS"/>
                <a:cs typeface="Comic Sans MS"/>
              </a:rPr>
              <a:t> 2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911048"/>
            <a:ext cx="3507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Comic Sans MS"/>
                <a:cs typeface="Comic Sans MS"/>
              </a:rPr>
              <a:t>Sleep nu de bouwsteen ‘</a:t>
            </a:r>
            <a:r>
              <a:rPr lang="nl-NL" dirty="0">
                <a:solidFill>
                  <a:srgbClr val="BC711C"/>
                </a:solidFill>
                <a:latin typeface="Comic Sans MS"/>
                <a:cs typeface="Comic Sans MS"/>
              </a:rPr>
              <a:t>als &lt;&gt; dan</a:t>
            </a:r>
            <a:r>
              <a:rPr lang="nl-NL" dirty="0">
                <a:latin typeface="Comic Sans MS"/>
                <a:cs typeface="Comic Sans MS"/>
              </a:rPr>
              <a:t>’ naar het programma veld en plaats binnen de bouwsteen ‘</a:t>
            </a:r>
            <a:r>
              <a:rPr lang="nl-NL" dirty="0">
                <a:solidFill>
                  <a:srgbClr val="BC711C"/>
                </a:solidFill>
                <a:latin typeface="Comic Sans MS"/>
                <a:cs typeface="Comic Sans MS"/>
              </a:rPr>
              <a:t>herhaal</a:t>
            </a:r>
            <a:r>
              <a:rPr lang="nl-NL" dirty="0">
                <a:latin typeface="Comic Sans MS"/>
                <a:cs typeface="Comic Sans MS"/>
              </a:rPr>
              <a:t>’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5B94D1C-3CB9-1A4A-AE77-CAF6BC04F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9432" y="2035449"/>
            <a:ext cx="4641455" cy="2600475"/>
          </a:xfrm>
        </p:spPr>
      </p:pic>
    </p:spTree>
    <p:extLst>
      <p:ext uri="{BB962C8B-B14F-4D97-AF65-F5344CB8AC3E}">
        <p14:creationId xmlns:p14="http://schemas.microsoft.com/office/powerpoint/2010/main" val="214852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err="1">
                <a:latin typeface="Comic Sans MS"/>
                <a:cs typeface="Comic Sans MS"/>
              </a:rPr>
              <a:t>Opdracht</a:t>
            </a:r>
            <a:r>
              <a:rPr lang="en-US" dirty="0">
                <a:latin typeface="Comic Sans MS"/>
                <a:cs typeface="Comic Sans MS"/>
              </a:rPr>
              <a:t> 2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911048"/>
            <a:ext cx="3507618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Comic Sans MS"/>
                <a:cs typeface="Comic Sans MS"/>
              </a:rPr>
              <a:t>Klik op ‘</a:t>
            </a:r>
            <a:r>
              <a:rPr lang="nl-NL" dirty="0">
                <a:solidFill>
                  <a:srgbClr val="1E91DE"/>
                </a:solidFill>
                <a:latin typeface="Comic Sans MS"/>
                <a:cs typeface="Comic Sans MS"/>
              </a:rPr>
              <a:t>Waarnemen</a:t>
            </a:r>
            <a:r>
              <a:rPr lang="nl-NL" dirty="0">
                <a:latin typeface="Comic Sans MS"/>
                <a:cs typeface="Comic Sans MS"/>
              </a:rPr>
              <a:t>’ bouwstenen.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>
                <a:latin typeface="Comic Sans MS"/>
                <a:cs typeface="Comic Sans MS"/>
              </a:rPr>
              <a:t>Sleep dan de bouwsteen ‘</a:t>
            </a:r>
            <a:r>
              <a:rPr lang="nl-NL" dirty="0">
                <a:solidFill>
                  <a:srgbClr val="1E91DE"/>
                </a:solidFill>
                <a:latin typeface="Comic Sans MS"/>
                <a:cs typeface="Comic Sans MS"/>
              </a:rPr>
              <a:t>raak ik [] ?</a:t>
            </a:r>
            <a:r>
              <a:rPr lang="nl-NL" dirty="0">
                <a:latin typeface="Comic Sans MS"/>
                <a:cs typeface="Comic Sans MS"/>
              </a:rPr>
              <a:t>’ naar het programma veld en plaats deze in de bouwsteen ‘</a:t>
            </a:r>
            <a:r>
              <a:rPr lang="nl-NL" dirty="0">
                <a:solidFill>
                  <a:srgbClr val="BC711C"/>
                </a:solidFill>
                <a:latin typeface="Comic Sans MS"/>
                <a:cs typeface="Comic Sans MS"/>
              </a:rPr>
              <a:t>als &lt;&gt; dan</a:t>
            </a:r>
            <a:r>
              <a:rPr lang="nl-NL" dirty="0">
                <a:latin typeface="Comic Sans MS"/>
                <a:cs typeface="Comic Sans MS"/>
              </a:rPr>
              <a:t>’.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>
                <a:latin typeface="Comic Sans MS"/>
                <a:cs typeface="Comic Sans MS"/>
              </a:rPr>
              <a:t>Kies vervolgens ‘</a:t>
            </a:r>
            <a:r>
              <a:rPr lang="nl-NL" dirty="0">
                <a:solidFill>
                  <a:srgbClr val="1E91DE"/>
                </a:solidFill>
                <a:latin typeface="Comic Sans MS"/>
                <a:cs typeface="Comic Sans MS"/>
              </a:rPr>
              <a:t>rand</a:t>
            </a:r>
            <a:r>
              <a:rPr lang="nl-NL" dirty="0">
                <a:latin typeface="Comic Sans MS"/>
                <a:cs typeface="Comic Sans MS"/>
              </a:rPr>
              <a:t>’ in het vierkantje.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B52CB0-E8CE-AC46-AC53-B19EAC1E6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333" y="2304288"/>
            <a:ext cx="4722338" cy="3028369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DCE0E8-CE26-E547-B317-BB6D933C0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95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err="1">
                <a:latin typeface="Comic Sans MS"/>
                <a:cs typeface="Comic Sans MS"/>
              </a:rPr>
              <a:t>Opdracht</a:t>
            </a:r>
            <a:r>
              <a:rPr lang="en-US" dirty="0">
                <a:latin typeface="Comic Sans MS"/>
                <a:cs typeface="Comic Sans MS"/>
              </a:rPr>
              <a:t> 2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911048"/>
            <a:ext cx="35076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Comic Sans MS"/>
                <a:cs typeface="Comic Sans MS"/>
              </a:rPr>
              <a:t>Klik op ‘</a:t>
            </a:r>
            <a:r>
              <a:rPr lang="nl-NL" dirty="0">
                <a:solidFill>
                  <a:srgbClr val="AC18B9"/>
                </a:solidFill>
                <a:latin typeface="Comic Sans MS"/>
                <a:cs typeface="Comic Sans MS"/>
              </a:rPr>
              <a:t>Geluid</a:t>
            </a:r>
            <a:r>
              <a:rPr lang="nl-NL" dirty="0">
                <a:latin typeface="Comic Sans MS"/>
                <a:cs typeface="Comic Sans MS"/>
              </a:rPr>
              <a:t>’ bouwstenen.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>
                <a:latin typeface="Comic Sans MS"/>
                <a:cs typeface="Comic Sans MS"/>
              </a:rPr>
              <a:t>Sleep dan de bouwsteen ‘</a:t>
            </a:r>
            <a:r>
              <a:rPr lang="nl-NL" dirty="0">
                <a:solidFill>
                  <a:srgbClr val="AC18B9"/>
                </a:solidFill>
                <a:latin typeface="Comic Sans MS"/>
                <a:cs typeface="Comic Sans MS"/>
              </a:rPr>
              <a:t>start geluid miauw</a:t>
            </a:r>
            <a:r>
              <a:rPr lang="nl-NL" dirty="0">
                <a:latin typeface="Comic Sans MS"/>
                <a:cs typeface="Comic Sans MS"/>
              </a:rPr>
              <a:t>’ naar het programma veld en plaats deze tussen de bouwsteen ‘</a:t>
            </a:r>
            <a:r>
              <a:rPr lang="nl-NL" dirty="0">
                <a:solidFill>
                  <a:srgbClr val="BC711C"/>
                </a:solidFill>
                <a:latin typeface="Comic Sans MS"/>
                <a:cs typeface="Comic Sans MS"/>
              </a:rPr>
              <a:t>als &lt;&gt; dan</a:t>
            </a:r>
            <a:r>
              <a:rPr lang="nl-NL" dirty="0">
                <a:latin typeface="Comic Sans MS"/>
                <a:cs typeface="Comic Sans MS"/>
              </a:rPr>
              <a:t>’.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B01531-707A-6F47-943D-5DFE8ADD7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767" y="2002536"/>
            <a:ext cx="4698339" cy="293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208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err="1">
                <a:latin typeface="Comic Sans MS"/>
                <a:cs typeface="Comic Sans MS"/>
              </a:rPr>
              <a:t>Opdracht</a:t>
            </a:r>
            <a:r>
              <a:rPr lang="en-US" dirty="0">
                <a:latin typeface="Comic Sans MS"/>
                <a:cs typeface="Comic Sans MS"/>
              </a:rPr>
              <a:t> 2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911048"/>
            <a:ext cx="350761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Comic Sans MS"/>
                <a:cs typeface="Comic Sans MS"/>
              </a:rPr>
              <a:t>Klik op ‘</a:t>
            </a:r>
            <a:r>
              <a:rPr lang="nl-NL" dirty="0">
                <a:solidFill>
                  <a:srgbClr val="BC711C"/>
                </a:solidFill>
                <a:latin typeface="Comic Sans MS"/>
                <a:cs typeface="Comic Sans MS"/>
              </a:rPr>
              <a:t>Besturen</a:t>
            </a:r>
            <a:r>
              <a:rPr lang="nl-NL" dirty="0">
                <a:latin typeface="Comic Sans MS"/>
                <a:cs typeface="Comic Sans MS"/>
              </a:rPr>
              <a:t>’ bouwstenen.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>
                <a:latin typeface="Comic Sans MS"/>
                <a:cs typeface="Comic Sans MS"/>
              </a:rPr>
              <a:t>Sleep dan de bouwsteen ‘</a:t>
            </a:r>
            <a:r>
              <a:rPr lang="nl-NL" dirty="0">
                <a:solidFill>
                  <a:srgbClr val="BC711C"/>
                </a:solidFill>
                <a:latin typeface="Comic Sans MS"/>
                <a:cs typeface="Comic Sans MS"/>
              </a:rPr>
              <a:t>wacht 1 sec.</a:t>
            </a:r>
            <a:r>
              <a:rPr lang="nl-NL" dirty="0">
                <a:latin typeface="Comic Sans MS"/>
                <a:cs typeface="Comic Sans MS"/>
              </a:rPr>
              <a:t>’ naar het programma veld en plaats deze onder de bouwsteen ‘</a:t>
            </a:r>
            <a:r>
              <a:rPr lang="nl-NL" dirty="0">
                <a:solidFill>
                  <a:srgbClr val="AC18B9"/>
                </a:solidFill>
                <a:latin typeface="Comic Sans MS"/>
                <a:cs typeface="Comic Sans MS"/>
              </a:rPr>
              <a:t>start geluid miauw</a:t>
            </a:r>
            <a:r>
              <a:rPr lang="nl-NL" dirty="0">
                <a:latin typeface="Comic Sans MS"/>
                <a:cs typeface="Comic Sans MS"/>
              </a:rPr>
              <a:t>’.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E977F4-9197-A841-BC30-BBE2738F5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998" y="1967181"/>
            <a:ext cx="4690140" cy="3043682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6C83EAA-EB57-5144-A0E6-2BA8FA817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73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7CF413B-E6F4-034B-866D-12E9484FF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543" y="2422000"/>
            <a:ext cx="6074789" cy="376465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err="1">
                <a:latin typeface="Comic Sans MS"/>
                <a:cs typeface="Comic Sans MS"/>
              </a:rPr>
              <a:t>Opdracht</a:t>
            </a:r>
            <a:r>
              <a:rPr lang="en-US" dirty="0">
                <a:latin typeface="Comic Sans MS"/>
                <a:cs typeface="Comic Sans MS"/>
              </a:rPr>
              <a:t> 2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7085" y="1390952"/>
            <a:ext cx="7383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Comic Sans MS"/>
                <a:cs typeface="Comic Sans MS"/>
              </a:rPr>
              <a:t>Klik nu op de groene vlag. Wanneer je nu met je hand boven de </a:t>
            </a:r>
            <a:r>
              <a:rPr lang="nl-NL" dirty="0" err="1">
                <a:latin typeface="Comic Sans MS"/>
                <a:cs typeface="Comic Sans MS"/>
              </a:rPr>
              <a:t>leap</a:t>
            </a:r>
            <a:r>
              <a:rPr lang="nl-NL" dirty="0">
                <a:latin typeface="Comic Sans MS"/>
                <a:cs typeface="Comic Sans MS"/>
              </a:rPr>
              <a:t> motion beweegt, zal de </a:t>
            </a:r>
            <a:r>
              <a:rPr lang="nl-NL" dirty="0" err="1">
                <a:latin typeface="Comic Sans MS"/>
                <a:cs typeface="Comic Sans MS"/>
              </a:rPr>
              <a:t>sprite</a:t>
            </a:r>
            <a:r>
              <a:rPr lang="nl-NL" dirty="0">
                <a:latin typeface="Comic Sans MS"/>
                <a:cs typeface="Comic Sans MS"/>
              </a:rPr>
              <a:t> je hand volgen. Wanneer de </a:t>
            </a:r>
            <a:r>
              <a:rPr lang="nl-NL" dirty="0" err="1">
                <a:latin typeface="Comic Sans MS"/>
                <a:cs typeface="Comic Sans MS"/>
              </a:rPr>
              <a:t>sprite</a:t>
            </a:r>
            <a:r>
              <a:rPr lang="nl-NL" dirty="0">
                <a:latin typeface="Comic Sans MS"/>
                <a:cs typeface="Comic Sans MS"/>
              </a:rPr>
              <a:t> de rand raakt, zal je een miauw geluid horen.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898648" y="2849778"/>
            <a:ext cx="369160" cy="391822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6739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err="1">
                <a:latin typeface="Comic Sans MS"/>
                <a:cs typeface="Comic Sans MS"/>
              </a:rPr>
              <a:t>Opdracht</a:t>
            </a:r>
            <a:r>
              <a:rPr lang="en-US" dirty="0">
                <a:latin typeface="Comic Sans MS"/>
                <a:cs typeface="Comic Sans MS"/>
              </a:rPr>
              <a:t> 2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10" name="Content Placeholder 9" descr="Screen Shot 2015-09-09 at 21.47.5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3" b="6333"/>
          <a:stretch>
            <a:fillRect/>
          </a:stretch>
        </p:blipFill>
        <p:spPr>
          <a:xfrm>
            <a:off x="3507618" y="1709057"/>
            <a:ext cx="5179181" cy="3397337"/>
          </a:xfrm>
        </p:spPr>
      </p:pic>
      <p:sp>
        <p:nvSpPr>
          <p:cNvPr id="11" name="TextBox 10"/>
          <p:cNvSpPr txBox="1"/>
          <p:nvPr/>
        </p:nvSpPr>
        <p:spPr>
          <a:xfrm>
            <a:off x="411239" y="1709056"/>
            <a:ext cx="29754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Comic Sans MS"/>
                <a:cs typeface="Comic Sans MS"/>
              </a:rPr>
              <a:t>We gaan nu zorgen dat de </a:t>
            </a:r>
            <a:r>
              <a:rPr lang="nl-NL" dirty="0" err="1">
                <a:latin typeface="Comic Sans MS"/>
                <a:cs typeface="Comic Sans MS"/>
              </a:rPr>
              <a:t>sprite</a:t>
            </a:r>
            <a:r>
              <a:rPr lang="nl-NL" dirty="0">
                <a:latin typeface="Comic Sans MS"/>
                <a:cs typeface="Comic Sans MS"/>
              </a:rPr>
              <a:t> onze hand op het scherm zal volgen.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>
                <a:latin typeface="Comic Sans MS"/>
                <a:cs typeface="Comic Sans MS"/>
              </a:rPr>
              <a:t>Hiervoor moet je het project ‘opdracht2.sbx’ openen.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>
                <a:latin typeface="Comic Sans MS"/>
                <a:cs typeface="Comic Sans MS"/>
              </a:rPr>
              <a:t>Dat doe je door in het menu te kiezen voor: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>
                <a:latin typeface="Comic Sans MS"/>
                <a:cs typeface="Comic Sans MS"/>
              </a:rPr>
              <a:t>Bestand-&gt;Open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>
                <a:latin typeface="Comic Sans MS"/>
                <a:cs typeface="Comic Sans MS"/>
              </a:rPr>
              <a:t>En kies dan ‘opdracht2.sbx’</a:t>
            </a:r>
          </a:p>
        </p:txBody>
      </p:sp>
    </p:spTree>
    <p:extLst>
      <p:ext uri="{BB962C8B-B14F-4D97-AF65-F5344CB8AC3E}">
        <p14:creationId xmlns:p14="http://schemas.microsoft.com/office/powerpoint/2010/main" val="190067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err="1">
                <a:latin typeface="Comic Sans MS"/>
                <a:cs typeface="Comic Sans MS"/>
              </a:rPr>
              <a:t>Opdracht</a:t>
            </a:r>
            <a:r>
              <a:rPr lang="en-US" dirty="0">
                <a:latin typeface="Comic Sans MS"/>
                <a:cs typeface="Comic Sans MS"/>
              </a:rPr>
              <a:t> 2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911048"/>
            <a:ext cx="35076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Comic Sans MS"/>
                <a:cs typeface="Comic Sans MS"/>
              </a:rPr>
              <a:t>Klik op ‘</a:t>
            </a:r>
            <a:r>
              <a:rPr lang="nl-NL" dirty="0">
                <a:solidFill>
                  <a:srgbClr val="BC711C"/>
                </a:solidFill>
                <a:latin typeface="Comic Sans MS"/>
                <a:cs typeface="Comic Sans MS"/>
              </a:rPr>
              <a:t>Gebeurtenissen</a:t>
            </a:r>
            <a:r>
              <a:rPr lang="nl-NL" dirty="0">
                <a:latin typeface="Comic Sans MS"/>
                <a:cs typeface="Comic Sans MS"/>
              </a:rPr>
              <a:t>’ bouwstenen.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>
                <a:latin typeface="Comic Sans MS"/>
                <a:cs typeface="Comic Sans MS"/>
              </a:rPr>
              <a:t>Sleep dan de bouwsteen ‘</a:t>
            </a:r>
            <a:r>
              <a:rPr lang="nl-NL" dirty="0">
                <a:solidFill>
                  <a:srgbClr val="BC711C"/>
                </a:solidFill>
                <a:latin typeface="Comic Sans MS"/>
                <a:cs typeface="Comic Sans MS"/>
              </a:rPr>
              <a:t>wanneer groene vlag wordt aangeklikt</a:t>
            </a:r>
            <a:r>
              <a:rPr lang="nl-NL" dirty="0">
                <a:latin typeface="Comic Sans MS"/>
                <a:cs typeface="Comic Sans MS"/>
              </a:rPr>
              <a:t>’ naar het programma veld.</a:t>
            </a:r>
          </a:p>
        </p:txBody>
      </p:sp>
      <p:pic>
        <p:nvPicPr>
          <p:cNvPr id="6" name="Content Placeholder 5" descr="Screen Shot 2015-09-10 at 09.12.36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66" b="-598"/>
          <a:stretch/>
        </p:blipFill>
        <p:spPr>
          <a:xfrm>
            <a:off x="4245429" y="1753810"/>
            <a:ext cx="4441371" cy="3712910"/>
          </a:xfrm>
        </p:spPr>
      </p:pic>
    </p:spTree>
    <p:extLst>
      <p:ext uri="{BB962C8B-B14F-4D97-AF65-F5344CB8AC3E}">
        <p14:creationId xmlns:p14="http://schemas.microsoft.com/office/powerpoint/2010/main" val="1666396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err="1">
                <a:latin typeface="Comic Sans MS"/>
                <a:cs typeface="Comic Sans MS"/>
              </a:rPr>
              <a:t>Opdracht</a:t>
            </a:r>
            <a:r>
              <a:rPr lang="en-US" dirty="0">
                <a:latin typeface="Comic Sans MS"/>
                <a:cs typeface="Comic Sans MS"/>
              </a:rPr>
              <a:t> 2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911048"/>
            <a:ext cx="350761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Comic Sans MS"/>
                <a:cs typeface="Comic Sans MS"/>
              </a:rPr>
              <a:t>Klik op ‘</a:t>
            </a:r>
            <a:r>
              <a:rPr lang="nl-NL" dirty="0">
                <a:solidFill>
                  <a:srgbClr val="BC711C"/>
                </a:solidFill>
                <a:latin typeface="Comic Sans MS"/>
                <a:cs typeface="Comic Sans MS"/>
              </a:rPr>
              <a:t>Besturen</a:t>
            </a:r>
            <a:r>
              <a:rPr lang="nl-NL" dirty="0">
                <a:latin typeface="Comic Sans MS"/>
                <a:cs typeface="Comic Sans MS"/>
              </a:rPr>
              <a:t>’ bouwstenen.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>
                <a:latin typeface="Comic Sans MS"/>
                <a:cs typeface="Comic Sans MS"/>
              </a:rPr>
              <a:t>Sleep dan de bouwsteen ‘</a:t>
            </a:r>
            <a:r>
              <a:rPr lang="nl-NL" dirty="0">
                <a:solidFill>
                  <a:srgbClr val="BC711C"/>
                </a:solidFill>
                <a:latin typeface="Comic Sans MS"/>
                <a:cs typeface="Comic Sans MS"/>
              </a:rPr>
              <a:t>herhaal</a:t>
            </a:r>
            <a:r>
              <a:rPr lang="nl-NL" dirty="0">
                <a:latin typeface="Comic Sans MS"/>
                <a:cs typeface="Comic Sans MS"/>
              </a:rPr>
              <a:t>’ naar het programma veld en plaats deze onder de vorige bouwsteen</a:t>
            </a:r>
          </a:p>
        </p:txBody>
      </p:sp>
      <p:pic>
        <p:nvPicPr>
          <p:cNvPr id="8" name="Content Placeholder 7" descr="Screen Shot 2015-09-10 at 09.12.53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513" b="-1028"/>
          <a:stretch/>
        </p:blipFill>
        <p:spPr>
          <a:xfrm>
            <a:off x="4064000" y="1765905"/>
            <a:ext cx="4354079" cy="3568094"/>
          </a:xfrm>
        </p:spPr>
      </p:pic>
    </p:spTree>
    <p:extLst>
      <p:ext uri="{BB962C8B-B14F-4D97-AF65-F5344CB8AC3E}">
        <p14:creationId xmlns:p14="http://schemas.microsoft.com/office/powerpoint/2010/main" val="1191870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err="1">
                <a:latin typeface="Comic Sans MS"/>
                <a:cs typeface="Comic Sans MS"/>
              </a:rPr>
              <a:t>Opdracht</a:t>
            </a:r>
            <a:r>
              <a:rPr lang="en-US" dirty="0">
                <a:latin typeface="Comic Sans MS"/>
                <a:cs typeface="Comic Sans MS"/>
              </a:rPr>
              <a:t>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1714" y="1911048"/>
            <a:ext cx="3229429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Comic Sans MS"/>
                <a:cs typeface="Comic Sans MS"/>
              </a:rPr>
              <a:t>Klik op ‘</a:t>
            </a:r>
            <a:r>
              <a:rPr lang="nl-NL" dirty="0">
                <a:solidFill>
                  <a:srgbClr val="3750CE"/>
                </a:solidFill>
                <a:latin typeface="Comic Sans MS"/>
                <a:cs typeface="Comic Sans MS"/>
              </a:rPr>
              <a:t>Beweging</a:t>
            </a:r>
            <a:r>
              <a:rPr lang="nl-NL" dirty="0">
                <a:latin typeface="Comic Sans MS"/>
                <a:cs typeface="Comic Sans MS"/>
              </a:rPr>
              <a:t>’ bouwstenen.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>
                <a:latin typeface="Comic Sans MS"/>
                <a:cs typeface="Comic Sans MS"/>
              </a:rPr>
              <a:t>Sleep dan de bouwsteen ‘</a:t>
            </a:r>
            <a:r>
              <a:rPr lang="nl-NL" dirty="0">
                <a:solidFill>
                  <a:srgbClr val="3750CE"/>
                </a:solidFill>
                <a:latin typeface="Comic Sans MS"/>
                <a:cs typeface="Comic Sans MS"/>
              </a:rPr>
              <a:t>ga naar x: 0 y: 0</a:t>
            </a:r>
            <a:r>
              <a:rPr lang="nl-NL" dirty="0">
                <a:latin typeface="Comic Sans MS"/>
                <a:cs typeface="Comic Sans MS"/>
              </a:rPr>
              <a:t>’ naar het programma veld en plaats hem in de bouwsteen ‘</a:t>
            </a:r>
            <a:r>
              <a:rPr lang="nl-NL" dirty="0">
                <a:solidFill>
                  <a:srgbClr val="BC711C"/>
                </a:solidFill>
                <a:latin typeface="Comic Sans MS"/>
                <a:cs typeface="Comic Sans MS"/>
              </a:rPr>
              <a:t>herhaal</a:t>
            </a:r>
            <a:r>
              <a:rPr lang="nl-NL" dirty="0">
                <a:latin typeface="Comic Sans MS"/>
                <a:cs typeface="Comic Sans MS"/>
              </a:rPr>
              <a:t>’.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endParaRPr lang="nl-NL" dirty="0">
              <a:latin typeface="Comic Sans MS"/>
              <a:cs typeface="Comic Sans MS"/>
            </a:endParaRPr>
          </a:p>
        </p:txBody>
      </p:sp>
      <p:pic>
        <p:nvPicPr>
          <p:cNvPr id="6" name="Content Placeholder 5" descr="Screen Shot 2015-09-10 at 09.13.13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88" b="-347"/>
          <a:stretch/>
        </p:blipFill>
        <p:spPr>
          <a:xfrm>
            <a:off x="3933193" y="1911048"/>
            <a:ext cx="4475415" cy="3664856"/>
          </a:xfrm>
        </p:spPr>
      </p:pic>
    </p:spTree>
    <p:extLst>
      <p:ext uri="{BB962C8B-B14F-4D97-AF65-F5344CB8AC3E}">
        <p14:creationId xmlns:p14="http://schemas.microsoft.com/office/powerpoint/2010/main" val="395779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err="1">
                <a:latin typeface="Comic Sans MS"/>
                <a:cs typeface="Comic Sans MS"/>
              </a:rPr>
              <a:t>Opdracht</a:t>
            </a:r>
            <a:r>
              <a:rPr lang="en-US" dirty="0">
                <a:latin typeface="Comic Sans MS"/>
                <a:cs typeface="Comic Sans MS"/>
              </a:rPr>
              <a:t>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1714" y="1911048"/>
            <a:ext cx="322942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Comic Sans MS"/>
                <a:cs typeface="Comic Sans MS"/>
              </a:rPr>
              <a:t>Klik op ‘</a:t>
            </a:r>
            <a:r>
              <a:rPr lang="nl-NL" dirty="0">
                <a:solidFill>
                  <a:srgbClr val="501189"/>
                </a:solidFill>
                <a:latin typeface="Comic Sans MS"/>
                <a:cs typeface="Comic Sans MS"/>
              </a:rPr>
              <a:t>Meer blokken</a:t>
            </a:r>
            <a:r>
              <a:rPr lang="nl-NL" dirty="0">
                <a:latin typeface="Comic Sans MS"/>
                <a:cs typeface="Comic Sans MS"/>
              </a:rPr>
              <a:t>’ bouwstenen.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>
                <a:latin typeface="Comic Sans MS"/>
                <a:cs typeface="Comic Sans MS"/>
              </a:rPr>
              <a:t>Sleep dan de bouwsteen ‘</a:t>
            </a:r>
            <a:r>
              <a:rPr lang="nl-NL" dirty="0">
                <a:solidFill>
                  <a:srgbClr val="501189"/>
                </a:solidFill>
                <a:latin typeface="Comic Sans MS"/>
                <a:cs typeface="Comic Sans MS"/>
              </a:rPr>
              <a:t>hand A x </a:t>
            </a:r>
            <a:r>
              <a:rPr lang="nl-NL" dirty="0" err="1">
                <a:solidFill>
                  <a:srgbClr val="501189"/>
                </a:solidFill>
                <a:latin typeface="Comic Sans MS"/>
                <a:cs typeface="Comic Sans MS"/>
              </a:rPr>
              <a:t>position</a:t>
            </a:r>
            <a:r>
              <a:rPr lang="nl-NL" dirty="0">
                <a:latin typeface="Comic Sans MS"/>
                <a:cs typeface="Comic Sans MS"/>
              </a:rPr>
              <a:t>’ naar het programma veld en plaats hem in het x veldje van de bouwsteen ‘</a:t>
            </a:r>
            <a:r>
              <a:rPr lang="nl-NL" dirty="0">
                <a:solidFill>
                  <a:srgbClr val="3750CE"/>
                </a:solidFill>
                <a:latin typeface="Comic Sans MS"/>
                <a:cs typeface="Comic Sans MS"/>
              </a:rPr>
              <a:t>ga naar x: 0 y: 0</a:t>
            </a:r>
            <a:r>
              <a:rPr lang="nl-NL" dirty="0">
                <a:latin typeface="Comic Sans MS"/>
                <a:cs typeface="Comic Sans MS"/>
              </a:rPr>
              <a:t>’.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>
                <a:latin typeface="Comic Sans MS"/>
                <a:cs typeface="Comic Sans MS"/>
              </a:rPr>
              <a:t>Doe het zelfde voor ‘</a:t>
            </a:r>
            <a:r>
              <a:rPr lang="nl-NL" dirty="0">
                <a:solidFill>
                  <a:srgbClr val="501189"/>
                </a:solidFill>
                <a:latin typeface="Comic Sans MS"/>
                <a:cs typeface="Comic Sans MS"/>
              </a:rPr>
              <a:t>hand A y </a:t>
            </a:r>
            <a:r>
              <a:rPr lang="nl-NL" dirty="0" err="1">
                <a:solidFill>
                  <a:srgbClr val="501189"/>
                </a:solidFill>
                <a:latin typeface="Comic Sans MS"/>
                <a:cs typeface="Comic Sans MS"/>
              </a:rPr>
              <a:t>position</a:t>
            </a:r>
            <a:r>
              <a:rPr lang="nl-NL" dirty="0">
                <a:solidFill>
                  <a:srgbClr val="501189"/>
                </a:solidFill>
                <a:latin typeface="Comic Sans MS"/>
                <a:cs typeface="Comic Sans MS"/>
              </a:rPr>
              <a:t>’</a:t>
            </a:r>
            <a:endParaRPr lang="nl-NL" dirty="0">
              <a:latin typeface="Comic Sans MS"/>
              <a:cs typeface="Comic Sans MS"/>
            </a:endParaRPr>
          </a:p>
          <a:p>
            <a:endParaRPr lang="nl-NL" dirty="0">
              <a:latin typeface="Comic Sans MS"/>
              <a:cs typeface="Comic Sans MS"/>
            </a:endParaRPr>
          </a:p>
          <a:p>
            <a:endParaRPr lang="nl-NL" dirty="0">
              <a:latin typeface="Comic Sans MS"/>
              <a:cs typeface="Comic Sans MS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9903BDD-3589-C54D-A247-A04CF5AAB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1795" y="2029968"/>
            <a:ext cx="4514245" cy="2925763"/>
          </a:xfrm>
        </p:spPr>
      </p:pic>
    </p:spTree>
    <p:extLst>
      <p:ext uri="{BB962C8B-B14F-4D97-AF65-F5344CB8AC3E}">
        <p14:creationId xmlns:p14="http://schemas.microsoft.com/office/powerpoint/2010/main" val="119846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8BDC483-DE86-1148-8585-E4D1F14578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776" y="2225157"/>
            <a:ext cx="6271696" cy="390100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err="1">
                <a:latin typeface="Comic Sans MS"/>
                <a:cs typeface="Comic Sans MS"/>
              </a:rPr>
              <a:t>Opdracht</a:t>
            </a:r>
            <a:r>
              <a:rPr lang="en-US" dirty="0">
                <a:latin typeface="Comic Sans MS"/>
                <a:cs typeface="Comic Sans MS"/>
              </a:rPr>
              <a:t> 2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7085" y="1390952"/>
            <a:ext cx="7383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Comic Sans MS"/>
                <a:cs typeface="Comic Sans MS"/>
              </a:rPr>
              <a:t>Klik nu op de groene vlag. Wanneer je nu met je hand boven de </a:t>
            </a:r>
            <a:r>
              <a:rPr lang="nl-NL" dirty="0" err="1">
                <a:latin typeface="Comic Sans MS"/>
                <a:cs typeface="Comic Sans MS"/>
              </a:rPr>
              <a:t>leap</a:t>
            </a:r>
            <a:r>
              <a:rPr lang="nl-NL" dirty="0">
                <a:latin typeface="Comic Sans MS"/>
                <a:cs typeface="Comic Sans MS"/>
              </a:rPr>
              <a:t> motion beweegt, zal de </a:t>
            </a:r>
            <a:r>
              <a:rPr lang="nl-NL" dirty="0" err="1">
                <a:latin typeface="Comic Sans MS"/>
                <a:cs typeface="Comic Sans MS"/>
              </a:rPr>
              <a:t>sprite</a:t>
            </a:r>
            <a:r>
              <a:rPr lang="nl-NL" dirty="0">
                <a:latin typeface="Comic Sans MS"/>
                <a:cs typeface="Comic Sans MS"/>
              </a:rPr>
              <a:t> je hand volgen.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937850" y="2660366"/>
            <a:ext cx="424868" cy="393729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6396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err="1">
                <a:latin typeface="Comic Sans MS"/>
                <a:cs typeface="Comic Sans MS"/>
              </a:rPr>
              <a:t>Opdracht</a:t>
            </a:r>
            <a:r>
              <a:rPr lang="en-US" dirty="0">
                <a:latin typeface="Comic Sans MS"/>
                <a:cs typeface="Comic Sans MS"/>
              </a:rPr>
              <a:t> 2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5239" y="1427237"/>
            <a:ext cx="7753048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Comic Sans MS"/>
                <a:cs typeface="Comic Sans MS"/>
              </a:rPr>
              <a:t>Probeer nu zelf de bouwstenen te plaatsen zodat de </a:t>
            </a:r>
            <a:r>
              <a:rPr lang="nl-NL" dirty="0" err="1">
                <a:latin typeface="Comic Sans MS"/>
                <a:cs typeface="Comic Sans MS"/>
              </a:rPr>
              <a:t>sprite</a:t>
            </a:r>
            <a:r>
              <a:rPr lang="nl-NL" dirty="0">
                <a:latin typeface="Comic Sans MS"/>
                <a:cs typeface="Comic Sans MS"/>
              </a:rPr>
              <a:t>: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pPr marL="285750" indent="-285750">
              <a:buFont typeface="Arial"/>
              <a:buChar char="•"/>
            </a:pPr>
            <a:r>
              <a:rPr lang="nl-NL" dirty="0">
                <a:latin typeface="Comic Sans MS"/>
                <a:cs typeface="Comic Sans MS"/>
              </a:rPr>
              <a:t>Een geluidje maakt wanneer hij de rand van het scherm aanraakt.</a:t>
            </a:r>
          </a:p>
          <a:p>
            <a:pPr marL="285750" indent="-285750">
              <a:buFont typeface="Arial"/>
              <a:buChar char="•"/>
            </a:pPr>
            <a:endParaRPr lang="nl-NL" dirty="0">
              <a:latin typeface="Comic Sans MS"/>
              <a:cs typeface="Comic Sans MS"/>
            </a:endParaRPr>
          </a:p>
          <a:p>
            <a:pPr marL="285750" indent="-285750">
              <a:buFont typeface="Arial"/>
              <a:buChar char="•"/>
            </a:pPr>
            <a:endParaRPr lang="nl-NL" dirty="0">
              <a:latin typeface="Comic Sans MS"/>
              <a:cs typeface="Comic Sans MS"/>
            </a:endParaRPr>
          </a:p>
          <a:p>
            <a:pPr marL="285750" indent="-285750">
              <a:buFont typeface="Arial"/>
              <a:buChar char="•"/>
            </a:pPr>
            <a:endParaRPr lang="nl-NL" dirty="0">
              <a:latin typeface="Comic Sans MS"/>
              <a:cs typeface="Comic Sans MS"/>
            </a:endParaRPr>
          </a:p>
          <a:p>
            <a:pPr marL="285750" indent="-285750">
              <a:buFont typeface="Arial"/>
              <a:buChar char="•"/>
            </a:pPr>
            <a:endParaRPr lang="nl-NL" dirty="0">
              <a:latin typeface="Comic Sans MS"/>
              <a:cs typeface="Comic Sans MS"/>
            </a:endParaRPr>
          </a:p>
          <a:p>
            <a:pPr marL="285750" indent="-285750">
              <a:buFont typeface="Arial"/>
              <a:buChar char="•"/>
            </a:pPr>
            <a:endParaRPr lang="nl-NL" dirty="0">
              <a:latin typeface="Comic Sans MS"/>
              <a:cs typeface="Comic Sans MS"/>
            </a:endParaRPr>
          </a:p>
          <a:p>
            <a:pPr marL="285750" indent="-285750">
              <a:buFont typeface="Arial"/>
              <a:buChar char="•"/>
            </a:pPr>
            <a:endParaRPr lang="nl-NL" dirty="0">
              <a:latin typeface="Comic Sans MS"/>
              <a:cs typeface="Comic Sans MS"/>
            </a:endParaRPr>
          </a:p>
          <a:p>
            <a:pPr marL="285750" indent="-285750">
              <a:buFont typeface="Arial"/>
              <a:buChar char="•"/>
            </a:pPr>
            <a:endParaRPr lang="nl-NL" dirty="0">
              <a:latin typeface="Comic Sans MS"/>
              <a:cs typeface="Comic Sans MS"/>
            </a:endParaRPr>
          </a:p>
          <a:p>
            <a:pPr marL="285750" indent="-285750">
              <a:buFont typeface="Arial"/>
              <a:buChar char="•"/>
            </a:pPr>
            <a:endParaRPr lang="nl-NL" dirty="0">
              <a:latin typeface="Comic Sans MS"/>
              <a:cs typeface="Comic Sans MS"/>
            </a:endParaRPr>
          </a:p>
          <a:p>
            <a:pPr marL="285750" indent="-285750">
              <a:buFont typeface="Arial"/>
              <a:buChar char="•"/>
            </a:pPr>
            <a:endParaRPr lang="nl-NL" dirty="0">
              <a:latin typeface="Comic Sans MS"/>
              <a:cs typeface="Comic Sans MS"/>
            </a:endParaRPr>
          </a:p>
          <a:p>
            <a:pPr marL="285750" indent="-285750">
              <a:buFont typeface="Arial"/>
              <a:buChar char="•"/>
            </a:pPr>
            <a:endParaRPr lang="nl-NL" dirty="0">
              <a:latin typeface="Comic Sans MS"/>
              <a:cs typeface="Comic Sans MS"/>
            </a:endParaRPr>
          </a:p>
          <a:p>
            <a:pPr marL="285750" indent="-285750">
              <a:buFont typeface="Arial"/>
              <a:buChar char="•"/>
            </a:pPr>
            <a:endParaRPr lang="nl-NL" dirty="0">
              <a:latin typeface="Comic Sans MS"/>
              <a:cs typeface="Comic Sans MS"/>
            </a:endParaRPr>
          </a:p>
          <a:p>
            <a:endParaRPr lang="nl-NL" dirty="0">
              <a:latin typeface="Comic Sans MS"/>
              <a:cs typeface="Comic Sans MS"/>
            </a:endParaRPr>
          </a:p>
          <a:p>
            <a:pPr marL="285750" indent="-285750">
              <a:buFont typeface="Arial"/>
              <a:buChar char="•"/>
            </a:pPr>
            <a:r>
              <a:rPr lang="nl-NL" dirty="0">
                <a:latin typeface="Comic Sans MS"/>
                <a:cs typeface="Comic Sans MS"/>
              </a:rPr>
              <a:t>Op de volgende bladzijden staat de oplossing, maar probeer het eerst zelf.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D5639F-D03F-6E43-BA63-25453854C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9">
            <a:extLst>
              <a:ext uri="{FF2B5EF4-FFF2-40B4-BE49-F238E27FC236}">
                <a16:creationId xmlns:a16="http://schemas.microsoft.com/office/drawing/2014/main" id="{51045BD4-EF0D-D945-B7EF-ECD2E30CF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526" y="2476534"/>
            <a:ext cx="4508878" cy="279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142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err="1">
                <a:latin typeface="Comic Sans MS"/>
                <a:cs typeface="Comic Sans MS"/>
              </a:rPr>
              <a:t>Opdracht</a:t>
            </a:r>
            <a:r>
              <a:rPr lang="en-US" dirty="0">
                <a:latin typeface="Comic Sans MS"/>
                <a:cs typeface="Comic Sans MS"/>
              </a:rPr>
              <a:t> 2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911048"/>
            <a:ext cx="35076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Comic Sans MS"/>
                <a:cs typeface="Comic Sans MS"/>
              </a:rPr>
              <a:t>Klik op ‘</a:t>
            </a:r>
            <a:r>
              <a:rPr lang="nl-NL" dirty="0">
                <a:solidFill>
                  <a:srgbClr val="BC711C"/>
                </a:solidFill>
                <a:latin typeface="Comic Sans MS"/>
                <a:cs typeface="Comic Sans MS"/>
              </a:rPr>
              <a:t>Gebeurtenissen</a:t>
            </a:r>
            <a:r>
              <a:rPr lang="nl-NL" dirty="0">
                <a:latin typeface="Comic Sans MS"/>
                <a:cs typeface="Comic Sans MS"/>
              </a:rPr>
              <a:t>’ bouwstenen.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>
                <a:latin typeface="Comic Sans MS"/>
                <a:cs typeface="Comic Sans MS"/>
              </a:rPr>
              <a:t>Sleep dan de bouwsteen ‘</a:t>
            </a:r>
            <a:r>
              <a:rPr lang="nl-NL" dirty="0">
                <a:solidFill>
                  <a:srgbClr val="BC711C"/>
                </a:solidFill>
                <a:latin typeface="Comic Sans MS"/>
                <a:cs typeface="Comic Sans MS"/>
              </a:rPr>
              <a:t>wanneer groene vlag wordt aangeklikt</a:t>
            </a:r>
            <a:r>
              <a:rPr lang="nl-NL" dirty="0">
                <a:latin typeface="Comic Sans MS"/>
                <a:cs typeface="Comic Sans MS"/>
              </a:rPr>
              <a:t>’ naar het programma veld.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21488667-8927-A445-B582-438455926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7328" y="1999443"/>
            <a:ext cx="4681219" cy="2318031"/>
          </a:xfrm>
        </p:spPr>
      </p:pic>
    </p:spTree>
    <p:extLst>
      <p:ext uri="{BB962C8B-B14F-4D97-AF65-F5344CB8AC3E}">
        <p14:creationId xmlns:p14="http://schemas.microsoft.com/office/powerpoint/2010/main" val="2516807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1124</TotalTime>
  <Words>500</Words>
  <Application>Microsoft Macintosh PowerPoint</Application>
  <PresentationFormat>On-screen Show (4:3)</PresentationFormat>
  <Paragraphs>88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Comic Sans MS</vt:lpstr>
      <vt:lpstr>Office Theme</vt:lpstr>
      <vt:lpstr>Programmeren Opdracht 2</vt:lpstr>
      <vt:lpstr>Opdracht 2 </vt:lpstr>
      <vt:lpstr>Opdracht 2 </vt:lpstr>
      <vt:lpstr>Opdracht 2 </vt:lpstr>
      <vt:lpstr>Opdracht 2</vt:lpstr>
      <vt:lpstr>Opdracht 2</vt:lpstr>
      <vt:lpstr>Opdracht 2 </vt:lpstr>
      <vt:lpstr>Opdracht 2 </vt:lpstr>
      <vt:lpstr>Opdracht 2 </vt:lpstr>
      <vt:lpstr>Opdracht 2 </vt:lpstr>
      <vt:lpstr>Opdracht 2 </vt:lpstr>
      <vt:lpstr>Opdracht 2 </vt:lpstr>
      <vt:lpstr>Opdracht 2 </vt:lpstr>
      <vt:lpstr>Opdracht 2 </vt:lpstr>
      <vt:lpstr>Opdracht 2 </vt:lpstr>
    </vt:vector>
  </TitlesOfParts>
  <Manager/>
  <Company>www.devoxx4kids.com</Company>
  <LinksUpToDate>false</LinksUpToDate>
  <SharedDoc>false</SharedDoc>
  <HyperlinkBase/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Daniel De Luca</dc:creator>
  <cp:keywords/>
  <dc:description/>
  <cp:lastModifiedBy>Bert Jan Schrijver</cp:lastModifiedBy>
  <cp:revision>77</cp:revision>
  <dcterms:created xsi:type="dcterms:W3CDTF">2012-11-17T11:43:16Z</dcterms:created>
  <dcterms:modified xsi:type="dcterms:W3CDTF">2018-04-13T19:50:03Z</dcterms:modified>
  <cp:category/>
</cp:coreProperties>
</file>