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5" r:id="rId6"/>
    <p:sldId id="260" r:id="rId7"/>
    <p:sldId id="262" r:id="rId8"/>
    <p:sldId id="264" r:id="rId9"/>
    <p:sldId id="265" r:id="rId10"/>
    <p:sldId id="266" r:id="rId11"/>
    <p:sldId id="276" r:id="rId12"/>
    <p:sldId id="267" r:id="rId13"/>
    <p:sldId id="268" r:id="rId14"/>
    <p:sldId id="270" r:id="rId15"/>
    <p:sldId id="271" r:id="rId16"/>
    <p:sldId id="273" r:id="rId17"/>
    <p:sldId id="277" r:id="rId18"/>
    <p:sldId id="274" r:id="rId19"/>
    <p:sldId id="27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5" d="100"/>
          <a:sy n="105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Introductie</a:t>
            </a:r>
            <a:r>
              <a:rPr lang="en-US" altLang="zh-TW" dirty="0" smtClean="0">
                <a:latin typeface="Comic Sans MS" charset="0"/>
              </a:rPr>
              <a:t> van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48" y="3229614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2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3523" y="4550339"/>
            <a:ext cx="2794001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4124476" y="4550339"/>
            <a:ext cx="53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latin typeface="Comic Sans MS"/>
                <a:cs typeface="Comic Sans MS"/>
              </a:rPr>
              <a:t>En</a:t>
            </a:r>
            <a:endParaRPr lang="nl-NL" sz="2400" dirty="0"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43" y="3100009"/>
            <a:ext cx="335280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Werkbalk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Met </a:t>
            </a:r>
            <a:r>
              <a:rPr lang="en-US" dirty="0" err="1" smtClean="0">
                <a:latin typeface="Comic Sans MS"/>
                <a:cs typeface="Comic Sans MS"/>
              </a:rPr>
              <a:t>behulp</a:t>
            </a:r>
            <a:r>
              <a:rPr lang="en-US" dirty="0" smtClean="0">
                <a:latin typeface="Comic Sans MS"/>
                <a:cs typeface="Comic Sans MS"/>
              </a:rPr>
              <a:t> van de </a:t>
            </a:r>
            <a:r>
              <a:rPr lang="en-US" dirty="0" err="1" smtClean="0">
                <a:latin typeface="Comic Sans MS"/>
                <a:cs typeface="Comic Sans MS"/>
              </a:rPr>
              <a:t>werkbalk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je je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groter</a:t>
            </a:r>
            <a:r>
              <a:rPr lang="en-US" dirty="0" smtClean="0">
                <a:latin typeface="Comic Sans MS"/>
                <a:cs typeface="Comic Sans MS"/>
              </a:rPr>
              <a:t> en/of </a:t>
            </a:r>
            <a:r>
              <a:rPr lang="en-US" dirty="0" err="1" smtClean="0">
                <a:latin typeface="Comic Sans MS"/>
                <a:cs typeface="Comic Sans MS"/>
              </a:rPr>
              <a:t>kleiner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maken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Je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ze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ook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kopiëren</a:t>
            </a:r>
            <a:r>
              <a:rPr lang="en-US" dirty="0" smtClean="0">
                <a:latin typeface="Comic Sans MS"/>
                <a:cs typeface="Comic Sans MS"/>
              </a:rPr>
              <a:t> of </a:t>
            </a:r>
            <a:r>
              <a:rPr lang="en-US" dirty="0" err="1" smtClean="0">
                <a:latin typeface="Comic Sans MS"/>
                <a:cs typeface="Comic Sans MS"/>
              </a:rPr>
              <a:t>weghalen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 descr="Screen Shot 2015-09-07 at 21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27" y="3214929"/>
            <a:ext cx="5433181" cy="32779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82867" y="3282655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8" y="3471986"/>
            <a:ext cx="5129927" cy="129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Programmeren</a:t>
            </a:r>
            <a:endParaRPr lang="en-US" dirty="0"/>
          </a:p>
        </p:txBody>
      </p:sp>
      <p:pic>
        <p:nvPicPr>
          <p:cNvPr id="6" name="Content Placeholder 5" descr="Screen Shot 2015-09-09 at 20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b="22596"/>
          <a:stretch/>
        </p:blipFill>
        <p:spPr>
          <a:xfrm>
            <a:off x="304119" y="1417638"/>
            <a:ext cx="5715681" cy="4499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1753810" y="2745619"/>
            <a:ext cx="1487714" cy="423334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144" y="1814286"/>
            <a:ext cx="2612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latin typeface="Comic Sans MS"/>
                <a:cs typeface="Comic Sans MS"/>
              </a:rPr>
              <a:t>Sleep bouwstenen naar het programma scherm.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1144" y="3354444"/>
            <a:ext cx="261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Je </a:t>
            </a:r>
            <a:r>
              <a:rPr lang="nl-NL" dirty="0">
                <a:latin typeface="Comic Sans MS"/>
                <a:cs typeface="Comic Sans MS"/>
              </a:rPr>
              <a:t>bouwstenen, </a:t>
            </a:r>
            <a:r>
              <a:rPr lang="nl-NL" dirty="0" smtClean="0">
                <a:latin typeface="Comic Sans MS"/>
                <a:cs typeface="Comic Sans MS"/>
              </a:rPr>
              <a:t>besturen je </a:t>
            </a:r>
            <a:r>
              <a:rPr lang="nl-NL" dirty="0" err="1">
                <a:latin typeface="Comic Sans MS"/>
                <a:cs typeface="Comic Sans MS"/>
              </a:rPr>
              <a:t>sprites</a:t>
            </a:r>
            <a:r>
              <a:rPr lang="nl-NL" dirty="0">
                <a:latin typeface="Comic Sans MS"/>
                <a:cs typeface="Comic Sans MS"/>
              </a:rPr>
              <a:t> op </a:t>
            </a:r>
            <a:r>
              <a:rPr lang="nl-NL" dirty="0" smtClean="0">
                <a:latin typeface="Comic Sans MS"/>
                <a:cs typeface="Comic Sans MS"/>
              </a:rPr>
              <a:t>het speelveld.</a:t>
            </a: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816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Uiterlijk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Tijdens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programma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kiezen</a:t>
            </a:r>
            <a:r>
              <a:rPr lang="en-US" dirty="0" smtClean="0">
                <a:latin typeface="Comic Sans MS"/>
                <a:cs typeface="Comic Sans MS"/>
              </a:rPr>
              <a:t> hoe je sprite </a:t>
            </a:r>
            <a:r>
              <a:rPr lang="en-US" dirty="0" err="1" smtClean="0">
                <a:latin typeface="Comic Sans MS"/>
                <a:cs typeface="Comic Sans MS"/>
              </a:rPr>
              <a:t>eruit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ziet</a:t>
            </a:r>
            <a:r>
              <a:rPr lang="en-US" dirty="0" smtClean="0">
                <a:latin typeface="Comic Sans MS"/>
                <a:cs typeface="Comic Sans MS"/>
              </a:rPr>
              <a:t> door hem </a:t>
            </a:r>
            <a:r>
              <a:rPr lang="en-US" dirty="0" err="1" smtClean="0">
                <a:latin typeface="Comic Sans MS"/>
                <a:cs typeface="Comic Sans MS"/>
              </a:rPr>
              <a:t>anders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kleden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7463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5-09-07 at 22.1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35" y="2855120"/>
            <a:ext cx="1096517" cy="3171299"/>
          </a:xfrm>
          <a:prstGeom prst="rect">
            <a:avLst/>
          </a:prstGeom>
        </p:spPr>
      </p:pic>
      <p:pic>
        <p:nvPicPr>
          <p:cNvPr id="18" name="Picture 17" descr="Screen Shot 2015-09-07 at 22.14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5" y="2686807"/>
            <a:ext cx="1866584" cy="3339612"/>
          </a:xfrm>
          <a:prstGeom prst="rect">
            <a:avLst/>
          </a:prstGeom>
        </p:spPr>
      </p:pic>
      <p:pic>
        <p:nvPicPr>
          <p:cNvPr id="19" name="Picture 18" descr="Screen Shot 2015-09-07 at 22.14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9" y="2855933"/>
            <a:ext cx="1806956" cy="31704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06854" y="3834076"/>
            <a:ext cx="988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omic Sans MS"/>
                <a:cs typeface="Comic Sans MS"/>
              </a:rPr>
              <a:t>Of</a:t>
            </a:r>
            <a:endParaRPr lang="nl-NL" sz="4800" dirty="0">
              <a:latin typeface="Comic Sans MS"/>
              <a:cs typeface="Comic Sans MS"/>
            </a:endParaRPr>
          </a:p>
        </p:txBody>
      </p:sp>
      <p:pic>
        <p:nvPicPr>
          <p:cNvPr id="20" name="Picture 19" descr="Screen Shot 2015-09-07 at 22.23.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52" y="3676919"/>
            <a:ext cx="1206500" cy="1181100"/>
          </a:xfrm>
          <a:prstGeom prst="rect">
            <a:avLst/>
          </a:prstGeom>
        </p:spPr>
      </p:pic>
      <p:pic>
        <p:nvPicPr>
          <p:cNvPr id="21" name="Picture 20" descr="Screen Shot 2015-09-07 at 22.23.3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52" y="3702319"/>
            <a:ext cx="1193800" cy="1155700"/>
          </a:xfrm>
          <a:prstGeom prst="rect">
            <a:avLst/>
          </a:prstGeom>
        </p:spPr>
      </p:pic>
      <p:pic>
        <p:nvPicPr>
          <p:cNvPr id="22" name="Picture 21" descr="Screen Shot 2015-09-07 at 22.23.4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52" y="3714195"/>
            <a:ext cx="1231900" cy="1168400"/>
          </a:xfrm>
          <a:prstGeom prst="rect">
            <a:avLst/>
          </a:prstGeom>
        </p:spPr>
      </p:pic>
      <p:pic>
        <p:nvPicPr>
          <p:cNvPr id="23" name="Picture 22" descr="Screen Shot 2015-09-07 at 22.24.0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9" y="3689619"/>
            <a:ext cx="1219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Uiterlijken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bekijken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Content Placeholder 11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7089" y="2047723"/>
            <a:ext cx="4457958" cy="2451705"/>
          </a:xfrm>
        </p:spPr>
      </p:pic>
      <p:sp>
        <p:nvSpPr>
          <p:cNvPr id="11" name="TextBox 10"/>
          <p:cNvSpPr txBox="1"/>
          <p:nvPr/>
        </p:nvSpPr>
        <p:spPr>
          <a:xfrm>
            <a:off x="1173238" y="1802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1944914" y="2047723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Screen Shot 2015-09-07 at 21.5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21" y="1209524"/>
            <a:ext cx="3589823" cy="47349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15190" y="1168136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Starten</a:t>
            </a:r>
            <a:r>
              <a:rPr lang="en-US" sz="3600" dirty="0" smtClean="0">
                <a:latin typeface="Comic Sans MS"/>
                <a:cs typeface="Comic Sans MS"/>
              </a:rPr>
              <a:t> en </a:t>
            </a:r>
            <a:r>
              <a:rPr lang="en-US" sz="3600" dirty="0" err="1" smtClean="0">
                <a:latin typeface="Comic Sans MS"/>
                <a:cs typeface="Comic Sans MS"/>
              </a:rPr>
              <a:t>Stoppen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Klik</a:t>
            </a:r>
            <a:r>
              <a:rPr lang="en-US" dirty="0" smtClean="0">
                <a:latin typeface="Comic Sans MS"/>
                <a:cs typeface="Comic Sans MS"/>
              </a:rPr>
              <a:t> op de </a:t>
            </a:r>
            <a:r>
              <a:rPr lang="en-US" dirty="0" err="1" smtClean="0">
                <a:latin typeface="Comic Sans MS"/>
                <a:cs typeface="Comic Sans MS"/>
              </a:rPr>
              <a:t>groene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vlag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om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programma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starten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De rode knop </a:t>
            </a:r>
            <a:r>
              <a:rPr lang="en-US" dirty="0" err="1" smtClean="0">
                <a:latin typeface="Comic Sans MS"/>
                <a:cs typeface="Comic Sans MS"/>
              </a:rPr>
              <a:t>stopt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programma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64" y="479309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5-09-07 at 22.4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72959"/>
            <a:ext cx="5562599" cy="33560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03239" y="3396296"/>
            <a:ext cx="641143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</a:t>
            </a:r>
            <a:r>
              <a:rPr lang="en-US" dirty="0" smtClean="0">
                <a:latin typeface="Comic Sans MS"/>
                <a:cs typeface="Comic Sans MS"/>
              </a:rPr>
              <a:t>website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  <a:hlinkClick r:id="rId2"/>
              </a:rPr>
              <a:t>https</a:t>
            </a:r>
            <a:r>
              <a:rPr lang="en-US" dirty="0">
                <a:latin typeface="Comic Sans MS"/>
                <a:cs typeface="Comic Sans MS"/>
                <a:hlinkClick r:id="rId2"/>
              </a:rPr>
              <a:t>://scratch.mit.edu</a:t>
            </a:r>
            <a:r>
              <a:rPr lang="en-US" dirty="0" smtClean="0">
                <a:latin typeface="Comic Sans MS"/>
                <a:cs typeface="Comic Sans MS"/>
                <a:hlinkClick r:id="rId2"/>
              </a:rPr>
              <a:t>/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Je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er</a:t>
            </a:r>
            <a:r>
              <a:rPr lang="en-US" dirty="0" smtClean="0">
                <a:latin typeface="Comic Sans MS"/>
                <a:cs typeface="Comic Sans MS"/>
              </a:rPr>
              <a:t>: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Het Scratch </a:t>
            </a:r>
            <a:r>
              <a:rPr lang="en-US" dirty="0" err="1" smtClean="0">
                <a:latin typeface="Comic Sans MS"/>
                <a:cs typeface="Comic Sans MS"/>
              </a:rPr>
              <a:t>programma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downloaden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Filmpjes</a:t>
            </a:r>
            <a:r>
              <a:rPr lang="en-US" dirty="0" smtClean="0">
                <a:latin typeface="Comic Sans MS"/>
                <a:cs typeface="Comic Sans MS"/>
              </a:rPr>
              <a:t> met </a:t>
            </a:r>
            <a:r>
              <a:rPr lang="en-US" dirty="0" err="1" smtClean="0">
                <a:latin typeface="Comic Sans MS"/>
                <a:cs typeface="Comic Sans MS"/>
              </a:rPr>
              <a:t>uitleg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bekijken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Hulp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krijgen</a:t>
            </a:r>
            <a:r>
              <a:rPr lang="en-US" dirty="0" smtClean="0">
                <a:latin typeface="Comic Sans MS"/>
                <a:cs typeface="Comic Sans MS"/>
              </a:rPr>
              <a:t> op de forums.</a:t>
            </a:r>
          </a:p>
          <a:p>
            <a:pPr lvl="1"/>
            <a:r>
              <a:rPr lang="en-US" dirty="0">
                <a:latin typeface="Comic Sans MS"/>
                <a:cs typeface="Comic Sans MS"/>
              </a:rPr>
              <a:t>E</a:t>
            </a:r>
            <a:r>
              <a:rPr lang="en-US" dirty="0" smtClean="0">
                <a:latin typeface="Comic Sans MS"/>
                <a:cs typeface="Comic Sans MS"/>
              </a:rPr>
              <a:t>n je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projecten</a:t>
            </a:r>
            <a:r>
              <a:rPr lang="en-US" dirty="0" smtClean="0">
                <a:latin typeface="Comic Sans MS"/>
                <a:cs typeface="Comic Sans MS"/>
              </a:rPr>
              <a:t> met </a:t>
            </a:r>
            <a:r>
              <a:rPr lang="en-US" dirty="0" err="1" smtClean="0">
                <a:latin typeface="Comic Sans MS"/>
                <a:cs typeface="Comic Sans MS"/>
              </a:rPr>
              <a:t>andere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delen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13" y="160020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Wat</a:t>
            </a:r>
            <a:r>
              <a:rPr lang="en-US" dirty="0" smtClean="0">
                <a:latin typeface="Comic Sans MS"/>
                <a:cs typeface="Comic Sans MS"/>
              </a:rPr>
              <a:t> is Leap motion?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199" y="3595361"/>
            <a:ext cx="8229600" cy="2089401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defRPr sz="1800"/>
            </a:pPr>
            <a:r>
              <a:rPr lang="en-US" sz="2560" dirty="0" err="1" smtClean="0">
                <a:latin typeface="Comic Sans MS"/>
                <a:cs typeface="Comic Sans MS"/>
              </a:rPr>
              <a:t>Een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klein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toestelletje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dat</a:t>
            </a:r>
            <a:r>
              <a:rPr lang="en-US" sz="2560" dirty="0" smtClean="0">
                <a:latin typeface="Comic Sans MS"/>
                <a:cs typeface="Comic Sans MS"/>
              </a:rPr>
              <a:t> je </a:t>
            </a:r>
            <a:r>
              <a:rPr lang="en-US" sz="2560" dirty="0" err="1" smtClean="0">
                <a:latin typeface="Comic Sans MS"/>
                <a:cs typeface="Comic Sans MS"/>
              </a:rPr>
              <a:t>aansluit</a:t>
            </a:r>
            <a:r>
              <a:rPr lang="en-US" sz="2560" dirty="0" smtClean="0">
                <a:latin typeface="Comic Sans MS"/>
                <a:cs typeface="Comic Sans MS"/>
              </a:rPr>
              <a:t> op je computer.</a:t>
            </a:r>
          </a:p>
          <a:p>
            <a:pPr marL="274320" indent="-274320" defTabSz="365760">
              <a:spcBef>
                <a:spcPts val="600"/>
              </a:spcBef>
              <a:defRPr sz="1800"/>
            </a:pPr>
            <a:r>
              <a:rPr lang="en-US" sz="2560" dirty="0" err="1" smtClean="0">
                <a:latin typeface="Comic Sans MS"/>
                <a:cs typeface="Comic Sans MS"/>
              </a:rPr>
              <a:t>Hij</a:t>
            </a:r>
            <a:r>
              <a:rPr lang="en-US" sz="2560" dirty="0" smtClean="0">
                <a:latin typeface="Comic Sans MS"/>
                <a:cs typeface="Comic Sans MS"/>
              </a:rPr>
              <a:t> ‘</a:t>
            </a:r>
            <a:r>
              <a:rPr lang="en-US" sz="2560" dirty="0" err="1" smtClean="0">
                <a:latin typeface="Comic Sans MS"/>
                <a:cs typeface="Comic Sans MS"/>
              </a:rPr>
              <a:t>kijkt</a:t>
            </a:r>
            <a:r>
              <a:rPr lang="en-US" sz="2560" dirty="0" smtClean="0">
                <a:latin typeface="Comic Sans MS"/>
                <a:cs typeface="Comic Sans MS"/>
              </a:rPr>
              <a:t>’ </a:t>
            </a:r>
            <a:r>
              <a:rPr lang="en-US" sz="2560" dirty="0" err="1" smtClean="0">
                <a:latin typeface="Comic Sans MS"/>
                <a:cs typeface="Comic Sans MS"/>
              </a:rPr>
              <a:t>naar</a:t>
            </a:r>
            <a:r>
              <a:rPr lang="en-US" sz="2560" dirty="0" smtClean="0">
                <a:latin typeface="Comic Sans MS"/>
                <a:cs typeface="Comic Sans MS"/>
              </a:rPr>
              <a:t> je </a:t>
            </a:r>
            <a:r>
              <a:rPr lang="en-US" sz="2560" dirty="0" err="1" smtClean="0">
                <a:latin typeface="Comic Sans MS"/>
                <a:cs typeface="Comic Sans MS"/>
              </a:rPr>
              <a:t>handen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als</a:t>
            </a:r>
            <a:r>
              <a:rPr lang="en-US" sz="2560" dirty="0" smtClean="0">
                <a:latin typeface="Comic Sans MS"/>
                <a:cs typeface="Comic Sans MS"/>
              </a:rPr>
              <a:t> je </a:t>
            </a:r>
            <a:r>
              <a:rPr lang="en-US" sz="2560" dirty="0" err="1" smtClean="0">
                <a:latin typeface="Comic Sans MS"/>
                <a:cs typeface="Comic Sans MS"/>
              </a:rPr>
              <a:t>ze</a:t>
            </a:r>
            <a:r>
              <a:rPr lang="en-US" sz="2560" dirty="0" smtClean="0">
                <a:latin typeface="Comic Sans MS"/>
                <a:cs typeface="Comic Sans MS"/>
              </a:rPr>
              <a:t> in het veld </a:t>
            </a:r>
            <a:r>
              <a:rPr lang="en-US" sz="2560" dirty="0" err="1" smtClean="0">
                <a:latin typeface="Comic Sans MS"/>
                <a:cs typeface="Comic Sans MS"/>
              </a:rPr>
              <a:t>rondom</a:t>
            </a:r>
            <a:r>
              <a:rPr lang="en-US" sz="2560" dirty="0" smtClean="0">
                <a:latin typeface="Comic Sans MS"/>
                <a:cs typeface="Comic Sans MS"/>
              </a:rPr>
              <a:t> het </a:t>
            </a:r>
            <a:r>
              <a:rPr lang="en-US" sz="2560" dirty="0" err="1" smtClean="0">
                <a:latin typeface="Comic Sans MS"/>
                <a:cs typeface="Comic Sans MS"/>
              </a:rPr>
              <a:t>toestel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beweegt</a:t>
            </a:r>
            <a:r>
              <a:rPr lang="en-US" sz="2560" dirty="0" smtClean="0">
                <a:latin typeface="Comic Sans MS"/>
                <a:cs typeface="Comic Sans MS"/>
              </a:rPr>
              <a:t>.</a:t>
            </a:r>
          </a:p>
          <a:p>
            <a:pPr marL="274320" indent="-274320" defTabSz="365760">
              <a:spcBef>
                <a:spcPts val="600"/>
              </a:spcBef>
              <a:defRPr sz="1800"/>
            </a:pPr>
            <a:r>
              <a:rPr lang="en-US" sz="2560" dirty="0" err="1" smtClean="0">
                <a:latin typeface="Comic Sans MS"/>
                <a:cs typeface="Comic Sans MS"/>
              </a:rPr>
              <a:t>Bepaald</a:t>
            </a:r>
            <a:r>
              <a:rPr lang="en-US" sz="2560" dirty="0" smtClean="0">
                <a:latin typeface="Comic Sans MS"/>
                <a:cs typeface="Comic Sans MS"/>
              </a:rPr>
              <a:t> de </a:t>
            </a:r>
            <a:r>
              <a:rPr lang="en-US" sz="2560" dirty="0" err="1" smtClean="0">
                <a:latin typeface="Comic Sans MS"/>
                <a:cs typeface="Comic Sans MS"/>
              </a:rPr>
              <a:t>plaats</a:t>
            </a:r>
            <a:r>
              <a:rPr lang="en-US" sz="2560" dirty="0" smtClean="0">
                <a:latin typeface="Comic Sans MS"/>
                <a:cs typeface="Comic Sans MS"/>
              </a:rPr>
              <a:t> van je </a:t>
            </a:r>
            <a:r>
              <a:rPr lang="en-US" sz="2560" dirty="0" err="1" smtClean="0">
                <a:latin typeface="Comic Sans MS"/>
                <a:cs typeface="Comic Sans MS"/>
              </a:rPr>
              <a:t>handen</a:t>
            </a:r>
            <a:r>
              <a:rPr lang="en-US" sz="2560" dirty="0" smtClean="0">
                <a:latin typeface="Comic Sans MS"/>
                <a:cs typeface="Comic Sans MS"/>
              </a:rPr>
              <a:t> en hoe je </a:t>
            </a:r>
            <a:r>
              <a:rPr lang="en-US" sz="2560" dirty="0" err="1" smtClean="0">
                <a:latin typeface="Comic Sans MS"/>
                <a:cs typeface="Comic Sans MS"/>
              </a:rPr>
              <a:t>vingers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staan</a:t>
            </a:r>
            <a:r>
              <a:rPr lang="en-US" sz="2560" dirty="0" smtClean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4131" y="1720725"/>
            <a:ext cx="2794001" cy="1295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9465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09" y="2929660"/>
            <a:ext cx="3352924" cy="1296125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>
                <a:latin typeface="Comic Sans MS"/>
                <a:cs typeface="Comic Sans MS"/>
              </a:rPr>
              <a:t>DEMO</a:t>
            </a:r>
            <a:endParaRPr lang="en-US" sz="80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mic Sans MS"/>
                <a:cs typeface="Comic Sans MS"/>
              </a:rPr>
              <a:t>Wat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err="1" smtClean="0">
                <a:latin typeface="Comic Sans MS"/>
                <a:cs typeface="Comic Sans MS"/>
              </a:rPr>
              <a:t>kunnen</a:t>
            </a:r>
            <a:r>
              <a:rPr lang="en-US" sz="4000" dirty="0" smtClean="0">
                <a:latin typeface="Comic Sans MS"/>
                <a:cs typeface="Comic Sans MS"/>
              </a:rPr>
              <a:t> we </a:t>
            </a:r>
            <a:r>
              <a:rPr lang="en-US" sz="4000" dirty="0" err="1" smtClean="0">
                <a:latin typeface="Comic Sans MS"/>
                <a:cs typeface="Comic Sans MS"/>
              </a:rPr>
              <a:t>ermee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200" y="18549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defRPr sz="1800"/>
            </a:pPr>
            <a:r>
              <a:rPr lang="en-US" sz="2560" dirty="0" smtClean="0">
                <a:latin typeface="Comic Sans MS"/>
                <a:cs typeface="Comic Sans MS"/>
              </a:rPr>
              <a:t>Je </a:t>
            </a:r>
            <a:r>
              <a:rPr lang="en-US" sz="2560" dirty="0" err="1" smtClean="0">
                <a:latin typeface="Comic Sans MS"/>
                <a:cs typeface="Comic Sans MS"/>
              </a:rPr>
              <a:t>kan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er</a:t>
            </a:r>
            <a:r>
              <a:rPr lang="en-US" sz="2560" dirty="0" smtClean="0">
                <a:latin typeface="Comic Sans MS"/>
                <a:cs typeface="Comic Sans MS"/>
              </a:rPr>
              <a:t> </a:t>
            </a:r>
            <a:r>
              <a:rPr lang="en-US" sz="2560" dirty="0" err="1" smtClean="0">
                <a:latin typeface="Comic Sans MS"/>
                <a:cs typeface="Comic Sans MS"/>
              </a:rPr>
              <a:t>bijvoorbeeld</a:t>
            </a:r>
            <a:r>
              <a:rPr lang="en-US" sz="2560" dirty="0" smtClean="0">
                <a:latin typeface="Comic Sans MS"/>
                <a:cs typeface="Comic Sans MS"/>
              </a:rPr>
              <a:t>:</a:t>
            </a:r>
          </a:p>
          <a:p>
            <a:pPr marL="594359" lvl="1" indent="-228600" defTabSz="365760">
              <a:spcBef>
                <a:spcPts val="500"/>
              </a:spcBef>
              <a:defRPr sz="1800"/>
            </a:pPr>
            <a:r>
              <a:rPr lang="en-US" sz="2240" dirty="0" err="1" smtClean="0">
                <a:latin typeface="Comic Sans MS"/>
                <a:cs typeface="Comic Sans MS"/>
              </a:rPr>
              <a:t>Mee</a:t>
            </a:r>
            <a:r>
              <a:rPr lang="en-US" sz="2240" dirty="0" smtClean="0">
                <a:latin typeface="Comic Sans MS"/>
                <a:cs typeface="Comic Sans MS"/>
              </a:rPr>
              <a:t> op internet </a:t>
            </a:r>
            <a:r>
              <a:rPr lang="en-US" sz="2240" dirty="0" err="1" smtClean="0">
                <a:latin typeface="Comic Sans MS"/>
                <a:cs typeface="Comic Sans MS"/>
              </a:rPr>
              <a:t>surfen</a:t>
            </a:r>
            <a:r>
              <a:rPr lang="en-US" sz="2240" dirty="0" smtClean="0">
                <a:latin typeface="Comic Sans MS"/>
                <a:cs typeface="Comic Sans MS"/>
              </a:rPr>
              <a:t>. </a:t>
            </a:r>
          </a:p>
          <a:p>
            <a:pPr marL="594359" lvl="1" indent="-228600" defTabSz="365760">
              <a:spcBef>
                <a:spcPts val="500"/>
              </a:spcBef>
              <a:defRPr sz="1800"/>
            </a:pPr>
            <a:r>
              <a:rPr lang="en-US" sz="2240" dirty="0" err="1" smtClean="0">
                <a:latin typeface="Comic Sans MS"/>
                <a:cs typeface="Comic Sans MS"/>
              </a:rPr>
              <a:t>Spelletjes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mee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spelen</a:t>
            </a:r>
            <a:r>
              <a:rPr lang="en-US" sz="2240" dirty="0" smtClean="0">
                <a:latin typeface="Comic Sans MS"/>
                <a:cs typeface="Comic Sans MS"/>
              </a:rPr>
              <a:t>. (Call of Duty </a:t>
            </a:r>
            <a:r>
              <a:rPr lang="en-US" sz="2240" dirty="0" err="1" smtClean="0">
                <a:latin typeface="Comic Sans MS"/>
                <a:cs typeface="Comic Sans MS"/>
              </a:rPr>
              <a:t>bijvoorbeeld</a:t>
            </a:r>
            <a:r>
              <a:rPr lang="en-US" sz="2240" dirty="0" smtClean="0">
                <a:latin typeface="Comic Sans MS"/>
                <a:cs typeface="Comic Sans MS"/>
              </a:rPr>
              <a:t>)</a:t>
            </a:r>
          </a:p>
          <a:p>
            <a:pPr marL="594359" lvl="1" indent="-228600" defTabSz="365760">
              <a:spcBef>
                <a:spcPts val="500"/>
              </a:spcBef>
              <a:defRPr sz="1800"/>
            </a:pPr>
            <a:r>
              <a:rPr lang="en-US" sz="2240" dirty="0">
                <a:latin typeface="Comic Sans MS"/>
                <a:cs typeface="Comic Sans MS"/>
              </a:rPr>
              <a:t>J</a:t>
            </a:r>
            <a:r>
              <a:rPr lang="en-US" sz="2240" dirty="0" smtClean="0">
                <a:latin typeface="Comic Sans MS"/>
                <a:cs typeface="Comic Sans MS"/>
              </a:rPr>
              <a:t>e </a:t>
            </a:r>
            <a:r>
              <a:rPr lang="en-US" sz="2240" dirty="0" err="1" smtClean="0">
                <a:latin typeface="Comic Sans MS"/>
                <a:cs typeface="Comic Sans MS"/>
              </a:rPr>
              <a:t>vingers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samenknijpen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om</a:t>
            </a:r>
            <a:r>
              <a:rPr lang="en-US" sz="2240" dirty="0" smtClean="0">
                <a:latin typeface="Comic Sans MS"/>
                <a:cs typeface="Comic Sans MS"/>
              </a:rPr>
              <a:t> in </a:t>
            </a:r>
            <a:r>
              <a:rPr lang="en-US" sz="2240" dirty="0" err="1" smtClean="0">
                <a:latin typeface="Comic Sans MS"/>
                <a:cs typeface="Comic Sans MS"/>
              </a:rPr>
              <a:t>te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zoomen</a:t>
            </a:r>
            <a:r>
              <a:rPr lang="en-US" sz="2240" dirty="0" smtClean="0">
                <a:latin typeface="Comic Sans MS"/>
                <a:cs typeface="Comic Sans MS"/>
              </a:rPr>
              <a:t> op </a:t>
            </a:r>
            <a:r>
              <a:rPr lang="en-US" sz="2240" dirty="0" err="1" smtClean="0">
                <a:latin typeface="Comic Sans MS"/>
                <a:cs typeface="Comic Sans MS"/>
              </a:rPr>
              <a:t>een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kaart</a:t>
            </a:r>
            <a:r>
              <a:rPr lang="en-US" sz="2240" dirty="0" smtClean="0">
                <a:latin typeface="Comic Sans MS"/>
                <a:cs typeface="Comic Sans MS"/>
              </a:rPr>
              <a:t>.</a:t>
            </a:r>
          </a:p>
          <a:p>
            <a:pPr marL="594359" lvl="1" indent="-228600" defTabSz="365760">
              <a:spcBef>
                <a:spcPts val="500"/>
              </a:spcBef>
              <a:defRPr sz="1800"/>
            </a:pPr>
            <a:r>
              <a:rPr lang="en-US" sz="2240" dirty="0" err="1" smtClean="0">
                <a:latin typeface="Comic Sans MS"/>
                <a:cs typeface="Comic Sans MS"/>
              </a:rPr>
              <a:t>Hele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mooie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tekening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maken</a:t>
            </a:r>
            <a:r>
              <a:rPr lang="en-US" sz="2240" dirty="0" smtClean="0">
                <a:latin typeface="Comic Sans MS"/>
                <a:cs typeface="Comic Sans MS"/>
              </a:rPr>
              <a:t>.</a:t>
            </a:r>
          </a:p>
          <a:p>
            <a:pPr marL="594359" lvl="1" indent="-228600" defTabSz="365760">
              <a:spcBef>
                <a:spcPts val="500"/>
              </a:spcBef>
              <a:defRPr sz="1800"/>
            </a:pPr>
            <a:r>
              <a:rPr lang="en-US" sz="2240" dirty="0" err="1" smtClean="0">
                <a:latin typeface="Comic Sans MS"/>
                <a:cs typeface="Comic Sans MS"/>
              </a:rPr>
              <a:t>Objecten</a:t>
            </a:r>
            <a:r>
              <a:rPr lang="en-US" sz="2240" dirty="0" smtClean="0">
                <a:latin typeface="Comic Sans MS"/>
                <a:cs typeface="Comic Sans MS"/>
              </a:rPr>
              <a:t> in 3D van </a:t>
            </a:r>
            <a:r>
              <a:rPr lang="en-US" sz="2240" dirty="0" err="1" smtClean="0">
                <a:latin typeface="Comic Sans MS"/>
                <a:cs typeface="Comic Sans MS"/>
              </a:rPr>
              <a:t>alle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kanten</a:t>
            </a:r>
            <a:r>
              <a:rPr lang="en-US" sz="2240" dirty="0" smtClean="0">
                <a:latin typeface="Comic Sans MS"/>
                <a:cs typeface="Comic Sans MS"/>
              </a:rPr>
              <a:t> </a:t>
            </a:r>
            <a:r>
              <a:rPr lang="en-US" sz="2240" dirty="0" err="1" smtClean="0">
                <a:latin typeface="Comic Sans MS"/>
                <a:cs typeface="Comic Sans MS"/>
              </a:rPr>
              <a:t>bekijken</a:t>
            </a:r>
            <a:r>
              <a:rPr lang="en-US" sz="2240" dirty="0" smtClean="0">
                <a:latin typeface="Comic Sans MS"/>
                <a:cs typeface="Comic Sans MS"/>
              </a:rPr>
              <a:t>.</a:t>
            </a:r>
          </a:p>
          <a:p>
            <a:pPr marL="365759" lvl="1" indent="0" defTabSz="365760">
              <a:spcBef>
                <a:spcPts val="500"/>
              </a:spcBef>
              <a:buNone/>
              <a:defRPr sz="1800"/>
            </a:pPr>
            <a:endParaRPr lang="en-US" sz="2240" dirty="0" smtClean="0">
              <a:latin typeface="Comic Sans MS"/>
              <a:cs typeface="Comic Sans MS"/>
            </a:endParaRPr>
          </a:p>
          <a:p>
            <a:pPr marL="194309" indent="-228600" defTabSz="365760">
              <a:spcBef>
                <a:spcPts val="500"/>
              </a:spcBef>
              <a:defRPr sz="1800"/>
            </a:pPr>
            <a:r>
              <a:rPr lang="en-US" sz="2640" dirty="0" smtClean="0">
                <a:latin typeface="Comic Sans MS"/>
                <a:cs typeface="Comic Sans MS"/>
              </a:rPr>
              <a:t>Met </a:t>
            </a:r>
            <a:r>
              <a:rPr lang="en-US" sz="2640" dirty="0" err="1" smtClean="0">
                <a:latin typeface="Comic Sans MS"/>
                <a:cs typeface="Comic Sans MS"/>
              </a:rPr>
              <a:t>wat</a:t>
            </a:r>
            <a:r>
              <a:rPr lang="en-US" sz="2640" dirty="0" smtClean="0">
                <a:latin typeface="Comic Sans MS"/>
                <a:cs typeface="Comic Sans MS"/>
              </a:rPr>
              <a:t> extra software </a:t>
            </a:r>
            <a:r>
              <a:rPr lang="en-US" sz="2640" dirty="0" err="1" smtClean="0">
                <a:latin typeface="Comic Sans MS"/>
                <a:cs typeface="Comic Sans MS"/>
              </a:rPr>
              <a:t>voor</a:t>
            </a:r>
            <a:r>
              <a:rPr lang="en-US" sz="2640" dirty="0" smtClean="0">
                <a:latin typeface="Comic Sans MS"/>
                <a:cs typeface="Comic Sans MS"/>
              </a:rPr>
              <a:t> Scratch </a:t>
            </a:r>
            <a:r>
              <a:rPr lang="en-US" sz="2640" dirty="0" err="1" smtClean="0">
                <a:latin typeface="Comic Sans MS"/>
                <a:cs typeface="Comic Sans MS"/>
              </a:rPr>
              <a:t>kunnen</a:t>
            </a:r>
            <a:r>
              <a:rPr lang="en-US" sz="2640" dirty="0" smtClean="0">
                <a:latin typeface="Comic Sans MS"/>
                <a:cs typeface="Comic Sans MS"/>
              </a:rPr>
              <a:t> we de </a:t>
            </a:r>
            <a:r>
              <a:rPr lang="en-US" sz="2640" dirty="0" err="1" smtClean="0">
                <a:latin typeface="Comic Sans MS"/>
                <a:cs typeface="Comic Sans MS"/>
              </a:rPr>
              <a:t>LeapMotion</a:t>
            </a:r>
            <a:r>
              <a:rPr lang="en-US" sz="2640" dirty="0" smtClean="0">
                <a:latin typeface="Comic Sans MS"/>
                <a:cs typeface="Comic Sans MS"/>
              </a:rPr>
              <a:t> </a:t>
            </a:r>
            <a:r>
              <a:rPr lang="en-US" sz="2640" dirty="0" err="1" smtClean="0">
                <a:latin typeface="Comic Sans MS"/>
                <a:cs typeface="Comic Sans MS"/>
              </a:rPr>
              <a:t>ook</a:t>
            </a:r>
            <a:r>
              <a:rPr lang="en-US" sz="2640" dirty="0" smtClean="0">
                <a:latin typeface="Comic Sans MS"/>
                <a:cs typeface="Comic Sans MS"/>
              </a:rPr>
              <a:t> in </a:t>
            </a:r>
            <a:r>
              <a:rPr lang="en-US" sz="2640" dirty="0" err="1" smtClean="0">
                <a:latin typeface="Comic Sans MS"/>
                <a:cs typeface="Comic Sans MS"/>
              </a:rPr>
              <a:t>ons</a:t>
            </a:r>
            <a:r>
              <a:rPr lang="en-US" sz="2640" dirty="0" smtClean="0">
                <a:latin typeface="Comic Sans MS"/>
                <a:cs typeface="Comic Sans MS"/>
              </a:rPr>
              <a:t> </a:t>
            </a:r>
            <a:r>
              <a:rPr lang="en-US" sz="2640" dirty="0" err="1" smtClean="0">
                <a:latin typeface="Comic Sans MS"/>
                <a:cs typeface="Comic Sans MS"/>
              </a:rPr>
              <a:t>programma</a:t>
            </a:r>
            <a:r>
              <a:rPr lang="en-US" sz="2640" dirty="0" smtClean="0">
                <a:latin typeface="Comic Sans MS"/>
                <a:cs typeface="Comic Sans MS"/>
              </a:rPr>
              <a:t> </a:t>
            </a:r>
            <a:r>
              <a:rPr lang="en-US" sz="2640" dirty="0" err="1" smtClean="0">
                <a:latin typeface="Comic Sans MS"/>
                <a:cs typeface="Comic Sans MS"/>
              </a:rPr>
              <a:t>gebruiken</a:t>
            </a:r>
            <a:r>
              <a:rPr lang="en-US" sz="2640" dirty="0" smtClean="0">
                <a:latin typeface="Comic Sans MS"/>
                <a:cs typeface="Comic Sans MS"/>
              </a:rPr>
              <a:t>.</a:t>
            </a:r>
            <a:endParaRPr lang="en-US" sz="264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215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err="1" smtClean="0"/>
              <a:t>bouwstenen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Content Placeholder 11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36327" y="3172581"/>
            <a:ext cx="4457958" cy="2451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46247" y="3326190"/>
            <a:ext cx="979714" cy="594897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 descr="Screen Shot 2015-09-09 at 20.5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47" y="1600200"/>
            <a:ext cx="2376110" cy="4370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600200"/>
            <a:ext cx="3056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Comic Sans MS"/>
                <a:cs typeface="Comic Sans MS"/>
              </a:rPr>
              <a:t>Met de aangesloten </a:t>
            </a:r>
            <a:r>
              <a:rPr lang="nl-NL" sz="2400" dirty="0" err="1" smtClean="0">
                <a:latin typeface="Comic Sans MS"/>
                <a:cs typeface="Comic Sans MS"/>
              </a:rPr>
              <a:t>Leap</a:t>
            </a:r>
            <a:r>
              <a:rPr lang="nl-NL" sz="2400" dirty="0" smtClean="0">
                <a:latin typeface="Comic Sans MS"/>
                <a:cs typeface="Comic Sans MS"/>
              </a:rPr>
              <a:t> Motion, krijg je in Scratch extra bouwstenen.</a:t>
            </a:r>
            <a:endParaRPr lang="nl-NL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204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smtClean="0">
                <a:latin typeface="Comic Sans MS"/>
                <a:cs typeface="Comic Sans MS"/>
              </a:rPr>
              <a:t>Over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Wat</a:t>
            </a:r>
            <a:r>
              <a:rPr lang="en-US" dirty="0" smtClean="0">
                <a:latin typeface="Comic Sans MS"/>
                <a:cs typeface="Comic Sans MS"/>
              </a:rPr>
              <a:t> is 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Scratch is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programmeer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taal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  <a:endParaRPr lang="en-US" dirty="0" smtClean="0">
              <a:latin typeface="Comic Sans MS"/>
              <a:cs typeface="Comic Sans MS"/>
            </a:endParaRPr>
          </a:p>
          <a:p>
            <a:pPr lvl="1" algn="just"/>
            <a:r>
              <a:rPr lang="en-US" dirty="0">
                <a:latin typeface="Comic Sans MS"/>
                <a:cs typeface="Comic Sans MS"/>
              </a:rPr>
              <a:t>We </a:t>
            </a:r>
            <a:r>
              <a:rPr lang="en-US" dirty="0" err="1" smtClean="0">
                <a:latin typeface="Comic Sans MS"/>
                <a:cs typeface="Comic Sans MS"/>
              </a:rPr>
              <a:t>kunnen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onze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eigen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interactieve</a:t>
            </a:r>
            <a:r>
              <a:rPr lang="en-US" dirty="0" smtClean="0">
                <a:latin typeface="Comic Sans MS"/>
                <a:cs typeface="Comic Sans MS"/>
              </a:rPr>
              <a:t>* </a:t>
            </a:r>
            <a:r>
              <a:rPr lang="en-US" dirty="0" err="1" smtClean="0">
                <a:latin typeface="Comic Sans MS"/>
                <a:cs typeface="Comic Sans MS"/>
              </a:rPr>
              <a:t>verhalen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animaties</a:t>
            </a:r>
            <a:r>
              <a:rPr lang="en-US" dirty="0" smtClean="0">
                <a:latin typeface="Comic Sans MS"/>
                <a:cs typeface="Comic Sans MS"/>
              </a:rPr>
              <a:t>, games, </a:t>
            </a:r>
            <a:r>
              <a:rPr lang="en-US" dirty="0" err="1" smtClean="0">
                <a:latin typeface="Comic Sans MS"/>
                <a:cs typeface="Comic Sans MS"/>
              </a:rPr>
              <a:t>muziek</a:t>
            </a:r>
            <a:r>
              <a:rPr lang="en-US" dirty="0" smtClean="0">
                <a:latin typeface="Comic Sans MS"/>
                <a:cs typeface="Comic Sans MS"/>
              </a:rPr>
              <a:t> en </a:t>
            </a:r>
            <a:r>
              <a:rPr lang="en-US" dirty="0" err="1" smtClean="0">
                <a:latin typeface="Comic Sans MS"/>
                <a:cs typeface="Comic Sans MS"/>
              </a:rPr>
              <a:t>kunst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mee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maken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 algn="just"/>
            <a:endParaRPr lang="en-US" dirty="0">
              <a:latin typeface="Comic Sans MS"/>
              <a:cs typeface="Comic Sans MS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Comic Sans MS"/>
                <a:cs typeface="Comic Sans MS"/>
              </a:rPr>
              <a:t>				* </a:t>
            </a:r>
            <a:r>
              <a:rPr lang="en-US" dirty="0" err="1" smtClean="0">
                <a:latin typeface="Comic Sans MS"/>
                <a:cs typeface="Comic Sans MS"/>
              </a:rPr>
              <a:t>Waarbij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invloed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hebt</a:t>
            </a:r>
            <a:endParaRPr lang="en-US" dirty="0" smtClean="0">
              <a:latin typeface="Comic Sans MS"/>
              <a:cs typeface="Comic Sans MS"/>
            </a:endParaRPr>
          </a:p>
          <a:p>
            <a:pPr marL="457200" lvl="1" indent="0" algn="just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             op </a:t>
            </a:r>
            <a:r>
              <a:rPr lang="en-US" dirty="0" err="1" smtClean="0">
                <a:latin typeface="Comic Sans MS"/>
                <a:cs typeface="Comic Sans MS"/>
              </a:rPr>
              <a:t>wat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gebeurt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71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55" y="475270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3654"/>
            <a:ext cx="7772400" cy="1064174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Aan</a:t>
            </a:r>
            <a:r>
              <a:rPr lang="en-US" altLang="zh-TW" dirty="0" smtClean="0">
                <a:latin typeface="Comic Sans MS" charset="0"/>
              </a:rPr>
              <a:t> de slag!!!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4092782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180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915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Wat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kunnen</a:t>
            </a:r>
            <a:r>
              <a:rPr lang="en-US" dirty="0" smtClean="0">
                <a:latin typeface="Comic Sans MS"/>
                <a:cs typeface="Comic Sans MS"/>
              </a:rPr>
              <a:t> we </a:t>
            </a:r>
            <a:r>
              <a:rPr lang="en-US" dirty="0" err="1" smtClean="0">
                <a:latin typeface="Comic Sans MS"/>
                <a:cs typeface="Comic Sans MS"/>
              </a:rPr>
              <a:t>leren</a:t>
            </a:r>
            <a:r>
              <a:rPr lang="en-US" dirty="0" smtClean="0">
                <a:latin typeface="Comic Sans MS"/>
                <a:cs typeface="Comic Sans MS"/>
              </a:rPr>
              <a:t> van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We </a:t>
            </a:r>
            <a:r>
              <a:rPr lang="en-US" dirty="0" err="1" smtClean="0">
                <a:latin typeface="Comic Sans MS"/>
                <a:cs typeface="Comic Sans MS"/>
              </a:rPr>
              <a:t>kunnen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belangrijke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computer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ideeën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door </a:t>
            </a:r>
            <a:r>
              <a:rPr lang="en-US" dirty="0" err="1" smtClean="0">
                <a:latin typeface="Comic Sans MS"/>
                <a:cs typeface="Comic Sans MS"/>
              </a:rPr>
              <a:t>leren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We </a:t>
            </a:r>
            <a:r>
              <a:rPr lang="en-US" dirty="0" err="1" smtClean="0">
                <a:latin typeface="Comic Sans MS"/>
                <a:cs typeface="Comic Sans MS"/>
              </a:rPr>
              <a:t>leren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om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creatief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denken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We </a:t>
            </a:r>
            <a:r>
              <a:rPr lang="en-US" dirty="0" err="1" smtClean="0">
                <a:latin typeface="Comic Sans MS"/>
                <a:cs typeface="Comic Sans MS"/>
              </a:rPr>
              <a:t>leren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om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systematisch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denken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1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29" y="481114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smtClean="0">
                <a:latin typeface="Comic Sans MS"/>
                <a:cs typeface="Comic Sans MS"/>
              </a:rPr>
              <a:t>About 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3" name="Picture 12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60306" cy="1143000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Wat</a:t>
            </a:r>
            <a:r>
              <a:rPr lang="en-US" dirty="0" smtClean="0">
                <a:latin typeface="Comic Sans MS"/>
                <a:cs typeface="Comic Sans MS"/>
              </a:rPr>
              <a:t> is </a:t>
            </a:r>
            <a:r>
              <a:rPr lang="en-US" dirty="0" err="1" smtClean="0">
                <a:latin typeface="Comic Sans MS"/>
                <a:cs typeface="Comic Sans MS"/>
              </a:rPr>
              <a:t>programmeren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959"/>
            <a:ext cx="8229600" cy="4077300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Programmeren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is </a:t>
            </a:r>
            <a:r>
              <a:rPr lang="en-US" dirty="0" smtClean="0">
                <a:latin typeface="Comic Sans MS"/>
                <a:cs typeface="Comic Sans MS"/>
              </a:rPr>
              <a:t>de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kunst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om</a:t>
            </a:r>
            <a:r>
              <a:rPr lang="en-US" dirty="0" smtClean="0">
                <a:latin typeface="Comic Sans MS"/>
                <a:cs typeface="Comic Sans MS"/>
              </a:rPr>
              <a:t> de computer </a:t>
            </a:r>
            <a:r>
              <a:rPr lang="en-US" dirty="0" err="1" smtClean="0">
                <a:latin typeface="Comic Sans MS"/>
                <a:cs typeface="Comic Sans MS"/>
              </a:rPr>
              <a:t>dingen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voor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laten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doen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computer </a:t>
            </a:r>
            <a:r>
              <a:rPr lang="en-US" dirty="0" err="1" smtClean="0">
                <a:latin typeface="Comic Sans MS"/>
                <a:cs typeface="Comic Sans MS"/>
              </a:rPr>
              <a:t>programma</a:t>
            </a:r>
            <a:r>
              <a:rPr lang="en-US" dirty="0" smtClean="0">
                <a:latin typeface="Comic Sans MS"/>
                <a:cs typeface="Comic Sans MS"/>
              </a:rPr>
              <a:t> is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simpele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set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van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regeltjes</a:t>
            </a:r>
            <a:r>
              <a:rPr lang="en-US" dirty="0" smtClean="0">
                <a:latin typeface="Comic Sans MS"/>
                <a:cs typeface="Comic Sans MS"/>
              </a:rPr>
              <a:t> die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de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computer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verteld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wat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het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moet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doen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Het </a:t>
            </a:r>
            <a:r>
              <a:rPr lang="en-US" dirty="0">
                <a:latin typeface="Comic Sans MS"/>
                <a:cs typeface="Comic Sans MS"/>
              </a:rPr>
              <a:t>is </a:t>
            </a:r>
            <a:r>
              <a:rPr lang="en-US" dirty="0" err="1" smtClean="0">
                <a:latin typeface="Comic Sans MS"/>
                <a:cs typeface="Comic Sans MS"/>
              </a:rPr>
              <a:t>als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recept</a:t>
            </a:r>
            <a:r>
              <a:rPr lang="en-US" dirty="0" smtClean="0">
                <a:latin typeface="Comic Sans MS"/>
                <a:cs typeface="Comic Sans MS"/>
              </a:rPr>
              <a:t>: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aantal</a:t>
            </a:r>
            <a:r>
              <a:rPr lang="en-US" dirty="0" smtClean="0">
                <a:latin typeface="Comic Sans MS"/>
                <a:cs typeface="Comic Sans MS"/>
              </a:rPr>
              <a:t> regels die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kok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vertelt</a:t>
            </a:r>
            <a:r>
              <a:rPr lang="en-US" dirty="0" smtClean="0">
                <a:latin typeface="Comic Sans MS"/>
                <a:cs typeface="Comic Sans MS"/>
              </a:rPr>
              <a:t> hoe </a:t>
            </a:r>
            <a:r>
              <a:rPr lang="en-US" dirty="0" err="1" smtClean="0">
                <a:latin typeface="Comic Sans MS"/>
                <a:cs typeface="Comic Sans MS"/>
              </a:rPr>
              <a:t>hij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gerecht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klaar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moet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maken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46" y="5226731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programma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199" y="1778000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2661346" y="947003"/>
            <a:ext cx="295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Speelveld</a:t>
            </a:r>
            <a:endParaRPr lang="nl-NL" sz="4800" dirty="0">
              <a:solidFill>
                <a:schemeClr val="accent6"/>
              </a:solidFill>
              <a:latin typeface="Comic Sans MS"/>
              <a:cs typeface="Comic Sans M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2661346" y="924621"/>
            <a:ext cx="233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err="1" smtClean="0">
                <a:solidFill>
                  <a:schemeClr val="accent6"/>
                </a:solidFill>
                <a:latin typeface="Comic Sans MS"/>
                <a:cs typeface="Comic Sans MS"/>
              </a:rPr>
              <a:t>Sprites</a:t>
            </a:r>
            <a:endParaRPr lang="nl-NL" sz="4800" dirty="0">
              <a:solidFill>
                <a:schemeClr val="accent6"/>
              </a:solidFill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1190" y="988278"/>
            <a:ext cx="3546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Bouwstenen</a:t>
            </a:r>
            <a:endParaRPr lang="nl-NL" sz="4800" dirty="0">
              <a:solidFill>
                <a:schemeClr val="accent6"/>
              </a:solidFill>
              <a:latin typeface="Comic Sans MS"/>
              <a:cs typeface="Comic Sans M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2681190" y="94700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Programma</a:t>
            </a:r>
            <a:endParaRPr lang="nl-NL" sz="4800" dirty="0">
              <a:solidFill>
                <a:schemeClr val="accent6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843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Sprites</a:t>
            </a:r>
            <a:br>
              <a:rPr lang="en-US" sz="3600" dirty="0" smtClean="0">
                <a:latin typeface="Comic Sans MS"/>
                <a:cs typeface="Comic Sans MS"/>
              </a:rPr>
            </a:b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402937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Op </a:t>
            </a:r>
            <a:r>
              <a:rPr lang="en-US" dirty="0" smtClean="0">
                <a:latin typeface="Comic Sans MS"/>
                <a:cs typeface="Comic Sans MS"/>
              </a:rPr>
              <a:t>het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speelveld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kunnen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we </a:t>
            </a:r>
            <a:r>
              <a:rPr lang="en-US" dirty="0" err="1" smtClean="0">
                <a:latin typeface="Comic Sans MS"/>
                <a:cs typeface="Comic Sans MS"/>
              </a:rPr>
              <a:t>dingen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genaamd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plaatsen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Hier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zie</a:t>
            </a:r>
            <a:r>
              <a:rPr lang="en-US" dirty="0" smtClean="0">
                <a:latin typeface="Comic Sans MS"/>
                <a:cs typeface="Comic Sans MS"/>
              </a:rPr>
              <a:t> je </a:t>
            </a:r>
            <a:r>
              <a:rPr lang="en-US" dirty="0" err="1" smtClean="0">
                <a:latin typeface="Comic Sans MS"/>
                <a:cs typeface="Comic Sans MS"/>
              </a:rPr>
              <a:t>voorbeelden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van </a:t>
            </a:r>
            <a:r>
              <a:rPr lang="en-US" dirty="0" smtClean="0">
                <a:latin typeface="Comic Sans MS"/>
                <a:cs typeface="Comic Sans MS"/>
              </a:rPr>
              <a:t>sprites.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83" y="484253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2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91" y="4995333"/>
            <a:ext cx="821478" cy="795261"/>
          </a:xfrm>
          <a:prstGeom prst="rect">
            <a:avLst/>
          </a:prstGeom>
        </p:spPr>
      </p:pic>
      <p:pic>
        <p:nvPicPr>
          <p:cNvPr id="9" name="Picture 8" descr="Screen Shot 2015-09-09 at 20.04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23" y="4078514"/>
            <a:ext cx="656249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Speelveld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sz="2800" dirty="0" smtClean="0">
                <a:latin typeface="Comic Sans MS"/>
                <a:cs typeface="Comic Sans MS"/>
              </a:rPr>
              <a:t>Het </a:t>
            </a:r>
            <a:r>
              <a:rPr lang="en-US" sz="2800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speelveld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>
                <a:latin typeface="Comic Sans MS"/>
                <a:cs typeface="Comic Sans MS"/>
              </a:rPr>
              <a:t>is </a:t>
            </a:r>
            <a:r>
              <a:rPr lang="en-US" sz="2800" dirty="0" err="1" smtClean="0">
                <a:latin typeface="Comic Sans MS"/>
                <a:cs typeface="Comic Sans MS"/>
              </a:rPr>
              <a:t>waar</a:t>
            </a:r>
            <a:r>
              <a:rPr lang="en-US" sz="2800" dirty="0" smtClean="0">
                <a:latin typeface="Comic Sans MS"/>
                <a:cs typeface="Comic Sans MS"/>
              </a:rPr>
              <a:t> je </a:t>
            </a:r>
            <a:r>
              <a:rPr lang="en-US" sz="2800" dirty="0" err="1" smtClean="0">
                <a:latin typeface="Comic Sans MS"/>
                <a:cs typeface="Comic Sans MS"/>
              </a:rPr>
              <a:t>verhalen</a:t>
            </a:r>
            <a:r>
              <a:rPr lang="en-US" sz="2800" dirty="0" smtClean="0">
                <a:latin typeface="Comic Sans MS"/>
                <a:cs typeface="Comic Sans MS"/>
              </a:rPr>
              <a:t>, games en </a:t>
            </a:r>
            <a:r>
              <a:rPr lang="en-US" sz="2800" dirty="0" err="1" smtClean="0">
                <a:latin typeface="Comic Sans MS"/>
                <a:cs typeface="Comic Sans MS"/>
              </a:rPr>
              <a:t>animaties</a:t>
            </a:r>
            <a:r>
              <a:rPr lang="en-US" sz="2800" dirty="0" smtClean="0">
                <a:latin typeface="Comic Sans MS"/>
                <a:cs typeface="Comic Sans MS"/>
              </a:rPr>
              <a:t> tot </a:t>
            </a:r>
            <a:r>
              <a:rPr lang="en-US" sz="2800" dirty="0" err="1" smtClean="0">
                <a:latin typeface="Comic Sans MS"/>
                <a:cs typeface="Comic Sans MS"/>
              </a:rPr>
              <a:t>leven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komen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br>
              <a:rPr lang="en-US" sz="2800" dirty="0" smtClean="0">
                <a:latin typeface="Comic Sans MS"/>
                <a:cs typeface="Comic Sans MS"/>
              </a:rPr>
            </a:br>
            <a:endParaRPr lang="en-US" sz="2800" dirty="0">
              <a:latin typeface="Comic Sans MS"/>
              <a:cs typeface="Comic Sans MS"/>
            </a:endParaRPr>
          </a:p>
          <a:p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kunnen</a:t>
            </a:r>
            <a:r>
              <a:rPr lang="en-US" dirty="0" smtClean="0">
                <a:latin typeface="Comic Sans MS"/>
                <a:cs typeface="Comic Sans MS"/>
              </a:rPr>
              <a:t>: </a:t>
            </a: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bewegen</a:t>
            </a:r>
            <a:endParaRPr lang="en-US" dirty="0" err="1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praten</a:t>
            </a:r>
            <a:r>
              <a:rPr lang="en-US" dirty="0" smtClean="0">
                <a:latin typeface="Comic Sans MS"/>
                <a:cs typeface="Comic Sans MS"/>
              </a:rPr>
              <a:t> met </a:t>
            </a:r>
            <a:r>
              <a:rPr lang="en-US" dirty="0" err="1" smtClean="0">
                <a:latin typeface="Comic Sans MS"/>
                <a:cs typeface="Comic Sans MS"/>
              </a:rPr>
              <a:t>elkaar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reageren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elkaar</a:t>
            </a:r>
            <a:r>
              <a:rPr lang="en-US" dirty="0" smtClean="0">
                <a:latin typeface="Comic Sans MS"/>
                <a:cs typeface="Comic Sans MS"/>
              </a:rPr>
              <a:t> op.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 descr="Screen Shot 2015-09-07 at 2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1805819"/>
            <a:ext cx="4241771" cy="36370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76984" y="2697238"/>
            <a:ext cx="1233976" cy="338667"/>
          </a:xfrm>
          <a:prstGeom prst="line">
            <a:avLst/>
          </a:prstGeom>
          <a:ln w="57150" cmpd="sng">
            <a:solidFill>
              <a:srgbClr val="F7964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76984" y="3822151"/>
            <a:ext cx="1927873" cy="266040"/>
          </a:xfrm>
          <a:prstGeom prst="line">
            <a:avLst/>
          </a:prstGeom>
          <a:ln w="57150" cmpd="sng"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9-07 at 21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2554786"/>
            <a:ext cx="7143886" cy="373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Je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zelf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n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ieuwe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maken</a:t>
            </a:r>
            <a:r>
              <a:rPr lang="en-US" dirty="0" smtClean="0">
                <a:latin typeface="Comic Sans MS"/>
                <a:cs typeface="Comic Sans MS"/>
              </a:rPr>
              <a:t> of </a:t>
            </a:r>
            <a:r>
              <a:rPr lang="en-US" dirty="0" err="1" smtClean="0">
                <a:latin typeface="Comic Sans MS"/>
                <a:cs typeface="Comic Sans MS"/>
              </a:rPr>
              <a:t>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kiezen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uit</a:t>
            </a:r>
            <a:r>
              <a:rPr lang="en-US" dirty="0" smtClean="0">
                <a:latin typeface="Comic Sans MS"/>
                <a:cs typeface="Comic Sans MS"/>
              </a:rPr>
              <a:t> de </a:t>
            </a:r>
            <a:r>
              <a:rPr lang="en-US" dirty="0" err="1" smtClean="0">
                <a:latin typeface="Comic Sans MS"/>
                <a:cs typeface="Comic Sans MS"/>
              </a:rPr>
              <a:t>spritebibliotheek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 descr="Screen Shot 2015-09-07 at 21.3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786"/>
            <a:ext cx="3969657" cy="20501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71452" y="2731665"/>
            <a:ext cx="1334453" cy="6308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</a:t>
            </a:r>
            <a:r>
              <a:rPr lang="en-US" dirty="0" smtClean="0">
                <a:latin typeface="Comic Sans MS"/>
                <a:cs typeface="Comic Sans MS"/>
              </a:rPr>
              <a:t>prite </a:t>
            </a:r>
            <a:r>
              <a:rPr lang="en-US" dirty="0" err="1" smtClean="0">
                <a:latin typeface="Comic Sans MS"/>
                <a:cs typeface="Comic Sans MS"/>
              </a:rPr>
              <a:t>informatie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Je </a:t>
            </a:r>
            <a:r>
              <a:rPr lang="en-US" dirty="0" err="1" smtClean="0">
                <a:latin typeface="Comic Sans MS"/>
                <a:cs typeface="Comic Sans MS"/>
              </a:rPr>
              <a:t>kan</a:t>
            </a:r>
            <a:r>
              <a:rPr lang="en-US" dirty="0" smtClean="0">
                <a:latin typeface="Comic Sans MS"/>
                <a:cs typeface="Comic Sans MS"/>
              </a:rPr>
              <a:t> de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naam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plaats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draaistijl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of het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sleepbaar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is </a:t>
            </a:r>
            <a:r>
              <a:rPr lang="en-US" dirty="0" smtClean="0">
                <a:latin typeface="Comic Sans MS"/>
                <a:cs typeface="Comic Sans MS"/>
              </a:rPr>
              <a:t>en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of het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getoond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moet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worden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bekijken</a:t>
            </a:r>
            <a:r>
              <a:rPr lang="en-US" dirty="0" smtClean="0">
                <a:latin typeface="Comic Sans MS"/>
                <a:cs typeface="Comic Sans MS"/>
              </a:rPr>
              <a:t> en </a:t>
            </a:r>
            <a:r>
              <a:rPr lang="en-US" dirty="0" err="1" smtClean="0">
                <a:latin typeface="Comic Sans MS"/>
                <a:cs typeface="Comic Sans MS"/>
              </a:rPr>
              <a:t>wijzigen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" y="19080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1.37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96" y="3061389"/>
            <a:ext cx="6332685" cy="29877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68437" y="3415359"/>
            <a:ext cx="655763" cy="57946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 descr="Screen Shot 2015-09-07 at 21.39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95" y="3294406"/>
            <a:ext cx="6393963" cy="23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477</Words>
  <Application>Microsoft Macintosh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Introductie van</vt:lpstr>
      <vt:lpstr>Over </vt:lpstr>
      <vt:lpstr>About </vt:lpstr>
      <vt:lpstr>Wat is programmeren?</vt:lpstr>
      <vt:lpstr>Het programma</vt:lpstr>
      <vt:lpstr>Sprites </vt:lpstr>
      <vt:lpstr>Speelveld</vt:lpstr>
      <vt:lpstr>Sprites</vt:lpstr>
      <vt:lpstr>Sprite informatie</vt:lpstr>
      <vt:lpstr>Werkbalk</vt:lpstr>
      <vt:lpstr>Programmeren</vt:lpstr>
      <vt:lpstr>Uiterlijk</vt:lpstr>
      <vt:lpstr>Uiterlijken bekijken</vt:lpstr>
      <vt:lpstr>Starten en Stoppen</vt:lpstr>
      <vt:lpstr>Scratch website</vt:lpstr>
      <vt:lpstr>Wat is Leap motion?</vt:lpstr>
      <vt:lpstr>Leap Motion Demo </vt:lpstr>
      <vt:lpstr>Wat kunnen we ermee?</vt:lpstr>
      <vt:lpstr>Extra bouwstenen</vt:lpstr>
      <vt:lpstr>Aan de slag!!!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63</cp:revision>
  <dcterms:created xsi:type="dcterms:W3CDTF">2012-11-17T11:43:16Z</dcterms:created>
  <dcterms:modified xsi:type="dcterms:W3CDTF">2015-09-09T19:15:15Z</dcterms:modified>
  <cp:category/>
</cp:coreProperties>
</file>