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5" d="100"/>
          <a:sy n="105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Opdracht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810" y="1911049"/>
            <a:ext cx="46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Bij draaistijl klik je op de dubbele pijl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09 at 21.56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" r="-1296"/>
          <a:stretch/>
        </p:blipFill>
        <p:spPr>
          <a:xfrm>
            <a:off x="1676458" y="2576286"/>
            <a:ext cx="6965248" cy="2642733"/>
          </a:xfrm>
        </p:spPr>
      </p:pic>
      <p:sp>
        <p:nvSpPr>
          <p:cNvPr id="9" name="Rounded Rectangle 8"/>
          <p:cNvSpPr/>
          <p:nvPr/>
        </p:nvSpPr>
        <p:spPr>
          <a:xfrm>
            <a:off x="6019800" y="3870477"/>
            <a:ext cx="644676" cy="41123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87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 descr="Screen Shot 2015-09-09 at 22.33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187441" y="2426368"/>
            <a:ext cx="6727371" cy="3699795"/>
          </a:xfrm>
        </p:spPr>
      </p:pic>
      <p:sp>
        <p:nvSpPr>
          <p:cNvPr id="7" name="Rounded Rectangle 6"/>
          <p:cNvSpPr/>
          <p:nvPr/>
        </p:nvSpPr>
        <p:spPr>
          <a:xfrm>
            <a:off x="3124200" y="2417929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nu op de groene vlag en gebruik pijltje naar links en rechts om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te laten bewegen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Content Placeholder 8" descr="Screen Shot 2015-09-09 at 22.38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813137" y="2951238"/>
            <a:ext cx="5772995" cy="3174925"/>
          </a:xfrm>
        </p:spPr>
      </p:pic>
      <p:sp>
        <p:nvSpPr>
          <p:cNvPr id="10" name="TextBox 9"/>
          <p:cNvSpPr txBox="1"/>
          <p:nvPr/>
        </p:nvSpPr>
        <p:spPr>
          <a:xfrm>
            <a:off x="665238" y="1427237"/>
            <a:ext cx="6557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Probeer nu zelf de bouwstenen te plaatsen zodat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Bij pijltje naar boven, 10 stappen omhoog gaat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Bij pijltje naar beneden, 10 stappen omlaag gaat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Content Placeholder 9" descr="Screen Shot 2015-09-09 at 21.47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b="6333"/>
          <a:stretch>
            <a:fillRect/>
          </a:stretch>
        </p:blipFill>
        <p:spPr>
          <a:xfrm>
            <a:off x="2557464" y="1709057"/>
            <a:ext cx="6129336" cy="3397337"/>
          </a:xfrm>
        </p:spPr>
      </p:pic>
      <p:sp>
        <p:nvSpPr>
          <p:cNvPr id="11" name="TextBox 10"/>
          <p:cNvSpPr txBox="1"/>
          <p:nvPr/>
        </p:nvSpPr>
        <p:spPr>
          <a:xfrm>
            <a:off x="411239" y="1709056"/>
            <a:ext cx="1964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beginnen met een nieuw project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Bestand-&gt;Nieuw</a:t>
            </a:r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wanneer spatiebalk wordt ingedrukt</a:t>
            </a:r>
            <a:r>
              <a:rPr lang="nl-NL" dirty="0" smtClean="0">
                <a:latin typeface="Comic Sans MS"/>
                <a:cs typeface="Comic Sans MS"/>
              </a:rPr>
              <a:t>’ naar het programma veld.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3" name="Content Placeholder 12" descr="Screen Shot 2015-09-09 at 22.08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" b="-370"/>
          <a:stretch/>
        </p:blipFill>
        <p:spPr>
          <a:xfrm>
            <a:off x="4063999" y="1911048"/>
            <a:ext cx="4655964" cy="3616476"/>
          </a:xfr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906" y="1898954"/>
            <a:ext cx="3568094" cy="65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‘spatiebalk’ en kies nu ‘pijltje rechts’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0.4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" b="-36"/>
          <a:stretch/>
        </p:blipFill>
        <p:spPr>
          <a:xfrm>
            <a:off x="4280565" y="1898953"/>
            <a:ext cx="3970805" cy="3761618"/>
          </a:xfrm>
        </p:spPr>
      </p:pic>
    </p:spTree>
    <p:extLst>
      <p:ext uri="{BB962C8B-B14F-4D97-AF65-F5344CB8AC3E}">
        <p14:creationId xmlns:p14="http://schemas.microsoft.com/office/powerpoint/2010/main" val="292094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richt naar 90 graden</a:t>
            </a:r>
            <a:r>
              <a:rPr lang="nl-NL" dirty="0" smtClean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09 at 21.51.2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" b="-3672"/>
          <a:stretch/>
        </p:blipFill>
        <p:spPr>
          <a:xfrm>
            <a:off x="3866640" y="1911048"/>
            <a:ext cx="4820160" cy="3713238"/>
          </a:xfrm>
        </p:spPr>
      </p:pic>
    </p:spTree>
    <p:extLst>
      <p:ext uri="{BB962C8B-B14F-4D97-AF65-F5344CB8AC3E}">
        <p14:creationId xmlns:p14="http://schemas.microsoft.com/office/powerpoint/2010/main" val="321794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524" y="1777999"/>
            <a:ext cx="3217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Sleep nu de bouwsteen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neem 10 stappen</a:t>
            </a:r>
            <a:r>
              <a:rPr lang="nl-NL" dirty="0" smtClean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Onze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zal nu 10 stappen naar rechts zetten iedere keer als we het pijltje naar rechts indrukken.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1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" b="-52"/>
          <a:stretch/>
        </p:blipFill>
        <p:spPr>
          <a:xfrm>
            <a:off x="3925477" y="1777999"/>
            <a:ext cx="4610510" cy="3697665"/>
          </a:xfrm>
        </p:spPr>
      </p:pic>
    </p:spTree>
    <p:extLst>
      <p:ext uri="{BB962C8B-B14F-4D97-AF65-F5344CB8AC3E}">
        <p14:creationId xmlns:p14="http://schemas.microsoft.com/office/powerpoint/2010/main" val="32521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20" y="1911048"/>
            <a:ext cx="3241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moet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ook weer naar links.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Ga weer terug naar de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nog een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‘wanneer spatiebalk wordt ingedrukt</a:t>
            </a:r>
            <a:r>
              <a:rPr lang="nl-NL" dirty="0" smtClean="0">
                <a:latin typeface="Comic Sans MS"/>
                <a:cs typeface="Comic Sans MS"/>
              </a:rPr>
              <a:t>’ bouwsteen naar het programmeer veld.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Kies nu ‘pijltje links’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09 at 21.52.3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6" b="66"/>
          <a:stretch/>
        </p:blipFill>
        <p:spPr>
          <a:xfrm>
            <a:off x="3701143" y="1911048"/>
            <a:ext cx="4827302" cy="4184951"/>
          </a:xfrm>
        </p:spPr>
      </p:pic>
    </p:spTree>
    <p:extLst>
      <p:ext uri="{BB962C8B-B14F-4D97-AF65-F5344CB8AC3E}">
        <p14:creationId xmlns:p14="http://schemas.microsoft.com/office/powerpoint/2010/main" val="172918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096" y="1632858"/>
            <a:ext cx="309638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Ga weer terug naar de 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richt naar 90 graden</a:t>
            </a:r>
            <a:r>
              <a:rPr lang="nl-NL" dirty="0" smtClean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fr-FR" dirty="0" smtClean="0"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90’ en kies ‘(-90) links’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nog een bouwsteen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neem 10 stappen</a:t>
            </a:r>
            <a:r>
              <a:rPr lang="nl-NL" dirty="0" smtClean="0">
                <a:latin typeface="Comic Sans MS"/>
                <a:cs typeface="Comic Sans MS"/>
              </a:rPr>
              <a:t>’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3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6" b="-378"/>
          <a:stretch/>
        </p:blipFill>
        <p:spPr>
          <a:xfrm>
            <a:off x="4192697" y="1632858"/>
            <a:ext cx="4409436" cy="3930951"/>
          </a:xfrm>
        </p:spPr>
      </p:pic>
    </p:spTree>
    <p:extLst>
      <p:ext uri="{BB962C8B-B14F-4D97-AF65-F5344CB8AC3E}">
        <p14:creationId xmlns:p14="http://schemas.microsoft.com/office/powerpoint/2010/main" val="209421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1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moeten nu nog alleen zorgen dat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op de juiste manier omdraait.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op het blauwe i-</a:t>
            </a:r>
            <a:r>
              <a:rPr lang="nl-NL" dirty="0" err="1" smtClean="0">
                <a:latin typeface="Comic Sans MS"/>
                <a:cs typeface="Comic Sans MS"/>
              </a:rPr>
              <a:t>tje</a:t>
            </a:r>
            <a:r>
              <a:rPr lang="nl-NL" dirty="0" smtClean="0">
                <a:latin typeface="Comic Sans MS"/>
                <a:cs typeface="Comic Sans MS"/>
              </a:rPr>
              <a:t> naast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in het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scherm.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5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r="-464"/>
          <a:stretch/>
        </p:blipFill>
        <p:spPr>
          <a:xfrm>
            <a:off x="3580189" y="1911048"/>
            <a:ext cx="5285619" cy="2376639"/>
          </a:xfrm>
        </p:spPr>
      </p:pic>
    </p:spTree>
    <p:extLst>
      <p:ext uri="{BB962C8B-B14F-4D97-AF65-F5344CB8AC3E}">
        <p14:creationId xmlns:p14="http://schemas.microsoft.com/office/powerpoint/2010/main" val="301409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334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Programmeren Opdracht 1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70</cp:revision>
  <dcterms:created xsi:type="dcterms:W3CDTF">2012-11-17T11:43:16Z</dcterms:created>
  <dcterms:modified xsi:type="dcterms:W3CDTF">2015-09-09T20:53:37Z</dcterms:modified>
  <cp:category/>
</cp:coreProperties>
</file>