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8" r:id="rId5"/>
    <p:sldId id="269" r:id="rId6"/>
    <p:sldId id="270" r:id="rId7"/>
    <p:sldId id="258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5" d="100"/>
          <a:sy n="105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Opdracht </a:t>
            </a:r>
            <a:r>
              <a:rPr lang="nl-NL" dirty="0" smtClean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Besturen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plaats deze onder de vorige bouwsteen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10 at 09.35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" b="-486"/>
          <a:stretch/>
        </p:blipFill>
        <p:spPr>
          <a:xfrm>
            <a:off x="4212327" y="2068286"/>
            <a:ext cx="4474473" cy="3193143"/>
          </a:xfrm>
        </p:spPr>
      </p:pic>
    </p:spTree>
    <p:extLst>
      <p:ext uri="{BB962C8B-B14F-4D97-AF65-F5344CB8AC3E}">
        <p14:creationId xmlns:p14="http://schemas.microsoft.com/office/powerpoint/2010/main" val="408221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Sleep nu de </a:t>
            </a:r>
            <a:r>
              <a:rPr lang="nl-NL" dirty="0" smtClean="0">
                <a:latin typeface="Comic Sans MS"/>
                <a:cs typeface="Comic Sans MS"/>
              </a:rPr>
              <a:t>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als &lt;&gt; dan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plaats binnen de bouwsteen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10 at 09.35.4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1593"/>
          <a:stretch/>
        </p:blipFill>
        <p:spPr>
          <a:xfrm>
            <a:off x="4064000" y="2007810"/>
            <a:ext cx="4724022" cy="3459237"/>
          </a:xfrm>
        </p:spPr>
      </p:pic>
    </p:spTree>
    <p:extLst>
      <p:ext uri="{BB962C8B-B14F-4D97-AF65-F5344CB8AC3E}">
        <p14:creationId xmlns:p14="http://schemas.microsoft.com/office/powerpoint/2010/main" val="214852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E91DE"/>
                </a:solidFill>
                <a:latin typeface="Comic Sans MS"/>
                <a:cs typeface="Comic Sans MS"/>
              </a:rPr>
              <a:t>Waarnemen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E91DE"/>
                </a:solidFill>
                <a:latin typeface="Comic Sans MS"/>
                <a:cs typeface="Comic Sans MS"/>
              </a:rPr>
              <a:t>raak ik [] ?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plaats deze in de bouwsteen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als &lt;&gt; dan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Kies vervolgens ‘</a:t>
            </a:r>
            <a:r>
              <a:rPr lang="nl-NL" dirty="0" smtClean="0">
                <a:solidFill>
                  <a:srgbClr val="1E91DE"/>
                </a:solidFill>
                <a:latin typeface="Comic Sans MS"/>
                <a:cs typeface="Comic Sans MS"/>
              </a:rPr>
              <a:t>rand</a:t>
            </a:r>
            <a:r>
              <a:rPr lang="nl-NL" dirty="0" smtClean="0">
                <a:latin typeface="Comic Sans MS"/>
                <a:cs typeface="Comic Sans MS"/>
              </a:rPr>
              <a:t>’ in het vierkantje.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10 at 09.36.0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" b="-1605"/>
          <a:stretch/>
        </p:blipFill>
        <p:spPr>
          <a:xfrm>
            <a:off x="3979333" y="2028933"/>
            <a:ext cx="4853715" cy="3607447"/>
          </a:xfrm>
        </p:spPr>
      </p:pic>
    </p:spTree>
    <p:extLst>
      <p:ext uri="{BB962C8B-B14F-4D97-AF65-F5344CB8AC3E}">
        <p14:creationId xmlns:p14="http://schemas.microsoft.com/office/powerpoint/2010/main" val="4826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AC18B9"/>
                </a:solidFill>
                <a:latin typeface="Comic Sans MS"/>
                <a:cs typeface="Comic Sans MS"/>
              </a:rPr>
              <a:t>Geluid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AC18B9"/>
                </a:solidFill>
                <a:latin typeface="Comic Sans MS"/>
                <a:cs typeface="Comic Sans MS"/>
              </a:rPr>
              <a:t>start geluid miauw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plaats deze tussen de bouwsteen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als &lt;&gt; dan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</p:txBody>
      </p:sp>
      <p:pic>
        <p:nvPicPr>
          <p:cNvPr id="6" name="Content Placeholder 5" descr="Screen Shot 2015-09-10 at 09.37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b="-1160"/>
          <a:stretch/>
        </p:blipFill>
        <p:spPr>
          <a:xfrm>
            <a:off x="4063999" y="1911048"/>
            <a:ext cx="4721107" cy="3410857"/>
          </a:xfrm>
        </p:spPr>
      </p:pic>
    </p:spTree>
    <p:extLst>
      <p:ext uri="{BB962C8B-B14F-4D97-AF65-F5344CB8AC3E}">
        <p14:creationId xmlns:p14="http://schemas.microsoft.com/office/powerpoint/2010/main" val="363120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Besturen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wacht 1 sec.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plaats deze onder de bouwsteen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AC18B9"/>
                </a:solidFill>
                <a:latin typeface="Comic Sans MS"/>
                <a:cs typeface="Comic Sans MS"/>
              </a:rPr>
              <a:t>start geluid miauw</a:t>
            </a:r>
            <a:r>
              <a:rPr lang="nl-NL" dirty="0"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8" name="Content Placeholder 7" descr="Screen Shot 2015-09-10 at 09.37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0" b="-589"/>
          <a:stretch/>
        </p:blipFill>
        <p:spPr>
          <a:xfrm>
            <a:off x="4063999" y="1911047"/>
            <a:ext cx="4723353" cy="3604381"/>
          </a:xfrm>
        </p:spPr>
      </p:pic>
    </p:spTree>
    <p:extLst>
      <p:ext uri="{BB962C8B-B14F-4D97-AF65-F5344CB8AC3E}">
        <p14:creationId xmlns:p14="http://schemas.microsoft.com/office/powerpoint/2010/main" val="105457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nu op de groene </a:t>
            </a:r>
            <a:r>
              <a:rPr lang="nl-NL" dirty="0" smtClean="0">
                <a:latin typeface="Comic Sans MS"/>
                <a:cs typeface="Comic Sans MS"/>
              </a:rPr>
              <a:t>vlag. Wanneer je nu met je hand </a:t>
            </a:r>
            <a:r>
              <a:rPr lang="nl-NL" dirty="0" smtClean="0">
                <a:latin typeface="Comic Sans MS"/>
                <a:cs typeface="Comic Sans MS"/>
              </a:rPr>
              <a:t>boven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beweegt, zal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je hand volgen. Wanneer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de rand raakt, zal je een miauw geluid horen.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1" name="Content Placeholder 10" descr="Screen Shot 2015-09-10 at 10.27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294191" y="2349471"/>
            <a:ext cx="6666895" cy="3666535"/>
          </a:xfrm>
        </p:spPr>
      </p:pic>
      <p:sp>
        <p:nvSpPr>
          <p:cNvPr id="7" name="Rounded Rectangle 6"/>
          <p:cNvSpPr/>
          <p:nvPr/>
        </p:nvSpPr>
        <p:spPr>
          <a:xfrm>
            <a:off x="3220962" y="2349471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73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Content Placeholder 9" descr="Screen Shot 2015-09-09 at 21.47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b="6333"/>
          <a:stretch>
            <a:fillRect/>
          </a:stretch>
        </p:blipFill>
        <p:spPr>
          <a:xfrm>
            <a:off x="3507618" y="1709057"/>
            <a:ext cx="5179181" cy="3397337"/>
          </a:xfrm>
        </p:spPr>
      </p:pic>
      <p:sp>
        <p:nvSpPr>
          <p:cNvPr id="11" name="TextBox 10"/>
          <p:cNvSpPr txBox="1"/>
          <p:nvPr/>
        </p:nvSpPr>
        <p:spPr>
          <a:xfrm>
            <a:off x="411239" y="1709056"/>
            <a:ext cx="2975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</a:t>
            </a:r>
            <a:r>
              <a:rPr lang="nl-NL" dirty="0" smtClean="0">
                <a:latin typeface="Comic Sans MS"/>
                <a:cs typeface="Comic Sans MS"/>
              </a:rPr>
              <a:t>gaan </a:t>
            </a:r>
            <a:r>
              <a:rPr lang="nl-NL" dirty="0" smtClean="0">
                <a:latin typeface="Comic Sans MS"/>
                <a:cs typeface="Comic Sans MS"/>
              </a:rPr>
              <a:t>nu zorgen dat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onze hand op het scherm zal volgen.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‘opdracht2.sb2’ openen.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</a:t>
            </a:r>
            <a:r>
              <a:rPr lang="nl-NL" dirty="0" smtClean="0">
                <a:latin typeface="Comic Sans MS"/>
                <a:cs typeface="Comic Sans MS"/>
              </a:rPr>
              <a:t>&gt;Open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‘opdracht2.sb2’</a:t>
            </a:r>
            <a:endParaRPr lang="nl-NL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 smtClean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wanneer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groene vlag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wordt aangeklikt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veld.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10 at 09.12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" b="-598"/>
          <a:stretch/>
        </p:blipFill>
        <p:spPr>
          <a:xfrm>
            <a:off x="4245429" y="1753810"/>
            <a:ext cx="4441371" cy="3712910"/>
          </a:xfr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Besturen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</a:t>
            </a:r>
            <a:r>
              <a:rPr lang="nl-NL" dirty="0" smtClean="0">
                <a:latin typeface="Comic Sans MS"/>
                <a:cs typeface="Comic Sans MS"/>
              </a:rPr>
              <a:t>veld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plaats deze onder de vorige bouwsteen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10 at 09.12.5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13" b="-1028"/>
          <a:stretch/>
        </p:blipFill>
        <p:spPr>
          <a:xfrm>
            <a:off x="4064000" y="1765905"/>
            <a:ext cx="4354079" cy="3568094"/>
          </a:xfrm>
        </p:spPr>
      </p:pic>
    </p:spTree>
    <p:extLst>
      <p:ext uri="{BB962C8B-B14F-4D97-AF65-F5344CB8AC3E}">
        <p14:creationId xmlns:p14="http://schemas.microsoft.com/office/powerpoint/2010/main" val="119187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2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Beweging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ga naar x: 0 y: 0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veld </a:t>
            </a:r>
            <a:r>
              <a:rPr lang="nl-NL" dirty="0" smtClean="0">
                <a:latin typeface="Comic Sans MS"/>
                <a:cs typeface="Comic Sans MS"/>
              </a:rPr>
              <a:t>en plaats hem in </a:t>
            </a:r>
            <a:r>
              <a:rPr lang="nl-NL" dirty="0">
                <a:latin typeface="Comic Sans MS"/>
                <a:cs typeface="Comic Sans MS"/>
              </a:rPr>
              <a:t>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10 at 09.13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8" b="-347"/>
          <a:stretch/>
        </p:blipFill>
        <p:spPr>
          <a:xfrm>
            <a:off x="3933193" y="1911048"/>
            <a:ext cx="4475415" cy="3664856"/>
          </a:xfrm>
        </p:spPr>
      </p:pic>
    </p:spTree>
    <p:extLst>
      <p:ext uri="{BB962C8B-B14F-4D97-AF65-F5344CB8AC3E}">
        <p14:creationId xmlns:p14="http://schemas.microsoft.com/office/powerpoint/2010/main" val="39577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2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Beweging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>
                <a:latin typeface="Comic Sans MS"/>
                <a:cs typeface="Comic Sans MS"/>
              </a:rPr>
              <a:t>bouwstenen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Hand-1 X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veld </a:t>
            </a:r>
            <a:r>
              <a:rPr lang="nl-NL" dirty="0" smtClean="0">
                <a:latin typeface="Comic Sans MS"/>
                <a:cs typeface="Comic Sans MS"/>
              </a:rPr>
              <a:t>en plaats hem in het x veldje van </a:t>
            </a:r>
            <a:r>
              <a:rPr lang="nl-NL" dirty="0" smtClean="0">
                <a:latin typeface="Comic Sans MS"/>
                <a:cs typeface="Comic Sans MS"/>
              </a:rPr>
              <a:t>de </a:t>
            </a:r>
            <a:r>
              <a:rPr lang="nl-NL" dirty="0">
                <a:latin typeface="Comic Sans MS"/>
                <a:cs typeface="Comic Sans MS"/>
              </a:rPr>
              <a:t>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ga naar x: 0 y: 0</a:t>
            </a:r>
            <a:r>
              <a:rPr lang="nl-NL" dirty="0"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Doe het zelfde voor ‘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Hand-1 Y’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10 at 09.13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b="-1978"/>
          <a:stretch/>
        </p:blipFill>
        <p:spPr>
          <a:xfrm>
            <a:off x="3568672" y="1778000"/>
            <a:ext cx="5118127" cy="3756277"/>
          </a:xfrm>
        </p:spPr>
      </p:pic>
    </p:spTree>
    <p:extLst>
      <p:ext uri="{BB962C8B-B14F-4D97-AF65-F5344CB8AC3E}">
        <p14:creationId xmlns:p14="http://schemas.microsoft.com/office/powerpoint/2010/main" val="11984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nu op de groene </a:t>
            </a:r>
            <a:r>
              <a:rPr lang="nl-NL" dirty="0" smtClean="0">
                <a:latin typeface="Comic Sans MS"/>
                <a:cs typeface="Comic Sans MS"/>
              </a:rPr>
              <a:t>vlag. Wanneer je nu met je hand </a:t>
            </a:r>
            <a:r>
              <a:rPr lang="nl-NL" dirty="0" smtClean="0">
                <a:latin typeface="Comic Sans MS"/>
                <a:cs typeface="Comic Sans MS"/>
              </a:rPr>
              <a:t>boven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beweegt, zal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je hand volgen.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9" name="Content Placeholder 8" descr="Screen Shot 2015-09-10 at 09.23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221619" y="2326399"/>
            <a:ext cx="6909148" cy="3799764"/>
          </a:xfrm>
        </p:spPr>
      </p:pic>
      <p:sp>
        <p:nvSpPr>
          <p:cNvPr id="7" name="Rounded Rectangle 6"/>
          <p:cNvSpPr/>
          <p:nvPr/>
        </p:nvSpPr>
        <p:spPr>
          <a:xfrm>
            <a:off x="3220962" y="2349471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239" y="1427237"/>
            <a:ext cx="775304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Probeer nu zelf de bouwstenen te plaatsen zodat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Een geluidje maakt wanneer hij de rand van het scherm aanraakt.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Op de volgende bladzijden staat de oplossing, maar probeer het eerst zelf.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10 at 09.34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798237" y="2433224"/>
            <a:ext cx="5703230" cy="3136557"/>
          </a:xfrm>
        </p:spPr>
      </p:pic>
    </p:spTree>
    <p:extLst>
      <p:ext uri="{BB962C8B-B14F-4D97-AF65-F5344CB8AC3E}">
        <p14:creationId xmlns:p14="http://schemas.microsoft.com/office/powerpoint/2010/main" val="216714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Opdracht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2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op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 smtClean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dan de bouwsteen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wanneer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groene vlag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wordt aangeklikt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naar het programma veld.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10 at 09.35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5" b="-869"/>
          <a:stretch/>
        </p:blipFill>
        <p:spPr>
          <a:xfrm>
            <a:off x="4195799" y="1693333"/>
            <a:ext cx="4563544" cy="3350381"/>
          </a:xfrm>
        </p:spPr>
      </p:pic>
    </p:spTree>
    <p:extLst>
      <p:ext uri="{BB962C8B-B14F-4D97-AF65-F5344CB8AC3E}">
        <p14:creationId xmlns:p14="http://schemas.microsoft.com/office/powerpoint/2010/main" val="25168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511</Words>
  <Application>Microsoft Macintosh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Programmeren Opdracht 2</vt:lpstr>
      <vt:lpstr>Opdracht 2 </vt:lpstr>
      <vt:lpstr>Opdracht 2 </vt:lpstr>
      <vt:lpstr>Opdracht 2 </vt:lpstr>
      <vt:lpstr>Opdracht 2</vt:lpstr>
      <vt:lpstr>Opdracht 2</vt:lpstr>
      <vt:lpstr>Opdracht 2 </vt:lpstr>
      <vt:lpstr>Opdracht 2 </vt:lpstr>
      <vt:lpstr>Opdracht 2 </vt:lpstr>
      <vt:lpstr>Opdracht 2 </vt:lpstr>
      <vt:lpstr>Opdracht 2 </vt:lpstr>
      <vt:lpstr>Opdracht 2 </vt:lpstr>
      <vt:lpstr>Opdracht 2 </vt:lpstr>
      <vt:lpstr>Opdracht 2 </vt:lpstr>
      <vt:lpstr>Opdracht 2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Gijs Sijpesteijn</cp:lastModifiedBy>
  <cp:revision>76</cp:revision>
  <dcterms:created xsi:type="dcterms:W3CDTF">2012-11-17T11:43:16Z</dcterms:created>
  <dcterms:modified xsi:type="dcterms:W3CDTF">2015-09-10T08:29:13Z</dcterms:modified>
  <cp:category/>
</cp:coreProperties>
</file>