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78" r:id="rId5"/>
    <p:sldId id="279" r:id="rId6"/>
    <p:sldId id="281" r:id="rId7"/>
    <p:sldId id="282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8B9"/>
    <a:srgbClr val="1E91DE"/>
    <a:srgbClr val="501189"/>
    <a:srgbClr val="3750CE"/>
    <a:srgbClr val="BC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9" autoAdjust="0"/>
  </p:normalViewPr>
  <p:slideViewPr>
    <p:cSldViewPr snapToGrid="0" snapToObjects="1">
      <p:cViewPr varScale="1">
        <p:scale>
          <a:sx n="102" d="100"/>
          <a:sy n="102" d="100"/>
        </p:scale>
        <p:origin x="-2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13/09/15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13/09/15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Programmeren</a:t>
            </a:r>
            <a:br>
              <a:rPr lang="nl-NL" dirty="0" smtClean="0"/>
            </a:br>
            <a:r>
              <a:rPr lang="nl-NL" dirty="0" smtClean="0"/>
              <a:t>Balloon Pop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BalloonPop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3417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Nu je de basis van scratch en de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 kent, kunnen we een spelletje maken.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Het is de bedoeling om met een rode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alleen de blauwe ballonnen te laten knappen. Een blauwe ballon levert 1 punt op, een andere kleur 2 strafpunten.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Hiervoor moet je het project </a:t>
            </a:r>
            <a:r>
              <a:rPr lang="nl-NL" smtClean="0">
                <a:latin typeface="Comic Sans MS"/>
                <a:cs typeface="Comic Sans MS"/>
              </a:rPr>
              <a:t>‘</a:t>
            </a:r>
            <a:r>
              <a:rPr lang="nl-NL" smtClean="0">
                <a:latin typeface="Comic Sans MS"/>
                <a:cs typeface="Comic Sans MS"/>
              </a:rPr>
              <a:t>BalloonPop.sb2</a:t>
            </a:r>
            <a:r>
              <a:rPr lang="nl-NL" dirty="0" smtClean="0">
                <a:latin typeface="Comic Sans MS"/>
                <a:cs typeface="Comic Sans MS"/>
              </a:rPr>
              <a:t>’ openen.</a:t>
            </a:r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234" r="-18234"/>
          <a:stretch/>
        </p:blipFill>
        <p:spPr>
          <a:xfrm>
            <a:off x="3124199" y="1593043"/>
            <a:ext cx="6373355" cy="35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Balloon Pop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Balloon Pop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763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gaan een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laten bewegen met de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Kies een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uit of maak er zelf een, waarmee we de ballonnen kunnen laten knappen. 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Hiernaast hebben we zelf een kleine cirkel gemaakt.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Zorg dat je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kunt besturen met de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als we op de groene vlag klikken.</a:t>
            </a: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570" y="4190356"/>
            <a:ext cx="202432" cy="228836"/>
          </a:xfrm>
          <a:prstGeom prst="rect">
            <a:avLst/>
          </a:prstGeom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4561" r="-24561"/>
          <a:stretch/>
        </p:blipFill>
        <p:spPr>
          <a:xfrm>
            <a:off x="3480916" y="1475325"/>
            <a:ext cx="6453894" cy="3549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579" y="4565650"/>
            <a:ext cx="433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Balloon Pop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Balloon Pop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057" y="1390952"/>
            <a:ext cx="376358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Voeg een ballon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toe.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Zorg dat de ballon naar boven zweeft als we op de groene vlag klikken. Kijk of dit werkt.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Probeer de stijgsnelheid van het ballonnetje eens wat willekeuriger te maken.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Helemaal naar boven is de ballon weg. Probeer de startpositie van de ballon aan te passen zodat deze onder aan het scherm begint op een willekeurige horizontale positie.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0" y="1598458"/>
            <a:ext cx="3035300" cy="147320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3212577"/>
            <a:ext cx="4152900" cy="138430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909" y="4954974"/>
            <a:ext cx="4406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Balloon Pop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Balloon Pop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057" y="1390952"/>
            <a:ext cx="3587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hebben meer ballonnen nodig!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De volgende aanpassing laat 100</a:t>
            </a:r>
          </a:p>
          <a:p>
            <a:r>
              <a:rPr lang="nl-NL" dirty="0" smtClean="0">
                <a:latin typeface="Comic Sans MS"/>
                <a:cs typeface="Comic Sans MS"/>
              </a:rPr>
              <a:t>Ballonnen verschijnen. 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Dat ziet er geinig uit!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352427" y="4433640"/>
            <a:ext cx="3763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Als de rode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de ballon raakt moet hij verdwijnen met een plop geluidje.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43" y="1390952"/>
            <a:ext cx="4855219" cy="2952498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43" y="4433640"/>
            <a:ext cx="2771916" cy="17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5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Balloon Pop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Balloon Pop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057" y="1390952"/>
            <a:ext cx="358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Laat de ballonnen die gemist zijn boven verdwijnen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408057" y="4198700"/>
            <a:ext cx="376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Voor een beetje variatie voeg het volgende code blok toe. </a:t>
            </a:r>
          </a:p>
          <a:p>
            <a:r>
              <a:rPr lang="nl-NL" dirty="0" smtClean="0">
                <a:latin typeface="Comic Sans MS"/>
                <a:cs typeface="Comic Sans MS"/>
              </a:rPr>
              <a:t>De ballonnen zullen nu van kleur en van grootte </a:t>
            </a:r>
            <a:r>
              <a:rPr lang="nl-NL" dirty="0">
                <a:latin typeface="Comic Sans MS"/>
                <a:cs typeface="Comic Sans MS"/>
              </a:rPr>
              <a:t>v</a:t>
            </a:r>
            <a:r>
              <a:rPr lang="nl-NL" dirty="0" smtClean="0">
                <a:latin typeface="Comic Sans MS"/>
                <a:cs typeface="Comic Sans MS"/>
              </a:rPr>
              <a:t>eranderen!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09" y="1390952"/>
            <a:ext cx="3180237" cy="262305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109" y="4198700"/>
            <a:ext cx="4457700" cy="1358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36" y="2197155"/>
            <a:ext cx="3088184" cy="17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Balloon Pop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Balloon Pop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057" y="1390952"/>
            <a:ext cx="3763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Punten tellen!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Maak een data element aan met de naam Score. 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Deze zal ook in je scherm verschijnen, met het codeblokje zet je de score op 0.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98" y="1277266"/>
            <a:ext cx="4334204" cy="3371048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0" y="3724719"/>
            <a:ext cx="508764" cy="640242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40" y="3724719"/>
            <a:ext cx="564390" cy="69648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727" y="3699561"/>
            <a:ext cx="605513" cy="715082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520338" y="4407795"/>
            <a:ext cx="79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 Punt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1708356" y="4397096"/>
            <a:ext cx="109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 Punten</a:t>
            </a:r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70" y="4766428"/>
            <a:ext cx="2438400" cy="1498600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4426356" y="4980911"/>
            <a:ext cx="3672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Het spel is bijna klaar !</a:t>
            </a:r>
          </a:p>
          <a:p>
            <a:endParaRPr lang="nl-NL" dirty="0"/>
          </a:p>
          <a:p>
            <a:r>
              <a:rPr lang="nl-NL" dirty="0" smtClean="0"/>
              <a:t>Nu de punten </a:t>
            </a:r>
            <a:r>
              <a:rPr lang="nl-NL" smtClean="0"/>
              <a:t>telling implementeren.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093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Balloon Pop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Balloon Pop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6" y="1533730"/>
            <a:ext cx="1016000" cy="1790700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1577370" y="1546476"/>
            <a:ext cx="469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Nu nog een mooie achtergrond instellen.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1894153"/>
            <a:ext cx="279400" cy="266700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1577370" y="2245014"/>
            <a:ext cx="156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Keuze genoeg!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462" y="2429080"/>
            <a:ext cx="3794338" cy="2899738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456198" y="3945276"/>
            <a:ext cx="402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Het spel is af of niet ?</a:t>
            </a:r>
          </a:p>
          <a:p>
            <a:endParaRPr lang="nl-NL" dirty="0"/>
          </a:p>
          <a:p>
            <a:r>
              <a:rPr lang="nl-NL" dirty="0" smtClean="0"/>
              <a:t>Bedenk wat je nog kan toevoegen</a:t>
            </a:r>
          </a:p>
          <a:p>
            <a:r>
              <a:rPr lang="nl-NL" dirty="0" smtClean="0"/>
              <a:t>Om het spel leuker / moeilijker te maken</a:t>
            </a:r>
          </a:p>
          <a:p>
            <a:endParaRPr lang="nl-NL" dirty="0" smtClean="0"/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Kleinere ballonnen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Stijgsnelheid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Ballonnen ook opzij laten bewegen</a:t>
            </a:r>
            <a:endParaRPr lang="nl-NL" dirty="0"/>
          </a:p>
          <a:p>
            <a:pPr marL="285750" indent="-285750">
              <a:buFont typeface="Arial"/>
              <a:buChar char="•"/>
            </a:pPr>
            <a:endParaRPr lang="nl-NL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231" y="5259726"/>
            <a:ext cx="574217" cy="10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368</Words>
  <Application>Microsoft Macintosh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Programmeren Balloon Pop</vt:lpstr>
      <vt:lpstr>BalloonPop </vt:lpstr>
      <vt:lpstr>Balloon Pop </vt:lpstr>
      <vt:lpstr>Balloon Pop </vt:lpstr>
      <vt:lpstr>Balloon Pop </vt:lpstr>
      <vt:lpstr>Balloon Pop </vt:lpstr>
      <vt:lpstr>Balloon Pop </vt:lpstr>
      <vt:lpstr>Balloon Pop 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Gijs Sijpesteijn</cp:lastModifiedBy>
  <cp:revision>98</cp:revision>
  <dcterms:created xsi:type="dcterms:W3CDTF">2012-11-17T11:43:16Z</dcterms:created>
  <dcterms:modified xsi:type="dcterms:W3CDTF">2015-09-13T14:04:50Z</dcterms:modified>
  <cp:category/>
</cp:coreProperties>
</file>