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78" r:id="rId5"/>
    <p:sldId id="279" r:id="rId6"/>
    <p:sldId id="285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8B9"/>
    <a:srgbClr val="1E91DE"/>
    <a:srgbClr val="501189"/>
    <a:srgbClr val="3750CE"/>
    <a:srgbClr val="B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9" autoAdjust="0"/>
  </p:normalViewPr>
  <p:slideViewPr>
    <p:cSldViewPr snapToGrid="0" snapToObjects="1">
      <p:cViewPr varScale="1">
        <p:scale>
          <a:sx n="102" d="100"/>
          <a:sy n="102" d="100"/>
        </p:scale>
        <p:origin x="-2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Programmeren</a:t>
            </a:r>
            <a:br>
              <a:rPr lang="nl-NL" dirty="0"/>
            </a:br>
            <a:r>
              <a:rPr lang="nl-NL" dirty="0"/>
              <a:t>Balloon Pop</a:t>
            </a:r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BalloonPop</a:t>
            </a:r>
            <a:r>
              <a:rPr lang="en-US" dirty="0">
                <a:latin typeface="Comic Sans MS"/>
                <a:cs typeface="Comic Sans M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3417398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Nu je de basis van scratch en de </a:t>
            </a:r>
            <a:r>
              <a:rPr lang="nl-NL" dirty="0" err="1">
                <a:latin typeface="Comic Sans MS"/>
                <a:cs typeface="Comic Sans MS"/>
              </a:rPr>
              <a:t>leap</a:t>
            </a:r>
            <a:r>
              <a:rPr lang="nl-NL" dirty="0">
                <a:latin typeface="Comic Sans MS"/>
                <a:cs typeface="Comic Sans MS"/>
              </a:rPr>
              <a:t> motion kent, kunnen we een spelletje maken.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Het is de bedoeling om met een rode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alleen de blauwe ballonnen te laten knappen. Een blauwe ballon levert 1 punt op, een andere kleur 2 strafpunten.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Hiervoor moet je het project ‘</a:t>
            </a:r>
            <a:r>
              <a:rPr lang="nl-NL" dirty="0" err="1">
                <a:latin typeface="Comic Sans MS"/>
                <a:cs typeface="Comic Sans MS"/>
              </a:rPr>
              <a:t>BalloonPop.sbx</a:t>
            </a:r>
            <a:r>
              <a:rPr lang="nl-NL" dirty="0">
                <a:latin typeface="Comic Sans MS"/>
                <a:cs typeface="Comic Sans MS"/>
              </a:rPr>
              <a:t>’ openen.</a:t>
            </a:r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234" r="-18234"/>
          <a:stretch/>
        </p:blipFill>
        <p:spPr>
          <a:xfrm>
            <a:off x="3124199" y="1593043"/>
            <a:ext cx="6373355" cy="35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>
                <a:latin typeface="Comic Sans MS"/>
                <a:cs typeface="Comic Sans MS"/>
              </a:rPr>
              <a:t>Balloon Pop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Balloon Pop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763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We gaan een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laten bewegen met de </a:t>
            </a:r>
            <a:r>
              <a:rPr lang="nl-NL" dirty="0" err="1">
                <a:latin typeface="Comic Sans MS"/>
                <a:cs typeface="Comic Sans MS"/>
              </a:rPr>
              <a:t>leap</a:t>
            </a:r>
            <a:r>
              <a:rPr lang="nl-NL" dirty="0">
                <a:latin typeface="Comic Sans MS"/>
                <a:cs typeface="Comic Sans MS"/>
              </a:rPr>
              <a:t> motion.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Kies een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uit of maak er zelf een, waarmee we de ballonnen kunnen laten knappen. 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Hiernaast hebben we zelf een kleine cirkel gemaakt.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Zorg dat je 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kunt besturen met de </a:t>
            </a:r>
            <a:r>
              <a:rPr lang="nl-NL" dirty="0" err="1">
                <a:latin typeface="Comic Sans MS"/>
                <a:cs typeface="Comic Sans MS"/>
              </a:rPr>
              <a:t>leap</a:t>
            </a:r>
            <a:r>
              <a:rPr lang="nl-NL" dirty="0">
                <a:latin typeface="Comic Sans MS"/>
                <a:cs typeface="Comic Sans MS"/>
              </a:rPr>
              <a:t> als we op de groene vlag klikken.</a:t>
            </a: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54" y="4161049"/>
            <a:ext cx="202432" cy="228836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84C946-6D95-4A32-8197-BFE7E21B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74" y="1514549"/>
            <a:ext cx="2948354" cy="3623750"/>
          </a:xfrm>
          <a:prstGeom prst="rect">
            <a:avLst/>
          </a:prstGeom>
        </p:spPr>
      </p:pic>
      <p:pic>
        <p:nvPicPr>
          <p:cNvPr id="9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41AE23-D4C7-4843-A110-AC0E779B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20691" y="4753401"/>
            <a:ext cx="3579936" cy="12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>
                <a:latin typeface="Comic Sans MS"/>
                <a:cs typeface="Comic Sans MS"/>
              </a:rPr>
              <a:t>Balloon Pop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Balloon Pop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057" y="1390952"/>
            <a:ext cx="3763582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Voeg een ballon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toe.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Zorg dat de ballon naar boven zweeft als we op de groene vlag klikken. Kijk of dit werkt.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Probeer de stijgsnelheid van het ballonnetje eens wat willekeuriger te maken.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</a:rPr>
              <a:t>Helemaal naar boven blijft de ballon steken. Dit gaan we later aanpassen.</a:t>
            </a:r>
            <a:endParaRPr lang="nl-NL" dirty="0"/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3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251E52FF-4089-4066-A7BB-34A0C702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46" y="1472797"/>
            <a:ext cx="2743200" cy="1313793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7B9ADD-41C6-4781-94FC-6D065EEF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46" y="3112121"/>
            <a:ext cx="3954584" cy="15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>
                <a:latin typeface="Comic Sans MS"/>
                <a:cs typeface="Comic Sans MS"/>
              </a:rPr>
              <a:t>Balloon Pop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Balloon Pop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442" y="1420261"/>
            <a:ext cx="405636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NL" dirty="0">
                <a:latin typeface="Comic Sans MS"/>
              </a:rPr>
              <a:t>We hebben meer ballonnen nodig!</a:t>
            </a:r>
            <a:endParaRPr lang="en-US" dirty="0"/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</a:rPr>
              <a:t>We gaan de startpositie van de ballonnen aan passen zodat deze onder aan het scherm beginnen op een willekeurige horizontale positie.</a:t>
            </a:r>
            <a:endParaRPr lang="nl-NL" dirty="0"/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De volgende aanpassing laat 100</a:t>
            </a:r>
          </a:p>
          <a:p>
            <a:r>
              <a:rPr lang="nl-NL" dirty="0">
                <a:latin typeface="Comic Sans MS"/>
                <a:cs typeface="Comic Sans MS"/>
              </a:rPr>
              <a:t>ballonnen verschijnen. 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Dat ziet er geinig uit!</a:t>
            </a: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3" name="Picture 5" descr="A picture containing sky, screenshot, monitor&#10;&#10;Description generated with very high confidence">
            <a:extLst>
              <a:ext uri="{FF2B5EF4-FFF2-40B4-BE49-F238E27FC236}">
                <a16:creationId xmlns:a16="http://schemas.microsoft.com/office/drawing/2014/main" id="{B0979162-3099-427B-BFB5-32479887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15" y="2047381"/>
            <a:ext cx="4364892" cy="506546"/>
          </a:xfrm>
          <a:prstGeom prst="rect">
            <a:avLst/>
          </a:prstGeom>
        </p:spPr>
      </p:pic>
      <p:pic>
        <p:nvPicPr>
          <p:cNvPr id="10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EF2DA2-BE35-4D49-ABB3-9BDF2C517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016" y="3027190"/>
            <a:ext cx="4364891" cy="307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5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>
                <a:latin typeface="Comic Sans MS"/>
                <a:cs typeface="Comic Sans MS"/>
              </a:rPr>
              <a:t>Balloon Pop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Balloon Pop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749" y="1234644"/>
            <a:ext cx="381213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Als de rode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de ballon raakt moet hij </a:t>
            </a:r>
            <a:endParaRPr lang="nl-NL" dirty="0">
              <a:latin typeface="Comic Sans MS"/>
              <a:cs typeface="Calibri"/>
            </a:endParaRPr>
          </a:p>
          <a:p>
            <a:r>
              <a:rPr lang="nl-NL" dirty="0">
                <a:latin typeface="Comic Sans MS"/>
                <a:cs typeface="Comic Sans MS"/>
              </a:rPr>
              <a:t>verdwijnen met een plop geluidje.</a:t>
            </a:r>
            <a:endParaRPr lang="nl-NL" dirty="0">
              <a:cs typeface="Calibri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352427" y="4433640"/>
            <a:ext cx="376358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E14738-3800-4825-9E59-7D251BE7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58" y="1615419"/>
            <a:ext cx="3524738" cy="2005467"/>
          </a:xfrm>
          <a:prstGeom prst="rect">
            <a:avLst/>
          </a:prstGeom>
        </p:spPr>
      </p:pic>
      <p:pic>
        <p:nvPicPr>
          <p:cNvPr id="15" name="Afbeelding 5">
            <a:extLst>
              <a:ext uri="{FF2B5EF4-FFF2-40B4-BE49-F238E27FC236}">
                <a16:creationId xmlns:a16="http://schemas.microsoft.com/office/drawing/2014/main" id="{2F5A7C43-B914-4EC3-9897-A519A37E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09" y="4618775"/>
            <a:ext cx="3666393" cy="1124439"/>
          </a:xfrm>
          <a:prstGeom prst="rect">
            <a:avLst/>
          </a:prstGeom>
        </p:spPr>
      </p:pic>
      <p:pic>
        <p:nvPicPr>
          <p:cNvPr id="17" name="Afbeelding 8" descr="A picture containing balloon, aircraft&#10;&#10;Description generated with high confidence">
            <a:extLst>
              <a:ext uri="{FF2B5EF4-FFF2-40B4-BE49-F238E27FC236}">
                <a16:creationId xmlns:a16="http://schemas.microsoft.com/office/drawing/2014/main" id="{50AF005D-9D20-45FF-979D-878700D13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74" y="2695386"/>
            <a:ext cx="3088184" cy="17384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2AF35-E8EF-4F66-BB70-FB3D0F4AE09B}"/>
              </a:ext>
            </a:extLst>
          </p:cNvPr>
          <p:cNvSpPr txBox="1"/>
          <p:nvPr/>
        </p:nvSpPr>
        <p:spPr>
          <a:xfrm>
            <a:off x="435708" y="4577862"/>
            <a:ext cx="3534507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latin typeface="Comic Sans MS"/>
              </a:rPr>
              <a:t>Voor een beetje variatie, voeg het volgende code blok toe bij aan het maken van een kloon. </a:t>
            </a:r>
            <a:endParaRPr lang="en-US" dirty="0">
              <a:latin typeface="Comic Sans MS"/>
              <a:cs typeface="Calibri"/>
            </a:endParaRPr>
          </a:p>
          <a:p>
            <a:r>
              <a:rPr lang="nl-NL" dirty="0">
                <a:latin typeface="Comic Sans MS"/>
              </a:rPr>
              <a:t>De ballonnen zullen nu van kleur en van grootte veranderen!</a:t>
            </a:r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8866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>
                <a:latin typeface="Comic Sans MS"/>
                <a:cs typeface="Comic Sans MS"/>
              </a:rPr>
              <a:t>Balloon Pop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Balloon Pop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672" y="1527721"/>
            <a:ext cx="3587446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Laat de ballonnen die gemist zijn boven verdwijnen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</a:endParaRPr>
          </a:p>
          <a:p>
            <a:endParaRPr lang="nl-NL" dirty="0">
              <a:latin typeface="Comic Sans MS"/>
            </a:endParaRPr>
          </a:p>
          <a:p>
            <a:endParaRPr lang="nl-NL" dirty="0">
              <a:latin typeface="Comic Sans MS"/>
            </a:endParaRPr>
          </a:p>
          <a:p>
            <a:r>
              <a:rPr lang="nl-NL" dirty="0">
                <a:latin typeface="Comic Sans MS"/>
              </a:rPr>
              <a:t>Het spel is bijna klaar !</a:t>
            </a:r>
            <a:endParaRPr lang="en-US" dirty="0">
              <a:latin typeface="Comic Sans MS"/>
            </a:endParaRPr>
          </a:p>
          <a:p>
            <a:endParaRPr lang="nl-NL" dirty="0">
              <a:latin typeface="Comic Sans MS"/>
            </a:endParaRPr>
          </a:p>
          <a:p>
            <a:r>
              <a:rPr lang="nl-NL" dirty="0">
                <a:latin typeface="Comic Sans MS"/>
              </a:rPr>
              <a:t>Nu de punten telling implementeren.</a:t>
            </a:r>
            <a:endParaRPr lang="nl-NL" dirty="0"/>
          </a:p>
          <a:p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408057" y="4198700"/>
            <a:ext cx="376358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3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C19D1E-6854-47B3-A304-0CD11703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5" y="1592998"/>
            <a:ext cx="3710353" cy="3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>
                <a:latin typeface="Comic Sans MS"/>
                <a:cs typeface="Comic Sans MS"/>
              </a:rPr>
              <a:t>Balloon Pop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Balloon Pop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057" y="1390952"/>
            <a:ext cx="376358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Maak een variabele aan met de naam Score. 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Deze zal ook in je scherm verschijnen, met het codeblokje zet je de score op 0.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40" y="3724719"/>
            <a:ext cx="508764" cy="640242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40" y="3724719"/>
            <a:ext cx="564390" cy="69648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727" y="3699561"/>
            <a:ext cx="605513" cy="715082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520338" y="4407795"/>
            <a:ext cx="79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Punt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1708356" y="4397096"/>
            <a:ext cx="109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-2 Punten</a:t>
            </a:r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70" y="4766428"/>
            <a:ext cx="2438400" cy="1498600"/>
          </a:xfrm>
          <a:prstGeom prst="rect">
            <a:avLst/>
          </a:prstGeom>
        </p:spPr>
      </p:pic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5337FB-FEB4-47B2-BA22-84F95A0BA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977" y="1293446"/>
            <a:ext cx="1743122" cy="3020647"/>
          </a:xfrm>
          <a:prstGeom prst="rect">
            <a:avLst/>
          </a:prstGeom>
        </p:spPr>
      </p:pic>
      <p:pic>
        <p:nvPicPr>
          <p:cNvPr id="9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3D482338-DBE6-48AD-B872-5F960C245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0939" y="2369574"/>
            <a:ext cx="2743200" cy="1024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E9F277-245E-4F0E-8D67-8A7D7E22169A}"/>
              </a:ext>
            </a:extLst>
          </p:cNvPr>
          <p:cNvSpPr txBox="1"/>
          <p:nvPr/>
        </p:nvSpPr>
        <p:spPr>
          <a:xfrm>
            <a:off x="3800231" y="4656015"/>
            <a:ext cx="45720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latin typeface="Comic Sans MS"/>
                <a:cs typeface="Segoe UI"/>
              </a:rPr>
              <a:t>Nu nog punten tellen</a:t>
            </a:r>
            <a:r>
              <a:rPr lang="nl-NL" dirty="0">
                <a:latin typeface="Comic Sans MS"/>
              </a:rPr>
              <a:t>!</a:t>
            </a:r>
            <a:endParaRPr lang="en-US" dirty="0"/>
          </a:p>
          <a:p>
            <a:endParaRPr lang="nl-NL" dirty="0">
              <a:latin typeface="Comic Sans MS"/>
              <a:cs typeface="Segoe UI"/>
            </a:endParaRPr>
          </a:p>
          <a:p>
            <a:r>
              <a:rPr lang="nl-NL" dirty="0">
                <a:latin typeface="Comic Sans MS"/>
                <a:cs typeface="Segoe UI"/>
              </a:rPr>
              <a:t>Een blauwe ballon raken levert 1 punt op, een andere kleur 2 strafpunten.</a:t>
            </a:r>
            <a:endParaRPr lang="en-US" dirty="0">
              <a:latin typeface="Comic Sans MS"/>
              <a:cs typeface="Segoe UI"/>
            </a:endParaRPr>
          </a:p>
          <a:p>
            <a:endParaRPr lang="en-US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093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>
                <a:latin typeface="Comic Sans MS"/>
                <a:cs typeface="Comic Sans MS"/>
              </a:rPr>
              <a:t>Balloon Pop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Balloon Pop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210" y="1895192"/>
            <a:ext cx="1016000" cy="179070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111986" y="1409707"/>
            <a:ext cx="469643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Je kunt nog een mooie achtergrond instellen.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894153"/>
            <a:ext cx="279400" cy="26670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160832" y="2225476"/>
            <a:ext cx="168507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nl-NL" dirty="0">
                <a:latin typeface="Comic Sans MS"/>
              </a:rPr>
              <a:t>Keuze genoeg!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002" y="1413079"/>
            <a:ext cx="3413338" cy="2596892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319428" y="3769430"/>
            <a:ext cx="4594528" cy="25853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nl-NL" dirty="0">
                <a:latin typeface="Comic Sans MS"/>
              </a:rPr>
              <a:t>Het spel is af of niet ?</a:t>
            </a:r>
          </a:p>
          <a:p>
            <a:endParaRPr lang="nl-NL" dirty="0">
              <a:latin typeface="Comic Sans MS"/>
            </a:endParaRPr>
          </a:p>
          <a:p>
            <a:r>
              <a:rPr lang="nl-NL" dirty="0">
                <a:latin typeface="Comic Sans MS"/>
              </a:rPr>
              <a:t>Bedenk wat je nog kan toevoegen</a:t>
            </a:r>
          </a:p>
          <a:p>
            <a:r>
              <a:rPr lang="nl-NL" dirty="0">
                <a:latin typeface="Comic Sans MS"/>
              </a:rPr>
              <a:t>Om het spel leuker / moeilijker te maken</a:t>
            </a:r>
          </a:p>
          <a:p>
            <a:endParaRPr lang="nl-NL" dirty="0"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>
                <a:latin typeface="Comic Sans MS"/>
              </a:rPr>
              <a:t>Kleinere ballonnen</a:t>
            </a:r>
          </a:p>
          <a:p>
            <a:pPr marL="285750" indent="-285750">
              <a:buFont typeface="Arial"/>
              <a:buChar char="•"/>
            </a:pPr>
            <a:r>
              <a:rPr lang="nl-NL" dirty="0">
                <a:latin typeface="Comic Sans MS"/>
              </a:rPr>
              <a:t>Stijgsnelheid</a:t>
            </a:r>
          </a:p>
          <a:p>
            <a:pPr marL="285750" indent="-285750">
              <a:buFont typeface="Arial"/>
              <a:buChar char="•"/>
            </a:pPr>
            <a:r>
              <a:rPr lang="nl-NL" dirty="0">
                <a:latin typeface="Comic Sans MS"/>
              </a:rPr>
              <a:t>Ballonnen ook opzij laten bewegen</a:t>
            </a:r>
          </a:p>
          <a:p>
            <a:pPr marL="285750" indent="-285750">
              <a:buFont typeface="Arial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616" y="5054570"/>
            <a:ext cx="574217" cy="10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368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Programmeren Balloon Pop</vt:lpstr>
      <vt:lpstr>BalloonPop </vt:lpstr>
      <vt:lpstr>Balloon Pop </vt:lpstr>
      <vt:lpstr>Balloon Pop </vt:lpstr>
      <vt:lpstr>Balloon Pop </vt:lpstr>
      <vt:lpstr>Balloon Pop </vt:lpstr>
      <vt:lpstr>Balloon Pop </vt:lpstr>
      <vt:lpstr>Balloon Pop </vt:lpstr>
      <vt:lpstr>Balloon Pop </vt:lpstr>
    </vt:vector>
  </TitlesOfParts>
  <Manager/>
  <Company>www.devoxx4kids.com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Gijs Sijpesteijn</cp:lastModifiedBy>
  <cp:revision>194</cp:revision>
  <dcterms:created xsi:type="dcterms:W3CDTF">2012-11-17T11:43:16Z</dcterms:created>
  <dcterms:modified xsi:type="dcterms:W3CDTF">2018-04-12T21:51:00Z</dcterms:modified>
  <cp:category/>
</cp:coreProperties>
</file>