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9890-EEB6-47FE-81E8-655C216B3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AE925-6AA4-4B67-AEB5-A933CDB4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3444-7A18-499F-97FD-61C2052C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72FD-0E2A-4684-9904-19567AC0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C9F2-BF05-4716-A03C-AEFBD510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25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EE48-4808-4C38-A078-479DDDA9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8C0C1-D1F8-4027-A320-BB7E53E3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E7580-3C54-4B7D-93E9-6E020C73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1D9F-9B62-4A03-A234-F184A82A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8247-FE81-4B3E-82C7-481BF4D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17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AC842-856E-4728-93D0-7BFF0D2FB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2579-8345-4F5D-AA04-067FBAB5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A8C4-B149-429C-B4C7-A668CAA2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3704-56E1-4163-A30B-699C7F7E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6873-7045-4509-89D1-8E7B8AE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02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0494-CD9C-4D53-8BA4-5A5B754B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EFAA-DE25-4F04-9C94-7124CB3F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345-BF6E-4427-B273-0619114A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4925-BB20-49D5-8D5D-6F4F43D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2C39-5BBF-4BCB-B6F7-6931E80B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6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1675-F112-4C62-85CE-33A8F201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055E4-E887-4990-ABCE-BA013C81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6B16-FC12-412B-89AC-548206D9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ED6AF-51DD-40B6-8D2A-7ACA9224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25FF-2DD2-4FE3-B3E5-F10625B8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51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6B39-770F-492B-87DF-D5875B25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A444-DF3A-49D7-9192-AC38FB0F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BEB4-8B4B-4165-B379-E6D04705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5DEB-EF3B-4DA3-A299-DD69A20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F0BDD-A38F-4393-A346-2C56DFF7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9F68-0E17-48C0-A600-C42A449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77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14A1-F747-4D41-81EC-92B5B0A8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D811-C9DF-4BD4-9295-DC199414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B023-8982-4802-84C3-92F603F74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32FFA-7A00-489C-8F73-2AF9187AD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38EB-C790-415D-ABD9-B6EDA1127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F9A6-1699-4D35-8EF5-79C1D712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C27E5-2D73-483A-9D39-05A4C1D4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37492-9A09-4F6D-ABC2-6124750B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7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CF6E-865F-4F7D-BB69-95CA6B95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6156A-4C36-49CA-B7F0-F9F39A74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D6AF-DCE0-4BA4-8118-7417ACC6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3AA79-741B-4D50-BAEF-2C39B5C5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927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E7F40-FE32-4FDF-8E6D-475FCF83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F3616-B449-4044-B966-004983C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52940-372C-4AC1-81A1-A4C1BF52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93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CD0-0D33-4557-9560-089736AF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0DE7-FDCC-40BE-8477-7A11A7C6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0658A-C5E6-4A0C-9A76-69F1ADEFF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3B64C-1340-4D73-9557-F89798A1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D9B9-F482-45BE-8171-6677816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922B-68E7-4B74-8B74-DC803671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5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A97-AD34-4B41-BBB3-19C90170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A591A-D6CB-4E82-BDB5-27F4016EB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4837B-48C0-4965-B5C1-BEA0F907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B61A-ACBE-4DCF-8715-7144A0C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12A8-6956-4C70-A15F-7CD51BA8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8D22-20C3-4D71-82C7-C8520C08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58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C04A6-460E-4920-B712-AC55A200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7A36-7729-4607-9DF3-0CF3750D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918B-840E-4B02-86C3-E0C882F9A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26-4-2020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2446-D77A-4119-9BE0-BC135D13E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F73D-505E-400C-9C38-65026E85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8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RxJS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Conditional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CombineLatest</a:t>
            </a:r>
            <a:endParaRPr lang="en-US" dirty="0"/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 err="1"/>
              <a:t>WithLatestFrom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77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Creational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 dirty="0"/>
              <a:t>Of</a:t>
            </a:r>
          </a:p>
          <a:p>
            <a:pPr lvl="1"/>
            <a:r>
              <a:rPr lang="en-US" dirty="0"/>
              <a:t>Timer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76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Filtering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DebounceTime</a:t>
            </a:r>
            <a:endParaRPr lang="en-US" dirty="0"/>
          </a:p>
          <a:p>
            <a:pPr lvl="1"/>
            <a:r>
              <a:rPr lang="en-US" dirty="0" err="1"/>
              <a:t>DistinctUntillChanged</a:t>
            </a:r>
            <a:endParaRPr lang="en-US" dirty="0"/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Take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44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18CE-09B0-47B1-9501-8F70F2B4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Reactive programming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Pitfalls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Leemput</a:t>
            </a:r>
          </a:p>
          <a:p>
            <a:endParaRPr lang="en-US" dirty="0"/>
          </a:p>
          <a:p>
            <a:r>
              <a:rPr lang="en-US" dirty="0"/>
              <a:t>Currently working on: Vibes 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Wikipedia:</a:t>
            </a:r>
            <a:br>
              <a:rPr lang="en-US" b="1" dirty="0"/>
            </a:br>
            <a:r>
              <a:rPr lang="en-US" i="1" dirty="0"/>
              <a:t>“In computing, reactive programming is a declarative programming paradigm concerned with </a:t>
            </a:r>
            <a:r>
              <a:rPr lang="en-US" b="1" i="1" dirty="0"/>
              <a:t>data streams </a:t>
            </a:r>
            <a:r>
              <a:rPr lang="en-US" i="1" dirty="0"/>
              <a:t>and the </a:t>
            </a:r>
            <a:r>
              <a:rPr lang="en-US" b="1" i="1" dirty="0"/>
              <a:t>propagation of change</a:t>
            </a:r>
            <a:r>
              <a:rPr lang="en-US" i="1" dirty="0"/>
              <a:t>.”</a:t>
            </a:r>
          </a:p>
          <a:p>
            <a:endParaRPr lang="en-US" i="1" dirty="0"/>
          </a:p>
          <a:p>
            <a:r>
              <a:rPr lang="en-US" dirty="0"/>
              <a:t>Key aspects:</a:t>
            </a:r>
          </a:p>
          <a:p>
            <a:pPr lvl="1"/>
            <a:r>
              <a:rPr lang="en-US" dirty="0"/>
              <a:t>Declarative (what) instead of imperative (how)</a:t>
            </a:r>
          </a:p>
          <a:p>
            <a:pPr lvl="1"/>
            <a:r>
              <a:rPr lang="en-US" dirty="0"/>
              <a:t>Asynchronous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7982-D953-4479-939F-4B5E07B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FE69-FC15-4BB7-B3D0-353524FA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(</a:t>
            </a:r>
            <a:r>
              <a:rPr lang="en-US" dirty="0" err="1"/>
              <a:t>RxJS</a:t>
            </a:r>
            <a:r>
              <a:rPr lang="en-US" dirty="0"/>
              <a:t>)</a:t>
            </a:r>
          </a:p>
          <a:p>
            <a:r>
              <a:rPr lang="en-US" dirty="0"/>
              <a:t>Kafka Streams (reactive </a:t>
            </a:r>
            <a:r>
              <a:rPr lang="en-US" dirty="0" err="1"/>
              <a:t>api’s</a:t>
            </a:r>
            <a:r>
              <a:rPr lang="en-US" dirty="0"/>
              <a:t>)</a:t>
            </a:r>
          </a:p>
          <a:p>
            <a:r>
              <a:rPr lang="nl-NL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6097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5484-387B-4E42-985E-421C46AC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</a:t>
            </a:r>
          </a:p>
          <a:p>
            <a:pPr lvl="1"/>
            <a:r>
              <a:rPr lang="en-US" dirty="0"/>
              <a:t>Observables</a:t>
            </a:r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Operators</a:t>
            </a:r>
            <a:endParaRPr lang="nl-NL" dirty="0"/>
          </a:p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skip:</a:t>
            </a:r>
          </a:p>
          <a:p>
            <a:pPr lvl="1"/>
            <a:r>
              <a:rPr lang="nl-NL" dirty="0" err="1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Observables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“Lazy stream of data.”</a:t>
            </a:r>
          </a:p>
          <a:p>
            <a:pPr lvl="1"/>
            <a:r>
              <a:rPr lang="en-US" dirty="0"/>
              <a:t>Lazy because it won’t do anything until you subscribe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Both synchronous as asynchronous</a:t>
            </a:r>
          </a:p>
          <a:p>
            <a:pPr lvl="1"/>
            <a:r>
              <a:rPr lang="en-US" dirty="0"/>
              <a:t>Can be HOT or COLD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7AFAD8-CC7C-4886-88B6-F97B568F9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60494"/>
              </p:ext>
            </p:extLst>
          </p:nvPr>
        </p:nvGraphicFramePr>
        <p:xfrm>
          <a:off x="1064211" y="4278524"/>
          <a:ext cx="100635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526">
                  <a:extLst>
                    <a:ext uri="{9D8B030D-6E8A-4147-A177-3AD203B41FA5}">
                      <a16:colId xmlns:a16="http://schemas.microsoft.com/office/drawing/2014/main" val="1327503149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1109534318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251987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9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Promise(JS) / Task(C#)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Observable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84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  <a:p>
            <a:pPr lvl="1"/>
            <a:r>
              <a:rPr lang="en-US" dirty="0"/>
              <a:t>“Special observables used for multicasting”</a:t>
            </a:r>
          </a:p>
          <a:p>
            <a:pPr lvl="1"/>
            <a:r>
              <a:rPr lang="en-US" dirty="0"/>
              <a:t>Several types:</a:t>
            </a:r>
          </a:p>
          <a:p>
            <a:pPr lvl="2"/>
            <a:r>
              <a:rPr lang="en-US" dirty="0"/>
              <a:t>Subject</a:t>
            </a:r>
          </a:p>
          <a:p>
            <a:pPr lvl="2"/>
            <a:r>
              <a:rPr lang="en-US" dirty="0" err="1"/>
              <a:t>ReplaySubject</a:t>
            </a:r>
            <a:r>
              <a:rPr lang="en-US" dirty="0"/>
              <a:t> </a:t>
            </a:r>
            <a:r>
              <a:rPr lang="en-US" sz="1600" dirty="0"/>
              <a:t>(last N emitted values)</a:t>
            </a:r>
            <a:endParaRPr lang="en-US" dirty="0"/>
          </a:p>
          <a:p>
            <a:pPr lvl="2"/>
            <a:r>
              <a:rPr lang="en-US" dirty="0" err="1"/>
              <a:t>BehaviorSubject</a:t>
            </a:r>
            <a:r>
              <a:rPr lang="en-US" dirty="0"/>
              <a:t> </a:t>
            </a:r>
            <a:r>
              <a:rPr lang="en-US" sz="1600" dirty="0"/>
              <a:t>(last emitted value, with initial seed)</a:t>
            </a:r>
          </a:p>
          <a:p>
            <a:pPr lvl="2"/>
            <a:r>
              <a:rPr lang="en-US" dirty="0" err="1"/>
              <a:t>AsyncSubject</a:t>
            </a:r>
            <a:r>
              <a:rPr lang="en-US" sz="1600" dirty="0"/>
              <a:t> (emits last value on complete)</a:t>
            </a:r>
          </a:p>
        </p:txBody>
      </p:sp>
    </p:spTree>
    <p:extLst>
      <p:ext uri="{BB962C8B-B14F-4D97-AF65-F5344CB8AC3E}">
        <p14:creationId xmlns:p14="http://schemas.microsoft.com/office/powerpoint/2010/main" val="26610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operations on observables/streams:</a:t>
            </a:r>
          </a:p>
          <a:p>
            <a:pPr lvl="1"/>
            <a:r>
              <a:rPr lang="en-US" dirty="0"/>
              <a:t>Combinational</a:t>
            </a:r>
          </a:p>
          <a:p>
            <a:pPr lvl="1"/>
            <a:r>
              <a:rPr lang="en-US" dirty="0"/>
              <a:t>Creational ( like timer )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Transformational</a:t>
            </a:r>
          </a:p>
          <a:p>
            <a:pPr lvl="1"/>
            <a:r>
              <a:rPr lang="en-US" dirty="0"/>
              <a:t>Utilities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463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202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Reactive Programming</vt:lpstr>
      <vt:lpstr>Agenda</vt:lpstr>
      <vt:lpstr>Introduction</vt:lpstr>
      <vt:lpstr>Reactive programming</vt:lpstr>
      <vt:lpstr>Reactive programming</vt:lpstr>
      <vt:lpstr>RxJS</vt:lpstr>
      <vt:lpstr>RxJS - Observables</vt:lpstr>
      <vt:lpstr>RxJS - Subjects</vt:lpstr>
      <vt:lpstr>RxJS - Operators</vt:lpstr>
      <vt:lpstr>RxJS – Conditional operators</vt:lpstr>
      <vt:lpstr>RxJS – Creational operators</vt:lpstr>
      <vt:lpstr>RxJS – Filtering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19</cp:revision>
  <dcterms:created xsi:type="dcterms:W3CDTF">2020-04-22T12:53:07Z</dcterms:created>
  <dcterms:modified xsi:type="dcterms:W3CDTF">2020-04-26T07:54:18Z</dcterms:modified>
</cp:coreProperties>
</file>