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8" r:id="rId9"/>
    <p:sldId id="261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9890-EEB6-47FE-81E8-655C216B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E925-6AA4-4B67-AEB5-A933CDB4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3444-7A18-499F-97FD-61C2052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72FD-0E2A-4684-9904-19567AC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C9F2-BF05-4716-A03C-AEFBD510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25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E48-4808-4C38-A078-479DDDA9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C0C1-D1F8-4027-A320-BB7E53E3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7580-3C54-4B7D-93E9-6E020C7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1D9F-9B62-4A03-A234-F184A82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247-FE81-4B3E-82C7-481BF4D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1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AC842-856E-4728-93D0-7BFF0D2FB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2579-8345-4F5D-AA04-067FBAB5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A8C4-B149-429C-B4C7-A668CAA2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3704-56E1-4163-A30B-699C7F7E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873-7045-4509-89D1-8E7B8A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0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0494-CD9C-4D53-8BA4-5A5B754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EFAA-DE25-4F04-9C94-7124CB3F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345-BF6E-4427-B273-0619114A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4925-BB20-49D5-8D5D-6F4F43D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2C39-5BBF-4BCB-B6F7-6931E80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1675-F112-4C62-85CE-33A8F201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55E4-E887-4990-ABCE-BA013C81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6B16-FC12-412B-89AC-548206D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D6AF-51DD-40B6-8D2A-7ACA922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25FF-2DD2-4FE3-B3E5-F10625B8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5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6B39-770F-492B-87DF-D5875B25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A444-DF3A-49D7-9192-AC38FB0F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BEB4-8B4B-4165-B379-E6D04705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5DEB-EF3B-4DA3-A299-DD69A20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0BDD-A38F-4393-A346-2C56DFF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9F68-0E17-48C0-A600-C42A44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7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4A1-F747-4D41-81EC-92B5B0A8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D811-C9DF-4BD4-9295-DC19941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B023-8982-4802-84C3-92F603F7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32FFA-7A00-489C-8F73-2AF9187AD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38EB-C790-415D-ABD9-B6EDA1127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F9A6-1699-4D35-8EF5-79C1D71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C27E5-2D73-483A-9D39-05A4C1D4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37492-9A09-4F6D-ABC2-6124750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7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CF6E-865F-4F7D-BB69-95CA6B9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6156A-4C36-49CA-B7F0-F9F39A74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D6AF-DCE0-4BA4-8118-7417ACC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3AA79-741B-4D50-BAEF-2C39B5C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2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E7F40-FE32-4FDF-8E6D-475FCF8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3616-B449-4044-B966-004983C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2940-372C-4AC1-81A1-A4C1BF52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9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CD0-0D33-4557-9560-089736AF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0DE7-FDCC-40BE-8477-7A11A7C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658A-C5E6-4A0C-9A76-69F1ADEF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B64C-1340-4D73-9557-F89798A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D9B9-F482-45BE-8171-6677816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922B-68E7-4B74-8B74-DC80367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5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A97-AD34-4B41-BBB3-19C90170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591A-D6CB-4E82-BDB5-27F4016E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837B-48C0-4965-B5C1-BEA0F907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B61A-ACBE-4DCF-8715-7144A0C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12A8-6956-4C70-A15F-7CD51BA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D22-20C3-4D71-82C7-C8520C0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5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04A6-460E-4920-B712-AC55A200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7A36-7729-4607-9DF3-0CF3750D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918B-840E-4B02-86C3-E0C882F9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28-4-2020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2446-D77A-4119-9BE0-BC135D13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F73D-505E-400C-9C38-65026E85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8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Combinational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CombineLatest</a:t>
            </a:r>
            <a:endParaRPr lang="en-US" dirty="0"/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WithLatestFrom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7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Creational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Of</a:t>
            </a:r>
          </a:p>
          <a:p>
            <a:pPr lvl="1"/>
            <a:r>
              <a:rPr lang="en-US" dirty="0"/>
              <a:t>Timer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76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Filtering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DebounceTime</a:t>
            </a:r>
            <a:endParaRPr lang="en-US" dirty="0"/>
          </a:p>
          <a:p>
            <a:pPr lvl="1"/>
            <a:r>
              <a:rPr lang="en-US" dirty="0" err="1"/>
              <a:t>DistinctUntillChanged</a:t>
            </a:r>
            <a:endParaRPr lang="en-US" dirty="0"/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Take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4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8CE-09B0-47B1-9501-8F70F2B4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Reactive programming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Pitfalls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Leemput</a:t>
            </a:r>
          </a:p>
          <a:p>
            <a:endParaRPr lang="en-US" dirty="0"/>
          </a:p>
          <a:p>
            <a:r>
              <a:rPr lang="en-US" dirty="0"/>
              <a:t>Currently working on: Vibes 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982-D953-4479-939F-4B5E07B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FE69-FC15-4BB7-B3D0-353524F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(</a:t>
            </a:r>
            <a:r>
              <a:rPr lang="en-US" dirty="0" err="1"/>
              <a:t>RxJS</a:t>
            </a:r>
            <a:r>
              <a:rPr lang="en-US" dirty="0"/>
              <a:t>)</a:t>
            </a:r>
          </a:p>
          <a:p>
            <a:r>
              <a:rPr lang="en-US" dirty="0"/>
              <a:t>Kafka Streams (reactive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r>
              <a:rPr lang="nl-NL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7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1100669" y="25522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331445" y="2477250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1100669" y="38510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541116" y="3780669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 err="1"/>
              <a:t>ReplaySubject</a:t>
            </a:r>
            <a:r>
              <a:rPr lang="en-US" dirty="0"/>
              <a:t>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 err="1"/>
              <a:t>BehaviorSubject</a:t>
            </a:r>
            <a:r>
              <a:rPr lang="en-US" dirty="0"/>
              <a:t>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 err="1"/>
              <a:t>AsyncSubject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220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Combinational operators</vt:lpstr>
      <vt:lpstr>RxJS – Creational operators</vt:lpstr>
      <vt:lpstr>RxJS – Filtering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25</cp:revision>
  <dcterms:created xsi:type="dcterms:W3CDTF">2020-04-22T12:53:07Z</dcterms:created>
  <dcterms:modified xsi:type="dcterms:W3CDTF">2020-04-28T14:40:56Z</dcterms:modified>
</cp:coreProperties>
</file>