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0" r:id="rId6"/>
    <p:sldId id="264" r:id="rId7"/>
    <p:sldId id="260" r:id="rId8"/>
    <p:sldId id="268" r:id="rId9"/>
    <p:sldId id="261" r:id="rId10"/>
    <p:sldId id="262" r:id="rId11"/>
    <p:sldId id="269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Reactive programming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RXJs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Pitfalls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Reactive programming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RXJs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Pitfalls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10-5-2020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demo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pitfalls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subscribing </a:t>
            </a:r>
            <a:br>
              <a:rPr lang="en-US" dirty="0"/>
            </a:br>
            <a:r>
              <a:rPr lang="en-US" sz="1800" dirty="0"/>
              <a:t>Result: Nothing gets done</a:t>
            </a:r>
            <a:endParaRPr lang="en-US" dirty="0"/>
          </a:p>
          <a:p>
            <a:r>
              <a:rPr lang="en-US" b="1" dirty="0">
                <a:sym typeface="Wingdings" panose="05000000000000000000" pitchFamily="2" charset="2"/>
              </a:rPr>
              <a:t>Subscribing too late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Result: Not getting the expected data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Not unsubscribing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Result: Memory leaks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557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pitfalls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Not “understanding” the details of an operator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Result: unexpected behavior</a:t>
            </a:r>
          </a:p>
          <a:p>
            <a:r>
              <a:rPr lang="en-US" b="1" dirty="0">
                <a:sym typeface="Wingdings" panose="05000000000000000000" pitchFamily="2" charset="2"/>
              </a:rPr>
              <a:t>Not keeping things simple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Result: A big mess 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6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Tips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Always read the operator documentation</a:t>
            </a:r>
          </a:p>
          <a:p>
            <a:r>
              <a:rPr lang="en-US" dirty="0">
                <a:sym typeface="Wingdings" panose="05000000000000000000" pitchFamily="2" charset="2"/>
              </a:rPr>
              <a:t>Play with operators in a sandbox</a:t>
            </a:r>
          </a:p>
          <a:p>
            <a:r>
              <a:rPr lang="en-US" dirty="0">
                <a:sym typeface="Wingdings" panose="05000000000000000000" pitchFamily="2" charset="2"/>
              </a:rPr>
              <a:t>Keep it simple</a:t>
            </a:r>
          </a:p>
          <a:p>
            <a:r>
              <a:rPr lang="en-US" dirty="0">
                <a:sym typeface="Wingdings" panose="05000000000000000000" pitchFamily="2" charset="2"/>
              </a:rPr>
              <a:t>Don’t use observables for everything!</a:t>
            </a:r>
          </a:p>
          <a:p>
            <a:r>
              <a:rPr lang="en-US" dirty="0">
                <a:sym typeface="Wingdings" panose="05000000000000000000" pitchFamily="2" charset="2"/>
              </a:rPr>
              <a:t>Use “Tap”-operator for debugging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86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nl-NL" dirty="0">
                <a:hlinkClick r:id="rId2"/>
              </a:rPr>
              <a:t>https://github.com/bertleemput/reactive-demo</a:t>
            </a:r>
            <a:endParaRPr lang="nl-NL" dirty="0"/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7257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‘Reactive programming’?</a:t>
            </a:r>
            <a:endParaRPr lang="en-US" dirty="0"/>
          </a:p>
          <a:p>
            <a:pPr lvl="1"/>
            <a:r>
              <a:rPr lang="nl-NL" i="1" dirty="0"/>
              <a:t>“easy” handling of multiple </a:t>
            </a:r>
            <a:r>
              <a:rPr lang="nl-NL" i="1" dirty="0" err="1"/>
              <a:t>async</a:t>
            </a:r>
            <a:r>
              <a:rPr lang="nl-NL" i="1" dirty="0"/>
              <a:t> data streams</a:t>
            </a:r>
          </a:p>
          <a:p>
            <a:pPr lvl="1"/>
            <a:r>
              <a:rPr lang="nl-NL" i="1" dirty="0"/>
              <a:t>Clean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concise</a:t>
            </a:r>
            <a:r>
              <a:rPr lang="nl-NL" i="1" dirty="0"/>
              <a:t> code</a:t>
            </a:r>
          </a:p>
          <a:p>
            <a:pPr lvl="1"/>
            <a:endParaRPr lang="en-US" i="1" dirty="0"/>
          </a:p>
          <a:p>
            <a:r>
              <a:rPr lang="en-US" i="1" dirty="0"/>
              <a:t>Where can it be used:</a:t>
            </a:r>
          </a:p>
          <a:p>
            <a:pPr lvl="1"/>
            <a:r>
              <a:rPr lang="en-US" i="1" dirty="0"/>
              <a:t>Angular (</a:t>
            </a:r>
            <a:r>
              <a:rPr lang="en-US" i="1" dirty="0" err="1"/>
              <a:t>RXjs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Kafka streams (Reactive </a:t>
            </a:r>
            <a:r>
              <a:rPr lang="en-US" i="1" dirty="0" err="1"/>
              <a:t>api’s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317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Library for multiple languages</a:t>
            </a:r>
          </a:p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nl-NL" dirty="0"/>
          </a:p>
          <a:p>
            <a:pPr lvl="1"/>
            <a:r>
              <a:rPr lang="nl-NL" dirty="0"/>
              <a:t>Unit </a:t>
            </a:r>
            <a:r>
              <a:rPr lang="nl-NL" dirty="0" err="1"/>
              <a:t>testing</a:t>
            </a:r>
            <a:r>
              <a:rPr lang="nl-NL" dirty="0"/>
              <a:t> ( search </a:t>
            </a:r>
            <a:r>
              <a:rPr lang="nl-NL" dirty="0" err="1"/>
              <a:t>for</a:t>
            </a:r>
            <a:r>
              <a:rPr lang="nl-NL" dirty="0"/>
              <a:t> “</a:t>
            </a:r>
            <a:r>
              <a:rPr lang="nl-NL" dirty="0" err="1"/>
              <a:t>Marble</a:t>
            </a:r>
            <a:r>
              <a:rPr lang="nl-NL" dirty="0"/>
              <a:t> tests” )</a:t>
            </a:r>
          </a:p>
          <a:p>
            <a:pPr lvl="1"/>
            <a:r>
              <a:rPr lang="nl-NL" dirty="0"/>
              <a:t>State management </a:t>
            </a:r>
            <a:r>
              <a:rPr lang="nl-NL" dirty="0" err="1"/>
              <a:t>library</a:t>
            </a:r>
            <a:r>
              <a:rPr lang="nl-NL" dirty="0"/>
              <a:t> ( we </a:t>
            </a:r>
            <a:r>
              <a:rPr lang="nl-NL" dirty="0" err="1"/>
              <a:t>use</a:t>
            </a:r>
            <a:r>
              <a:rPr lang="nl-NL" dirty="0"/>
              <a:t> NGRX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480"/>
              </p:ext>
            </p:extLst>
          </p:nvPr>
        </p:nvGraphicFramePr>
        <p:xfrm>
          <a:off x="1064211" y="4814351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F-3F06-4A99-AEBD-D6F2D571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Observables demo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C87B-754E-4AFB-9ABB-74CEC59D9E21}"/>
              </a:ext>
            </a:extLst>
          </p:cNvPr>
          <p:cNvSpPr txBox="1"/>
          <p:nvPr/>
        </p:nvSpPr>
        <p:spPr>
          <a:xfrm>
            <a:off x="1100669" y="25522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timer(0, 1000)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A7E-E0F8-460E-928D-B0CC2FB5AD43}"/>
              </a:ext>
            </a:extLst>
          </p:cNvPr>
          <p:cNvGrpSpPr/>
          <p:nvPr/>
        </p:nvGrpSpPr>
        <p:grpSpPr>
          <a:xfrm>
            <a:off x="3331445" y="2477250"/>
            <a:ext cx="6138710" cy="468343"/>
            <a:chOff x="1805504" y="2547584"/>
            <a:chExt cx="6138710" cy="4683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34F9AA-1096-4748-B0FA-0D91A9E4C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15175" y="2807267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823F2-E96A-4C7C-8916-51DA8E879663}"/>
                </a:ext>
              </a:extLst>
            </p:cNvPr>
            <p:cNvSpPr/>
            <p:nvPr/>
          </p:nvSpPr>
          <p:spPr>
            <a:xfrm>
              <a:off x="1805504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73A31-2F35-45CD-8C71-C88071413DA1}"/>
                </a:ext>
              </a:extLst>
            </p:cNvPr>
            <p:cNvSpPr/>
            <p:nvPr/>
          </p:nvSpPr>
          <p:spPr>
            <a:xfrm>
              <a:off x="2995582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8380E-47A1-44F1-B894-79DF6619F517}"/>
                </a:ext>
              </a:extLst>
            </p:cNvPr>
            <p:cNvSpPr/>
            <p:nvPr/>
          </p:nvSpPr>
          <p:spPr>
            <a:xfrm>
              <a:off x="418566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29A1A-E6E9-4F75-B468-3D97BDDDB803}"/>
                </a:ext>
              </a:extLst>
            </p:cNvPr>
            <p:cNvSpPr/>
            <p:nvPr/>
          </p:nvSpPr>
          <p:spPr>
            <a:xfrm>
              <a:off x="537574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5D638-C60F-4AD0-A661-B166229F6856}"/>
                </a:ext>
              </a:extLst>
            </p:cNvPr>
            <p:cNvSpPr/>
            <p:nvPr/>
          </p:nvSpPr>
          <p:spPr>
            <a:xfrm>
              <a:off x="6565816" y="255581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201-AD94-4E68-B49E-A3FDAD1D4BB2}"/>
              </a:ext>
            </a:extLst>
          </p:cNvPr>
          <p:cNvSpPr txBox="1"/>
          <p:nvPr/>
        </p:nvSpPr>
        <p:spPr>
          <a:xfrm>
            <a:off x="1100669" y="38510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timer(1000)</a:t>
            </a:r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F7F73-805D-45AB-8DED-A1CF7A522AB3}"/>
              </a:ext>
            </a:extLst>
          </p:cNvPr>
          <p:cNvGrpSpPr/>
          <p:nvPr/>
        </p:nvGrpSpPr>
        <p:grpSpPr>
          <a:xfrm>
            <a:off x="3541116" y="3780669"/>
            <a:ext cx="5929039" cy="460112"/>
            <a:chOff x="3541116" y="3780669"/>
            <a:chExt cx="5929039" cy="4601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F6D834-D127-4471-93F0-926F559A159B}"/>
                </a:ext>
              </a:extLst>
            </p:cNvPr>
            <p:cNvCxnSpPr>
              <a:cxnSpLocks/>
            </p:cNvCxnSpPr>
            <p:nvPr/>
          </p:nvCxnSpPr>
          <p:spPr>
            <a:xfrm>
              <a:off x="3541116" y="4035731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6BACEB-8351-4C48-8A90-C0321A701E24}"/>
                </a:ext>
              </a:extLst>
            </p:cNvPr>
            <p:cNvSpPr/>
            <p:nvPr/>
          </p:nvSpPr>
          <p:spPr>
            <a:xfrm>
              <a:off x="4521523" y="3780669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53292-712E-48E0-A127-29175492EB5B}"/>
                </a:ext>
              </a:extLst>
            </p:cNvPr>
            <p:cNvCxnSpPr/>
            <p:nvPr/>
          </p:nvCxnSpPr>
          <p:spPr>
            <a:xfrm>
              <a:off x="5527169" y="3854738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2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/>
              <a:t>Replay-Subject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/>
              <a:t>Behavior-Subject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/>
              <a:t>Async-Subject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Reactive Programming</vt:lpstr>
      <vt:lpstr>Agenda</vt:lpstr>
      <vt:lpstr>Introduction</vt:lpstr>
      <vt:lpstr>Reactive programming</vt:lpstr>
      <vt:lpstr>Reactive programming</vt:lpstr>
      <vt:lpstr>RxJS</vt:lpstr>
      <vt:lpstr>RxJS - Observables</vt:lpstr>
      <vt:lpstr>RxJS – Observables demo</vt:lpstr>
      <vt:lpstr>RxJS - Subjects</vt:lpstr>
      <vt:lpstr>RxJS - Operators</vt:lpstr>
      <vt:lpstr>RxJS – A few pitfalls</vt:lpstr>
      <vt:lpstr>RxJS – A few pitfalls</vt:lpstr>
      <vt:lpstr>RxJS – A few Tips</vt:lpstr>
      <vt:lpstr>RxJS –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15</cp:revision>
  <dcterms:created xsi:type="dcterms:W3CDTF">2020-05-04T17:07:16Z</dcterms:created>
  <dcterms:modified xsi:type="dcterms:W3CDTF">2020-05-10T06:43:12Z</dcterms:modified>
</cp:coreProperties>
</file>