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58" r:id="rId4"/>
    <p:sldId id="259" r:id="rId5"/>
    <p:sldId id="270" r:id="rId6"/>
    <p:sldId id="263" r:id="rId7"/>
    <p:sldId id="264" r:id="rId8"/>
    <p:sldId id="260" r:id="rId9"/>
    <p:sldId id="268" r:id="rId10"/>
    <p:sldId id="261" r:id="rId11"/>
    <p:sldId id="262" r:id="rId12"/>
    <p:sldId id="265" r:id="rId13"/>
    <p:sldId id="266" r:id="rId14"/>
    <p:sldId id="267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4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13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EC2F8-CCCF-47D1-9DB9-326C597361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D02B40B-34C7-44EB-880C-93C6079A82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Introduction</a:t>
          </a:r>
        </a:p>
      </dgm:t>
    </dgm:pt>
    <dgm:pt modelId="{2691E32B-4450-4DC0-A69D-EBDD3335BFDC}" type="parTrans" cxnId="{1DDE44CF-EFF7-4833-994F-44FBF93BAE5A}">
      <dgm:prSet/>
      <dgm:spPr/>
      <dgm:t>
        <a:bodyPr/>
        <a:lstStyle/>
        <a:p>
          <a:endParaRPr lang="en-US"/>
        </a:p>
      </dgm:t>
    </dgm:pt>
    <dgm:pt modelId="{E80FAE71-A13C-4B54-8BB8-F607768B8214}" type="sibTrans" cxnId="{1DDE44CF-EFF7-4833-994F-44FBF93BAE5A}">
      <dgm:prSet/>
      <dgm:spPr/>
      <dgm:t>
        <a:bodyPr/>
        <a:lstStyle/>
        <a:p>
          <a:endParaRPr lang="en-US"/>
        </a:p>
      </dgm:t>
    </dgm:pt>
    <dgm:pt modelId="{F191D44B-0CCD-4294-BE77-3F8D8FDAE1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Reactive programming</a:t>
          </a:r>
        </a:p>
      </dgm:t>
    </dgm:pt>
    <dgm:pt modelId="{87EC2AB3-448E-466D-9F67-0B2FC4AF6196}" type="parTrans" cxnId="{2EB30613-DFBA-43B8-8783-7FCDB35FE1FD}">
      <dgm:prSet/>
      <dgm:spPr/>
      <dgm:t>
        <a:bodyPr/>
        <a:lstStyle/>
        <a:p>
          <a:endParaRPr lang="en-US"/>
        </a:p>
      </dgm:t>
    </dgm:pt>
    <dgm:pt modelId="{C3AE2FDE-8B69-42F6-90D8-9E5E87386E84}" type="sibTrans" cxnId="{2EB30613-DFBA-43B8-8783-7FCDB35FE1FD}">
      <dgm:prSet/>
      <dgm:spPr/>
      <dgm:t>
        <a:bodyPr/>
        <a:lstStyle/>
        <a:p>
          <a:endParaRPr lang="en-US"/>
        </a:p>
      </dgm:t>
    </dgm:pt>
    <dgm:pt modelId="{F10EC45A-0295-4CE8-A51B-F3EA8E8A48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RXJs</a:t>
          </a:r>
        </a:p>
      </dgm:t>
    </dgm:pt>
    <dgm:pt modelId="{FC735078-555C-4368-B161-53A7E2A599E1}" type="parTrans" cxnId="{90959922-577A-4602-9F78-6CBBF6579A4A}">
      <dgm:prSet/>
      <dgm:spPr/>
      <dgm:t>
        <a:bodyPr/>
        <a:lstStyle/>
        <a:p>
          <a:endParaRPr lang="en-US"/>
        </a:p>
      </dgm:t>
    </dgm:pt>
    <dgm:pt modelId="{5D277227-BBF7-4589-8887-91E69AF58088}" type="sibTrans" cxnId="{90959922-577A-4602-9F78-6CBBF6579A4A}">
      <dgm:prSet/>
      <dgm:spPr/>
      <dgm:t>
        <a:bodyPr/>
        <a:lstStyle/>
        <a:p>
          <a:endParaRPr lang="en-US"/>
        </a:p>
      </dgm:t>
    </dgm:pt>
    <dgm:pt modelId="{78CA4EA6-8F7B-4A76-9342-EFCB79F56A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Pitfalls</a:t>
          </a:r>
        </a:p>
      </dgm:t>
    </dgm:pt>
    <dgm:pt modelId="{AB9E2A60-39D1-4F4C-B209-EAF56BB3D771}" type="parTrans" cxnId="{3727CEA1-5B7A-4F4A-A2E0-F6F59E488FEB}">
      <dgm:prSet/>
      <dgm:spPr/>
      <dgm:t>
        <a:bodyPr/>
        <a:lstStyle/>
        <a:p>
          <a:endParaRPr lang="en-US"/>
        </a:p>
      </dgm:t>
    </dgm:pt>
    <dgm:pt modelId="{79B07CA2-2A72-4771-B936-D9423B0854AA}" type="sibTrans" cxnId="{3727CEA1-5B7A-4F4A-A2E0-F6F59E488FEB}">
      <dgm:prSet/>
      <dgm:spPr/>
      <dgm:t>
        <a:bodyPr/>
        <a:lstStyle/>
        <a:p>
          <a:endParaRPr lang="en-US"/>
        </a:p>
      </dgm:t>
    </dgm:pt>
    <dgm:pt modelId="{DE1B9841-C8B1-4BE9-8AD9-59816FDB95C3}" type="pres">
      <dgm:prSet presAssocID="{4FCEC2F8-CCCF-47D1-9DB9-326C59736120}" presName="root" presStyleCnt="0">
        <dgm:presLayoutVars>
          <dgm:dir/>
          <dgm:resizeHandles val="exact"/>
        </dgm:presLayoutVars>
      </dgm:prSet>
      <dgm:spPr/>
    </dgm:pt>
    <dgm:pt modelId="{90A615A7-0AF9-405B-B73E-EA59BF0E2AB8}" type="pres">
      <dgm:prSet presAssocID="{3D02B40B-34C7-44EB-880C-93C6079A8201}" presName="compNode" presStyleCnt="0"/>
      <dgm:spPr/>
    </dgm:pt>
    <dgm:pt modelId="{A37A6BEB-3B80-46A0-BA75-E0D63F172C14}" type="pres">
      <dgm:prSet presAssocID="{3D02B40B-34C7-44EB-880C-93C6079A8201}" presName="iconBgRect" presStyleLbl="bgShp" presStyleIdx="0" presStyleCnt="4"/>
      <dgm:spPr/>
    </dgm:pt>
    <dgm:pt modelId="{029186B9-B0BC-4672-90DA-905854A6B3EE}" type="pres">
      <dgm:prSet presAssocID="{3D02B40B-34C7-44EB-880C-93C6079A82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9F5DF92-66A3-459E-8020-5BD05B4B1E9A}" type="pres">
      <dgm:prSet presAssocID="{3D02B40B-34C7-44EB-880C-93C6079A8201}" presName="spaceRect" presStyleCnt="0"/>
      <dgm:spPr/>
    </dgm:pt>
    <dgm:pt modelId="{00E0B348-1116-4519-9C19-D50CEF1612E2}" type="pres">
      <dgm:prSet presAssocID="{3D02B40B-34C7-44EB-880C-93C6079A8201}" presName="textRect" presStyleLbl="revTx" presStyleIdx="0" presStyleCnt="4">
        <dgm:presLayoutVars>
          <dgm:chMax val="1"/>
          <dgm:chPref val="1"/>
        </dgm:presLayoutVars>
      </dgm:prSet>
      <dgm:spPr/>
    </dgm:pt>
    <dgm:pt modelId="{44F48544-0EDC-4041-AB70-7607CB54911B}" type="pres">
      <dgm:prSet presAssocID="{E80FAE71-A13C-4B54-8BB8-F607768B8214}" presName="sibTrans" presStyleCnt="0"/>
      <dgm:spPr/>
    </dgm:pt>
    <dgm:pt modelId="{40059CE3-CA9D-40FB-BB8D-C2499B701549}" type="pres">
      <dgm:prSet presAssocID="{F191D44B-0CCD-4294-BE77-3F8D8FDAE113}" presName="compNode" presStyleCnt="0"/>
      <dgm:spPr/>
    </dgm:pt>
    <dgm:pt modelId="{30A80BAC-A987-4EC5-8BCB-0F02FA276240}" type="pres">
      <dgm:prSet presAssocID="{F191D44B-0CCD-4294-BE77-3F8D8FDAE113}" presName="iconBgRect" presStyleLbl="bgShp" presStyleIdx="1" presStyleCnt="4"/>
      <dgm:spPr/>
    </dgm:pt>
    <dgm:pt modelId="{E20BF512-E68C-4511-B890-BCA6EBD7C773}" type="pres">
      <dgm:prSet presAssocID="{F191D44B-0CCD-4294-BE77-3F8D8FDAE1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D317CA2-8EFF-4C0E-8681-3B04BBAE02B0}" type="pres">
      <dgm:prSet presAssocID="{F191D44B-0CCD-4294-BE77-3F8D8FDAE113}" presName="spaceRect" presStyleCnt="0"/>
      <dgm:spPr/>
    </dgm:pt>
    <dgm:pt modelId="{1A07E4B0-1A50-49F2-9E8A-D4F52B03B819}" type="pres">
      <dgm:prSet presAssocID="{F191D44B-0CCD-4294-BE77-3F8D8FDAE113}" presName="textRect" presStyleLbl="revTx" presStyleIdx="1" presStyleCnt="4">
        <dgm:presLayoutVars>
          <dgm:chMax val="1"/>
          <dgm:chPref val="1"/>
        </dgm:presLayoutVars>
      </dgm:prSet>
      <dgm:spPr/>
    </dgm:pt>
    <dgm:pt modelId="{F038C4C1-CF49-4035-905A-970754128DF2}" type="pres">
      <dgm:prSet presAssocID="{C3AE2FDE-8B69-42F6-90D8-9E5E87386E84}" presName="sibTrans" presStyleCnt="0"/>
      <dgm:spPr/>
    </dgm:pt>
    <dgm:pt modelId="{8D6E314C-78FE-4BD4-977F-1C972BB0E5FE}" type="pres">
      <dgm:prSet presAssocID="{F10EC45A-0295-4CE8-A51B-F3EA8E8A48DB}" presName="compNode" presStyleCnt="0"/>
      <dgm:spPr/>
    </dgm:pt>
    <dgm:pt modelId="{5917A5C6-E9B7-4B4F-8995-932F40ECA66E}" type="pres">
      <dgm:prSet presAssocID="{F10EC45A-0295-4CE8-A51B-F3EA8E8A48DB}" presName="iconBgRect" presStyleLbl="bgShp" presStyleIdx="2" presStyleCnt="4"/>
      <dgm:spPr/>
    </dgm:pt>
    <dgm:pt modelId="{4539DAB7-41E0-49AB-9387-EEB176E1963F}" type="pres">
      <dgm:prSet presAssocID="{F10EC45A-0295-4CE8-A51B-F3EA8E8A48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10FEABDD-FBD7-40D5-80CE-B7BD1528CA07}" type="pres">
      <dgm:prSet presAssocID="{F10EC45A-0295-4CE8-A51B-F3EA8E8A48DB}" presName="spaceRect" presStyleCnt="0"/>
      <dgm:spPr/>
    </dgm:pt>
    <dgm:pt modelId="{8A7DE1A0-8619-485A-A11B-90B56E5EFCC2}" type="pres">
      <dgm:prSet presAssocID="{F10EC45A-0295-4CE8-A51B-F3EA8E8A48DB}" presName="textRect" presStyleLbl="revTx" presStyleIdx="2" presStyleCnt="4">
        <dgm:presLayoutVars>
          <dgm:chMax val="1"/>
          <dgm:chPref val="1"/>
        </dgm:presLayoutVars>
      </dgm:prSet>
      <dgm:spPr/>
    </dgm:pt>
    <dgm:pt modelId="{9B5D8B40-F757-495E-904E-2584BEA425A8}" type="pres">
      <dgm:prSet presAssocID="{5D277227-BBF7-4589-8887-91E69AF58088}" presName="sibTrans" presStyleCnt="0"/>
      <dgm:spPr/>
    </dgm:pt>
    <dgm:pt modelId="{4BE715DB-C7A1-4E37-A502-0A812F0900DA}" type="pres">
      <dgm:prSet presAssocID="{78CA4EA6-8F7B-4A76-9342-EFCB79F56ADF}" presName="compNode" presStyleCnt="0"/>
      <dgm:spPr/>
    </dgm:pt>
    <dgm:pt modelId="{2A899239-FE40-4174-BC44-831F10ED81E3}" type="pres">
      <dgm:prSet presAssocID="{78CA4EA6-8F7B-4A76-9342-EFCB79F56ADF}" presName="iconBgRect" presStyleLbl="bgShp" presStyleIdx="3" presStyleCnt="4"/>
      <dgm:spPr/>
    </dgm:pt>
    <dgm:pt modelId="{8F8A2F2D-D866-4FE1-A151-7DF059E80AE3}" type="pres">
      <dgm:prSet presAssocID="{78CA4EA6-8F7B-4A76-9342-EFCB79F56A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CE298167-760C-429C-98C9-7CE2B21CF032}" type="pres">
      <dgm:prSet presAssocID="{78CA4EA6-8F7B-4A76-9342-EFCB79F56ADF}" presName="spaceRect" presStyleCnt="0"/>
      <dgm:spPr/>
    </dgm:pt>
    <dgm:pt modelId="{B824E50C-B894-4E88-9D2D-A040887B6DD9}" type="pres">
      <dgm:prSet presAssocID="{78CA4EA6-8F7B-4A76-9342-EFCB79F56A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EB30613-DFBA-43B8-8783-7FCDB35FE1FD}" srcId="{4FCEC2F8-CCCF-47D1-9DB9-326C59736120}" destId="{F191D44B-0CCD-4294-BE77-3F8D8FDAE113}" srcOrd="1" destOrd="0" parTransId="{87EC2AB3-448E-466D-9F67-0B2FC4AF6196}" sibTransId="{C3AE2FDE-8B69-42F6-90D8-9E5E87386E84}"/>
    <dgm:cxn modelId="{90959922-577A-4602-9F78-6CBBF6579A4A}" srcId="{4FCEC2F8-CCCF-47D1-9DB9-326C59736120}" destId="{F10EC45A-0295-4CE8-A51B-F3EA8E8A48DB}" srcOrd="2" destOrd="0" parTransId="{FC735078-555C-4368-B161-53A7E2A599E1}" sibTransId="{5D277227-BBF7-4589-8887-91E69AF58088}"/>
    <dgm:cxn modelId="{FE59837A-2F1A-46A3-B9F4-12D48DEA67F3}" type="presOf" srcId="{78CA4EA6-8F7B-4A76-9342-EFCB79F56ADF}" destId="{B824E50C-B894-4E88-9D2D-A040887B6DD9}" srcOrd="0" destOrd="0" presId="urn:microsoft.com/office/officeart/2018/5/layout/IconCircleLabelList"/>
    <dgm:cxn modelId="{E0DAF795-6590-4629-8332-2F1E8A8A6F4C}" type="presOf" srcId="{3D02B40B-34C7-44EB-880C-93C6079A8201}" destId="{00E0B348-1116-4519-9C19-D50CEF1612E2}" srcOrd="0" destOrd="0" presId="urn:microsoft.com/office/officeart/2018/5/layout/IconCircleLabelList"/>
    <dgm:cxn modelId="{1E43869A-7BED-4F76-917C-A890C9DA5D31}" type="presOf" srcId="{F10EC45A-0295-4CE8-A51B-F3EA8E8A48DB}" destId="{8A7DE1A0-8619-485A-A11B-90B56E5EFCC2}" srcOrd="0" destOrd="0" presId="urn:microsoft.com/office/officeart/2018/5/layout/IconCircleLabelList"/>
    <dgm:cxn modelId="{3727CEA1-5B7A-4F4A-A2E0-F6F59E488FEB}" srcId="{4FCEC2F8-CCCF-47D1-9DB9-326C59736120}" destId="{78CA4EA6-8F7B-4A76-9342-EFCB79F56ADF}" srcOrd="3" destOrd="0" parTransId="{AB9E2A60-39D1-4F4C-B209-EAF56BB3D771}" sibTransId="{79B07CA2-2A72-4771-B936-D9423B0854AA}"/>
    <dgm:cxn modelId="{A44242B2-DC55-4314-858D-6BBFDAC31885}" type="presOf" srcId="{F191D44B-0CCD-4294-BE77-3F8D8FDAE113}" destId="{1A07E4B0-1A50-49F2-9E8A-D4F52B03B819}" srcOrd="0" destOrd="0" presId="urn:microsoft.com/office/officeart/2018/5/layout/IconCircleLabelList"/>
    <dgm:cxn modelId="{1DDE44CF-EFF7-4833-994F-44FBF93BAE5A}" srcId="{4FCEC2F8-CCCF-47D1-9DB9-326C59736120}" destId="{3D02B40B-34C7-44EB-880C-93C6079A8201}" srcOrd="0" destOrd="0" parTransId="{2691E32B-4450-4DC0-A69D-EBDD3335BFDC}" sibTransId="{E80FAE71-A13C-4B54-8BB8-F607768B8214}"/>
    <dgm:cxn modelId="{CF2E04E8-27C9-4E4A-8730-B0964EB69B1E}" type="presOf" srcId="{4FCEC2F8-CCCF-47D1-9DB9-326C59736120}" destId="{DE1B9841-C8B1-4BE9-8AD9-59816FDB95C3}" srcOrd="0" destOrd="0" presId="urn:microsoft.com/office/officeart/2018/5/layout/IconCircleLabelList"/>
    <dgm:cxn modelId="{93B9CECA-7625-4251-AF77-253C698CBEDB}" type="presParOf" srcId="{DE1B9841-C8B1-4BE9-8AD9-59816FDB95C3}" destId="{90A615A7-0AF9-405B-B73E-EA59BF0E2AB8}" srcOrd="0" destOrd="0" presId="urn:microsoft.com/office/officeart/2018/5/layout/IconCircleLabelList"/>
    <dgm:cxn modelId="{1863C9DF-FFFB-48A7-B041-DDAB5BA8152C}" type="presParOf" srcId="{90A615A7-0AF9-405B-B73E-EA59BF0E2AB8}" destId="{A37A6BEB-3B80-46A0-BA75-E0D63F172C14}" srcOrd="0" destOrd="0" presId="urn:microsoft.com/office/officeart/2018/5/layout/IconCircleLabelList"/>
    <dgm:cxn modelId="{6E4E3C22-70D5-4C99-9A4D-7195AE92553C}" type="presParOf" srcId="{90A615A7-0AF9-405B-B73E-EA59BF0E2AB8}" destId="{029186B9-B0BC-4672-90DA-905854A6B3EE}" srcOrd="1" destOrd="0" presId="urn:microsoft.com/office/officeart/2018/5/layout/IconCircleLabelList"/>
    <dgm:cxn modelId="{9292D31D-DF90-4F8B-B1E7-EB67DFEC1C16}" type="presParOf" srcId="{90A615A7-0AF9-405B-B73E-EA59BF0E2AB8}" destId="{99F5DF92-66A3-459E-8020-5BD05B4B1E9A}" srcOrd="2" destOrd="0" presId="urn:microsoft.com/office/officeart/2018/5/layout/IconCircleLabelList"/>
    <dgm:cxn modelId="{75F9B8CE-EA27-4AA7-B745-DF5514112B02}" type="presParOf" srcId="{90A615A7-0AF9-405B-B73E-EA59BF0E2AB8}" destId="{00E0B348-1116-4519-9C19-D50CEF1612E2}" srcOrd="3" destOrd="0" presId="urn:microsoft.com/office/officeart/2018/5/layout/IconCircleLabelList"/>
    <dgm:cxn modelId="{7B093B71-C7C1-4455-ADB0-CE0F34F88DEC}" type="presParOf" srcId="{DE1B9841-C8B1-4BE9-8AD9-59816FDB95C3}" destId="{44F48544-0EDC-4041-AB70-7607CB54911B}" srcOrd="1" destOrd="0" presId="urn:microsoft.com/office/officeart/2018/5/layout/IconCircleLabelList"/>
    <dgm:cxn modelId="{3FBBDCE4-A390-44E2-94BC-B331CACD3B45}" type="presParOf" srcId="{DE1B9841-C8B1-4BE9-8AD9-59816FDB95C3}" destId="{40059CE3-CA9D-40FB-BB8D-C2499B701549}" srcOrd="2" destOrd="0" presId="urn:microsoft.com/office/officeart/2018/5/layout/IconCircleLabelList"/>
    <dgm:cxn modelId="{32C5D7C7-783E-4946-A567-D0D27F293E73}" type="presParOf" srcId="{40059CE3-CA9D-40FB-BB8D-C2499B701549}" destId="{30A80BAC-A987-4EC5-8BCB-0F02FA276240}" srcOrd="0" destOrd="0" presId="urn:microsoft.com/office/officeart/2018/5/layout/IconCircleLabelList"/>
    <dgm:cxn modelId="{D3E2D64D-0955-4F1A-B544-C3A0BF48EAAC}" type="presParOf" srcId="{40059CE3-CA9D-40FB-BB8D-C2499B701549}" destId="{E20BF512-E68C-4511-B890-BCA6EBD7C773}" srcOrd="1" destOrd="0" presId="urn:microsoft.com/office/officeart/2018/5/layout/IconCircleLabelList"/>
    <dgm:cxn modelId="{B2210635-7996-4722-A28D-31F9FFC19270}" type="presParOf" srcId="{40059CE3-CA9D-40FB-BB8D-C2499B701549}" destId="{5D317CA2-8EFF-4C0E-8681-3B04BBAE02B0}" srcOrd="2" destOrd="0" presId="urn:microsoft.com/office/officeart/2018/5/layout/IconCircleLabelList"/>
    <dgm:cxn modelId="{E1B89434-0B20-449D-8616-5D787E5B945F}" type="presParOf" srcId="{40059CE3-CA9D-40FB-BB8D-C2499B701549}" destId="{1A07E4B0-1A50-49F2-9E8A-D4F52B03B819}" srcOrd="3" destOrd="0" presId="urn:microsoft.com/office/officeart/2018/5/layout/IconCircleLabelList"/>
    <dgm:cxn modelId="{3A928121-EFE8-4947-90EB-8176640AD791}" type="presParOf" srcId="{DE1B9841-C8B1-4BE9-8AD9-59816FDB95C3}" destId="{F038C4C1-CF49-4035-905A-970754128DF2}" srcOrd="3" destOrd="0" presId="urn:microsoft.com/office/officeart/2018/5/layout/IconCircleLabelList"/>
    <dgm:cxn modelId="{BF6BD224-FBFA-4C28-A35D-6C96C9A21BE4}" type="presParOf" srcId="{DE1B9841-C8B1-4BE9-8AD9-59816FDB95C3}" destId="{8D6E314C-78FE-4BD4-977F-1C972BB0E5FE}" srcOrd="4" destOrd="0" presId="urn:microsoft.com/office/officeart/2018/5/layout/IconCircleLabelList"/>
    <dgm:cxn modelId="{26192FAC-9690-4E5F-97F2-86ACDFC06A75}" type="presParOf" srcId="{8D6E314C-78FE-4BD4-977F-1C972BB0E5FE}" destId="{5917A5C6-E9B7-4B4F-8995-932F40ECA66E}" srcOrd="0" destOrd="0" presId="urn:microsoft.com/office/officeart/2018/5/layout/IconCircleLabelList"/>
    <dgm:cxn modelId="{677288AF-987F-4135-BD07-5F3AFAF1D491}" type="presParOf" srcId="{8D6E314C-78FE-4BD4-977F-1C972BB0E5FE}" destId="{4539DAB7-41E0-49AB-9387-EEB176E1963F}" srcOrd="1" destOrd="0" presId="urn:microsoft.com/office/officeart/2018/5/layout/IconCircleLabelList"/>
    <dgm:cxn modelId="{419129F5-AF27-4CA0-9C96-2709EB351F11}" type="presParOf" srcId="{8D6E314C-78FE-4BD4-977F-1C972BB0E5FE}" destId="{10FEABDD-FBD7-40D5-80CE-B7BD1528CA07}" srcOrd="2" destOrd="0" presId="urn:microsoft.com/office/officeart/2018/5/layout/IconCircleLabelList"/>
    <dgm:cxn modelId="{C8F32A5B-9BD4-4C74-8E2B-D20C98FD8474}" type="presParOf" srcId="{8D6E314C-78FE-4BD4-977F-1C972BB0E5FE}" destId="{8A7DE1A0-8619-485A-A11B-90B56E5EFCC2}" srcOrd="3" destOrd="0" presId="urn:microsoft.com/office/officeart/2018/5/layout/IconCircleLabelList"/>
    <dgm:cxn modelId="{2C39A747-4E39-49B4-B380-D1DF5179E121}" type="presParOf" srcId="{DE1B9841-C8B1-4BE9-8AD9-59816FDB95C3}" destId="{9B5D8B40-F757-495E-904E-2584BEA425A8}" srcOrd="5" destOrd="0" presId="urn:microsoft.com/office/officeart/2018/5/layout/IconCircleLabelList"/>
    <dgm:cxn modelId="{3AEC530D-AF9F-487F-8281-A2DAC56287EE}" type="presParOf" srcId="{DE1B9841-C8B1-4BE9-8AD9-59816FDB95C3}" destId="{4BE715DB-C7A1-4E37-A502-0A812F0900DA}" srcOrd="6" destOrd="0" presId="urn:microsoft.com/office/officeart/2018/5/layout/IconCircleLabelList"/>
    <dgm:cxn modelId="{3C8673EC-2B0A-4ACB-91B5-CC3A34CFA6DE}" type="presParOf" srcId="{4BE715DB-C7A1-4E37-A502-0A812F0900DA}" destId="{2A899239-FE40-4174-BC44-831F10ED81E3}" srcOrd="0" destOrd="0" presId="urn:microsoft.com/office/officeart/2018/5/layout/IconCircleLabelList"/>
    <dgm:cxn modelId="{DB0FC960-5E75-411B-97FA-0C06B84A9234}" type="presParOf" srcId="{4BE715DB-C7A1-4E37-A502-0A812F0900DA}" destId="{8F8A2F2D-D866-4FE1-A151-7DF059E80AE3}" srcOrd="1" destOrd="0" presId="urn:microsoft.com/office/officeart/2018/5/layout/IconCircleLabelList"/>
    <dgm:cxn modelId="{3F8FC734-E8BA-43C4-9A8B-9AAD50AE118D}" type="presParOf" srcId="{4BE715DB-C7A1-4E37-A502-0A812F0900DA}" destId="{CE298167-760C-429C-98C9-7CE2B21CF032}" srcOrd="2" destOrd="0" presId="urn:microsoft.com/office/officeart/2018/5/layout/IconCircleLabelList"/>
    <dgm:cxn modelId="{F6837B5F-6B22-47D0-9C08-A1CA965C3580}" type="presParOf" srcId="{4BE715DB-C7A1-4E37-A502-0A812F0900DA}" destId="{B824E50C-B894-4E88-9D2D-A040887B6D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A6BEB-3B80-46A0-BA75-E0D63F172C14}">
      <dsp:nvSpPr>
        <dsp:cNvPr id="0" name=""/>
        <dsp:cNvSpPr/>
      </dsp:nvSpPr>
      <dsp:spPr>
        <a:xfrm>
          <a:off x="906836" y="327493"/>
          <a:ext cx="1261236" cy="12612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186B9-B0BC-4672-90DA-905854A6B3EE}">
      <dsp:nvSpPr>
        <dsp:cNvPr id="0" name=""/>
        <dsp:cNvSpPr/>
      </dsp:nvSpPr>
      <dsp:spPr>
        <a:xfrm>
          <a:off x="117562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0B348-1116-4519-9C19-D50CEF1612E2}">
      <dsp:nvSpPr>
        <dsp:cNvPr id="0" name=""/>
        <dsp:cNvSpPr/>
      </dsp:nvSpPr>
      <dsp:spPr>
        <a:xfrm>
          <a:off x="50365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Introduction</a:t>
          </a:r>
        </a:p>
      </dsp:txBody>
      <dsp:txXfrm>
        <a:off x="503654" y="1981573"/>
        <a:ext cx="2067600" cy="720000"/>
      </dsp:txXfrm>
    </dsp:sp>
    <dsp:sp modelId="{30A80BAC-A987-4EC5-8BCB-0F02FA276240}">
      <dsp:nvSpPr>
        <dsp:cNvPr id="0" name=""/>
        <dsp:cNvSpPr/>
      </dsp:nvSpPr>
      <dsp:spPr>
        <a:xfrm>
          <a:off x="3336266" y="327493"/>
          <a:ext cx="1261236" cy="1261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BF512-E68C-4511-B890-BCA6EBD7C773}">
      <dsp:nvSpPr>
        <dsp:cNvPr id="0" name=""/>
        <dsp:cNvSpPr/>
      </dsp:nvSpPr>
      <dsp:spPr>
        <a:xfrm>
          <a:off x="360505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7E4B0-1A50-49F2-9E8A-D4F52B03B819}">
      <dsp:nvSpPr>
        <dsp:cNvPr id="0" name=""/>
        <dsp:cNvSpPr/>
      </dsp:nvSpPr>
      <dsp:spPr>
        <a:xfrm>
          <a:off x="293308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Reactive programming</a:t>
          </a:r>
        </a:p>
      </dsp:txBody>
      <dsp:txXfrm>
        <a:off x="2933084" y="1981573"/>
        <a:ext cx="2067600" cy="720000"/>
      </dsp:txXfrm>
    </dsp:sp>
    <dsp:sp modelId="{5917A5C6-E9B7-4B4F-8995-932F40ECA66E}">
      <dsp:nvSpPr>
        <dsp:cNvPr id="0" name=""/>
        <dsp:cNvSpPr/>
      </dsp:nvSpPr>
      <dsp:spPr>
        <a:xfrm>
          <a:off x="5765696" y="327493"/>
          <a:ext cx="1261236" cy="12612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9DAB7-41E0-49AB-9387-EEB176E1963F}">
      <dsp:nvSpPr>
        <dsp:cNvPr id="0" name=""/>
        <dsp:cNvSpPr/>
      </dsp:nvSpPr>
      <dsp:spPr>
        <a:xfrm>
          <a:off x="603448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DE1A0-8619-485A-A11B-90B56E5EFCC2}">
      <dsp:nvSpPr>
        <dsp:cNvPr id="0" name=""/>
        <dsp:cNvSpPr/>
      </dsp:nvSpPr>
      <dsp:spPr>
        <a:xfrm>
          <a:off x="536251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RXJs</a:t>
          </a:r>
        </a:p>
      </dsp:txBody>
      <dsp:txXfrm>
        <a:off x="5362514" y="1981573"/>
        <a:ext cx="2067600" cy="720000"/>
      </dsp:txXfrm>
    </dsp:sp>
    <dsp:sp modelId="{2A899239-FE40-4174-BC44-831F10ED81E3}">
      <dsp:nvSpPr>
        <dsp:cNvPr id="0" name=""/>
        <dsp:cNvSpPr/>
      </dsp:nvSpPr>
      <dsp:spPr>
        <a:xfrm>
          <a:off x="8195127" y="327493"/>
          <a:ext cx="1261236" cy="12612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A2F2D-D866-4FE1-A151-7DF059E80AE3}">
      <dsp:nvSpPr>
        <dsp:cNvPr id="0" name=""/>
        <dsp:cNvSpPr/>
      </dsp:nvSpPr>
      <dsp:spPr>
        <a:xfrm>
          <a:off x="8463915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4E50C-B894-4E88-9D2D-A040887B6DD9}">
      <dsp:nvSpPr>
        <dsp:cNvPr id="0" name=""/>
        <dsp:cNvSpPr/>
      </dsp:nvSpPr>
      <dsp:spPr>
        <a:xfrm>
          <a:off x="7791945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Pitfalls</a:t>
          </a:r>
        </a:p>
      </dsp:txBody>
      <dsp:txXfrm>
        <a:off x="7791945" y="1981573"/>
        <a:ext cx="20676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929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651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558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125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6996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993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6742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075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4768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431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562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385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20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71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25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423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981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4EED-E7C0-439C-9F42-70CEC4ABC1D3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466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5934EED-E7C0-439C-9F42-70CEC4ABC1D3}" type="datetimeFigureOut">
              <a:rPr lang="nl-NL" smtClean="0"/>
              <a:t>4-5-2020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17D90C-9E0D-4AA6-BBAB-5A3F34C388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817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bert.Leemput@Vanderlande.com" TargetMode="External"/><Relationship Id="rId2" Type="http://schemas.openxmlformats.org/officeDocument/2006/relationships/hyperlink" Target="https://github.com/bertleemput/reactive-demo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B645-B952-4048-8B0E-82FEB4CCB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FFD2C-B4BA-4B0A-AB1B-BDD2A9AD2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RxJS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031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- Subjects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Subjects</a:t>
            </a:r>
          </a:p>
          <a:p>
            <a:pPr lvl="1"/>
            <a:r>
              <a:rPr lang="en-US" dirty="0"/>
              <a:t>“Special observables used for multicasting”</a:t>
            </a:r>
          </a:p>
          <a:p>
            <a:pPr lvl="1"/>
            <a:r>
              <a:rPr lang="en-US" dirty="0"/>
              <a:t>Several types:</a:t>
            </a:r>
          </a:p>
          <a:p>
            <a:pPr lvl="2"/>
            <a:r>
              <a:rPr lang="en-US" dirty="0"/>
              <a:t>Subject</a:t>
            </a:r>
          </a:p>
          <a:p>
            <a:pPr lvl="2"/>
            <a:r>
              <a:rPr lang="en-US" dirty="0" err="1"/>
              <a:t>ReplaySubject</a:t>
            </a:r>
            <a:r>
              <a:rPr lang="en-US" dirty="0"/>
              <a:t> </a:t>
            </a:r>
            <a:r>
              <a:rPr lang="en-US" sz="1600" dirty="0"/>
              <a:t>(last N emitted values)</a:t>
            </a:r>
            <a:endParaRPr lang="en-US" dirty="0"/>
          </a:p>
          <a:p>
            <a:pPr lvl="2"/>
            <a:r>
              <a:rPr lang="en-US" dirty="0" err="1"/>
              <a:t>BehaviorSubject</a:t>
            </a:r>
            <a:r>
              <a:rPr lang="en-US" dirty="0"/>
              <a:t> </a:t>
            </a:r>
            <a:r>
              <a:rPr lang="en-US" sz="1600" dirty="0"/>
              <a:t>(last emitted value, with initial seed)</a:t>
            </a:r>
          </a:p>
          <a:p>
            <a:pPr lvl="2"/>
            <a:r>
              <a:rPr lang="en-US" dirty="0" err="1"/>
              <a:t>AsyncSubject</a:t>
            </a:r>
            <a:r>
              <a:rPr lang="en-US" sz="1600" dirty="0"/>
              <a:t> (emits last value on complete)</a:t>
            </a:r>
          </a:p>
        </p:txBody>
      </p:sp>
    </p:spTree>
    <p:extLst>
      <p:ext uri="{BB962C8B-B14F-4D97-AF65-F5344CB8AC3E}">
        <p14:creationId xmlns:p14="http://schemas.microsoft.com/office/powerpoint/2010/main" val="266104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- Operators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operations on observables/streams:</a:t>
            </a:r>
          </a:p>
          <a:p>
            <a:pPr lvl="1"/>
            <a:r>
              <a:rPr lang="en-US" dirty="0"/>
              <a:t>Combinational</a:t>
            </a:r>
          </a:p>
          <a:p>
            <a:pPr lvl="1"/>
            <a:r>
              <a:rPr lang="en-US" dirty="0"/>
              <a:t>Creational ( like timer )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r>
              <a:rPr lang="en-US" dirty="0"/>
              <a:t>Transformational</a:t>
            </a:r>
          </a:p>
          <a:p>
            <a:pPr lvl="1"/>
            <a:r>
              <a:rPr lang="en-US" dirty="0"/>
              <a:t>Utilities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463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Combinational operators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a few that are often used</a:t>
            </a:r>
          </a:p>
          <a:p>
            <a:pPr lvl="1"/>
            <a:r>
              <a:rPr lang="en-US" dirty="0" err="1"/>
              <a:t>CombineLatest</a:t>
            </a:r>
            <a:endParaRPr lang="en-US" dirty="0"/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 err="1"/>
              <a:t>WithLatestFrom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7770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Creational operators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a few that are often used</a:t>
            </a:r>
          </a:p>
          <a:p>
            <a:pPr lvl="1"/>
            <a:r>
              <a:rPr lang="en-US" dirty="0"/>
              <a:t>From</a:t>
            </a:r>
          </a:p>
          <a:p>
            <a:pPr lvl="1"/>
            <a:r>
              <a:rPr lang="en-US"/>
              <a:t>Of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276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Filtering operators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discuss a few that are often used</a:t>
            </a:r>
          </a:p>
          <a:p>
            <a:pPr lvl="1"/>
            <a:r>
              <a:rPr lang="en-US" dirty="0" err="1"/>
              <a:t>DebounceTime</a:t>
            </a:r>
            <a:endParaRPr lang="en-US" dirty="0"/>
          </a:p>
          <a:p>
            <a:pPr lvl="1"/>
            <a:r>
              <a:rPr lang="en-US" dirty="0" err="1"/>
              <a:t>DistinctUntillChanged</a:t>
            </a:r>
            <a:endParaRPr lang="en-US" dirty="0"/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Take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449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A few pitfalls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subscribing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Nothing gets done</a:t>
            </a:r>
          </a:p>
          <a:p>
            <a:r>
              <a:rPr lang="en-US" dirty="0"/>
              <a:t>Not sharing an observable </a:t>
            </a:r>
            <a:r>
              <a:rPr lang="en-US" dirty="0">
                <a:sym typeface="Wingdings" panose="05000000000000000000" pitchFamily="2" charset="2"/>
              </a:rPr>
              <a:t> Too much get’s done</a:t>
            </a:r>
          </a:p>
          <a:p>
            <a:r>
              <a:rPr lang="en-US" dirty="0">
                <a:sym typeface="Wingdings" panose="05000000000000000000" pitchFamily="2" charset="2"/>
              </a:rPr>
              <a:t>Not unsubscribing</a:t>
            </a:r>
          </a:p>
          <a:p>
            <a:r>
              <a:rPr lang="en-US" dirty="0">
                <a:sym typeface="Wingdings" panose="05000000000000000000" pitchFamily="2" charset="2"/>
              </a:rPr>
              <a:t>Subscribing too late</a:t>
            </a:r>
          </a:p>
          <a:p>
            <a:r>
              <a:rPr lang="en-US" dirty="0">
                <a:sym typeface="Wingdings" panose="05000000000000000000" pitchFamily="2" charset="2"/>
              </a:rPr>
              <a:t>Not “understanding” the details of an operator</a:t>
            </a:r>
          </a:p>
          <a:p>
            <a:r>
              <a:rPr lang="en-US" dirty="0">
                <a:sym typeface="Wingdings" panose="05000000000000000000" pitchFamily="2" charset="2"/>
              </a:rPr>
              <a:t>Not keeping things simple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557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A few Tips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Always read the operator documentation</a:t>
            </a:r>
          </a:p>
          <a:p>
            <a:r>
              <a:rPr lang="en-US" dirty="0">
                <a:sym typeface="Wingdings" panose="05000000000000000000" pitchFamily="2" charset="2"/>
              </a:rPr>
              <a:t>Play with operators in a sandbox</a:t>
            </a:r>
          </a:p>
          <a:p>
            <a:r>
              <a:rPr lang="en-US" dirty="0">
                <a:sym typeface="Wingdings" panose="05000000000000000000" pitchFamily="2" charset="2"/>
              </a:rPr>
              <a:t>Keep it simple</a:t>
            </a:r>
          </a:p>
          <a:p>
            <a:r>
              <a:rPr lang="en-US" dirty="0">
                <a:sym typeface="Wingdings" panose="05000000000000000000" pitchFamily="2" charset="2"/>
              </a:rPr>
              <a:t>Don’t use observables for everything!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8683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The end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Presentation &amp; demo at available at: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nl-NL" dirty="0">
                <a:hlinkClick r:id="rId2"/>
              </a:rPr>
              <a:t>https://github.com/bertleemput/reactive-demo</a:t>
            </a:r>
            <a:endParaRPr lang="nl-NL" dirty="0"/>
          </a:p>
          <a:p>
            <a:r>
              <a:rPr lang="en-US" dirty="0">
                <a:sym typeface="Wingdings" panose="05000000000000000000" pitchFamily="2" charset="2"/>
              </a:rPr>
              <a:t>If you need any help, just contact me (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bert.Leemput@Vanderlande.com</a:t>
            </a:r>
            <a:r>
              <a:rPr lang="en-US" dirty="0">
                <a:sym typeface="Wingdings" panose="05000000000000000000" pitchFamily="2" charset="2"/>
              </a:rPr>
              <a:t> 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289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1DEE-907B-4810-8BC0-78151F6C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Agenda</a:t>
            </a:r>
            <a:endParaRPr lang="nl-NL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9FBCAD9-54B1-40C0-B31D-F72454D2C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672570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568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9B1984-B995-457C-B21D-04399D7C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3100"/>
              <a:t>Introduction</a:t>
            </a:r>
            <a:endParaRPr lang="nl-NL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75D2-6D53-4B74-9C3A-83B716CBA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r>
              <a:rPr lang="en-US" u="sng" dirty="0">
                <a:ea typeface="Roboto" panose="02000000000000000000" pitchFamily="2" charset="0"/>
                <a:cs typeface="Roboto" panose="02000000000000000000" pitchFamily="2" charset="0"/>
              </a:rPr>
              <a:t>Bert Leemput</a:t>
            </a:r>
            <a:br>
              <a:rPr lang="en-US" dirty="0"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dirty="0">
                <a:ea typeface="Roboto" panose="02000000000000000000" pitchFamily="2" charset="0"/>
                <a:cs typeface="Roboto" panose="02000000000000000000" pitchFamily="2" charset="0"/>
              </a:rPr>
              <a:t>bert.Leemput@Vanderlande.com</a:t>
            </a:r>
            <a:br>
              <a:rPr lang="en-US" dirty="0"/>
            </a:br>
            <a:endParaRPr lang="en-US" dirty="0"/>
          </a:p>
          <a:p>
            <a:r>
              <a:rPr lang="en-US" u="sng" dirty="0"/>
              <a:t>Airports</a:t>
            </a:r>
            <a:br>
              <a:rPr lang="en-US" dirty="0"/>
            </a:br>
            <a:r>
              <a:rPr lang="en-US" dirty="0"/>
              <a:t>Currently: Vibes UX</a:t>
            </a:r>
            <a:br>
              <a:rPr lang="en-US" dirty="0"/>
            </a:br>
            <a:r>
              <a:rPr lang="en-US" dirty="0"/>
              <a:t>Before: OPM, ATF</a:t>
            </a:r>
          </a:p>
          <a:p>
            <a:endParaRPr lang="en-US" dirty="0"/>
          </a:p>
          <a:p>
            <a:r>
              <a:rPr lang="en-US" dirty="0"/>
              <a:t>Interested in (almost) everything related to software development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9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7237-4E8B-45D5-8064-C87D6F61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Wikipedia:</a:t>
            </a:r>
            <a:br>
              <a:rPr lang="en-US" b="1" dirty="0"/>
            </a:br>
            <a:r>
              <a:rPr lang="en-US" i="1" dirty="0"/>
              <a:t>“In computing, reactive programming is a declarative programming paradigm concerned with </a:t>
            </a:r>
            <a:r>
              <a:rPr lang="en-US" b="1" i="1" dirty="0"/>
              <a:t>data streams </a:t>
            </a:r>
            <a:r>
              <a:rPr lang="en-US" i="1" dirty="0"/>
              <a:t>and the </a:t>
            </a:r>
            <a:r>
              <a:rPr lang="en-US" b="1" i="1" dirty="0"/>
              <a:t>propagation of change</a:t>
            </a:r>
            <a:r>
              <a:rPr lang="en-US" i="1" dirty="0"/>
              <a:t>.”</a:t>
            </a:r>
          </a:p>
          <a:p>
            <a:endParaRPr lang="en-US" i="1" dirty="0"/>
          </a:p>
          <a:p>
            <a:r>
              <a:rPr lang="en-US" dirty="0"/>
              <a:t>Key aspects:</a:t>
            </a:r>
          </a:p>
          <a:p>
            <a:pPr lvl="1"/>
            <a:r>
              <a:rPr lang="en-US" dirty="0"/>
              <a:t>Declarative (what) instead of imperative (how)</a:t>
            </a:r>
          </a:p>
          <a:p>
            <a:pPr lvl="1"/>
            <a:r>
              <a:rPr lang="en-US" dirty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228926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5D02-8D99-4750-B95C-655E0DA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7237-4E8B-45D5-8064-C87D6F61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use ‘Reactive programming’?</a:t>
            </a:r>
            <a:endParaRPr lang="en-US" dirty="0"/>
          </a:p>
          <a:p>
            <a:pPr lvl="1"/>
            <a:r>
              <a:rPr lang="nl-NL" i="1" dirty="0"/>
              <a:t>“easy” handling of multiple </a:t>
            </a:r>
            <a:r>
              <a:rPr lang="nl-NL" i="1" dirty="0" err="1"/>
              <a:t>async</a:t>
            </a:r>
            <a:r>
              <a:rPr lang="nl-NL" i="1" dirty="0"/>
              <a:t> data streams</a:t>
            </a:r>
          </a:p>
          <a:p>
            <a:pPr lvl="1"/>
            <a:r>
              <a:rPr lang="nl-NL" i="1" dirty="0"/>
              <a:t>Clean </a:t>
            </a:r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concise</a:t>
            </a:r>
            <a:r>
              <a:rPr lang="nl-NL" i="1" dirty="0"/>
              <a:t> code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3178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7982-D953-4479-939F-4B5E07B0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programming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1FE69-FC15-4BB7-B3D0-353524FA5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(</a:t>
            </a:r>
            <a:r>
              <a:rPr lang="en-US" dirty="0" err="1"/>
              <a:t>RxJS</a:t>
            </a:r>
            <a:r>
              <a:rPr lang="en-US" dirty="0"/>
              <a:t>)</a:t>
            </a:r>
          </a:p>
          <a:p>
            <a:r>
              <a:rPr lang="en-US" dirty="0"/>
              <a:t>Kafka Streams (reactive </a:t>
            </a:r>
            <a:r>
              <a:rPr lang="en-US" dirty="0" err="1"/>
              <a:t>api’s</a:t>
            </a:r>
            <a:r>
              <a:rPr lang="en-US" dirty="0"/>
              <a:t>)</a:t>
            </a:r>
          </a:p>
          <a:p>
            <a:r>
              <a:rPr lang="nl-NL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160973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9B7C-D1C6-454A-931C-A69392C2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5484-387B-4E42-985E-421C46AC6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Library for multiple languages</a:t>
            </a:r>
          </a:p>
          <a:p>
            <a:endParaRPr lang="en-US" dirty="0"/>
          </a:p>
          <a:p>
            <a:r>
              <a:rPr lang="en-US" dirty="0"/>
              <a:t>We will discuss</a:t>
            </a:r>
          </a:p>
          <a:p>
            <a:pPr lvl="1"/>
            <a:r>
              <a:rPr lang="en-US" dirty="0"/>
              <a:t>Observables</a:t>
            </a:r>
          </a:p>
          <a:p>
            <a:pPr lvl="1"/>
            <a:r>
              <a:rPr lang="en-US" dirty="0"/>
              <a:t>Subjects</a:t>
            </a:r>
          </a:p>
          <a:p>
            <a:pPr lvl="1"/>
            <a:r>
              <a:rPr lang="en-US" dirty="0"/>
              <a:t>Operators</a:t>
            </a:r>
            <a:endParaRPr lang="nl-NL" dirty="0"/>
          </a:p>
          <a:p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will</a:t>
            </a:r>
            <a:r>
              <a:rPr lang="nl-NL" dirty="0"/>
              <a:t> skip:</a:t>
            </a:r>
          </a:p>
          <a:p>
            <a:pPr lvl="1"/>
            <a:r>
              <a:rPr lang="nl-NL" dirty="0" err="1"/>
              <a:t>Schedulers</a:t>
            </a:r>
            <a:endParaRPr lang="nl-NL" dirty="0"/>
          </a:p>
          <a:p>
            <a:pPr lvl="1"/>
            <a:r>
              <a:rPr lang="nl-NL" dirty="0"/>
              <a:t>Unit </a:t>
            </a:r>
            <a:r>
              <a:rPr lang="nl-NL" dirty="0" err="1"/>
              <a:t>testing</a:t>
            </a:r>
            <a:r>
              <a:rPr lang="nl-NL" dirty="0"/>
              <a:t> ( search </a:t>
            </a:r>
            <a:r>
              <a:rPr lang="nl-NL" dirty="0" err="1"/>
              <a:t>for</a:t>
            </a:r>
            <a:r>
              <a:rPr lang="nl-NL" dirty="0"/>
              <a:t> “</a:t>
            </a:r>
            <a:r>
              <a:rPr lang="nl-NL" dirty="0" err="1"/>
              <a:t>Marble</a:t>
            </a:r>
            <a:r>
              <a:rPr lang="nl-NL" dirty="0"/>
              <a:t> tests” )</a:t>
            </a:r>
          </a:p>
          <a:p>
            <a:pPr lvl="1"/>
            <a:r>
              <a:rPr lang="nl-NL" dirty="0"/>
              <a:t>State management </a:t>
            </a:r>
            <a:r>
              <a:rPr lang="nl-NL" dirty="0" err="1"/>
              <a:t>library</a:t>
            </a:r>
            <a:r>
              <a:rPr lang="nl-NL" dirty="0"/>
              <a:t> ( we </a:t>
            </a:r>
            <a:r>
              <a:rPr lang="nl-NL" dirty="0" err="1"/>
              <a:t>use</a:t>
            </a:r>
            <a:r>
              <a:rPr lang="nl-NL" dirty="0"/>
              <a:t> NGRX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7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161C-E1D3-4329-8343-2577BC53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- Observables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67C-091E-446E-A3BC-DB667D44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“Lazy stream of data.”</a:t>
            </a:r>
          </a:p>
          <a:p>
            <a:pPr lvl="1"/>
            <a:r>
              <a:rPr lang="en-US" dirty="0"/>
              <a:t>It won’t do anything until you subscribe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Both synchronous as asynchronous</a:t>
            </a:r>
          </a:p>
          <a:p>
            <a:pPr lvl="1"/>
            <a:r>
              <a:rPr lang="en-US" dirty="0"/>
              <a:t>Can be HOT or COLD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7AFAD8-CC7C-4886-88B6-F97B568F9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68480"/>
              </p:ext>
            </p:extLst>
          </p:nvPr>
        </p:nvGraphicFramePr>
        <p:xfrm>
          <a:off x="1064211" y="4814351"/>
          <a:ext cx="100635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4526">
                  <a:extLst>
                    <a:ext uri="{9D8B030D-6E8A-4147-A177-3AD203B41FA5}">
                      <a16:colId xmlns:a16="http://schemas.microsoft.com/office/drawing/2014/main" val="1327503149"/>
                    </a:ext>
                  </a:extLst>
                </a:gridCol>
                <a:gridCol w="3354526">
                  <a:extLst>
                    <a:ext uri="{9D8B030D-6E8A-4147-A177-3AD203B41FA5}">
                      <a16:colId xmlns:a16="http://schemas.microsoft.com/office/drawing/2014/main" val="1109534318"/>
                    </a:ext>
                  </a:extLst>
                </a:gridCol>
                <a:gridCol w="3354526">
                  <a:extLst>
                    <a:ext uri="{9D8B030D-6E8A-4147-A177-3AD203B41FA5}">
                      <a16:colId xmlns:a16="http://schemas.microsoft.com/office/drawing/2014/main" val="2519877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value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value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58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9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Promise(JS) / Task(C#)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Observable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23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84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F2FF-3F06-4A99-AEBD-D6F2D571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RxJS</a:t>
            </a:r>
            <a:r>
              <a:rPr lang="en-US" dirty="0"/>
              <a:t> – Observables demo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C87B-754E-4AFB-9ABB-74CEC59D9E21}"/>
              </a:ext>
            </a:extLst>
          </p:cNvPr>
          <p:cNvSpPr txBox="1"/>
          <p:nvPr/>
        </p:nvSpPr>
        <p:spPr>
          <a:xfrm>
            <a:off x="1100669" y="255226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timer(0, 1000)</a:t>
            </a:r>
            <a:endParaRPr lang="nl-N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7E6A7E-E0F8-460E-928D-B0CC2FB5AD43}"/>
              </a:ext>
            </a:extLst>
          </p:cNvPr>
          <p:cNvGrpSpPr/>
          <p:nvPr/>
        </p:nvGrpSpPr>
        <p:grpSpPr>
          <a:xfrm>
            <a:off x="3331445" y="2477250"/>
            <a:ext cx="6138710" cy="468343"/>
            <a:chOff x="1805504" y="2547584"/>
            <a:chExt cx="6138710" cy="46834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234F9AA-1096-4748-B0FA-0D91A9E4CB30}"/>
                </a:ext>
              </a:extLst>
            </p:cNvPr>
            <p:cNvCxnSpPr>
              <a:cxnSpLocks/>
            </p:cNvCxnSpPr>
            <p:nvPr/>
          </p:nvCxnSpPr>
          <p:spPr>
            <a:xfrm>
              <a:off x="2015175" y="2807267"/>
              <a:ext cx="5929039" cy="0"/>
            </a:xfrm>
            <a:prstGeom prst="line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E823F2-E96A-4C7C-8916-51DA8E879663}"/>
                </a:ext>
              </a:extLst>
            </p:cNvPr>
            <p:cNvSpPr/>
            <p:nvPr/>
          </p:nvSpPr>
          <p:spPr>
            <a:xfrm>
              <a:off x="1805504" y="2552205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nl-NL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273A31-2F35-45CD-8C71-C88071413DA1}"/>
                </a:ext>
              </a:extLst>
            </p:cNvPr>
            <p:cNvSpPr/>
            <p:nvPr/>
          </p:nvSpPr>
          <p:spPr>
            <a:xfrm>
              <a:off x="2995582" y="2552205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nl-NL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648380E-47A1-44F1-B894-79DF6619F517}"/>
                </a:ext>
              </a:extLst>
            </p:cNvPr>
            <p:cNvSpPr/>
            <p:nvPr/>
          </p:nvSpPr>
          <p:spPr>
            <a:xfrm>
              <a:off x="4185660" y="2547584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nl-NL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C29A1A-E6E9-4F75-B468-3D97BDDDB803}"/>
                </a:ext>
              </a:extLst>
            </p:cNvPr>
            <p:cNvSpPr/>
            <p:nvPr/>
          </p:nvSpPr>
          <p:spPr>
            <a:xfrm>
              <a:off x="5375740" y="2547584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nl-NL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7F5D638-C60F-4AD0-A661-B166229F6856}"/>
                </a:ext>
              </a:extLst>
            </p:cNvPr>
            <p:cNvSpPr/>
            <p:nvPr/>
          </p:nvSpPr>
          <p:spPr>
            <a:xfrm>
              <a:off x="6565816" y="2555815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nl-NL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83D1201-AD94-4E68-B49E-A3FDAD1D4BB2}"/>
              </a:ext>
            </a:extLst>
          </p:cNvPr>
          <p:cNvSpPr txBox="1"/>
          <p:nvPr/>
        </p:nvSpPr>
        <p:spPr>
          <a:xfrm>
            <a:off x="1100669" y="3851065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timer(1000)</a:t>
            </a:r>
            <a:endParaRPr lang="nl-NL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0F7F73-805D-45AB-8DED-A1CF7A522AB3}"/>
              </a:ext>
            </a:extLst>
          </p:cNvPr>
          <p:cNvGrpSpPr/>
          <p:nvPr/>
        </p:nvGrpSpPr>
        <p:grpSpPr>
          <a:xfrm>
            <a:off x="3541116" y="3780669"/>
            <a:ext cx="5929039" cy="460112"/>
            <a:chOff x="3541116" y="3780669"/>
            <a:chExt cx="5929039" cy="46011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F6D834-D127-4471-93F0-926F559A159B}"/>
                </a:ext>
              </a:extLst>
            </p:cNvPr>
            <p:cNvCxnSpPr>
              <a:cxnSpLocks/>
            </p:cNvCxnSpPr>
            <p:nvPr/>
          </p:nvCxnSpPr>
          <p:spPr>
            <a:xfrm>
              <a:off x="3541116" y="4035731"/>
              <a:ext cx="5929039" cy="0"/>
            </a:xfrm>
            <a:prstGeom prst="line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6BACEB-8351-4C48-8A90-C0321A701E24}"/>
                </a:ext>
              </a:extLst>
            </p:cNvPr>
            <p:cNvSpPr/>
            <p:nvPr/>
          </p:nvSpPr>
          <p:spPr>
            <a:xfrm>
              <a:off x="4521523" y="3780669"/>
              <a:ext cx="460112" cy="460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nl-NL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53292-712E-48E0-A127-29175492EB5B}"/>
                </a:ext>
              </a:extLst>
            </p:cNvPr>
            <p:cNvCxnSpPr/>
            <p:nvPr/>
          </p:nvCxnSpPr>
          <p:spPr>
            <a:xfrm>
              <a:off x="5527169" y="3854738"/>
              <a:ext cx="0" cy="3693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321403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330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Droplet</vt:lpstr>
      <vt:lpstr>Reactive Programming</vt:lpstr>
      <vt:lpstr>Agenda</vt:lpstr>
      <vt:lpstr>Introduction</vt:lpstr>
      <vt:lpstr>Reactive programming</vt:lpstr>
      <vt:lpstr>Reactive programming</vt:lpstr>
      <vt:lpstr>Reactive programming</vt:lpstr>
      <vt:lpstr>RxJS</vt:lpstr>
      <vt:lpstr>RxJS - Observables</vt:lpstr>
      <vt:lpstr>RxJS – Observables demo</vt:lpstr>
      <vt:lpstr>RxJS - Subjects</vt:lpstr>
      <vt:lpstr>RxJS - Operators</vt:lpstr>
      <vt:lpstr>RxJS – Combinational operators</vt:lpstr>
      <vt:lpstr>RxJS – Creational operators</vt:lpstr>
      <vt:lpstr>RxJS – Filtering operators</vt:lpstr>
      <vt:lpstr>RxJS – A few pitfalls</vt:lpstr>
      <vt:lpstr>RxJS – A few Tips</vt:lpstr>
      <vt:lpstr>RxJS –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dc:creator>Bert Leemput</dc:creator>
  <cp:lastModifiedBy>Bert Leemput</cp:lastModifiedBy>
  <cp:revision>4</cp:revision>
  <dcterms:created xsi:type="dcterms:W3CDTF">2020-05-04T17:07:16Z</dcterms:created>
  <dcterms:modified xsi:type="dcterms:W3CDTF">2020-05-04T17:30:04Z</dcterms:modified>
</cp:coreProperties>
</file>