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8" r:id="rId6"/>
    <p:sldId id="280" r:id="rId7"/>
    <p:sldId id="279" r:id="rId8"/>
    <p:sldId id="276" r:id="rId9"/>
    <p:sldId id="275" r:id="rId10"/>
    <p:sldId id="274" r:id="rId11"/>
    <p:sldId id="282" r:id="rId12"/>
    <p:sldId id="283" r:id="rId13"/>
    <p:sldId id="284" r:id="rId14"/>
    <p:sldId id="285" r:id="rId15"/>
    <p:sldId id="286" r:id="rId16"/>
    <p:sldId id="28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State management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NGRX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Considerations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State management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NGRX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Considerations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22-11-2020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state-management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State Management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NGRX &amp; Observables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0BFD1D-F715-4645-9EDA-016696AE212A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rot="16200000" flipV="1">
            <a:off x="6336667" y="3380514"/>
            <a:ext cx="2374825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CAFAA-E06B-4BB0-BE7A-8355A370B656}"/>
              </a:ext>
            </a:extLst>
          </p:cNvPr>
          <p:cNvSpPr/>
          <p:nvPr/>
        </p:nvSpPr>
        <p:spPr>
          <a:xfrm>
            <a:off x="768282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</a:t>
            </a:r>
            <a:endParaRPr lang="nl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E335BD-1A67-4373-AC2F-7773894F1704}"/>
              </a:ext>
            </a:extLst>
          </p:cNvPr>
          <p:cNvSpPr/>
          <p:nvPr/>
        </p:nvSpPr>
        <p:spPr>
          <a:xfrm>
            <a:off x="7048053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58057E-174C-428B-91B2-2326ACC7173C}"/>
              </a:ext>
            </a:extLst>
          </p:cNvPr>
          <p:cNvSpPr/>
          <p:nvPr/>
        </p:nvSpPr>
        <p:spPr>
          <a:xfrm>
            <a:off x="3239846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4EEB8D-7F1D-42B1-81F6-C07CCDE085F5}"/>
              </a:ext>
            </a:extLst>
          </p:cNvPr>
          <p:cNvSpPr/>
          <p:nvPr/>
        </p:nvSpPr>
        <p:spPr>
          <a:xfrm>
            <a:off x="3239847" y="3806825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B2E58-191B-4829-B49B-F5402172664C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47DADF-A1C3-49A5-BF9E-C7BA7B21E303}"/>
              </a:ext>
            </a:extLst>
          </p:cNvPr>
          <p:cNvCxnSpPr>
            <a:stCxn id="34" idx="1"/>
            <a:endCxn id="33" idx="0"/>
          </p:cNvCxnSpPr>
          <p:nvPr/>
        </p:nvCxnSpPr>
        <p:spPr>
          <a:xfrm rot="10800000" flipV="1">
            <a:off x="4191901" y="2669127"/>
            <a:ext cx="952047" cy="113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665993-EBC4-412B-B09A-E3FD0D76E7BA}"/>
              </a:ext>
            </a:extLst>
          </p:cNvPr>
          <p:cNvCxnSpPr>
            <a:cxnSpLocks/>
            <a:stCxn id="39" idx="0"/>
            <a:endCxn id="34" idx="3"/>
          </p:cNvCxnSpPr>
          <p:nvPr/>
        </p:nvCxnSpPr>
        <p:spPr>
          <a:xfrm rot="16200000" flipV="1">
            <a:off x="6955231" y="2761950"/>
            <a:ext cx="1137697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A75CEB-0EAC-4E4E-94F8-F9FB20AD145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4191899" y="4376980"/>
            <a:ext cx="1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C303F6-86C7-4E80-BC31-DDA30445ED2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5143951" y="5329031"/>
            <a:ext cx="190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5E5F16-3B31-43B7-9955-667BFC6F929B}"/>
              </a:ext>
            </a:extLst>
          </p:cNvPr>
          <p:cNvCxnSpPr>
            <a:stCxn id="31" idx="0"/>
            <a:endCxn id="39" idx="2"/>
          </p:cNvCxnSpPr>
          <p:nvPr/>
        </p:nvCxnSpPr>
        <p:spPr>
          <a:xfrm flipV="1">
            <a:off x="8000106" y="4376980"/>
            <a:ext cx="0" cy="6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8DD688-2D52-4BC3-846B-43A3C6D62A85}"/>
              </a:ext>
            </a:extLst>
          </p:cNvPr>
          <p:cNvCxnSpPr>
            <a:stCxn id="33" idx="1"/>
            <a:endCxn id="25" idx="3"/>
          </p:cNvCxnSpPr>
          <p:nvPr/>
        </p:nvCxnSpPr>
        <p:spPr>
          <a:xfrm flipH="1">
            <a:off x="2672387" y="4091903"/>
            <a:ext cx="567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336545-F231-4B77-B567-849F4778882B}"/>
              </a:ext>
            </a:extLst>
          </p:cNvPr>
          <p:cNvSpPr/>
          <p:nvPr/>
        </p:nvSpPr>
        <p:spPr>
          <a:xfrm>
            <a:off x="7048053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Action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618A-9685-431A-95C8-1B50C74DF841}"/>
              </a:ext>
            </a:extLst>
          </p:cNvPr>
          <p:cNvSpPr/>
          <p:nvPr/>
        </p:nvSpPr>
        <p:spPr>
          <a:xfrm>
            <a:off x="1437167" y="2214000"/>
            <a:ext cx="93176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'[Shop] Request products success'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}&gt;()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6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EFFECTS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323DB-F5ED-448C-9DDF-21C8B304251C}"/>
              </a:ext>
            </a:extLst>
          </p:cNvPr>
          <p:cNvSpPr/>
          <p:nvPr/>
        </p:nvSpPr>
        <p:spPr>
          <a:xfrm>
            <a:off x="1437600" y="2214000"/>
            <a:ext cx="9316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createEffect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actions$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ofType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switchMap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catchError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of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requestProductsFailure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error: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message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Reducer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DEED7-7252-49A2-AD14-E7385E5C45E7}"/>
              </a:ext>
            </a:extLst>
          </p:cNvPr>
          <p:cNvSpPr/>
          <p:nvPr/>
        </p:nvSpPr>
        <p:spPr>
          <a:xfrm>
            <a:off x="1437600" y="2214694"/>
            <a:ext cx="93168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createReducer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initialState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requestProductsSuccess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{ ...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aggregation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}, {});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updatedState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Selector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80856-458A-48A9-A882-1BF4B3A5EE72}"/>
              </a:ext>
            </a:extLst>
          </p:cNvPr>
          <p:cNvSpPr/>
          <p:nvPr/>
        </p:nvSpPr>
        <p:spPr>
          <a:xfrm>
            <a:off x="1437600" y="2214694"/>
            <a:ext cx="93168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selectShopFeature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AppState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FC1FF"/>
                </a:solidFill>
                <a:latin typeface="Consolas" panose="020B0609020204030204" pitchFamily="49" charset="0"/>
              </a:rPr>
              <a:t>selectProducts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createSelector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selectShopFeature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ShopState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values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shopState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- 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32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– trade-offs</a:t>
            </a:r>
            <a:endParaRPr lang="nl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94219A-9D24-461D-B9E4-B2CDC51B0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85180"/>
              </p:ext>
            </p:extLst>
          </p:nvPr>
        </p:nvGraphicFramePr>
        <p:xfrm>
          <a:off x="991027" y="2234499"/>
          <a:ext cx="10209946" cy="238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3365795772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1712151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5027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aggregation of multiple data sources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solution in comparison to other solutions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0261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Components get cleaner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lot of code ( NGRX DATA helps 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4183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OnPush</a:t>
                      </a:r>
                      <a:r>
                        <a:rPr lang="en-US" dirty="0"/>
                        <a:t> change detection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need to know observables to fully grasp it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905828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Easy testing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Steep learning curve (</a:t>
                      </a:r>
                      <a:r>
                        <a:rPr lang="en-US" dirty="0" err="1"/>
                        <a:t>RxJS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86989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can easily be seen ( tools 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9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2"/>
              </a:rPr>
              <a:t>https://github.com/bertleemput/reactive-state-management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5434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“How you manage data in your application”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Different strategies</a:t>
            </a:r>
          </a:p>
          <a:p>
            <a:pPr lvl="1"/>
            <a:r>
              <a:rPr lang="en-US" dirty="0"/>
              <a:t>Local State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Observable data services</a:t>
            </a:r>
          </a:p>
          <a:p>
            <a:pPr lvl="1"/>
            <a:r>
              <a:rPr lang="en-US" dirty="0"/>
              <a:t>Redux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Local state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6"/>
            <a:ext cx="3147862" cy="397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Simple</a:t>
            </a:r>
          </a:p>
          <a:p>
            <a:pPr>
              <a:buFontTx/>
              <a:buChar char="-"/>
            </a:pPr>
            <a:r>
              <a:rPr lang="en-US" dirty="0"/>
              <a:t>Data can’t (easily) be shared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6"/>
            <a:ext cx="7826400" cy="39708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ProductComponent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93987"/>
            <a:ext cx="3115965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Bit more complex code</a:t>
            </a:r>
          </a:p>
          <a:p>
            <a:pPr>
              <a:buFontTx/>
              <a:buChar char="-"/>
            </a:pPr>
            <a:r>
              <a:rPr lang="en-US" dirty="0"/>
              <a:t>Logic for initializing will be more complex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8ECBE-2CCC-403A-90CD-D0432CA5F518}"/>
              </a:ext>
            </a:extLst>
          </p:cNvPr>
          <p:cNvSpPr/>
          <p:nvPr/>
        </p:nvSpPr>
        <p:spPr>
          <a:xfrm>
            <a:off x="4152940" y="2093987"/>
            <a:ext cx="7826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fetchProduct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}),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mapTo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Observable data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93987"/>
            <a:ext cx="3126597" cy="397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>
              <a:buFontTx/>
              <a:buChar char="-"/>
            </a:pPr>
            <a:r>
              <a:rPr lang="en-US" dirty="0"/>
              <a:t>Data can be shared</a:t>
            </a:r>
          </a:p>
          <a:p>
            <a:pPr>
              <a:buFontTx/>
              <a:buChar char="-"/>
            </a:pPr>
            <a:r>
              <a:rPr lang="en-US" dirty="0"/>
              <a:t>Code is “complex” if you aren’t used to observables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Initializing will be simple.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9BD73-7682-4F62-803B-86CD5CA513E1}"/>
              </a:ext>
            </a:extLst>
          </p:cNvPr>
          <p:cNvSpPr/>
          <p:nvPr/>
        </p:nvSpPr>
        <p:spPr>
          <a:xfrm>
            <a:off x="4153777" y="2093987"/>
            <a:ext cx="782556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ProductService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ReplaySubject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r>
              <a:rPr lang="nl-N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asObservable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nl-NL" dirty="0" err="1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[]&gt;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productsSubject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4B1-2077-48AB-A7EF-096D8A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B91E71-6D57-4E02-8371-AAE9F8B6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3279"/>
              </p:ext>
            </p:extLst>
          </p:nvPr>
        </p:nvGraphicFramePr>
        <p:xfrm>
          <a:off x="1068279" y="2131059"/>
          <a:ext cx="10209946" cy="2787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973">
                  <a:extLst>
                    <a:ext uri="{9D8B030D-6E8A-4147-A177-3AD203B41FA5}">
                      <a16:colId xmlns:a16="http://schemas.microsoft.com/office/drawing/2014/main" val="693668351"/>
                    </a:ext>
                  </a:extLst>
                </a:gridCol>
                <a:gridCol w="5104973">
                  <a:extLst>
                    <a:ext uri="{9D8B030D-6E8A-4147-A177-3AD203B41FA5}">
                      <a16:colId xmlns:a16="http://schemas.microsoft.com/office/drawing/2014/main" val="2072905060"/>
                    </a:ext>
                  </a:extLst>
                </a:gridCol>
              </a:tblGrid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1092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Single source of truth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1595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Immutability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change detection &amp; consistent data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91015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Encapsulation / Separation of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read &amp; write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95601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Serializability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Predictable storage, Rehydration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3127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mistakes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96014"/>
                  </a:ext>
                </a:extLst>
              </a:tr>
              <a:tr h="398167">
                <a:tc>
                  <a:txBody>
                    <a:bodyPr/>
                    <a:lstStyle/>
                    <a:p>
                      <a:r>
                        <a:rPr lang="en-US" dirty="0"/>
                        <a:t>Testable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things are pure 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8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2086A-3839-4600-9186-140F7F7F92B4}"/>
              </a:ext>
            </a:extLst>
          </p:cNvPr>
          <p:cNvSpPr/>
          <p:nvPr/>
        </p:nvSpPr>
        <p:spPr>
          <a:xfrm>
            <a:off x="7048051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62A02-108B-45A3-A80A-7C064832BB6E}"/>
              </a:ext>
            </a:extLst>
          </p:cNvPr>
          <p:cNvSpPr/>
          <p:nvPr/>
        </p:nvSpPr>
        <p:spPr>
          <a:xfrm>
            <a:off x="3239848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98F0-33C6-4496-9C32-F41622060416}"/>
              </a:ext>
            </a:extLst>
          </p:cNvPr>
          <p:cNvSpPr/>
          <p:nvPr/>
        </p:nvSpPr>
        <p:spPr>
          <a:xfrm>
            <a:off x="3239848" y="380682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656F2-777E-4054-BA29-D94C870F411F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B53CD9-200D-4CEF-8B66-C0AC28099A42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91901" y="2669128"/>
            <a:ext cx="952046" cy="113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08E827-7597-4EDB-B286-DD063476F20A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rot="16200000" flipV="1">
            <a:off x="6336665" y="3380515"/>
            <a:ext cx="2374826" cy="95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4BE9E-443B-4604-8D72-192F74EAF9F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91901" y="4376979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E77C3-4725-4EC9-A3CF-CD9AB9808BE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143953" y="5329031"/>
            <a:ext cx="1904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892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Tw Cen MT</vt:lpstr>
      <vt:lpstr>Droplet</vt:lpstr>
      <vt:lpstr>Reactive State Management</vt:lpstr>
      <vt:lpstr>Agenda</vt:lpstr>
      <vt:lpstr>Introduction</vt:lpstr>
      <vt:lpstr>State management</vt:lpstr>
      <vt:lpstr>State management – Local state</vt:lpstr>
      <vt:lpstr>State management – Service</vt:lpstr>
      <vt:lpstr>State management – Observable data Service</vt:lpstr>
      <vt:lpstr>State management – Redux pattern</vt:lpstr>
      <vt:lpstr>State management – Redux pattern</vt:lpstr>
      <vt:lpstr>NGRX</vt:lpstr>
      <vt:lpstr>NGRX - Action</vt:lpstr>
      <vt:lpstr>NGRX - EFFECTS</vt:lpstr>
      <vt:lpstr>NGRX - Reducer</vt:lpstr>
      <vt:lpstr>NGRX - Selector</vt:lpstr>
      <vt:lpstr>NGRX - Demo</vt:lpstr>
      <vt:lpstr>NGRX – trade-offs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41</cp:revision>
  <dcterms:created xsi:type="dcterms:W3CDTF">2020-05-04T17:07:16Z</dcterms:created>
  <dcterms:modified xsi:type="dcterms:W3CDTF">2020-11-22T09:16:08Z</dcterms:modified>
</cp:coreProperties>
</file>