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76" r:id="rId6"/>
    <p:sldId id="275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C2F8-CCCF-47D1-9DB9-326C597361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02B40B-34C7-44EB-880C-93C6079A82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2691E32B-4450-4DC0-A69D-EBDD3335BFDC}" type="parTrans" cxnId="{1DDE44CF-EFF7-4833-994F-44FBF93BAE5A}">
      <dgm:prSet/>
      <dgm:spPr/>
      <dgm:t>
        <a:bodyPr/>
        <a:lstStyle/>
        <a:p>
          <a:endParaRPr lang="en-US"/>
        </a:p>
      </dgm:t>
    </dgm:pt>
    <dgm:pt modelId="{E80FAE71-A13C-4B54-8BB8-F607768B8214}" type="sibTrans" cxnId="{1DDE44CF-EFF7-4833-994F-44FBF93BAE5A}">
      <dgm:prSet/>
      <dgm:spPr/>
      <dgm:t>
        <a:bodyPr/>
        <a:lstStyle/>
        <a:p>
          <a:endParaRPr lang="en-US"/>
        </a:p>
      </dgm:t>
    </dgm:pt>
    <dgm:pt modelId="{F191D44B-0CCD-4294-BE77-3F8D8FDAE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State management</a:t>
          </a:r>
        </a:p>
      </dgm:t>
    </dgm:pt>
    <dgm:pt modelId="{87EC2AB3-448E-466D-9F67-0B2FC4AF6196}" type="parTrans" cxnId="{2EB30613-DFBA-43B8-8783-7FCDB35FE1FD}">
      <dgm:prSet/>
      <dgm:spPr/>
      <dgm:t>
        <a:bodyPr/>
        <a:lstStyle/>
        <a:p>
          <a:endParaRPr lang="en-US"/>
        </a:p>
      </dgm:t>
    </dgm:pt>
    <dgm:pt modelId="{C3AE2FDE-8B69-42F6-90D8-9E5E87386E84}" type="sibTrans" cxnId="{2EB30613-DFBA-43B8-8783-7FCDB35FE1FD}">
      <dgm:prSet/>
      <dgm:spPr/>
      <dgm:t>
        <a:bodyPr/>
        <a:lstStyle/>
        <a:p>
          <a:endParaRPr lang="en-US"/>
        </a:p>
      </dgm:t>
    </dgm:pt>
    <dgm:pt modelId="{F10EC45A-0295-4CE8-A51B-F3EA8E8A48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NGRX</a:t>
          </a:r>
        </a:p>
      </dgm:t>
    </dgm:pt>
    <dgm:pt modelId="{FC735078-555C-4368-B161-53A7E2A599E1}" type="parTrans" cxnId="{90959922-577A-4602-9F78-6CBBF6579A4A}">
      <dgm:prSet/>
      <dgm:spPr/>
      <dgm:t>
        <a:bodyPr/>
        <a:lstStyle/>
        <a:p>
          <a:endParaRPr lang="en-US"/>
        </a:p>
      </dgm:t>
    </dgm:pt>
    <dgm:pt modelId="{5D277227-BBF7-4589-8887-91E69AF58088}" type="sibTrans" cxnId="{90959922-577A-4602-9F78-6CBBF6579A4A}">
      <dgm:prSet/>
      <dgm:spPr/>
      <dgm:t>
        <a:bodyPr/>
        <a:lstStyle/>
        <a:p>
          <a:endParaRPr lang="en-US"/>
        </a:p>
      </dgm:t>
    </dgm:pt>
    <dgm:pt modelId="{78CA4EA6-8F7B-4A76-9342-EFCB79F56A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Considerations</a:t>
          </a:r>
        </a:p>
      </dgm:t>
    </dgm:pt>
    <dgm:pt modelId="{AB9E2A60-39D1-4F4C-B209-EAF56BB3D771}" type="parTrans" cxnId="{3727CEA1-5B7A-4F4A-A2E0-F6F59E488FEB}">
      <dgm:prSet/>
      <dgm:spPr/>
      <dgm:t>
        <a:bodyPr/>
        <a:lstStyle/>
        <a:p>
          <a:endParaRPr lang="en-US"/>
        </a:p>
      </dgm:t>
    </dgm:pt>
    <dgm:pt modelId="{79B07CA2-2A72-4771-B936-D9423B0854AA}" type="sibTrans" cxnId="{3727CEA1-5B7A-4F4A-A2E0-F6F59E488FEB}">
      <dgm:prSet/>
      <dgm:spPr/>
      <dgm:t>
        <a:bodyPr/>
        <a:lstStyle/>
        <a:p>
          <a:endParaRPr lang="en-US"/>
        </a:p>
      </dgm:t>
    </dgm:pt>
    <dgm:pt modelId="{DE1B9841-C8B1-4BE9-8AD9-59816FDB95C3}" type="pres">
      <dgm:prSet presAssocID="{4FCEC2F8-CCCF-47D1-9DB9-326C59736120}" presName="root" presStyleCnt="0">
        <dgm:presLayoutVars>
          <dgm:dir/>
          <dgm:resizeHandles val="exact"/>
        </dgm:presLayoutVars>
      </dgm:prSet>
      <dgm:spPr/>
    </dgm:pt>
    <dgm:pt modelId="{90A615A7-0AF9-405B-B73E-EA59BF0E2AB8}" type="pres">
      <dgm:prSet presAssocID="{3D02B40B-34C7-44EB-880C-93C6079A8201}" presName="compNode" presStyleCnt="0"/>
      <dgm:spPr/>
    </dgm:pt>
    <dgm:pt modelId="{A37A6BEB-3B80-46A0-BA75-E0D63F172C14}" type="pres">
      <dgm:prSet presAssocID="{3D02B40B-34C7-44EB-880C-93C6079A8201}" presName="iconBgRect" presStyleLbl="bgShp" presStyleIdx="0" presStyleCnt="4"/>
      <dgm:spPr/>
    </dgm:pt>
    <dgm:pt modelId="{029186B9-B0BC-4672-90DA-905854A6B3EE}" type="pres">
      <dgm:prSet presAssocID="{3D02B40B-34C7-44EB-880C-93C6079A82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F5DF92-66A3-459E-8020-5BD05B4B1E9A}" type="pres">
      <dgm:prSet presAssocID="{3D02B40B-34C7-44EB-880C-93C6079A8201}" presName="spaceRect" presStyleCnt="0"/>
      <dgm:spPr/>
    </dgm:pt>
    <dgm:pt modelId="{00E0B348-1116-4519-9C19-D50CEF1612E2}" type="pres">
      <dgm:prSet presAssocID="{3D02B40B-34C7-44EB-880C-93C6079A8201}" presName="textRect" presStyleLbl="revTx" presStyleIdx="0" presStyleCnt="4">
        <dgm:presLayoutVars>
          <dgm:chMax val="1"/>
          <dgm:chPref val="1"/>
        </dgm:presLayoutVars>
      </dgm:prSet>
      <dgm:spPr/>
    </dgm:pt>
    <dgm:pt modelId="{44F48544-0EDC-4041-AB70-7607CB54911B}" type="pres">
      <dgm:prSet presAssocID="{E80FAE71-A13C-4B54-8BB8-F607768B8214}" presName="sibTrans" presStyleCnt="0"/>
      <dgm:spPr/>
    </dgm:pt>
    <dgm:pt modelId="{40059CE3-CA9D-40FB-BB8D-C2499B701549}" type="pres">
      <dgm:prSet presAssocID="{F191D44B-0CCD-4294-BE77-3F8D8FDAE113}" presName="compNode" presStyleCnt="0"/>
      <dgm:spPr/>
    </dgm:pt>
    <dgm:pt modelId="{30A80BAC-A987-4EC5-8BCB-0F02FA276240}" type="pres">
      <dgm:prSet presAssocID="{F191D44B-0CCD-4294-BE77-3F8D8FDAE113}" presName="iconBgRect" presStyleLbl="bgShp" presStyleIdx="1" presStyleCnt="4"/>
      <dgm:spPr/>
    </dgm:pt>
    <dgm:pt modelId="{E20BF512-E68C-4511-B890-BCA6EBD7C773}" type="pres">
      <dgm:prSet presAssocID="{F191D44B-0CCD-4294-BE77-3F8D8FDAE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17CA2-8EFF-4C0E-8681-3B04BBAE02B0}" type="pres">
      <dgm:prSet presAssocID="{F191D44B-0CCD-4294-BE77-3F8D8FDAE113}" presName="spaceRect" presStyleCnt="0"/>
      <dgm:spPr/>
    </dgm:pt>
    <dgm:pt modelId="{1A07E4B0-1A50-49F2-9E8A-D4F52B03B819}" type="pres">
      <dgm:prSet presAssocID="{F191D44B-0CCD-4294-BE77-3F8D8FDAE113}" presName="textRect" presStyleLbl="revTx" presStyleIdx="1" presStyleCnt="4">
        <dgm:presLayoutVars>
          <dgm:chMax val="1"/>
          <dgm:chPref val="1"/>
        </dgm:presLayoutVars>
      </dgm:prSet>
      <dgm:spPr/>
    </dgm:pt>
    <dgm:pt modelId="{F038C4C1-CF49-4035-905A-970754128DF2}" type="pres">
      <dgm:prSet presAssocID="{C3AE2FDE-8B69-42F6-90D8-9E5E87386E84}" presName="sibTrans" presStyleCnt="0"/>
      <dgm:spPr/>
    </dgm:pt>
    <dgm:pt modelId="{8D6E314C-78FE-4BD4-977F-1C972BB0E5FE}" type="pres">
      <dgm:prSet presAssocID="{F10EC45A-0295-4CE8-A51B-F3EA8E8A48DB}" presName="compNode" presStyleCnt="0"/>
      <dgm:spPr/>
    </dgm:pt>
    <dgm:pt modelId="{5917A5C6-E9B7-4B4F-8995-932F40ECA66E}" type="pres">
      <dgm:prSet presAssocID="{F10EC45A-0295-4CE8-A51B-F3EA8E8A48DB}" presName="iconBgRect" presStyleLbl="bgShp" presStyleIdx="2" presStyleCnt="4"/>
      <dgm:spPr/>
    </dgm:pt>
    <dgm:pt modelId="{4539DAB7-41E0-49AB-9387-EEB176E1963F}" type="pres">
      <dgm:prSet presAssocID="{F10EC45A-0295-4CE8-A51B-F3EA8E8A4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FEABDD-FBD7-40D5-80CE-B7BD1528CA07}" type="pres">
      <dgm:prSet presAssocID="{F10EC45A-0295-4CE8-A51B-F3EA8E8A48DB}" presName="spaceRect" presStyleCnt="0"/>
      <dgm:spPr/>
    </dgm:pt>
    <dgm:pt modelId="{8A7DE1A0-8619-485A-A11B-90B56E5EFCC2}" type="pres">
      <dgm:prSet presAssocID="{F10EC45A-0295-4CE8-A51B-F3EA8E8A48DB}" presName="textRect" presStyleLbl="revTx" presStyleIdx="2" presStyleCnt="4">
        <dgm:presLayoutVars>
          <dgm:chMax val="1"/>
          <dgm:chPref val="1"/>
        </dgm:presLayoutVars>
      </dgm:prSet>
      <dgm:spPr/>
    </dgm:pt>
    <dgm:pt modelId="{9B5D8B40-F757-495E-904E-2584BEA425A8}" type="pres">
      <dgm:prSet presAssocID="{5D277227-BBF7-4589-8887-91E69AF58088}" presName="sibTrans" presStyleCnt="0"/>
      <dgm:spPr/>
    </dgm:pt>
    <dgm:pt modelId="{4BE715DB-C7A1-4E37-A502-0A812F0900DA}" type="pres">
      <dgm:prSet presAssocID="{78CA4EA6-8F7B-4A76-9342-EFCB79F56ADF}" presName="compNode" presStyleCnt="0"/>
      <dgm:spPr/>
    </dgm:pt>
    <dgm:pt modelId="{2A899239-FE40-4174-BC44-831F10ED81E3}" type="pres">
      <dgm:prSet presAssocID="{78CA4EA6-8F7B-4A76-9342-EFCB79F56ADF}" presName="iconBgRect" presStyleLbl="bgShp" presStyleIdx="3" presStyleCnt="4"/>
      <dgm:spPr/>
    </dgm:pt>
    <dgm:pt modelId="{8F8A2F2D-D866-4FE1-A151-7DF059E80AE3}" type="pres">
      <dgm:prSet presAssocID="{78CA4EA6-8F7B-4A76-9342-EFCB79F56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CE298167-760C-429C-98C9-7CE2B21CF032}" type="pres">
      <dgm:prSet presAssocID="{78CA4EA6-8F7B-4A76-9342-EFCB79F56ADF}" presName="spaceRect" presStyleCnt="0"/>
      <dgm:spPr/>
    </dgm:pt>
    <dgm:pt modelId="{B824E50C-B894-4E88-9D2D-A040887B6DD9}" type="pres">
      <dgm:prSet presAssocID="{78CA4EA6-8F7B-4A76-9342-EFCB79F56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30613-DFBA-43B8-8783-7FCDB35FE1FD}" srcId="{4FCEC2F8-CCCF-47D1-9DB9-326C59736120}" destId="{F191D44B-0CCD-4294-BE77-3F8D8FDAE113}" srcOrd="1" destOrd="0" parTransId="{87EC2AB3-448E-466D-9F67-0B2FC4AF6196}" sibTransId="{C3AE2FDE-8B69-42F6-90D8-9E5E87386E84}"/>
    <dgm:cxn modelId="{90959922-577A-4602-9F78-6CBBF6579A4A}" srcId="{4FCEC2F8-CCCF-47D1-9DB9-326C59736120}" destId="{F10EC45A-0295-4CE8-A51B-F3EA8E8A48DB}" srcOrd="2" destOrd="0" parTransId="{FC735078-555C-4368-B161-53A7E2A599E1}" sibTransId="{5D277227-BBF7-4589-8887-91E69AF58088}"/>
    <dgm:cxn modelId="{FE59837A-2F1A-46A3-B9F4-12D48DEA67F3}" type="presOf" srcId="{78CA4EA6-8F7B-4A76-9342-EFCB79F56ADF}" destId="{B824E50C-B894-4E88-9D2D-A040887B6DD9}" srcOrd="0" destOrd="0" presId="urn:microsoft.com/office/officeart/2018/5/layout/IconCircleLabelList"/>
    <dgm:cxn modelId="{E0DAF795-6590-4629-8332-2F1E8A8A6F4C}" type="presOf" srcId="{3D02B40B-34C7-44EB-880C-93C6079A8201}" destId="{00E0B348-1116-4519-9C19-D50CEF1612E2}" srcOrd="0" destOrd="0" presId="urn:microsoft.com/office/officeart/2018/5/layout/IconCircleLabelList"/>
    <dgm:cxn modelId="{1E43869A-7BED-4F76-917C-A890C9DA5D31}" type="presOf" srcId="{F10EC45A-0295-4CE8-A51B-F3EA8E8A48DB}" destId="{8A7DE1A0-8619-485A-A11B-90B56E5EFCC2}" srcOrd="0" destOrd="0" presId="urn:microsoft.com/office/officeart/2018/5/layout/IconCircleLabelList"/>
    <dgm:cxn modelId="{3727CEA1-5B7A-4F4A-A2E0-F6F59E488FEB}" srcId="{4FCEC2F8-CCCF-47D1-9DB9-326C59736120}" destId="{78CA4EA6-8F7B-4A76-9342-EFCB79F56ADF}" srcOrd="3" destOrd="0" parTransId="{AB9E2A60-39D1-4F4C-B209-EAF56BB3D771}" sibTransId="{79B07CA2-2A72-4771-B936-D9423B0854AA}"/>
    <dgm:cxn modelId="{A44242B2-DC55-4314-858D-6BBFDAC31885}" type="presOf" srcId="{F191D44B-0CCD-4294-BE77-3F8D8FDAE113}" destId="{1A07E4B0-1A50-49F2-9E8A-D4F52B03B819}" srcOrd="0" destOrd="0" presId="urn:microsoft.com/office/officeart/2018/5/layout/IconCircleLabelList"/>
    <dgm:cxn modelId="{1DDE44CF-EFF7-4833-994F-44FBF93BAE5A}" srcId="{4FCEC2F8-CCCF-47D1-9DB9-326C59736120}" destId="{3D02B40B-34C7-44EB-880C-93C6079A8201}" srcOrd="0" destOrd="0" parTransId="{2691E32B-4450-4DC0-A69D-EBDD3335BFDC}" sibTransId="{E80FAE71-A13C-4B54-8BB8-F607768B8214}"/>
    <dgm:cxn modelId="{CF2E04E8-27C9-4E4A-8730-B0964EB69B1E}" type="presOf" srcId="{4FCEC2F8-CCCF-47D1-9DB9-326C59736120}" destId="{DE1B9841-C8B1-4BE9-8AD9-59816FDB95C3}" srcOrd="0" destOrd="0" presId="urn:microsoft.com/office/officeart/2018/5/layout/IconCircleLabelList"/>
    <dgm:cxn modelId="{93B9CECA-7625-4251-AF77-253C698CBEDB}" type="presParOf" srcId="{DE1B9841-C8B1-4BE9-8AD9-59816FDB95C3}" destId="{90A615A7-0AF9-405B-B73E-EA59BF0E2AB8}" srcOrd="0" destOrd="0" presId="urn:microsoft.com/office/officeart/2018/5/layout/IconCircleLabelList"/>
    <dgm:cxn modelId="{1863C9DF-FFFB-48A7-B041-DDAB5BA8152C}" type="presParOf" srcId="{90A615A7-0AF9-405B-B73E-EA59BF0E2AB8}" destId="{A37A6BEB-3B80-46A0-BA75-E0D63F172C14}" srcOrd="0" destOrd="0" presId="urn:microsoft.com/office/officeart/2018/5/layout/IconCircleLabelList"/>
    <dgm:cxn modelId="{6E4E3C22-70D5-4C99-9A4D-7195AE92553C}" type="presParOf" srcId="{90A615A7-0AF9-405B-B73E-EA59BF0E2AB8}" destId="{029186B9-B0BC-4672-90DA-905854A6B3EE}" srcOrd="1" destOrd="0" presId="urn:microsoft.com/office/officeart/2018/5/layout/IconCircleLabelList"/>
    <dgm:cxn modelId="{9292D31D-DF90-4F8B-B1E7-EB67DFEC1C16}" type="presParOf" srcId="{90A615A7-0AF9-405B-B73E-EA59BF0E2AB8}" destId="{99F5DF92-66A3-459E-8020-5BD05B4B1E9A}" srcOrd="2" destOrd="0" presId="urn:microsoft.com/office/officeart/2018/5/layout/IconCircleLabelList"/>
    <dgm:cxn modelId="{75F9B8CE-EA27-4AA7-B745-DF5514112B02}" type="presParOf" srcId="{90A615A7-0AF9-405B-B73E-EA59BF0E2AB8}" destId="{00E0B348-1116-4519-9C19-D50CEF1612E2}" srcOrd="3" destOrd="0" presId="urn:microsoft.com/office/officeart/2018/5/layout/IconCircleLabelList"/>
    <dgm:cxn modelId="{7B093B71-C7C1-4455-ADB0-CE0F34F88DEC}" type="presParOf" srcId="{DE1B9841-C8B1-4BE9-8AD9-59816FDB95C3}" destId="{44F48544-0EDC-4041-AB70-7607CB54911B}" srcOrd="1" destOrd="0" presId="urn:microsoft.com/office/officeart/2018/5/layout/IconCircleLabelList"/>
    <dgm:cxn modelId="{3FBBDCE4-A390-44E2-94BC-B331CACD3B45}" type="presParOf" srcId="{DE1B9841-C8B1-4BE9-8AD9-59816FDB95C3}" destId="{40059CE3-CA9D-40FB-BB8D-C2499B701549}" srcOrd="2" destOrd="0" presId="urn:microsoft.com/office/officeart/2018/5/layout/IconCircleLabelList"/>
    <dgm:cxn modelId="{32C5D7C7-783E-4946-A567-D0D27F293E73}" type="presParOf" srcId="{40059CE3-CA9D-40FB-BB8D-C2499B701549}" destId="{30A80BAC-A987-4EC5-8BCB-0F02FA276240}" srcOrd="0" destOrd="0" presId="urn:microsoft.com/office/officeart/2018/5/layout/IconCircleLabelList"/>
    <dgm:cxn modelId="{D3E2D64D-0955-4F1A-B544-C3A0BF48EAAC}" type="presParOf" srcId="{40059CE3-CA9D-40FB-BB8D-C2499B701549}" destId="{E20BF512-E68C-4511-B890-BCA6EBD7C773}" srcOrd="1" destOrd="0" presId="urn:microsoft.com/office/officeart/2018/5/layout/IconCircleLabelList"/>
    <dgm:cxn modelId="{B2210635-7996-4722-A28D-31F9FFC19270}" type="presParOf" srcId="{40059CE3-CA9D-40FB-BB8D-C2499B701549}" destId="{5D317CA2-8EFF-4C0E-8681-3B04BBAE02B0}" srcOrd="2" destOrd="0" presId="urn:microsoft.com/office/officeart/2018/5/layout/IconCircleLabelList"/>
    <dgm:cxn modelId="{E1B89434-0B20-449D-8616-5D787E5B945F}" type="presParOf" srcId="{40059CE3-CA9D-40FB-BB8D-C2499B701549}" destId="{1A07E4B0-1A50-49F2-9E8A-D4F52B03B819}" srcOrd="3" destOrd="0" presId="urn:microsoft.com/office/officeart/2018/5/layout/IconCircleLabelList"/>
    <dgm:cxn modelId="{3A928121-EFE8-4947-90EB-8176640AD791}" type="presParOf" srcId="{DE1B9841-C8B1-4BE9-8AD9-59816FDB95C3}" destId="{F038C4C1-CF49-4035-905A-970754128DF2}" srcOrd="3" destOrd="0" presId="urn:microsoft.com/office/officeart/2018/5/layout/IconCircleLabelList"/>
    <dgm:cxn modelId="{BF6BD224-FBFA-4C28-A35D-6C96C9A21BE4}" type="presParOf" srcId="{DE1B9841-C8B1-4BE9-8AD9-59816FDB95C3}" destId="{8D6E314C-78FE-4BD4-977F-1C972BB0E5FE}" srcOrd="4" destOrd="0" presId="urn:microsoft.com/office/officeart/2018/5/layout/IconCircleLabelList"/>
    <dgm:cxn modelId="{26192FAC-9690-4E5F-97F2-86ACDFC06A75}" type="presParOf" srcId="{8D6E314C-78FE-4BD4-977F-1C972BB0E5FE}" destId="{5917A5C6-E9B7-4B4F-8995-932F40ECA66E}" srcOrd="0" destOrd="0" presId="urn:microsoft.com/office/officeart/2018/5/layout/IconCircleLabelList"/>
    <dgm:cxn modelId="{677288AF-987F-4135-BD07-5F3AFAF1D491}" type="presParOf" srcId="{8D6E314C-78FE-4BD4-977F-1C972BB0E5FE}" destId="{4539DAB7-41E0-49AB-9387-EEB176E1963F}" srcOrd="1" destOrd="0" presId="urn:microsoft.com/office/officeart/2018/5/layout/IconCircleLabelList"/>
    <dgm:cxn modelId="{419129F5-AF27-4CA0-9C96-2709EB351F11}" type="presParOf" srcId="{8D6E314C-78FE-4BD4-977F-1C972BB0E5FE}" destId="{10FEABDD-FBD7-40D5-80CE-B7BD1528CA07}" srcOrd="2" destOrd="0" presId="urn:microsoft.com/office/officeart/2018/5/layout/IconCircleLabelList"/>
    <dgm:cxn modelId="{C8F32A5B-9BD4-4C74-8E2B-D20C98FD8474}" type="presParOf" srcId="{8D6E314C-78FE-4BD4-977F-1C972BB0E5FE}" destId="{8A7DE1A0-8619-485A-A11B-90B56E5EFCC2}" srcOrd="3" destOrd="0" presId="urn:microsoft.com/office/officeart/2018/5/layout/IconCircleLabelList"/>
    <dgm:cxn modelId="{2C39A747-4E39-49B4-B380-D1DF5179E121}" type="presParOf" srcId="{DE1B9841-C8B1-4BE9-8AD9-59816FDB95C3}" destId="{9B5D8B40-F757-495E-904E-2584BEA425A8}" srcOrd="5" destOrd="0" presId="urn:microsoft.com/office/officeart/2018/5/layout/IconCircleLabelList"/>
    <dgm:cxn modelId="{3AEC530D-AF9F-487F-8281-A2DAC56287EE}" type="presParOf" srcId="{DE1B9841-C8B1-4BE9-8AD9-59816FDB95C3}" destId="{4BE715DB-C7A1-4E37-A502-0A812F0900DA}" srcOrd="6" destOrd="0" presId="urn:microsoft.com/office/officeart/2018/5/layout/IconCircleLabelList"/>
    <dgm:cxn modelId="{3C8673EC-2B0A-4ACB-91B5-CC3A34CFA6DE}" type="presParOf" srcId="{4BE715DB-C7A1-4E37-A502-0A812F0900DA}" destId="{2A899239-FE40-4174-BC44-831F10ED81E3}" srcOrd="0" destOrd="0" presId="urn:microsoft.com/office/officeart/2018/5/layout/IconCircleLabelList"/>
    <dgm:cxn modelId="{DB0FC960-5E75-411B-97FA-0C06B84A9234}" type="presParOf" srcId="{4BE715DB-C7A1-4E37-A502-0A812F0900DA}" destId="{8F8A2F2D-D866-4FE1-A151-7DF059E80AE3}" srcOrd="1" destOrd="0" presId="urn:microsoft.com/office/officeart/2018/5/layout/IconCircleLabelList"/>
    <dgm:cxn modelId="{3F8FC734-E8BA-43C4-9A8B-9AAD50AE118D}" type="presParOf" srcId="{4BE715DB-C7A1-4E37-A502-0A812F0900DA}" destId="{CE298167-760C-429C-98C9-7CE2B21CF032}" srcOrd="2" destOrd="0" presId="urn:microsoft.com/office/officeart/2018/5/layout/IconCircleLabelList"/>
    <dgm:cxn modelId="{F6837B5F-6B22-47D0-9C08-A1CA965C3580}" type="presParOf" srcId="{4BE715DB-C7A1-4E37-A502-0A812F0900DA}" destId="{B824E50C-B894-4E88-9D2D-A040887B6D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6BEB-3B80-46A0-BA75-E0D63F172C14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86B9-B0BC-4672-90DA-905854A6B3EE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0B348-1116-4519-9C19-D50CEF1612E2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Introduction</a:t>
          </a:r>
        </a:p>
      </dsp:txBody>
      <dsp:txXfrm>
        <a:off x="503654" y="1981573"/>
        <a:ext cx="2067600" cy="720000"/>
      </dsp:txXfrm>
    </dsp:sp>
    <dsp:sp modelId="{30A80BAC-A987-4EC5-8BCB-0F02FA276240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BF512-E68C-4511-B890-BCA6EBD7C773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E4B0-1A50-49F2-9E8A-D4F52B03B819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State management</a:t>
          </a:r>
        </a:p>
      </dsp:txBody>
      <dsp:txXfrm>
        <a:off x="2933084" y="1981573"/>
        <a:ext cx="2067600" cy="720000"/>
      </dsp:txXfrm>
    </dsp:sp>
    <dsp:sp modelId="{5917A5C6-E9B7-4B4F-8995-932F40ECA66E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DAB7-41E0-49AB-9387-EEB176E1963F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DE1A0-8619-485A-A11B-90B56E5EFCC2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NGRX</a:t>
          </a:r>
        </a:p>
      </dsp:txBody>
      <dsp:txXfrm>
        <a:off x="5362514" y="1981573"/>
        <a:ext cx="2067600" cy="720000"/>
      </dsp:txXfrm>
    </dsp:sp>
    <dsp:sp modelId="{2A899239-FE40-4174-BC44-831F10ED81E3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2F2D-D866-4FE1-A151-7DF059E80AE3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E50C-B894-4E88-9D2D-A040887B6DD9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Considerations</a:t>
          </a:r>
        </a:p>
      </dsp:txBody>
      <dsp:txXfrm>
        <a:off x="7791945" y="1981573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5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58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2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99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74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7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76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6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8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2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8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1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Leemput@Vanderlande.com" TargetMode="External"/><Relationship Id="rId2" Type="http://schemas.openxmlformats.org/officeDocument/2006/relationships/hyperlink" Target="https://github.com/bertleemput/reactive-state-management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State Management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NGRX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nl-NL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FBCAD9-54B1-40C0-B31D-F72454D2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054343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Introduction</a:t>
            </a:r>
            <a:endParaRPr lang="nl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u="sng" dirty="0">
                <a:ea typeface="Roboto" panose="02000000000000000000" pitchFamily="2" charset="0"/>
                <a:cs typeface="Roboto" panose="02000000000000000000" pitchFamily="2" charset="0"/>
              </a:rPr>
              <a:t>Bert Leemput</a:t>
            </a:r>
            <a:b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  <a:t>bert.Leemput@Vanderlande.com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Airports</a:t>
            </a:r>
            <a:br>
              <a:rPr lang="en-US" dirty="0"/>
            </a:br>
            <a:r>
              <a:rPr lang="en-US" dirty="0"/>
              <a:t>Currently: Vibes UX</a:t>
            </a:r>
            <a:br>
              <a:rPr lang="en-US" dirty="0"/>
            </a:br>
            <a:r>
              <a:rPr lang="en-US" dirty="0"/>
              <a:t>Before: OPM, ATF</a:t>
            </a:r>
          </a:p>
          <a:p>
            <a:endParaRPr lang="en-US" dirty="0"/>
          </a:p>
          <a:p>
            <a:r>
              <a:rPr lang="en-US" dirty="0"/>
              <a:t>Interested in (almost) everything related to software development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“How you manage data in your application”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Different strategies</a:t>
            </a:r>
          </a:p>
          <a:p>
            <a:pPr lvl="1"/>
            <a:r>
              <a:rPr lang="en-US" dirty="0"/>
              <a:t>Local State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Observable data services</a:t>
            </a:r>
          </a:p>
          <a:p>
            <a:pPr lvl="1"/>
            <a:r>
              <a:rPr lang="en-US" dirty="0"/>
              <a:t>Redux Pattern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C4B1-2077-48AB-A7EF-096D8A7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A903-EE77-40E2-8EF8-27F4E8B0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source of truth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Encapsulation / Separation of Concerns</a:t>
            </a:r>
          </a:p>
          <a:p>
            <a:r>
              <a:rPr lang="en-US" dirty="0"/>
              <a:t>Serializability</a:t>
            </a:r>
          </a:p>
          <a:p>
            <a:r>
              <a:rPr lang="en-US" dirty="0"/>
              <a:t>Type safety</a:t>
            </a:r>
          </a:p>
          <a:p>
            <a:r>
              <a:rPr lang="en-US" dirty="0"/>
              <a:t>Testable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848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92086A-3839-4600-9186-140F7F7F92B4}"/>
              </a:ext>
            </a:extLst>
          </p:cNvPr>
          <p:cNvSpPr/>
          <p:nvPr/>
        </p:nvSpPr>
        <p:spPr>
          <a:xfrm>
            <a:off x="7048051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362A02-108B-45A3-A80A-7C064832BB6E}"/>
              </a:ext>
            </a:extLst>
          </p:cNvPr>
          <p:cNvSpPr/>
          <p:nvPr/>
        </p:nvSpPr>
        <p:spPr>
          <a:xfrm>
            <a:off x="3239848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F298F0-33C6-4496-9C32-F41622060416}"/>
              </a:ext>
            </a:extLst>
          </p:cNvPr>
          <p:cNvSpPr/>
          <p:nvPr/>
        </p:nvSpPr>
        <p:spPr>
          <a:xfrm>
            <a:off x="3239848" y="380682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656F2-777E-4054-BA29-D94C870F411F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3B53CD9-200D-4CEF-8B66-C0AC28099A42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4191901" y="2669128"/>
            <a:ext cx="952046" cy="113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08E827-7597-4EDB-B286-DD063476F20A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rot="16200000" flipV="1">
            <a:off x="6336665" y="3380515"/>
            <a:ext cx="2374826" cy="952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4BE9E-443B-4604-8D72-192F74EAF9F6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191901" y="4376979"/>
            <a:ext cx="0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E77C3-4725-4EC9-A3CF-CD9AB9808BE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143953" y="5329031"/>
            <a:ext cx="1904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0BFD1D-F715-4645-9EDA-016696AE212A}"/>
              </a:ext>
            </a:extLst>
          </p:cNvPr>
          <p:cNvCxnSpPr>
            <a:stCxn id="31" idx="0"/>
            <a:endCxn id="34" idx="3"/>
          </p:cNvCxnSpPr>
          <p:nvPr/>
        </p:nvCxnSpPr>
        <p:spPr>
          <a:xfrm rot="16200000" flipV="1">
            <a:off x="6336667" y="3380514"/>
            <a:ext cx="2374825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</a:t>
            </a:r>
            <a:endParaRPr lang="nl-N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CAFAA-E06B-4BB0-BE7A-8355A370B656}"/>
              </a:ext>
            </a:extLst>
          </p:cNvPr>
          <p:cNvSpPr/>
          <p:nvPr/>
        </p:nvSpPr>
        <p:spPr>
          <a:xfrm>
            <a:off x="768282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Effects</a:t>
            </a:r>
            <a:endParaRPr lang="nl-N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E335BD-1A67-4373-AC2F-7773894F1704}"/>
              </a:ext>
            </a:extLst>
          </p:cNvPr>
          <p:cNvSpPr/>
          <p:nvPr/>
        </p:nvSpPr>
        <p:spPr>
          <a:xfrm>
            <a:off x="7048053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58057E-174C-428B-91B2-2326ACC7173C}"/>
              </a:ext>
            </a:extLst>
          </p:cNvPr>
          <p:cNvSpPr/>
          <p:nvPr/>
        </p:nvSpPr>
        <p:spPr>
          <a:xfrm>
            <a:off x="3239846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4EEB8D-7F1D-42B1-81F6-C07CCDE085F5}"/>
              </a:ext>
            </a:extLst>
          </p:cNvPr>
          <p:cNvSpPr/>
          <p:nvPr/>
        </p:nvSpPr>
        <p:spPr>
          <a:xfrm>
            <a:off x="3239847" y="3806825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CB2E58-191B-4829-B49B-F5402172664C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47DADF-A1C3-49A5-BF9E-C7BA7B21E303}"/>
              </a:ext>
            </a:extLst>
          </p:cNvPr>
          <p:cNvCxnSpPr>
            <a:stCxn id="34" idx="1"/>
            <a:endCxn id="33" idx="0"/>
          </p:cNvCxnSpPr>
          <p:nvPr/>
        </p:nvCxnSpPr>
        <p:spPr>
          <a:xfrm rot="10800000" flipV="1">
            <a:off x="4191901" y="2669127"/>
            <a:ext cx="952047" cy="113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665993-EBC4-412B-B09A-E3FD0D76E7BA}"/>
              </a:ext>
            </a:extLst>
          </p:cNvPr>
          <p:cNvCxnSpPr>
            <a:cxnSpLocks/>
            <a:stCxn id="39" idx="0"/>
            <a:endCxn id="34" idx="3"/>
          </p:cNvCxnSpPr>
          <p:nvPr/>
        </p:nvCxnSpPr>
        <p:spPr>
          <a:xfrm rot="16200000" flipV="1">
            <a:off x="6955231" y="2761950"/>
            <a:ext cx="1137697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A75CEB-0EAC-4E4E-94F8-F9FB20AD145A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4191899" y="4376980"/>
            <a:ext cx="1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C303F6-86C7-4E80-BC31-DDA30445ED2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5143951" y="5329031"/>
            <a:ext cx="190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5E5F16-3B31-43B7-9955-667BFC6F929B}"/>
              </a:ext>
            </a:extLst>
          </p:cNvPr>
          <p:cNvCxnSpPr>
            <a:stCxn id="31" idx="0"/>
            <a:endCxn id="39" idx="2"/>
          </p:cNvCxnSpPr>
          <p:nvPr/>
        </p:nvCxnSpPr>
        <p:spPr>
          <a:xfrm flipV="1">
            <a:off x="8000106" y="4376980"/>
            <a:ext cx="0" cy="66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8DD688-2D52-4BC3-846B-43A3C6D62A85}"/>
              </a:ext>
            </a:extLst>
          </p:cNvPr>
          <p:cNvCxnSpPr>
            <a:stCxn id="33" idx="1"/>
            <a:endCxn id="25" idx="3"/>
          </p:cNvCxnSpPr>
          <p:nvPr/>
        </p:nvCxnSpPr>
        <p:spPr>
          <a:xfrm flipH="1">
            <a:off x="2672387" y="4091903"/>
            <a:ext cx="567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336545-F231-4B77-B567-849F4778882B}"/>
              </a:ext>
            </a:extLst>
          </p:cNvPr>
          <p:cNvSpPr/>
          <p:nvPr/>
        </p:nvSpPr>
        <p:spPr>
          <a:xfrm>
            <a:off x="7048053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5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Presentation &amp; demo at available at: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  <a:hlinkClick r:id="rId2"/>
              </a:rPr>
              <a:t>https://github.com/bertleemput/reactive-state-management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you need any help, just contact me (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bert.Leemput@Vanderlande.com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8919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Reactive State Management</vt:lpstr>
      <vt:lpstr>Agenda</vt:lpstr>
      <vt:lpstr>Introduction</vt:lpstr>
      <vt:lpstr>State management</vt:lpstr>
      <vt:lpstr>State management – Redux pattern</vt:lpstr>
      <vt:lpstr>State management – Redux pattern</vt:lpstr>
      <vt:lpstr>NGRX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26</cp:revision>
  <dcterms:created xsi:type="dcterms:W3CDTF">2020-05-04T17:07:16Z</dcterms:created>
  <dcterms:modified xsi:type="dcterms:W3CDTF">2020-10-29T10:45:01Z</dcterms:modified>
</cp:coreProperties>
</file>