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68" r:id="rId2"/>
    <p:sldId id="270" r:id="rId3"/>
    <p:sldId id="269" r:id="rId4"/>
    <p:sldId id="278" r:id="rId5"/>
    <p:sldId id="271" r:id="rId6"/>
    <p:sldId id="280" r:id="rId7"/>
    <p:sldId id="279" r:id="rId8"/>
    <p:sldId id="272" r:id="rId9"/>
    <p:sldId id="273" r:id="rId10"/>
    <p:sldId id="274" r:id="rId11"/>
    <p:sldId id="277" r:id="rId12"/>
    <p:sldId id="281" r:id="rId13"/>
    <p:sldId id="275" r:id="rId14"/>
    <p:sldId id="276" r:id="rId1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8ACC"/>
    <a:srgbClr val="EBE8E8"/>
    <a:srgbClr val="272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731" autoAdjust="0"/>
  </p:normalViewPr>
  <p:slideViewPr>
    <p:cSldViewPr snapToGrid="0">
      <p:cViewPr varScale="1">
        <p:scale>
          <a:sx n="90" d="100"/>
          <a:sy n="90" d="100"/>
        </p:scale>
        <p:origin x="133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t Moelans" userId="3d61c7d495ab08a0" providerId="LiveId" clId="{D6423C27-03D7-4338-B337-12630B5E8146}"/>
    <pc:docChg chg="undo custSel modSld">
      <pc:chgData name="Bert Moelans" userId="3d61c7d495ab08a0" providerId="LiveId" clId="{D6423C27-03D7-4338-B337-12630B5E8146}" dt="2021-06-02T10:47:51.599" v="25" actId="20577"/>
      <pc:docMkLst>
        <pc:docMk/>
      </pc:docMkLst>
      <pc:sldChg chg="modNotesTx">
        <pc:chgData name="Bert Moelans" userId="3d61c7d495ab08a0" providerId="LiveId" clId="{D6423C27-03D7-4338-B337-12630B5E8146}" dt="2021-06-02T10:46:34.624" v="0" actId="20577"/>
        <pc:sldMkLst>
          <pc:docMk/>
          <pc:sldMk cId="1426362307" sldId="268"/>
        </pc:sldMkLst>
      </pc:sldChg>
      <pc:sldChg chg="modNotesTx">
        <pc:chgData name="Bert Moelans" userId="3d61c7d495ab08a0" providerId="LiveId" clId="{D6423C27-03D7-4338-B337-12630B5E8146}" dt="2021-06-02T10:46:53.526" v="3" actId="20577"/>
        <pc:sldMkLst>
          <pc:docMk/>
          <pc:sldMk cId="891380473" sldId="269"/>
        </pc:sldMkLst>
      </pc:sldChg>
      <pc:sldChg chg="modNotesTx">
        <pc:chgData name="Bert Moelans" userId="3d61c7d495ab08a0" providerId="LiveId" clId="{D6423C27-03D7-4338-B337-12630B5E8146}" dt="2021-06-02T10:47:45.299" v="24" actId="20577"/>
        <pc:sldMkLst>
          <pc:docMk/>
          <pc:sldMk cId="1668669963" sldId="273"/>
        </pc:sldMkLst>
      </pc:sldChg>
      <pc:sldChg chg="modNotesTx">
        <pc:chgData name="Bert Moelans" userId="3d61c7d495ab08a0" providerId="LiveId" clId="{D6423C27-03D7-4338-B337-12630B5E8146}" dt="2021-06-02T10:47:51.599" v="25" actId="20577"/>
        <pc:sldMkLst>
          <pc:docMk/>
          <pc:sldMk cId="2212435849" sldId="277"/>
        </pc:sldMkLst>
      </pc:sldChg>
      <pc:sldChg chg="modNotesTx">
        <pc:chgData name="Bert Moelans" userId="3d61c7d495ab08a0" providerId="LiveId" clId="{D6423C27-03D7-4338-B337-12630B5E8146}" dt="2021-06-02T10:47:14.605" v="5" actId="20577"/>
        <pc:sldMkLst>
          <pc:docMk/>
          <pc:sldMk cId="1813591280" sldId="279"/>
        </pc:sldMkLst>
      </pc:sldChg>
      <pc:sldChg chg="modNotesTx">
        <pc:chgData name="Bert Moelans" userId="3d61c7d495ab08a0" providerId="LiveId" clId="{D6423C27-03D7-4338-B337-12630B5E8146}" dt="2021-06-02T10:47:04.840" v="4" actId="20577"/>
        <pc:sldMkLst>
          <pc:docMk/>
          <pc:sldMk cId="1376819338" sldId="280"/>
        </pc:sldMkLst>
      </pc:sldChg>
    </pc:docChg>
  </pc:docChgLst>
  <pc:docChgLst>
    <pc:chgData name="Bert Moelans" userId="74e47866-e988-4d1c-892a-c8e457ec386b" providerId="ADAL" clId="{F88B5CB6-35E3-4E94-9591-DF6AB3D7617B}"/>
    <pc:docChg chg="undo custSel addSld delSld modSld">
      <pc:chgData name="Bert Moelans" userId="74e47866-e988-4d1c-892a-c8e457ec386b" providerId="ADAL" clId="{F88B5CB6-35E3-4E94-9591-DF6AB3D7617B}" dt="2021-05-26T08:40:56.958" v="880" actId="1076"/>
      <pc:docMkLst>
        <pc:docMk/>
      </pc:docMkLst>
      <pc:sldChg chg="modSp mod">
        <pc:chgData name="Bert Moelans" userId="74e47866-e988-4d1c-892a-c8e457ec386b" providerId="ADAL" clId="{F88B5CB6-35E3-4E94-9591-DF6AB3D7617B}" dt="2021-05-25T11:22:57.008" v="608" actId="1076"/>
        <pc:sldMkLst>
          <pc:docMk/>
          <pc:sldMk cId="1089745879" sldId="270"/>
        </pc:sldMkLst>
        <pc:graphicFrameChg chg="mod">
          <ac:chgData name="Bert Moelans" userId="74e47866-e988-4d1c-892a-c8e457ec386b" providerId="ADAL" clId="{F88B5CB6-35E3-4E94-9591-DF6AB3D7617B}" dt="2021-05-25T11:22:57.008" v="608" actId="1076"/>
          <ac:graphicFrameMkLst>
            <pc:docMk/>
            <pc:sldMk cId="1089745879" sldId="270"/>
            <ac:graphicFrameMk id="7" creationId="{E18C11D2-540D-4519-B40B-FF446272062A}"/>
          </ac:graphicFrameMkLst>
        </pc:graphicFrameChg>
      </pc:sldChg>
      <pc:sldChg chg="modSp mod">
        <pc:chgData name="Bert Moelans" userId="74e47866-e988-4d1c-892a-c8e457ec386b" providerId="ADAL" clId="{F88B5CB6-35E3-4E94-9591-DF6AB3D7617B}" dt="2021-05-26T08:40:56.958" v="880" actId="1076"/>
        <pc:sldMkLst>
          <pc:docMk/>
          <pc:sldMk cId="2432874554" sldId="271"/>
        </pc:sldMkLst>
        <pc:graphicFrameChg chg="mod">
          <ac:chgData name="Bert Moelans" userId="74e47866-e988-4d1c-892a-c8e457ec386b" providerId="ADAL" clId="{F88B5CB6-35E3-4E94-9591-DF6AB3D7617B}" dt="2021-05-26T08:40:56.958" v="880" actId="1076"/>
          <ac:graphicFrameMkLst>
            <pc:docMk/>
            <pc:sldMk cId="2432874554" sldId="271"/>
            <ac:graphicFrameMk id="9" creationId="{6BF18E1D-6B24-4E5B-926A-7E5908B727B6}"/>
          </ac:graphicFrameMkLst>
        </pc:graphicFrameChg>
      </pc:sldChg>
      <pc:sldChg chg="modSp add del">
        <pc:chgData name="Bert Moelans" userId="74e47866-e988-4d1c-892a-c8e457ec386b" providerId="ADAL" clId="{F88B5CB6-35E3-4E94-9591-DF6AB3D7617B}" dt="2021-05-12T10:59:04.464" v="7" actId="47"/>
        <pc:sldMkLst>
          <pc:docMk/>
          <pc:sldMk cId="3773616088" sldId="272"/>
        </pc:sldMkLst>
        <pc:graphicFrameChg chg="mod">
          <ac:chgData name="Bert Moelans" userId="74e47866-e988-4d1c-892a-c8e457ec386b" providerId="ADAL" clId="{F88B5CB6-35E3-4E94-9591-DF6AB3D7617B}" dt="2021-05-12T10:58:30.676" v="5" actId="20577"/>
          <ac:graphicFrameMkLst>
            <pc:docMk/>
            <pc:sldMk cId="3773616088" sldId="272"/>
            <ac:graphicFrameMk id="6" creationId="{DB91F3C4-5150-48F2-9907-A7DA97C9A113}"/>
          </ac:graphicFrameMkLst>
        </pc:graphicFrameChg>
      </pc:sldChg>
      <pc:sldChg chg="modSp">
        <pc:chgData name="Bert Moelans" userId="74e47866-e988-4d1c-892a-c8e457ec386b" providerId="ADAL" clId="{F88B5CB6-35E3-4E94-9591-DF6AB3D7617B}" dt="2021-05-25T11:19:47.813" v="359" actId="20577"/>
        <pc:sldMkLst>
          <pc:docMk/>
          <pc:sldMk cId="1668669963" sldId="273"/>
        </pc:sldMkLst>
        <pc:graphicFrameChg chg="mod">
          <ac:chgData name="Bert Moelans" userId="74e47866-e988-4d1c-892a-c8e457ec386b" providerId="ADAL" clId="{F88B5CB6-35E3-4E94-9591-DF6AB3D7617B}" dt="2021-05-25T11:19:47.813" v="359" actId="20577"/>
          <ac:graphicFrameMkLst>
            <pc:docMk/>
            <pc:sldMk cId="1668669963" sldId="273"/>
            <ac:graphicFrameMk id="6" creationId="{72B9DF19-EF09-4EF6-B6CC-1BBBF416C1B1}"/>
          </ac:graphicFrameMkLst>
        </pc:graphicFrameChg>
      </pc:sldChg>
      <pc:sldChg chg="modSp mod">
        <pc:chgData name="Bert Moelans" userId="74e47866-e988-4d1c-892a-c8e457ec386b" providerId="ADAL" clId="{F88B5CB6-35E3-4E94-9591-DF6AB3D7617B}" dt="2021-05-25T11:41:47.846" v="873" actId="1076"/>
        <pc:sldMkLst>
          <pc:docMk/>
          <pc:sldMk cId="2212435849" sldId="277"/>
        </pc:sldMkLst>
        <pc:spChg chg="mod">
          <ac:chgData name="Bert Moelans" userId="74e47866-e988-4d1c-892a-c8e457ec386b" providerId="ADAL" clId="{F88B5CB6-35E3-4E94-9591-DF6AB3D7617B}" dt="2021-05-25T11:41:27.779" v="870" actId="20577"/>
          <ac:spMkLst>
            <pc:docMk/>
            <pc:sldMk cId="2212435849" sldId="277"/>
            <ac:spMk id="8" creationId="{EECE4353-82C8-416F-96D3-472790FC9B45}"/>
          </ac:spMkLst>
        </pc:spChg>
        <pc:graphicFrameChg chg="mod">
          <ac:chgData name="Bert Moelans" userId="74e47866-e988-4d1c-892a-c8e457ec386b" providerId="ADAL" clId="{F88B5CB6-35E3-4E94-9591-DF6AB3D7617B}" dt="2021-05-25T11:41:47.846" v="873" actId="1076"/>
          <ac:graphicFrameMkLst>
            <pc:docMk/>
            <pc:sldMk cId="2212435849" sldId="277"/>
            <ac:graphicFrameMk id="7" creationId="{E636FC69-A3C3-4F8E-ACDD-B123F5211401}"/>
          </ac:graphicFrameMkLst>
        </pc:graphicFrameChg>
      </pc:sldChg>
      <pc:sldChg chg="addSp modSp mod modAnim">
        <pc:chgData name="Bert Moelans" userId="74e47866-e988-4d1c-892a-c8e457ec386b" providerId="ADAL" clId="{F88B5CB6-35E3-4E94-9591-DF6AB3D7617B}" dt="2021-05-25T11:18:40.307" v="256" actId="20577"/>
        <pc:sldMkLst>
          <pc:docMk/>
          <pc:sldMk cId="1813591280" sldId="279"/>
        </pc:sldMkLst>
        <pc:spChg chg="add mod">
          <ac:chgData name="Bert Moelans" userId="74e47866-e988-4d1c-892a-c8e457ec386b" providerId="ADAL" clId="{F88B5CB6-35E3-4E94-9591-DF6AB3D7617B}" dt="2021-05-25T11:17:09.839" v="148" actId="1076"/>
          <ac:spMkLst>
            <pc:docMk/>
            <pc:sldMk cId="1813591280" sldId="279"/>
            <ac:spMk id="7" creationId="{8B9F9B00-A133-4A12-9B55-243CE812E752}"/>
          </ac:spMkLst>
        </pc:spChg>
        <pc:spChg chg="add mod">
          <ac:chgData name="Bert Moelans" userId="74e47866-e988-4d1c-892a-c8e457ec386b" providerId="ADAL" clId="{F88B5CB6-35E3-4E94-9591-DF6AB3D7617B}" dt="2021-05-25T11:16:58.952" v="135" actId="1076"/>
          <ac:spMkLst>
            <pc:docMk/>
            <pc:sldMk cId="1813591280" sldId="279"/>
            <ac:spMk id="8" creationId="{EE3540ED-7E6D-4848-862D-49AA0B860643}"/>
          </ac:spMkLst>
        </pc:spChg>
        <pc:spChg chg="add mod">
          <ac:chgData name="Bert Moelans" userId="74e47866-e988-4d1c-892a-c8e457ec386b" providerId="ADAL" clId="{F88B5CB6-35E3-4E94-9591-DF6AB3D7617B}" dt="2021-05-25T11:18:40.307" v="256" actId="20577"/>
          <ac:spMkLst>
            <pc:docMk/>
            <pc:sldMk cId="1813591280" sldId="279"/>
            <ac:spMk id="9" creationId="{28FE7A49-B30B-4CAD-AD1C-DDA42D937681}"/>
          </ac:spMkLst>
        </pc:spChg>
        <pc:graphicFrameChg chg="mod">
          <ac:chgData name="Bert Moelans" userId="74e47866-e988-4d1c-892a-c8e457ec386b" providerId="ADAL" clId="{F88B5CB6-35E3-4E94-9591-DF6AB3D7617B}" dt="2021-05-25T11:16:01.159" v="131" actId="20577"/>
          <ac:graphicFrameMkLst>
            <pc:docMk/>
            <pc:sldMk cId="1813591280" sldId="279"/>
            <ac:graphicFrameMk id="6" creationId="{913E0586-4FD5-4F1E-B501-B17905706A6A}"/>
          </ac:graphicFrameMkLst>
        </pc:graphicFrameChg>
      </pc:sldChg>
      <pc:sldChg chg="modSp">
        <pc:chgData name="Bert Moelans" userId="74e47866-e988-4d1c-892a-c8e457ec386b" providerId="ADAL" clId="{F88B5CB6-35E3-4E94-9591-DF6AB3D7617B}" dt="2021-05-25T11:15:17.778" v="116" actId="20577"/>
        <pc:sldMkLst>
          <pc:docMk/>
          <pc:sldMk cId="1376819338" sldId="280"/>
        </pc:sldMkLst>
        <pc:graphicFrameChg chg="mod">
          <ac:chgData name="Bert Moelans" userId="74e47866-e988-4d1c-892a-c8e457ec386b" providerId="ADAL" clId="{F88B5CB6-35E3-4E94-9591-DF6AB3D7617B}" dt="2021-05-25T11:15:17.778" v="116" actId="20577"/>
          <ac:graphicFrameMkLst>
            <pc:docMk/>
            <pc:sldMk cId="1376819338" sldId="280"/>
            <ac:graphicFrameMk id="7" creationId="{52B8D81A-D3C4-4E23-A7FE-A2C4F15D6947}"/>
          </ac:graphicFrameMkLst>
        </pc:graphicFrameChg>
      </pc:sldChg>
      <pc:sldChg chg="addSp delSp modSp new mod modNotesTx">
        <pc:chgData name="Bert Moelans" userId="74e47866-e988-4d1c-892a-c8e457ec386b" providerId="ADAL" clId="{F88B5CB6-35E3-4E94-9591-DF6AB3D7617B}" dt="2021-05-25T11:28:34.921" v="841" actId="1076"/>
        <pc:sldMkLst>
          <pc:docMk/>
          <pc:sldMk cId="445115916" sldId="281"/>
        </pc:sldMkLst>
        <pc:spChg chg="mod">
          <ac:chgData name="Bert Moelans" userId="74e47866-e988-4d1c-892a-c8e457ec386b" providerId="ADAL" clId="{F88B5CB6-35E3-4E94-9591-DF6AB3D7617B}" dt="2021-05-25T11:20:38.947" v="389" actId="20577"/>
          <ac:spMkLst>
            <pc:docMk/>
            <pc:sldMk cId="445115916" sldId="281"/>
            <ac:spMk id="2" creationId="{CCCA4FB1-1C25-4C6B-B850-7956647AF908}"/>
          </ac:spMkLst>
        </pc:spChg>
        <pc:spChg chg="del mod">
          <ac:chgData name="Bert Moelans" userId="74e47866-e988-4d1c-892a-c8e457ec386b" providerId="ADAL" clId="{F88B5CB6-35E3-4E94-9591-DF6AB3D7617B}" dt="2021-05-25T11:24:26.127" v="653" actId="478"/>
          <ac:spMkLst>
            <pc:docMk/>
            <pc:sldMk cId="445115916" sldId="281"/>
            <ac:spMk id="3" creationId="{40E62B9A-9553-4E27-A0BD-0FBBFA14F6A5}"/>
          </ac:spMkLst>
        </pc:spChg>
        <pc:spChg chg="add mod">
          <ac:chgData name="Bert Moelans" userId="74e47866-e988-4d1c-892a-c8e457ec386b" providerId="ADAL" clId="{F88B5CB6-35E3-4E94-9591-DF6AB3D7617B}" dt="2021-05-25T11:23:13.693" v="614"/>
          <ac:spMkLst>
            <pc:docMk/>
            <pc:sldMk cId="445115916" sldId="281"/>
            <ac:spMk id="7" creationId="{B12D14D0-E7EC-4350-A5C1-19AA9F58261D}"/>
          </ac:spMkLst>
        </pc:spChg>
        <pc:spChg chg="add mod">
          <ac:chgData name="Bert Moelans" userId="74e47866-e988-4d1c-892a-c8e457ec386b" providerId="ADAL" clId="{F88B5CB6-35E3-4E94-9591-DF6AB3D7617B}" dt="2021-05-25T11:23:13.693" v="614"/>
          <ac:spMkLst>
            <pc:docMk/>
            <pc:sldMk cId="445115916" sldId="281"/>
            <ac:spMk id="8" creationId="{65D4FF7D-3E24-4029-8E02-6E99DBF04D4C}"/>
          </ac:spMkLst>
        </pc:spChg>
        <pc:spChg chg="add del mod">
          <ac:chgData name="Bert Moelans" userId="74e47866-e988-4d1c-892a-c8e457ec386b" providerId="ADAL" clId="{F88B5CB6-35E3-4E94-9591-DF6AB3D7617B}" dt="2021-05-25T11:24:28.159" v="654" actId="478"/>
          <ac:spMkLst>
            <pc:docMk/>
            <pc:sldMk cId="445115916" sldId="281"/>
            <ac:spMk id="11" creationId="{9A561D7E-D8D8-4444-99B7-1939EB6D04E9}"/>
          </ac:spMkLst>
        </pc:spChg>
        <pc:spChg chg="add del mod">
          <ac:chgData name="Bert Moelans" userId="74e47866-e988-4d1c-892a-c8e457ec386b" providerId="ADAL" clId="{F88B5CB6-35E3-4E94-9591-DF6AB3D7617B}" dt="2021-05-25T11:26:56.923" v="767" actId="478"/>
          <ac:spMkLst>
            <pc:docMk/>
            <pc:sldMk cId="445115916" sldId="281"/>
            <ac:spMk id="12" creationId="{4CFF9928-1757-4B1C-8961-73B46E514A87}"/>
          </ac:spMkLst>
        </pc:spChg>
        <pc:grpChg chg="add mod">
          <ac:chgData name="Bert Moelans" userId="74e47866-e988-4d1c-892a-c8e457ec386b" providerId="ADAL" clId="{F88B5CB6-35E3-4E94-9591-DF6AB3D7617B}" dt="2021-05-25T11:23:13.693" v="614"/>
          <ac:grpSpMkLst>
            <pc:docMk/>
            <pc:sldMk cId="445115916" sldId="281"/>
            <ac:grpSpMk id="6" creationId="{97A6EB43-2922-48C8-B5D4-7767548A60D6}"/>
          </ac:grpSpMkLst>
        </pc:grpChg>
        <pc:graphicFrameChg chg="add mod modGraphic">
          <ac:chgData name="Bert Moelans" userId="74e47866-e988-4d1c-892a-c8e457ec386b" providerId="ADAL" clId="{F88B5CB6-35E3-4E94-9591-DF6AB3D7617B}" dt="2021-05-25T11:28:34.921" v="841" actId="1076"/>
          <ac:graphicFrameMkLst>
            <pc:docMk/>
            <pc:sldMk cId="445115916" sldId="281"/>
            <ac:graphicFrameMk id="9" creationId="{57561C0A-5E20-4E83-A08D-1DA0DB522FAE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401F3E-0EE8-4BC1-BEF0-92CEBC09075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8F56A175-5570-4DA9-B621-E0C4262BA034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Stagebedrijf</a:t>
          </a:r>
        </a:p>
      </dgm:t>
    </dgm:pt>
    <dgm:pt modelId="{3C2407A4-6E2F-4D9A-8416-59B60CCEB310}" type="parTrans" cxnId="{42C9686A-AA25-4EDB-A83B-18074A27F6B3}">
      <dgm:prSet/>
      <dgm:spPr/>
      <dgm:t>
        <a:bodyPr/>
        <a:lstStyle/>
        <a:p>
          <a:endParaRPr lang="nl-BE"/>
        </a:p>
      </dgm:t>
    </dgm:pt>
    <dgm:pt modelId="{74E2C305-E805-4920-88C9-283BB5B28EE4}" type="sibTrans" cxnId="{42C9686A-AA25-4EDB-A83B-18074A27F6B3}">
      <dgm:prSet/>
      <dgm:spPr/>
      <dgm:t>
        <a:bodyPr/>
        <a:lstStyle/>
        <a:p>
          <a:endParaRPr lang="nl-BE"/>
        </a:p>
      </dgm:t>
    </dgm:pt>
    <dgm:pt modelId="{D08F21F5-6E8C-45D8-8061-C5C22294CB8D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Stage opdracht</a:t>
          </a:r>
        </a:p>
      </dgm:t>
    </dgm:pt>
    <dgm:pt modelId="{CCABEA90-97B5-489D-BC28-9AB03BC8C352}" type="parTrans" cxnId="{6E43E55A-BCA5-4723-821F-77CEEBF0BD55}">
      <dgm:prSet/>
      <dgm:spPr/>
      <dgm:t>
        <a:bodyPr/>
        <a:lstStyle/>
        <a:p>
          <a:endParaRPr lang="nl-BE"/>
        </a:p>
      </dgm:t>
    </dgm:pt>
    <dgm:pt modelId="{FFB30FB9-96F7-436B-99AE-01D337434699}" type="sibTrans" cxnId="{6E43E55A-BCA5-4723-821F-77CEEBF0BD55}">
      <dgm:prSet/>
      <dgm:spPr/>
      <dgm:t>
        <a:bodyPr/>
        <a:lstStyle/>
        <a:p>
          <a:endParaRPr lang="nl-BE"/>
        </a:p>
      </dgm:t>
    </dgm:pt>
    <dgm:pt modelId="{9F25EBE1-E8FC-499C-B5E2-116A355F38F9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Planning</a:t>
          </a:r>
        </a:p>
      </dgm:t>
    </dgm:pt>
    <dgm:pt modelId="{8C5F7A1F-6F5A-44BA-BCF7-D575B9F8E7F7}" type="parTrans" cxnId="{FC420D84-27CE-42BE-BC43-45F51AACA791}">
      <dgm:prSet/>
      <dgm:spPr/>
      <dgm:t>
        <a:bodyPr/>
        <a:lstStyle/>
        <a:p>
          <a:endParaRPr lang="nl-BE"/>
        </a:p>
      </dgm:t>
    </dgm:pt>
    <dgm:pt modelId="{95D1D5F4-4A0D-4C70-999F-60C831DF80D8}" type="sibTrans" cxnId="{FC420D84-27CE-42BE-BC43-45F51AACA791}">
      <dgm:prSet/>
      <dgm:spPr/>
      <dgm:t>
        <a:bodyPr/>
        <a:lstStyle/>
        <a:p>
          <a:endParaRPr lang="nl-BE"/>
        </a:p>
      </dgm:t>
    </dgm:pt>
    <dgm:pt modelId="{FE636781-F2C6-461A-8933-F2AA2007CB63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Communicatie </a:t>
          </a:r>
        </a:p>
      </dgm:t>
    </dgm:pt>
    <dgm:pt modelId="{DD93DF92-69FD-4464-B106-FD5196520A9C}" type="parTrans" cxnId="{1BF5B114-0631-464E-A3E8-DD18C316DDFE}">
      <dgm:prSet/>
      <dgm:spPr/>
      <dgm:t>
        <a:bodyPr/>
        <a:lstStyle/>
        <a:p>
          <a:endParaRPr lang="nl-BE"/>
        </a:p>
      </dgm:t>
    </dgm:pt>
    <dgm:pt modelId="{4B43D807-2BDC-4B11-A9B3-1BD049579024}" type="sibTrans" cxnId="{1BF5B114-0631-464E-A3E8-DD18C316DDFE}">
      <dgm:prSet/>
      <dgm:spPr/>
      <dgm:t>
        <a:bodyPr/>
        <a:lstStyle/>
        <a:p>
          <a:endParaRPr lang="nl-BE"/>
        </a:p>
      </dgm:t>
    </dgm:pt>
    <dgm:pt modelId="{8FAD845A-139B-4DC7-8AC2-EBF479A262DF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Samenwerking</a:t>
          </a:r>
        </a:p>
      </dgm:t>
    </dgm:pt>
    <dgm:pt modelId="{DD23C280-132A-454A-B1EE-29D0E05B7417}" type="parTrans" cxnId="{42A8D532-3BBF-4147-BCB8-627FFF283AEC}">
      <dgm:prSet/>
      <dgm:spPr/>
      <dgm:t>
        <a:bodyPr/>
        <a:lstStyle/>
        <a:p>
          <a:endParaRPr lang="nl-BE"/>
        </a:p>
      </dgm:t>
    </dgm:pt>
    <dgm:pt modelId="{892DA199-1080-475D-8F64-0F5D50B04A15}" type="sibTrans" cxnId="{42A8D532-3BBF-4147-BCB8-627FFF283AEC}">
      <dgm:prSet/>
      <dgm:spPr/>
      <dgm:t>
        <a:bodyPr/>
        <a:lstStyle/>
        <a:p>
          <a:endParaRPr lang="nl-BE"/>
        </a:p>
      </dgm:t>
    </dgm:pt>
    <dgm:pt modelId="{144BF702-665A-4862-A2E6-90F51EB85FFD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PenTest Rapport</a:t>
          </a:r>
        </a:p>
      </dgm:t>
    </dgm:pt>
    <dgm:pt modelId="{A52BA39D-294F-41EC-A195-311BA2315B6C}" type="parTrans" cxnId="{807AE71F-F209-46AB-B696-C5321359065B}">
      <dgm:prSet/>
      <dgm:spPr/>
      <dgm:t>
        <a:bodyPr/>
        <a:lstStyle/>
        <a:p>
          <a:endParaRPr lang="nl-BE"/>
        </a:p>
      </dgm:t>
    </dgm:pt>
    <dgm:pt modelId="{6BC792F6-4578-4E58-AA20-1F674419F50C}" type="sibTrans" cxnId="{807AE71F-F209-46AB-B696-C5321359065B}">
      <dgm:prSet/>
      <dgm:spPr/>
      <dgm:t>
        <a:bodyPr/>
        <a:lstStyle/>
        <a:p>
          <a:endParaRPr lang="nl-BE"/>
        </a:p>
      </dgm:t>
    </dgm:pt>
    <dgm:pt modelId="{64EE749A-3A3B-4F8A-9004-4FC6E539598E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Bewijsstukken</a:t>
          </a:r>
        </a:p>
      </dgm:t>
    </dgm:pt>
    <dgm:pt modelId="{BB135DD0-EF72-43CF-92A2-7F3F9117CB3F}" type="parTrans" cxnId="{A0B756EC-C962-4AA5-AF68-ECBF99740D28}">
      <dgm:prSet/>
      <dgm:spPr/>
      <dgm:t>
        <a:bodyPr/>
        <a:lstStyle/>
        <a:p>
          <a:endParaRPr lang="nl-BE"/>
        </a:p>
      </dgm:t>
    </dgm:pt>
    <dgm:pt modelId="{06D717BB-C260-4012-8464-3C0162C1ED4D}" type="sibTrans" cxnId="{A0B756EC-C962-4AA5-AF68-ECBF99740D28}">
      <dgm:prSet/>
      <dgm:spPr/>
      <dgm:t>
        <a:bodyPr/>
        <a:lstStyle/>
        <a:p>
          <a:endParaRPr lang="nl-BE"/>
        </a:p>
      </dgm:t>
    </dgm:pt>
    <dgm:pt modelId="{3884F5FD-7C41-4873-AFD7-F54E79335A69}" type="pres">
      <dgm:prSet presAssocID="{E3401F3E-0EE8-4BC1-BEF0-92CEBC090751}" presName="linear" presStyleCnt="0">
        <dgm:presLayoutVars>
          <dgm:animLvl val="lvl"/>
          <dgm:resizeHandles val="exact"/>
        </dgm:presLayoutVars>
      </dgm:prSet>
      <dgm:spPr/>
    </dgm:pt>
    <dgm:pt modelId="{E42AD5A9-B23F-49ED-B3AE-C0F8DBA505FD}" type="pres">
      <dgm:prSet presAssocID="{8F56A175-5570-4DA9-B621-E0C4262BA03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966B43F-A6F2-4DB7-B285-43B2EA7BD5EC}" type="pres">
      <dgm:prSet presAssocID="{74E2C305-E805-4920-88C9-283BB5B28EE4}" presName="spacer" presStyleCnt="0"/>
      <dgm:spPr/>
    </dgm:pt>
    <dgm:pt modelId="{A3A302CA-3F32-4F47-BFF6-0C0E6DFEF82D}" type="pres">
      <dgm:prSet presAssocID="{8FAD845A-139B-4DC7-8AC2-EBF479A262DF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4E6F460-F2E3-4F5C-92B4-3B8119F01B4A}" type="pres">
      <dgm:prSet presAssocID="{892DA199-1080-475D-8F64-0F5D50B04A15}" presName="spacer" presStyleCnt="0"/>
      <dgm:spPr/>
    </dgm:pt>
    <dgm:pt modelId="{676230C7-9C88-4E03-9522-E2B838FAA0D7}" type="pres">
      <dgm:prSet presAssocID="{D08F21F5-6E8C-45D8-8061-C5C22294CB8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4AB8CCF-BF07-43C5-9D74-4971D9AA76BF}" type="pres">
      <dgm:prSet presAssocID="{FFB30FB9-96F7-436B-99AE-01D337434699}" presName="spacer" presStyleCnt="0"/>
      <dgm:spPr/>
    </dgm:pt>
    <dgm:pt modelId="{D3CDCD9B-8983-4F07-A263-FF6D5AB7305E}" type="pres">
      <dgm:prSet presAssocID="{9F25EBE1-E8FC-499C-B5E2-116A355F38F9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43BDD16-1BC9-4B63-96FF-C051694822B7}" type="pres">
      <dgm:prSet presAssocID="{95D1D5F4-4A0D-4C70-999F-60C831DF80D8}" presName="spacer" presStyleCnt="0"/>
      <dgm:spPr/>
    </dgm:pt>
    <dgm:pt modelId="{25D15076-2505-4742-971B-2282AA3509E7}" type="pres">
      <dgm:prSet presAssocID="{144BF702-665A-4862-A2E6-90F51EB85FF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D58CD029-A2C9-4263-9921-38E608E170D2}" type="pres">
      <dgm:prSet presAssocID="{6BC792F6-4578-4E58-AA20-1F674419F50C}" presName="spacer" presStyleCnt="0"/>
      <dgm:spPr/>
    </dgm:pt>
    <dgm:pt modelId="{1DD7DB1E-D087-40A7-8B41-A95ED30F0EAA}" type="pres">
      <dgm:prSet presAssocID="{64EE749A-3A3B-4F8A-9004-4FC6E539598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5E1BA7A1-67E0-4628-AD9A-66BA4B9ED02A}" type="pres">
      <dgm:prSet presAssocID="{06D717BB-C260-4012-8464-3C0162C1ED4D}" presName="spacer" presStyleCnt="0"/>
      <dgm:spPr/>
    </dgm:pt>
    <dgm:pt modelId="{4AA55949-4730-4FB8-99EB-F6F6F02021F3}" type="pres">
      <dgm:prSet presAssocID="{FE636781-F2C6-461A-8933-F2AA2007CB6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241C9907-17AA-49C7-A55C-8B9450AD7E94}" type="presOf" srcId="{64EE749A-3A3B-4F8A-9004-4FC6E539598E}" destId="{1DD7DB1E-D087-40A7-8B41-A95ED30F0EAA}" srcOrd="0" destOrd="0" presId="urn:microsoft.com/office/officeart/2005/8/layout/vList2"/>
    <dgm:cxn modelId="{808FC812-5A9F-44C0-9D8F-791706D9BEC5}" type="presOf" srcId="{8F56A175-5570-4DA9-B621-E0C4262BA034}" destId="{E42AD5A9-B23F-49ED-B3AE-C0F8DBA505FD}" srcOrd="0" destOrd="0" presId="urn:microsoft.com/office/officeart/2005/8/layout/vList2"/>
    <dgm:cxn modelId="{1BF5B114-0631-464E-A3E8-DD18C316DDFE}" srcId="{E3401F3E-0EE8-4BC1-BEF0-92CEBC090751}" destId="{FE636781-F2C6-461A-8933-F2AA2007CB63}" srcOrd="6" destOrd="0" parTransId="{DD93DF92-69FD-4464-B106-FD5196520A9C}" sibTransId="{4B43D807-2BDC-4B11-A9B3-1BD049579024}"/>
    <dgm:cxn modelId="{807AE71F-F209-46AB-B696-C5321359065B}" srcId="{E3401F3E-0EE8-4BC1-BEF0-92CEBC090751}" destId="{144BF702-665A-4862-A2E6-90F51EB85FFD}" srcOrd="4" destOrd="0" parTransId="{A52BA39D-294F-41EC-A195-311BA2315B6C}" sibTransId="{6BC792F6-4578-4E58-AA20-1F674419F50C}"/>
    <dgm:cxn modelId="{5248C225-9F5C-4463-B43B-FC355DACD1BA}" type="presOf" srcId="{8FAD845A-139B-4DC7-8AC2-EBF479A262DF}" destId="{A3A302CA-3F32-4F47-BFF6-0C0E6DFEF82D}" srcOrd="0" destOrd="0" presId="urn:microsoft.com/office/officeart/2005/8/layout/vList2"/>
    <dgm:cxn modelId="{42A8D532-3BBF-4147-BCB8-627FFF283AEC}" srcId="{E3401F3E-0EE8-4BC1-BEF0-92CEBC090751}" destId="{8FAD845A-139B-4DC7-8AC2-EBF479A262DF}" srcOrd="1" destOrd="0" parTransId="{DD23C280-132A-454A-B1EE-29D0E05B7417}" sibTransId="{892DA199-1080-475D-8F64-0F5D50B04A15}"/>
    <dgm:cxn modelId="{42C9686A-AA25-4EDB-A83B-18074A27F6B3}" srcId="{E3401F3E-0EE8-4BC1-BEF0-92CEBC090751}" destId="{8F56A175-5570-4DA9-B621-E0C4262BA034}" srcOrd="0" destOrd="0" parTransId="{3C2407A4-6E2F-4D9A-8416-59B60CCEB310}" sibTransId="{74E2C305-E805-4920-88C9-283BB5B28EE4}"/>
    <dgm:cxn modelId="{2A7A4458-AFCC-497E-AF0C-62D4E3F7078D}" type="presOf" srcId="{FE636781-F2C6-461A-8933-F2AA2007CB63}" destId="{4AA55949-4730-4FB8-99EB-F6F6F02021F3}" srcOrd="0" destOrd="0" presId="urn:microsoft.com/office/officeart/2005/8/layout/vList2"/>
    <dgm:cxn modelId="{6E43E55A-BCA5-4723-821F-77CEEBF0BD55}" srcId="{E3401F3E-0EE8-4BC1-BEF0-92CEBC090751}" destId="{D08F21F5-6E8C-45D8-8061-C5C22294CB8D}" srcOrd="2" destOrd="0" parTransId="{CCABEA90-97B5-489D-BC28-9AB03BC8C352}" sibTransId="{FFB30FB9-96F7-436B-99AE-01D337434699}"/>
    <dgm:cxn modelId="{FC420D84-27CE-42BE-BC43-45F51AACA791}" srcId="{E3401F3E-0EE8-4BC1-BEF0-92CEBC090751}" destId="{9F25EBE1-E8FC-499C-B5E2-116A355F38F9}" srcOrd="3" destOrd="0" parTransId="{8C5F7A1F-6F5A-44BA-BCF7-D575B9F8E7F7}" sibTransId="{95D1D5F4-4A0D-4C70-999F-60C831DF80D8}"/>
    <dgm:cxn modelId="{FEDE09C8-2708-4C66-AE50-63DFA4CACAD8}" type="presOf" srcId="{E3401F3E-0EE8-4BC1-BEF0-92CEBC090751}" destId="{3884F5FD-7C41-4873-AFD7-F54E79335A69}" srcOrd="0" destOrd="0" presId="urn:microsoft.com/office/officeart/2005/8/layout/vList2"/>
    <dgm:cxn modelId="{E25AF0CC-CF17-4392-B590-7DC94622E1F8}" type="presOf" srcId="{D08F21F5-6E8C-45D8-8061-C5C22294CB8D}" destId="{676230C7-9C88-4E03-9522-E2B838FAA0D7}" srcOrd="0" destOrd="0" presId="urn:microsoft.com/office/officeart/2005/8/layout/vList2"/>
    <dgm:cxn modelId="{799CC1E1-A58E-4483-8385-D83B4E7BC55C}" type="presOf" srcId="{144BF702-665A-4862-A2E6-90F51EB85FFD}" destId="{25D15076-2505-4742-971B-2282AA3509E7}" srcOrd="0" destOrd="0" presId="urn:microsoft.com/office/officeart/2005/8/layout/vList2"/>
    <dgm:cxn modelId="{7DC8B5E4-291F-494D-9581-BF1759DC5165}" type="presOf" srcId="{9F25EBE1-E8FC-499C-B5E2-116A355F38F9}" destId="{D3CDCD9B-8983-4F07-A263-FF6D5AB7305E}" srcOrd="0" destOrd="0" presId="urn:microsoft.com/office/officeart/2005/8/layout/vList2"/>
    <dgm:cxn modelId="{A0B756EC-C962-4AA5-AF68-ECBF99740D28}" srcId="{E3401F3E-0EE8-4BC1-BEF0-92CEBC090751}" destId="{64EE749A-3A3B-4F8A-9004-4FC6E539598E}" srcOrd="5" destOrd="0" parTransId="{BB135DD0-EF72-43CF-92A2-7F3F9117CB3F}" sibTransId="{06D717BB-C260-4012-8464-3C0162C1ED4D}"/>
    <dgm:cxn modelId="{E47939F0-3FC4-46CA-B163-ABC10D93BB98}" type="presParOf" srcId="{3884F5FD-7C41-4873-AFD7-F54E79335A69}" destId="{E42AD5A9-B23F-49ED-B3AE-C0F8DBA505FD}" srcOrd="0" destOrd="0" presId="urn:microsoft.com/office/officeart/2005/8/layout/vList2"/>
    <dgm:cxn modelId="{20052B13-B5E3-4046-8C20-6BE899914267}" type="presParOf" srcId="{3884F5FD-7C41-4873-AFD7-F54E79335A69}" destId="{8966B43F-A6F2-4DB7-B285-43B2EA7BD5EC}" srcOrd="1" destOrd="0" presId="urn:microsoft.com/office/officeart/2005/8/layout/vList2"/>
    <dgm:cxn modelId="{FE4E5C70-2D4C-42D7-9BFF-EB4C9B982E06}" type="presParOf" srcId="{3884F5FD-7C41-4873-AFD7-F54E79335A69}" destId="{A3A302CA-3F32-4F47-BFF6-0C0E6DFEF82D}" srcOrd="2" destOrd="0" presId="urn:microsoft.com/office/officeart/2005/8/layout/vList2"/>
    <dgm:cxn modelId="{234B6AB8-ED2A-4CB7-BA5A-E1F929441E56}" type="presParOf" srcId="{3884F5FD-7C41-4873-AFD7-F54E79335A69}" destId="{44E6F460-F2E3-4F5C-92B4-3B8119F01B4A}" srcOrd="3" destOrd="0" presId="urn:microsoft.com/office/officeart/2005/8/layout/vList2"/>
    <dgm:cxn modelId="{CDC4CD18-77CB-4074-BBE1-0A92E27226E8}" type="presParOf" srcId="{3884F5FD-7C41-4873-AFD7-F54E79335A69}" destId="{676230C7-9C88-4E03-9522-E2B838FAA0D7}" srcOrd="4" destOrd="0" presId="urn:microsoft.com/office/officeart/2005/8/layout/vList2"/>
    <dgm:cxn modelId="{9C2BC639-34D2-4BCD-A65E-6DB39F5F8810}" type="presParOf" srcId="{3884F5FD-7C41-4873-AFD7-F54E79335A69}" destId="{54AB8CCF-BF07-43C5-9D74-4971D9AA76BF}" srcOrd="5" destOrd="0" presId="urn:microsoft.com/office/officeart/2005/8/layout/vList2"/>
    <dgm:cxn modelId="{DE53588A-03B2-4D50-9657-CF7D9AC11C03}" type="presParOf" srcId="{3884F5FD-7C41-4873-AFD7-F54E79335A69}" destId="{D3CDCD9B-8983-4F07-A263-FF6D5AB7305E}" srcOrd="6" destOrd="0" presId="urn:microsoft.com/office/officeart/2005/8/layout/vList2"/>
    <dgm:cxn modelId="{406AF4C0-EC47-49F7-A6DF-4FB81E9D9163}" type="presParOf" srcId="{3884F5FD-7C41-4873-AFD7-F54E79335A69}" destId="{243BDD16-1BC9-4B63-96FF-C051694822B7}" srcOrd="7" destOrd="0" presId="urn:microsoft.com/office/officeart/2005/8/layout/vList2"/>
    <dgm:cxn modelId="{AE0C3B8F-D1C7-42A2-83E1-96240F897C81}" type="presParOf" srcId="{3884F5FD-7C41-4873-AFD7-F54E79335A69}" destId="{25D15076-2505-4742-971B-2282AA3509E7}" srcOrd="8" destOrd="0" presId="urn:microsoft.com/office/officeart/2005/8/layout/vList2"/>
    <dgm:cxn modelId="{42AC7B4C-E869-47D2-94B9-8A35630A012A}" type="presParOf" srcId="{3884F5FD-7C41-4873-AFD7-F54E79335A69}" destId="{D58CD029-A2C9-4263-9921-38E608E170D2}" srcOrd="9" destOrd="0" presId="urn:microsoft.com/office/officeart/2005/8/layout/vList2"/>
    <dgm:cxn modelId="{4E2975EA-4611-4C1C-9BF6-214B7B3D63B2}" type="presParOf" srcId="{3884F5FD-7C41-4873-AFD7-F54E79335A69}" destId="{1DD7DB1E-D087-40A7-8B41-A95ED30F0EAA}" srcOrd="10" destOrd="0" presId="urn:microsoft.com/office/officeart/2005/8/layout/vList2"/>
    <dgm:cxn modelId="{D0F05C7D-C9CD-42DB-8FC9-295361ABF005}" type="presParOf" srcId="{3884F5FD-7C41-4873-AFD7-F54E79335A69}" destId="{5E1BA7A1-67E0-4628-AD9A-66BA4B9ED02A}" srcOrd="11" destOrd="0" presId="urn:microsoft.com/office/officeart/2005/8/layout/vList2"/>
    <dgm:cxn modelId="{2211539B-61BE-4E72-9DB6-7134ED2A3A0E}" type="presParOf" srcId="{3884F5FD-7C41-4873-AFD7-F54E79335A69}" destId="{4AA55949-4730-4FB8-99EB-F6F6F02021F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3401F3E-0EE8-4BC1-BEF0-92CEBC09075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8F56A175-5570-4DA9-B621-E0C4262BA034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Plan van aanpak</a:t>
          </a:r>
        </a:p>
      </dgm:t>
    </dgm:pt>
    <dgm:pt modelId="{3C2407A4-6E2F-4D9A-8416-59B60CCEB310}" type="parTrans" cxnId="{42C9686A-AA25-4EDB-A83B-18074A27F6B3}">
      <dgm:prSet/>
      <dgm:spPr/>
      <dgm:t>
        <a:bodyPr/>
        <a:lstStyle/>
        <a:p>
          <a:endParaRPr lang="nl-B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4E2C305-E805-4920-88C9-283BB5B28EE4}" type="sibTrans" cxnId="{42C9686A-AA25-4EDB-A83B-18074A27F6B3}">
      <dgm:prSet/>
      <dgm:spPr/>
      <dgm:t>
        <a:bodyPr/>
        <a:lstStyle/>
        <a:p>
          <a:endParaRPr lang="nl-B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E191DA8-817C-43E9-A02E-B804DA6DC0F9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“PenTest journey” - historiek</a:t>
          </a:r>
        </a:p>
      </dgm:t>
    </dgm:pt>
    <dgm:pt modelId="{4A9FB6CF-9635-4E56-A0E8-391AC90483AD}" type="parTrans" cxnId="{70FB267F-A093-4A48-815A-2BC108D15F8F}">
      <dgm:prSet/>
      <dgm:spPr/>
      <dgm:t>
        <a:bodyPr/>
        <a:lstStyle/>
        <a:p>
          <a:endParaRPr lang="nl-B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4335E79-ADE7-4875-84B7-A07F90418D0C}" type="sibTrans" cxnId="{70FB267F-A093-4A48-815A-2BC108D15F8F}">
      <dgm:prSet/>
      <dgm:spPr/>
      <dgm:t>
        <a:bodyPr/>
        <a:lstStyle/>
        <a:p>
          <a:endParaRPr lang="nl-B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34F7152-FE98-4B0A-9B93-2781A0B9696A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“PenTest report” - rapport</a:t>
          </a:r>
        </a:p>
      </dgm:t>
    </dgm:pt>
    <dgm:pt modelId="{5DC490C2-8859-4BE1-9241-C11DF7DF2B3C}" type="parTrans" cxnId="{6D0B5BA8-5E49-4043-8BC7-BC39C2B9AF5A}">
      <dgm:prSet/>
      <dgm:spPr/>
      <dgm:t>
        <a:bodyPr/>
        <a:lstStyle/>
        <a:p>
          <a:endParaRPr lang="nl-B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1BB34E6-B374-498C-B465-114032185D2E}" type="sibTrans" cxnId="{6D0B5BA8-5E49-4043-8BC7-BC39C2B9AF5A}">
      <dgm:prSet/>
      <dgm:spPr/>
      <dgm:t>
        <a:bodyPr/>
        <a:lstStyle/>
        <a:p>
          <a:endParaRPr lang="nl-B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4BF84ED-A781-4123-BE2F-9C29BA4BF9E0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Reflectie</a:t>
          </a:r>
        </a:p>
      </dgm:t>
    </dgm:pt>
    <dgm:pt modelId="{DA06EBD7-E1AC-4549-9D3B-71EF89921372}" type="parTrans" cxnId="{75245376-B0D3-446E-85C6-B5EF7DDD8E3E}">
      <dgm:prSet/>
      <dgm:spPr/>
      <dgm:t>
        <a:bodyPr/>
        <a:lstStyle/>
        <a:p>
          <a:endParaRPr lang="nl-B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CD104AB-665E-418B-94DA-2AC36C41EF32}" type="sibTrans" cxnId="{75245376-B0D3-446E-85C6-B5EF7DDD8E3E}">
      <dgm:prSet/>
      <dgm:spPr/>
      <dgm:t>
        <a:bodyPr/>
        <a:lstStyle/>
        <a:p>
          <a:endParaRPr lang="nl-BE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884F5FD-7C41-4873-AFD7-F54E79335A69}" type="pres">
      <dgm:prSet presAssocID="{E3401F3E-0EE8-4BC1-BEF0-92CEBC090751}" presName="linear" presStyleCnt="0">
        <dgm:presLayoutVars>
          <dgm:animLvl val="lvl"/>
          <dgm:resizeHandles val="exact"/>
        </dgm:presLayoutVars>
      </dgm:prSet>
      <dgm:spPr/>
    </dgm:pt>
    <dgm:pt modelId="{E42AD5A9-B23F-49ED-B3AE-C0F8DBA505FD}" type="pres">
      <dgm:prSet presAssocID="{8F56A175-5570-4DA9-B621-E0C4262BA03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AF28A73-7FE3-4860-854B-AC447C3AD6E4}" type="pres">
      <dgm:prSet presAssocID="{74E2C305-E805-4920-88C9-283BB5B28EE4}" presName="spacer" presStyleCnt="0"/>
      <dgm:spPr/>
    </dgm:pt>
    <dgm:pt modelId="{D91696DE-4CC5-4FB6-8FC4-D941B09E1C6D}" type="pres">
      <dgm:prSet presAssocID="{0E191DA8-817C-43E9-A02E-B804DA6DC0F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518B5B0-2377-42F6-BA1E-5C15D57F2053}" type="pres">
      <dgm:prSet presAssocID="{D4335E79-ADE7-4875-84B7-A07F90418D0C}" presName="spacer" presStyleCnt="0"/>
      <dgm:spPr/>
    </dgm:pt>
    <dgm:pt modelId="{B573B9C3-62C0-42EE-93D5-725787C86C4D}" type="pres">
      <dgm:prSet presAssocID="{234F7152-FE98-4B0A-9B93-2781A0B9696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969281E-2933-4DA9-BD18-732A8A406D4B}" type="pres">
      <dgm:prSet presAssocID="{C1BB34E6-B374-498C-B465-114032185D2E}" presName="spacer" presStyleCnt="0"/>
      <dgm:spPr/>
    </dgm:pt>
    <dgm:pt modelId="{972A2CB5-4DF3-4CA9-973B-CB1B3EBE62B2}" type="pres">
      <dgm:prSet presAssocID="{04BF84ED-A781-4123-BE2F-9C29BA4BF9E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08FC812-5A9F-44C0-9D8F-791706D9BEC5}" type="presOf" srcId="{8F56A175-5570-4DA9-B621-E0C4262BA034}" destId="{E42AD5A9-B23F-49ED-B3AE-C0F8DBA505FD}" srcOrd="0" destOrd="0" presId="urn:microsoft.com/office/officeart/2005/8/layout/vList2"/>
    <dgm:cxn modelId="{CB53911A-F23B-47F6-9B84-9B4CD9E49AA4}" type="presOf" srcId="{234F7152-FE98-4B0A-9B93-2781A0B9696A}" destId="{B573B9C3-62C0-42EE-93D5-725787C86C4D}" srcOrd="0" destOrd="0" presId="urn:microsoft.com/office/officeart/2005/8/layout/vList2"/>
    <dgm:cxn modelId="{80F4A127-B2F7-4CB1-9066-BA1A0127FEB7}" type="presOf" srcId="{04BF84ED-A781-4123-BE2F-9C29BA4BF9E0}" destId="{972A2CB5-4DF3-4CA9-973B-CB1B3EBE62B2}" srcOrd="0" destOrd="0" presId="urn:microsoft.com/office/officeart/2005/8/layout/vList2"/>
    <dgm:cxn modelId="{42C9686A-AA25-4EDB-A83B-18074A27F6B3}" srcId="{E3401F3E-0EE8-4BC1-BEF0-92CEBC090751}" destId="{8F56A175-5570-4DA9-B621-E0C4262BA034}" srcOrd="0" destOrd="0" parTransId="{3C2407A4-6E2F-4D9A-8416-59B60CCEB310}" sibTransId="{74E2C305-E805-4920-88C9-283BB5B28EE4}"/>
    <dgm:cxn modelId="{75245376-B0D3-446E-85C6-B5EF7DDD8E3E}" srcId="{E3401F3E-0EE8-4BC1-BEF0-92CEBC090751}" destId="{04BF84ED-A781-4123-BE2F-9C29BA4BF9E0}" srcOrd="3" destOrd="0" parTransId="{DA06EBD7-E1AC-4549-9D3B-71EF89921372}" sibTransId="{4CD104AB-665E-418B-94DA-2AC36C41EF32}"/>
    <dgm:cxn modelId="{70FB267F-A093-4A48-815A-2BC108D15F8F}" srcId="{E3401F3E-0EE8-4BC1-BEF0-92CEBC090751}" destId="{0E191DA8-817C-43E9-A02E-B804DA6DC0F9}" srcOrd="1" destOrd="0" parTransId="{4A9FB6CF-9635-4E56-A0E8-391AC90483AD}" sibTransId="{D4335E79-ADE7-4875-84B7-A07F90418D0C}"/>
    <dgm:cxn modelId="{6D0B5BA8-5E49-4043-8BC7-BC39C2B9AF5A}" srcId="{E3401F3E-0EE8-4BC1-BEF0-92CEBC090751}" destId="{234F7152-FE98-4B0A-9B93-2781A0B9696A}" srcOrd="2" destOrd="0" parTransId="{5DC490C2-8859-4BE1-9241-C11DF7DF2B3C}" sibTransId="{C1BB34E6-B374-498C-B465-114032185D2E}"/>
    <dgm:cxn modelId="{FEDE09C8-2708-4C66-AE50-63DFA4CACAD8}" type="presOf" srcId="{E3401F3E-0EE8-4BC1-BEF0-92CEBC090751}" destId="{3884F5FD-7C41-4873-AFD7-F54E79335A69}" srcOrd="0" destOrd="0" presId="urn:microsoft.com/office/officeart/2005/8/layout/vList2"/>
    <dgm:cxn modelId="{AB74ABF1-82B9-404B-8A4F-1321A9245E87}" type="presOf" srcId="{0E191DA8-817C-43E9-A02E-B804DA6DC0F9}" destId="{D91696DE-4CC5-4FB6-8FC4-D941B09E1C6D}" srcOrd="0" destOrd="0" presId="urn:microsoft.com/office/officeart/2005/8/layout/vList2"/>
    <dgm:cxn modelId="{E47939F0-3FC4-46CA-B163-ABC10D93BB98}" type="presParOf" srcId="{3884F5FD-7C41-4873-AFD7-F54E79335A69}" destId="{E42AD5A9-B23F-49ED-B3AE-C0F8DBA505FD}" srcOrd="0" destOrd="0" presId="urn:microsoft.com/office/officeart/2005/8/layout/vList2"/>
    <dgm:cxn modelId="{6C813995-34EC-4D3D-8290-5FB8CBAB5859}" type="presParOf" srcId="{3884F5FD-7C41-4873-AFD7-F54E79335A69}" destId="{1AF28A73-7FE3-4860-854B-AC447C3AD6E4}" srcOrd="1" destOrd="0" presId="urn:microsoft.com/office/officeart/2005/8/layout/vList2"/>
    <dgm:cxn modelId="{B24161F1-24DB-43AB-AAAE-C096D0484FA2}" type="presParOf" srcId="{3884F5FD-7C41-4873-AFD7-F54E79335A69}" destId="{D91696DE-4CC5-4FB6-8FC4-D941B09E1C6D}" srcOrd="2" destOrd="0" presId="urn:microsoft.com/office/officeart/2005/8/layout/vList2"/>
    <dgm:cxn modelId="{3FAD9B0C-018D-42E1-AA6D-D7F090962EF8}" type="presParOf" srcId="{3884F5FD-7C41-4873-AFD7-F54E79335A69}" destId="{F518B5B0-2377-42F6-BA1E-5C15D57F2053}" srcOrd="3" destOrd="0" presId="urn:microsoft.com/office/officeart/2005/8/layout/vList2"/>
    <dgm:cxn modelId="{12F0D903-56BD-4675-94D2-3D9A98495888}" type="presParOf" srcId="{3884F5FD-7C41-4873-AFD7-F54E79335A69}" destId="{B573B9C3-62C0-42EE-93D5-725787C86C4D}" srcOrd="4" destOrd="0" presId="urn:microsoft.com/office/officeart/2005/8/layout/vList2"/>
    <dgm:cxn modelId="{4CD82927-7C4D-4249-827D-B394514F3411}" type="presParOf" srcId="{3884F5FD-7C41-4873-AFD7-F54E79335A69}" destId="{0969281E-2933-4DA9-BD18-732A8A406D4B}" srcOrd="5" destOrd="0" presId="urn:microsoft.com/office/officeart/2005/8/layout/vList2"/>
    <dgm:cxn modelId="{A3B8BED1-7E29-4AC5-9C7A-9FEE81793954}" type="presParOf" srcId="{3884F5FD-7C41-4873-AFD7-F54E79335A69}" destId="{972A2CB5-4DF3-4CA9-973B-CB1B3EBE62B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35663C1-1E1B-4F38-978E-79EC0E3E84C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B992D5D5-E63C-4BF4-BB61-3803CF407FFB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4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Dagelijks 2 stand-up meetings</a:t>
          </a:r>
        </a:p>
      </dgm:t>
    </dgm:pt>
    <dgm:pt modelId="{47BA9C92-4D8F-42DA-AA23-3EDE31198989}" type="parTrans" cxnId="{BB2E34B1-6B9B-4546-9AD4-7EC9E8A949FD}">
      <dgm:prSet/>
      <dgm:spPr/>
      <dgm:t>
        <a:bodyPr/>
        <a:lstStyle/>
        <a:p>
          <a:endParaRPr lang="nl-BE"/>
        </a:p>
      </dgm:t>
    </dgm:pt>
    <dgm:pt modelId="{C751905B-DB22-422F-9BCE-98112684E0E0}" type="sibTrans" cxnId="{BB2E34B1-6B9B-4546-9AD4-7EC9E8A949FD}">
      <dgm:prSet/>
      <dgm:spPr/>
      <dgm:t>
        <a:bodyPr/>
        <a:lstStyle/>
        <a:p>
          <a:endParaRPr lang="nl-BE"/>
        </a:p>
      </dgm:t>
    </dgm:pt>
    <dgm:pt modelId="{9C985D66-EAC5-4E39-802E-B5CADB5C9480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4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Elke vrijdag een presentatie</a:t>
          </a:r>
        </a:p>
      </dgm:t>
    </dgm:pt>
    <dgm:pt modelId="{8D06497B-D535-4EB5-8FB3-2357A5A76586}" type="parTrans" cxnId="{006DDA67-2757-46C3-A180-2DAD3378D6BE}">
      <dgm:prSet/>
      <dgm:spPr/>
      <dgm:t>
        <a:bodyPr/>
        <a:lstStyle/>
        <a:p>
          <a:endParaRPr lang="nl-BE"/>
        </a:p>
      </dgm:t>
    </dgm:pt>
    <dgm:pt modelId="{35E84737-8639-49AB-8308-2DD12801AA79}" type="sibTrans" cxnId="{006DDA67-2757-46C3-A180-2DAD3378D6BE}">
      <dgm:prSet/>
      <dgm:spPr/>
      <dgm:t>
        <a:bodyPr/>
        <a:lstStyle/>
        <a:p>
          <a:endParaRPr lang="nl-BE"/>
        </a:p>
      </dgm:t>
    </dgm:pt>
    <dgm:pt modelId="{ACDD4553-0F5D-4AEC-A5E3-DA57263599AC}">
      <dgm:prSet custT="1"/>
      <dgm:spPr>
        <a:solidFill>
          <a:schemeClr val="bg1"/>
        </a:solidFill>
        <a:ln w="12700">
          <a:solidFill>
            <a:schemeClr val="accent1">
              <a:lumMod val="75000"/>
              <a:alpha val="90000"/>
            </a:schemeClr>
          </a:solidFill>
        </a:ln>
      </dgm:spPr>
      <dgm:t>
        <a:bodyPr/>
        <a:lstStyle/>
        <a:p>
          <a:r>
            <a:rPr lang="nl-B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Stagementoren en nFuse personeel</a:t>
          </a:r>
        </a:p>
      </dgm:t>
    </dgm:pt>
    <dgm:pt modelId="{4B0FAC2F-DAC5-48DA-A10D-4909E8A256E7}" type="parTrans" cxnId="{C86A914B-C222-4BB0-B56E-4FA8640D691E}">
      <dgm:prSet/>
      <dgm:spPr/>
      <dgm:t>
        <a:bodyPr/>
        <a:lstStyle/>
        <a:p>
          <a:endParaRPr lang="nl-BE"/>
        </a:p>
      </dgm:t>
    </dgm:pt>
    <dgm:pt modelId="{B1658409-A98B-492F-A634-1EAEC0079BD3}" type="sibTrans" cxnId="{C86A914B-C222-4BB0-B56E-4FA8640D691E}">
      <dgm:prSet/>
      <dgm:spPr/>
      <dgm:t>
        <a:bodyPr/>
        <a:lstStyle/>
        <a:p>
          <a:endParaRPr lang="nl-BE"/>
        </a:p>
      </dgm:t>
    </dgm:pt>
    <dgm:pt modelId="{72500EEC-17E9-4AD1-827A-18F5DD2AD415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4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Elke vrijdag samenvatting via email</a:t>
          </a:r>
        </a:p>
      </dgm:t>
    </dgm:pt>
    <dgm:pt modelId="{8447AC5E-6416-4906-A716-0BE54C26E702}" type="parTrans" cxnId="{6678A74E-0554-4A4F-A636-972FC800723A}">
      <dgm:prSet/>
      <dgm:spPr/>
      <dgm:t>
        <a:bodyPr/>
        <a:lstStyle/>
        <a:p>
          <a:endParaRPr lang="nl-BE"/>
        </a:p>
      </dgm:t>
    </dgm:pt>
    <dgm:pt modelId="{7C562C0D-D566-4EE9-9F10-EF600DBB51BB}" type="sibTrans" cxnId="{6678A74E-0554-4A4F-A636-972FC800723A}">
      <dgm:prSet/>
      <dgm:spPr/>
      <dgm:t>
        <a:bodyPr/>
        <a:lstStyle/>
        <a:p>
          <a:endParaRPr lang="nl-BE"/>
        </a:p>
      </dgm:t>
    </dgm:pt>
    <dgm:pt modelId="{53204B91-F0C6-4B98-9F29-643C320B480F}">
      <dgm:prSet custT="1"/>
      <dgm:spPr>
        <a:solidFill>
          <a:schemeClr val="bg1"/>
        </a:solidFill>
        <a:ln w="12700">
          <a:solidFill>
            <a:schemeClr val="accent1">
              <a:lumMod val="75000"/>
              <a:alpha val="90000"/>
            </a:schemeClr>
          </a:solidFill>
        </a:ln>
      </dgm:spPr>
      <dgm:t>
        <a:bodyPr/>
        <a:lstStyle/>
        <a:p>
          <a:r>
            <a:rPr lang="nl-B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Stagementoren en stagebegeleider</a:t>
          </a:r>
        </a:p>
      </dgm:t>
    </dgm:pt>
    <dgm:pt modelId="{8B54F7C6-A334-464E-990A-13FD4C9304B2}" type="parTrans" cxnId="{2200D2E7-0160-4AE5-A944-0DD5C37D9B0B}">
      <dgm:prSet/>
      <dgm:spPr/>
      <dgm:t>
        <a:bodyPr/>
        <a:lstStyle/>
        <a:p>
          <a:endParaRPr lang="nl-BE"/>
        </a:p>
      </dgm:t>
    </dgm:pt>
    <dgm:pt modelId="{9B8210AC-E586-441E-8207-60EBF60E8FE4}" type="sibTrans" cxnId="{2200D2E7-0160-4AE5-A944-0DD5C37D9B0B}">
      <dgm:prSet/>
      <dgm:spPr/>
      <dgm:t>
        <a:bodyPr/>
        <a:lstStyle/>
        <a:p>
          <a:endParaRPr lang="nl-BE"/>
        </a:p>
      </dgm:t>
    </dgm:pt>
    <dgm:pt modelId="{020E6AED-D2C1-4DF1-8D99-B02EDA3C6508}">
      <dgm:prSet custT="1"/>
      <dgm:spPr>
        <a:solidFill>
          <a:schemeClr val="bg1"/>
        </a:solidFill>
        <a:ln w="12700">
          <a:solidFill>
            <a:schemeClr val="accent1">
              <a:lumMod val="75000"/>
              <a:alpha val="90000"/>
            </a:schemeClr>
          </a:solidFill>
        </a:ln>
      </dgm:spPr>
      <dgm:t>
        <a:bodyPr/>
        <a:lstStyle/>
        <a:p>
          <a:r>
            <a:rPr lang="nl-BE" sz="14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Confluence</a:t>
          </a:r>
          <a:endParaRPr lang="nl-BE" sz="1600" dirty="0">
            <a:solidFill>
              <a:srgbClr val="272726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48186B4-2A0B-4BB6-BD3A-AD67BD4E3EC7}" type="parTrans" cxnId="{8C8C23E9-11D2-4968-9527-7267DFE315AF}">
      <dgm:prSet/>
      <dgm:spPr/>
      <dgm:t>
        <a:bodyPr/>
        <a:lstStyle/>
        <a:p>
          <a:endParaRPr lang="nl-BE"/>
        </a:p>
      </dgm:t>
    </dgm:pt>
    <dgm:pt modelId="{B6DCF967-95CC-483B-A3B4-3170704A20EA}" type="sibTrans" cxnId="{8C8C23E9-11D2-4968-9527-7267DFE315AF}">
      <dgm:prSet/>
      <dgm:spPr/>
      <dgm:t>
        <a:bodyPr/>
        <a:lstStyle/>
        <a:p>
          <a:endParaRPr lang="nl-BE"/>
        </a:p>
      </dgm:t>
    </dgm:pt>
    <dgm:pt modelId="{9AA524A2-55B0-4253-9C83-A982FA4A235C}">
      <dgm:prSet custT="1"/>
      <dgm:spPr>
        <a:solidFill>
          <a:schemeClr val="bg1"/>
        </a:solidFill>
        <a:ln w="12700">
          <a:solidFill>
            <a:schemeClr val="accent1">
              <a:lumMod val="75000"/>
              <a:alpha val="90000"/>
            </a:schemeClr>
          </a:solidFill>
        </a:ln>
      </dgm:spPr>
      <dgm:t>
        <a:bodyPr/>
        <a:lstStyle/>
        <a:p>
          <a:r>
            <a:rPr lang="nl-B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Logboek</a:t>
          </a:r>
        </a:p>
      </dgm:t>
    </dgm:pt>
    <dgm:pt modelId="{F0B9973D-7369-43AB-8096-7574E531CA37}" type="parTrans" cxnId="{94F23894-78B6-4339-ACC2-0DF855D39102}">
      <dgm:prSet/>
      <dgm:spPr/>
      <dgm:t>
        <a:bodyPr/>
        <a:lstStyle/>
        <a:p>
          <a:endParaRPr lang="nl-BE"/>
        </a:p>
      </dgm:t>
    </dgm:pt>
    <dgm:pt modelId="{1B852115-869E-4A29-B419-6E2A20046A5F}" type="sibTrans" cxnId="{94F23894-78B6-4339-ACC2-0DF855D39102}">
      <dgm:prSet/>
      <dgm:spPr/>
      <dgm:t>
        <a:bodyPr/>
        <a:lstStyle/>
        <a:p>
          <a:endParaRPr lang="nl-BE"/>
        </a:p>
      </dgm:t>
    </dgm:pt>
    <dgm:pt modelId="{6FBA2A41-78D7-4284-B72A-674A433C98CF}">
      <dgm:prSet custT="1"/>
      <dgm:spPr>
        <a:solidFill>
          <a:schemeClr val="bg1"/>
        </a:solidFill>
        <a:ln w="12700">
          <a:solidFill>
            <a:schemeClr val="accent1">
              <a:lumMod val="75000"/>
              <a:alpha val="90000"/>
            </a:schemeClr>
          </a:solidFill>
        </a:ln>
      </dgm:spPr>
      <dgm:t>
        <a:bodyPr/>
        <a:lstStyle/>
        <a:p>
          <a:r>
            <a:rPr lang="nl-B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PenTest Rapport</a:t>
          </a:r>
        </a:p>
      </dgm:t>
    </dgm:pt>
    <dgm:pt modelId="{6D454A21-22BD-4165-A65B-C57B89755146}" type="parTrans" cxnId="{F1520043-8ED7-4608-BBF7-52861485A9CE}">
      <dgm:prSet/>
      <dgm:spPr/>
      <dgm:t>
        <a:bodyPr/>
        <a:lstStyle/>
        <a:p>
          <a:endParaRPr lang="nl-BE"/>
        </a:p>
      </dgm:t>
    </dgm:pt>
    <dgm:pt modelId="{DF4E4530-707E-4F85-86E5-64CC0617D31B}" type="sibTrans" cxnId="{F1520043-8ED7-4608-BBF7-52861485A9CE}">
      <dgm:prSet/>
      <dgm:spPr/>
      <dgm:t>
        <a:bodyPr/>
        <a:lstStyle/>
        <a:p>
          <a:endParaRPr lang="nl-BE"/>
        </a:p>
      </dgm:t>
    </dgm:pt>
    <dgm:pt modelId="{F3133C14-83FD-4F51-AE88-7BB4860317D0}" type="pres">
      <dgm:prSet presAssocID="{A35663C1-1E1B-4F38-978E-79EC0E3E84C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E061795-E02E-42EC-83D9-A6F053D1D2DD}" type="pres">
      <dgm:prSet presAssocID="{B992D5D5-E63C-4BF4-BB61-3803CF407FFB}" presName="hierRoot1" presStyleCnt="0">
        <dgm:presLayoutVars>
          <dgm:hierBranch val="init"/>
        </dgm:presLayoutVars>
      </dgm:prSet>
      <dgm:spPr/>
    </dgm:pt>
    <dgm:pt modelId="{7C4C08FF-F25D-428D-93FF-F20D9C0C6E64}" type="pres">
      <dgm:prSet presAssocID="{B992D5D5-E63C-4BF4-BB61-3803CF407FFB}" presName="rootComposite1" presStyleCnt="0"/>
      <dgm:spPr/>
    </dgm:pt>
    <dgm:pt modelId="{E82F1A27-6910-4341-B49B-6520B8649867}" type="pres">
      <dgm:prSet presAssocID="{B992D5D5-E63C-4BF4-BB61-3803CF407FFB}" presName="rootText1" presStyleLbl="node0" presStyleIdx="0" presStyleCnt="4">
        <dgm:presLayoutVars>
          <dgm:chPref val="3"/>
        </dgm:presLayoutVars>
      </dgm:prSet>
      <dgm:spPr/>
    </dgm:pt>
    <dgm:pt modelId="{A1CD1B5C-34DC-4EE8-9767-340DEB7B8009}" type="pres">
      <dgm:prSet presAssocID="{B992D5D5-E63C-4BF4-BB61-3803CF407FFB}" presName="rootConnector1" presStyleLbl="node1" presStyleIdx="0" presStyleCnt="0"/>
      <dgm:spPr/>
    </dgm:pt>
    <dgm:pt modelId="{BDF893B7-A8F3-43B1-80AB-9796543E8E46}" type="pres">
      <dgm:prSet presAssocID="{B992D5D5-E63C-4BF4-BB61-3803CF407FFB}" presName="hierChild2" presStyleCnt="0"/>
      <dgm:spPr/>
    </dgm:pt>
    <dgm:pt modelId="{A078B833-12C8-4855-8B6A-30D3C0F07A41}" type="pres">
      <dgm:prSet presAssocID="{B992D5D5-E63C-4BF4-BB61-3803CF407FFB}" presName="hierChild3" presStyleCnt="0"/>
      <dgm:spPr/>
    </dgm:pt>
    <dgm:pt modelId="{C60AC4C7-D3DD-408D-9F62-B5A540B8E982}" type="pres">
      <dgm:prSet presAssocID="{9C985D66-EAC5-4E39-802E-B5CADB5C9480}" presName="hierRoot1" presStyleCnt="0">
        <dgm:presLayoutVars>
          <dgm:hierBranch val="init"/>
        </dgm:presLayoutVars>
      </dgm:prSet>
      <dgm:spPr/>
    </dgm:pt>
    <dgm:pt modelId="{5513813C-48F4-45D6-85EC-17DE9F0EB57C}" type="pres">
      <dgm:prSet presAssocID="{9C985D66-EAC5-4E39-802E-B5CADB5C9480}" presName="rootComposite1" presStyleCnt="0"/>
      <dgm:spPr/>
    </dgm:pt>
    <dgm:pt modelId="{E80D11AA-F03F-4097-83E3-67FDB6E4B14E}" type="pres">
      <dgm:prSet presAssocID="{9C985D66-EAC5-4E39-802E-B5CADB5C9480}" presName="rootText1" presStyleLbl="node0" presStyleIdx="1" presStyleCnt="4">
        <dgm:presLayoutVars>
          <dgm:chPref val="3"/>
        </dgm:presLayoutVars>
      </dgm:prSet>
      <dgm:spPr/>
    </dgm:pt>
    <dgm:pt modelId="{79C359E5-F0A2-441A-AD30-9E312CA72CCA}" type="pres">
      <dgm:prSet presAssocID="{9C985D66-EAC5-4E39-802E-B5CADB5C9480}" presName="rootConnector1" presStyleLbl="node1" presStyleIdx="0" presStyleCnt="0"/>
      <dgm:spPr/>
    </dgm:pt>
    <dgm:pt modelId="{AD2E2E06-290E-45B4-A3F6-48B38CF493A3}" type="pres">
      <dgm:prSet presAssocID="{9C985D66-EAC5-4E39-802E-B5CADB5C9480}" presName="hierChild2" presStyleCnt="0"/>
      <dgm:spPr/>
    </dgm:pt>
    <dgm:pt modelId="{6AC1ADCA-3E7F-4F14-BC46-020E165A7182}" type="pres">
      <dgm:prSet presAssocID="{4B0FAC2F-DAC5-48DA-A10D-4909E8A256E7}" presName="Name37" presStyleLbl="parChTrans1D2" presStyleIdx="0" presStyleCnt="4"/>
      <dgm:spPr/>
    </dgm:pt>
    <dgm:pt modelId="{3ED783A9-CE22-4023-A3CB-95E57F6DD1B1}" type="pres">
      <dgm:prSet presAssocID="{ACDD4553-0F5D-4AEC-A5E3-DA57263599AC}" presName="hierRoot2" presStyleCnt="0">
        <dgm:presLayoutVars>
          <dgm:hierBranch val="init"/>
        </dgm:presLayoutVars>
      </dgm:prSet>
      <dgm:spPr/>
    </dgm:pt>
    <dgm:pt modelId="{E51703AB-6C4E-431A-8BF1-793EB9C045C9}" type="pres">
      <dgm:prSet presAssocID="{ACDD4553-0F5D-4AEC-A5E3-DA57263599AC}" presName="rootComposite" presStyleCnt="0"/>
      <dgm:spPr/>
    </dgm:pt>
    <dgm:pt modelId="{E706214D-E070-4F60-9D10-00F0694CBE61}" type="pres">
      <dgm:prSet presAssocID="{ACDD4553-0F5D-4AEC-A5E3-DA57263599AC}" presName="rootText" presStyleLbl="node2" presStyleIdx="0" presStyleCnt="4">
        <dgm:presLayoutVars>
          <dgm:chPref val="3"/>
        </dgm:presLayoutVars>
      </dgm:prSet>
      <dgm:spPr/>
    </dgm:pt>
    <dgm:pt modelId="{A138205A-0E02-4D49-B582-018236B47EA9}" type="pres">
      <dgm:prSet presAssocID="{ACDD4553-0F5D-4AEC-A5E3-DA57263599AC}" presName="rootConnector" presStyleLbl="node2" presStyleIdx="0" presStyleCnt="4"/>
      <dgm:spPr/>
    </dgm:pt>
    <dgm:pt modelId="{84A8BB12-259C-419D-8FBE-8765E2AF860B}" type="pres">
      <dgm:prSet presAssocID="{ACDD4553-0F5D-4AEC-A5E3-DA57263599AC}" presName="hierChild4" presStyleCnt="0"/>
      <dgm:spPr/>
    </dgm:pt>
    <dgm:pt modelId="{F0A6F0C5-B7D2-41F1-B059-805832FADCBD}" type="pres">
      <dgm:prSet presAssocID="{ACDD4553-0F5D-4AEC-A5E3-DA57263599AC}" presName="hierChild5" presStyleCnt="0"/>
      <dgm:spPr/>
    </dgm:pt>
    <dgm:pt modelId="{A8A715AB-C4D9-4EF8-99AE-3164E9BBABFF}" type="pres">
      <dgm:prSet presAssocID="{9C985D66-EAC5-4E39-802E-B5CADB5C9480}" presName="hierChild3" presStyleCnt="0"/>
      <dgm:spPr/>
    </dgm:pt>
    <dgm:pt modelId="{2D8C4E46-CF92-4E02-BFFC-D3D25E68DE81}" type="pres">
      <dgm:prSet presAssocID="{72500EEC-17E9-4AD1-827A-18F5DD2AD415}" presName="hierRoot1" presStyleCnt="0">
        <dgm:presLayoutVars>
          <dgm:hierBranch val="init"/>
        </dgm:presLayoutVars>
      </dgm:prSet>
      <dgm:spPr/>
    </dgm:pt>
    <dgm:pt modelId="{C338E9A7-BA0F-4201-8F93-926B948FFE63}" type="pres">
      <dgm:prSet presAssocID="{72500EEC-17E9-4AD1-827A-18F5DD2AD415}" presName="rootComposite1" presStyleCnt="0"/>
      <dgm:spPr/>
    </dgm:pt>
    <dgm:pt modelId="{837CA19A-AE32-4E53-9170-907B63A3E78F}" type="pres">
      <dgm:prSet presAssocID="{72500EEC-17E9-4AD1-827A-18F5DD2AD415}" presName="rootText1" presStyleLbl="node0" presStyleIdx="2" presStyleCnt="4">
        <dgm:presLayoutVars>
          <dgm:chPref val="3"/>
        </dgm:presLayoutVars>
      </dgm:prSet>
      <dgm:spPr/>
    </dgm:pt>
    <dgm:pt modelId="{F6422799-3EB0-470E-B650-A77111474749}" type="pres">
      <dgm:prSet presAssocID="{72500EEC-17E9-4AD1-827A-18F5DD2AD415}" presName="rootConnector1" presStyleLbl="node1" presStyleIdx="0" presStyleCnt="0"/>
      <dgm:spPr/>
    </dgm:pt>
    <dgm:pt modelId="{BF0CC0F8-3F7C-44B6-BB6B-A6EB7E07EFBF}" type="pres">
      <dgm:prSet presAssocID="{72500EEC-17E9-4AD1-827A-18F5DD2AD415}" presName="hierChild2" presStyleCnt="0"/>
      <dgm:spPr/>
    </dgm:pt>
    <dgm:pt modelId="{8902325A-A72F-4D0D-867B-1476EBA6445F}" type="pres">
      <dgm:prSet presAssocID="{8B54F7C6-A334-464E-990A-13FD4C9304B2}" presName="Name37" presStyleLbl="parChTrans1D2" presStyleIdx="1" presStyleCnt="4"/>
      <dgm:spPr/>
    </dgm:pt>
    <dgm:pt modelId="{29B7DDD8-6DF0-48CC-84F1-FF2D9BDA389F}" type="pres">
      <dgm:prSet presAssocID="{53204B91-F0C6-4B98-9F29-643C320B480F}" presName="hierRoot2" presStyleCnt="0">
        <dgm:presLayoutVars>
          <dgm:hierBranch val="init"/>
        </dgm:presLayoutVars>
      </dgm:prSet>
      <dgm:spPr/>
    </dgm:pt>
    <dgm:pt modelId="{93805276-CA37-4E13-8771-2C28936A66FD}" type="pres">
      <dgm:prSet presAssocID="{53204B91-F0C6-4B98-9F29-643C320B480F}" presName="rootComposite" presStyleCnt="0"/>
      <dgm:spPr/>
    </dgm:pt>
    <dgm:pt modelId="{2A494296-58F0-425F-B76C-6451B5B9846B}" type="pres">
      <dgm:prSet presAssocID="{53204B91-F0C6-4B98-9F29-643C320B480F}" presName="rootText" presStyleLbl="node2" presStyleIdx="1" presStyleCnt="4">
        <dgm:presLayoutVars>
          <dgm:chPref val="3"/>
        </dgm:presLayoutVars>
      </dgm:prSet>
      <dgm:spPr/>
    </dgm:pt>
    <dgm:pt modelId="{313036E6-1091-4E64-97BA-9008E261517B}" type="pres">
      <dgm:prSet presAssocID="{53204B91-F0C6-4B98-9F29-643C320B480F}" presName="rootConnector" presStyleLbl="node2" presStyleIdx="1" presStyleCnt="4"/>
      <dgm:spPr/>
    </dgm:pt>
    <dgm:pt modelId="{E18BF191-15B6-4006-B6D1-BA9B397DF241}" type="pres">
      <dgm:prSet presAssocID="{53204B91-F0C6-4B98-9F29-643C320B480F}" presName="hierChild4" presStyleCnt="0"/>
      <dgm:spPr/>
    </dgm:pt>
    <dgm:pt modelId="{414335EE-3CBD-45B4-89F2-721C9353F457}" type="pres">
      <dgm:prSet presAssocID="{53204B91-F0C6-4B98-9F29-643C320B480F}" presName="hierChild5" presStyleCnt="0"/>
      <dgm:spPr/>
    </dgm:pt>
    <dgm:pt modelId="{617F7319-167F-4AF5-A0EE-47E605BB45B1}" type="pres">
      <dgm:prSet presAssocID="{72500EEC-17E9-4AD1-827A-18F5DD2AD415}" presName="hierChild3" presStyleCnt="0"/>
      <dgm:spPr/>
    </dgm:pt>
    <dgm:pt modelId="{D2D8603F-BE5C-4182-9D30-C1E38BA36D5F}" type="pres">
      <dgm:prSet presAssocID="{020E6AED-D2C1-4DF1-8D99-B02EDA3C6508}" presName="hierRoot1" presStyleCnt="0">
        <dgm:presLayoutVars>
          <dgm:hierBranch val="init"/>
        </dgm:presLayoutVars>
      </dgm:prSet>
      <dgm:spPr/>
    </dgm:pt>
    <dgm:pt modelId="{42F14053-BD38-484D-AF78-3E34A86A9464}" type="pres">
      <dgm:prSet presAssocID="{020E6AED-D2C1-4DF1-8D99-B02EDA3C6508}" presName="rootComposite1" presStyleCnt="0"/>
      <dgm:spPr/>
    </dgm:pt>
    <dgm:pt modelId="{79566694-4784-4E36-BF45-FBAC3259D74B}" type="pres">
      <dgm:prSet presAssocID="{020E6AED-D2C1-4DF1-8D99-B02EDA3C6508}" presName="rootText1" presStyleLbl="node0" presStyleIdx="3" presStyleCnt="4">
        <dgm:presLayoutVars>
          <dgm:chPref val="3"/>
        </dgm:presLayoutVars>
      </dgm:prSet>
      <dgm:spPr/>
    </dgm:pt>
    <dgm:pt modelId="{D289AEA6-1B36-4993-9409-520E19CDA5A9}" type="pres">
      <dgm:prSet presAssocID="{020E6AED-D2C1-4DF1-8D99-B02EDA3C6508}" presName="rootConnector1" presStyleLbl="node1" presStyleIdx="0" presStyleCnt="0"/>
      <dgm:spPr/>
    </dgm:pt>
    <dgm:pt modelId="{31C72D90-12A6-4CCA-B243-F57816A3927F}" type="pres">
      <dgm:prSet presAssocID="{020E6AED-D2C1-4DF1-8D99-B02EDA3C6508}" presName="hierChild2" presStyleCnt="0"/>
      <dgm:spPr/>
    </dgm:pt>
    <dgm:pt modelId="{7AF09A42-7B9F-4AA1-A430-618C92DD72D3}" type="pres">
      <dgm:prSet presAssocID="{F0B9973D-7369-43AB-8096-7574E531CA37}" presName="Name37" presStyleLbl="parChTrans1D2" presStyleIdx="2" presStyleCnt="4"/>
      <dgm:spPr/>
    </dgm:pt>
    <dgm:pt modelId="{7348776F-E25A-4A32-BCC1-C7E3CDAEDA35}" type="pres">
      <dgm:prSet presAssocID="{9AA524A2-55B0-4253-9C83-A982FA4A235C}" presName="hierRoot2" presStyleCnt="0">
        <dgm:presLayoutVars>
          <dgm:hierBranch val="init"/>
        </dgm:presLayoutVars>
      </dgm:prSet>
      <dgm:spPr/>
    </dgm:pt>
    <dgm:pt modelId="{FFAB1D59-2421-45BA-8E6D-80B7E048E9DE}" type="pres">
      <dgm:prSet presAssocID="{9AA524A2-55B0-4253-9C83-A982FA4A235C}" presName="rootComposite" presStyleCnt="0"/>
      <dgm:spPr/>
    </dgm:pt>
    <dgm:pt modelId="{77F4AAC4-C4E3-4E1D-A8F5-602B352730F2}" type="pres">
      <dgm:prSet presAssocID="{9AA524A2-55B0-4253-9C83-A982FA4A235C}" presName="rootText" presStyleLbl="node2" presStyleIdx="2" presStyleCnt="4">
        <dgm:presLayoutVars>
          <dgm:chPref val="3"/>
        </dgm:presLayoutVars>
      </dgm:prSet>
      <dgm:spPr/>
    </dgm:pt>
    <dgm:pt modelId="{FFEACEB2-DC55-4BCA-8D84-FA772E6BE498}" type="pres">
      <dgm:prSet presAssocID="{9AA524A2-55B0-4253-9C83-A982FA4A235C}" presName="rootConnector" presStyleLbl="node2" presStyleIdx="2" presStyleCnt="4"/>
      <dgm:spPr/>
    </dgm:pt>
    <dgm:pt modelId="{CC465D1D-199B-417A-8DD2-7509096EAF9F}" type="pres">
      <dgm:prSet presAssocID="{9AA524A2-55B0-4253-9C83-A982FA4A235C}" presName="hierChild4" presStyleCnt="0"/>
      <dgm:spPr/>
    </dgm:pt>
    <dgm:pt modelId="{9399E8E1-1BE9-466F-9773-2682716435AB}" type="pres">
      <dgm:prSet presAssocID="{9AA524A2-55B0-4253-9C83-A982FA4A235C}" presName="hierChild5" presStyleCnt="0"/>
      <dgm:spPr/>
    </dgm:pt>
    <dgm:pt modelId="{A687C4F6-6092-47DE-8F37-EE83A77A947C}" type="pres">
      <dgm:prSet presAssocID="{6D454A21-22BD-4165-A65B-C57B89755146}" presName="Name37" presStyleLbl="parChTrans1D2" presStyleIdx="3" presStyleCnt="4"/>
      <dgm:spPr/>
    </dgm:pt>
    <dgm:pt modelId="{8873782B-B933-4E58-92E9-239CA2C257AA}" type="pres">
      <dgm:prSet presAssocID="{6FBA2A41-78D7-4284-B72A-674A433C98CF}" presName="hierRoot2" presStyleCnt="0">
        <dgm:presLayoutVars>
          <dgm:hierBranch val="init"/>
        </dgm:presLayoutVars>
      </dgm:prSet>
      <dgm:spPr/>
    </dgm:pt>
    <dgm:pt modelId="{466BEEC3-8CD8-4F5D-9DE8-19FFF59919A2}" type="pres">
      <dgm:prSet presAssocID="{6FBA2A41-78D7-4284-B72A-674A433C98CF}" presName="rootComposite" presStyleCnt="0"/>
      <dgm:spPr/>
    </dgm:pt>
    <dgm:pt modelId="{A5AAAD13-8E93-4453-A390-81D241DB1FAC}" type="pres">
      <dgm:prSet presAssocID="{6FBA2A41-78D7-4284-B72A-674A433C98CF}" presName="rootText" presStyleLbl="node2" presStyleIdx="3" presStyleCnt="4">
        <dgm:presLayoutVars>
          <dgm:chPref val="3"/>
        </dgm:presLayoutVars>
      </dgm:prSet>
      <dgm:spPr/>
    </dgm:pt>
    <dgm:pt modelId="{7279167B-131E-4213-8982-4CD0D7AD0E58}" type="pres">
      <dgm:prSet presAssocID="{6FBA2A41-78D7-4284-B72A-674A433C98CF}" presName="rootConnector" presStyleLbl="node2" presStyleIdx="3" presStyleCnt="4"/>
      <dgm:spPr/>
    </dgm:pt>
    <dgm:pt modelId="{1CC9D71F-476A-46E3-9D34-5AC7F0F3EDAD}" type="pres">
      <dgm:prSet presAssocID="{6FBA2A41-78D7-4284-B72A-674A433C98CF}" presName="hierChild4" presStyleCnt="0"/>
      <dgm:spPr/>
    </dgm:pt>
    <dgm:pt modelId="{DDDF6550-1C20-412F-A49B-8D906FD1FCFD}" type="pres">
      <dgm:prSet presAssocID="{6FBA2A41-78D7-4284-B72A-674A433C98CF}" presName="hierChild5" presStyleCnt="0"/>
      <dgm:spPr/>
    </dgm:pt>
    <dgm:pt modelId="{0BA7E36B-9542-411D-94F1-54B588C95C2F}" type="pres">
      <dgm:prSet presAssocID="{020E6AED-D2C1-4DF1-8D99-B02EDA3C6508}" presName="hierChild3" presStyleCnt="0"/>
      <dgm:spPr/>
    </dgm:pt>
  </dgm:ptLst>
  <dgm:cxnLst>
    <dgm:cxn modelId="{AA9DF516-C9BB-4D98-8CDB-B4C3ED2E5DC0}" type="presOf" srcId="{6D454A21-22BD-4165-A65B-C57B89755146}" destId="{A687C4F6-6092-47DE-8F37-EE83A77A947C}" srcOrd="0" destOrd="0" presId="urn:microsoft.com/office/officeart/2005/8/layout/orgChart1"/>
    <dgm:cxn modelId="{9012E318-77EC-4FA0-BCB6-241FB9E58BA8}" type="presOf" srcId="{8B54F7C6-A334-464E-990A-13FD4C9304B2}" destId="{8902325A-A72F-4D0D-867B-1476EBA6445F}" srcOrd="0" destOrd="0" presId="urn:microsoft.com/office/officeart/2005/8/layout/orgChart1"/>
    <dgm:cxn modelId="{749B6825-A8C7-49A0-8C1A-6D209B028267}" type="presOf" srcId="{6FBA2A41-78D7-4284-B72A-674A433C98CF}" destId="{A5AAAD13-8E93-4453-A390-81D241DB1FAC}" srcOrd="0" destOrd="0" presId="urn:microsoft.com/office/officeart/2005/8/layout/orgChart1"/>
    <dgm:cxn modelId="{1F67482F-AFE4-46F1-B977-1108F24A624B}" type="presOf" srcId="{9C985D66-EAC5-4E39-802E-B5CADB5C9480}" destId="{E80D11AA-F03F-4097-83E3-67FDB6E4B14E}" srcOrd="0" destOrd="0" presId="urn:microsoft.com/office/officeart/2005/8/layout/orgChart1"/>
    <dgm:cxn modelId="{B99F5832-370A-4EE2-BD2B-CDD625CB3FEC}" type="presOf" srcId="{A35663C1-1E1B-4F38-978E-79EC0E3E84CB}" destId="{F3133C14-83FD-4F51-AE88-7BB4860317D0}" srcOrd="0" destOrd="0" presId="urn:microsoft.com/office/officeart/2005/8/layout/orgChart1"/>
    <dgm:cxn modelId="{F1520043-8ED7-4608-BBF7-52861485A9CE}" srcId="{020E6AED-D2C1-4DF1-8D99-B02EDA3C6508}" destId="{6FBA2A41-78D7-4284-B72A-674A433C98CF}" srcOrd="1" destOrd="0" parTransId="{6D454A21-22BD-4165-A65B-C57B89755146}" sibTransId="{DF4E4530-707E-4F85-86E5-64CC0617D31B}"/>
    <dgm:cxn modelId="{006DDA67-2757-46C3-A180-2DAD3378D6BE}" srcId="{A35663C1-1E1B-4F38-978E-79EC0E3E84CB}" destId="{9C985D66-EAC5-4E39-802E-B5CADB5C9480}" srcOrd="1" destOrd="0" parTransId="{8D06497B-D535-4EB5-8FB3-2357A5A76586}" sibTransId="{35E84737-8639-49AB-8308-2DD12801AA79}"/>
    <dgm:cxn modelId="{528AFB6A-EF4B-419B-BDAF-CDEA0B9A8D22}" type="presOf" srcId="{53204B91-F0C6-4B98-9F29-643C320B480F}" destId="{313036E6-1091-4E64-97BA-9008E261517B}" srcOrd="1" destOrd="0" presId="urn:microsoft.com/office/officeart/2005/8/layout/orgChart1"/>
    <dgm:cxn modelId="{C86A914B-C222-4BB0-B56E-4FA8640D691E}" srcId="{9C985D66-EAC5-4E39-802E-B5CADB5C9480}" destId="{ACDD4553-0F5D-4AEC-A5E3-DA57263599AC}" srcOrd="0" destOrd="0" parTransId="{4B0FAC2F-DAC5-48DA-A10D-4909E8A256E7}" sibTransId="{B1658409-A98B-492F-A634-1EAEC0079BD3}"/>
    <dgm:cxn modelId="{6678A74E-0554-4A4F-A636-972FC800723A}" srcId="{A35663C1-1E1B-4F38-978E-79EC0E3E84CB}" destId="{72500EEC-17E9-4AD1-827A-18F5DD2AD415}" srcOrd="2" destOrd="0" parTransId="{8447AC5E-6416-4906-A716-0BE54C26E702}" sibTransId="{7C562C0D-D566-4EE9-9F10-EF600DBB51BB}"/>
    <dgm:cxn modelId="{C3521D52-1C9B-49A7-800C-6E27FCD21CBD}" type="presOf" srcId="{9AA524A2-55B0-4253-9C83-A982FA4A235C}" destId="{FFEACEB2-DC55-4BCA-8D84-FA772E6BE498}" srcOrd="1" destOrd="0" presId="urn:microsoft.com/office/officeart/2005/8/layout/orgChart1"/>
    <dgm:cxn modelId="{3A429455-48A8-4D4C-A3CF-207A234C3FC8}" type="presOf" srcId="{9C985D66-EAC5-4E39-802E-B5CADB5C9480}" destId="{79C359E5-F0A2-441A-AD30-9E312CA72CCA}" srcOrd="1" destOrd="0" presId="urn:microsoft.com/office/officeart/2005/8/layout/orgChart1"/>
    <dgm:cxn modelId="{2E6E0158-1C24-4ECF-8A45-08E10CFF31ED}" type="presOf" srcId="{72500EEC-17E9-4AD1-827A-18F5DD2AD415}" destId="{837CA19A-AE32-4E53-9170-907B63A3E78F}" srcOrd="0" destOrd="0" presId="urn:microsoft.com/office/officeart/2005/8/layout/orgChart1"/>
    <dgm:cxn modelId="{D3DB0B7F-4804-4885-9DBF-572106D8F08D}" type="presOf" srcId="{9AA524A2-55B0-4253-9C83-A982FA4A235C}" destId="{77F4AAC4-C4E3-4E1D-A8F5-602B352730F2}" srcOrd="0" destOrd="0" presId="urn:microsoft.com/office/officeart/2005/8/layout/orgChart1"/>
    <dgm:cxn modelId="{93F6EF84-1C68-4613-B3CF-A79E6ABFC480}" type="presOf" srcId="{F0B9973D-7369-43AB-8096-7574E531CA37}" destId="{7AF09A42-7B9F-4AA1-A430-618C92DD72D3}" srcOrd="0" destOrd="0" presId="urn:microsoft.com/office/officeart/2005/8/layout/orgChart1"/>
    <dgm:cxn modelId="{34579587-548F-4ECB-B678-76D885498A2D}" type="presOf" srcId="{020E6AED-D2C1-4DF1-8D99-B02EDA3C6508}" destId="{D289AEA6-1B36-4993-9409-520E19CDA5A9}" srcOrd="1" destOrd="0" presId="urn:microsoft.com/office/officeart/2005/8/layout/orgChart1"/>
    <dgm:cxn modelId="{66778B90-1074-46B6-A160-EFF6C6E9E660}" type="presOf" srcId="{ACDD4553-0F5D-4AEC-A5E3-DA57263599AC}" destId="{E706214D-E070-4F60-9D10-00F0694CBE61}" srcOrd="0" destOrd="0" presId="urn:microsoft.com/office/officeart/2005/8/layout/orgChart1"/>
    <dgm:cxn modelId="{04175393-BBF8-492A-AFAE-7CEC1F7E25B5}" type="presOf" srcId="{4B0FAC2F-DAC5-48DA-A10D-4909E8A256E7}" destId="{6AC1ADCA-3E7F-4F14-BC46-020E165A7182}" srcOrd="0" destOrd="0" presId="urn:microsoft.com/office/officeart/2005/8/layout/orgChart1"/>
    <dgm:cxn modelId="{94F23894-78B6-4339-ACC2-0DF855D39102}" srcId="{020E6AED-D2C1-4DF1-8D99-B02EDA3C6508}" destId="{9AA524A2-55B0-4253-9C83-A982FA4A235C}" srcOrd="0" destOrd="0" parTransId="{F0B9973D-7369-43AB-8096-7574E531CA37}" sibTransId="{1B852115-869E-4A29-B419-6E2A20046A5F}"/>
    <dgm:cxn modelId="{BB2E34B1-6B9B-4546-9AD4-7EC9E8A949FD}" srcId="{A35663C1-1E1B-4F38-978E-79EC0E3E84CB}" destId="{B992D5D5-E63C-4BF4-BB61-3803CF407FFB}" srcOrd="0" destOrd="0" parTransId="{47BA9C92-4D8F-42DA-AA23-3EDE31198989}" sibTransId="{C751905B-DB22-422F-9BCE-98112684E0E0}"/>
    <dgm:cxn modelId="{F9457BD0-E0B7-4163-AD65-7D0E7E5CE300}" type="presOf" srcId="{020E6AED-D2C1-4DF1-8D99-B02EDA3C6508}" destId="{79566694-4784-4E36-BF45-FBAC3259D74B}" srcOrd="0" destOrd="0" presId="urn:microsoft.com/office/officeart/2005/8/layout/orgChart1"/>
    <dgm:cxn modelId="{D61C67D9-EC05-4F37-A1C2-62C06697C963}" type="presOf" srcId="{B992D5D5-E63C-4BF4-BB61-3803CF407FFB}" destId="{A1CD1B5C-34DC-4EE8-9767-340DEB7B8009}" srcOrd="1" destOrd="0" presId="urn:microsoft.com/office/officeart/2005/8/layout/orgChart1"/>
    <dgm:cxn modelId="{59B68AE1-1C64-4E5E-B28D-DD75782B3AD0}" type="presOf" srcId="{6FBA2A41-78D7-4284-B72A-674A433C98CF}" destId="{7279167B-131E-4213-8982-4CD0D7AD0E58}" srcOrd="1" destOrd="0" presId="urn:microsoft.com/office/officeart/2005/8/layout/orgChart1"/>
    <dgm:cxn modelId="{756A21E4-A247-4E8B-9C1E-61B91715F318}" type="presOf" srcId="{B992D5D5-E63C-4BF4-BB61-3803CF407FFB}" destId="{E82F1A27-6910-4341-B49B-6520B8649867}" srcOrd="0" destOrd="0" presId="urn:microsoft.com/office/officeart/2005/8/layout/orgChart1"/>
    <dgm:cxn modelId="{2200D2E7-0160-4AE5-A944-0DD5C37D9B0B}" srcId="{72500EEC-17E9-4AD1-827A-18F5DD2AD415}" destId="{53204B91-F0C6-4B98-9F29-643C320B480F}" srcOrd="0" destOrd="0" parTransId="{8B54F7C6-A334-464E-990A-13FD4C9304B2}" sibTransId="{9B8210AC-E586-441E-8207-60EBF60E8FE4}"/>
    <dgm:cxn modelId="{D1FB1AE9-D87D-4C52-9954-4FA7F98B23E1}" type="presOf" srcId="{72500EEC-17E9-4AD1-827A-18F5DD2AD415}" destId="{F6422799-3EB0-470E-B650-A77111474749}" srcOrd="1" destOrd="0" presId="urn:microsoft.com/office/officeart/2005/8/layout/orgChart1"/>
    <dgm:cxn modelId="{8C8C23E9-11D2-4968-9527-7267DFE315AF}" srcId="{A35663C1-1E1B-4F38-978E-79EC0E3E84CB}" destId="{020E6AED-D2C1-4DF1-8D99-B02EDA3C6508}" srcOrd="3" destOrd="0" parTransId="{B48186B4-2A0B-4BB6-BD3A-AD67BD4E3EC7}" sibTransId="{B6DCF967-95CC-483B-A3B4-3170704A20EA}"/>
    <dgm:cxn modelId="{E30939F3-6A8A-4C61-8E5F-9DC40A00A27A}" type="presOf" srcId="{53204B91-F0C6-4B98-9F29-643C320B480F}" destId="{2A494296-58F0-425F-B76C-6451B5B9846B}" srcOrd="0" destOrd="0" presId="urn:microsoft.com/office/officeart/2005/8/layout/orgChart1"/>
    <dgm:cxn modelId="{FA508AFF-B2B7-4E25-ACAC-1F0AB7A67DBC}" type="presOf" srcId="{ACDD4553-0F5D-4AEC-A5E3-DA57263599AC}" destId="{A138205A-0E02-4D49-B582-018236B47EA9}" srcOrd="1" destOrd="0" presId="urn:microsoft.com/office/officeart/2005/8/layout/orgChart1"/>
    <dgm:cxn modelId="{FBE539E5-2E4B-44C7-AC28-27F3AAFB5A2C}" type="presParOf" srcId="{F3133C14-83FD-4F51-AE88-7BB4860317D0}" destId="{0E061795-E02E-42EC-83D9-A6F053D1D2DD}" srcOrd="0" destOrd="0" presId="urn:microsoft.com/office/officeart/2005/8/layout/orgChart1"/>
    <dgm:cxn modelId="{815F1FA2-C9F6-4341-8DD2-9781FFF250DB}" type="presParOf" srcId="{0E061795-E02E-42EC-83D9-A6F053D1D2DD}" destId="{7C4C08FF-F25D-428D-93FF-F20D9C0C6E64}" srcOrd="0" destOrd="0" presId="urn:microsoft.com/office/officeart/2005/8/layout/orgChart1"/>
    <dgm:cxn modelId="{FDC6BF50-C6A1-4D4F-874E-32C85B499D59}" type="presParOf" srcId="{7C4C08FF-F25D-428D-93FF-F20D9C0C6E64}" destId="{E82F1A27-6910-4341-B49B-6520B8649867}" srcOrd="0" destOrd="0" presId="urn:microsoft.com/office/officeart/2005/8/layout/orgChart1"/>
    <dgm:cxn modelId="{6273D6B3-4D5A-43D5-9A47-2A338D7D2B71}" type="presParOf" srcId="{7C4C08FF-F25D-428D-93FF-F20D9C0C6E64}" destId="{A1CD1B5C-34DC-4EE8-9767-340DEB7B8009}" srcOrd="1" destOrd="0" presId="urn:microsoft.com/office/officeart/2005/8/layout/orgChart1"/>
    <dgm:cxn modelId="{3BEEC31A-3997-42CF-81F8-E55FCFCD5A7D}" type="presParOf" srcId="{0E061795-E02E-42EC-83D9-A6F053D1D2DD}" destId="{BDF893B7-A8F3-43B1-80AB-9796543E8E46}" srcOrd="1" destOrd="0" presId="urn:microsoft.com/office/officeart/2005/8/layout/orgChart1"/>
    <dgm:cxn modelId="{2D8B22D5-FA27-4ED7-A2BB-92CDA9A435B7}" type="presParOf" srcId="{0E061795-E02E-42EC-83D9-A6F053D1D2DD}" destId="{A078B833-12C8-4855-8B6A-30D3C0F07A41}" srcOrd="2" destOrd="0" presId="urn:microsoft.com/office/officeart/2005/8/layout/orgChart1"/>
    <dgm:cxn modelId="{CA1B1F05-949F-4622-AD59-C500724AFFA6}" type="presParOf" srcId="{F3133C14-83FD-4F51-AE88-7BB4860317D0}" destId="{C60AC4C7-D3DD-408D-9F62-B5A540B8E982}" srcOrd="1" destOrd="0" presId="urn:microsoft.com/office/officeart/2005/8/layout/orgChart1"/>
    <dgm:cxn modelId="{A77FBD8B-BF16-4593-9F4C-BEC05A5A4E90}" type="presParOf" srcId="{C60AC4C7-D3DD-408D-9F62-B5A540B8E982}" destId="{5513813C-48F4-45D6-85EC-17DE9F0EB57C}" srcOrd="0" destOrd="0" presId="urn:microsoft.com/office/officeart/2005/8/layout/orgChart1"/>
    <dgm:cxn modelId="{6E3F2214-42A5-453D-A1F1-8DFEB3E343F7}" type="presParOf" srcId="{5513813C-48F4-45D6-85EC-17DE9F0EB57C}" destId="{E80D11AA-F03F-4097-83E3-67FDB6E4B14E}" srcOrd="0" destOrd="0" presId="urn:microsoft.com/office/officeart/2005/8/layout/orgChart1"/>
    <dgm:cxn modelId="{C6C44880-3283-40C2-86E7-2FB8ED92B82F}" type="presParOf" srcId="{5513813C-48F4-45D6-85EC-17DE9F0EB57C}" destId="{79C359E5-F0A2-441A-AD30-9E312CA72CCA}" srcOrd="1" destOrd="0" presId="urn:microsoft.com/office/officeart/2005/8/layout/orgChart1"/>
    <dgm:cxn modelId="{2D0B8E9F-8682-4124-B7D9-4CE535F6EC64}" type="presParOf" srcId="{C60AC4C7-D3DD-408D-9F62-B5A540B8E982}" destId="{AD2E2E06-290E-45B4-A3F6-48B38CF493A3}" srcOrd="1" destOrd="0" presId="urn:microsoft.com/office/officeart/2005/8/layout/orgChart1"/>
    <dgm:cxn modelId="{E35F4361-AFC1-4F16-B851-9EF2DEE67A2F}" type="presParOf" srcId="{AD2E2E06-290E-45B4-A3F6-48B38CF493A3}" destId="{6AC1ADCA-3E7F-4F14-BC46-020E165A7182}" srcOrd="0" destOrd="0" presId="urn:microsoft.com/office/officeart/2005/8/layout/orgChart1"/>
    <dgm:cxn modelId="{D6EC7618-739E-4F94-9F15-A480BE326C1F}" type="presParOf" srcId="{AD2E2E06-290E-45B4-A3F6-48B38CF493A3}" destId="{3ED783A9-CE22-4023-A3CB-95E57F6DD1B1}" srcOrd="1" destOrd="0" presId="urn:microsoft.com/office/officeart/2005/8/layout/orgChart1"/>
    <dgm:cxn modelId="{448DE20A-6F42-4670-ADE2-BDC7ECE413CA}" type="presParOf" srcId="{3ED783A9-CE22-4023-A3CB-95E57F6DD1B1}" destId="{E51703AB-6C4E-431A-8BF1-793EB9C045C9}" srcOrd="0" destOrd="0" presId="urn:microsoft.com/office/officeart/2005/8/layout/orgChart1"/>
    <dgm:cxn modelId="{FA2A4033-D7B4-4565-8C83-8826F1E391F1}" type="presParOf" srcId="{E51703AB-6C4E-431A-8BF1-793EB9C045C9}" destId="{E706214D-E070-4F60-9D10-00F0694CBE61}" srcOrd="0" destOrd="0" presId="urn:microsoft.com/office/officeart/2005/8/layout/orgChart1"/>
    <dgm:cxn modelId="{8C72CECB-A3B6-43C6-9993-ED5A4C778EC6}" type="presParOf" srcId="{E51703AB-6C4E-431A-8BF1-793EB9C045C9}" destId="{A138205A-0E02-4D49-B582-018236B47EA9}" srcOrd="1" destOrd="0" presId="urn:microsoft.com/office/officeart/2005/8/layout/orgChart1"/>
    <dgm:cxn modelId="{B2CE2089-DBDF-4A66-B82A-CF3EB0CDE6C1}" type="presParOf" srcId="{3ED783A9-CE22-4023-A3CB-95E57F6DD1B1}" destId="{84A8BB12-259C-419D-8FBE-8765E2AF860B}" srcOrd="1" destOrd="0" presId="urn:microsoft.com/office/officeart/2005/8/layout/orgChart1"/>
    <dgm:cxn modelId="{D335BCDC-7AE6-4031-ABE9-92D421C23FF7}" type="presParOf" srcId="{3ED783A9-CE22-4023-A3CB-95E57F6DD1B1}" destId="{F0A6F0C5-B7D2-41F1-B059-805832FADCBD}" srcOrd="2" destOrd="0" presId="urn:microsoft.com/office/officeart/2005/8/layout/orgChart1"/>
    <dgm:cxn modelId="{F5547ABD-42E1-4EF0-94E1-1A202436B5AA}" type="presParOf" srcId="{C60AC4C7-D3DD-408D-9F62-B5A540B8E982}" destId="{A8A715AB-C4D9-4EF8-99AE-3164E9BBABFF}" srcOrd="2" destOrd="0" presId="urn:microsoft.com/office/officeart/2005/8/layout/orgChart1"/>
    <dgm:cxn modelId="{AE708946-27BF-4C3F-9E19-52607392B1D7}" type="presParOf" srcId="{F3133C14-83FD-4F51-AE88-7BB4860317D0}" destId="{2D8C4E46-CF92-4E02-BFFC-D3D25E68DE81}" srcOrd="2" destOrd="0" presId="urn:microsoft.com/office/officeart/2005/8/layout/orgChart1"/>
    <dgm:cxn modelId="{83BDBEF0-082F-4AAB-A926-B9F24532C989}" type="presParOf" srcId="{2D8C4E46-CF92-4E02-BFFC-D3D25E68DE81}" destId="{C338E9A7-BA0F-4201-8F93-926B948FFE63}" srcOrd="0" destOrd="0" presId="urn:microsoft.com/office/officeart/2005/8/layout/orgChart1"/>
    <dgm:cxn modelId="{E64FCD94-57AB-4319-8D05-04620C660DBD}" type="presParOf" srcId="{C338E9A7-BA0F-4201-8F93-926B948FFE63}" destId="{837CA19A-AE32-4E53-9170-907B63A3E78F}" srcOrd="0" destOrd="0" presId="urn:microsoft.com/office/officeart/2005/8/layout/orgChart1"/>
    <dgm:cxn modelId="{7A04D08C-AC6F-4B69-B10F-25F217930AA1}" type="presParOf" srcId="{C338E9A7-BA0F-4201-8F93-926B948FFE63}" destId="{F6422799-3EB0-470E-B650-A77111474749}" srcOrd="1" destOrd="0" presId="urn:microsoft.com/office/officeart/2005/8/layout/orgChart1"/>
    <dgm:cxn modelId="{588C6FD2-873C-4B24-8C2B-44890D5D9910}" type="presParOf" srcId="{2D8C4E46-CF92-4E02-BFFC-D3D25E68DE81}" destId="{BF0CC0F8-3F7C-44B6-BB6B-A6EB7E07EFBF}" srcOrd="1" destOrd="0" presId="urn:microsoft.com/office/officeart/2005/8/layout/orgChart1"/>
    <dgm:cxn modelId="{1AF1D997-40A6-43B6-B5BB-BD16810CB5D1}" type="presParOf" srcId="{BF0CC0F8-3F7C-44B6-BB6B-A6EB7E07EFBF}" destId="{8902325A-A72F-4D0D-867B-1476EBA6445F}" srcOrd="0" destOrd="0" presId="urn:microsoft.com/office/officeart/2005/8/layout/orgChart1"/>
    <dgm:cxn modelId="{4B1C3E79-52D5-4E7D-83ED-5FD6A80477DF}" type="presParOf" srcId="{BF0CC0F8-3F7C-44B6-BB6B-A6EB7E07EFBF}" destId="{29B7DDD8-6DF0-48CC-84F1-FF2D9BDA389F}" srcOrd="1" destOrd="0" presId="urn:microsoft.com/office/officeart/2005/8/layout/orgChart1"/>
    <dgm:cxn modelId="{AA6C8CFA-D45A-415A-9BDE-F98735BC9B5C}" type="presParOf" srcId="{29B7DDD8-6DF0-48CC-84F1-FF2D9BDA389F}" destId="{93805276-CA37-4E13-8771-2C28936A66FD}" srcOrd="0" destOrd="0" presId="urn:microsoft.com/office/officeart/2005/8/layout/orgChart1"/>
    <dgm:cxn modelId="{F6E02B37-54D8-4157-8704-E8038161CEBD}" type="presParOf" srcId="{93805276-CA37-4E13-8771-2C28936A66FD}" destId="{2A494296-58F0-425F-B76C-6451B5B9846B}" srcOrd="0" destOrd="0" presId="urn:microsoft.com/office/officeart/2005/8/layout/orgChart1"/>
    <dgm:cxn modelId="{879D8D87-06A9-4F90-BCFB-C96B4783F9A2}" type="presParOf" srcId="{93805276-CA37-4E13-8771-2C28936A66FD}" destId="{313036E6-1091-4E64-97BA-9008E261517B}" srcOrd="1" destOrd="0" presId="urn:microsoft.com/office/officeart/2005/8/layout/orgChart1"/>
    <dgm:cxn modelId="{7D3FC42D-0913-4F95-BE6C-2FF018ED714A}" type="presParOf" srcId="{29B7DDD8-6DF0-48CC-84F1-FF2D9BDA389F}" destId="{E18BF191-15B6-4006-B6D1-BA9B397DF241}" srcOrd="1" destOrd="0" presId="urn:microsoft.com/office/officeart/2005/8/layout/orgChart1"/>
    <dgm:cxn modelId="{8FA2F620-4290-4444-B37F-90EAABED3D2F}" type="presParOf" srcId="{29B7DDD8-6DF0-48CC-84F1-FF2D9BDA389F}" destId="{414335EE-3CBD-45B4-89F2-721C9353F457}" srcOrd="2" destOrd="0" presId="urn:microsoft.com/office/officeart/2005/8/layout/orgChart1"/>
    <dgm:cxn modelId="{409B2ED3-183E-44C7-B0B4-564DE3F57CC8}" type="presParOf" srcId="{2D8C4E46-CF92-4E02-BFFC-D3D25E68DE81}" destId="{617F7319-167F-4AF5-A0EE-47E605BB45B1}" srcOrd="2" destOrd="0" presId="urn:microsoft.com/office/officeart/2005/8/layout/orgChart1"/>
    <dgm:cxn modelId="{4DECE889-10A5-409C-9FAB-EED6515BE09F}" type="presParOf" srcId="{F3133C14-83FD-4F51-AE88-7BB4860317D0}" destId="{D2D8603F-BE5C-4182-9D30-C1E38BA36D5F}" srcOrd="3" destOrd="0" presId="urn:microsoft.com/office/officeart/2005/8/layout/orgChart1"/>
    <dgm:cxn modelId="{6B023A31-6F77-433C-8D16-1F87F80FCD0B}" type="presParOf" srcId="{D2D8603F-BE5C-4182-9D30-C1E38BA36D5F}" destId="{42F14053-BD38-484D-AF78-3E34A86A9464}" srcOrd="0" destOrd="0" presId="urn:microsoft.com/office/officeart/2005/8/layout/orgChart1"/>
    <dgm:cxn modelId="{B20661B8-C375-47B2-8B5D-1A6E93027E51}" type="presParOf" srcId="{42F14053-BD38-484D-AF78-3E34A86A9464}" destId="{79566694-4784-4E36-BF45-FBAC3259D74B}" srcOrd="0" destOrd="0" presId="urn:microsoft.com/office/officeart/2005/8/layout/orgChart1"/>
    <dgm:cxn modelId="{EBC3BE6B-F86E-4BD2-9B47-720834C99371}" type="presParOf" srcId="{42F14053-BD38-484D-AF78-3E34A86A9464}" destId="{D289AEA6-1B36-4993-9409-520E19CDA5A9}" srcOrd="1" destOrd="0" presId="urn:microsoft.com/office/officeart/2005/8/layout/orgChart1"/>
    <dgm:cxn modelId="{82FCF1E0-0B37-433F-9CD3-540EBA2D0FC9}" type="presParOf" srcId="{D2D8603F-BE5C-4182-9D30-C1E38BA36D5F}" destId="{31C72D90-12A6-4CCA-B243-F57816A3927F}" srcOrd="1" destOrd="0" presId="urn:microsoft.com/office/officeart/2005/8/layout/orgChart1"/>
    <dgm:cxn modelId="{04CB56A1-37A8-4626-9835-A5667E4DF945}" type="presParOf" srcId="{31C72D90-12A6-4CCA-B243-F57816A3927F}" destId="{7AF09A42-7B9F-4AA1-A430-618C92DD72D3}" srcOrd="0" destOrd="0" presId="urn:microsoft.com/office/officeart/2005/8/layout/orgChart1"/>
    <dgm:cxn modelId="{C5B8BAE6-C9E0-498C-B07B-D438CDF3A1BA}" type="presParOf" srcId="{31C72D90-12A6-4CCA-B243-F57816A3927F}" destId="{7348776F-E25A-4A32-BCC1-C7E3CDAEDA35}" srcOrd="1" destOrd="0" presId="urn:microsoft.com/office/officeart/2005/8/layout/orgChart1"/>
    <dgm:cxn modelId="{4BFB5BD1-41C8-4810-A345-139459D759AA}" type="presParOf" srcId="{7348776F-E25A-4A32-BCC1-C7E3CDAEDA35}" destId="{FFAB1D59-2421-45BA-8E6D-80B7E048E9DE}" srcOrd="0" destOrd="0" presId="urn:microsoft.com/office/officeart/2005/8/layout/orgChart1"/>
    <dgm:cxn modelId="{DFBE9E18-F4E2-4FCA-B9D5-EEF7C4094F27}" type="presParOf" srcId="{FFAB1D59-2421-45BA-8E6D-80B7E048E9DE}" destId="{77F4AAC4-C4E3-4E1D-A8F5-602B352730F2}" srcOrd="0" destOrd="0" presId="urn:microsoft.com/office/officeart/2005/8/layout/orgChart1"/>
    <dgm:cxn modelId="{CDFA5AB7-6F18-4AEA-927B-8822173C9301}" type="presParOf" srcId="{FFAB1D59-2421-45BA-8E6D-80B7E048E9DE}" destId="{FFEACEB2-DC55-4BCA-8D84-FA772E6BE498}" srcOrd="1" destOrd="0" presId="urn:microsoft.com/office/officeart/2005/8/layout/orgChart1"/>
    <dgm:cxn modelId="{B2465A4D-C072-4622-87B1-3204CDF3DB12}" type="presParOf" srcId="{7348776F-E25A-4A32-BCC1-C7E3CDAEDA35}" destId="{CC465D1D-199B-417A-8DD2-7509096EAF9F}" srcOrd="1" destOrd="0" presId="urn:microsoft.com/office/officeart/2005/8/layout/orgChart1"/>
    <dgm:cxn modelId="{6C2F1FEA-78FD-44C1-8E6D-B2D26BE48E23}" type="presParOf" srcId="{7348776F-E25A-4A32-BCC1-C7E3CDAEDA35}" destId="{9399E8E1-1BE9-466F-9773-2682716435AB}" srcOrd="2" destOrd="0" presId="urn:microsoft.com/office/officeart/2005/8/layout/orgChart1"/>
    <dgm:cxn modelId="{BE91A200-A594-41C2-A1EE-D6C07012920E}" type="presParOf" srcId="{31C72D90-12A6-4CCA-B243-F57816A3927F}" destId="{A687C4F6-6092-47DE-8F37-EE83A77A947C}" srcOrd="2" destOrd="0" presId="urn:microsoft.com/office/officeart/2005/8/layout/orgChart1"/>
    <dgm:cxn modelId="{D1D33A6A-F555-4F67-AAEB-1C0D563261C8}" type="presParOf" srcId="{31C72D90-12A6-4CCA-B243-F57816A3927F}" destId="{8873782B-B933-4E58-92E9-239CA2C257AA}" srcOrd="3" destOrd="0" presId="urn:microsoft.com/office/officeart/2005/8/layout/orgChart1"/>
    <dgm:cxn modelId="{01775D2E-A753-4137-BF95-EA31B12A4FE3}" type="presParOf" srcId="{8873782B-B933-4E58-92E9-239CA2C257AA}" destId="{466BEEC3-8CD8-4F5D-9DE8-19FFF59919A2}" srcOrd="0" destOrd="0" presId="urn:microsoft.com/office/officeart/2005/8/layout/orgChart1"/>
    <dgm:cxn modelId="{FE71CAB6-C675-444C-AEE5-A02A5C9DDEB3}" type="presParOf" srcId="{466BEEC3-8CD8-4F5D-9DE8-19FFF59919A2}" destId="{A5AAAD13-8E93-4453-A390-81D241DB1FAC}" srcOrd="0" destOrd="0" presId="urn:microsoft.com/office/officeart/2005/8/layout/orgChart1"/>
    <dgm:cxn modelId="{F57E1275-F249-4DEB-A595-1CF0F8ABC7EF}" type="presParOf" srcId="{466BEEC3-8CD8-4F5D-9DE8-19FFF59919A2}" destId="{7279167B-131E-4213-8982-4CD0D7AD0E58}" srcOrd="1" destOrd="0" presId="urn:microsoft.com/office/officeart/2005/8/layout/orgChart1"/>
    <dgm:cxn modelId="{CDEB82BF-462C-4627-9A83-CDA3705DAD5A}" type="presParOf" srcId="{8873782B-B933-4E58-92E9-239CA2C257AA}" destId="{1CC9D71F-476A-46E3-9D34-5AC7F0F3EDAD}" srcOrd="1" destOrd="0" presId="urn:microsoft.com/office/officeart/2005/8/layout/orgChart1"/>
    <dgm:cxn modelId="{52D5F74B-2AD6-481F-A0CA-ECDDCF93B28E}" type="presParOf" srcId="{8873782B-B933-4E58-92E9-239CA2C257AA}" destId="{DDDF6550-1C20-412F-A49B-8D906FD1FCFD}" srcOrd="2" destOrd="0" presId="urn:microsoft.com/office/officeart/2005/8/layout/orgChart1"/>
    <dgm:cxn modelId="{28F76950-DB49-40D2-93A1-F798F5EA2326}" type="presParOf" srcId="{D2D8603F-BE5C-4182-9D30-C1E38BA36D5F}" destId="{0BA7E36B-9542-411D-94F1-54B588C95C2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B6D035-3E0C-4005-BF42-D91FCA0CE68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1FF41B7B-4C20-48F8-9DD5-B3E4AC4A9910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6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nFuse</a:t>
          </a:r>
        </a:p>
      </dgm:t>
    </dgm:pt>
    <dgm:pt modelId="{62E22E43-8ED2-47AC-B9DD-64285DEB0958}" type="parTrans" cxnId="{715BCF14-230D-43C3-BAB8-DEEABEA2EE46}">
      <dgm:prSet/>
      <dgm:spPr/>
      <dgm:t>
        <a:bodyPr/>
        <a:lstStyle/>
        <a:p>
          <a:endParaRPr lang="nl-BE"/>
        </a:p>
      </dgm:t>
    </dgm:pt>
    <dgm:pt modelId="{25E27BC5-C08E-45EF-8489-C22622B3DC91}" type="sibTrans" cxnId="{715BCF14-230D-43C3-BAB8-DEEABEA2EE46}">
      <dgm:prSet/>
      <dgm:spPr/>
      <dgm:t>
        <a:bodyPr/>
        <a:lstStyle/>
        <a:p>
          <a:endParaRPr lang="nl-BE"/>
        </a:p>
      </dgm:t>
    </dgm:pt>
    <dgm:pt modelId="{7E6B6E6E-13BC-4382-A4FE-3E969044000B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6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Corda Campus Hasselt</a:t>
          </a:r>
        </a:p>
      </dgm:t>
    </dgm:pt>
    <dgm:pt modelId="{5352DE34-EEB7-4E2E-B380-7ED87D728297}" type="parTrans" cxnId="{785B18B6-C740-4654-ACEF-54216AED75C0}">
      <dgm:prSet/>
      <dgm:spPr/>
      <dgm:t>
        <a:bodyPr/>
        <a:lstStyle/>
        <a:p>
          <a:endParaRPr lang="nl-BE"/>
        </a:p>
      </dgm:t>
    </dgm:pt>
    <dgm:pt modelId="{0C8650AA-7FEA-4305-A34B-873B717EEBAE}" type="sibTrans" cxnId="{785B18B6-C740-4654-ACEF-54216AED75C0}">
      <dgm:prSet/>
      <dgm:spPr/>
      <dgm:t>
        <a:bodyPr/>
        <a:lstStyle/>
        <a:p>
          <a:endParaRPr lang="nl-BE"/>
        </a:p>
      </dgm:t>
    </dgm:pt>
    <dgm:pt modelId="{31E160F7-779B-4E0F-93A5-76E32985D4D1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6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IT bedrijf</a:t>
          </a:r>
        </a:p>
      </dgm:t>
    </dgm:pt>
    <dgm:pt modelId="{C7EB368C-FE8D-4D3D-AF32-D646786DB911}" type="parTrans" cxnId="{DF4A49C4-A997-41D5-8FC0-325A9519F27F}">
      <dgm:prSet/>
      <dgm:spPr/>
      <dgm:t>
        <a:bodyPr/>
        <a:lstStyle/>
        <a:p>
          <a:endParaRPr lang="nl-BE"/>
        </a:p>
      </dgm:t>
    </dgm:pt>
    <dgm:pt modelId="{01AFA9FE-0493-4984-A2DE-C3A6AAB3F52B}" type="sibTrans" cxnId="{DF4A49C4-A997-41D5-8FC0-325A9519F27F}">
      <dgm:prSet/>
      <dgm:spPr/>
      <dgm:t>
        <a:bodyPr/>
        <a:lstStyle/>
        <a:p>
          <a:endParaRPr lang="nl-BE"/>
        </a:p>
      </dgm:t>
    </dgm:pt>
    <dgm:pt modelId="{0B29EFAF-690D-49C1-9451-0BADC6A04103}">
      <dgm:prSet custT="1"/>
      <dgm:spPr>
        <a:solidFill>
          <a:schemeClr val="bg1"/>
        </a:solidFill>
        <a:ln w="12700">
          <a:solidFill>
            <a:schemeClr val="accent1">
              <a:lumMod val="75000"/>
              <a:alpha val="90000"/>
            </a:schemeClr>
          </a:solidFill>
        </a:ln>
      </dgm:spPr>
      <dgm:t>
        <a:bodyPr/>
        <a:lstStyle/>
        <a:p>
          <a:r>
            <a:rPr lang="nl-BE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8 personeelsleden </a:t>
          </a:r>
        </a:p>
      </dgm:t>
    </dgm:pt>
    <dgm:pt modelId="{831DF19F-272E-493A-A929-0518EAF91F57}" type="parTrans" cxnId="{1AFF12C4-E057-49C5-A1B8-50108366DF3A}">
      <dgm:prSet/>
      <dgm:spPr/>
      <dgm:t>
        <a:bodyPr/>
        <a:lstStyle/>
        <a:p>
          <a:endParaRPr lang="nl-BE"/>
        </a:p>
      </dgm:t>
    </dgm:pt>
    <dgm:pt modelId="{E79DE357-A950-46DA-9480-C5BB2EC501B1}" type="sibTrans" cxnId="{1AFF12C4-E057-49C5-A1B8-50108366DF3A}">
      <dgm:prSet/>
      <dgm:spPr/>
      <dgm:t>
        <a:bodyPr/>
        <a:lstStyle/>
        <a:p>
          <a:endParaRPr lang="nl-BE"/>
        </a:p>
      </dgm:t>
    </dgm:pt>
    <dgm:pt modelId="{B88C38E7-5346-418E-8BA7-31C7C5981B38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6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Dienstverlening</a:t>
          </a:r>
        </a:p>
      </dgm:t>
    </dgm:pt>
    <dgm:pt modelId="{C9522CA6-36A3-43A8-9CEA-AB40B3D00A63}" type="parTrans" cxnId="{8A8B84CD-83E3-41C3-A54B-5FE4F7102151}">
      <dgm:prSet/>
      <dgm:spPr/>
      <dgm:t>
        <a:bodyPr/>
        <a:lstStyle/>
        <a:p>
          <a:endParaRPr lang="nl-BE"/>
        </a:p>
      </dgm:t>
    </dgm:pt>
    <dgm:pt modelId="{3BD3F690-F338-463E-9F2E-2099D694DC7B}" type="sibTrans" cxnId="{8A8B84CD-83E3-41C3-A54B-5FE4F7102151}">
      <dgm:prSet/>
      <dgm:spPr/>
      <dgm:t>
        <a:bodyPr/>
        <a:lstStyle/>
        <a:p>
          <a:endParaRPr lang="nl-BE"/>
        </a:p>
      </dgm:t>
    </dgm:pt>
    <dgm:pt modelId="{7636FA2E-E366-493D-BB4F-91E96EDCDED1}">
      <dgm:prSet custT="1"/>
      <dgm:spPr>
        <a:solidFill>
          <a:schemeClr val="bg1"/>
        </a:solidFill>
        <a:ln w="12700">
          <a:solidFill>
            <a:schemeClr val="accent1">
              <a:lumMod val="75000"/>
              <a:alpha val="90000"/>
            </a:schemeClr>
          </a:solidFill>
        </a:ln>
      </dgm:spPr>
      <dgm:t>
        <a:bodyPr/>
        <a:lstStyle/>
        <a:p>
          <a:r>
            <a:rPr lang="nl-BE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Technische ondersteuning</a:t>
          </a:r>
        </a:p>
      </dgm:t>
    </dgm:pt>
    <dgm:pt modelId="{3F8A32B0-6CBE-4544-9355-C02B040C6506}" type="parTrans" cxnId="{D9B3FD45-E8CF-4E3C-A0F5-B412F56E8E1C}">
      <dgm:prSet/>
      <dgm:spPr/>
      <dgm:t>
        <a:bodyPr/>
        <a:lstStyle/>
        <a:p>
          <a:endParaRPr lang="nl-BE"/>
        </a:p>
      </dgm:t>
    </dgm:pt>
    <dgm:pt modelId="{43C624A7-2649-4F09-B1E6-2191D27AEA99}" type="sibTrans" cxnId="{D9B3FD45-E8CF-4E3C-A0F5-B412F56E8E1C}">
      <dgm:prSet/>
      <dgm:spPr/>
      <dgm:t>
        <a:bodyPr/>
        <a:lstStyle/>
        <a:p>
          <a:endParaRPr lang="nl-BE"/>
        </a:p>
      </dgm:t>
    </dgm:pt>
    <dgm:pt modelId="{BC361CE0-C611-4069-87EC-4063D202AC56}">
      <dgm:prSet custT="1"/>
      <dgm:spPr>
        <a:solidFill>
          <a:schemeClr val="bg1"/>
        </a:solidFill>
        <a:ln w="12700">
          <a:solidFill>
            <a:schemeClr val="accent1">
              <a:lumMod val="75000"/>
              <a:alpha val="90000"/>
            </a:schemeClr>
          </a:solidFill>
        </a:ln>
      </dgm:spPr>
      <dgm:t>
        <a:bodyPr/>
        <a:lstStyle/>
        <a:p>
          <a:r>
            <a:rPr lang="nl-BE" sz="14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Infrastructuur inzichten</a:t>
          </a:r>
        </a:p>
      </dgm:t>
    </dgm:pt>
    <dgm:pt modelId="{66C6E072-736F-4814-8772-75F2F242688A}" type="parTrans" cxnId="{8807F705-FE51-48BE-903B-3AEF5FDE3203}">
      <dgm:prSet/>
      <dgm:spPr/>
      <dgm:t>
        <a:bodyPr/>
        <a:lstStyle/>
        <a:p>
          <a:endParaRPr lang="nl-BE"/>
        </a:p>
      </dgm:t>
    </dgm:pt>
    <dgm:pt modelId="{72AB05B4-16F9-47FE-9DCF-62EF7111FEF9}" type="sibTrans" cxnId="{8807F705-FE51-48BE-903B-3AEF5FDE3203}">
      <dgm:prSet/>
      <dgm:spPr/>
      <dgm:t>
        <a:bodyPr/>
        <a:lstStyle/>
        <a:p>
          <a:endParaRPr lang="nl-BE"/>
        </a:p>
      </dgm:t>
    </dgm:pt>
    <dgm:pt modelId="{931588E1-A6CD-4CFE-A0AE-9B829F059FD1}">
      <dgm:prSet custT="1"/>
      <dgm:spPr>
        <a:solidFill>
          <a:schemeClr val="bg1"/>
        </a:solidFill>
        <a:ln w="12700">
          <a:solidFill>
            <a:schemeClr val="accent1">
              <a:lumMod val="75000"/>
              <a:alpha val="90000"/>
            </a:schemeClr>
          </a:solidFill>
        </a:ln>
      </dgm:spPr>
      <dgm:t>
        <a:bodyPr/>
        <a:lstStyle/>
        <a:p>
          <a:r>
            <a:rPr lang="nl-BE" sz="14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Gerichte IT oplossingen</a:t>
          </a:r>
        </a:p>
      </dgm:t>
    </dgm:pt>
    <dgm:pt modelId="{8BD2FE28-CE9E-44A4-975B-F234F905F776}" type="parTrans" cxnId="{F38D0F4C-B01E-4C84-8F52-755A805220BC}">
      <dgm:prSet/>
      <dgm:spPr/>
      <dgm:t>
        <a:bodyPr/>
        <a:lstStyle/>
        <a:p>
          <a:endParaRPr lang="nl-BE"/>
        </a:p>
      </dgm:t>
    </dgm:pt>
    <dgm:pt modelId="{CA02F060-0FA1-491E-9D94-814A12BD3513}" type="sibTrans" cxnId="{F38D0F4C-B01E-4C84-8F52-755A805220BC}">
      <dgm:prSet/>
      <dgm:spPr/>
      <dgm:t>
        <a:bodyPr/>
        <a:lstStyle/>
        <a:p>
          <a:endParaRPr lang="nl-BE"/>
        </a:p>
      </dgm:t>
    </dgm:pt>
    <dgm:pt modelId="{5DC8C852-10E5-44FA-89B4-5303C3D9FCEA}" type="pres">
      <dgm:prSet presAssocID="{6CB6D035-3E0C-4005-BF42-D91FCA0CE68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DE41053-6C25-4FCE-B93D-4BF79823B07F}" type="pres">
      <dgm:prSet presAssocID="{1FF41B7B-4C20-48F8-9DD5-B3E4AC4A9910}" presName="hierRoot1" presStyleCnt="0">
        <dgm:presLayoutVars>
          <dgm:hierBranch val="init"/>
        </dgm:presLayoutVars>
      </dgm:prSet>
      <dgm:spPr/>
    </dgm:pt>
    <dgm:pt modelId="{E3C7FC4D-F770-4A1A-870F-9477A65357C4}" type="pres">
      <dgm:prSet presAssocID="{1FF41B7B-4C20-48F8-9DD5-B3E4AC4A9910}" presName="rootComposite1" presStyleCnt="0"/>
      <dgm:spPr/>
    </dgm:pt>
    <dgm:pt modelId="{CD5BD3C8-7E8C-4EB3-A880-A8C656EC0E98}" type="pres">
      <dgm:prSet presAssocID="{1FF41B7B-4C20-48F8-9DD5-B3E4AC4A9910}" presName="rootText1" presStyleLbl="node0" presStyleIdx="0" presStyleCnt="4">
        <dgm:presLayoutVars>
          <dgm:chPref val="3"/>
        </dgm:presLayoutVars>
      </dgm:prSet>
      <dgm:spPr/>
    </dgm:pt>
    <dgm:pt modelId="{2DC7C2DE-A2A8-498E-ABDB-5B0ADA4DE451}" type="pres">
      <dgm:prSet presAssocID="{1FF41B7B-4C20-48F8-9DD5-B3E4AC4A9910}" presName="rootConnector1" presStyleLbl="node1" presStyleIdx="0" presStyleCnt="0"/>
      <dgm:spPr/>
    </dgm:pt>
    <dgm:pt modelId="{02132791-DB7D-4E23-A36C-B387104B2401}" type="pres">
      <dgm:prSet presAssocID="{1FF41B7B-4C20-48F8-9DD5-B3E4AC4A9910}" presName="hierChild2" presStyleCnt="0"/>
      <dgm:spPr/>
    </dgm:pt>
    <dgm:pt modelId="{A789D721-B8D0-4FA7-AFA0-8548E236EBB6}" type="pres">
      <dgm:prSet presAssocID="{1FF41B7B-4C20-48F8-9DD5-B3E4AC4A9910}" presName="hierChild3" presStyleCnt="0"/>
      <dgm:spPr/>
    </dgm:pt>
    <dgm:pt modelId="{7A5C2DCE-36D2-435E-AC6C-6B8B39C0C9C4}" type="pres">
      <dgm:prSet presAssocID="{7E6B6E6E-13BC-4382-A4FE-3E969044000B}" presName="hierRoot1" presStyleCnt="0">
        <dgm:presLayoutVars>
          <dgm:hierBranch val="init"/>
        </dgm:presLayoutVars>
      </dgm:prSet>
      <dgm:spPr/>
    </dgm:pt>
    <dgm:pt modelId="{B3FBCDA2-FC3E-4783-9E81-3D88DAA6E2AA}" type="pres">
      <dgm:prSet presAssocID="{7E6B6E6E-13BC-4382-A4FE-3E969044000B}" presName="rootComposite1" presStyleCnt="0"/>
      <dgm:spPr/>
    </dgm:pt>
    <dgm:pt modelId="{F451D8C2-9346-4361-827C-D1FAA0559459}" type="pres">
      <dgm:prSet presAssocID="{7E6B6E6E-13BC-4382-A4FE-3E969044000B}" presName="rootText1" presStyleLbl="node0" presStyleIdx="1" presStyleCnt="4">
        <dgm:presLayoutVars>
          <dgm:chPref val="3"/>
        </dgm:presLayoutVars>
      </dgm:prSet>
      <dgm:spPr/>
    </dgm:pt>
    <dgm:pt modelId="{74C218EF-0EA3-4983-BD86-D3AE830F7B3F}" type="pres">
      <dgm:prSet presAssocID="{7E6B6E6E-13BC-4382-A4FE-3E969044000B}" presName="rootConnector1" presStyleLbl="node1" presStyleIdx="0" presStyleCnt="0"/>
      <dgm:spPr/>
    </dgm:pt>
    <dgm:pt modelId="{7FBF3A95-726F-4DBF-9BF1-56A8F68C481F}" type="pres">
      <dgm:prSet presAssocID="{7E6B6E6E-13BC-4382-A4FE-3E969044000B}" presName="hierChild2" presStyleCnt="0"/>
      <dgm:spPr/>
    </dgm:pt>
    <dgm:pt modelId="{267B80D6-3B73-4D9B-9168-721B9E44A559}" type="pres">
      <dgm:prSet presAssocID="{7E6B6E6E-13BC-4382-A4FE-3E969044000B}" presName="hierChild3" presStyleCnt="0"/>
      <dgm:spPr/>
    </dgm:pt>
    <dgm:pt modelId="{F0198CC9-357D-4FCA-A191-2AEB2CFD0306}" type="pres">
      <dgm:prSet presAssocID="{31E160F7-779B-4E0F-93A5-76E32985D4D1}" presName="hierRoot1" presStyleCnt="0">
        <dgm:presLayoutVars>
          <dgm:hierBranch val="init"/>
        </dgm:presLayoutVars>
      </dgm:prSet>
      <dgm:spPr/>
    </dgm:pt>
    <dgm:pt modelId="{46C8C69D-08D5-4ECD-9C89-622DE71EFBBA}" type="pres">
      <dgm:prSet presAssocID="{31E160F7-779B-4E0F-93A5-76E32985D4D1}" presName="rootComposite1" presStyleCnt="0"/>
      <dgm:spPr/>
    </dgm:pt>
    <dgm:pt modelId="{28CC2528-D574-4890-9E1D-0835907ACC5B}" type="pres">
      <dgm:prSet presAssocID="{31E160F7-779B-4E0F-93A5-76E32985D4D1}" presName="rootText1" presStyleLbl="node0" presStyleIdx="2" presStyleCnt="4">
        <dgm:presLayoutVars>
          <dgm:chPref val="3"/>
        </dgm:presLayoutVars>
      </dgm:prSet>
      <dgm:spPr/>
    </dgm:pt>
    <dgm:pt modelId="{7DC78BBA-C25D-4D91-8691-BBBDC7A93226}" type="pres">
      <dgm:prSet presAssocID="{31E160F7-779B-4E0F-93A5-76E32985D4D1}" presName="rootConnector1" presStyleLbl="node1" presStyleIdx="0" presStyleCnt="0"/>
      <dgm:spPr/>
    </dgm:pt>
    <dgm:pt modelId="{D8ABD7F2-7597-4C5F-B8F0-9703485FA198}" type="pres">
      <dgm:prSet presAssocID="{31E160F7-779B-4E0F-93A5-76E32985D4D1}" presName="hierChild2" presStyleCnt="0"/>
      <dgm:spPr/>
    </dgm:pt>
    <dgm:pt modelId="{4BFC3D24-DA37-4881-B3E0-95A84515EF18}" type="pres">
      <dgm:prSet presAssocID="{831DF19F-272E-493A-A929-0518EAF91F57}" presName="Name37" presStyleLbl="parChTrans1D2" presStyleIdx="0" presStyleCnt="4"/>
      <dgm:spPr/>
    </dgm:pt>
    <dgm:pt modelId="{66E6F391-A4B6-4907-A385-E1698C8C9811}" type="pres">
      <dgm:prSet presAssocID="{0B29EFAF-690D-49C1-9451-0BADC6A04103}" presName="hierRoot2" presStyleCnt="0">
        <dgm:presLayoutVars>
          <dgm:hierBranch val="init"/>
        </dgm:presLayoutVars>
      </dgm:prSet>
      <dgm:spPr/>
    </dgm:pt>
    <dgm:pt modelId="{FC78DDAB-B390-413A-A5E0-7C9BFAB4DFE5}" type="pres">
      <dgm:prSet presAssocID="{0B29EFAF-690D-49C1-9451-0BADC6A04103}" presName="rootComposite" presStyleCnt="0"/>
      <dgm:spPr/>
    </dgm:pt>
    <dgm:pt modelId="{8F74F4A0-6549-4B5F-8C42-FDD1D1D7AC6D}" type="pres">
      <dgm:prSet presAssocID="{0B29EFAF-690D-49C1-9451-0BADC6A04103}" presName="rootText" presStyleLbl="node2" presStyleIdx="0" presStyleCnt="4">
        <dgm:presLayoutVars>
          <dgm:chPref val="3"/>
        </dgm:presLayoutVars>
      </dgm:prSet>
      <dgm:spPr/>
    </dgm:pt>
    <dgm:pt modelId="{07D04D28-F539-4E84-BB30-C98BEDF88049}" type="pres">
      <dgm:prSet presAssocID="{0B29EFAF-690D-49C1-9451-0BADC6A04103}" presName="rootConnector" presStyleLbl="node2" presStyleIdx="0" presStyleCnt="4"/>
      <dgm:spPr/>
    </dgm:pt>
    <dgm:pt modelId="{751727FC-1AE5-4F14-8912-D92D8C2026A7}" type="pres">
      <dgm:prSet presAssocID="{0B29EFAF-690D-49C1-9451-0BADC6A04103}" presName="hierChild4" presStyleCnt="0"/>
      <dgm:spPr/>
    </dgm:pt>
    <dgm:pt modelId="{2B2324D8-6DC4-4ACF-AE4D-96CF36E7A776}" type="pres">
      <dgm:prSet presAssocID="{0B29EFAF-690D-49C1-9451-0BADC6A04103}" presName="hierChild5" presStyleCnt="0"/>
      <dgm:spPr/>
    </dgm:pt>
    <dgm:pt modelId="{B4BEA496-CC41-466A-A3A6-C4372A237953}" type="pres">
      <dgm:prSet presAssocID="{31E160F7-779B-4E0F-93A5-76E32985D4D1}" presName="hierChild3" presStyleCnt="0"/>
      <dgm:spPr/>
    </dgm:pt>
    <dgm:pt modelId="{94A2787D-7713-4095-AD53-10B3E4542400}" type="pres">
      <dgm:prSet presAssocID="{B88C38E7-5346-418E-8BA7-31C7C5981B38}" presName="hierRoot1" presStyleCnt="0">
        <dgm:presLayoutVars>
          <dgm:hierBranch val="init"/>
        </dgm:presLayoutVars>
      </dgm:prSet>
      <dgm:spPr/>
    </dgm:pt>
    <dgm:pt modelId="{E3AFDC66-C71E-41A4-BCCF-1B9DEED5A7EA}" type="pres">
      <dgm:prSet presAssocID="{B88C38E7-5346-418E-8BA7-31C7C5981B38}" presName="rootComposite1" presStyleCnt="0"/>
      <dgm:spPr/>
    </dgm:pt>
    <dgm:pt modelId="{5F63D485-D8B3-4C6B-996C-B95D963B85C1}" type="pres">
      <dgm:prSet presAssocID="{B88C38E7-5346-418E-8BA7-31C7C5981B38}" presName="rootText1" presStyleLbl="node0" presStyleIdx="3" presStyleCnt="4">
        <dgm:presLayoutVars>
          <dgm:chPref val="3"/>
        </dgm:presLayoutVars>
      </dgm:prSet>
      <dgm:spPr/>
    </dgm:pt>
    <dgm:pt modelId="{88B2D938-93CD-415D-BDBA-F63A34C3BCAD}" type="pres">
      <dgm:prSet presAssocID="{B88C38E7-5346-418E-8BA7-31C7C5981B38}" presName="rootConnector1" presStyleLbl="node1" presStyleIdx="0" presStyleCnt="0"/>
      <dgm:spPr/>
    </dgm:pt>
    <dgm:pt modelId="{1A22E6DA-87C1-426A-8FF7-22008DD35094}" type="pres">
      <dgm:prSet presAssocID="{B88C38E7-5346-418E-8BA7-31C7C5981B38}" presName="hierChild2" presStyleCnt="0"/>
      <dgm:spPr/>
    </dgm:pt>
    <dgm:pt modelId="{6A0F9848-0ABE-4E7A-A7F6-0F2CF93B4E13}" type="pres">
      <dgm:prSet presAssocID="{3F8A32B0-6CBE-4544-9355-C02B040C6506}" presName="Name37" presStyleLbl="parChTrans1D2" presStyleIdx="1" presStyleCnt="4"/>
      <dgm:spPr/>
    </dgm:pt>
    <dgm:pt modelId="{64874B43-AD30-4609-93E9-8E518FEE0C86}" type="pres">
      <dgm:prSet presAssocID="{7636FA2E-E366-493D-BB4F-91E96EDCDED1}" presName="hierRoot2" presStyleCnt="0">
        <dgm:presLayoutVars>
          <dgm:hierBranch val="init"/>
        </dgm:presLayoutVars>
      </dgm:prSet>
      <dgm:spPr/>
    </dgm:pt>
    <dgm:pt modelId="{18FE8155-389B-4B44-9EB5-05F7975A80A6}" type="pres">
      <dgm:prSet presAssocID="{7636FA2E-E366-493D-BB4F-91E96EDCDED1}" presName="rootComposite" presStyleCnt="0"/>
      <dgm:spPr/>
    </dgm:pt>
    <dgm:pt modelId="{BCFC2B64-355A-4899-8F95-587E1032E0E0}" type="pres">
      <dgm:prSet presAssocID="{7636FA2E-E366-493D-BB4F-91E96EDCDED1}" presName="rootText" presStyleLbl="node2" presStyleIdx="1" presStyleCnt="4">
        <dgm:presLayoutVars>
          <dgm:chPref val="3"/>
        </dgm:presLayoutVars>
      </dgm:prSet>
      <dgm:spPr/>
    </dgm:pt>
    <dgm:pt modelId="{47869185-9189-49A9-BC7A-44E49EC05AF8}" type="pres">
      <dgm:prSet presAssocID="{7636FA2E-E366-493D-BB4F-91E96EDCDED1}" presName="rootConnector" presStyleLbl="node2" presStyleIdx="1" presStyleCnt="4"/>
      <dgm:spPr/>
    </dgm:pt>
    <dgm:pt modelId="{67FD9C7B-05C1-49BE-9B5F-57ED41DCFDB4}" type="pres">
      <dgm:prSet presAssocID="{7636FA2E-E366-493D-BB4F-91E96EDCDED1}" presName="hierChild4" presStyleCnt="0"/>
      <dgm:spPr/>
    </dgm:pt>
    <dgm:pt modelId="{1A3F0B13-9168-4582-B182-3E1C31CE5945}" type="pres">
      <dgm:prSet presAssocID="{7636FA2E-E366-493D-BB4F-91E96EDCDED1}" presName="hierChild5" presStyleCnt="0"/>
      <dgm:spPr/>
    </dgm:pt>
    <dgm:pt modelId="{5C7469F9-2822-4793-A9D0-FE409D65D58D}" type="pres">
      <dgm:prSet presAssocID="{66C6E072-736F-4814-8772-75F2F242688A}" presName="Name37" presStyleLbl="parChTrans1D2" presStyleIdx="2" presStyleCnt="4"/>
      <dgm:spPr/>
    </dgm:pt>
    <dgm:pt modelId="{E2EADE26-F624-41A3-8222-615E465E1847}" type="pres">
      <dgm:prSet presAssocID="{BC361CE0-C611-4069-87EC-4063D202AC56}" presName="hierRoot2" presStyleCnt="0">
        <dgm:presLayoutVars>
          <dgm:hierBranch val="init"/>
        </dgm:presLayoutVars>
      </dgm:prSet>
      <dgm:spPr/>
    </dgm:pt>
    <dgm:pt modelId="{7345351C-A400-4BB9-B6FE-E9127BA79582}" type="pres">
      <dgm:prSet presAssocID="{BC361CE0-C611-4069-87EC-4063D202AC56}" presName="rootComposite" presStyleCnt="0"/>
      <dgm:spPr/>
    </dgm:pt>
    <dgm:pt modelId="{7CADC0FB-8F38-4811-AA68-7BE63EF346C6}" type="pres">
      <dgm:prSet presAssocID="{BC361CE0-C611-4069-87EC-4063D202AC56}" presName="rootText" presStyleLbl="node2" presStyleIdx="2" presStyleCnt="4">
        <dgm:presLayoutVars>
          <dgm:chPref val="3"/>
        </dgm:presLayoutVars>
      </dgm:prSet>
      <dgm:spPr/>
    </dgm:pt>
    <dgm:pt modelId="{C4C16941-ED0E-4EAC-B3CC-4BA8CA76745A}" type="pres">
      <dgm:prSet presAssocID="{BC361CE0-C611-4069-87EC-4063D202AC56}" presName="rootConnector" presStyleLbl="node2" presStyleIdx="2" presStyleCnt="4"/>
      <dgm:spPr/>
    </dgm:pt>
    <dgm:pt modelId="{0304FB2B-A972-4355-BA90-A5611DC4865E}" type="pres">
      <dgm:prSet presAssocID="{BC361CE0-C611-4069-87EC-4063D202AC56}" presName="hierChild4" presStyleCnt="0"/>
      <dgm:spPr/>
    </dgm:pt>
    <dgm:pt modelId="{B080066E-E814-464F-9718-2275FB4AC413}" type="pres">
      <dgm:prSet presAssocID="{BC361CE0-C611-4069-87EC-4063D202AC56}" presName="hierChild5" presStyleCnt="0"/>
      <dgm:spPr/>
    </dgm:pt>
    <dgm:pt modelId="{A3E81911-2CBC-46AD-B820-F06F4581EA93}" type="pres">
      <dgm:prSet presAssocID="{8BD2FE28-CE9E-44A4-975B-F234F905F776}" presName="Name37" presStyleLbl="parChTrans1D2" presStyleIdx="3" presStyleCnt="4"/>
      <dgm:spPr/>
    </dgm:pt>
    <dgm:pt modelId="{1C0782D7-3759-4C83-8FA6-3731D3220F2C}" type="pres">
      <dgm:prSet presAssocID="{931588E1-A6CD-4CFE-A0AE-9B829F059FD1}" presName="hierRoot2" presStyleCnt="0">
        <dgm:presLayoutVars>
          <dgm:hierBranch val="init"/>
        </dgm:presLayoutVars>
      </dgm:prSet>
      <dgm:spPr/>
    </dgm:pt>
    <dgm:pt modelId="{320A46A0-5F2A-4D1E-ABB4-45E7EF5FF7E3}" type="pres">
      <dgm:prSet presAssocID="{931588E1-A6CD-4CFE-A0AE-9B829F059FD1}" presName="rootComposite" presStyleCnt="0"/>
      <dgm:spPr/>
    </dgm:pt>
    <dgm:pt modelId="{364ABF45-FAE9-444D-B565-962DACA8977D}" type="pres">
      <dgm:prSet presAssocID="{931588E1-A6CD-4CFE-A0AE-9B829F059FD1}" presName="rootText" presStyleLbl="node2" presStyleIdx="3" presStyleCnt="4">
        <dgm:presLayoutVars>
          <dgm:chPref val="3"/>
        </dgm:presLayoutVars>
      </dgm:prSet>
      <dgm:spPr/>
    </dgm:pt>
    <dgm:pt modelId="{95F43142-6478-4840-BC81-57B2F2B2B186}" type="pres">
      <dgm:prSet presAssocID="{931588E1-A6CD-4CFE-A0AE-9B829F059FD1}" presName="rootConnector" presStyleLbl="node2" presStyleIdx="3" presStyleCnt="4"/>
      <dgm:spPr/>
    </dgm:pt>
    <dgm:pt modelId="{B0188E8A-3191-4799-BB6A-3EE5BFA08F76}" type="pres">
      <dgm:prSet presAssocID="{931588E1-A6CD-4CFE-A0AE-9B829F059FD1}" presName="hierChild4" presStyleCnt="0"/>
      <dgm:spPr/>
    </dgm:pt>
    <dgm:pt modelId="{516ED45E-06FF-4E5A-B0AB-E7032C8D9E66}" type="pres">
      <dgm:prSet presAssocID="{931588E1-A6CD-4CFE-A0AE-9B829F059FD1}" presName="hierChild5" presStyleCnt="0"/>
      <dgm:spPr/>
    </dgm:pt>
    <dgm:pt modelId="{DE1312F3-93F9-4175-96A5-F2AB3F9EA52B}" type="pres">
      <dgm:prSet presAssocID="{B88C38E7-5346-418E-8BA7-31C7C5981B38}" presName="hierChild3" presStyleCnt="0"/>
      <dgm:spPr/>
    </dgm:pt>
  </dgm:ptLst>
  <dgm:cxnLst>
    <dgm:cxn modelId="{8807F705-FE51-48BE-903B-3AEF5FDE3203}" srcId="{B88C38E7-5346-418E-8BA7-31C7C5981B38}" destId="{BC361CE0-C611-4069-87EC-4063D202AC56}" srcOrd="1" destOrd="0" parTransId="{66C6E072-736F-4814-8772-75F2F242688A}" sibTransId="{72AB05B4-16F9-47FE-9DCF-62EF7111FEF9}"/>
    <dgm:cxn modelId="{C24D0208-B39B-4080-B53F-3E6A972356B1}" type="presOf" srcId="{7636FA2E-E366-493D-BB4F-91E96EDCDED1}" destId="{47869185-9189-49A9-BC7A-44E49EC05AF8}" srcOrd="1" destOrd="0" presId="urn:microsoft.com/office/officeart/2005/8/layout/orgChart1"/>
    <dgm:cxn modelId="{D9EE7F0A-A03D-4F9A-B039-505CE60F8F2D}" type="presOf" srcId="{BC361CE0-C611-4069-87EC-4063D202AC56}" destId="{C4C16941-ED0E-4EAC-B3CC-4BA8CA76745A}" srcOrd="1" destOrd="0" presId="urn:microsoft.com/office/officeart/2005/8/layout/orgChart1"/>
    <dgm:cxn modelId="{9F0B9D10-E65C-430F-B1BE-7D17A6310E33}" type="presOf" srcId="{B88C38E7-5346-418E-8BA7-31C7C5981B38}" destId="{5F63D485-D8B3-4C6B-996C-B95D963B85C1}" srcOrd="0" destOrd="0" presId="urn:microsoft.com/office/officeart/2005/8/layout/orgChart1"/>
    <dgm:cxn modelId="{C5AF6212-1F40-49F8-B607-D6BAB39B2F3B}" type="presOf" srcId="{7636FA2E-E366-493D-BB4F-91E96EDCDED1}" destId="{BCFC2B64-355A-4899-8F95-587E1032E0E0}" srcOrd="0" destOrd="0" presId="urn:microsoft.com/office/officeart/2005/8/layout/orgChart1"/>
    <dgm:cxn modelId="{D1E7EB13-23A2-4F8F-B8A1-2520B03BECD2}" type="presOf" srcId="{0B29EFAF-690D-49C1-9451-0BADC6A04103}" destId="{07D04D28-F539-4E84-BB30-C98BEDF88049}" srcOrd="1" destOrd="0" presId="urn:microsoft.com/office/officeart/2005/8/layout/orgChart1"/>
    <dgm:cxn modelId="{715BCF14-230D-43C3-BAB8-DEEABEA2EE46}" srcId="{6CB6D035-3E0C-4005-BF42-D91FCA0CE68A}" destId="{1FF41B7B-4C20-48F8-9DD5-B3E4AC4A9910}" srcOrd="0" destOrd="0" parTransId="{62E22E43-8ED2-47AC-B9DD-64285DEB0958}" sibTransId="{25E27BC5-C08E-45EF-8489-C22622B3DC91}"/>
    <dgm:cxn modelId="{A817BC1E-DBE9-4F10-A60E-F27418E14C5D}" type="presOf" srcId="{8BD2FE28-CE9E-44A4-975B-F234F905F776}" destId="{A3E81911-2CBC-46AD-B820-F06F4581EA93}" srcOrd="0" destOrd="0" presId="urn:microsoft.com/office/officeart/2005/8/layout/orgChart1"/>
    <dgm:cxn modelId="{CA2E462B-FB9E-47C0-B685-8CDF555DAC77}" type="presOf" srcId="{1FF41B7B-4C20-48F8-9DD5-B3E4AC4A9910}" destId="{2DC7C2DE-A2A8-498E-ABDB-5B0ADA4DE451}" srcOrd="1" destOrd="0" presId="urn:microsoft.com/office/officeart/2005/8/layout/orgChart1"/>
    <dgm:cxn modelId="{49A2512D-4090-4B9F-9E87-8A03045AC065}" type="presOf" srcId="{931588E1-A6CD-4CFE-A0AE-9B829F059FD1}" destId="{95F43142-6478-4840-BC81-57B2F2B2B186}" srcOrd="1" destOrd="0" presId="urn:microsoft.com/office/officeart/2005/8/layout/orgChart1"/>
    <dgm:cxn modelId="{8AEE0637-B12F-4830-8F2E-8EB70478E9F3}" type="presOf" srcId="{0B29EFAF-690D-49C1-9451-0BADC6A04103}" destId="{8F74F4A0-6549-4B5F-8C42-FDD1D1D7AC6D}" srcOrd="0" destOrd="0" presId="urn:microsoft.com/office/officeart/2005/8/layout/orgChart1"/>
    <dgm:cxn modelId="{7B18D73B-1ECA-4DB3-8343-DF1C631A9869}" type="presOf" srcId="{931588E1-A6CD-4CFE-A0AE-9B829F059FD1}" destId="{364ABF45-FAE9-444D-B565-962DACA8977D}" srcOrd="0" destOrd="0" presId="urn:microsoft.com/office/officeart/2005/8/layout/orgChart1"/>
    <dgm:cxn modelId="{D9B3FD45-E8CF-4E3C-A0F5-B412F56E8E1C}" srcId="{B88C38E7-5346-418E-8BA7-31C7C5981B38}" destId="{7636FA2E-E366-493D-BB4F-91E96EDCDED1}" srcOrd="0" destOrd="0" parTransId="{3F8A32B0-6CBE-4544-9355-C02B040C6506}" sibTransId="{43C624A7-2649-4F09-B1E6-2191D27AEA99}"/>
    <dgm:cxn modelId="{71DA3446-E2C4-46E2-921A-36F0906545A4}" type="presOf" srcId="{66C6E072-736F-4814-8772-75F2F242688A}" destId="{5C7469F9-2822-4793-A9D0-FE409D65D58D}" srcOrd="0" destOrd="0" presId="urn:microsoft.com/office/officeart/2005/8/layout/orgChart1"/>
    <dgm:cxn modelId="{F38D0F4C-B01E-4C84-8F52-755A805220BC}" srcId="{B88C38E7-5346-418E-8BA7-31C7C5981B38}" destId="{931588E1-A6CD-4CFE-A0AE-9B829F059FD1}" srcOrd="2" destOrd="0" parTransId="{8BD2FE28-CE9E-44A4-975B-F234F905F776}" sibTransId="{CA02F060-0FA1-491E-9D94-814A12BD3513}"/>
    <dgm:cxn modelId="{E5AC5C71-36A1-43C7-B045-DE30AEC59069}" type="presOf" srcId="{7E6B6E6E-13BC-4382-A4FE-3E969044000B}" destId="{74C218EF-0EA3-4983-BD86-D3AE830F7B3F}" srcOrd="1" destOrd="0" presId="urn:microsoft.com/office/officeart/2005/8/layout/orgChart1"/>
    <dgm:cxn modelId="{9AB0B152-8B34-46CE-BD52-C2E97A5058C7}" type="presOf" srcId="{B88C38E7-5346-418E-8BA7-31C7C5981B38}" destId="{88B2D938-93CD-415D-BDBA-F63A34C3BCAD}" srcOrd="1" destOrd="0" presId="urn:microsoft.com/office/officeart/2005/8/layout/orgChart1"/>
    <dgm:cxn modelId="{C5C79255-D3E9-40D1-9187-49C277079800}" type="presOf" srcId="{1FF41B7B-4C20-48F8-9DD5-B3E4AC4A9910}" destId="{CD5BD3C8-7E8C-4EB3-A880-A8C656EC0E98}" srcOrd="0" destOrd="0" presId="urn:microsoft.com/office/officeart/2005/8/layout/orgChart1"/>
    <dgm:cxn modelId="{7841867A-D912-4D38-8D86-ECAB611B6FF7}" type="presOf" srcId="{831DF19F-272E-493A-A929-0518EAF91F57}" destId="{4BFC3D24-DA37-4881-B3E0-95A84515EF18}" srcOrd="0" destOrd="0" presId="urn:microsoft.com/office/officeart/2005/8/layout/orgChart1"/>
    <dgm:cxn modelId="{C6812282-C8DF-40D9-BDD2-E18221E32BF3}" type="presOf" srcId="{31E160F7-779B-4E0F-93A5-76E32985D4D1}" destId="{28CC2528-D574-4890-9E1D-0835907ACC5B}" srcOrd="0" destOrd="0" presId="urn:microsoft.com/office/officeart/2005/8/layout/orgChart1"/>
    <dgm:cxn modelId="{ACBC79A5-D515-47CE-B6E4-C9DC6D5B3397}" type="presOf" srcId="{BC361CE0-C611-4069-87EC-4063D202AC56}" destId="{7CADC0FB-8F38-4811-AA68-7BE63EF346C6}" srcOrd="0" destOrd="0" presId="urn:microsoft.com/office/officeart/2005/8/layout/orgChart1"/>
    <dgm:cxn modelId="{785B18B6-C740-4654-ACEF-54216AED75C0}" srcId="{6CB6D035-3E0C-4005-BF42-D91FCA0CE68A}" destId="{7E6B6E6E-13BC-4382-A4FE-3E969044000B}" srcOrd="1" destOrd="0" parTransId="{5352DE34-EEB7-4E2E-B380-7ED87D728297}" sibTransId="{0C8650AA-7FEA-4305-A34B-873B717EEBAE}"/>
    <dgm:cxn modelId="{1355FAB8-27E3-4AC0-BF0D-BA98CD182AFF}" type="presOf" srcId="{6CB6D035-3E0C-4005-BF42-D91FCA0CE68A}" destId="{5DC8C852-10E5-44FA-89B4-5303C3D9FCEA}" srcOrd="0" destOrd="0" presId="urn:microsoft.com/office/officeart/2005/8/layout/orgChart1"/>
    <dgm:cxn modelId="{1AFF12C4-E057-49C5-A1B8-50108366DF3A}" srcId="{31E160F7-779B-4E0F-93A5-76E32985D4D1}" destId="{0B29EFAF-690D-49C1-9451-0BADC6A04103}" srcOrd="0" destOrd="0" parTransId="{831DF19F-272E-493A-A929-0518EAF91F57}" sibTransId="{E79DE357-A950-46DA-9480-C5BB2EC501B1}"/>
    <dgm:cxn modelId="{DF4A49C4-A997-41D5-8FC0-325A9519F27F}" srcId="{6CB6D035-3E0C-4005-BF42-D91FCA0CE68A}" destId="{31E160F7-779B-4E0F-93A5-76E32985D4D1}" srcOrd="2" destOrd="0" parTransId="{C7EB368C-FE8D-4D3D-AF32-D646786DB911}" sibTransId="{01AFA9FE-0493-4984-A2DE-C3A6AAB3F52B}"/>
    <dgm:cxn modelId="{8A8B84CD-83E3-41C3-A54B-5FE4F7102151}" srcId="{6CB6D035-3E0C-4005-BF42-D91FCA0CE68A}" destId="{B88C38E7-5346-418E-8BA7-31C7C5981B38}" srcOrd="3" destOrd="0" parTransId="{C9522CA6-36A3-43A8-9CEA-AB40B3D00A63}" sibTransId="{3BD3F690-F338-463E-9F2E-2099D694DC7B}"/>
    <dgm:cxn modelId="{55D2BAD9-E124-44DB-B3F5-AB6A8E379698}" type="presOf" srcId="{7E6B6E6E-13BC-4382-A4FE-3E969044000B}" destId="{F451D8C2-9346-4361-827C-D1FAA0559459}" srcOrd="0" destOrd="0" presId="urn:microsoft.com/office/officeart/2005/8/layout/orgChart1"/>
    <dgm:cxn modelId="{E15B35DB-8BFD-4166-9CE4-34A235ECBC52}" type="presOf" srcId="{31E160F7-779B-4E0F-93A5-76E32985D4D1}" destId="{7DC78BBA-C25D-4D91-8691-BBBDC7A93226}" srcOrd="1" destOrd="0" presId="urn:microsoft.com/office/officeart/2005/8/layout/orgChart1"/>
    <dgm:cxn modelId="{616708DF-9928-4B59-8D5F-01E4504C5124}" type="presOf" srcId="{3F8A32B0-6CBE-4544-9355-C02B040C6506}" destId="{6A0F9848-0ABE-4E7A-A7F6-0F2CF93B4E13}" srcOrd="0" destOrd="0" presId="urn:microsoft.com/office/officeart/2005/8/layout/orgChart1"/>
    <dgm:cxn modelId="{06ECAA03-C381-45AA-90B5-1A24BFF7E6EE}" type="presParOf" srcId="{5DC8C852-10E5-44FA-89B4-5303C3D9FCEA}" destId="{7DE41053-6C25-4FCE-B93D-4BF79823B07F}" srcOrd="0" destOrd="0" presId="urn:microsoft.com/office/officeart/2005/8/layout/orgChart1"/>
    <dgm:cxn modelId="{B578A755-B55A-4372-B55E-8A856474D23B}" type="presParOf" srcId="{7DE41053-6C25-4FCE-B93D-4BF79823B07F}" destId="{E3C7FC4D-F770-4A1A-870F-9477A65357C4}" srcOrd="0" destOrd="0" presId="urn:microsoft.com/office/officeart/2005/8/layout/orgChart1"/>
    <dgm:cxn modelId="{421A12A3-ADE0-4492-BDF5-127E761F4E26}" type="presParOf" srcId="{E3C7FC4D-F770-4A1A-870F-9477A65357C4}" destId="{CD5BD3C8-7E8C-4EB3-A880-A8C656EC0E98}" srcOrd="0" destOrd="0" presId="urn:microsoft.com/office/officeart/2005/8/layout/orgChart1"/>
    <dgm:cxn modelId="{66B2A7E1-1E0D-42CA-98A5-DF71C094A50A}" type="presParOf" srcId="{E3C7FC4D-F770-4A1A-870F-9477A65357C4}" destId="{2DC7C2DE-A2A8-498E-ABDB-5B0ADA4DE451}" srcOrd="1" destOrd="0" presId="urn:microsoft.com/office/officeart/2005/8/layout/orgChart1"/>
    <dgm:cxn modelId="{C37C2187-203B-475B-A3B8-A0DBD8F5B634}" type="presParOf" srcId="{7DE41053-6C25-4FCE-B93D-4BF79823B07F}" destId="{02132791-DB7D-4E23-A36C-B387104B2401}" srcOrd="1" destOrd="0" presId="urn:microsoft.com/office/officeart/2005/8/layout/orgChart1"/>
    <dgm:cxn modelId="{0E59493A-100F-4EEA-A642-9C5F4F71249D}" type="presParOf" srcId="{7DE41053-6C25-4FCE-B93D-4BF79823B07F}" destId="{A789D721-B8D0-4FA7-AFA0-8548E236EBB6}" srcOrd="2" destOrd="0" presId="urn:microsoft.com/office/officeart/2005/8/layout/orgChart1"/>
    <dgm:cxn modelId="{1B4E0D61-DFEF-4096-AA78-C94766C1314E}" type="presParOf" srcId="{5DC8C852-10E5-44FA-89B4-5303C3D9FCEA}" destId="{7A5C2DCE-36D2-435E-AC6C-6B8B39C0C9C4}" srcOrd="1" destOrd="0" presId="urn:microsoft.com/office/officeart/2005/8/layout/orgChart1"/>
    <dgm:cxn modelId="{2C75817B-E124-4730-97CE-16CC5EFAFDDB}" type="presParOf" srcId="{7A5C2DCE-36D2-435E-AC6C-6B8B39C0C9C4}" destId="{B3FBCDA2-FC3E-4783-9E81-3D88DAA6E2AA}" srcOrd="0" destOrd="0" presId="urn:microsoft.com/office/officeart/2005/8/layout/orgChart1"/>
    <dgm:cxn modelId="{2133D41F-CDC0-4B75-935E-5EF0B11192D2}" type="presParOf" srcId="{B3FBCDA2-FC3E-4783-9E81-3D88DAA6E2AA}" destId="{F451D8C2-9346-4361-827C-D1FAA0559459}" srcOrd="0" destOrd="0" presId="urn:microsoft.com/office/officeart/2005/8/layout/orgChart1"/>
    <dgm:cxn modelId="{435ADEEF-D18C-4284-8967-0E11C9FD6EEB}" type="presParOf" srcId="{B3FBCDA2-FC3E-4783-9E81-3D88DAA6E2AA}" destId="{74C218EF-0EA3-4983-BD86-D3AE830F7B3F}" srcOrd="1" destOrd="0" presId="urn:microsoft.com/office/officeart/2005/8/layout/orgChart1"/>
    <dgm:cxn modelId="{5FEE3F16-60AF-4B2C-8B5F-E2F052E84FD4}" type="presParOf" srcId="{7A5C2DCE-36D2-435E-AC6C-6B8B39C0C9C4}" destId="{7FBF3A95-726F-4DBF-9BF1-56A8F68C481F}" srcOrd="1" destOrd="0" presId="urn:microsoft.com/office/officeart/2005/8/layout/orgChart1"/>
    <dgm:cxn modelId="{0B09E127-8D5B-4C79-8B89-205E31EE7557}" type="presParOf" srcId="{7A5C2DCE-36D2-435E-AC6C-6B8B39C0C9C4}" destId="{267B80D6-3B73-4D9B-9168-721B9E44A559}" srcOrd="2" destOrd="0" presId="urn:microsoft.com/office/officeart/2005/8/layout/orgChart1"/>
    <dgm:cxn modelId="{C0413676-7CE3-4630-9020-C8A81F5FA965}" type="presParOf" srcId="{5DC8C852-10E5-44FA-89B4-5303C3D9FCEA}" destId="{F0198CC9-357D-4FCA-A191-2AEB2CFD0306}" srcOrd="2" destOrd="0" presId="urn:microsoft.com/office/officeart/2005/8/layout/orgChart1"/>
    <dgm:cxn modelId="{5ECC6858-51B5-4AD5-AE95-E8AA256B7AC3}" type="presParOf" srcId="{F0198CC9-357D-4FCA-A191-2AEB2CFD0306}" destId="{46C8C69D-08D5-4ECD-9C89-622DE71EFBBA}" srcOrd="0" destOrd="0" presId="urn:microsoft.com/office/officeart/2005/8/layout/orgChart1"/>
    <dgm:cxn modelId="{384C17E2-3554-41F7-8329-47245501AD15}" type="presParOf" srcId="{46C8C69D-08D5-4ECD-9C89-622DE71EFBBA}" destId="{28CC2528-D574-4890-9E1D-0835907ACC5B}" srcOrd="0" destOrd="0" presId="urn:microsoft.com/office/officeart/2005/8/layout/orgChart1"/>
    <dgm:cxn modelId="{0BB0E7BB-41E3-4B55-85CD-A5CE0D0668DD}" type="presParOf" srcId="{46C8C69D-08D5-4ECD-9C89-622DE71EFBBA}" destId="{7DC78BBA-C25D-4D91-8691-BBBDC7A93226}" srcOrd="1" destOrd="0" presId="urn:microsoft.com/office/officeart/2005/8/layout/orgChart1"/>
    <dgm:cxn modelId="{473D0368-A9F0-4A1E-A278-07D53B7CC3BD}" type="presParOf" srcId="{F0198CC9-357D-4FCA-A191-2AEB2CFD0306}" destId="{D8ABD7F2-7597-4C5F-B8F0-9703485FA198}" srcOrd="1" destOrd="0" presId="urn:microsoft.com/office/officeart/2005/8/layout/orgChart1"/>
    <dgm:cxn modelId="{B7280F3A-30DE-4AC6-A1BE-A16247D66C1D}" type="presParOf" srcId="{D8ABD7F2-7597-4C5F-B8F0-9703485FA198}" destId="{4BFC3D24-DA37-4881-B3E0-95A84515EF18}" srcOrd="0" destOrd="0" presId="urn:microsoft.com/office/officeart/2005/8/layout/orgChart1"/>
    <dgm:cxn modelId="{41B66933-9CC6-4E75-8A42-6BFC5023017F}" type="presParOf" srcId="{D8ABD7F2-7597-4C5F-B8F0-9703485FA198}" destId="{66E6F391-A4B6-4907-A385-E1698C8C9811}" srcOrd="1" destOrd="0" presId="urn:microsoft.com/office/officeart/2005/8/layout/orgChart1"/>
    <dgm:cxn modelId="{57469CD5-BFA0-4274-BEDE-EEC4D50DE31B}" type="presParOf" srcId="{66E6F391-A4B6-4907-A385-E1698C8C9811}" destId="{FC78DDAB-B390-413A-A5E0-7C9BFAB4DFE5}" srcOrd="0" destOrd="0" presId="urn:microsoft.com/office/officeart/2005/8/layout/orgChart1"/>
    <dgm:cxn modelId="{B9315032-D9D8-4006-BA66-6FBCD2A6EA04}" type="presParOf" srcId="{FC78DDAB-B390-413A-A5E0-7C9BFAB4DFE5}" destId="{8F74F4A0-6549-4B5F-8C42-FDD1D1D7AC6D}" srcOrd="0" destOrd="0" presId="urn:microsoft.com/office/officeart/2005/8/layout/orgChart1"/>
    <dgm:cxn modelId="{A1BD90D4-684F-4854-82FC-73203C5537AC}" type="presParOf" srcId="{FC78DDAB-B390-413A-A5E0-7C9BFAB4DFE5}" destId="{07D04D28-F539-4E84-BB30-C98BEDF88049}" srcOrd="1" destOrd="0" presId="urn:microsoft.com/office/officeart/2005/8/layout/orgChart1"/>
    <dgm:cxn modelId="{F23343F1-B115-4AF7-9A3D-CC9A39EC5E4E}" type="presParOf" srcId="{66E6F391-A4B6-4907-A385-E1698C8C9811}" destId="{751727FC-1AE5-4F14-8912-D92D8C2026A7}" srcOrd="1" destOrd="0" presId="urn:microsoft.com/office/officeart/2005/8/layout/orgChart1"/>
    <dgm:cxn modelId="{F2A12706-D1B9-4947-A9F1-438BB062011B}" type="presParOf" srcId="{66E6F391-A4B6-4907-A385-E1698C8C9811}" destId="{2B2324D8-6DC4-4ACF-AE4D-96CF36E7A776}" srcOrd="2" destOrd="0" presId="urn:microsoft.com/office/officeart/2005/8/layout/orgChart1"/>
    <dgm:cxn modelId="{C90C224B-D3DD-48AB-93EE-A6C83B8848FA}" type="presParOf" srcId="{F0198CC9-357D-4FCA-A191-2AEB2CFD0306}" destId="{B4BEA496-CC41-466A-A3A6-C4372A237953}" srcOrd="2" destOrd="0" presId="urn:microsoft.com/office/officeart/2005/8/layout/orgChart1"/>
    <dgm:cxn modelId="{F3EC0B89-6FE9-40D6-96AE-032A9C3CCCC8}" type="presParOf" srcId="{5DC8C852-10E5-44FA-89B4-5303C3D9FCEA}" destId="{94A2787D-7713-4095-AD53-10B3E4542400}" srcOrd="3" destOrd="0" presId="urn:microsoft.com/office/officeart/2005/8/layout/orgChart1"/>
    <dgm:cxn modelId="{C39C6A5F-2B93-4233-875A-D280A03739F1}" type="presParOf" srcId="{94A2787D-7713-4095-AD53-10B3E4542400}" destId="{E3AFDC66-C71E-41A4-BCCF-1B9DEED5A7EA}" srcOrd="0" destOrd="0" presId="urn:microsoft.com/office/officeart/2005/8/layout/orgChart1"/>
    <dgm:cxn modelId="{05DADEAB-E08F-425A-92CF-23611A651DD3}" type="presParOf" srcId="{E3AFDC66-C71E-41A4-BCCF-1B9DEED5A7EA}" destId="{5F63D485-D8B3-4C6B-996C-B95D963B85C1}" srcOrd="0" destOrd="0" presId="urn:microsoft.com/office/officeart/2005/8/layout/orgChart1"/>
    <dgm:cxn modelId="{6D66AD0D-E1B2-408B-A0AD-506265FA3DEC}" type="presParOf" srcId="{E3AFDC66-C71E-41A4-BCCF-1B9DEED5A7EA}" destId="{88B2D938-93CD-415D-BDBA-F63A34C3BCAD}" srcOrd="1" destOrd="0" presId="urn:microsoft.com/office/officeart/2005/8/layout/orgChart1"/>
    <dgm:cxn modelId="{F834A8DB-6054-4FA9-AE52-1BF8F08593D1}" type="presParOf" srcId="{94A2787D-7713-4095-AD53-10B3E4542400}" destId="{1A22E6DA-87C1-426A-8FF7-22008DD35094}" srcOrd="1" destOrd="0" presId="urn:microsoft.com/office/officeart/2005/8/layout/orgChart1"/>
    <dgm:cxn modelId="{AE3456BF-D3B4-4F8F-AD39-E550410494EA}" type="presParOf" srcId="{1A22E6DA-87C1-426A-8FF7-22008DD35094}" destId="{6A0F9848-0ABE-4E7A-A7F6-0F2CF93B4E13}" srcOrd="0" destOrd="0" presId="urn:microsoft.com/office/officeart/2005/8/layout/orgChart1"/>
    <dgm:cxn modelId="{96A893F2-0E7F-4A77-83B9-75E62E25BDD3}" type="presParOf" srcId="{1A22E6DA-87C1-426A-8FF7-22008DD35094}" destId="{64874B43-AD30-4609-93E9-8E518FEE0C86}" srcOrd="1" destOrd="0" presId="urn:microsoft.com/office/officeart/2005/8/layout/orgChart1"/>
    <dgm:cxn modelId="{535BE688-F1F8-410D-8F41-C03C26320555}" type="presParOf" srcId="{64874B43-AD30-4609-93E9-8E518FEE0C86}" destId="{18FE8155-389B-4B44-9EB5-05F7975A80A6}" srcOrd="0" destOrd="0" presId="urn:microsoft.com/office/officeart/2005/8/layout/orgChart1"/>
    <dgm:cxn modelId="{91B052A4-5390-4FA7-BAA3-996125FBF360}" type="presParOf" srcId="{18FE8155-389B-4B44-9EB5-05F7975A80A6}" destId="{BCFC2B64-355A-4899-8F95-587E1032E0E0}" srcOrd="0" destOrd="0" presId="urn:microsoft.com/office/officeart/2005/8/layout/orgChart1"/>
    <dgm:cxn modelId="{D211A313-99DB-465A-80E3-C0691523BCF7}" type="presParOf" srcId="{18FE8155-389B-4B44-9EB5-05F7975A80A6}" destId="{47869185-9189-49A9-BC7A-44E49EC05AF8}" srcOrd="1" destOrd="0" presId="urn:microsoft.com/office/officeart/2005/8/layout/orgChart1"/>
    <dgm:cxn modelId="{70CD835F-DAC1-4A0C-A13F-B0C6A827C22E}" type="presParOf" srcId="{64874B43-AD30-4609-93E9-8E518FEE0C86}" destId="{67FD9C7B-05C1-49BE-9B5F-57ED41DCFDB4}" srcOrd="1" destOrd="0" presId="urn:microsoft.com/office/officeart/2005/8/layout/orgChart1"/>
    <dgm:cxn modelId="{B346081D-ABFD-40C0-BF5F-8D8CBCBADA8A}" type="presParOf" srcId="{64874B43-AD30-4609-93E9-8E518FEE0C86}" destId="{1A3F0B13-9168-4582-B182-3E1C31CE5945}" srcOrd="2" destOrd="0" presId="urn:microsoft.com/office/officeart/2005/8/layout/orgChart1"/>
    <dgm:cxn modelId="{F1106CCB-96B0-4111-BB23-F2BB667F17F1}" type="presParOf" srcId="{1A22E6DA-87C1-426A-8FF7-22008DD35094}" destId="{5C7469F9-2822-4793-A9D0-FE409D65D58D}" srcOrd="2" destOrd="0" presId="urn:microsoft.com/office/officeart/2005/8/layout/orgChart1"/>
    <dgm:cxn modelId="{92E32858-0F4B-432B-832B-0D694F45B109}" type="presParOf" srcId="{1A22E6DA-87C1-426A-8FF7-22008DD35094}" destId="{E2EADE26-F624-41A3-8222-615E465E1847}" srcOrd="3" destOrd="0" presId="urn:microsoft.com/office/officeart/2005/8/layout/orgChart1"/>
    <dgm:cxn modelId="{40716960-B4F8-4789-BF01-4A3F48A05C21}" type="presParOf" srcId="{E2EADE26-F624-41A3-8222-615E465E1847}" destId="{7345351C-A400-4BB9-B6FE-E9127BA79582}" srcOrd="0" destOrd="0" presId="urn:microsoft.com/office/officeart/2005/8/layout/orgChart1"/>
    <dgm:cxn modelId="{A9F1BABE-535B-4379-BB69-670F3CFA8657}" type="presParOf" srcId="{7345351C-A400-4BB9-B6FE-E9127BA79582}" destId="{7CADC0FB-8F38-4811-AA68-7BE63EF346C6}" srcOrd="0" destOrd="0" presId="urn:microsoft.com/office/officeart/2005/8/layout/orgChart1"/>
    <dgm:cxn modelId="{FD73FFA5-8E80-4FA3-BA2B-E92A2393F782}" type="presParOf" srcId="{7345351C-A400-4BB9-B6FE-E9127BA79582}" destId="{C4C16941-ED0E-4EAC-B3CC-4BA8CA76745A}" srcOrd="1" destOrd="0" presId="urn:microsoft.com/office/officeart/2005/8/layout/orgChart1"/>
    <dgm:cxn modelId="{6753F9FB-77FD-4708-822B-C87717E3676B}" type="presParOf" srcId="{E2EADE26-F624-41A3-8222-615E465E1847}" destId="{0304FB2B-A972-4355-BA90-A5611DC4865E}" srcOrd="1" destOrd="0" presId="urn:microsoft.com/office/officeart/2005/8/layout/orgChart1"/>
    <dgm:cxn modelId="{AD5287AD-2458-4803-BEC6-14CEF871162F}" type="presParOf" srcId="{E2EADE26-F624-41A3-8222-615E465E1847}" destId="{B080066E-E814-464F-9718-2275FB4AC413}" srcOrd="2" destOrd="0" presId="urn:microsoft.com/office/officeart/2005/8/layout/orgChart1"/>
    <dgm:cxn modelId="{58C4CED1-EA21-4347-8464-04B93FBF0287}" type="presParOf" srcId="{1A22E6DA-87C1-426A-8FF7-22008DD35094}" destId="{A3E81911-2CBC-46AD-B820-F06F4581EA93}" srcOrd="4" destOrd="0" presId="urn:microsoft.com/office/officeart/2005/8/layout/orgChart1"/>
    <dgm:cxn modelId="{0B418F25-AA28-41EF-B0E8-778254201010}" type="presParOf" srcId="{1A22E6DA-87C1-426A-8FF7-22008DD35094}" destId="{1C0782D7-3759-4C83-8FA6-3731D3220F2C}" srcOrd="5" destOrd="0" presId="urn:microsoft.com/office/officeart/2005/8/layout/orgChart1"/>
    <dgm:cxn modelId="{5E6AF4BA-BEBD-448C-B81A-7A55677EF061}" type="presParOf" srcId="{1C0782D7-3759-4C83-8FA6-3731D3220F2C}" destId="{320A46A0-5F2A-4D1E-ABB4-45E7EF5FF7E3}" srcOrd="0" destOrd="0" presId="urn:microsoft.com/office/officeart/2005/8/layout/orgChart1"/>
    <dgm:cxn modelId="{CD8638C7-C30B-4CF9-8966-4F5097EF775B}" type="presParOf" srcId="{320A46A0-5F2A-4D1E-ABB4-45E7EF5FF7E3}" destId="{364ABF45-FAE9-444D-B565-962DACA8977D}" srcOrd="0" destOrd="0" presId="urn:microsoft.com/office/officeart/2005/8/layout/orgChart1"/>
    <dgm:cxn modelId="{A3F59AE1-FD58-4BB5-ADE3-6418192CC136}" type="presParOf" srcId="{320A46A0-5F2A-4D1E-ABB4-45E7EF5FF7E3}" destId="{95F43142-6478-4840-BC81-57B2F2B2B186}" srcOrd="1" destOrd="0" presId="urn:microsoft.com/office/officeart/2005/8/layout/orgChart1"/>
    <dgm:cxn modelId="{A324241C-0AF1-4A14-964A-C36BD31EC69D}" type="presParOf" srcId="{1C0782D7-3759-4C83-8FA6-3731D3220F2C}" destId="{B0188E8A-3191-4799-BB6A-3EE5BFA08F76}" srcOrd="1" destOrd="0" presId="urn:microsoft.com/office/officeart/2005/8/layout/orgChart1"/>
    <dgm:cxn modelId="{F701880A-FC5E-467A-B59B-4C060A14EF80}" type="presParOf" srcId="{1C0782D7-3759-4C83-8FA6-3731D3220F2C}" destId="{516ED45E-06FF-4E5A-B0AB-E7032C8D9E66}" srcOrd="2" destOrd="0" presId="urn:microsoft.com/office/officeart/2005/8/layout/orgChart1"/>
    <dgm:cxn modelId="{BADFC8D2-C3E3-4E00-88D1-4B381C53BCAD}" type="presParOf" srcId="{94A2787D-7713-4095-AD53-10B3E4542400}" destId="{DE1312F3-93F9-4175-96A5-F2AB3F9EA52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024A89-B235-4D23-AC99-2A75C027538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0A979B93-4DB1-4F46-B6C8-9E05592C8B46}">
      <dgm:prSet custT="1"/>
      <dgm:spPr>
        <a:solidFill>
          <a:schemeClr val="bg1"/>
        </a:solidFill>
        <a:ln>
          <a:solidFill>
            <a:srgbClr val="4E8ACC"/>
          </a:solidFill>
        </a:ln>
      </dgm:spPr>
      <dgm:t>
        <a:bodyPr/>
        <a:lstStyle/>
        <a:p>
          <a:r>
            <a:rPr lang="nl-BE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2 kopies genomen van originele website nFuse</a:t>
          </a:r>
        </a:p>
      </dgm:t>
    </dgm:pt>
    <dgm:pt modelId="{6C937980-BB8A-4A47-B0C7-B147C1C25ED9}" type="parTrans" cxnId="{69A05D69-2DB0-41F3-9482-84D6BEF9BC3C}">
      <dgm:prSet/>
      <dgm:spPr/>
      <dgm:t>
        <a:bodyPr/>
        <a:lstStyle/>
        <a:p>
          <a:endParaRPr lang="nl-BE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F801D58-C72C-4551-A46E-279A1547EE9F}" type="sibTrans" cxnId="{69A05D69-2DB0-41F3-9482-84D6BEF9BC3C}">
      <dgm:prSet/>
      <dgm:spPr/>
      <dgm:t>
        <a:bodyPr/>
        <a:lstStyle/>
        <a:p>
          <a:endParaRPr lang="nl-BE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6AF788E-EE45-4202-9EBE-9B05D22E2D7D}">
      <dgm:prSet custT="1"/>
      <dgm:spPr>
        <a:solidFill>
          <a:schemeClr val="bg1"/>
        </a:solidFill>
        <a:ln>
          <a:solidFill>
            <a:srgbClr val="4E8ACC"/>
          </a:solidFill>
        </a:ln>
      </dgm:spPr>
      <dgm:t>
        <a:bodyPr/>
        <a:lstStyle/>
        <a:p>
          <a:r>
            <a:rPr lang="nl-BE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Elk van deze in afgesloten omgeving (Sandbox)</a:t>
          </a:r>
        </a:p>
      </dgm:t>
    </dgm:pt>
    <dgm:pt modelId="{BBA3B109-6876-40CB-B504-DB32B1717333}" type="parTrans" cxnId="{02D62472-FFF3-4B77-A369-DBB6E6CC140D}">
      <dgm:prSet/>
      <dgm:spPr/>
      <dgm:t>
        <a:bodyPr/>
        <a:lstStyle/>
        <a:p>
          <a:endParaRPr lang="nl-BE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AD1334E-B7BD-49A8-95B8-BCFA38B7E929}" type="sibTrans" cxnId="{02D62472-FFF3-4B77-A369-DBB6E6CC140D}">
      <dgm:prSet/>
      <dgm:spPr/>
      <dgm:t>
        <a:bodyPr/>
        <a:lstStyle/>
        <a:p>
          <a:endParaRPr lang="nl-BE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6D98CE3-2CB3-4491-8121-EABD7E0DCE04}">
      <dgm:prSet custT="1"/>
      <dgm:spPr>
        <a:solidFill>
          <a:schemeClr val="bg1"/>
        </a:solidFill>
        <a:ln>
          <a:solidFill>
            <a:srgbClr val="4E8ACC"/>
          </a:solidFill>
        </a:ln>
      </dgm:spPr>
      <dgm:t>
        <a:bodyPr/>
        <a:lstStyle/>
        <a:p>
          <a:r>
            <a:rPr lang="nl-BE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Deze kopies zijn elk sites om te hacken</a:t>
          </a:r>
        </a:p>
      </dgm:t>
    </dgm:pt>
    <dgm:pt modelId="{7CC76931-6600-4B9F-B522-C8E5B661BEFA}" type="parTrans" cxnId="{2734CDD8-FCBA-4BC9-AE68-7E0FD48070EB}">
      <dgm:prSet/>
      <dgm:spPr/>
      <dgm:t>
        <a:bodyPr/>
        <a:lstStyle/>
        <a:p>
          <a:endParaRPr lang="nl-BE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FD78EA1-5080-494A-8F35-64694A6792CD}" type="sibTrans" cxnId="{2734CDD8-FCBA-4BC9-AE68-7E0FD48070EB}">
      <dgm:prSet/>
      <dgm:spPr/>
      <dgm:t>
        <a:bodyPr/>
        <a:lstStyle/>
        <a:p>
          <a:endParaRPr lang="nl-BE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F39FCC0-445C-4BF9-BC79-B8242ECDE409}">
      <dgm:prSet custT="1"/>
      <dgm:spPr>
        <a:solidFill>
          <a:schemeClr val="bg1"/>
        </a:solidFill>
        <a:ln>
          <a:solidFill>
            <a:srgbClr val="4E8ACC"/>
          </a:solidFill>
        </a:ln>
      </dgm:spPr>
      <dgm:t>
        <a:bodyPr/>
        <a:lstStyle/>
        <a:p>
          <a:r>
            <a:rPr lang="nl-BE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Tweede site is nog moeilijker dan eerste</a:t>
          </a:r>
        </a:p>
      </dgm:t>
    </dgm:pt>
    <dgm:pt modelId="{65DB4929-DDE4-4961-928C-810B2D7D08EA}" type="parTrans" cxnId="{028942CD-C334-4F75-A56C-205B01C40071}">
      <dgm:prSet/>
      <dgm:spPr/>
      <dgm:t>
        <a:bodyPr/>
        <a:lstStyle/>
        <a:p>
          <a:endParaRPr lang="nl-BE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D21FA9C-FA17-417C-ACC5-14B6B489637E}" type="sibTrans" cxnId="{028942CD-C334-4F75-A56C-205B01C40071}">
      <dgm:prSet/>
      <dgm:spPr/>
      <dgm:t>
        <a:bodyPr/>
        <a:lstStyle/>
        <a:p>
          <a:endParaRPr lang="nl-BE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E9FA20E-1156-4895-A68C-0688AD4ADD54}">
      <dgm:prSet custT="1"/>
      <dgm:spPr>
        <a:solidFill>
          <a:schemeClr val="bg1"/>
        </a:solidFill>
        <a:ln>
          <a:solidFill>
            <a:srgbClr val="4E8ACC"/>
          </a:solidFill>
        </a:ln>
      </dgm:spPr>
      <dgm:t>
        <a:bodyPr/>
        <a:lstStyle/>
        <a:p>
          <a:r>
            <a:rPr lang="nl-BE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Doel = PenTest rapport opstellen van site</a:t>
          </a:r>
        </a:p>
      </dgm:t>
    </dgm:pt>
    <dgm:pt modelId="{955C1A43-F1F0-4A1A-8846-E6BBF1FD12F1}" type="parTrans" cxnId="{311A119A-115D-4838-98E6-EA5F2CEA0F72}">
      <dgm:prSet/>
      <dgm:spPr/>
      <dgm:t>
        <a:bodyPr/>
        <a:lstStyle/>
        <a:p>
          <a:endParaRPr lang="nl-BE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0F6E7C1-6D1F-4DFF-8759-1054B6DD2702}" type="sibTrans" cxnId="{311A119A-115D-4838-98E6-EA5F2CEA0F72}">
      <dgm:prSet/>
      <dgm:spPr/>
      <dgm:t>
        <a:bodyPr/>
        <a:lstStyle/>
        <a:p>
          <a:endParaRPr lang="nl-BE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C4A5DB1-E386-4ABE-804D-E83616E529EB}">
      <dgm:prSet custT="1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nl-BE" sz="1600" dirty="0">
              <a:latin typeface="Calibri" panose="020F0502020204030204" pitchFamily="34" charset="0"/>
              <a:cs typeface="Calibri" panose="020F0502020204030204" pitchFamily="34" charset="0"/>
            </a:rPr>
            <a:t>Penetratie Test rapport</a:t>
          </a:r>
        </a:p>
      </dgm:t>
    </dgm:pt>
    <dgm:pt modelId="{7F8A35FE-530D-4044-AAD6-31EE6A6B0B62}" type="parTrans" cxnId="{270F6106-8268-48F1-98A7-77DFDD54FAB7}">
      <dgm:prSet/>
      <dgm:spPr/>
      <dgm:t>
        <a:bodyPr/>
        <a:lstStyle/>
        <a:p>
          <a:endParaRPr lang="nl-BE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D91E3CD-4CFA-4C1D-96E3-43A1B4CD4832}" type="sibTrans" cxnId="{270F6106-8268-48F1-98A7-77DFDD54FAB7}">
      <dgm:prSet/>
      <dgm:spPr/>
      <dgm:t>
        <a:bodyPr/>
        <a:lstStyle/>
        <a:p>
          <a:endParaRPr lang="nl-BE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25D8BCE-45C1-4ACD-A7D6-7CBDFB65B039}">
      <dgm:prSet custT="1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nl-BE" sz="1600" dirty="0">
              <a:latin typeface="Calibri" panose="020F0502020204030204" pitchFamily="34" charset="0"/>
              <a:cs typeface="Calibri" panose="020F0502020204030204" pitchFamily="34" charset="0"/>
            </a:rPr>
            <a:t>Kwetsbaarheden uitklaren en mitigeren (oplossen)</a:t>
          </a:r>
        </a:p>
      </dgm:t>
    </dgm:pt>
    <dgm:pt modelId="{A8D723A2-0510-4654-A704-E359003E06CD}" type="parTrans" cxnId="{0F5B6F2D-999A-48FB-9701-5832F1B08F26}">
      <dgm:prSet/>
      <dgm:spPr/>
      <dgm:t>
        <a:bodyPr/>
        <a:lstStyle/>
        <a:p>
          <a:endParaRPr lang="nl-BE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C4E3E1C-604A-47EC-A974-72B1309D9BBA}" type="sibTrans" cxnId="{0F5B6F2D-999A-48FB-9701-5832F1B08F26}">
      <dgm:prSet/>
      <dgm:spPr/>
      <dgm:t>
        <a:bodyPr/>
        <a:lstStyle/>
        <a:p>
          <a:endParaRPr lang="nl-BE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AB67539-F066-4B1F-B495-378C6F7952A0}">
      <dgm:prSet custT="1"/>
      <dgm:spPr>
        <a:solidFill>
          <a:schemeClr val="bg1"/>
        </a:solidFill>
        <a:ln>
          <a:solidFill>
            <a:srgbClr val="4E8ACC"/>
          </a:solidFill>
        </a:ln>
      </dgm:spPr>
      <dgm:t>
        <a:bodyPr/>
        <a:lstStyle/>
        <a:p>
          <a:r>
            <a:rPr lang="nl-BE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nFuse heeft zelf kwetsbaarheden in kopies gezet</a:t>
          </a:r>
        </a:p>
      </dgm:t>
    </dgm:pt>
    <dgm:pt modelId="{05116E43-7A7E-45A0-8D6C-A8E1C72B1009}" type="parTrans" cxnId="{1EA1DF31-4401-47E4-A782-CEC13DDB1B71}">
      <dgm:prSet/>
      <dgm:spPr/>
      <dgm:t>
        <a:bodyPr/>
        <a:lstStyle/>
        <a:p>
          <a:endParaRPr lang="nl-BE"/>
        </a:p>
      </dgm:t>
    </dgm:pt>
    <dgm:pt modelId="{AE99EF73-B3EE-4C17-AFC4-2A9A098CC0E8}" type="sibTrans" cxnId="{1EA1DF31-4401-47E4-A782-CEC13DDB1B71}">
      <dgm:prSet/>
      <dgm:spPr/>
      <dgm:t>
        <a:bodyPr/>
        <a:lstStyle/>
        <a:p>
          <a:endParaRPr lang="nl-BE"/>
        </a:p>
      </dgm:t>
    </dgm:pt>
    <dgm:pt modelId="{92657A39-C6E2-48DC-9594-F4655FF31643}" type="pres">
      <dgm:prSet presAssocID="{00024A89-B235-4D23-AC99-2A75C0275384}" presName="linear" presStyleCnt="0">
        <dgm:presLayoutVars>
          <dgm:animLvl val="lvl"/>
          <dgm:resizeHandles val="exact"/>
        </dgm:presLayoutVars>
      </dgm:prSet>
      <dgm:spPr/>
    </dgm:pt>
    <dgm:pt modelId="{FA142645-D719-4191-AE7C-9FBF6A8E9981}" type="pres">
      <dgm:prSet presAssocID="{0A979B93-4DB1-4F46-B6C8-9E05592C8B4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8981AB8-C5D6-414F-BFAD-A1A78E640415}" type="pres">
      <dgm:prSet presAssocID="{2F801D58-C72C-4551-A46E-279A1547EE9F}" presName="spacer" presStyleCnt="0"/>
      <dgm:spPr/>
    </dgm:pt>
    <dgm:pt modelId="{6B1B3C59-3C42-459C-BBA9-AFAC97121AF7}" type="pres">
      <dgm:prSet presAssocID="{F6AF788E-EE45-4202-9EBE-9B05D22E2D7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0B8E890-6D9F-44D4-A4FF-5DC281A28461}" type="pres">
      <dgm:prSet presAssocID="{1AD1334E-B7BD-49A8-95B8-BCFA38B7E929}" presName="spacer" presStyleCnt="0"/>
      <dgm:spPr/>
    </dgm:pt>
    <dgm:pt modelId="{D666E109-B7A3-43EE-80A9-B137726121C4}" type="pres">
      <dgm:prSet presAssocID="{76D98CE3-2CB3-4491-8121-EABD7E0DCE0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96DFF43-EF34-4571-92A5-8F11953BE88A}" type="pres">
      <dgm:prSet presAssocID="{0FD78EA1-5080-494A-8F35-64694A6792CD}" presName="spacer" presStyleCnt="0"/>
      <dgm:spPr/>
    </dgm:pt>
    <dgm:pt modelId="{868A7A83-5C58-43A2-B3B4-A3622C1B45B5}" type="pres">
      <dgm:prSet presAssocID="{7AB67539-F066-4B1F-B495-378C6F7952A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D4CDF35-2385-44DB-9289-3B5E35F9EBD1}" type="pres">
      <dgm:prSet presAssocID="{AE99EF73-B3EE-4C17-AFC4-2A9A098CC0E8}" presName="spacer" presStyleCnt="0"/>
      <dgm:spPr/>
    </dgm:pt>
    <dgm:pt modelId="{A556D6B8-2DEA-4A2E-82DB-0381CFA14FC4}" type="pres">
      <dgm:prSet presAssocID="{EF39FCC0-445C-4BF9-BC79-B8242ECDE40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F81CD1E-0022-4A36-BA96-9E6EBFDD9FB6}" type="pres">
      <dgm:prSet presAssocID="{1D21FA9C-FA17-417C-ACC5-14B6B489637E}" presName="spacer" presStyleCnt="0"/>
      <dgm:spPr/>
    </dgm:pt>
    <dgm:pt modelId="{BF309CFC-61C7-4D2D-865D-5EDCA4EDF860}" type="pres">
      <dgm:prSet presAssocID="{5E9FA20E-1156-4895-A68C-0688AD4ADD54}" presName="parentText" presStyleLbl="node1" presStyleIdx="5" presStyleCnt="6" custScaleY="79544">
        <dgm:presLayoutVars>
          <dgm:chMax val="0"/>
          <dgm:bulletEnabled val="1"/>
        </dgm:presLayoutVars>
      </dgm:prSet>
      <dgm:spPr/>
    </dgm:pt>
    <dgm:pt modelId="{BF7FCB89-D2F2-4A9F-BC9A-6BB92044E298}" type="pres">
      <dgm:prSet presAssocID="{5E9FA20E-1156-4895-A68C-0688AD4ADD5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6221704-F404-4AD7-A0FE-5E2C00B0F404}" type="presOf" srcId="{7AB67539-F066-4B1F-B495-378C6F7952A0}" destId="{868A7A83-5C58-43A2-B3B4-A3622C1B45B5}" srcOrd="0" destOrd="0" presId="urn:microsoft.com/office/officeart/2005/8/layout/vList2"/>
    <dgm:cxn modelId="{79CD3E04-3F64-437C-B20C-DCB683DFD1B8}" type="presOf" srcId="{0A979B93-4DB1-4F46-B6C8-9E05592C8B46}" destId="{FA142645-D719-4191-AE7C-9FBF6A8E9981}" srcOrd="0" destOrd="0" presId="urn:microsoft.com/office/officeart/2005/8/layout/vList2"/>
    <dgm:cxn modelId="{270F6106-8268-48F1-98A7-77DFDD54FAB7}" srcId="{5E9FA20E-1156-4895-A68C-0688AD4ADD54}" destId="{4C4A5DB1-E386-4ABE-804D-E83616E529EB}" srcOrd="0" destOrd="0" parTransId="{7F8A35FE-530D-4044-AAD6-31EE6A6B0B62}" sibTransId="{BD91E3CD-4CFA-4C1D-96E3-43A1B4CD4832}"/>
    <dgm:cxn modelId="{DAA1961C-6AC0-4F37-AB6D-E0471331C79D}" type="presOf" srcId="{5E9FA20E-1156-4895-A68C-0688AD4ADD54}" destId="{BF309CFC-61C7-4D2D-865D-5EDCA4EDF860}" srcOrd="0" destOrd="0" presId="urn:microsoft.com/office/officeart/2005/8/layout/vList2"/>
    <dgm:cxn modelId="{7B98B11D-D476-4F0A-BC7F-55727E97AD6A}" type="presOf" srcId="{F25D8BCE-45C1-4ACD-A7D6-7CBDFB65B039}" destId="{BF7FCB89-D2F2-4A9F-BC9A-6BB92044E298}" srcOrd="0" destOrd="1" presId="urn:microsoft.com/office/officeart/2005/8/layout/vList2"/>
    <dgm:cxn modelId="{0F5B6F2D-999A-48FB-9701-5832F1B08F26}" srcId="{5E9FA20E-1156-4895-A68C-0688AD4ADD54}" destId="{F25D8BCE-45C1-4ACD-A7D6-7CBDFB65B039}" srcOrd="1" destOrd="0" parTransId="{A8D723A2-0510-4654-A704-E359003E06CD}" sibTransId="{3C4E3E1C-604A-47EC-A974-72B1309D9BBA}"/>
    <dgm:cxn modelId="{1EA1DF31-4401-47E4-A782-CEC13DDB1B71}" srcId="{00024A89-B235-4D23-AC99-2A75C0275384}" destId="{7AB67539-F066-4B1F-B495-378C6F7952A0}" srcOrd="3" destOrd="0" parTransId="{05116E43-7A7E-45A0-8D6C-A8E1C72B1009}" sibTransId="{AE99EF73-B3EE-4C17-AFC4-2A9A098CC0E8}"/>
    <dgm:cxn modelId="{69A05D69-2DB0-41F3-9482-84D6BEF9BC3C}" srcId="{00024A89-B235-4D23-AC99-2A75C0275384}" destId="{0A979B93-4DB1-4F46-B6C8-9E05592C8B46}" srcOrd="0" destOrd="0" parTransId="{6C937980-BB8A-4A47-B0C7-B147C1C25ED9}" sibTransId="{2F801D58-C72C-4551-A46E-279A1547EE9F}"/>
    <dgm:cxn modelId="{C1A2AD49-F623-4A25-B60F-C2914E4A4D66}" type="presOf" srcId="{EF39FCC0-445C-4BF9-BC79-B8242ECDE409}" destId="{A556D6B8-2DEA-4A2E-82DB-0381CFA14FC4}" srcOrd="0" destOrd="0" presId="urn:microsoft.com/office/officeart/2005/8/layout/vList2"/>
    <dgm:cxn modelId="{6587874E-F322-4A85-ABFB-9CDE3F7D93B5}" type="presOf" srcId="{F6AF788E-EE45-4202-9EBE-9B05D22E2D7D}" destId="{6B1B3C59-3C42-459C-BBA9-AFAC97121AF7}" srcOrd="0" destOrd="0" presId="urn:microsoft.com/office/officeart/2005/8/layout/vList2"/>
    <dgm:cxn modelId="{02D62472-FFF3-4B77-A369-DBB6E6CC140D}" srcId="{00024A89-B235-4D23-AC99-2A75C0275384}" destId="{F6AF788E-EE45-4202-9EBE-9B05D22E2D7D}" srcOrd="1" destOrd="0" parTransId="{BBA3B109-6876-40CB-B504-DB32B1717333}" sibTransId="{1AD1334E-B7BD-49A8-95B8-BCFA38B7E929}"/>
    <dgm:cxn modelId="{C3083A8E-0169-4901-BCE5-E262E0C5583C}" type="presOf" srcId="{4C4A5DB1-E386-4ABE-804D-E83616E529EB}" destId="{BF7FCB89-D2F2-4A9F-BC9A-6BB92044E298}" srcOrd="0" destOrd="0" presId="urn:microsoft.com/office/officeart/2005/8/layout/vList2"/>
    <dgm:cxn modelId="{311A119A-115D-4838-98E6-EA5F2CEA0F72}" srcId="{00024A89-B235-4D23-AC99-2A75C0275384}" destId="{5E9FA20E-1156-4895-A68C-0688AD4ADD54}" srcOrd="5" destOrd="0" parTransId="{955C1A43-F1F0-4A1A-8846-E6BBF1FD12F1}" sibTransId="{60F6E7C1-6D1F-4DFF-8759-1054B6DD2702}"/>
    <dgm:cxn modelId="{028942CD-C334-4F75-A56C-205B01C40071}" srcId="{00024A89-B235-4D23-AC99-2A75C0275384}" destId="{EF39FCC0-445C-4BF9-BC79-B8242ECDE409}" srcOrd="4" destOrd="0" parTransId="{65DB4929-DDE4-4961-928C-810B2D7D08EA}" sibTransId="{1D21FA9C-FA17-417C-ACC5-14B6B489637E}"/>
    <dgm:cxn modelId="{2734CDD8-FCBA-4BC9-AE68-7E0FD48070EB}" srcId="{00024A89-B235-4D23-AC99-2A75C0275384}" destId="{76D98CE3-2CB3-4491-8121-EABD7E0DCE04}" srcOrd="2" destOrd="0" parTransId="{7CC76931-6600-4B9F-B522-C8E5B661BEFA}" sibTransId="{0FD78EA1-5080-494A-8F35-64694A6792CD}"/>
    <dgm:cxn modelId="{1A548CE5-4F60-4298-B7AB-234067D51098}" type="presOf" srcId="{00024A89-B235-4D23-AC99-2A75C0275384}" destId="{92657A39-C6E2-48DC-9594-F4655FF31643}" srcOrd="0" destOrd="0" presId="urn:microsoft.com/office/officeart/2005/8/layout/vList2"/>
    <dgm:cxn modelId="{2A3511E6-1E2B-404B-A350-4646FC1E05A5}" type="presOf" srcId="{76D98CE3-2CB3-4491-8121-EABD7E0DCE04}" destId="{D666E109-B7A3-43EE-80A9-B137726121C4}" srcOrd="0" destOrd="0" presId="urn:microsoft.com/office/officeart/2005/8/layout/vList2"/>
    <dgm:cxn modelId="{2FD62C20-7C2B-469A-B84D-2460A00FF447}" type="presParOf" srcId="{92657A39-C6E2-48DC-9594-F4655FF31643}" destId="{FA142645-D719-4191-AE7C-9FBF6A8E9981}" srcOrd="0" destOrd="0" presId="urn:microsoft.com/office/officeart/2005/8/layout/vList2"/>
    <dgm:cxn modelId="{ABB34E33-6781-4AC8-9784-CF5D61340201}" type="presParOf" srcId="{92657A39-C6E2-48DC-9594-F4655FF31643}" destId="{A8981AB8-C5D6-414F-BFAD-A1A78E640415}" srcOrd="1" destOrd="0" presId="urn:microsoft.com/office/officeart/2005/8/layout/vList2"/>
    <dgm:cxn modelId="{11A5C318-9B19-4B8E-B747-F53A9548EC45}" type="presParOf" srcId="{92657A39-C6E2-48DC-9594-F4655FF31643}" destId="{6B1B3C59-3C42-459C-BBA9-AFAC97121AF7}" srcOrd="2" destOrd="0" presId="urn:microsoft.com/office/officeart/2005/8/layout/vList2"/>
    <dgm:cxn modelId="{5A9DE946-1238-4815-8DC2-17C279FF83CF}" type="presParOf" srcId="{92657A39-C6E2-48DC-9594-F4655FF31643}" destId="{70B8E890-6D9F-44D4-A4FF-5DC281A28461}" srcOrd="3" destOrd="0" presId="urn:microsoft.com/office/officeart/2005/8/layout/vList2"/>
    <dgm:cxn modelId="{CB1D72D8-766A-4A0C-B847-4A7C0FE63C80}" type="presParOf" srcId="{92657A39-C6E2-48DC-9594-F4655FF31643}" destId="{D666E109-B7A3-43EE-80A9-B137726121C4}" srcOrd="4" destOrd="0" presId="urn:microsoft.com/office/officeart/2005/8/layout/vList2"/>
    <dgm:cxn modelId="{153DA689-058F-4D5F-A467-0A342D425B19}" type="presParOf" srcId="{92657A39-C6E2-48DC-9594-F4655FF31643}" destId="{596DFF43-EF34-4571-92A5-8F11953BE88A}" srcOrd="5" destOrd="0" presId="urn:microsoft.com/office/officeart/2005/8/layout/vList2"/>
    <dgm:cxn modelId="{9DD06AA8-359A-4492-ACB9-F585BD8F6574}" type="presParOf" srcId="{92657A39-C6E2-48DC-9594-F4655FF31643}" destId="{868A7A83-5C58-43A2-B3B4-A3622C1B45B5}" srcOrd="6" destOrd="0" presId="urn:microsoft.com/office/officeart/2005/8/layout/vList2"/>
    <dgm:cxn modelId="{A766AE44-B5FC-4738-BB57-33F750D8DA9F}" type="presParOf" srcId="{92657A39-C6E2-48DC-9594-F4655FF31643}" destId="{7D4CDF35-2385-44DB-9289-3B5E35F9EBD1}" srcOrd="7" destOrd="0" presId="urn:microsoft.com/office/officeart/2005/8/layout/vList2"/>
    <dgm:cxn modelId="{43824A3E-A1A1-4367-932A-2BABDF7D37F0}" type="presParOf" srcId="{92657A39-C6E2-48DC-9594-F4655FF31643}" destId="{A556D6B8-2DEA-4A2E-82DB-0381CFA14FC4}" srcOrd="8" destOrd="0" presId="urn:microsoft.com/office/officeart/2005/8/layout/vList2"/>
    <dgm:cxn modelId="{20D2EC4E-92ED-493B-8B03-9315D5E1AE86}" type="presParOf" srcId="{92657A39-C6E2-48DC-9594-F4655FF31643}" destId="{0F81CD1E-0022-4A36-BA96-9E6EBFDD9FB6}" srcOrd="9" destOrd="0" presId="urn:microsoft.com/office/officeart/2005/8/layout/vList2"/>
    <dgm:cxn modelId="{7884A795-6979-43EF-AF09-FB7AAF07AC05}" type="presParOf" srcId="{92657A39-C6E2-48DC-9594-F4655FF31643}" destId="{BF309CFC-61C7-4D2D-865D-5EDCA4EDF860}" srcOrd="10" destOrd="0" presId="urn:microsoft.com/office/officeart/2005/8/layout/vList2"/>
    <dgm:cxn modelId="{7ED7FA3F-00F4-4454-8624-8D6496BD2716}" type="presParOf" srcId="{92657A39-C6E2-48DC-9594-F4655FF31643}" destId="{BF7FCB89-D2F2-4A9F-BC9A-6BB92044E298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1394EF-00D8-4B3D-B857-7DEEC84CEFE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F41D5341-0AD4-455E-80BB-A3935137E865}">
      <dgm:prSet custT="1"/>
      <dgm:spPr>
        <a:solidFill>
          <a:srgbClr val="4E8ACC"/>
        </a:solidFill>
      </dgm:spPr>
      <dgm:t>
        <a:bodyPr/>
        <a:lstStyle/>
        <a:p>
          <a:r>
            <a:rPr lang="nl-BE" sz="1600" dirty="0">
              <a:latin typeface="Calibri" panose="020F0502020204030204" pitchFamily="34" charset="0"/>
              <a:cs typeface="Calibri" panose="020F0502020204030204" pitchFamily="34" charset="0"/>
            </a:rPr>
            <a:t>Aanleiding en achtergrond</a:t>
          </a:r>
        </a:p>
      </dgm:t>
    </dgm:pt>
    <dgm:pt modelId="{24E12BA6-12AC-4EA5-8804-58477223241D}" type="parTrans" cxnId="{46C0863E-F8E9-49DE-A7BD-01E37673C0FC}">
      <dgm:prSet/>
      <dgm:spPr/>
      <dgm:t>
        <a:bodyPr/>
        <a:lstStyle/>
        <a:p>
          <a:endParaRPr lang="nl-BE"/>
        </a:p>
      </dgm:t>
    </dgm:pt>
    <dgm:pt modelId="{077E777F-4AFD-4D5C-B182-F057DE81D26D}" type="sibTrans" cxnId="{46C0863E-F8E9-49DE-A7BD-01E37673C0FC}">
      <dgm:prSet/>
      <dgm:spPr/>
      <dgm:t>
        <a:bodyPr/>
        <a:lstStyle/>
        <a:p>
          <a:endParaRPr lang="nl-BE"/>
        </a:p>
      </dgm:t>
    </dgm:pt>
    <dgm:pt modelId="{48E5A727-FCFF-43EA-85DA-4135FB7CBF7E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dirty="0">
              <a:latin typeface="Calibri" panose="020F0502020204030204" pitchFamily="34" charset="0"/>
              <a:cs typeface="Calibri" panose="020F0502020204030204" pitchFamily="34" charset="0"/>
            </a:rPr>
            <a:t>Interesse in OWASP Top 10 web applicatie beveiligingsrisico’s</a:t>
          </a:r>
        </a:p>
      </dgm:t>
    </dgm:pt>
    <dgm:pt modelId="{1D292A6A-3E3C-4343-9C7B-F2CEDD3FA186}" type="parTrans" cxnId="{3A9D9596-D02C-447E-97FE-A1CB06B60CA1}">
      <dgm:prSet/>
      <dgm:spPr/>
      <dgm:t>
        <a:bodyPr/>
        <a:lstStyle/>
        <a:p>
          <a:endParaRPr lang="nl-BE"/>
        </a:p>
      </dgm:t>
    </dgm:pt>
    <dgm:pt modelId="{2FF55B47-AADB-41FF-A872-D98D8E24919E}" type="sibTrans" cxnId="{3A9D9596-D02C-447E-97FE-A1CB06B60CA1}">
      <dgm:prSet/>
      <dgm:spPr/>
      <dgm:t>
        <a:bodyPr/>
        <a:lstStyle/>
        <a:p>
          <a:endParaRPr lang="nl-BE"/>
        </a:p>
      </dgm:t>
    </dgm:pt>
    <dgm:pt modelId="{72AAD15D-ADA1-42E6-A194-57DC02F8B63B}">
      <dgm:prSet custT="1"/>
      <dgm:spPr>
        <a:solidFill>
          <a:srgbClr val="4E8ACC"/>
        </a:solidFill>
      </dgm:spPr>
      <dgm:t>
        <a:bodyPr/>
        <a:lstStyle/>
        <a:p>
          <a:r>
            <a:rPr lang="nl-BE" sz="1600" dirty="0">
              <a:latin typeface="Calibri" panose="020F0502020204030204" pitchFamily="34" charset="0"/>
              <a:cs typeface="Calibri" panose="020F0502020204030204" pitchFamily="34" charset="0"/>
            </a:rPr>
            <a:t>Doelstellingen</a:t>
          </a:r>
        </a:p>
      </dgm:t>
    </dgm:pt>
    <dgm:pt modelId="{E9E1F027-470F-4DA6-8E0E-600B3E5BA8EF}" type="sibTrans" cxnId="{FB3687F5-E290-45C9-80C2-E2C3C4E05A28}">
      <dgm:prSet/>
      <dgm:spPr/>
      <dgm:t>
        <a:bodyPr/>
        <a:lstStyle/>
        <a:p>
          <a:endParaRPr lang="nl-BE"/>
        </a:p>
      </dgm:t>
    </dgm:pt>
    <dgm:pt modelId="{093E6DE9-A7ED-4EEF-900D-749F3BD0E423}" type="parTrans" cxnId="{FB3687F5-E290-45C9-80C2-E2C3C4E05A28}">
      <dgm:prSet/>
      <dgm:spPr/>
      <dgm:t>
        <a:bodyPr/>
        <a:lstStyle/>
        <a:p>
          <a:endParaRPr lang="nl-BE"/>
        </a:p>
      </dgm:t>
    </dgm:pt>
    <dgm:pt modelId="{7498711E-13EA-4901-B1BF-48981E77D130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dirty="0">
              <a:latin typeface="Calibri" panose="020F0502020204030204" pitchFamily="34" charset="0"/>
              <a:cs typeface="Calibri" panose="020F0502020204030204" pitchFamily="34" charset="0"/>
            </a:rPr>
            <a:t>PenTest Rapport gevonden kwetsbaarheden</a:t>
          </a:r>
        </a:p>
      </dgm:t>
    </dgm:pt>
    <dgm:pt modelId="{3F1755E6-3641-4451-B73C-E62F04101339}" type="sibTrans" cxnId="{CEFAF591-82D5-462A-B4F4-5456721339E8}">
      <dgm:prSet/>
      <dgm:spPr/>
      <dgm:t>
        <a:bodyPr/>
        <a:lstStyle/>
        <a:p>
          <a:endParaRPr lang="nl-BE"/>
        </a:p>
      </dgm:t>
    </dgm:pt>
    <dgm:pt modelId="{243A7B84-F0EE-4D21-BB9D-DA93EFE09A86}" type="parTrans" cxnId="{CEFAF591-82D5-462A-B4F4-5456721339E8}">
      <dgm:prSet/>
      <dgm:spPr/>
      <dgm:t>
        <a:bodyPr/>
        <a:lstStyle/>
        <a:p>
          <a:endParaRPr lang="nl-BE"/>
        </a:p>
      </dgm:t>
    </dgm:pt>
    <dgm:pt modelId="{D9B3A5E6-546E-4B07-AF70-1770A01C54A3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dirty="0">
              <a:latin typeface="Calibri" panose="020F0502020204030204" pitchFamily="34" charset="0"/>
              <a:cs typeface="Calibri" panose="020F0502020204030204" pitchFamily="34" charset="0"/>
            </a:rPr>
            <a:t>Beschreven risicoanalyse</a:t>
          </a:r>
        </a:p>
      </dgm:t>
    </dgm:pt>
    <dgm:pt modelId="{87EA38F2-CDC0-4FC2-ACDB-5D376442B8DA}" type="sibTrans" cxnId="{03E09C92-4943-47E3-B250-D1A5421D9876}">
      <dgm:prSet/>
      <dgm:spPr/>
      <dgm:t>
        <a:bodyPr/>
        <a:lstStyle/>
        <a:p>
          <a:endParaRPr lang="nl-BE"/>
        </a:p>
      </dgm:t>
    </dgm:pt>
    <dgm:pt modelId="{B429EF21-DFE3-469B-8523-87F850704ADE}" type="parTrans" cxnId="{03E09C92-4943-47E3-B250-D1A5421D9876}">
      <dgm:prSet/>
      <dgm:spPr/>
      <dgm:t>
        <a:bodyPr/>
        <a:lstStyle/>
        <a:p>
          <a:endParaRPr lang="nl-BE"/>
        </a:p>
      </dgm:t>
    </dgm:pt>
    <dgm:pt modelId="{7CA43AC4-013A-4990-8AA7-827378CBC5DD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dirty="0">
              <a:latin typeface="Calibri" panose="020F0502020204030204" pitchFamily="34" charset="0"/>
              <a:cs typeface="Calibri" panose="020F0502020204030204" pitchFamily="34" charset="0"/>
            </a:rPr>
            <a:t>Mitigatieplan opstellen</a:t>
          </a:r>
        </a:p>
      </dgm:t>
    </dgm:pt>
    <dgm:pt modelId="{A197250A-C87D-4D5F-8406-57017FFB0DCC}" type="sibTrans" cxnId="{D4EB785D-04ED-4F1A-BE69-86FB96C86BE9}">
      <dgm:prSet/>
      <dgm:spPr/>
      <dgm:t>
        <a:bodyPr/>
        <a:lstStyle/>
        <a:p>
          <a:endParaRPr lang="nl-BE"/>
        </a:p>
      </dgm:t>
    </dgm:pt>
    <dgm:pt modelId="{F86D896D-E5EC-4C7B-B0A7-0086002D4B88}" type="parTrans" cxnId="{D4EB785D-04ED-4F1A-BE69-86FB96C86BE9}">
      <dgm:prSet/>
      <dgm:spPr/>
      <dgm:t>
        <a:bodyPr/>
        <a:lstStyle/>
        <a:p>
          <a:endParaRPr lang="nl-BE"/>
        </a:p>
      </dgm:t>
    </dgm:pt>
    <dgm:pt modelId="{9D6BC00F-D593-4473-A545-C552A0F08E98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dirty="0">
              <a:latin typeface="Calibri" panose="020F0502020204030204" pitchFamily="34" charset="0"/>
              <a:cs typeface="Calibri" panose="020F0502020204030204" pitchFamily="34" charset="0"/>
            </a:rPr>
            <a:t>Bewijs beveiligde omgeving</a:t>
          </a:r>
        </a:p>
      </dgm:t>
    </dgm:pt>
    <dgm:pt modelId="{67D09673-A4E5-4531-BB0F-38DDDE2D01CD}" type="sibTrans" cxnId="{163A7426-3ED4-429D-B1DA-E3E08FC7C177}">
      <dgm:prSet/>
      <dgm:spPr/>
      <dgm:t>
        <a:bodyPr/>
        <a:lstStyle/>
        <a:p>
          <a:endParaRPr lang="nl-BE"/>
        </a:p>
      </dgm:t>
    </dgm:pt>
    <dgm:pt modelId="{AA8E3E6F-8A07-475D-A10B-649607CDDC23}" type="parTrans" cxnId="{163A7426-3ED4-429D-B1DA-E3E08FC7C177}">
      <dgm:prSet/>
      <dgm:spPr/>
      <dgm:t>
        <a:bodyPr/>
        <a:lstStyle/>
        <a:p>
          <a:endParaRPr lang="nl-BE"/>
        </a:p>
      </dgm:t>
    </dgm:pt>
    <dgm:pt modelId="{E77E943F-578D-47DE-9AD3-BC78111DDAB6}">
      <dgm:prSet custT="1"/>
      <dgm:spPr>
        <a:solidFill>
          <a:srgbClr val="4E8ACC"/>
        </a:solidFill>
      </dgm:spPr>
      <dgm:t>
        <a:bodyPr/>
        <a:lstStyle/>
        <a:p>
          <a:r>
            <a:rPr lang="nl-BE" sz="1600" dirty="0">
              <a:latin typeface="Calibri" panose="020F0502020204030204" pitchFamily="34" charset="0"/>
              <a:cs typeface="Calibri" panose="020F0502020204030204" pitchFamily="34" charset="0"/>
            </a:rPr>
            <a:t>Business case</a:t>
          </a:r>
        </a:p>
      </dgm:t>
    </dgm:pt>
    <dgm:pt modelId="{21F355F4-46FD-4533-8A9F-6860A7F8C66E}" type="sibTrans" cxnId="{5C857972-2E2A-4E91-84B3-66AE4D06FEC4}">
      <dgm:prSet/>
      <dgm:spPr/>
      <dgm:t>
        <a:bodyPr/>
        <a:lstStyle/>
        <a:p>
          <a:endParaRPr lang="nl-BE"/>
        </a:p>
      </dgm:t>
    </dgm:pt>
    <dgm:pt modelId="{287D3CD3-5F23-40B3-A4F6-DB36646E458A}" type="parTrans" cxnId="{5C857972-2E2A-4E91-84B3-66AE4D06FEC4}">
      <dgm:prSet/>
      <dgm:spPr/>
      <dgm:t>
        <a:bodyPr/>
        <a:lstStyle/>
        <a:p>
          <a:endParaRPr lang="nl-BE"/>
        </a:p>
      </dgm:t>
    </dgm:pt>
    <dgm:pt modelId="{486D2BDB-1056-4668-8BBE-8BE542F3D927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dirty="0">
              <a:latin typeface="Calibri" panose="020F0502020204030204" pitchFamily="34" charset="0"/>
              <a:cs typeface="Calibri" panose="020F0502020204030204" pitchFamily="34" charset="0"/>
            </a:rPr>
            <a:t>nFuse website benadering (Sandbox)</a:t>
          </a:r>
        </a:p>
      </dgm:t>
    </dgm:pt>
    <dgm:pt modelId="{78C0ECFD-F37D-4025-B278-C989B39B5131}" type="sibTrans" cxnId="{201E2384-F73A-4FAD-877E-325C91D3DABF}">
      <dgm:prSet/>
      <dgm:spPr/>
      <dgm:t>
        <a:bodyPr/>
        <a:lstStyle/>
        <a:p>
          <a:endParaRPr lang="nl-BE"/>
        </a:p>
      </dgm:t>
    </dgm:pt>
    <dgm:pt modelId="{47C2B129-E8B6-4237-8C78-B088DD15B73B}" type="parTrans" cxnId="{201E2384-F73A-4FAD-877E-325C91D3DABF}">
      <dgm:prSet/>
      <dgm:spPr/>
      <dgm:t>
        <a:bodyPr/>
        <a:lstStyle/>
        <a:p>
          <a:endParaRPr lang="nl-BE"/>
        </a:p>
      </dgm:t>
    </dgm:pt>
    <dgm:pt modelId="{8037A3F1-ADCD-48C8-8316-47A27ADF0481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dirty="0">
              <a:latin typeface="Calibri" panose="020F0502020204030204" pitchFamily="34" charset="0"/>
              <a:cs typeface="Calibri" panose="020F0502020204030204" pitchFamily="34" charset="0"/>
            </a:rPr>
            <a:t>Bevindingen gebruiken toekomstige projecten</a:t>
          </a:r>
        </a:p>
      </dgm:t>
    </dgm:pt>
    <dgm:pt modelId="{C1F8CCAE-009A-472A-A33A-4E5509729904}" type="sibTrans" cxnId="{E40ED4B0-EE97-4772-BBE2-DA3528C1D5A9}">
      <dgm:prSet/>
      <dgm:spPr/>
      <dgm:t>
        <a:bodyPr/>
        <a:lstStyle/>
        <a:p>
          <a:endParaRPr lang="nl-BE"/>
        </a:p>
      </dgm:t>
    </dgm:pt>
    <dgm:pt modelId="{9D83CE02-6604-4405-B7E1-131FC72FABC8}" type="parTrans" cxnId="{E40ED4B0-EE97-4772-BBE2-DA3528C1D5A9}">
      <dgm:prSet/>
      <dgm:spPr/>
      <dgm:t>
        <a:bodyPr/>
        <a:lstStyle/>
        <a:p>
          <a:endParaRPr lang="nl-BE"/>
        </a:p>
      </dgm:t>
    </dgm:pt>
    <dgm:pt modelId="{318D7791-2D64-4074-896F-A2BD7C0F09E0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dirty="0">
              <a:latin typeface="Calibri" panose="020F0502020204030204" pitchFamily="34" charset="0"/>
              <a:cs typeface="Calibri" panose="020F0502020204030204" pitchFamily="34" charset="0"/>
            </a:rPr>
            <a:t>Gepersonaliseerde stageopdracht bieden o.b.v. mijn kennis</a:t>
          </a:r>
        </a:p>
      </dgm:t>
    </dgm:pt>
    <dgm:pt modelId="{CD096AA2-DD14-47BE-86ED-838631E08804}" type="parTrans" cxnId="{43F32699-D52B-4BC8-A63F-B356FC15AD8A}">
      <dgm:prSet/>
      <dgm:spPr/>
      <dgm:t>
        <a:bodyPr/>
        <a:lstStyle/>
        <a:p>
          <a:endParaRPr lang="nl-BE"/>
        </a:p>
      </dgm:t>
    </dgm:pt>
    <dgm:pt modelId="{728966A3-3124-4817-A3BD-6AC25F2B4B96}" type="sibTrans" cxnId="{43F32699-D52B-4BC8-A63F-B356FC15AD8A}">
      <dgm:prSet/>
      <dgm:spPr/>
      <dgm:t>
        <a:bodyPr/>
        <a:lstStyle/>
        <a:p>
          <a:endParaRPr lang="nl-BE"/>
        </a:p>
      </dgm:t>
    </dgm:pt>
    <dgm:pt modelId="{258CD2EA-97FD-47C6-9ED3-1D072BEE4FB0}" type="pres">
      <dgm:prSet presAssocID="{421394EF-00D8-4B3D-B857-7DEEC84CEFE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15BD0A2-6B29-47FA-A76C-6F06189E992C}" type="pres">
      <dgm:prSet presAssocID="{F41D5341-0AD4-455E-80BB-A3935137E865}" presName="root" presStyleCnt="0"/>
      <dgm:spPr/>
    </dgm:pt>
    <dgm:pt modelId="{A207A077-3E03-4927-BDC4-2E44981926B8}" type="pres">
      <dgm:prSet presAssocID="{F41D5341-0AD4-455E-80BB-A3935137E865}" presName="rootComposite" presStyleCnt="0"/>
      <dgm:spPr/>
    </dgm:pt>
    <dgm:pt modelId="{EAD46269-FBB3-43C1-800E-071863D4C066}" type="pres">
      <dgm:prSet presAssocID="{F41D5341-0AD4-455E-80BB-A3935137E865}" presName="rootText" presStyleLbl="node1" presStyleIdx="0" presStyleCnt="3"/>
      <dgm:spPr/>
    </dgm:pt>
    <dgm:pt modelId="{7CF18497-13C5-4FA1-AAD2-E9FCB0487D50}" type="pres">
      <dgm:prSet presAssocID="{F41D5341-0AD4-455E-80BB-A3935137E865}" presName="rootConnector" presStyleLbl="node1" presStyleIdx="0" presStyleCnt="3"/>
      <dgm:spPr/>
    </dgm:pt>
    <dgm:pt modelId="{6886AC14-2A6A-4A76-9B72-890B43AF999A}" type="pres">
      <dgm:prSet presAssocID="{F41D5341-0AD4-455E-80BB-A3935137E865}" presName="childShape" presStyleCnt="0"/>
      <dgm:spPr/>
    </dgm:pt>
    <dgm:pt modelId="{54300FCF-AC9C-4605-83A4-E85F506B60B9}" type="pres">
      <dgm:prSet presAssocID="{1D292A6A-3E3C-4343-9C7B-F2CEDD3FA186}" presName="Name13" presStyleLbl="parChTrans1D2" presStyleIdx="0" presStyleCnt="8"/>
      <dgm:spPr/>
    </dgm:pt>
    <dgm:pt modelId="{4616F77D-3731-484E-8BEA-F2E1C45082C5}" type="pres">
      <dgm:prSet presAssocID="{48E5A727-FCFF-43EA-85DA-4135FB7CBF7E}" presName="childText" presStyleLbl="bgAcc1" presStyleIdx="0" presStyleCnt="8" custScaleX="133073" custScaleY="92527">
        <dgm:presLayoutVars>
          <dgm:bulletEnabled val="1"/>
        </dgm:presLayoutVars>
      </dgm:prSet>
      <dgm:spPr/>
    </dgm:pt>
    <dgm:pt modelId="{97F0C52E-9DEA-40D8-957A-CB3D4496F5FE}" type="pres">
      <dgm:prSet presAssocID="{CD096AA2-DD14-47BE-86ED-838631E08804}" presName="Name13" presStyleLbl="parChTrans1D2" presStyleIdx="1" presStyleCnt="8"/>
      <dgm:spPr/>
    </dgm:pt>
    <dgm:pt modelId="{E152767E-D3E6-4BA3-829F-3F8CBBB7B3EE}" type="pres">
      <dgm:prSet presAssocID="{318D7791-2D64-4074-896F-A2BD7C0F09E0}" presName="childText" presStyleLbl="bgAcc1" presStyleIdx="1" presStyleCnt="8" custScaleX="133073" custScaleY="95919">
        <dgm:presLayoutVars>
          <dgm:bulletEnabled val="1"/>
        </dgm:presLayoutVars>
      </dgm:prSet>
      <dgm:spPr/>
    </dgm:pt>
    <dgm:pt modelId="{62CEDCDF-4C48-4847-BFC4-2FF8D6CF848C}" type="pres">
      <dgm:prSet presAssocID="{72AAD15D-ADA1-42E6-A194-57DC02F8B63B}" presName="root" presStyleCnt="0"/>
      <dgm:spPr/>
    </dgm:pt>
    <dgm:pt modelId="{4E136C73-47A3-440E-83AB-E6759A607AE3}" type="pres">
      <dgm:prSet presAssocID="{72AAD15D-ADA1-42E6-A194-57DC02F8B63B}" presName="rootComposite" presStyleCnt="0"/>
      <dgm:spPr/>
    </dgm:pt>
    <dgm:pt modelId="{C421530E-B4C2-4846-B322-75ECD71398A9}" type="pres">
      <dgm:prSet presAssocID="{72AAD15D-ADA1-42E6-A194-57DC02F8B63B}" presName="rootText" presStyleLbl="node1" presStyleIdx="1" presStyleCnt="3"/>
      <dgm:spPr/>
    </dgm:pt>
    <dgm:pt modelId="{4D197D47-39AD-4A42-B454-F4AE291D1CD0}" type="pres">
      <dgm:prSet presAssocID="{72AAD15D-ADA1-42E6-A194-57DC02F8B63B}" presName="rootConnector" presStyleLbl="node1" presStyleIdx="1" presStyleCnt="3"/>
      <dgm:spPr/>
    </dgm:pt>
    <dgm:pt modelId="{72642D30-5717-4A16-AEB7-4FEDF3FE3D89}" type="pres">
      <dgm:prSet presAssocID="{72AAD15D-ADA1-42E6-A194-57DC02F8B63B}" presName="childShape" presStyleCnt="0"/>
      <dgm:spPr/>
    </dgm:pt>
    <dgm:pt modelId="{65FFBF1F-B930-4B6F-9AFC-45893E50C8F8}" type="pres">
      <dgm:prSet presAssocID="{243A7B84-F0EE-4D21-BB9D-DA93EFE09A86}" presName="Name13" presStyleLbl="parChTrans1D2" presStyleIdx="2" presStyleCnt="8"/>
      <dgm:spPr/>
    </dgm:pt>
    <dgm:pt modelId="{9D11F98E-8B87-47CA-96FA-08CEF9A24A53}" type="pres">
      <dgm:prSet presAssocID="{7498711E-13EA-4901-B1BF-48981E77D130}" presName="childText" presStyleLbl="bgAcc1" presStyleIdx="2" presStyleCnt="8" custScaleX="140500">
        <dgm:presLayoutVars>
          <dgm:bulletEnabled val="1"/>
        </dgm:presLayoutVars>
      </dgm:prSet>
      <dgm:spPr/>
    </dgm:pt>
    <dgm:pt modelId="{FD1FDF27-946F-4FD4-A1C6-5BC25B686866}" type="pres">
      <dgm:prSet presAssocID="{B429EF21-DFE3-469B-8523-87F850704ADE}" presName="Name13" presStyleLbl="parChTrans1D2" presStyleIdx="3" presStyleCnt="8"/>
      <dgm:spPr/>
    </dgm:pt>
    <dgm:pt modelId="{11724DD0-01EE-4899-A935-75690F63F015}" type="pres">
      <dgm:prSet presAssocID="{D9B3A5E6-546E-4B07-AF70-1770A01C54A3}" presName="childText" presStyleLbl="bgAcc1" presStyleIdx="3" presStyleCnt="8" custScaleX="140121">
        <dgm:presLayoutVars>
          <dgm:bulletEnabled val="1"/>
        </dgm:presLayoutVars>
      </dgm:prSet>
      <dgm:spPr/>
    </dgm:pt>
    <dgm:pt modelId="{D4CB5FCC-D122-4EA0-A089-1651E6D590D7}" type="pres">
      <dgm:prSet presAssocID="{F86D896D-E5EC-4C7B-B0A7-0086002D4B88}" presName="Name13" presStyleLbl="parChTrans1D2" presStyleIdx="4" presStyleCnt="8"/>
      <dgm:spPr/>
    </dgm:pt>
    <dgm:pt modelId="{B41A5826-DCB2-4766-AC13-F792919352A6}" type="pres">
      <dgm:prSet presAssocID="{7CA43AC4-013A-4990-8AA7-827378CBC5DD}" presName="childText" presStyleLbl="bgAcc1" presStyleIdx="4" presStyleCnt="8" custScaleX="141709">
        <dgm:presLayoutVars>
          <dgm:bulletEnabled val="1"/>
        </dgm:presLayoutVars>
      </dgm:prSet>
      <dgm:spPr/>
    </dgm:pt>
    <dgm:pt modelId="{0D22A2A1-00DD-4350-AEB4-B155931035A8}" type="pres">
      <dgm:prSet presAssocID="{AA8E3E6F-8A07-475D-A10B-649607CDDC23}" presName="Name13" presStyleLbl="parChTrans1D2" presStyleIdx="5" presStyleCnt="8"/>
      <dgm:spPr/>
    </dgm:pt>
    <dgm:pt modelId="{32187607-7A7E-483D-8F4D-998121183A73}" type="pres">
      <dgm:prSet presAssocID="{9D6BC00F-D593-4473-A545-C552A0F08E98}" presName="childText" presStyleLbl="bgAcc1" presStyleIdx="5" presStyleCnt="8" custScaleX="144464">
        <dgm:presLayoutVars>
          <dgm:bulletEnabled val="1"/>
        </dgm:presLayoutVars>
      </dgm:prSet>
      <dgm:spPr/>
    </dgm:pt>
    <dgm:pt modelId="{4F0E0CB0-901C-4008-8CB1-BD5B25CFB975}" type="pres">
      <dgm:prSet presAssocID="{E77E943F-578D-47DE-9AD3-BC78111DDAB6}" presName="root" presStyleCnt="0"/>
      <dgm:spPr/>
    </dgm:pt>
    <dgm:pt modelId="{7296EFF6-DB0C-43A5-97FD-4788BEFA4702}" type="pres">
      <dgm:prSet presAssocID="{E77E943F-578D-47DE-9AD3-BC78111DDAB6}" presName="rootComposite" presStyleCnt="0"/>
      <dgm:spPr/>
    </dgm:pt>
    <dgm:pt modelId="{FAF8634C-1650-49C7-80F4-B735F143462B}" type="pres">
      <dgm:prSet presAssocID="{E77E943F-578D-47DE-9AD3-BC78111DDAB6}" presName="rootText" presStyleLbl="node1" presStyleIdx="2" presStyleCnt="3"/>
      <dgm:spPr/>
    </dgm:pt>
    <dgm:pt modelId="{0A448BB1-86E5-4C0E-A33E-603AF1776F3F}" type="pres">
      <dgm:prSet presAssocID="{E77E943F-578D-47DE-9AD3-BC78111DDAB6}" presName="rootConnector" presStyleLbl="node1" presStyleIdx="2" presStyleCnt="3"/>
      <dgm:spPr/>
    </dgm:pt>
    <dgm:pt modelId="{C28DFAE0-C88B-428D-B72C-78B6F0250843}" type="pres">
      <dgm:prSet presAssocID="{E77E943F-578D-47DE-9AD3-BC78111DDAB6}" presName="childShape" presStyleCnt="0"/>
      <dgm:spPr/>
    </dgm:pt>
    <dgm:pt modelId="{90D93E3F-47C1-48D5-A968-547CA3B55545}" type="pres">
      <dgm:prSet presAssocID="{47C2B129-E8B6-4237-8C78-B088DD15B73B}" presName="Name13" presStyleLbl="parChTrans1D2" presStyleIdx="6" presStyleCnt="8"/>
      <dgm:spPr/>
    </dgm:pt>
    <dgm:pt modelId="{C35003AA-E77D-46C1-BB13-E3B0380DED7A}" type="pres">
      <dgm:prSet presAssocID="{486D2BDB-1056-4668-8BBE-8BE542F3D927}" presName="childText" presStyleLbl="bgAcc1" presStyleIdx="6" presStyleCnt="8" custScaleX="140984">
        <dgm:presLayoutVars>
          <dgm:bulletEnabled val="1"/>
        </dgm:presLayoutVars>
      </dgm:prSet>
      <dgm:spPr/>
    </dgm:pt>
    <dgm:pt modelId="{E1D62DE9-E326-4E5D-AFB7-14CEBF203E23}" type="pres">
      <dgm:prSet presAssocID="{9D83CE02-6604-4405-B7E1-131FC72FABC8}" presName="Name13" presStyleLbl="parChTrans1D2" presStyleIdx="7" presStyleCnt="8"/>
      <dgm:spPr/>
    </dgm:pt>
    <dgm:pt modelId="{A2852B54-798B-479D-8FAE-7586EC1994C6}" type="pres">
      <dgm:prSet presAssocID="{8037A3F1-ADCD-48C8-8316-47A27ADF0481}" presName="childText" presStyleLbl="bgAcc1" presStyleIdx="7" presStyleCnt="8" custScaleX="137960">
        <dgm:presLayoutVars>
          <dgm:bulletEnabled val="1"/>
        </dgm:presLayoutVars>
      </dgm:prSet>
      <dgm:spPr/>
    </dgm:pt>
  </dgm:ptLst>
  <dgm:cxnLst>
    <dgm:cxn modelId="{1E848B0A-6E01-4E62-9E7B-68A026C1D9D2}" type="presOf" srcId="{B429EF21-DFE3-469B-8523-87F850704ADE}" destId="{FD1FDF27-946F-4FD4-A1C6-5BC25B686866}" srcOrd="0" destOrd="0" presId="urn:microsoft.com/office/officeart/2005/8/layout/hierarchy3"/>
    <dgm:cxn modelId="{0C81F910-D7E9-46F1-B4FA-014A90D40D93}" type="presOf" srcId="{7CA43AC4-013A-4990-8AA7-827378CBC5DD}" destId="{B41A5826-DCB2-4766-AC13-F792919352A6}" srcOrd="0" destOrd="0" presId="urn:microsoft.com/office/officeart/2005/8/layout/hierarchy3"/>
    <dgm:cxn modelId="{345DAB1D-E7F1-467B-B42E-4FF7E3FDDCCB}" type="presOf" srcId="{47C2B129-E8B6-4237-8C78-B088DD15B73B}" destId="{90D93E3F-47C1-48D5-A968-547CA3B55545}" srcOrd="0" destOrd="0" presId="urn:microsoft.com/office/officeart/2005/8/layout/hierarchy3"/>
    <dgm:cxn modelId="{163A7426-3ED4-429D-B1DA-E3E08FC7C177}" srcId="{72AAD15D-ADA1-42E6-A194-57DC02F8B63B}" destId="{9D6BC00F-D593-4473-A545-C552A0F08E98}" srcOrd="3" destOrd="0" parTransId="{AA8E3E6F-8A07-475D-A10B-649607CDDC23}" sibTransId="{67D09673-A4E5-4531-BB0F-38DDDE2D01CD}"/>
    <dgm:cxn modelId="{1BA7D82D-AE36-424E-B5CA-88E88DD1B709}" type="presOf" srcId="{D9B3A5E6-546E-4B07-AF70-1770A01C54A3}" destId="{11724DD0-01EE-4899-A935-75690F63F015}" srcOrd="0" destOrd="0" presId="urn:microsoft.com/office/officeart/2005/8/layout/hierarchy3"/>
    <dgm:cxn modelId="{46C0863E-F8E9-49DE-A7BD-01E37673C0FC}" srcId="{421394EF-00D8-4B3D-B857-7DEEC84CEFEC}" destId="{F41D5341-0AD4-455E-80BB-A3935137E865}" srcOrd="0" destOrd="0" parTransId="{24E12BA6-12AC-4EA5-8804-58477223241D}" sibTransId="{077E777F-4AFD-4D5C-B182-F057DE81D26D}"/>
    <dgm:cxn modelId="{D4EB785D-04ED-4F1A-BE69-86FB96C86BE9}" srcId="{72AAD15D-ADA1-42E6-A194-57DC02F8B63B}" destId="{7CA43AC4-013A-4990-8AA7-827378CBC5DD}" srcOrd="2" destOrd="0" parTransId="{F86D896D-E5EC-4C7B-B0A7-0086002D4B88}" sibTransId="{A197250A-C87D-4D5F-8406-57017FFB0DCC}"/>
    <dgm:cxn modelId="{2D781343-648C-4062-AE7D-F369184FE578}" type="presOf" srcId="{CD096AA2-DD14-47BE-86ED-838631E08804}" destId="{97F0C52E-9DEA-40D8-957A-CB3D4496F5FE}" srcOrd="0" destOrd="0" presId="urn:microsoft.com/office/officeart/2005/8/layout/hierarchy3"/>
    <dgm:cxn modelId="{229DCF6F-F552-463A-90A0-DE20A658306A}" type="presOf" srcId="{243A7B84-F0EE-4D21-BB9D-DA93EFE09A86}" destId="{65FFBF1F-B930-4B6F-9AFC-45893E50C8F8}" srcOrd="0" destOrd="0" presId="urn:microsoft.com/office/officeart/2005/8/layout/hierarchy3"/>
    <dgm:cxn modelId="{5C857972-2E2A-4E91-84B3-66AE4D06FEC4}" srcId="{421394EF-00D8-4B3D-B857-7DEEC84CEFEC}" destId="{E77E943F-578D-47DE-9AD3-BC78111DDAB6}" srcOrd="2" destOrd="0" parTransId="{287D3CD3-5F23-40B3-A4F6-DB36646E458A}" sibTransId="{21F355F4-46FD-4533-8A9F-6860A7F8C66E}"/>
    <dgm:cxn modelId="{86514F53-83C5-4CE0-93C7-B2EF5BF01BB1}" type="presOf" srcId="{421394EF-00D8-4B3D-B857-7DEEC84CEFEC}" destId="{258CD2EA-97FD-47C6-9ED3-1D072BEE4FB0}" srcOrd="0" destOrd="0" presId="urn:microsoft.com/office/officeart/2005/8/layout/hierarchy3"/>
    <dgm:cxn modelId="{92782356-1409-4531-8E4E-ED82F103EC99}" type="presOf" srcId="{7498711E-13EA-4901-B1BF-48981E77D130}" destId="{9D11F98E-8B87-47CA-96FA-08CEF9A24A53}" srcOrd="0" destOrd="0" presId="urn:microsoft.com/office/officeart/2005/8/layout/hierarchy3"/>
    <dgm:cxn modelId="{F0EC787F-CEBE-48B4-B018-9B0AEB0A653E}" type="presOf" srcId="{72AAD15D-ADA1-42E6-A194-57DC02F8B63B}" destId="{C421530E-B4C2-4846-B322-75ECD71398A9}" srcOrd="0" destOrd="0" presId="urn:microsoft.com/office/officeart/2005/8/layout/hierarchy3"/>
    <dgm:cxn modelId="{201E2384-F73A-4FAD-877E-325C91D3DABF}" srcId="{E77E943F-578D-47DE-9AD3-BC78111DDAB6}" destId="{486D2BDB-1056-4668-8BBE-8BE542F3D927}" srcOrd="0" destOrd="0" parTransId="{47C2B129-E8B6-4237-8C78-B088DD15B73B}" sibTransId="{78C0ECFD-F37D-4025-B278-C989B39B5131}"/>
    <dgm:cxn modelId="{1E4E8A8D-4EBA-43F8-8969-9BC227CF78CB}" type="presOf" srcId="{9D6BC00F-D593-4473-A545-C552A0F08E98}" destId="{32187607-7A7E-483D-8F4D-998121183A73}" srcOrd="0" destOrd="0" presId="urn:microsoft.com/office/officeart/2005/8/layout/hierarchy3"/>
    <dgm:cxn modelId="{7B33CF8E-4A06-474E-9067-4F32A1F87D32}" type="presOf" srcId="{F41D5341-0AD4-455E-80BB-A3935137E865}" destId="{EAD46269-FBB3-43C1-800E-071863D4C066}" srcOrd="0" destOrd="0" presId="urn:microsoft.com/office/officeart/2005/8/layout/hierarchy3"/>
    <dgm:cxn modelId="{CEFAF591-82D5-462A-B4F4-5456721339E8}" srcId="{72AAD15D-ADA1-42E6-A194-57DC02F8B63B}" destId="{7498711E-13EA-4901-B1BF-48981E77D130}" srcOrd="0" destOrd="0" parTransId="{243A7B84-F0EE-4D21-BB9D-DA93EFE09A86}" sibTransId="{3F1755E6-3641-4451-B73C-E62F04101339}"/>
    <dgm:cxn modelId="{03E09C92-4943-47E3-B250-D1A5421D9876}" srcId="{72AAD15D-ADA1-42E6-A194-57DC02F8B63B}" destId="{D9B3A5E6-546E-4B07-AF70-1770A01C54A3}" srcOrd="1" destOrd="0" parTransId="{B429EF21-DFE3-469B-8523-87F850704ADE}" sibTransId="{87EA38F2-CDC0-4FC2-ACDB-5D376442B8DA}"/>
    <dgm:cxn modelId="{C3D3CF95-AAEF-4557-9BE3-6D37D8BE8951}" type="presOf" srcId="{E77E943F-578D-47DE-9AD3-BC78111DDAB6}" destId="{FAF8634C-1650-49C7-80F4-B735F143462B}" srcOrd="0" destOrd="0" presId="urn:microsoft.com/office/officeart/2005/8/layout/hierarchy3"/>
    <dgm:cxn modelId="{3A9D9596-D02C-447E-97FE-A1CB06B60CA1}" srcId="{F41D5341-0AD4-455E-80BB-A3935137E865}" destId="{48E5A727-FCFF-43EA-85DA-4135FB7CBF7E}" srcOrd="0" destOrd="0" parTransId="{1D292A6A-3E3C-4343-9C7B-F2CEDD3FA186}" sibTransId="{2FF55B47-AADB-41FF-A872-D98D8E24919E}"/>
    <dgm:cxn modelId="{43F32699-D52B-4BC8-A63F-B356FC15AD8A}" srcId="{F41D5341-0AD4-455E-80BB-A3935137E865}" destId="{318D7791-2D64-4074-896F-A2BD7C0F09E0}" srcOrd="1" destOrd="0" parTransId="{CD096AA2-DD14-47BE-86ED-838631E08804}" sibTransId="{728966A3-3124-4817-A3BD-6AC25F2B4B96}"/>
    <dgm:cxn modelId="{53684A9A-06ED-446B-8BF2-6B588F74D0CB}" type="presOf" srcId="{318D7791-2D64-4074-896F-A2BD7C0F09E0}" destId="{E152767E-D3E6-4BA3-829F-3F8CBBB7B3EE}" srcOrd="0" destOrd="0" presId="urn:microsoft.com/office/officeart/2005/8/layout/hierarchy3"/>
    <dgm:cxn modelId="{2B3345A0-63A5-4DA8-9439-02D90928EDC5}" type="presOf" srcId="{9D83CE02-6604-4405-B7E1-131FC72FABC8}" destId="{E1D62DE9-E326-4E5D-AFB7-14CEBF203E23}" srcOrd="0" destOrd="0" presId="urn:microsoft.com/office/officeart/2005/8/layout/hierarchy3"/>
    <dgm:cxn modelId="{F930C5A0-E1D7-4825-82E4-9E478BAF58E4}" type="presOf" srcId="{AA8E3E6F-8A07-475D-A10B-649607CDDC23}" destId="{0D22A2A1-00DD-4350-AEB4-B155931035A8}" srcOrd="0" destOrd="0" presId="urn:microsoft.com/office/officeart/2005/8/layout/hierarchy3"/>
    <dgm:cxn modelId="{2FA536A2-FE08-42A7-A6E7-61CEF66FAF28}" type="presOf" srcId="{1D292A6A-3E3C-4343-9C7B-F2CEDD3FA186}" destId="{54300FCF-AC9C-4605-83A4-E85F506B60B9}" srcOrd="0" destOrd="0" presId="urn:microsoft.com/office/officeart/2005/8/layout/hierarchy3"/>
    <dgm:cxn modelId="{E40ED4B0-EE97-4772-BBE2-DA3528C1D5A9}" srcId="{E77E943F-578D-47DE-9AD3-BC78111DDAB6}" destId="{8037A3F1-ADCD-48C8-8316-47A27ADF0481}" srcOrd="1" destOrd="0" parTransId="{9D83CE02-6604-4405-B7E1-131FC72FABC8}" sibTransId="{C1F8CCAE-009A-472A-A33A-4E5509729904}"/>
    <dgm:cxn modelId="{FF8EFFB3-3B8A-4817-A9B7-1875F4A605B4}" type="presOf" srcId="{48E5A727-FCFF-43EA-85DA-4135FB7CBF7E}" destId="{4616F77D-3731-484E-8BEA-F2E1C45082C5}" srcOrd="0" destOrd="0" presId="urn:microsoft.com/office/officeart/2005/8/layout/hierarchy3"/>
    <dgm:cxn modelId="{8DE716C0-8B0A-49FC-9F11-B002963F5720}" type="presOf" srcId="{8037A3F1-ADCD-48C8-8316-47A27ADF0481}" destId="{A2852B54-798B-479D-8FAE-7586EC1994C6}" srcOrd="0" destOrd="0" presId="urn:microsoft.com/office/officeart/2005/8/layout/hierarchy3"/>
    <dgm:cxn modelId="{2883FFCE-1505-493F-9783-1B1B3CA41C78}" type="presOf" srcId="{E77E943F-578D-47DE-9AD3-BC78111DDAB6}" destId="{0A448BB1-86E5-4C0E-A33E-603AF1776F3F}" srcOrd="1" destOrd="0" presId="urn:microsoft.com/office/officeart/2005/8/layout/hierarchy3"/>
    <dgm:cxn modelId="{7EE491D3-AD4F-48DA-850D-C00DA1F042DA}" type="presOf" srcId="{F86D896D-E5EC-4C7B-B0A7-0086002D4B88}" destId="{D4CB5FCC-D122-4EA0-A089-1651E6D590D7}" srcOrd="0" destOrd="0" presId="urn:microsoft.com/office/officeart/2005/8/layout/hierarchy3"/>
    <dgm:cxn modelId="{37C605D6-4191-481C-9F75-DCC2CC335D31}" type="presOf" srcId="{F41D5341-0AD4-455E-80BB-A3935137E865}" destId="{7CF18497-13C5-4FA1-AAD2-E9FCB0487D50}" srcOrd="1" destOrd="0" presId="urn:microsoft.com/office/officeart/2005/8/layout/hierarchy3"/>
    <dgm:cxn modelId="{28FFEDDD-D064-42BE-83DC-6E5B65CDF978}" type="presOf" srcId="{72AAD15D-ADA1-42E6-A194-57DC02F8B63B}" destId="{4D197D47-39AD-4A42-B454-F4AE291D1CD0}" srcOrd="1" destOrd="0" presId="urn:microsoft.com/office/officeart/2005/8/layout/hierarchy3"/>
    <dgm:cxn modelId="{FB3687F5-E290-45C9-80C2-E2C3C4E05A28}" srcId="{421394EF-00D8-4B3D-B857-7DEEC84CEFEC}" destId="{72AAD15D-ADA1-42E6-A194-57DC02F8B63B}" srcOrd="1" destOrd="0" parTransId="{093E6DE9-A7ED-4EEF-900D-749F3BD0E423}" sibTransId="{E9E1F027-470F-4DA6-8E0E-600B3E5BA8EF}"/>
    <dgm:cxn modelId="{8A12C7F7-98CA-470C-BF46-5E9749A0C939}" type="presOf" srcId="{486D2BDB-1056-4668-8BBE-8BE542F3D927}" destId="{C35003AA-E77D-46C1-BB13-E3B0380DED7A}" srcOrd="0" destOrd="0" presId="urn:microsoft.com/office/officeart/2005/8/layout/hierarchy3"/>
    <dgm:cxn modelId="{33BFA4FA-7CD7-481D-80BF-37DDDEAEBF36}" type="presParOf" srcId="{258CD2EA-97FD-47C6-9ED3-1D072BEE4FB0}" destId="{315BD0A2-6B29-47FA-A76C-6F06189E992C}" srcOrd="0" destOrd="0" presId="urn:microsoft.com/office/officeart/2005/8/layout/hierarchy3"/>
    <dgm:cxn modelId="{A87E20E8-B27C-4DB7-88AA-E0004C64CFB4}" type="presParOf" srcId="{315BD0A2-6B29-47FA-A76C-6F06189E992C}" destId="{A207A077-3E03-4927-BDC4-2E44981926B8}" srcOrd="0" destOrd="0" presId="urn:microsoft.com/office/officeart/2005/8/layout/hierarchy3"/>
    <dgm:cxn modelId="{45462AD1-C38D-412A-AE8F-35B2EE6BA9DF}" type="presParOf" srcId="{A207A077-3E03-4927-BDC4-2E44981926B8}" destId="{EAD46269-FBB3-43C1-800E-071863D4C066}" srcOrd="0" destOrd="0" presId="urn:microsoft.com/office/officeart/2005/8/layout/hierarchy3"/>
    <dgm:cxn modelId="{0C138D2B-995C-4458-BFEF-53232BAB4310}" type="presParOf" srcId="{A207A077-3E03-4927-BDC4-2E44981926B8}" destId="{7CF18497-13C5-4FA1-AAD2-E9FCB0487D50}" srcOrd="1" destOrd="0" presId="urn:microsoft.com/office/officeart/2005/8/layout/hierarchy3"/>
    <dgm:cxn modelId="{978C6E81-8033-4289-933F-50B1239C996D}" type="presParOf" srcId="{315BD0A2-6B29-47FA-A76C-6F06189E992C}" destId="{6886AC14-2A6A-4A76-9B72-890B43AF999A}" srcOrd="1" destOrd="0" presId="urn:microsoft.com/office/officeart/2005/8/layout/hierarchy3"/>
    <dgm:cxn modelId="{E53F079A-BA85-4D73-ABA5-308616DFBFA7}" type="presParOf" srcId="{6886AC14-2A6A-4A76-9B72-890B43AF999A}" destId="{54300FCF-AC9C-4605-83A4-E85F506B60B9}" srcOrd="0" destOrd="0" presId="urn:microsoft.com/office/officeart/2005/8/layout/hierarchy3"/>
    <dgm:cxn modelId="{08897F25-B8F9-4C2C-98A8-2239058EA0D5}" type="presParOf" srcId="{6886AC14-2A6A-4A76-9B72-890B43AF999A}" destId="{4616F77D-3731-484E-8BEA-F2E1C45082C5}" srcOrd="1" destOrd="0" presId="urn:microsoft.com/office/officeart/2005/8/layout/hierarchy3"/>
    <dgm:cxn modelId="{E1A39C0A-6A6E-4A4D-9FC2-551B13318C04}" type="presParOf" srcId="{6886AC14-2A6A-4A76-9B72-890B43AF999A}" destId="{97F0C52E-9DEA-40D8-957A-CB3D4496F5FE}" srcOrd="2" destOrd="0" presId="urn:microsoft.com/office/officeart/2005/8/layout/hierarchy3"/>
    <dgm:cxn modelId="{53B3113B-AFF7-44A1-898E-49059EE99A02}" type="presParOf" srcId="{6886AC14-2A6A-4A76-9B72-890B43AF999A}" destId="{E152767E-D3E6-4BA3-829F-3F8CBBB7B3EE}" srcOrd="3" destOrd="0" presId="urn:microsoft.com/office/officeart/2005/8/layout/hierarchy3"/>
    <dgm:cxn modelId="{7E69E5AA-2732-4A57-87C1-385EA290C648}" type="presParOf" srcId="{258CD2EA-97FD-47C6-9ED3-1D072BEE4FB0}" destId="{62CEDCDF-4C48-4847-BFC4-2FF8D6CF848C}" srcOrd="1" destOrd="0" presId="urn:microsoft.com/office/officeart/2005/8/layout/hierarchy3"/>
    <dgm:cxn modelId="{00601A85-CE4F-4C3E-94BB-1351F45B7952}" type="presParOf" srcId="{62CEDCDF-4C48-4847-BFC4-2FF8D6CF848C}" destId="{4E136C73-47A3-440E-83AB-E6759A607AE3}" srcOrd="0" destOrd="0" presId="urn:microsoft.com/office/officeart/2005/8/layout/hierarchy3"/>
    <dgm:cxn modelId="{40A6BC34-0DE0-48FF-AEDB-3593789A35AD}" type="presParOf" srcId="{4E136C73-47A3-440E-83AB-E6759A607AE3}" destId="{C421530E-B4C2-4846-B322-75ECD71398A9}" srcOrd="0" destOrd="0" presId="urn:microsoft.com/office/officeart/2005/8/layout/hierarchy3"/>
    <dgm:cxn modelId="{E8CB0CF9-3458-4124-AA15-7F9016E6288D}" type="presParOf" srcId="{4E136C73-47A3-440E-83AB-E6759A607AE3}" destId="{4D197D47-39AD-4A42-B454-F4AE291D1CD0}" srcOrd="1" destOrd="0" presId="urn:microsoft.com/office/officeart/2005/8/layout/hierarchy3"/>
    <dgm:cxn modelId="{D6C4CF73-BCF4-4C2B-9342-3E37D73784C4}" type="presParOf" srcId="{62CEDCDF-4C48-4847-BFC4-2FF8D6CF848C}" destId="{72642D30-5717-4A16-AEB7-4FEDF3FE3D89}" srcOrd="1" destOrd="0" presId="urn:microsoft.com/office/officeart/2005/8/layout/hierarchy3"/>
    <dgm:cxn modelId="{19A77422-711B-4DA9-B2C4-93D68690B981}" type="presParOf" srcId="{72642D30-5717-4A16-AEB7-4FEDF3FE3D89}" destId="{65FFBF1F-B930-4B6F-9AFC-45893E50C8F8}" srcOrd="0" destOrd="0" presId="urn:microsoft.com/office/officeart/2005/8/layout/hierarchy3"/>
    <dgm:cxn modelId="{BC63EDB8-4AB1-48F9-B568-EF074DD6ECEA}" type="presParOf" srcId="{72642D30-5717-4A16-AEB7-4FEDF3FE3D89}" destId="{9D11F98E-8B87-47CA-96FA-08CEF9A24A53}" srcOrd="1" destOrd="0" presId="urn:microsoft.com/office/officeart/2005/8/layout/hierarchy3"/>
    <dgm:cxn modelId="{58CACFD7-0F12-441D-A2DA-5C0A9CCB9EAC}" type="presParOf" srcId="{72642D30-5717-4A16-AEB7-4FEDF3FE3D89}" destId="{FD1FDF27-946F-4FD4-A1C6-5BC25B686866}" srcOrd="2" destOrd="0" presId="urn:microsoft.com/office/officeart/2005/8/layout/hierarchy3"/>
    <dgm:cxn modelId="{0A8C9976-78F5-4E80-8097-64030C53D5CE}" type="presParOf" srcId="{72642D30-5717-4A16-AEB7-4FEDF3FE3D89}" destId="{11724DD0-01EE-4899-A935-75690F63F015}" srcOrd="3" destOrd="0" presId="urn:microsoft.com/office/officeart/2005/8/layout/hierarchy3"/>
    <dgm:cxn modelId="{D96B07BA-B9E6-49C9-96D2-F93877048851}" type="presParOf" srcId="{72642D30-5717-4A16-AEB7-4FEDF3FE3D89}" destId="{D4CB5FCC-D122-4EA0-A089-1651E6D590D7}" srcOrd="4" destOrd="0" presId="urn:microsoft.com/office/officeart/2005/8/layout/hierarchy3"/>
    <dgm:cxn modelId="{1C6D74D7-4850-4753-8C6B-E56F633DB57C}" type="presParOf" srcId="{72642D30-5717-4A16-AEB7-4FEDF3FE3D89}" destId="{B41A5826-DCB2-4766-AC13-F792919352A6}" srcOrd="5" destOrd="0" presId="urn:microsoft.com/office/officeart/2005/8/layout/hierarchy3"/>
    <dgm:cxn modelId="{DE9935A9-CB41-4230-81BC-A4562E8D2F47}" type="presParOf" srcId="{72642D30-5717-4A16-AEB7-4FEDF3FE3D89}" destId="{0D22A2A1-00DD-4350-AEB4-B155931035A8}" srcOrd="6" destOrd="0" presId="urn:microsoft.com/office/officeart/2005/8/layout/hierarchy3"/>
    <dgm:cxn modelId="{70656F70-4F0C-470F-BF8A-0A07B2600EE8}" type="presParOf" srcId="{72642D30-5717-4A16-AEB7-4FEDF3FE3D89}" destId="{32187607-7A7E-483D-8F4D-998121183A73}" srcOrd="7" destOrd="0" presId="urn:microsoft.com/office/officeart/2005/8/layout/hierarchy3"/>
    <dgm:cxn modelId="{A3B4EA2E-4B39-4506-86BB-8DBACFED40ED}" type="presParOf" srcId="{258CD2EA-97FD-47C6-9ED3-1D072BEE4FB0}" destId="{4F0E0CB0-901C-4008-8CB1-BD5B25CFB975}" srcOrd="2" destOrd="0" presId="urn:microsoft.com/office/officeart/2005/8/layout/hierarchy3"/>
    <dgm:cxn modelId="{C805A74C-A183-4E62-8CCB-6CCAA086BCDD}" type="presParOf" srcId="{4F0E0CB0-901C-4008-8CB1-BD5B25CFB975}" destId="{7296EFF6-DB0C-43A5-97FD-4788BEFA4702}" srcOrd="0" destOrd="0" presId="urn:microsoft.com/office/officeart/2005/8/layout/hierarchy3"/>
    <dgm:cxn modelId="{9891ED92-66DF-404F-8723-E7D0433F9C4B}" type="presParOf" srcId="{7296EFF6-DB0C-43A5-97FD-4788BEFA4702}" destId="{FAF8634C-1650-49C7-80F4-B735F143462B}" srcOrd="0" destOrd="0" presId="urn:microsoft.com/office/officeart/2005/8/layout/hierarchy3"/>
    <dgm:cxn modelId="{F7AA3C45-1571-47A6-81DA-EE87D7E0A639}" type="presParOf" srcId="{7296EFF6-DB0C-43A5-97FD-4788BEFA4702}" destId="{0A448BB1-86E5-4C0E-A33E-603AF1776F3F}" srcOrd="1" destOrd="0" presId="urn:microsoft.com/office/officeart/2005/8/layout/hierarchy3"/>
    <dgm:cxn modelId="{58FE1092-AE7E-4D69-8BF2-D3D96F05B987}" type="presParOf" srcId="{4F0E0CB0-901C-4008-8CB1-BD5B25CFB975}" destId="{C28DFAE0-C88B-428D-B72C-78B6F0250843}" srcOrd="1" destOrd="0" presId="urn:microsoft.com/office/officeart/2005/8/layout/hierarchy3"/>
    <dgm:cxn modelId="{CC8BFC38-8888-4447-B847-A7A10F9D1006}" type="presParOf" srcId="{C28DFAE0-C88B-428D-B72C-78B6F0250843}" destId="{90D93E3F-47C1-48D5-A968-547CA3B55545}" srcOrd="0" destOrd="0" presId="urn:microsoft.com/office/officeart/2005/8/layout/hierarchy3"/>
    <dgm:cxn modelId="{7573C3A3-85BB-494C-9143-717268BA4F86}" type="presParOf" srcId="{C28DFAE0-C88B-428D-B72C-78B6F0250843}" destId="{C35003AA-E77D-46C1-BB13-E3B0380DED7A}" srcOrd="1" destOrd="0" presId="urn:microsoft.com/office/officeart/2005/8/layout/hierarchy3"/>
    <dgm:cxn modelId="{59F4F876-C260-4DA6-8D42-32E07B3D1145}" type="presParOf" srcId="{C28DFAE0-C88B-428D-B72C-78B6F0250843}" destId="{E1D62DE9-E326-4E5D-AFB7-14CEBF203E23}" srcOrd="2" destOrd="0" presId="urn:microsoft.com/office/officeart/2005/8/layout/hierarchy3"/>
    <dgm:cxn modelId="{77BA0CF4-AA35-4547-B660-CE0589B3CEE4}" type="presParOf" srcId="{C28DFAE0-C88B-428D-B72C-78B6F0250843}" destId="{A2852B54-798B-479D-8FAE-7586EC1994C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B6D035-3E0C-4005-BF42-D91FCA0CE68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1FF41B7B-4C20-48F8-9DD5-B3E4AC4A9910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6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nFuse originele site</a:t>
          </a:r>
        </a:p>
      </dgm:t>
    </dgm:pt>
    <dgm:pt modelId="{62E22E43-8ED2-47AC-B9DD-64285DEB0958}" type="parTrans" cxnId="{715BCF14-230D-43C3-BAB8-DEEABEA2EE46}">
      <dgm:prSet/>
      <dgm:spPr/>
      <dgm:t>
        <a:bodyPr/>
        <a:lstStyle/>
        <a:p>
          <a:endParaRPr lang="nl-BE"/>
        </a:p>
      </dgm:t>
    </dgm:pt>
    <dgm:pt modelId="{25E27BC5-C08E-45EF-8489-C22622B3DC91}" type="sibTrans" cxnId="{715BCF14-230D-43C3-BAB8-DEEABEA2EE46}">
      <dgm:prSet/>
      <dgm:spPr/>
      <dgm:t>
        <a:bodyPr/>
        <a:lstStyle/>
        <a:p>
          <a:endParaRPr lang="nl-BE"/>
        </a:p>
      </dgm:t>
    </dgm:pt>
    <dgm:pt modelId="{AC0EF70A-C16A-4EAF-9EBB-8A6649660E7A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6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Site 1 (kopie)</a:t>
          </a:r>
        </a:p>
      </dgm:t>
    </dgm:pt>
    <dgm:pt modelId="{AD284CD9-8689-4838-BD32-D2A1DAC6BED2}" type="parTrans" cxnId="{7F4C132B-1AB5-46E6-BBAE-C6FE6FB7D877}">
      <dgm:prSet/>
      <dgm:spPr/>
      <dgm:t>
        <a:bodyPr/>
        <a:lstStyle/>
        <a:p>
          <a:endParaRPr lang="nl-BE"/>
        </a:p>
      </dgm:t>
    </dgm:pt>
    <dgm:pt modelId="{21067958-F98A-4DAD-8097-71AD5FFD6E89}" type="sibTrans" cxnId="{7F4C132B-1AB5-46E6-BBAE-C6FE6FB7D877}">
      <dgm:prSet/>
      <dgm:spPr/>
      <dgm:t>
        <a:bodyPr/>
        <a:lstStyle/>
        <a:p>
          <a:endParaRPr lang="nl-BE" dirty="0"/>
        </a:p>
      </dgm:t>
    </dgm:pt>
    <dgm:pt modelId="{22ADFCB6-D6A1-4C83-9521-89BF7E22B5F6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6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Site 2 (kopie)</a:t>
          </a:r>
        </a:p>
      </dgm:t>
    </dgm:pt>
    <dgm:pt modelId="{55E222D5-B121-4D14-A7F1-D8E1F18547C1}" type="parTrans" cxnId="{249A2142-BB71-4C99-8A33-518FFCC6292B}">
      <dgm:prSet/>
      <dgm:spPr/>
      <dgm:t>
        <a:bodyPr/>
        <a:lstStyle/>
        <a:p>
          <a:endParaRPr lang="nl-BE"/>
        </a:p>
      </dgm:t>
    </dgm:pt>
    <dgm:pt modelId="{F8787015-E43D-43FD-96D5-F187C08DE8BC}" type="sibTrans" cxnId="{249A2142-BB71-4C99-8A33-518FFCC6292B}">
      <dgm:prSet/>
      <dgm:spPr/>
      <dgm:t>
        <a:bodyPr/>
        <a:lstStyle/>
        <a:p>
          <a:endParaRPr lang="nl-BE"/>
        </a:p>
      </dgm:t>
    </dgm:pt>
    <dgm:pt modelId="{89AC95AF-6DB1-4569-8D33-2BBAD7790DF7}" type="pres">
      <dgm:prSet presAssocID="{6CB6D035-3E0C-4005-BF42-D91FCA0CE68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C857EBA-F26B-4800-8002-90B6C948232D}" type="pres">
      <dgm:prSet presAssocID="{1FF41B7B-4C20-48F8-9DD5-B3E4AC4A9910}" presName="hierRoot1" presStyleCnt="0">
        <dgm:presLayoutVars>
          <dgm:hierBranch val="init"/>
        </dgm:presLayoutVars>
      </dgm:prSet>
      <dgm:spPr/>
    </dgm:pt>
    <dgm:pt modelId="{581F3F7C-E766-4551-8EE0-99D33C001FBB}" type="pres">
      <dgm:prSet presAssocID="{1FF41B7B-4C20-48F8-9DD5-B3E4AC4A9910}" presName="rootComposite1" presStyleCnt="0"/>
      <dgm:spPr/>
    </dgm:pt>
    <dgm:pt modelId="{8916828B-B0CC-49EA-9035-38D805B45761}" type="pres">
      <dgm:prSet presAssocID="{1FF41B7B-4C20-48F8-9DD5-B3E4AC4A9910}" presName="rootText1" presStyleLbl="node0" presStyleIdx="0" presStyleCnt="1">
        <dgm:presLayoutVars>
          <dgm:chPref val="3"/>
        </dgm:presLayoutVars>
      </dgm:prSet>
      <dgm:spPr/>
    </dgm:pt>
    <dgm:pt modelId="{6B408077-8B2A-4770-8111-379E78A3E82D}" type="pres">
      <dgm:prSet presAssocID="{1FF41B7B-4C20-48F8-9DD5-B3E4AC4A9910}" presName="rootConnector1" presStyleLbl="node1" presStyleIdx="0" presStyleCnt="0"/>
      <dgm:spPr/>
    </dgm:pt>
    <dgm:pt modelId="{2805E666-DB17-48C8-816A-E3085973F3A0}" type="pres">
      <dgm:prSet presAssocID="{1FF41B7B-4C20-48F8-9DD5-B3E4AC4A9910}" presName="hierChild2" presStyleCnt="0"/>
      <dgm:spPr/>
    </dgm:pt>
    <dgm:pt modelId="{1928BFB2-33AB-4046-8629-C5B06F5A6BE3}" type="pres">
      <dgm:prSet presAssocID="{AD284CD9-8689-4838-BD32-D2A1DAC6BED2}" presName="Name37" presStyleLbl="parChTrans1D2" presStyleIdx="0" presStyleCnt="2"/>
      <dgm:spPr/>
    </dgm:pt>
    <dgm:pt modelId="{B0DCB48F-C3A5-4564-ACAE-43C008C8B926}" type="pres">
      <dgm:prSet presAssocID="{AC0EF70A-C16A-4EAF-9EBB-8A6649660E7A}" presName="hierRoot2" presStyleCnt="0">
        <dgm:presLayoutVars>
          <dgm:hierBranch val="init"/>
        </dgm:presLayoutVars>
      </dgm:prSet>
      <dgm:spPr/>
    </dgm:pt>
    <dgm:pt modelId="{78F78D0A-F524-4C94-9A2F-DD61E4AD6514}" type="pres">
      <dgm:prSet presAssocID="{AC0EF70A-C16A-4EAF-9EBB-8A6649660E7A}" presName="rootComposite" presStyleCnt="0"/>
      <dgm:spPr/>
    </dgm:pt>
    <dgm:pt modelId="{010E0142-0564-42B1-A777-6151C237E19B}" type="pres">
      <dgm:prSet presAssocID="{AC0EF70A-C16A-4EAF-9EBB-8A6649660E7A}" presName="rootText" presStyleLbl="node2" presStyleIdx="0" presStyleCnt="2">
        <dgm:presLayoutVars>
          <dgm:chPref val="3"/>
        </dgm:presLayoutVars>
      </dgm:prSet>
      <dgm:spPr/>
    </dgm:pt>
    <dgm:pt modelId="{907553D2-6F29-4191-8ED8-87F8FD236F3F}" type="pres">
      <dgm:prSet presAssocID="{AC0EF70A-C16A-4EAF-9EBB-8A6649660E7A}" presName="rootConnector" presStyleLbl="node2" presStyleIdx="0" presStyleCnt="2"/>
      <dgm:spPr/>
    </dgm:pt>
    <dgm:pt modelId="{4D362FA8-6390-4FC5-B6F1-A7BDD7E98C85}" type="pres">
      <dgm:prSet presAssocID="{AC0EF70A-C16A-4EAF-9EBB-8A6649660E7A}" presName="hierChild4" presStyleCnt="0"/>
      <dgm:spPr/>
    </dgm:pt>
    <dgm:pt modelId="{7AD45A29-9779-4E40-9733-60E63775A5CB}" type="pres">
      <dgm:prSet presAssocID="{AC0EF70A-C16A-4EAF-9EBB-8A6649660E7A}" presName="hierChild5" presStyleCnt="0"/>
      <dgm:spPr/>
    </dgm:pt>
    <dgm:pt modelId="{E4253040-EA1C-410E-8899-73846995CD12}" type="pres">
      <dgm:prSet presAssocID="{55E222D5-B121-4D14-A7F1-D8E1F18547C1}" presName="Name37" presStyleLbl="parChTrans1D2" presStyleIdx="1" presStyleCnt="2"/>
      <dgm:spPr/>
    </dgm:pt>
    <dgm:pt modelId="{02541E39-AB1B-47B5-97F0-C8ED080E2115}" type="pres">
      <dgm:prSet presAssocID="{22ADFCB6-D6A1-4C83-9521-89BF7E22B5F6}" presName="hierRoot2" presStyleCnt="0">
        <dgm:presLayoutVars>
          <dgm:hierBranch val="init"/>
        </dgm:presLayoutVars>
      </dgm:prSet>
      <dgm:spPr/>
    </dgm:pt>
    <dgm:pt modelId="{9A02A400-7F37-4538-9451-AFCE6D352849}" type="pres">
      <dgm:prSet presAssocID="{22ADFCB6-D6A1-4C83-9521-89BF7E22B5F6}" presName="rootComposite" presStyleCnt="0"/>
      <dgm:spPr/>
    </dgm:pt>
    <dgm:pt modelId="{9F5A9B9E-436D-4BBF-96F7-24D27D76D59F}" type="pres">
      <dgm:prSet presAssocID="{22ADFCB6-D6A1-4C83-9521-89BF7E22B5F6}" presName="rootText" presStyleLbl="node2" presStyleIdx="1" presStyleCnt="2">
        <dgm:presLayoutVars>
          <dgm:chPref val="3"/>
        </dgm:presLayoutVars>
      </dgm:prSet>
      <dgm:spPr/>
    </dgm:pt>
    <dgm:pt modelId="{9699FE7A-EE01-4020-AEDE-7259DFA57D45}" type="pres">
      <dgm:prSet presAssocID="{22ADFCB6-D6A1-4C83-9521-89BF7E22B5F6}" presName="rootConnector" presStyleLbl="node2" presStyleIdx="1" presStyleCnt="2"/>
      <dgm:spPr/>
    </dgm:pt>
    <dgm:pt modelId="{65B5FAF7-A47D-4937-AD98-45BD9507B790}" type="pres">
      <dgm:prSet presAssocID="{22ADFCB6-D6A1-4C83-9521-89BF7E22B5F6}" presName="hierChild4" presStyleCnt="0"/>
      <dgm:spPr/>
    </dgm:pt>
    <dgm:pt modelId="{5AB0BA45-3AA2-42B6-906E-1E23B386E61B}" type="pres">
      <dgm:prSet presAssocID="{22ADFCB6-D6A1-4C83-9521-89BF7E22B5F6}" presName="hierChild5" presStyleCnt="0"/>
      <dgm:spPr/>
    </dgm:pt>
    <dgm:pt modelId="{8F755497-18CF-4CD9-8511-C0DC4864CCA4}" type="pres">
      <dgm:prSet presAssocID="{1FF41B7B-4C20-48F8-9DD5-B3E4AC4A9910}" presName="hierChild3" presStyleCnt="0"/>
      <dgm:spPr/>
    </dgm:pt>
  </dgm:ptLst>
  <dgm:cxnLst>
    <dgm:cxn modelId="{715BCF14-230D-43C3-BAB8-DEEABEA2EE46}" srcId="{6CB6D035-3E0C-4005-BF42-D91FCA0CE68A}" destId="{1FF41B7B-4C20-48F8-9DD5-B3E4AC4A9910}" srcOrd="0" destOrd="0" parTransId="{62E22E43-8ED2-47AC-B9DD-64285DEB0958}" sibTransId="{25E27BC5-C08E-45EF-8489-C22622B3DC91}"/>
    <dgm:cxn modelId="{B5934321-8ED6-4AB0-9CA5-7C53D45DA57D}" type="presOf" srcId="{22ADFCB6-D6A1-4C83-9521-89BF7E22B5F6}" destId="{9699FE7A-EE01-4020-AEDE-7259DFA57D45}" srcOrd="1" destOrd="0" presId="urn:microsoft.com/office/officeart/2005/8/layout/orgChart1"/>
    <dgm:cxn modelId="{7F4C132B-1AB5-46E6-BBAE-C6FE6FB7D877}" srcId="{1FF41B7B-4C20-48F8-9DD5-B3E4AC4A9910}" destId="{AC0EF70A-C16A-4EAF-9EBB-8A6649660E7A}" srcOrd="0" destOrd="0" parTransId="{AD284CD9-8689-4838-BD32-D2A1DAC6BED2}" sibTransId="{21067958-F98A-4DAD-8097-71AD5FFD6E89}"/>
    <dgm:cxn modelId="{3D702632-976D-4AA5-B1CC-9E8DD47C4D36}" type="presOf" srcId="{AC0EF70A-C16A-4EAF-9EBB-8A6649660E7A}" destId="{010E0142-0564-42B1-A777-6151C237E19B}" srcOrd="0" destOrd="0" presId="urn:microsoft.com/office/officeart/2005/8/layout/orgChart1"/>
    <dgm:cxn modelId="{9C8CA33A-0613-4070-838B-FB9789D1AAE0}" type="presOf" srcId="{6CB6D035-3E0C-4005-BF42-D91FCA0CE68A}" destId="{89AC95AF-6DB1-4569-8D33-2BBAD7790DF7}" srcOrd="0" destOrd="0" presId="urn:microsoft.com/office/officeart/2005/8/layout/orgChart1"/>
    <dgm:cxn modelId="{249A2142-BB71-4C99-8A33-518FFCC6292B}" srcId="{1FF41B7B-4C20-48F8-9DD5-B3E4AC4A9910}" destId="{22ADFCB6-D6A1-4C83-9521-89BF7E22B5F6}" srcOrd="1" destOrd="0" parTransId="{55E222D5-B121-4D14-A7F1-D8E1F18547C1}" sibTransId="{F8787015-E43D-43FD-96D5-F187C08DE8BC}"/>
    <dgm:cxn modelId="{9170AB4A-4F44-455C-AD7B-3A98D3A77D46}" type="presOf" srcId="{1FF41B7B-4C20-48F8-9DD5-B3E4AC4A9910}" destId="{8916828B-B0CC-49EA-9035-38D805B45761}" srcOrd="0" destOrd="0" presId="urn:microsoft.com/office/officeart/2005/8/layout/orgChart1"/>
    <dgm:cxn modelId="{C3E7C07C-978A-4114-AC93-B53EF1F24C7B}" type="presOf" srcId="{AC0EF70A-C16A-4EAF-9EBB-8A6649660E7A}" destId="{907553D2-6F29-4191-8ED8-87F8FD236F3F}" srcOrd="1" destOrd="0" presId="urn:microsoft.com/office/officeart/2005/8/layout/orgChart1"/>
    <dgm:cxn modelId="{C3FE2D89-470A-45B0-9DE9-D3B240A03272}" type="presOf" srcId="{55E222D5-B121-4D14-A7F1-D8E1F18547C1}" destId="{E4253040-EA1C-410E-8899-73846995CD12}" srcOrd="0" destOrd="0" presId="urn:microsoft.com/office/officeart/2005/8/layout/orgChart1"/>
    <dgm:cxn modelId="{9A4D6494-63D1-4A97-BB1C-BFF90569680B}" type="presOf" srcId="{1FF41B7B-4C20-48F8-9DD5-B3E4AC4A9910}" destId="{6B408077-8B2A-4770-8111-379E78A3E82D}" srcOrd="1" destOrd="0" presId="urn:microsoft.com/office/officeart/2005/8/layout/orgChart1"/>
    <dgm:cxn modelId="{2D0F0F9A-C1DA-4C95-8BB9-A920FF88352B}" type="presOf" srcId="{AD284CD9-8689-4838-BD32-D2A1DAC6BED2}" destId="{1928BFB2-33AB-4046-8629-C5B06F5A6BE3}" srcOrd="0" destOrd="0" presId="urn:microsoft.com/office/officeart/2005/8/layout/orgChart1"/>
    <dgm:cxn modelId="{2DA25DF7-54C8-4B90-B599-AE20444A6164}" type="presOf" srcId="{22ADFCB6-D6A1-4C83-9521-89BF7E22B5F6}" destId="{9F5A9B9E-436D-4BBF-96F7-24D27D76D59F}" srcOrd="0" destOrd="0" presId="urn:microsoft.com/office/officeart/2005/8/layout/orgChart1"/>
    <dgm:cxn modelId="{86BC8E9B-AD99-4F16-A03A-E09D2004020E}" type="presParOf" srcId="{89AC95AF-6DB1-4569-8D33-2BBAD7790DF7}" destId="{EC857EBA-F26B-4800-8002-90B6C948232D}" srcOrd="0" destOrd="0" presId="urn:microsoft.com/office/officeart/2005/8/layout/orgChart1"/>
    <dgm:cxn modelId="{3C58C14A-26CB-4098-945B-9C051164F26F}" type="presParOf" srcId="{EC857EBA-F26B-4800-8002-90B6C948232D}" destId="{581F3F7C-E766-4551-8EE0-99D33C001FBB}" srcOrd="0" destOrd="0" presId="urn:microsoft.com/office/officeart/2005/8/layout/orgChart1"/>
    <dgm:cxn modelId="{DD03CFE6-27F8-48D9-8129-BCAE8EA55F9E}" type="presParOf" srcId="{581F3F7C-E766-4551-8EE0-99D33C001FBB}" destId="{8916828B-B0CC-49EA-9035-38D805B45761}" srcOrd="0" destOrd="0" presId="urn:microsoft.com/office/officeart/2005/8/layout/orgChart1"/>
    <dgm:cxn modelId="{ADF32917-E89A-41FA-9F36-9CE2D5EA79B9}" type="presParOf" srcId="{581F3F7C-E766-4551-8EE0-99D33C001FBB}" destId="{6B408077-8B2A-4770-8111-379E78A3E82D}" srcOrd="1" destOrd="0" presId="urn:microsoft.com/office/officeart/2005/8/layout/orgChart1"/>
    <dgm:cxn modelId="{1D27E817-3265-4A43-A247-1FD91DB7DE1E}" type="presParOf" srcId="{EC857EBA-F26B-4800-8002-90B6C948232D}" destId="{2805E666-DB17-48C8-816A-E3085973F3A0}" srcOrd="1" destOrd="0" presId="urn:microsoft.com/office/officeart/2005/8/layout/orgChart1"/>
    <dgm:cxn modelId="{410C3EAF-0C8E-4425-AE0F-EDAD56DEC48B}" type="presParOf" srcId="{2805E666-DB17-48C8-816A-E3085973F3A0}" destId="{1928BFB2-33AB-4046-8629-C5B06F5A6BE3}" srcOrd="0" destOrd="0" presId="urn:microsoft.com/office/officeart/2005/8/layout/orgChart1"/>
    <dgm:cxn modelId="{2937F6A7-AE54-486C-A063-D52CD7D9AD26}" type="presParOf" srcId="{2805E666-DB17-48C8-816A-E3085973F3A0}" destId="{B0DCB48F-C3A5-4564-ACAE-43C008C8B926}" srcOrd="1" destOrd="0" presId="urn:microsoft.com/office/officeart/2005/8/layout/orgChart1"/>
    <dgm:cxn modelId="{B92735DD-CADD-4C60-A0F1-BF8F4614E72D}" type="presParOf" srcId="{B0DCB48F-C3A5-4564-ACAE-43C008C8B926}" destId="{78F78D0A-F524-4C94-9A2F-DD61E4AD6514}" srcOrd="0" destOrd="0" presId="urn:microsoft.com/office/officeart/2005/8/layout/orgChart1"/>
    <dgm:cxn modelId="{9D9AFC51-92B4-4E78-8A49-3D3179B8E8BB}" type="presParOf" srcId="{78F78D0A-F524-4C94-9A2F-DD61E4AD6514}" destId="{010E0142-0564-42B1-A777-6151C237E19B}" srcOrd="0" destOrd="0" presId="urn:microsoft.com/office/officeart/2005/8/layout/orgChart1"/>
    <dgm:cxn modelId="{1AF8B00D-8BC2-4E17-A75F-24DFE4C5CE33}" type="presParOf" srcId="{78F78D0A-F524-4C94-9A2F-DD61E4AD6514}" destId="{907553D2-6F29-4191-8ED8-87F8FD236F3F}" srcOrd="1" destOrd="0" presId="urn:microsoft.com/office/officeart/2005/8/layout/orgChart1"/>
    <dgm:cxn modelId="{5B21FC41-874C-466A-9A27-CC2BC215C034}" type="presParOf" srcId="{B0DCB48F-C3A5-4564-ACAE-43C008C8B926}" destId="{4D362FA8-6390-4FC5-B6F1-A7BDD7E98C85}" srcOrd="1" destOrd="0" presId="urn:microsoft.com/office/officeart/2005/8/layout/orgChart1"/>
    <dgm:cxn modelId="{AE8A97A5-7FFE-4B67-83B0-087EFD08AEDA}" type="presParOf" srcId="{B0DCB48F-C3A5-4564-ACAE-43C008C8B926}" destId="{7AD45A29-9779-4E40-9733-60E63775A5CB}" srcOrd="2" destOrd="0" presId="urn:microsoft.com/office/officeart/2005/8/layout/orgChart1"/>
    <dgm:cxn modelId="{BAB66D3E-10DA-4427-ABB0-00AEDBB1FEDE}" type="presParOf" srcId="{2805E666-DB17-48C8-816A-E3085973F3A0}" destId="{E4253040-EA1C-410E-8899-73846995CD12}" srcOrd="2" destOrd="0" presId="urn:microsoft.com/office/officeart/2005/8/layout/orgChart1"/>
    <dgm:cxn modelId="{8B117055-140B-4828-AE9A-4C4E70E2F1D2}" type="presParOf" srcId="{2805E666-DB17-48C8-816A-E3085973F3A0}" destId="{02541E39-AB1B-47B5-97F0-C8ED080E2115}" srcOrd="3" destOrd="0" presId="urn:microsoft.com/office/officeart/2005/8/layout/orgChart1"/>
    <dgm:cxn modelId="{B09DCF39-EBE1-450B-8D8A-92A58440D610}" type="presParOf" srcId="{02541E39-AB1B-47B5-97F0-C8ED080E2115}" destId="{9A02A400-7F37-4538-9451-AFCE6D352849}" srcOrd="0" destOrd="0" presId="urn:microsoft.com/office/officeart/2005/8/layout/orgChart1"/>
    <dgm:cxn modelId="{D4EA0BBF-E30C-4DAF-A6B9-CF1548D95918}" type="presParOf" srcId="{9A02A400-7F37-4538-9451-AFCE6D352849}" destId="{9F5A9B9E-436D-4BBF-96F7-24D27D76D59F}" srcOrd="0" destOrd="0" presId="urn:microsoft.com/office/officeart/2005/8/layout/orgChart1"/>
    <dgm:cxn modelId="{3CF087D7-AEA7-485B-BFCC-D36C7A32F4E4}" type="presParOf" srcId="{9A02A400-7F37-4538-9451-AFCE6D352849}" destId="{9699FE7A-EE01-4020-AEDE-7259DFA57D45}" srcOrd="1" destOrd="0" presId="urn:microsoft.com/office/officeart/2005/8/layout/orgChart1"/>
    <dgm:cxn modelId="{60C3A6C4-47BC-4007-A1FF-038589DDF3A8}" type="presParOf" srcId="{02541E39-AB1B-47B5-97F0-C8ED080E2115}" destId="{65B5FAF7-A47D-4937-AD98-45BD9507B790}" srcOrd="1" destOrd="0" presId="urn:microsoft.com/office/officeart/2005/8/layout/orgChart1"/>
    <dgm:cxn modelId="{73E1270E-6DB7-4ECB-8C3C-B62803E6D9EF}" type="presParOf" srcId="{02541E39-AB1B-47B5-97F0-C8ED080E2115}" destId="{5AB0BA45-3AA2-42B6-906E-1E23B386E61B}" srcOrd="2" destOrd="0" presId="urn:microsoft.com/office/officeart/2005/8/layout/orgChart1"/>
    <dgm:cxn modelId="{26337B12-781D-48DA-A6F6-9C1D0F051276}" type="presParOf" srcId="{EC857EBA-F26B-4800-8002-90B6C948232D}" destId="{8F755497-18CF-4CD9-8511-C0DC4864CCA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C93193-26EB-49E4-8EBA-129F40D898A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D3D65BF9-43B8-48D4-AFD9-27421B3B854D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6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Onderzoek site 1</a:t>
          </a:r>
        </a:p>
      </dgm:t>
    </dgm:pt>
    <dgm:pt modelId="{1EE9CA5D-3892-446B-B920-5DA0F981D652}" type="parTrans" cxnId="{AB833BD6-1353-4595-857A-ECD018857F9E}">
      <dgm:prSet/>
      <dgm:spPr/>
      <dgm:t>
        <a:bodyPr/>
        <a:lstStyle/>
        <a:p>
          <a:endParaRPr lang="nl-BE"/>
        </a:p>
      </dgm:t>
    </dgm:pt>
    <dgm:pt modelId="{94DDE119-F239-495D-935F-0B4E12ECD966}" type="sibTrans" cxnId="{AB833BD6-1353-4595-857A-ECD018857F9E}">
      <dgm:prSet/>
      <dgm:spPr/>
      <dgm:t>
        <a:bodyPr/>
        <a:lstStyle/>
        <a:p>
          <a:endParaRPr lang="nl-BE"/>
        </a:p>
      </dgm:t>
    </dgm:pt>
    <dgm:pt modelId="{DF9E4B8B-C481-4D5B-ADB3-6C7641D593B6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6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Fase 01</a:t>
          </a:r>
        </a:p>
      </dgm:t>
    </dgm:pt>
    <dgm:pt modelId="{1C327AF6-D364-4FF5-ACC1-A0CF5BEDCBA2}" type="parTrans" cxnId="{94A2FC66-8351-4989-9809-2EA847962859}">
      <dgm:prSet/>
      <dgm:spPr/>
      <dgm:t>
        <a:bodyPr/>
        <a:lstStyle/>
        <a:p>
          <a:endParaRPr lang="nl-BE"/>
        </a:p>
      </dgm:t>
    </dgm:pt>
    <dgm:pt modelId="{A6FF3DEB-8AAB-41AF-B029-A04D1A22B4E6}" type="sibTrans" cxnId="{94A2FC66-8351-4989-9809-2EA847962859}">
      <dgm:prSet/>
      <dgm:spPr/>
      <dgm:t>
        <a:bodyPr/>
        <a:lstStyle/>
        <a:p>
          <a:endParaRPr lang="nl-BE"/>
        </a:p>
      </dgm:t>
    </dgm:pt>
    <dgm:pt modelId="{2CCAB7A5-EBBC-4416-9DBF-CE831835BBF5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4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Analyse en fingerprinting</a:t>
          </a:r>
        </a:p>
      </dgm:t>
    </dgm:pt>
    <dgm:pt modelId="{BD4500B5-50B7-4844-B46F-5DAD89944CC4}" type="parTrans" cxnId="{FD5987ED-C502-42A6-A7A8-103F17A9518C}">
      <dgm:prSet/>
      <dgm:spPr/>
      <dgm:t>
        <a:bodyPr/>
        <a:lstStyle/>
        <a:p>
          <a:endParaRPr lang="nl-BE"/>
        </a:p>
      </dgm:t>
    </dgm:pt>
    <dgm:pt modelId="{E856A4E0-C16A-458E-811B-E91B8044B187}" type="sibTrans" cxnId="{FD5987ED-C502-42A6-A7A8-103F17A9518C}">
      <dgm:prSet/>
      <dgm:spPr/>
      <dgm:t>
        <a:bodyPr/>
        <a:lstStyle/>
        <a:p>
          <a:endParaRPr lang="nl-BE"/>
        </a:p>
      </dgm:t>
    </dgm:pt>
    <dgm:pt modelId="{891F06CB-3F88-44D7-AA50-06574F9BB170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6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Fase 02</a:t>
          </a:r>
        </a:p>
      </dgm:t>
    </dgm:pt>
    <dgm:pt modelId="{E08CF973-5FDA-4C36-AF53-6D7860D9EA4C}" type="parTrans" cxnId="{8CCB4239-6E19-4604-95EC-A49B0EF00728}">
      <dgm:prSet/>
      <dgm:spPr/>
      <dgm:t>
        <a:bodyPr/>
        <a:lstStyle/>
        <a:p>
          <a:endParaRPr lang="nl-BE"/>
        </a:p>
      </dgm:t>
    </dgm:pt>
    <dgm:pt modelId="{559098EC-9B84-44FB-B22F-FA868301DE64}" type="sibTrans" cxnId="{8CCB4239-6E19-4604-95EC-A49B0EF00728}">
      <dgm:prSet/>
      <dgm:spPr/>
      <dgm:t>
        <a:bodyPr/>
        <a:lstStyle/>
        <a:p>
          <a:endParaRPr lang="nl-BE"/>
        </a:p>
      </dgm:t>
    </dgm:pt>
    <dgm:pt modelId="{996B3129-E5A6-4F0A-80DC-C100ACE7BD5F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4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Kwetsbaarheden opsommen &amp; onderzoeken</a:t>
          </a:r>
        </a:p>
      </dgm:t>
    </dgm:pt>
    <dgm:pt modelId="{D1202F3E-4D4F-44E9-908C-C108A4530FC9}" type="parTrans" cxnId="{612D94F7-F6E1-41F9-A6A6-C60FA762D50F}">
      <dgm:prSet/>
      <dgm:spPr/>
      <dgm:t>
        <a:bodyPr/>
        <a:lstStyle/>
        <a:p>
          <a:endParaRPr lang="nl-BE"/>
        </a:p>
      </dgm:t>
    </dgm:pt>
    <dgm:pt modelId="{592DB985-9605-4EF5-A5DC-61E1EC275B7B}" type="sibTrans" cxnId="{612D94F7-F6E1-41F9-A6A6-C60FA762D50F}">
      <dgm:prSet/>
      <dgm:spPr/>
      <dgm:t>
        <a:bodyPr/>
        <a:lstStyle/>
        <a:p>
          <a:endParaRPr lang="nl-BE"/>
        </a:p>
      </dgm:t>
    </dgm:pt>
    <dgm:pt modelId="{5416D019-6F8C-4909-9302-66FA726E26F2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6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Fase 03</a:t>
          </a:r>
        </a:p>
      </dgm:t>
    </dgm:pt>
    <dgm:pt modelId="{72FA2918-B945-48E1-B77D-748391B2E6B2}" type="parTrans" cxnId="{71A61F64-D713-4489-935B-0CF526F8A6B5}">
      <dgm:prSet/>
      <dgm:spPr/>
      <dgm:t>
        <a:bodyPr/>
        <a:lstStyle/>
        <a:p>
          <a:endParaRPr lang="nl-BE"/>
        </a:p>
      </dgm:t>
    </dgm:pt>
    <dgm:pt modelId="{6F804F29-9E51-42D3-8929-86077B394CE3}" type="sibTrans" cxnId="{71A61F64-D713-4489-935B-0CF526F8A6B5}">
      <dgm:prSet/>
      <dgm:spPr/>
      <dgm:t>
        <a:bodyPr/>
        <a:lstStyle/>
        <a:p>
          <a:endParaRPr lang="nl-BE"/>
        </a:p>
      </dgm:t>
    </dgm:pt>
    <dgm:pt modelId="{8DA1C8D3-E588-4DEE-8E11-3784BCEF4BB6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4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Mitigatieplan opstellen</a:t>
          </a:r>
        </a:p>
      </dgm:t>
    </dgm:pt>
    <dgm:pt modelId="{D7EBCF08-EC0F-43C5-B394-50630E58895D}" type="parTrans" cxnId="{7C2B0463-26F1-4A49-9021-53E7339BCCF1}">
      <dgm:prSet/>
      <dgm:spPr/>
      <dgm:t>
        <a:bodyPr/>
        <a:lstStyle/>
        <a:p>
          <a:endParaRPr lang="nl-BE"/>
        </a:p>
      </dgm:t>
    </dgm:pt>
    <dgm:pt modelId="{53FF1BFB-1732-4F4E-B8DD-AFC24F126B41}" type="sibTrans" cxnId="{7C2B0463-26F1-4A49-9021-53E7339BCCF1}">
      <dgm:prSet/>
      <dgm:spPr/>
      <dgm:t>
        <a:bodyPr/>
        <a:lstStyle/>
        <a:p>
          <a:endParaRPr lang="nl-BE"/>
        </a:p>
      </dgm:t>
    </dgm:pt>
    <dgm:pt modelId="{27B443B2-68C2-46BD-B0E3-E8CA5D235646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60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Fase 04</a:t>
          </a:r>
        </a:p>
      </dgm:t>
    </dgm:pt>
    <dgm:pt modelId="{9C3F00A5-3806-44C3-B91E-D3D3461339D2}" type="parTrans" cxnId="{F40B8FEA-34E5-424B-B51C-E7724CDDDC29}">
      <dgm:prSet/>
      <dgm:spPr/>
      <dgm:t>
        <a:bodyPr/>
        <a:lstStyle/>
        <a:p>
          <a:endParaRPr lang="nl-BE"/>
        </a:p>
      </dgm:t>
    </dgm:pt>
    <dgm:pt modelId="{84A2B4E9-7AB1-43AB-B378-DD44595B73B2}" type="sibTrans" cxnId="{F40B8FEA-34E5-424B-B51C-E7724CDDDC29}">
      <dgm:prSet/>
      <dgm:spPr/>
      <dgm:t>
        <a:bodyPr/>
        <a:lstStyle/>
        <a:p>
          <a:endParaRPr lang="nl-BE"/>
        </a:p>
      </dgm:t>
    </dgm:pt>
    <dgm:pt modelId="{6E04E417-4BBA-4A4A-A716-9C210245BAEC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40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Mitigatieplan uitvoeren</a:t>
          </a:r>
        </a:p>
      </dgm:t>
    </dgm:pt>
    <dgm:pt modelId="{AFA9894F-CF9A-49F9-BF46-A2FCDA749B4A}" type="parTrans" cxnId="{CEF33ED4-FAC4-4730-BD1E-AE89BA821C65}">
      <dgm:prSet/>
      <dgm:spPr/>
      <dgm:t>
        <a:bodyPr/>
        <a:lstStyle/>
        <a:p>
          <a:endParaRPr lang="nl-BE"/>
        </a:p>
      </dgm:t>
    </dgm:pt>
    <dgm:pt modelId="{3F1C8598-5BF5-414D-801F-26BAE5E57DD3}" type="sibTrans" cxnId="{CEF33ED4-FAC4-4730-BD1E-AE89BA821C65}">
      <dgm:prSet/>
      <dgm:spPr/>
      <dgm:t>
        <a:bodyPr/>
        <a:lstStyle/>
        <a:p>
          <a:endParaRPr lang="nl-BE"/>
        </a:p>
      </dgm:t>
    </dgm:pt>
    <dgm:pt modelId="{62F29FC3-0A68-45CA-8FD8-97A57C3147E6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60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Fase 05</a:t>
          </a:r>
        </a:p>
      </dgm:t>
    </dgm:pt>
    <dgm:pt modelId="{FAFE3684-96B4-4EA3-82A9-20AF328ADE1D}" type="parTrans" cxnId="{310057A9-F936-42AC-A36D-756E1D020AC9}">
      <dgm:prSet/>
      <dgm:spPr/>
      <dgm:t>
        <a:bodyPr/>
        <a:lstStyle/>
        <a:p>
          <a:endParaRPr lang="nl-BE"/>
        </a:p>
      </dgm:t>
    </dgm:pt>
    <dgm:pt modelId="{28A6EB15-F651-49E8-989E-894D516773D3}" type="sibTrans" cxnId="{310057A9-F936-42AC-A36D-756E1D020AC9}">
      <dgm:prSet/>
      <dgm:spPr/>
      <dgm:t>
        <a:bodyPr/>
        <a:lstStyle/>
        <a:p>
          <a:endParaRPr lang="nl-BE"/>
        </a:p>
      </dgm:t>
    </dgm:pt>
    <dgm:pt modelId="{86A33031-2564-4CCD-B426-F899977F8914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40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Analyse aangepaste omgeving</a:t>
          </a:r>
        </a:p>
      </dgm:t>
    </dgm:pt>
    <dgm:pt modelId="{A54DB18C-97A8-48AB-9627-B048FD197233}" type="parTrans" cxnId="{01AD5D53-9414-4CB8-B4A3-342A38639992}">
      <dgm:prSet/>
      <dgm:spPr/>
      <dgm:t>
        <a:bodyPr/>
        <a:lstStyle/>
        <a:p>
          <a:endParaRPr lang="nl-BE"/>
        </a:p>
      </dgm:t>
    </dgm:pt>
    <dgm:pt modelId="{597181A1-EB85-4211-978F-0F3F7B0F9DF1}" type="sibTrans" cxnId="{01AD5D53-9414-4CB8-B4A3-342A38639992}">
      <dgm:prSet/>
      <dgm:spPr/>
      <dgm:t>
        <a:bodyPr/>
        <a:lstStyle/>
        <a:p>
          <a:endParaRPr lang="nl-BE"/>
        </a:p>
      </dgm:t>
    </dgm:pt>
    <dgm:pt modelId="{43D7120C-488F-4C61-B3DE-6C9B757B8725}" type="pres">
      <dgm:prSet presAssocID="{19C93193-26EB-49E4-8EBA-129F40D898A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8DE55C5-43A5-4174-BAD0-959E7E743076}" type="pres">
      <dgm:prSet presAssocID="{D3D65BF9-43B8-48D4-AFD9-27421B3B854D}" presName="hierRoot1" presStyleCnt="0">
        <dgm:presLayoutVars>
          <dgm:hierBranch val="init"/>
        </dgm:presLayoutVars>
      </dgm:prSet>
      <dgm:spPr/>
    </dgm:pt>
    <dgm:pt modelId="{04F24556-3D20-4340-92C6-A61A4336257E}" type="pres">
      <dgm:prSet presAssocID="{D3D65BF9-43B8-48D4-AFD9-27421B3B854D}" presName="rootComposite1" presStyleCnt="0"/>
      <dgm:spPr/>
    </dgm:pt>
    <dgm:pt modelId="{0B96B6B3-FFA3-4039-89AC-66FBB12E1688}" type="pres">
      <dgm:prSet presAssocID="{D3D65BF9-43B8-48D4-AFD9-27421B3B854D}" presName="rootText1" presStyleLbl="node0" presStyleIdx="0" presStyleCnt="1" custScaleX="138583">
        <dgm:presLayoutVars>
          <dgm:chPref val="3"/>
        </dgm:presLayoutVars>
      </dgm:prSet>
      <dgm:spPr/>
    </dgm:pt>
    <dgm:pt modelId="{4F0922A8-5BB4-43F5-BBE2-CFF54B3DB898}" type="pres">
      <dgm:prSet presAssocID="{D3D65BF9-43B8-48D4-AFD9-27421B3B854D}" presName="rootConnector1" presStyleLbl="node1" presStyleIdx="0" presStyleCnt="0"/>
      <dgm:spPr/>
    </dgm:pt>
    <dgm:pt modelId="{0085FEB1-F4CB-42EF-A9B5-288DC9B94774}" type="pres">
      <dgm:prSet presAssocID="{D3D65BF9-43B8-48D4-AFD9-27421B3B854D}" presName="hierChild2" presStyleCnt="0"/>
      <dgm:spPr/>
    </dgm:pt>
    <dgm:pt modelId="{1B420348-B1B4-4159-AEC8-FA9F23FE1ED2}" type="pres">
      <dgm:prSet presAssocID="{1C327AF6-D364-4FF5-ACC1-A0CF5BEDCBA2}" presName="Name37" presStyleLbl="parChTrans1D2" presStyleIdx="0" presStyleCnt="5"/>
      <dgm:spPr/>
    </dgm:pt>
    <dgm:pt modelId="{71F654D0-6A1B-4E3D-AF8E-3D801EA81458}" type="pres">
      <dgm:prSet presAssocID="{DF9E4B8B-C481-4D5B-ADB3-6C7641D593B6}" presName="hierRoot2" presStyleCnt="0">
        <dgm:presLayoutVars>
          <dgm:hierBranch val="init"/>
        </dgm:presLayoutVars>
      </dgm:prSet>
      <dgm:spPr/>
    </dgm:pt>
    <dgm:pt modelId="{66F7201C-848D-45BD-8EC6-B00CB1AC6AC6}" type="pres">
      <dgm:prSet presAssocID="{DF9E4B8B-C481-4D5B-ADB3-6C7641D593B6}" presName="rootComposite" presStyleCnt="0"/>
      <dgm:spPr/>
    </dgm:pt>
    <dgm:pt modelId="{28A55301-F0C2-4090-B0AF-80C05B2638C8}" type="pres">
      <dgm:prSet presAssocID="{DF9E4B8B-C481-4D5B-ADB3-6C7641D593B6}" presName="rootText" presStyleLbl="node2" presStyleIdx="0" presStyleCnt="5">
        <dgm:presLayoutVars>
          <dgm:chPref val="3"/>
        </dgm:presLayoutVars>
      </dgm:prSet>
      <dgm:spPr/>
    </dgm:pt>
    <dgm:pt modelId="{ADF6036D-2A16-4C9F-9E8D-93089383E504}" type="pres">
      <dgm:prSet presAssocID="{DF9E4B8B-C481-4D5B-ADB3-6C7641D593B6}" presName="rootConnector" presStyleLbl="node2" presStyleIdx="0" presStyleCnt="5"/>
      <dgm:spPr/>
    </dgm:pt>
    <dgm:pt modelId="{1388248A-C179-46D3-A48C-B70C758080F8}" type="pres">
      <dgm:prSet presAssocID="{DF9E4B8B-C481-4D5B-ADB3-6C7641D593B6}" presName="hierChild4" presStyleCnt="0"/>
      <dgm:spPr/>
    </dgm:pt>
    <dgm:pt modelId="{8FB38DE2-0C59-465F-A0B3-01D2F6C45317}" type="pres">
      <dgm:prSet presAssocID="{BD4500B5-50B7-4844-B46F-5DAD89944CC4}" presName="Name37" presStyleLbl="parChTrans1D3" presStyleIdx="0" presStyleCnt="5"/>
      <dgm:spPr/>
    </dgm:pt>
    <dgm:pt modelId="{1C77C6EA-073D-4B96-B2C7-9A1F031EA2F8}" type="pres">
      <dgm:prSet presAssocID="{2CCAB7A5-EBBC-4416-9DBF-CE831835BBF5}" presName="hierRoot2" presStyleCnt="0">
        <dgm:presLayoutVars>
          <dgm:hierBranch val="init"/>
        </dgm:presLayoutVars>
      </dgm:prSet>
      <dgm:spPr/>
    </dgm:pt>
    <dgm:pt modelId="{CD5325AF-CB4C-48C6-BB93-DC3AC3882636}" type="pres">
      <dgm:prSet presAssocID="{2CCAB7A5-EBBC-4416-9DBF-CE831835BBF5}" presName="rootComposite" presStyleCnt="0"/>
      <dgm:spPr/>
    </dgm:pt>
    <dgm:pt modelId="{29FEF06D-DC9F-4731-86D5-49A3E8BFDE00}" type="pres">
      <dgm:prSet presAssocID="{2CCAB7A5-EBBC-4416-9DBF-CE831835BBF5}" presName="rootText" presStyleLbl="node3" presStyleIdx="0" presStyleCnt="5">
        <dgm:presLayoutVars>
          <dgm:chPref val="3"/>
        </dgm:presLayoutVars>
      </dgm:prSet>
      <dgm:spPr/>
    </dgm:pt>
    <dgm:pt modelId="{FE69E67E-67EF-4B81-8ABD-BDE96051F113}" type="pres">
      <dgm:prSet presAssocID="{2CCAB7A5-EBBC-4416-9DBF-CE831835BBF5}" presName="rootConnector" presStyleLbl="node3" presStyleIdx="0" presStyleCnt="5"/>
      <dgm:spPr/>
    </dgm:pt>
    <dgm:pt modelId="{8AF1BE9E-2AAA-484A-B212-D5C54BE9D4F8}" type="pres">
      <dgm:prSet presAssocID="{2CCAB7A5-EBBC-4416-9DBF-CE831835BBF5}" presName="hierChild4" presStyleCnt="0"/>
      <dgm:spPr/>
    </dgm:pt>
    <dgm:pt modelId="{98C473F6-2D17-41FA-8502-38298F033904}" type="pres">
      <dgm:prSet presAssocID="{2CCAB7A5-EBBC-4416-9DBF-CE831835BBF5}" presName="hierChild5" presStyleCnt="0"/>
      <dgm:spPr/>
    </dgm:pt>
    <dgm:pt modelId="{35F3FD97-DD96-4996-A4D3-32D6A44892CC}" type="pres">
      <dgm:prSet presAssocID="{DF9E4B8B-C481-4D5B-ADB3-6C7641D593B6}" presName="hierChild5" presStyleCnt="0"/>
      <dgm:spPr/>
    </dgm:pt>
    <dgm:pt modelId="{48CB2657-2F85-47B2-935B-4ED63EF93CFC}" type="pres">
      <dgm:prSet presAssocID="{E08CF973-5FDA-4C36-AF53-6D7860D9EA4C}" presName="Name37" presStyleLbl="parChTrans1D2" presStyleIdx="1" presStyleCnt="5"/>
      <dgm:spPr/>
    </dgm:pt>
    <dgm:pt modelId="{FF91729D-1398-47E6-AD10-844816F85881}" type="pres">
      <dgm:prSet presAssocID="{891F06CB-3F88-44D7-AA50-06574F9BB170}" presName="hierRoot2" presStyleCnt="0">
        <dgm:presLayoutVars>
          <dgm:hierBranch val="init"/>
        </dgm:presLayoutVars>
      </dgm:prSet>
      <dgm:spPr/>
    </dgm:pt>
    <dgm:pt modelId="{D53B38A6-7D42-4740-A0A8-36B7A156936F}" type="pres">
      <dgm:prSet presAssocID="{891F06CB-3F88-44D7-AA50-06574F9BB170}" presName="rootComposite" presStyleCnt="0"/>
      <dgm:spPr/>
    </dgm:pt>
    <dgm:pt modelId="{E10FD408-F9AC-4AD0-AEFA-F5F09C4EA5A6}" type="pres">
      <dgm:prSet presAssocID="{891F06CB-3F88-44D7-AA50-06574F9BB170}" presName="rootText" presStyleLbl="node2" presStyleIdx="1" presStyleCnt="5">
        <dgm:presLayoutVars>
          <dgm:chPref val="3"/>
        </dgm:presLayoutVars>
      </dgm:prSet>
      <dgm:spPr/>
    </dgm:pt>
    <dgm:pt modelId="{538F655E-EFF7-4FB2-BE26-CC6C224C971F}" type="pres">
      <dgm:prSet presAssocID="{891F06CB-3F88-44D7-AA50-06574F9BB170}" presName="rootConnector" presStyleLbl="node2" presStyleIdx="1" presStyleCnt="5"/>
      <dgm:spPr/>
    </dgm:pt>
    <dgm:pt modelId="{468F5545-1E64-46C8-8132-1009DC407F50}" type="pres">
      <dgm:prSet presAssocID="{891F06CB-3F88-44D7-AA50-06574F9BB170}" presName="hierChild4" presStyleCnt="0"/>
      <dgm:spPr/>
    </dgm:pt>
    <dgm:pt modelId="{6A14D24E-5A91-43E8-8F87-846A79265CCF}" type="pres">
      <dgm:prSet presAssocID="{D1202F3E-4D4F-44E9-908C-C108A4530FC9}" presName="Name37" presStyleLbl="parChTrans1D3" presStyleIdx="1" presStyleCnt="5"/>
      <dgm:spPr/>
    </dgm:pt>
    <dgm:pt modelId="{C580B7B6-DB7F-4705-BBDB-89C0D8A8DFC6}" type="pres">
      <dgm:prSet presAssocID="{996B3129-E5A6-4F0A-80DC-C100ACE7BD5F}" presName="hierRoot2" presStyleCnt="0">
        <dgm:presLayoutVars>
          <dgm:hierBranch val="init"/>
        </dgm:presLayoutVars>
      </dgm:prSet>
      <dgm:spPr/>
    </dgm:pt>
    <dgm:pt modelId="{E3BFCC1A-E3D3-454E-A0F4-8145C77E60C8}" type="pres">
      <dgm:prSet presAssocID="{996B3129-E5A6-4F0A-80DC-C100ACE7BD5F}" presName="rootComposite" presStyleCnt="0"/>
      <dgm:spPr/>
    </dgm:pt>
    <dgm:pt modelId="{725E5B23-4FB4-4544-B268-DAFA695B2930}" type="pres">
      <dgm:prSet presAssocID="{996B3129-E5A6-4F0A-80DC-C100ACE7BD5F}" presName="rootText" presStyleLbl="node3" presStyleIdx="1" presStyleCnt="5">
        <dgm:presLayoutVars>
          <dgm:chPref val="3"/>
        </dgm:presLayoutVars>
      </dgm:prSet>
      <dgm:spPr/>
    </dgm:pt>
    <dgm:pt modelId="{23FBFA19-82A4-42E7-9777-A8C06DC59044}" type="pres">
      <dgm:prSet presAssocID="{996B3129-E5A6-4F0A-80DC-C100ACE7BD5F}" presName="rootConnector" presStyleLbl="node3" presStyleIdx="1" presStyleCnt="5"/>
      <dgm:spPr/>
    </dgm:pt>
    <dgm:pt modelId="{6F83992A-BD49-4351-8EBD-7389DB2A8FC9}" type="pres">
      <dgm:prSet presAssocID="{996B3129-E5A6-4F0A-80DC-C100ACE7BD5F}" presName="hierChild4" presStyleCnt="0"/>
      <dgm:spPr/>
    </dgm:pt>
    <dgm:pt modelId="{C5698F00-06C7-432F-9F5E-C2583DF55D27}" type="pres">
      <dgm:prSet presAssocID="{996B3129-E5A6-4F0A-80DC-C100ACE7BD5F}" presName="hierChild5" presStyleCnt="0"/>
      <dgm:spPr/>
    </dgm:pt>
    <dgm:pt modelId="{E17273F8-E830-403B-BBDB-A71E828DC4AD}" type="pres">
      <dgm:prSet presAssocID="{891F06CB-3F88-44D7-AA50-06574F9BB170}" presName="hierChild5" presStyleCnt="0"/>
      <dgm:spPr/>
    </dgm:pt>
    <dgm:pt modelId="{22F85B6F-8A80-4183-A8D7-642A6AC55343}" type="pres">
      <dgm:prSet presAssocID="{72FA2918-B945-48E1-B77D-748391B2E6B2}" presName="Name37" presStyleLbl="parChTrans1D2" presStyleIdx="2" presStyleCnt="5"/>
      <dgm:spPr/>
    </dgm:pt>
    <dgm:pt modelId="{D1DA0DE0-B052-4C63-B774-1F73855B6A3D}" type="pres">
      <dgm:prSet presAssocID="{5416D019-6F8C-4909-9302-66FA726E26F2}" presName="hierRoot2" presStyleCnt="0">
        <dgm:presLayoutVars>
          <dgm:hierBranch val="init"/>
        </dgm:presLayoutVars>
      </dgm:prSet>
      <dgm:spPr/>
    </dgm:pt>
    <dgm:pt modelId="{B4D1EB0F-70C6-4788-AC7A-5DEA521669A2}" type="pres">
      <dgm:prSet presAssocID="{5416D019-6F8C-4909-9302-66FA726E26F2}" presName="rootComposite" presStyleCnt="0"/>
      <dgm:spPr/>
    </dgm:pt>
    <dgm:pt modelId="{3CD596DB-AD3A-4AB0-BDE6-B21D13D72DAA}" type="pres">
      <dgm:prSet presAssocID="{5416D019-6F8C-4909-9302-66FA726E26F2}" presName="rootText" presStyleLbl="node2" presStyleIdx="2" presStyleCnt="5">
        <dgm:presLayoutVars>
          <dgm:chPref val="3"/>
        </dgm:presLayoutVars>
      </dgm:prSet>
      <dgm:spPr/>
    </dgm:pt>
    <dgm:pt modelId="{E8225180-5E48-435F-A88B-DA24A722FAC4}" type="pres">
      <dgm:prSet presAssocID="{5416D019-6F8C-4909-9302-66FA726E26F2}" presName="rootConnector" presStyleLbl="node2" presStyleIdx="2" presStyleCnt="5"/>
      <dgm:spPr/>
    </dgm:pt>
    <dgm:pt modelId="{68B32A22-9E42-4551-AC58-468464447803}" type="pres">
      <dgm:prSet presAssocID="{5416D019-6F8C-4909-9302-66FA726E26F2}" presName="hierChild4" presStyleCnt="0"/>
      <dgm:spPr/>
    </dgm:pt>
    <dgm:pt modelId="{C56D6D57-5EB0-469E-97D4-564D121C3BC4}" type="pres">
      <dgm:prSet presAssocID="{D7EBCF08-EC0F-43C5-B394-50630E58895D}" presName="Name37" presStyleLbl="parChTrans1D3" presStyleIdx="2" presStyleCnt="5"/>
      <dgm:spPr/>
    </dgm:pt>
    <dgm:pt modelId="{304C29F8-5E1D-427F-BBF2-752DB1F13073}" type="pres">
      <dgm:prSet presAssocID="{8DA1C8D3-E588-4DEE-8E11-3784BCEF4BB6}" presName="hierRoot2" presStyleCnt="0">
        <dgm:presLayoutVars>
          <dgm:hierBranch val="init"/>
        </dgm:presLayoutVars>
      </dgm:prSet>
      <dgm:spPr/>
    </dgm:pt>
    <dgm:pt modelId="{69995F7E-831D-42CC-9A21-E3E1FB631435}" type="pres">
      <dgm:prSet presAssocID="{8DA1C8D3-E588-4DEE-8E11-3784BCEF4BB6}" presName="rootComposite" presStyleCnt="0"/>
      <dgm:spPr/>
    </dgm:pt>
    <dgm:pt modelId="{2149C5C3-FE4B-492A-A1B5-600A1FCD413F}" type="pres">
      <dgm:prSet presAssocID="{8DA1C8D3-E588-4DEE-8E11-3784BCEF4BB6}" presName="rootText" presStyleLbl="node3" presStyleIdx="2" presStyleCnt="5">
        <dgm:presLayoutVars>
          <dgm:chPref val="3"/>
        </dgm:presLayoutVars>
      </dgm:prSet>
      <dgm:spPr/>
    </dgm:pt>
    <dgm:pt modelId="{C0D0AA42-C78C-4D99-A694-F3A8BF41F4E1}" type="pres">
      <dgm:prSet presAssocID="{8DA1C8D3-E588-4DEE-8E11-3784BCEF4BB6}" presName="rootConnector" presStyleLbl="node3" presStyleIdx="2" presStyleCnt="5"/>
      <dgm:spPr/>
    </dgm:pt>
    <dgm:pt modelId="{298114AA-B71A-4847-9D1E-465D445CD7B6}" type="pres">
      <dgm:prSet presAssocID="{8DA1C8D3-E588-4DEE-8E11-3784BCEF4BB6}" presName="hierChild4" presStyleCnt="0"/>
      <dgm:spPr/>
    </dgm:pt>
    <dgm:pt modelId="{B2D5D6E7-F6CE-4553-908C-EC0D450610C0}" type="pres">
      <dgm:prSet presAssocID="{8DA1C8D3-E588-4DEE-8E11-3784BCEF4BB6}" presName="hierChild5" presStyleCnt="0"/>
      <dgm:spPr/>
    </dgm:pt>
    <dgm:pt modelId="{54E7F1AE-3CCE-4965-B8FF-82AA313F0246}" type="pres">
      <dgm:prSet presAssocID="{5416D019-6F8C-4909-9302-66FA726E26F2}" presName="hierChild5" presStyleCnt="0"/>
      <dgm:spPr/>
    </dgm:pt>
    <dgm:pt modelId="{57B9FB21-645D-4075-8739-21F95125289B}" type="pres">
      <dgm:prSet presAssocID="{9C3F00A5-3806-44C3-B91E-D3D3461339D2}" presName="Name37" presStyleLbl="parChTrans1D2" presStyleIdx="3" presStyleCnt="5"/>
      <dgm:spPr/>
    </dgm:pt>
    <dgm:pt modelId="{5D233458-33B4-424E-9D80-11ADF640B08C}" type="pres">
      <dgm:prSet presAssocID="{27B443B2-68C2-46BD-B0E3-E8CA5D235646}" presName="hierRoot2" presStyleCnt="0">
        <dgm:presLayoutVars>
          <dgm:hierBranch val="init"/>
        </dgm:presLayoutVars>
      </dgm:prSet>
      <dgm:spPr/>
    </dgm:pt>
    <dgm:pt modelId="{04D809CC-3434-4283-A12D-75771741243B}" type="pres">
      <dgm:prSet presAssocID="{27B443B2-68C2-46BD-B0E3-E8CA5D235646}" presName="rootComposite" presStyleCnt="0"/>
      <dgm:spPr/>
    </dgm:pt>
    <dgm:pt modelId="{C9A3BFFD-6456-42FA-AF57-C3FC6329320B}" type="pres">
      <dgm:prSet presAssocID="{27B443B2-68C2-46BD-B0E3-E8CA5D235646}" presName="rootText" presStyleLbl="node2" presStyleIdx="3" presStyleCnt="5">
        <dgm:presLayoutVars>
          <dgm:chPref val="3"/>
        </dgm:presLayoutVars>
      </dgm:prSet>
      <dgm:spPr/>
    </dgm:pt>
    <dgm:pt modelId="{A3F03182-C1AE-4927-ABCD-667E4BC70DAE}" type="pres">
      <dgm:prSet presAssocID="{27B443B2-68C2-46BD-B0E3-E8CA5D235646}" presName="rootConnector" presStyleLbl="node2" presStyleIdx="3" presStyleCnt="5"/>
      <dgm:spPr/>
    </dgm:pt>
    <dgm:pt modelId="{A036ECBA-3121-4CD7-B9F6-D84511EB37A9}" type="pres">
      <dgm:prSet presAssocID="{27B443B2-68C2-46BD-B0E3-E8CA5D235646}" presName="hierChild4" presStyleCnt="0"/>
      <dgm:spPr/>
    </dgm:pt>
    <dgm:pt modelId="{5AC99933-517D-41B2-A823-0CF2194C82F3}" type="pres">
      <dgm:prSet presAssocID="{AFA9894F-CF9A-49F9-BF46-A2FCDA749B4A}" presName="Name37" presStyleLbl="parChTrans1D3" presStyleIdx="3" presStyleCnt="5"/>
      <dgm:spPr/>
    </dgm:pt>
    <dgm:pt modelId="{C439D90C-E72C-4A19-B09D-496149FF5F97}" type="pres">
      <dgm:prSet presAssocID="{6E04E417-4BBA-4A4A-A716-9C210245BAEC}" presName="hierRoot2" presStyleCnt="0">
        <dgm:presLayoutVars>
          <dgm:hierBranch val="init"/>
        </dgm:presLayoutVars>
      </dgm:prSet>
      <dgm:spPr/>
    </dgm:pt>
    <dgm:pt modelId="{DA650810-ADCF-4DF4-B938-5C6F1DED0221}" type="pres">
      <dgm:prSet presAssocID="{6E04E417-4BBA-4A4A-A716-9C210245BAEC}" presName="rootComposite" presStyleCnt="0"/>
      <dgm:spPr/>
    </dgm:pt>
    <dgm:pt modelId="{16D0C933-10C9-405F-9BCA-DF033C22B9E8}" type="pres">
      <dgm:prSet presAssocID="{6E04E417-4BBA-4A4A-A716-9C210245BAEC}" presName="rootText" presStyleLbl="node3" presStyleIdx="3" presStyleCnt="5">
        <dgm:presLayoutVars>
          <dgm:chPref val="3"/>
        </dgm:presLayoutVars>
      </dgm:prSet>
      <dgm:spPr/>
    </dgm:pt>
    <dgm:pt modelId="{EFC0F7B9-41F5-41BD-82C0-9E79F4EEC4B3}" type="pres">
      <dgm:prSet presAssocID="{6E04E417-4BBA-4A4A-A716-9C210245BAEC}" presName="rootConnector" presStyleLbl="node3" presStyleIdx="3" presStyleCnt="5"/>
      <dgm:spPr/>
    </dgm:pt>
    <dgm:pt modelId="{A7F87774-FA7F-4FBB-A66A-42BA14AE9B35}" type="pres">
      <dgm:prSet presAssocID="{6E04E417-4BBA-4A4A-A716-9C210245BAEC}" presName="hierChild4" presStyleCnt="0"/>
      <dgm:spPr/>
    </dgm:pt>
    <dgm:pt modelId="{5DC740A6-B0A2-473B-87B0-F9D67A808E2B}" type="pres">
      <dgm:prSet presAssocID="{6E04E417-4BBA-4A4A-A716-9C210245BAEC}" presName="hierChild5" presStyleCnt="0"/>
      <dgm:spPr/>
    </dgm:pt>
    <dgm:pt modelId="{A85E93C9-6A57-48B0-A346-97BA45A40347}" type="pres">
      <dgm:prSet presAssocID="{27B443B2-68C2-46BD-B0E3-E8CA5D235646}" presName="hierChild5" presStyleCnt="0"/>
      <dgm:spPr/>
    </dgm:pt>
    <dgm:pt modelId="{57389E70-6231-47DB-8BC6-A06B5CD21A65}" type="pres">
      <dgm:prSet presAssocID="{FAFE3684-96B4-4EA3-82A9-20AF328ADE1D}" presName="Name37" presStyleLbl="parChTrans1D2" presStyleIdx="4" presStyleCnt="5"/>
      <dgm:spPr/>
    </dgm:pt>
    <dgm:pt modelId="{F00A59AA-B3B4-4C3A-801F-89B9FD03AA0E}" type="pres">
      <dgm:prSet presAssocID="{62F29FC3-0A68-45CA-8FD8-97A57C3147E6}" presName="hierRoot2" presStyleCnt="0">
        <dgm:presLayoutVars>
          <dgm:hierBranch val="init"/>
        </dgm:presLayoutVars>
      </dgm:prSet>
      <dgm:spPr/>
    </dgm:pt>
    <dgm:pt modelId="{03C89650-1EFA-4878-A240-61293A57C683}" type="pres">
      <dgm:prSet presAssocID="{62F29FC3-0A68-45CA-8FD8-97A57C3147E6}" presName="rootComposite" presStyleCnt="0"/>
      <dgm:spPr/>
    </dgm:pt>
    <dgm:pt modelId="{C0C43827-A484-4690-8F23-BC8F078FD63E}" type="pres">
      <dgm:prSet presAssocID="{62F29FC3-0A68-45CA-8FD8-97A57C3147E6}" presName="rootText" presStyleLbl="node2" presStyleIdx="4" presStyleCnt="5">
        <dgm:presLayoutVars>
          <dgm:chPref val="3"/>
        </dgm:presLayoutVars>
      </dgm:prSet>
      <dgm:spPr/>
    </dgm:pt>
    <dgm:pt modelId="{4694BA43-ADC8-4735-99BB-6DB27AF125B1}" type="pres">
      <dgm:prSet presAssocID="{62F29FC3-0A68-45CA-8FD8-97A57C3147E6}" presName="rootConnector" presStyleLbl="node2" presStyleIdx="4" presStyleCnt="5"/>
      <dgm:spPr/>
    </dgm:pt>
    <dgm:pt modelId="{9A836835-5009-497E-A5DF-064A4F7D25C9}" type="pres">
      <dgm:prSet presAssocID="{62F29FC3-0A68-45CA-8FD8-97A57C3147E6}" presName="hierChild4" presStyleCnt="0"/>
      <dgm:spPr/>
    </dgm:pt>
    <dgm:pt modelId="{D9848CD7-2D89-4F72-AF6E-4BB158FF98BD}" type="pres">
      <dgm:prSet presAssocID="{A54DB18C-97A8-48AB-9627-B048FD197233}" presName="Name37" presStyleLbl="parChTrans1D3" presStyleIdx="4" presStyleCnt="5"/>
      <dgm:spPr/>
    </dgm:pt>
    <dgm:pt modelId="{97792EAE-E2D1-49B1-9A76-A31CC405116E}" type="pres">
      <dgm:prSet presAssocID="{86A33031-2564-4CCD-B426-F899977F8914}" presName="hierRoot2" presStyleCnt="0">
        <dgm:presLayoutVars>
          <dgm:hierBranch val="init"/>
        </dgm:presLayoutVars>
      </dgm:prSet>
      <dgm:spPr/>
    </dgm:pt>
    <dgm:pt modelId="{4AD82115-D67E-4F20-957F-BE981DE6825E}" type="pres">
      <dgm:prSet presAssocID="{86A33031-2564-4CCD-B426-F899977F8914}" presName="rootComposite" presStyleCnt="0"/>
      <dgm:spPr/>
    </dgm:pt>
    <dgm:pt modelId="{833130B6-FE16-48D1-88FD-C326AC026DDD}" type="pres">
      <dgm:prSet presAssocID="{86A33031-2564-4CCD-B426-F899977F8914}" presName="rootText" presStyleLbl="node3" presStyleIdx="4" presStyleCnt="5">
        <dgm:presLayoutVars>
          <dgm:chPref val="3"/>
        </dgm:presLayoutVars>
      </dgm:prSet>
      <dgm:spPr/>
    </dgm:pt>
    <dgm:pt modelId="{6425AC93-E6E0-4D11-BB22-18A90E40A3FF}" type="pres">
      <dgm:prSet presAssocID="{86A33031-2564-4CCD-B426-F899977F8914}" presName="rootConnector" presStyleLbl="node3" presStyleIdx="4" presStyleCnt="5"/>
      <dgm:spPr/>
    </dgm:pt>
    <dgm:pt modelId="{37AE0489-B1AF-4BE7-8D94-B0CAAE95C4AD}" type="pres">
      <dgm:prSet presAssocID="{86A33031-2564-4CCD-B426-F899977F8914}" presName="hierChild4" presStyleCnt="0"/>
      <dgm:spPr/>
    </dgm:pt>
    <dgm:pt modelId="{61753258-3208-4B45-B2C2-1572E43B7DEC}" type="pres">
      <dgm:prSet presAssocID="{86A33031-2564-4CCD-B426-F899977F8914}" presName="hierChild5" presStyleCnt="0"/>
      <dgm:spPr/>
    </dgm:pt>
    <dgm:pt modelId="{2693307E-2E4C-40DD-B0CC-ABB2456EC44C}" type="pres">
      <dgm:prSet presAssocID="{62F29FC3-0A68-45CA-8FD8-97A57C3147E6}" presName="hierChild5" presStyleCnt="0"/>
      <dgm:spPr/>
    </dgm:pt>
    <dgm:pt modelId="{1139FDE5-15DB-45E5-BCE1-CAEA35CDAD09}" type="pres">
      <dgm:prSet presAssocID="{D3D65BF9-43B8-48D4-AFD9-27421B3B854D}" presName="hierChild3" presStyleCnt="0"/>
      <dgm:spPr/>
    </dgm:pt>
  </dgm:ptLst>
  <dgm:cxnLst>
    <dgm:cxn modelId="{7CC5990F-EB10-45DA-82E9-16547EB60F17}" type="presOf" srcId="{8DA1C8D3-E588-4DEE-8E11-3784BCEF4BB6}" destId="{C0D0AA42-C78C-4D99-A694-F3A8BF41F4E1}" srcOrd="1" destOrd="0" presId="urn:microsoft.com/office/officeart/2005/8/layout/orgChart1"/>
    <dgm:cxn modelId="{25CBE911-AE4C-4D96-8F80-A93BAE0E578F}" type="presOf" srcId="{E08CF973-5FDA-4C36-AF53-6D7860D9EA4C}" destId="{48CB2657-2F85-47B2-935B-4ED63EF93CFC}" srcOrd="0" destOrd="0" presId="urn:microsoft.com/office/officeart/2005/8/layout/orgChart1"/>
    <dgm:cxn modelId="{F6E60017-5C96-4546-8D66-77C16571C5C1}" type="presOf" srcId="{891F06CB-3F88-44D7-AA50-06574F9BB170}" destId="{538F655E-EFF7-4FB2-BE26-CC6C224C971F}" srcOrd="1" destOrd="0" presId="urn:microsoft.com/office/officeart/2005/8/layout/orgChart1"/>
    <dgm:cxn modelId="{EA5FFD1A-A396-40D3-8ABA-FFC8E81E5CF8}" type="presOf" srcId="{DF9E4B8B-C481-4D5B-ADB3-6C7641D593B6}" destId="{ADF6036D-2A16-4C9F-9E8D-93089383E504}" srcOrd="1" destOrd="0" presId="urn:microsoft.com/office/officeart/2005/8/layout/orgChart1"/>
    <dgm:cxn modelId="{AEB7561D-E003-4F52-9A34-353B41F65724}" type="presOf" srcId="{AFA9894F-CF9A-49F9-BF46-A2FCDA749B4A}" destId="{5AC99933-517D-41B2-A823-0CF2194C82F3}" srcOrd="0" destOrd="0" presId="urn:microsoft.com/office/officeart/2005/8/layout/orgChart1"/>
    <dgm:cxn modelId="{8CCB4239-6E19-4604-95EC-A49B0EF00728}" srcId="{D3D65BF9-43B8-48D4-AFD9-27421B3B854D}" destId="{891F06CB-3F88-44D7-AA50-06574F9BB170}" srcOrd="1" destOrd="0" parTransId="{E08CF973-5FDA-4C36-AF53-6D7860D9EA4C}" sibTransId="{559098EC-9B84-44FB-B22F-FA868301DE64}"/>
    <dgm:cxn modelId="{28633F60-993D-4A0A-A38F-71D208E466F6}" type="presOf" srcId="{D1202F3E-4D4F-44E9-908C-C108A4530FC9}" destId="{6A14D24E-5A91-43E8-8F87-846A79265CCF}" srcOrd="0" destOrd="0" presId="urn:microsoft.com/office/officeart/2005/8/layout/orgChart1"/>
    <dgm:cxn modelId="{7C2B0463-26F1-4A49-9021-53E7339BCCF1}" srcId="{5416D019-6F8C-4909-9302-66FA726E26F2}" destId="{8DA1C8D3-E588-4DEE-8E11-3784BCEF4BB6}" srcOrd="0" destOrd="0" parTransId="{D7EBCF08-EC0F-43C5-B394-50630E58895D}" sibTransId="{53FF1BFB-1732-4F4E-B8DD-AFC24F126B41}"/>
    <dgm:cxn modelId="{4237EB43-C919-4E98-9531-64823043966B}" type="presOf" srcId="{D7EBCF08-EC0F-43C5-B394-50630E58895D}" destId="{C56D6D57-5EB0-469E-97D4-564D121C3BC4}" srcOrd="0" destOrd="0" presId="urn:microsoft.com/office/officeart/2005/8/layout/orgChart1"/>
    <dgm:cxn modelId="{ABE7F043-DC14-4401-99CC-6B30504FCE56}" type="presOf" srcId="{A54DB18C-97A8-48AB-9627-B048FD197233}" destId="{D9848CD7-2D89-4F72-AF6E-4BB158FF98BD}" srcOrd="0" destOrd="0" presId="urn:microsoft.com/office/officeart/2005/8/layout/orgChart1"/>
    <dgm:cxn modelId="{71A61F64-D713-4489-935B-0CF526F8A6B5}" srcId="{D3D65BF9-43B8-48D4-AFD9-27421B3B854D}" destId="{5416D019-6F8C-4909-9302-66FA726E26F2}" srcOrd="2" destOrd="0" parTransId="{72FA2918-B945-48E1-B77D-748391B2E6B2}" sibTransId="{6F804F29-9E51-42D3-8929-86077B394CE3}"/>
    <dgm:cxn modelId="{94A2FC66-8351-4989-9809-2EA847962859}" srcId="{D3D65BF9-43B8-48D4-AFD9-27421B3B854D}" destId="{DF9E4B8B-C481-4D5B-ADB3-6C7641D593B6}" srcOrd="0" destOrd="0" parTransId="{1C327AF6-D364-4FF5-ACC1-A0CF5BEDCBA2}" sibTransId="{A6FF3DEB-8AAB-41AF-B029-A04D1A22B4E6}"/>
    <dgm:cxn modelId="{CA6F0D69-98A0-4FA9-B5DD-69D399605508}" type="presOf" srcId="{996B3129-E5A6-4F0A-80DC-C100ACE7BD5F}" destId="{725E5B23-4FB4-4544-B268-DAFA695B2930}" srcOrd="0" destOrd="0" presId="urn:microsoft.com/office/officeart/2005/8/layout/orgChart1"/>
    <dgm:cxn modelId="{B142446A-D7F2-4F05-BE11-0DA12B1C0D8A}" type="presOf" srcId="{D3D65BF9-43B8-48D4-AFD9-27421B3B854D}" destId="{0B96B6B3-FFA3-4039-89AC-66FBB12E1688}" srcOrd="0" destOrd="0" presId="urn:microsoft.com/office/officeart/2005/8/layout/orgChart1"/>
    <dgm:cxn modelId="{6EB7306C-4382-4DCE-AFF8-98D95DE30D43}" type="presOf" srcId="{8DA1C8D3-E588-4DEE-8E11-3784BCEF4BB6}" destId="{2149C5C3-FE4B-492A-A1B5-600A1FCD413F}" srcOrd="0" destOrd="0" presId="urn:microsoft.com/office/officeart/2005/8/layout/orgChart1"/>
    <dgm:cxn modelId="{C593D26E-32CA-4925-9D4E-79DFA81277F0}" type="presOf" srcId="{72FA2918-B945-48E1-B77D-748391B2E6B2}" destId="{22F85B6F-8A80-4183-A8D7-642A6AC55343}" srcOrd="0" destOrd="0" presId="urn:microsoft.com/office/officeart/2005/8/layout/orgChart1"/>
    <dgm:cxn modelId="{CC2C294F-A56E-4755-9E9B-08C69C1744B0}" type="presOf" srcId="{DF9E4B8B-C481-4D5B-ADB3-6C7641D593B6}" destId="{28A55301-F0C2-4090-B0AF-80C05B2638C8}" srcOrd="0" destOrd="0" presId="urn:microsoft.com/office/officeart/2005/8/layout/orgChart1"/>
    <dgm:cxn modelId="{BDD33671-4872-40D8-9B48-DAD01AF3AE11}" type="presOf" srcId="{86A33031-2564-4CCD-B426-F899977F8914}" destId="{6425AC93-E6E0-4D11-BB22-18A90E40A3FF}" srcOrd="1" destOrd="0" presId="urn:microsoft.com/office/officeart/2005/8/layout/orgChart1"/>
    <dgm:cxn modelId="{01AD5D53-9414-4CB8-B4A3-342A38639992}" srcId="{62F29FC3-0A68-45CA-8FD8-97A57C3147E6}" destId="{86A33031-2564-4CCD-B426-F899977F8914}" srcOrd="0" destOrd="0" parTransId="{A54DB18C-97A8-48AB-9627-B048FD197233}" sibTransId="{597181A1-EB85-4211-978F-0F3F7B0F9DF1}"/>
    <dgm:cxn modelId="{392B0D56-A24C-4906-84E1-068AFF2C87B0}" type="presOf" srcId="{19C93193-26EB-49E4-8EBA-129F40D898A0}" destId="{43D7120C-488F-4C61-B3DE-6C9B757B8725}" srcOrd="0" destOrd="0" presId="urn:microsoft.com/office/officeart/2005/8/layout/orgChart1"/>
    <dgm:cxn modelId="{41BB817B-04BB-45F3-98B6-0612CAEFC569}" type="presOf" srcId="{27B443B2-68C2-46BD-B0E3-E8CA5D235646}" destId="{C9A3BFFD-6456-42FA-AF57-C3FC6329320B}" srcOrd="0" destOrd="0" presId="urn:microsoft.com/office/officeart/2005/8/layout/orgChart1"/>
    <dgm:cxn modelId="{5B6FB67B-D259-4BEA-936A-89E0B203BB79}" type="presOf" srcId="{9C3F00A5-3806-44C3-B91E-D3D3461339D2}" destId="{57B9FB21-645D-4075-8739-21F95125289B}" srcOrd="0" destOrd="0" presId="urn:microsoft.com/office/officeart/2005/8/layout/orgChart1"/>
    <dgm:cxn modelId="{E2253C8A-A095-4D9F-B21E-B7B1321C13C1}" type="presOf" srcId="{996B3129-E5A6-4F0A-80DC-C100ACE7BD5F}" destId="{23FBFA19-82A4-42E7-9777-A8C06DC59044}" srcOrd="1" destOrd="0" presId="urn:microsoft.com/office/officeart/2005/8/layout/orgChart1"/>
    <dgm:cxn modelId="{310057A9-F936-42AC-A36D-756E1D020AC9}" srcId="{D3D65BF9-43B8-48D4-AFD9-27421B3B854D}" destId="{62F29FC3-0A68-45CA-8FD8-97A57C3147E6}" srcOrd="4" destOrd="0" parTransId="{FAFE3684-96B4-4EA3-82A9-20AF328ADE1D}" sibTransId="{28A6EB15-F651-49E8-989E-894D516773D3}"/>
    <dgm:cxn modelId="{E2991BAB-D711-4C45-9F6E-A6DC640CA62D}" type="presOf" srcId="{62F29FC3-0A68-45CA-8FD8-97A57C3147E6}" destId="{C0C43827-A484-4690-8F23-BC8F078FD63E}" srcOrd="0" destOrd="0" presId="urn:microsoft.com/office/officeart/2005/8/layout/orgChart1"/>
    <dgm:cxn modelId="{F6896BAB-5782-4745-BF5C-4063C0E3C859}" type="presOf" srcId="{27B443B2-68C2-46BD-B0E3-E8CA5D235646}" destId="{A3F03182-C1AE-4927-ABCD-667E4BC70DAE}" srcOrd="1" destOrd="0" presId="urn:microsoft.com/office/officeart/2005/8/layout/orgChart1"/>
    <dgm:cxn modelId="{316877B3-B73D-4482-B8C5-010A8A585823}" type="presOf" srcId="{6E04E417-4BBA-4A4A-A716-9C210245BAEC}" destId="{16D0C933-10C9-405F-9BCA-DF033C22B9E8}" srcOrd="0" destOrd="0" presId="urn:microsoft.com/office/officeart/2005/8/layout/orgChart1"/>
    <dgm:cxn modelId="{66441FB6-D181-48A9-8CA5-9BCBE16A0A0E}" type="presOf" srcId="{891F06CB-3F88-44D7-AA50-06574F9BB170}" destId="{E10FD408-F9AC-4AD0-AEFA-F5F09C4EA5A6}" srcOrd="0" destOrd="0" presId="urn:microsoft.com/office/officeart/2005/8/layout/orgChart1"/>
    <dgm:cxn modelId="{4513B9BA-752F-4D6B-B923-55658870CFA8}" type="presOf" srcId="{6E04E417-4BBA-4A4A-A716-9C210245BAEC}" destId="{EFC0F7B9-41F5-41BD-82C0-9E79F4EEC4B3}" srcOrd="1" destOrd="0" presId="urn:microsoft.com/office/officeart/2005/8/layout/orgChart1"/>
    <dgm:cxn modelId="{19B629C2-9F86-4389-AC36-D874D83ECC0C}" type="presOf" srcId="{5416D019-6F8C-4909-9302-66FA726E26F2}" destId="{3CD596DB-AD3A-4AB0-BDE6-B21D13D72DAA}" srcOrd="0" destOrd="0" presId="urn:microsoft.com/office/officeart/2005/8/layout/orgChart1"/>
    <dgm:cxn modelId="{C530C5C4-224E-40EC-B46C-CA62314B22FC}" type="presOf" srcId="{FAFE3684-96B4-4EA3-82A9-20AF328ADE1D}" destId="{57389E70-6231-47DB-8BC6-A06B5CD21A65}" srcOrd="0" destOrd="0" presId="urn:microsoft.com/office/officeart/2005/8/layout/orgChart1"/>
    <dgm:cxn modelId="{8F3AD9CB-34A9-4137-B49E-600349254698}" type="presOf" srcId="{2CCAB7A5-EBBC-4416-9DBF-CE831835BBF5}" destId="{29FEF06D-DC9F-4731-86D5-49A3E8BFDE00}" srcOrd="0" destOrd="0" presId="urn:microsoft.com/office/officeart/2005/8/layout/orgChart1"/>
    <dgm:cxn modelId="{CEF33ED4-FAC4-4730-BD1E-AE89BA821C65}" srcId="{27B443B2-68C2-46BD-B0E3-E8CA5D235646}" destId="{6E04E417-4BBA-4A4A-A716-9C210245BAEC}" srcOrd="0" destOrd="0" parTransId="{AFA9894F-CF9A-49F9-BF46-A2FCDA749B4A}" sibTransId="{3F1C8598-5BF5-414D-801F-26BAE5E57DD3}"/>
    <dgm:cxn modelId="{AB833BD6-1353-4595-857A-ECD018857F9E}" srcId="{19C93193-26EB-49E4-8EBA-129F40D898A0}" destId="{D3D65BF9-43B8-48D4-AFD9-27421B3B854D}" srcOrd="0" destOrd="0" parTransId="{1EE9CA5D-3892-446B-B920-5DA0F981D652}" sibTransId="{94DDE119-F239-495D-935F-0B4E12ECD966}"/>
    <dgm:cxn modelId="{94E59FDC-651B-4CD3-978A-BDBA6C903BB9}" type="presOf" srcId="{2CCAB7A5-EBBC-4416-9DBF-CE831835BBF5}" destId="{FE69E67E-67EF-4B81-8ABD-BDE96051F113}" srcOrd="1" destOrd="0" presId="urn:microsoft.com/office/officeart/2005/8/layout/orgChart1"/>
    <dgm:cxn modelId="{3292FAE0-D89A-4F30-BD88-009291D0E570}" type="presOf" srcId="{BD4500B5-50B7-4844-B46F-5DAD89944CC4}" destId="{8FB38DE2-0C59-465F-A0B3-01D2F6C45317}" srcOrd="0" destOrd="0" presId="urn:microsoft.com/office/officeart/2005/8/layout/orgChart1"/>
    <dgm:cxn modelId="{F40B8FEA-34E5-424B-B51C-E7724CDDDC29}" srcId="{D3D65BF9-43B8-48D4-AFD9-27421B3B854D}" destId="{27B443B2-68C2-46BD-B0E3-E8CA5D235646}" srcOrd="3" destOrd="0" parTransId="{9C3F00A5-3806-44C3-B91E-D3D3461339D2}" sibTransId="{84A2B4E9-7AB1-43AB-B378-DD44595B73B2}"/>
    <dgm:cxn modelId="{FD5987ED-C502-42A6-A7A8-103F17A9518C}" srcId="{DF9E4B8B-C481-4D5B-ADB3-6C7641D593B6}" destId="{2CCAB7A5-EBBC-4416-9DBF-CE831835BBF5}" srcOrd="0" destOrd="0" parTransId="{BD4500B5-50B7-4844-B46F-5DAD89944CC4}" sibTransId="{E856A4E0-C16A-458E-811B-E91B8044B187}"/>
    <dgm:cxn modelId="{DE491FEE-E22A-4091-A909-544204A4B594}" type="presOf" srcId="{62F29FC3-0A68-45CA-8FD8-97A57C3147E6}" destId="{4694BA43-ADC8-4735-99BB-6DB27AF125B1}" srcOrd="1" destOrd="0" presId="urn:microsoft.com/office/officeart/2005/8/layout/orgChart1"/>
    <dgm:cxn modelId="{59BC9FF2-15A6-49F6-BE38-A9BA735E37CA}" type="presOf" srcId="{D3D65BF9-43B8-48D4-AFD9-27421B3B854D}" destId="{4F0922A8-5BB4-43F5-BBE2-CFF54B3DB898}" srcOrd="1" destOrd="0" presId="urn:microsoft.com/office/officeart/2005/8/layout/orgChart1"/>
    <dgm:cxn modelId="{8D2CD9F2-95F0-40E8-B5CB-EFC91B38BCE7}" type="presOf" srcId="{1C327AF6-D364-4FF5-ACC1-A0CF5BEDCBA2}" destId="{1B420348-B1B4-4159-AEC8-FA9F23FE1ED2}" srcOrd="0" destOrd="0" presId="urn:microsoft.com/office/officeart/2005/8/layout/orgChart1"/>
    <dgm:cxn modelId="{612D94F7-F6E1-41F9-A6A6-C60FA762D50F}" srcId="{891F06CB-3F88-44D7-AA50-06574F9BB170}" destId="{996B3129-E5A6-4F0A-80DC-C100ACE7BD5F}" srcOrd="0" destOrd="0" parTransId="{D1202F3E-4D4F-44E9-908C-C108A4530FC9}" sibTransId="{592DB985-9605-4EF5-A5DC-61E1EC275B7B}"/>
    <dgm:cxn modelId="{F3A78CFA-EA7D-4389-A339-CB9C972D8D38}" type="presOf" srcId="{5416D019-6F8C-4909-9302-66FA726E26F2}" destId="{E8225180-5E48-435F-A88B-DA24A722FAC4}" srcOrd="1" destOrd="0" presId="urn:microsoft.com/office/officeart/2005/8/layout/orgChart1"/>
    <dgm:cxn modelId="{A5326DFC-8C66-4716-B7C6-DF3A7886E6AC}" type="presOf" srcId="{86A33031-2564-4CCD-B426-F899977F8914}" destId="{833130B6-FE16-48D1-88FD-C326AC026DDD}" srcOrd="0" destOrd="0" presId="urn:microsoft.com/office/officeart/2005/8/layout/orgChart1"/>
    <dgm:cxn modelId="{DA7A7303-4DE2-4849-B7FB-FC46A45E70A7}" type="presParOf" srcId="{43D7120C-488F-4C61-B3DE-6C9B757B8725}" destId="{A8DE55C5-43A5-4174-BAD0-959E7E743076}" srcOrd="0" destOrd="0" presId="urn:microsoft.com/office/officeart/2005/8/layout/orgChart1"/>
    <dgm:cxn modelId="{DA9995DE-9663-4345-B569-1E92E14D3B40}" type="presParOf" srcId="{A8DE55C5-43A5-4174-BAD0-959E7E743076}" destId="{04F24556-3D20-4340-92C6-A61A4336257E}" srcOrd="0" destOrd="0" presId="urn:microsoft.com/office/officeart/2005/8/layout/orgChart1"/>
    <dgm:cxn modelId="{9F426C19-E5EA-4FB0-AF6F-1CCD5390DCF3}" type="presParOf" srcId="{04F24556-3D20-4340-92C6-A61A4336257E}" destId="{0B96B6B3-FFA3-4039-89AC-66FBB12E1688}" srcOrd="0" destOrd="0" presId="urn:microsoft.com/office/officeart/2005/8/layout/orgChart1"/>
    <dgm:cxn modelId="{B9AC536E-98F7-4792-8793-37DCA2402319}" type="presParOf" srcId="{04F24556-3D20-4340-92C6-A61A4336257E}" destId="{4F0922A8-5BB4-43F5-BBE2-CFF54B3DB898}" srcOrd="1" destOrd="0" presId="urn:microsoft.com/office/officeart/2005/8/layout/orgChart1"/>
    <dgm:cxn modelId="{9342D303-4300-41AD-A6D1-6742FC2ECDEC}" type="presParOf" srcId="{A8DE55C5-43A5-4174-BAD0-959E7E743076}" destId="{0085FEB1-F4CB-42EF-A9B5-288DC9B94774}" srcOrd="1" destOrd="0" presId="urn:microsoft.com/office/officeart/2005/8/layout/orgChart1"/>
    <dgm:cxn modelId="{11723E36-18BE-4CEC-9FFC-A8C2778704BF}" type="presParOf" srcId="{0085FEB1-F4CB-42EF-A9B5-288DC9B94774}" destId="{1B420348-B1B4-4159-AEC8-FA9F23FE1ED2}" srcOrd="0" destOrd="0" presId="urn:microsoft.com/office/officeart/2005/8/layout/orgChart1"/>
    <dgm:cxn modelId="{E864D1A9-37A8-44BE-BC7B-D7F37958E8C8}" type="presParOf" srcId="{0085FEB1-F4CB-42EF-A9B5-288DC9B94774}" destId="{71F654D0-6A1B-4E3D-AF8E-3D801EA81458}" srcOrd="1" destOrd="0" presId="urn:microsoft.com/office/officeart/2005/8/layout/orgChart1"/>
    <dgm:cxn modelId="{09FBEC56-65AA-448C-ACB4-44595CD53D35}" type="presParOf" srcId="{71F654D0-6A1B-4E3D-AF8E-3D801EA81458}" destId="{66F7201C-848D-45BD-8EC6-B00CB1AC6AC6}" srcOrd="0" destOrd="0" presId="urn:microsoft.com/office/officeart/2005/8/layout/orgChart1"/>
    <dgm:cxn modelId="{38F4108D-EAC2-4227-9700-3C65C50DDB0F}" type="presParOf" srcId="{66F7201C-848D-45BD-8EC6-B00CB1AC6AC6}" destId="{28A55301-F0C2-4090-B0AF-80C05B2638C8}" srcOrd="0" destOrd="0" presId="urn:microsoft.com/office/officeart/2005/8/layout/orgChart1"/>
    <dgm:cxn modelId="{29F234D5-97D9-4E5B-BE10-C1C9FEAA0155}" type="presParOf" srcId="{66F7201C-848D-45BD-8EC6-B00CB1AC6AC6}" destId="{ADF6036D-2A16-4C9F-9E8D-93089383E504}" srcOrd="1" destOrd="0" presId="urn:microsoft.com/office/officeart/2005/8/layout/orgChart1"/>
    <dgm:cxn modelId="{33B3D5A0-F955-444B-85C0-3C815C939D56}" type="presParOf" srcId="{71F654D0-6A1B-4E3D-AF8E-3D801EA81458}" destId="{1388248A-C179-46D3-A48C-B70C758080F8}" srcOrd="1" destOrd="0" presId="urn:microsoft.com/office/officeart/2005/8/layout/orgChart1"/>
    <dgm:cxn modelId="{200E5CF2-7120-4B0B-BA2A-93BC880B1399}" type="presParOf" srcId="{1388248A-C179-46D3-A48C-B70C758080F8}" destId="{8FB38DE2-0C59-465F-A0B3-01D2F6C45317}" srcOrd="0" destOrd="0" presId="urn:microsoft.com/office/officeart/2005/8/layout/orgChart1"/>
    <dgm:cxn modelId="{73FC1485-17C2-49B3-B8E0-952E7C443877}" type="presParOf" srcId="{1388248A-C179-46D3-A48C-B70C758080F8}" destId="{1C77C6EA-073D-4B96-B2C7-9A1F031EA2F8}" srcOrd="1" destOrd="0" presId="urn:microsoft.com/office/officeart/2005/8/layout/orgChart1"/>
    <dgm:cxn modelId="{F7AA6333-D642-47F7-B27C-84FABF03ACB9}" type="presParOf" srcId="{1C77C6EA-073D-4B96-B2C7-9A1F031EA2F8}" destId="{CD5325AF-CB4C-48C6-BB93-DC3AC3882636}" srcOrd="0" destOrd="0" presId="urn:microsoft.com/office/officeart/2005/8/layout/orgChart1"/>
    <dgm:cxn modelId="{08973DAE-A980-4601-AFAD-346881D3190B}" type="presParOf" srcId="{CD5325AF-CB4C-48C6-BB93-DC3AC3882636}" destId="{29FEF06D-DC9F-4731-86D5-49A3E8BFDE00}" srcOrd="0" destOrd="0" presId="urn:microsoft.com/office/officeart/2005/8/layout/orgChart1"/>
    <dgm:cxn modelId="{96222544-F591-4D59-8737-0597DAC82E4D}" type="presParOf" srcId="{CD5325AF-CB4C-48C6-BB93-DC3AC3882636}" destId="{FE69E67E-67EF-4B81-8ABD-BDE96051F113}" srcOrd="1" destOrd="0" presId="urn:microsoft.com/office/officeart/2005/8/layout/orgChart1"/>
    <dgm:cxn modelId="{F83D7BB5-9D9D-4DD0-9044-F40102D78ED5}" type="presParOf" srcId="{1C77C6EA-073D-4B96-B2C7-9A1F031EA2F8}" destId="{8AF1BE9E-2AAA-484A-B212-D5C54BE9D4F8}" srcOrd="1" destOrd="0" presId="urn:microsoft.com/office/officeart/2005/8/layout/orgChart1"/>
    <dgm:cxn modelId="{5CDECF7D-AD21-4DC6-87C6-29368AB69515}" type="presParOf" srcId="{1C77C6EA-073D-4B96-B2C7-9A1F031EA2F8}" destId="{98C473F6-2D17-41FA-8502-38298F033904}" srcOrd="2" destOrd="0" presId="urn:microsoft.com/office/officeart/2005/8/layout/orgChart1"/>
    <dgm:cxn modelId="{738E20B4-95EF-4B03-B12E-38CCFB43AD28}" type="presParOf" srcId="{71F654D0-6A1B-4E3D-AF8E-3D801EA81458}" destId="{35F3FD97-DD96-4996-A4D3-32D6A44892CC}" srcOrd="2" destOrd="0" presId="urn:microsoft.com/office/officeart/2005/8/layout/orgChart1"/>
    <dgm:cxn modelId="{A68CE709-C4D5-48B5-B280-84100B277B1B}" type="presParOf" srcId="{0085FEB1-F4CB-42EF-A9B5-288DC9B94774}" destId="{48CB2657-2F85-47B2-935B-4ED63EF93CFC}" srcOrd="2" destOrd="0" presId="urn:microsoft.com/office/officeart/2005/8/layout/orgChart1"/>
    <dgm:cxn modelId="{01C60642-C42A-4FCD-9D7A-A457D526D801}" type="presParOf" srcId="{0085FEB1-F4CB-42EF-A9B5-288DC9B94774}" destId="{FF91729D-1398-47E6-AD10-844816F85881}" srcOrd="3" destOrd="0" presId="urn:microsoft.com/office/officeart/2005/8/layout/orgChart1"/>
    <dgm:cxn modelId="{AA9E7352-1678-41B5-8882-39240B1570B5}" type="presParOf" srcId="{FF91729D-1398-47E6-AD10-844816F85881}" destId="{D53B38A6-7D42-4740-A0A8-36B7A156936F}" srcOrd="0" destOrd="0" presId="urn:microsoft.com/office/officeart/2005/8/layout/orgChart1"/>
    <dgm:cxn modelId="{6EDC9EDB-777A-462C-B63C-DBF287690073}" type="presParOf" srcId="{D53B38A6-7D42-4740-A0A8-36B7A156936F}" destId="{E10FD408-F9AC-4AD0-AEFA-F5F09C4EA5A6}" srcOrd="0" destOrd="0" presId="urn:microsoft.com/office/officeart/2005/8/layout/orgChart1"/>
    <dgm:cxn modelId="{7BBD8A98-F3BB-4403-B0B7-F7983C69F0DD}" type="presParOf" srcId="{D53B38A6-7D42-4740-A0A8-36B7A156936F}" destId="{538F655E-EFF7-4FB2-BE26-CC6C224C971F}" srcOrd="1" destOrd="0" presId="urn:microsoft.com/office/officeart/2005/8/layout/orgChart1"/>
    <dgm:cxn modelId="{9E515B34-F85D-4C39-96B8-DCE3ED27614B}" type="presParOf" srcId="{FF91729D-1398-47E6-AD10-844816F85881}" destId="{468F5545-1E64-46C8-8132-1009DC407F50}" srcOrd="1" destOrd="0" presId="urn:microsoft.com/office/officeart/2005/8/layout/orgChart1"/>
    <dgm:cxn modelId="{058E9066-F3F8-42A9-9840-DB7EB424575C}" type="presParOf" srcId="{468F5545-1E64-46C8-8132-1009DC407F50}" destId="{6A14D24E-5A91-43E8-8F87-846A79265CCF}" srcOrd="0" destOrd="0" presId="urn:microsoft.com/office/officeart/2005/8/layout/orgChart1"/>
    <dgm:cxn modelId="{EA452ED9-088A-46CE-B73F-74AE4112CCC2}" type="presParOf" srcId="{468F5545-1E64-46C8-8132-1009DC407F50}" destId="{C580B7B6-DB7F-4705-BBDB-89C0D8A8DFC6}" srcOrd="1" destOrd="0" presId="urn:microsoft.com/office/officeart/2005/8/layout/orgChart1"/>
    <dgm:cxn modelId="{C1E4F5DE-2671-40B6-9992-FF6DD1AFB0B5}" type="presParOf" srcId="{C580B7B6-DB7F-4705-BBDB-89C0D8A8DFC6}" destId="{E3BFCC1A-E3D3-454E-A0F4-8145C77E60C8}" srcOrd="0" destOrd="0" presId="urn:microsoft.com/office/officeart/2005/8/layout/orgChart1"/>
    <dgm:cxn modelId="{AC571746-2B00-4453-BC2C-740CB900CBAC}" type="presParOf" srcId="{E3BFCC1A-E3D3-454E-A0F4-8145C77E60C8}" destId="{725E5B23-4FB4-4544-B268-DAFA695B2930}" srcOrd="0" destOrd="0" presId="urn:microsoft.com/office/officeart/2005/8/layout/orgChart1"/>
    <dgm:cxn modelId="{1B5CE251-5C53-4300-A33A-CE2402B53C53}" type="presParOf" srcId="{E3BFCC1A-E3D3-454E-A0F4-8145C77E60C8}" destId="{23FBFA19-82A4-42E7-9777-A8C06DC59044}" srcOrd="1" destOrd="0" presId="urn:microsoft.com/office/officeart/2005/8/layout/orgChart1"/>
    <dgm:cxn modelId="{E3B823A1-E99E-4F36-B748-45E08DF831D1}" type="presParOf" srcId="{C580B7B6-DB7F-4705-BBDB-89C0D8A8DFC6}" destId="{6F83992A-BD49-4351-8EBD-7389DB2A8FC9}" srcOrd="1" destOrd="0" presId="urn:microsoft.com/office/officeart/2005/8/layout/orgChart1"/>
    <dgm:cxn modelId="{2F7ACA14-D33D-4EBD-859B-53CA99F8E5BA}" type="presParOf" srcId="{C580B7B6-DB7F-4705-BBDB-89C0D8A8DFC6}" destId="{C5698F00-06C7-432F-9F5E-C2583DF55D27}" srcOrd="2" destOrd="0" presId="urn:microsoft.com/office/officeart/2005/8/layout/orgChart1"/>
    <dgm:cxn modelId="{91BAEC4E-4D8E-4A77-BAEE-1C7AA1673493}" type="presParOf" srcId="{FF91729D-1398-47E6-AD10-844816F85881}" destId="{E17273F8-E830-403B-BBDB-A71E828DC4AD}" srcOrd="2" destOrd="0" presId="urn:microsoft.com/office/officeart/2005/8/layout/orgChart1"/>
    <dgm:cxn modelId="{A5A310DD-388F-4533-BB99-AAF6179031A5}" type="presParOf" srcId="{0085FEB1-F4CB-42EF-A9B5-288DC9B94774}" destId="{22F85B6F-8A80-4183-A8D7-642A6AC55343}" srcOrd="4" destOrd="0" presId="urn:microsoft.com/office/officeart/2005/8/layout/orgChart1"/>
    <dgm:cxn modelId="{1BB72BCB-7D82-4E9F-AD7C-13A3884D0B12}" type="presParOf" srcId="{0085FEB1-F4CB-42EF-A9B5-288DC9B94774}" destId="{D1DA0DE0-B052-4C63-B774-1F73855B6A3D}" srcOrd="5" destOrd="0" presId="urn:microsoft.com/office/officeart/2005/8/layout/orgChart1"/>
    <dgm:cxn modelId="{33D2545C-3068-4663-885E-53BF44BE3979}" type="presParOf" srcId="{D1DA0DE0-B052-4C63-B774-1F73855B6A3D}" destId="{B4D1EB0F-70C6-4788-AC7A-5DEA521669A2}" srcOrd="0" destOrd="0" presId="urn:microsoft.com/office/officeart/2005/8/layout/orgChart1"/>
    <dgm:cxn modelId="{B6736DAF-AECE-48A4-A47A-E37783A4CD9D}" type="presParOf" srcId="{B4D1EB0F-70C6-4788-AC7A-5DEA521669A2}" destId="{3CD596DB-AD3A-4AB0-BDE6-B21D13D72DAA}" srcOrd="0" destOrd="0" presId="urn:microsoft.com/office/officeart/2005/8/layout/orgChart1"/>
    <dgm:cxn modelId="{37196420-55F4-47DF-B3B9-0D0F4D7ADB2C}" type="presParOf" srcId="{B4D1EB0F-70C6-4788-AC7A-5DEA521669A2}" destId="{E8225180-5E48-435F-A88B-DA24A722FAC4}" srcOrd="1" destOrd="0" presId="urn:microsoft.com/office/officeart/2005/8/layout/orgChart1"/>
    <dgm:cxn modelId="{039AB3C8-2EF3-4AE0-9641-195AA7C98BDC}" type="presParOf" srcId="{D1DA0DE0-B052-4C63-B774-1F73855B6A3D}" destId="{68B32A22-9E42-4551-AC58-468464447803}" srcOrd="1" destOrd="0" presId="urn:microsoft.com/office/officeart/2005/8/layout/orgChart1"/>
    <dgm:cxn modelId="{5E575609-31B1-47E7-802C-A35B22CC7AB6}" type="presParOf" srcId="{68B32A22-9E42-4551-AC58-468464447803}" destId="{C56D6D57-5EB0-469E-97D4-564D121C3BC4}" srcOrd="0" destOrd="0" presId="urn:microsoft.com/office/officeart/2005/8/layout/orgChart1"/>
    <dgm:cxn modelId="{AD71CDAE-41A7-440E-A22F-E59B40FFE16F}" type="presParOf" srcId="{68B32A22-9E42-4551-AC58-468464447803}" destId="{304C29F8-5E1D-427F-BBF2-752DB1F13073}" srcOrd="1" destOrd="0" presId="urn:microsoft.com/office/officeart/2005/8/layout/orgChart1"/>
    <dgm:cxn modelId="{F2039CA7-BE4A-4765-9BAE-8D8367FA0D70}" type="presParOf" srcId="{304C29F8-5E1D-427F-BBF2-752DB1F13073}" destId="{69995F7E-831D-42CC-9A21-E3E1FB631435}" srcOrd="0" destOrd="0" presId="urn:microsoft.com/office/officeart/2005/8/layout/orgChart1"/>
    <dgm:cxn modelId="{BAF7753B-B7A6-4F59-8FA4-B3B9119D0291}" type="presParOf" srcId="{69995F7E-831D-42CC-9A21-E3E1FB631435}" destId="{2149C5C3-FE4B-492A-A1B5-600A1FCD413F}" srcOrd="0" destOrd="0" presId="urn:microsoft.com/office/officeart/2005/8/layout/orgChart1"/>
    <dgm:cxn modelId="{54F7E47E-C030-4C86-BB41-9E624C74F787}" type="presParOf" srcId="{69995F7E-831D-42CC-9A21-E3E1FB631435}" destId="{C0D0AA42-C78C-4D99-A694-F3A8BF41F4E1}" srcOrd="1" destOrd="0" presId="urn:microsoft.com/office/officeart/2005/8/layout/orgChart1"/>
    <dgm:cxn modelId="{1420F575-511D-4993-AC98-DE1E6BC45AF2}" type="presParOf" srcId="{304C29F8-5E1D-427F-BBF2-752DB1F13073}" destId="{298114AA-B71A-4847-9D1E-465D445CD7B6}" srcOrd="1" destOrd="0" presId="urn:microsoft.com/office/officeart/2005/8/layout/orgChart1"/>
    <dgm:cxn modelId="{3C695EC1-6CF0-453F-BE58-8FECBCF04B64}" type="presParOf" srcId="{304C29F8-5E1D-427F-BBF2-752DB1F13073}" destId="{B2D5D6E7-F6CE-4553-908C-EC0D450610C0}" srcOrd="2" destOrd="0" presId="urn:microsoft.com/office/officeart/2005/8/layout/orgChart1"/>
    <dgm:cxn modelId="{BAC188A1-F125-4832-9D19-FDCE8102C7DE}" type="presParOf" srcId="{D1DA0DE0-B052-4C63-B774-1F73855B6A3D}" destId="{54E7F1AE-3CCE-4965-B8FF-82AA313F0246}" srcOrd="2" destOrd="0" presId="urn:microsoft.com/office/officeart/2005/8/layout/orgChart1"/>
    <dgm:cxn modelId="{3DC37B5B-B440-42B1-B5A2-3DD792E068CA}" type="presParOf" srcId="{0085FEB1-F4CB-42EF-A9B5-288DC9B94774}" destId="{57B9FB21-645D-4075-8739-21F95125289B}" srcOrd="6" destOrd="0" presId="urn:microsoft.com/office/officeart/2005/8/layout/orgChart1"/>
    <dgm:cxn modelId="{5415354E-CEC1-4524-B3A6-867CC98E80DF}" type="presParOf" srcId="{0085FEB1-F4CB-42EF-A9B5-288DC9B94774}" destId="{5D233458-33B4-424E-9D80-11ADF640B08C}" srcOrd="7" destOrd="0" presId="urn:microsoft.com/office/officeart/2005/8/layout/orgChart1"/>
    <dgm:cxn modelId="{302E6D13-7D41-4161-AFC1-0DB2748BB487}" type="presParOf" srcId="{5D233458-33B4-424E-9D80-11ADF640B08C}" destId="{04D809CC-3434-4283-A12D-75771741243B}" srcOrd="0" destOrd="0" presId="urn:microsoft.com/office/officeart/2005/8/layout/orgChart1"/>
    <dgm:cxn modelId="{8A31C78D-9804-471A-BD6C-724E12485F7A}" type="presParOf" srcId="{04D809CC-3434-4283-A12D-75771741243B}" destId="{C9A3BFFD-6456-42FA-AF57-C3FC6329320B}" srcOrd="0" destOrd="0" presId="urn:microsoft.com/office/officeart/2005/8/layout/orgChart1"/>
    <dgm:cxn modelId="{A9B304AC-C39B-4E39-917C-3ACB89C1374F}" type="presParOf" srcId="{04D809CC-3434-4283-A12D-75771741243B}" destId="{A3F03182-C1AE-4927-ABCD-667E4BC70DAE}" srcOrd="1" destOrd="0" presId="urn:microsoft.com/office/officeart/2005/8/layout/orgChart1"/>
    <dgm:cxn modelId="{1B55B03A-5ADA-42E2-BEF8-2BBCB45112D6}" type="presParOf" srcId="{5D233458-33B4-424E-9D80-11ADF640B08C}" destId="{A036ECBA-3121-4CD7-B9F6-D84511EB37A9}" srcOrd="1" destOrd="0" presId="urn:microsoft.com/office/officeart/2005/8/layout/orgChart1"/>
    <dgm:cxn modelId="{732F83D7-B7DF-43E9-9A37-CA7DCDF3F47D}" type="presParOf" srcId="{A036ECBA-3121-4CD7-B9F6-D84511EB37A9}" destId="{5AC99933-517D-41B2-A823-0CF2194C82F3}" srcOrd="0" destOrd="0" presId="urn:microsoft.com/office/officeart/2005/8/layout/orgChart1"/>
    <dgm:cxn modelId="{F75B5B91-7EAB-4F5B-A703-3A92E2E563BF}" type="presParOf" srcId="{A036ECBA-3121-4CD7-B9F6-D84511EB37A9}" destId="{C439D90C-E72C-4A19-B09D-496149FF5F97}" srcOrd="1" destOrd="0" presId="urn:microsoft.com/office/officeart/2005/8/layout/orgChart1"/>
    <dgm:cxn modelId="{CC536E71-1570-48A9-B00E-42B48DD9D3A4}" type="presParOf" srcId="{C439D90C-E72C-4A19-B09D-496149FF5F97}" destId="{DA650810-ADCF-4DF4-B938-5C6F1DED0221}" srcOrd="0" destOrd="0" presId="urn:microsoft.com/office/officeart/2005/8/layout/orgChart1"/>
    <dgm:cxn modelId="{520AA027-9873-4A39-8291-0E3928D0C98A}" type="presParOf" srcId="{DA650810-ADCF-4DF4-B938-5C6F1DED0221}" destId="{16D0C933-10C9-405F-9BCA-DF033C22B9E8}" srcOrd="0" destOrd="0" presId="urn:microsoft.com/office/officeart/2005/8/layout/orgChart1"/>
    <dgm:cxn modelId="{8327E65B-2EAB-4760-BDCD-8C23151101F7}" type="presParOf" srcId="{DA650810-ADCF-4DF4-B938-5C6F1DED0221}" destId="{EFC0F7B9-41F5-41BD-82C0-9E79F4EEC4B3}" srcOrd="1" destOrd="0" presId="urn:microsoft.com/office/officeart/2005/8/layout/orgChart1"/>
    <dgm:cxn modelId="{A00F0A94-CF6B-4F3C-A6E6-C56A56AEB950}" type="presParOf" srcId="{C439D90C-E72C-4A19-B09D-496149FF5F97}" destId="{A7F87774-FA7F-4FBB-A66A-42BA14AE9B35}" srcOrd="1" destOrd="0" presId="urn:microsoft.com/office/officeart/2005/8/layout/orgChart1"/>
    <dgm:cxn modelId="{67CF22D9-D299-4D5E-9A7C-B89DB1CB69DC}" type="presParOf" srcId="{C439D90C-E72C-4A19-B09D-496149FF5F97}" destId="{5DC740A6-B0A2-473B-87B0-F9D67A808E2B}" srcOrd="2" destOrd="0" presId="urn:microsoft.com/office/officeart/2005/8/layout/orgChart1"/>
    <dgm:cxn modelId="{EB3058FD-8FC2-491E-9BF4-E260C728DFBF}" type="presParOf" srcId="{5D233458-33B4-424E-9D80-11ADF640B08C}" destId="{A85E93C9-6A57-48B0-A346-97BA45A40347}" srcOrd="2" destOrd="0" presId="urn:microsoft.com/office/officeart/2005/8/layout/orgChart1"/>
    <dgm:cxn modelId="{FE3530B7-7602-48BA-ABDB-DA08098139CF}" type="presParOf" srcId="{0085FEB1-F4CB-42EF-A9B5-288DC9B94774}" destId="{57389E70-6231-47DB-8BC6-A06B5CD21A65}" srcOrd="8" destOrd="0" presId="urn:microsoft.com/office/officeart/2005/8/layout/orgChart1"/>
    <dgm:cxn modelId="{82F8ED68-E22F-4CDD-99E5-4884307BC99D}" type="presParOf" srcId="{0085FEB1-F4CB-42EF-A9B5-288DC9B94774}" destId="{F00A59AA-B3B4-4C3A-801F-89B9FD03AA0E}" srcOrd="9" destOrd="0" presId="urn:microsoft.com/office/officeart/2005/8/layout/orgChart1"/>
    <dgm:cxn modelId="{AFDD6CF0-0CEC-4449-900A-B73F203CEA05}" type="presParOf" srcId="{F00A59AA-B3B4-4C3A-801F-89B9FD03AA0E}" destId="{03C89650-1EFA-4878-A240-61293A57C683}" srcOrd="0" destOrd="0" presId="urn:microsoft.com/office/officeart/2005/8/layout/orgChart1"/>
    <dgm:cxn modelId="{AC04A06A-BBA4-4F4E-A118-C1CA7D5BCCFC}" type="presParOf" srcId="{03C89650-1EFA-4878-A240-61293A57C683}" destId="{C0C43827-A484-4690-8F23-BC8F078FD63E}" srcOrd="0" destOrd="0" presId="urn:microsoft.com/office/officeart/2005/8/layout/orgChart1"/>
    <dgm:cxn modelId="{F3830B9A-2BD1-4361-830D-8D0F73FD12F2}" type="presParOf" srcId="{03C89650-1EFA-4878-A240-61293A57C683}" destId="{4694BA43-ADC8-4735-99BB-6DB27AF125B1}" srcOrd="1" destOrd="0" presId="urn:microsoft.com/office/officeart/2005/8/layout/orgChart1"/>
    <dgm:cxn modelId="{C6420B90-34AF-40C4-9110-92A02C0DFE2D}" type="presParOf" srcId="{F00A59AA-B3B4-4C3A-801F-89B9FD03AA0E}" destId="{9A836835-5009-497E-A5DF-064A4F7D25C9}" srcOrd="1" destOrd="0" presId="urn:microsoft.com/office/officeart/2005/8/layout/orgChart1"/>
    <dgm:cxn modelId="{EA8023E5-1447-4233-A976-4AFBE69982A2}" type="presParOf" srcId="{9A836835-5009-497E-A5DF-064A4F7D25C9}" destId="{D9848CD7-2D89-4F72-AF6E-4BB158FF98BD}" srcOrd="0" destOrd="0" presId="urn:microsoft.com/office/officeart/2005/8/layout/orgChart1"/>
    <dgm:cxn modelId="{9452C5A5-06BE-4402-AF0B-E6B2D07495A5}" type="presParOf" srcId="{9A836835-5009-497E-A5DF-064A4F7D25C9}" destId="{97792EAE-E2D1-49B1-9A76-A31CC405116E}" srcOrd="1" destOrd="0" presId="urn:microsoft.com/office/officeart/2005/8/layout/orgChart1"/>
    <dgm:cxn modelId="{C6FBA436-8422-4DBF-B0A5-D36652E0874C}" type="presParOf" srcId="{97792EAE-E2D1-49B1-9A76-A31CC405116E}" destId="{4AD82115-D67E-4F20-957F-BE981DE6825E}" srcOrd="0" destOrd="0" presId="urn:microsoft.com/office/officeart/2005/8/layout/orgChart1"/>
    <dgm:cxn modelId="{6E9FAEA9-B185-4F3A-BBA7-DD2ADCF6C4F1}" type="presParOf" srcId="{4AD82115-D67E-4F20-957F-BE981DE6825E}" destId="{833130B6-FE16-48D1-88FD-C326AC026DDD}" srcOrd="0" destOrd="0" presId="urn:microsoft.com/office/officeart/2005/8/layout/orgChart1"/>
    <dgm:cxn modelId="{B77409A3-04A0-4833-B5C6-052DE395BBA2}" type="presParOf" srcId="{4AD82115-D67E-4F20-957F-BE981DE6825E}" destId="{6425AC93-E6E0-4D11-BB22-18A90E40A3FF}" srcOrd="1" destOrd="0" presId="urn:microsoft.com/office/officeart/2005/8/layout/orgChart1"/>
    <dgm:cxn modelId="{93BB12F8-A9A2-42C0-A6A7-A7E229E91C24}" type="presParOf" srcId="{97792EAE-E2D1-49B1-9A76-A31CC405116E}" destId="{37AE0489-B1AF-4BE7-8D94-B0CAAE95C4AD}" srcOrd="1" destOrd="0" presId="urn:microsoft.com/office/officeart/2005/8/layout/orgChart1"/>
    <dgm:cxn modelId="{1BE35AED-6EDF-459E-B1FD-B4B24829BC77}" type="presParOf" srcId="{97792EAE-E2D1-49B1-9A76-A31CC405116E}" destId="{61753258-3208-4B45-B2C2-1572E43B7DEC}" srcOrd="2" destOrd="0" presId="urn:microsoft.com/office/officeart/2005/8/layout/orgChart1"/>
    <dgm:cxn modelId="{166EFEFD-B8B8-4EC3-AF2B-6C52A775B14A}" type="presParOf" srcId="{F00A59AA-B3B4-4C3A-801F-89B9FD03AA0E}" destId="{2693307E-2E4C-40DD-B0CC-ABB2456EC44C}" srcOrd="2" destOrd="0" presId="urn:microsoft.com/office/officeart/2005/8/layout/orgChart1"/>
    <dgm:cxn modelId="{A47DA689-EE0F-454D-A70A-826B8ACF98C2}" type="presParOf" srcId="{A8DE55C5-43A5-4174-BAD0-959E7E743076}" destId="{1139FDE5-15DB-45E5-BCE1-CAEA35CDAD0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C8C8185-FE0E-4E96-AC68-942DA49BB99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B91CC901-FD6B-4021-A091-DB7B0B544578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6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Onderzoek site 2</a:t>
          </a:r>
        </a:p>
      </dgm:t>
    </dgm:pt>
    <dgm:pt modelId="{3BDAF1E9-9D3B-40D7-9676-AAB625ABAF2A}" type="parTrans" cxnId="{6B29118D-4655-43ED-A9DD-D1B81B865D5C}">
      <dgm:prSet/>
      <dgm:spPr/>
      <dgm:t>
        <a:bodyPr/>
        <a:lstStyle/>
        <a:p>
          <a:endParaRPr lang="nl-BE" sz="1400"/>
        </a:p>
      </dgm:t>
    </dgm:pt>
    <dgm:pt modelId="{58BCA34C-0941-47BE-A806-1F981D26EADA}" type="sibTrans" cxnId="{6B29118D-4655-43ED-A9DD-D1B81B865D5C}">
      <dgm:prSet/>
      <dgm:spPr/>
      <dgm:t>
        <a:bodyPr/>
        <a:lstStyle/>
        <a:p>
          <a:endParaRPr lang="nl-BE" sz="1400"/>
        </a:p>
      </dgm:t>
    </dgm:pt>
    <dgm:pt modelId="{E38838A0-5AC1-41AD-81A1-CC75ACDB4DC8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6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Alle stappen vorig onderzoek opnieuw doorlopen</a:t>
          </a:r>
        </a:p>
      </dgm:t>
    </dgm:pt>
    <dgm:pt modelId="{3B395512-B707-4A35-B96D-1C76A06C0E8C}" type="parTrans" cxnId="{9267EDA1-43F0-4E07-BC9B-AA3794D6BE02}">
      <dgm:prSet/>
      <dgm:spPr/>
      <dgm:t>
        <a:bodyPr/>
        <a:lstStyle/>
        <a:p>
          <a:endParaRPr lang="nl-BE" sz="1400"/>
        </a:p>
      </dgm:t>
    </dgm:pt>
    <dgm:pt modelId="{EC936682-1EE5-4BFD-B3BB-035752EFF5F5}" type="sibTrans" cxnId="{9267EDA1-43F0-4E07-BC9B-AA3794D6BE02}">
      <dgm:prSet/>
      <dgm:spPr/>
      <dgm:t>
        <a:bodyPr/>
        <a:lstStyle/>
        <a:p>
          <a:endParaRPr lang="nl-BE" sz="1400"/>
        </a:p>
      </dgm:t>
    </dgm:pt>
    <dgm:pt modelId="{F2080342-45FF-415B-9B31-06EAE8635461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6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Mitigatieplan uitgevoerd door nFuse </a:t>
          </a:r>
        </a:p>
      </dgm:t>
    </dgm:pt>
    <dgm:pt modelId="{933DC735-5249-4967-A1BF-C26E99405477}" type="parTrans" cxnId="{E5EC48DF-A15A-4ECC-BFD7-B190F923F59C}">
      <dgm:prSet/>
      <dgm:spPr/>
      <dgm:t>
        <a:bodyPr/>
        <a:lstStyle/>
        <a:p>
          <a:endParaRPr lang="nl-BE" sz="1400"/>
        </a:p>
      </dgm:t>
    </dgm:pt>
    <dgm:pt modelId="{24D12791-5184-46CD-92AA-591D579EBAC0}" type="sibTrans" cxnId="{E5EC48DF-A15A-4ECC-BFD7-B190F923F59C}">
      <dgm:prSet/>
      <dgm:spPr/>
      <dgm:t>
        <a:bodyPr/>
        <a:lstStyle/>
        <a:p>
          <a:endParaRPr lang="nl-BE" sz="1400"/>
        </a:p>
      </dgm:t>
    </dgm:pt>
    <dgm:pt modelId="{34290293-36EB-43B5-BCF8-C5FBFA71F853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nl-BE" sz="16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Verschil aantonen  ‘voor’ en ‘na’</a:t>
          </a:r>
        </a:p>
      </dgm:t>
    </dgm:pt>
    <dgm:pt modelId="{81BAB881-C4FD-43D0-B889-C50495ACF08B}" type="parTrans" cxnId="{08CC63D2-6F9E-4CC0-ABFB-E5D88825D421}">
      <dgm:prSet/>
      <dgm:spPr/>
      <dgm:t>
        <a:bodyPr/>
        <a:lstStyle/>
        <a:p>
          <a:endParaRPr lang="nl-BE" sz="1400"/>
        </a:p>
      </dgm:t>
    </dgm:pt>
    <dgm:pt modelId="{DC501B8B-80FB-4743-9047-CA4E62A36A13}" type="sibTrans" cxnId="{08CC63D2-6F9E-4CC0-ABFB-E5D88825D421}">
      <dgm:prSet/>
      <dgm:spPr/>
      <dgm:t>
        <a:bodyPr/>
        <a:lstStyle/>
        <a:p>
          <a:endParaRPr lang="nl-BE" sz="1400"/>
        </a:p>
      </dgm:t>
    </dgm:pt>
    <dgm:pt modelId="{155A30AB-742D-4DE9-8558-96C004D33E4B}" type="pres">
      <dgm:prSet presAssocID="{FC8C8185-FE0E-4E96-AC68-942DA49BB99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31E662A-6F60-4FB9-9976-068037F6ACF9}" type="pres">
      <dgm:prSet presAssocID="{B91CC901-FD6B-4021-A091-DB7B0B544578}" presName="hierRoot1" presStyleCnt="0">
        <dgm:presLayoutVars>
          <dgm:hierBranch val="init"/>
        </dgm:presLayoutVars>
      </dgm:prSet>
      <dgm:spPr/>
    </dgm:pt>
    <dgm:pt modelId="{C19F77FF-A04D-4933-812B-F1A5AD7B003F}" type="pres">
      <dgm:prSet presAssocID="{B91CC901-FD6B-4021-A091-DB7B0B544578}" presName="rootComposite1" presStyleCnt="0"/>
      <dgm:spPr/>
    </dgm:pt>
    <dgm:pt modelId="{811C679C-2CFD-49F6-BD87-1ED881C48962}" type="pres">
      <dgm:prSet presAssocID="{B91CC901-FD6B-4021-A091-DB7B0B544578}" presName="rootText1" presStyleLbl="node0" presStyleIdx="0" presStyleCnt="1">
        <dgm:presLayoutVars>
          <dgm:chPref val="3"/>
        </dgm:presLayoutVars>
      </dgm:prSet>
      <dgm:spPr/>
    </dgm:pt>
    <dgm:pt modelId="{1C2A638F-A5E1-401C-B18F-9376BA384EE8}" type="pres">
      <dgm:prSet presAssocID="{B91CC901-FD6B-4021-A091-DB7B0B544578}" presName="rootConnector1" presStyleLbl="node1" presStyleIdx="0" presStyleCnt="0"/>
      <dgm:spPr/>
    </dgm:pt>
    <dgm:pt modelId="{92B101A3-5D9D-4AC8-AA33-33545D16DDC7}" type="pres">
      <dgm:prSet presAssocID="{B91CC901-FD6B-4021-A091-DB7B0B544578}" presName="hierChild2" presStyleCnt="0"/>
      <dgm:spPr/>
    </dgm:pt>
    <dgm:pt modelId="{AB3230E8-602F-4EE1-AC1B-94D959AD9237}" type="pres">
      <dgm:prSet presAssocID="{3B395512-B707-4A35-B96D-1C76A06C0E8C}" presName="Name37" presStyleLbl="parChTrans1D2" presStyleIdx="0" presStyleCnt="3"/>
      <dgm:spPr/>
    </dgm:pt>
    <dgm:pt modelId="{A27FC61F-5627-44B0-8701-22C2CBF24D44}" type="pres">
      <dgm:prSet presAssocID="{E38838A0-5AC1-41AD-81A1-CC75ACDB4DC8}" presName="hierRoot2" presStyleCnt="0">
        <dgm:presLayoutVars>
          <dgm:hierBranch val="init"/>
        </dgm:presLayoutVars>
      </dgm:prSet>
      <dgm:spPr/>
    </dgm:pt>
    <dgm:pt modelId="{951AB36D-DE51-452E-B095-4463448822F9}" type="pres">
      <dgm:prSet presAssocID="{E38838A0-5AC1-41AD-81A1-CC75ACDB4DC8}" presName="rootComposite" presStyleCnt="0"/>
      <dgm:spPr/>
    </dgm:pt>
    <dgm:pt modelId="{B4CA658A-B15C-40A9-87A7-CCD6C82B2EDA}" type="pres">
      <dgm:prSet presAssocID="{E38838A0-5AC1-41AD-81A1-CC75ACDB4DC8}" presName="rootText" presStyleLbl="node2" presStyleIdx="0" presStyleCnt="3">
        <dgm:presLayoutVars>
          <dgm:chPref val="3"/>
        </dgm:presLayoutVars>
      </dgm:prSet>
      <dgm:spPr/>
    </dgm:pt>
    <dgm:pt modelId="{5EDA3D32-7125-4EDF-9685-F872F819DC83}" type="pres">
      <dgm:prSet presAssocID="{E38838A0-5AC1-41AD-81A1-CC75ACDB4DC8}" presName="rootConnector" presStyleLbl="node2" presStyleIdx="0" presStyleCnt="3"/>
      <dgm:spPr/>
    </dgm:pt>
    <dgm:pt modelId="{743F5CA5-45B1-4835-9963-E9592D9AE045}" type="pres">
      <dgm:prSet presAssocID="{E38838A0-5AC1-41AD-81A1-CC75ACDB4DC8}" presName="hierChild4" presStyleCnt="0"/>
      <dgm:spPr/>
    </dgm:pt>
    <dgm:pt modelId="{926AD4CC-C023-492B-A03D-D280E1BB28CE}" type="pres">
      <dgm:prSet presAssocID="{E38838A0-5AC1-41AD-81A1-CC75ACDB4DC8}" presName="hierChild5" presStyleCnt="0"/>
      <dgm:spPr/>
    </dgm:pt>
    <dgm:pt modelId="{4C187F9A-66D2-4657-AA1C-05078883B263}" type="pres">
      <dgm:prSet presAssocID="{933DC735-5249-4967-A1BF-C26E99405477}" presName="Name37" presStyleLbl="parChTrans1D2" presStyleIdx="1" presStyleCnt="3"/>
      <dgm:spPr/>
    </dgm:pt>
    <dgm:pt modelId="{20128F6D-FCA7-4CAD-BF4A-C22A335A65E2}" type="pres">
      <dgm:prSet presAssocID="{F2080342-45FF-415B-9B31-06EAE8635461}" presName="hierRoot2" presStyleCnt="0">
        <dgm:presLayoutVars>
          <dgm:hierBranch val="init"/>
        </dgm:presLayoutVars>
      </dgm:prSet>
      <dgm:spPr/>
    </dgm:pt>
    <dgm:pt modelId="{A62302FC-D589-4097-8CA0-8E83B8E6425A}" type="pres">
      <dgm:prSet presAssocID="{F2080342-45FF-415B-9B31-06EAE8635461}" presName="rootComposite" presStyleCnt="0"/>
      <dgm:spPr/>
    </dgm:pt>
    <dgm:pt modelId="{5832F608-CD23-45E7-9920-730176E26A61}" type="pres">
      <dgm:prSet presAssocID="{F2080342-45FF-415B-9B31-06EAE8635461}" presName="rootText" presStyleLbl="node2" presStyleIdx="1" presStyleCnt="3" custScaleX="110701">
        <dgm:presLayoutVars>
          <dgm:chPref val="3"/>
        </dgm:presLayoutVars>
      </dgm:prSet>
      <dgm:spPr/>
    </dgm:pt>
    <dgm:pt modelId="{3FC91996-A82D-408D-8CAC-272EAA20D60E}" type="pres">
      <dgm:prSet presAssocID="{F2080342-45FF-415B-9B31-06EAE8635461}" presName="rootConnector" presStyleLbl="node2" presStyleIdx="1" presStyleCnt="3"/>
      <dgm:spPr/>
    </dgm:pt>
    <dgm:pt modelId="{A729E39A-0236-4559-977A-AA738077B558}" type="pres">
      <dgm:prSet presAssocID="{F2080342-45FF-415B-9B31-06EAE8635461}" presName="hierChild4" presStyleCnt="0"/>
      <dgm:spPr/>
    </dgm:pt>
    <dgm:pt modelId="{95CB1AF4-B548-481F-9930-B300D01EAB4F}" type="pres">
      <dgm:prSet presAssocID="{F2080342-45FF-415B-9B31-06EAE8635461}" presName="hierChild5" presStyleCnt="0"/>
      <dgm:spPr/>
    </dgm:pt>
    <dgm:pt modelId="{66ABB5DB-8B55-4014-A658-95311B65A5A4}" type="pres">
      <dgm:prSet presAssocID="{81BAB881-C4FD-43D0-B889-C50495ACF08B}" presName="Name37" presStyleLbl="parChTrans1D2" presStyleIdx="2" presStyleCnt="3"/>
      <dgm:spPr/>
    </dgm:pt>
    <dgm:pt modelId="{82A45832-FA9E-47B9-A098-1BF16F452120}" type="pres">
      <dgm:prSet presAssocID="{34290293-36EB-43B5-BCF8-C5FBFA71F853}" presName="hierRoot2" presStyleCnt="0">
        <dgm:presLayoutVars>
          <dgm:hierBranch val="init"/>
        </dgm:presLayoutVars>
      </dgm:prSet>
      <dgm:spPr/>
    </dgm:pt>
    <dgm:pt modelId="{8851BF1B-139B-4B32-B25B-E7B63EB196F8}" type="pres">
      <dgm:prSet presAssocID="{34290293-36EB-43B5-BCF8-C5FBFA71F853}" presName="rootComposite" presStyleCnt="0"/>
      <dgm:spPr/>
    </dgm:pt>
    <dgm:pt modelId="{19315B4B-D330-4532-8AF5-E649FCAD6803}" type="pres">
      <dgm:prSet presAssocID="{34290293-36EB-43B5-BCF8-C5FBFA71F853}" presName="rootText" presStyleLbl="node2" presStyleIdx="2" presStyleCnt="3">
        <dgm:presLayoutVars>
          <dgm:chPref val="3"/>
        </dgm:presLayoutVars>
      </dgm:prSet>
      <dgm:spPr/>
    </dgm:pt>
    <dgm:pt modelId="{DDC671F4-5576-4BC2-8493-74642DE2CF2B}" type="pres">
      <dgm:prSet presAssocID="{34290293-36EB-43B5-BCF8-C5FBFA71F853}" presName="rootConnector" presStyleLbl="node2" presStyleIdx="2" presStyleCnt="3"/>
      <dgm:spPr/>
    </dgm:pt>
    <dgm:pt modelId="{E22EC53C-D585-4BB0-9BBB-DE42DAFBF089}" type="pres">
      <dgm:prSet presAssocID="{34290293-36EB-43B5-BCF8-C5FBFA71F853}" presName="hierChild4" presStyleCnt="0"/>
      <dgm:spPr/>
    </dgm:pt>
    <dgm:pt modelId="{5DFD3FBE-75EC-4E4C-88A8-077730173012}" type="pres">
      <dgm:prSet presAssocID="{34290293-36EB-43B5-BCF8-C5FBFA71F853}" presName="hierChild5" presStyleCnt="0"/>
      <dgm:spPr/>
    </dgm:pt>
    <dgm:pt modelId="{DA5413A9-5770-4073-BFE6-01E7F2527627}" type="pres">
      <dgm:prSet presAssocID="{B91CC901-FD6B-4021-A091-DB7B0B544578}" presName="hierChild3" presStyleCnt="0"/>
      <dgm:spPr/>
    </dgm:pt>
  </dgm:ptLst>
  <dgm:cxnLst>
    <dgm:cxn modelId="{61D17D26-AFB1-47EA-A2EF-E2BB537F57DF}" type="presOf" srcId="{81BAB881-C4FD-43D0-B889-C50495ACF08B}" destId="{66ABB5DB-8B55-4014-A658-95311B65A5A4}" srcOrd="0" destOrd="0" presId="urn:microsoft.com/office/officeart/2005/8/layout/orgChart1"/>
    <dgm:cxn modelId="{CF741B5E-2B36-4085-8333-20518C62E503}" type="presOf" srcId="{3B395512-B707-4A35-B96D-1C76A06C0E8C}" destId="{AB3230E8-602F-4EE1-AC1B-94D959AD9237}" srcOrd="0" destOrd="0" presId="urn:microsoft.com/office/officeart/2005/8/layout/orgChart1"/>
    <dgm:cxn modelId="{667C9B43-A5A8-43B5-9DD1-90DE87F860D3}" type="presOf" srcId="{E38838A0-5AC1-41AD-81A1-CC75ACDB4DC8}" destId="{B4CA658A-B15C-40A9-87A7-CCD6C82B2EDA}" srcOrd="0" destOrd="0" presId="urn:microsoft.com/office/officeart/2005/8/layout/orgChart1"/>
    <dgm:cxn modelId="{AAB75969-E96F-4720-AA2E-C9995653D339}" type="presOf" srcId="{B91CC901-FD6B-4021-A091-DB7B0B544578}" destId="{811C679C-2CFD-49F6-BD87-1ED881C48962}" srcOrd="0" destOrd="0" presId="urn:microsoft.com/office/officeart/2005/8/layout/orgChart1"/>
    <dgm:cxn modelId="{C96C7A53-A10C-41EB-B1D1-C1E5BA10B13E}" type="presOf" srcId="{E38838A0-5AC1-41AD-81A1-CC75ACDB4DC8}" destId="{5EDA3D32-7125-4EDF-9685-F872F819DC83}" srcOrd="1" destOrd="0" presId="urn:microsoft.com/office/officeart/2005/8/layout/orgChart1"/>
    <dgm:cxn modelId="{9B23ED73-6B53-42B0-BC26-A447DB01CBB1}" type="presOf" srcId="{F2080342-45FF-415B-9B31-06EAE8635461}" destId="{3FC91996-A82D-408D-8CAC-272EAA20D60E}" srcOrd="1" destOrd="0" presId="urn:microsoft.com/office/officeart/2005/8/layout/orgChart1"/>
    <dgm:cxn modelId="{113D6B8A-D145-4BD8-83BA-3C85628D7B95}" type="presOf" srcId="{933DC735-5249-4967-A1BF-C26E99405477}" destId="{4C187F9A-66D2-4657-AA1C-05078883B263}" srcOrd="0" destOrd="0" presId="urn:microsoft.com/office/officeart/2005/8/layout/orgChart1"/>
    <dgm:cxn modelId="{6B29118D-4655-43ED-A9DD-D1B81B865D5C}" srcId="{FC8C8185-FE0E-4E96-AC68-942DA49BB99B}" destId="{B91CC901-FD6B-4021-A091-DB7B0B544578}" srcOrd="0" destOrd="0" parTransId="{3BDAF1E9-9D3B-40D7-9676-AAB625ABAF2A}" sibTransId="{58BCA34C-0941-47BE-A806-1F981D26EADA}"/>
    <dgm:cxn modelId="{EC866197-1F91-47A2-97A7-07A87CEFA506}" type="presOf" srcId="{F2080342-45FF-415B-9B31-06EAE8635461}" destId="{5832F608-CD23-45E7-9920-730176E26A61}" srcOrd="0" destOrd="0" presId="urn:microsoft.com/office/officeart/2005/8/layout/orgChart1"/>
    <dgm:cxn modelId="{9267EDA1-43F0-4E07-BC9B-AA3794D6BE02}" srcId="{B91CC901-FD6B-4021-A091-DB7B0B544578}" destId="{E38838A0-5AC1-41AD-81A1-CC75ACDB4DC8}" srcOrd="0" destOrd="0" parTransId="{3B395512-B707-4A35-B96D-1C76A06C0E8C}" sibTransId="{EC936682-1EE5-4BFD-B3BB-035752EFF5F5}"/>
    <dgm:cxn modelId="{80DB5DB6-4EE7-4BD7-8B23-D34446266E7A}" type="presOf" srcId="{34290293-36EB-43B5-BCF8-C5FBFA71F853}" destId="{DDC671F4-5576-4BC2-8493-74642DE2CF2B}" srcOrd="1" destOrd="0" presId="urn:microsoft.com/office/officeart/2005/8/layout/orgChart1"/>
    <dgm:cxn modelId="{08CC63D2-6F9E-4CC0-ABFB-E5D88825D421}" srcId="{B91CC901-FD6B-4021-A091-DB7B0B544578}" destId="{34290293-36EB-43B5-BCF8-C5FBFA71F853}" srcOrd="2" destOrd="0" parTransId="{81BAB881-C4FD-43D0-B889-C50495ACF08B}" sibTransId="{DC501B8B-80FB-4743-9047-CA4E62A36A13}"/>
    <dgm:cxn modelId="{402EB5DB-4B00-4D86-A4F7-F3760CC1527F}" type="presOf" srcId="{FC8C8185-FE0E-4E96-AC68-942DA49BB99B}" destId="{155A30AB-742D-4DE9-8558-96C004D33E4B}" srcOrd="0" destOrd="0" presId="urn:microsoft.com/office/officeart/2005/8/layout/orgChart1"/>
    <dgm:cxn modelId="{E5EC48DF-A15A-4ECC-BFD7-B190F923F59C}" srcId="{B91CC901-FD6B-4021-A091-DB7B0B544578}" destId="{F2080342-45FF-415B-9B31-06EAE8635461}" srcOrd="1" destOrd="0" parTransId="{933DC735-5249-4967-A1BF-C26E99405477}" sibTransId="{24D12791-5184-46CD-92AA-591D579EBAC0}"/>
    <dgm:cxn modelId="{9D9FFCEB-0174-4C02-BECD-9077C8A9D832}" type="presOf" srcId="{B91CC901-FD6B-4021-A091-DB7B0B544578}" destId="{1C2A638F-A5E1-401C-B18F-9376BA384EE8}" srcOrd="1" destOrd="0" presId="urn:microsoft.com/office/officeart/2005/8/layout/orgChart1"/>
    <dgm:cxn modelId="{16A236FB-6E97-4F81-BD18-6AA7486D4392}" type="presOf" srcId="{34290293-36EB-43B5-BCF8-C5FBFA71F853}" destId="{19315B4B-D330-4532-8AF5-E649FCAD6803}" srcOrd="0" destOrd="0" presId="urn:microsoft.com/office/officeart/2005/8/layout/orgChart1"/>
    <dgm:cxn modelId="{FC6BE0F2-EC49-4862-B434-AE010A4BAA91}" type="presParOf" srcId="{155A30AB-742D-4DE9-8558-96C004D33E4B}" destId="{031E662A-6F60-4FB9-9976-068037F6ACF9}" srcOrd="0" destOrd="0" presId="urn:microsoft.com/office/officeart/2005/8/layout/orgChart1"/>
    <dgm:cxn modelId="{ED2F2A69-0D9C-4C1D-AA1A-D4CC51424AC5}" type="presParOf" srcId="{031E662A-6F60-4FB9-9976-068037F6ACF9}" destId="{C19F77FF-A04D-4933-812B-F1A5AD7B003F}" srcOrd="0" destOrd="0" presId="urn:microsoft.com/office/officeart/2005/8/layout/orgChart1"/>
    <dgm:cxn modelId="{A6A84317-4B58-4C50-B80A-C0353BA748AC}" type="presParOf" srcId="{C19F77FF-A04D-4933-812B-F1A5AD7B003F}" destId="{811C679C-2CFD-49F6-BD87-1ED881C48962}" srcOrd="0" destOrd="0" presId="urn:microsoft.com/office/officeart/2005/8/layout/orgChart1"/>
    <dgm:cxn modelId="{F49A7152-B4A9-45C3-81BF-E6C884D1A471}" type="presParOf" srcId="{C19F77FF-A04D-4933-812B-F1A5AD7B003F}" destId="{1C2A638F-A5E1-401C-B18F-9376BA384EE8}" srcOrd="1" destOrd="0" presId="urn:microsoft.com/office/officeart/2005/8/layout/orgChart1"/>
    <dgm:cxn modelId="{29B26C32-0A28-4F98-9B42-8CA17C62A3F6}" type="presParOf" srcId="{031E662A-6F60-4FB9-9976-068037F6ACF9}" destId="{92B101A3-5D9D-4AC8-AA33-33545D16DDC7}" srcOrd="1" destOrd="0" presId="urn:microsoft.com/office/officeart/2005/8/layout/orgChart1"/>
    <dgm:cxn modelId="{4D36A1DD-424A-41EF-9A41-3525E40462BA}" type="presParOf" srcId="{92B101A3-5D9D-4AC8-AA33-33545D16DDC7}" destId="{AB3230E8-602F-4EE1-AC1B-94D959AD9237}" srcOrd="0" destOrd="0" presId="urn:microsoft.com/office/officeart/2005/8/layout/orgChart1"/>
    <dgm:cxn modelId="{7FBFD04E-FCA1-4E8E-AFC9-EC7C791436A6}" type="presParOf" srcId="{92B101A3-5D9D-4AC8-AA33-33545D16DDC7}" destId="{A27FC61F-5627-44B0-8701-22C2CBF24D44}" srcOrd="1" destOrd="0" presId="urn:microsoft.com/office/officeart/2005/8/layout/orgChart1"/>
    <dgm:cxn modelId="{201201B7-DF22-4026-BD4B-4D7921F0173D}" type="presParOf" srcId="{A27FC61F-5627-44B0-8701-22C2CBF24D44}" destId="{951AB36D-DE51-452E-B095-4463448822F9}" srcOrd="0" destOrd="0" presId="urn:microsoft.com/office/officeart/2005/8/layout/orgChart1"/>
    <dgm:cxn modelId="{3166414D-0F44-4C6E-98BC-E246770706E1}" type="presParOf" srcId="{951AB36D-DE51-452E-B095-4463448822F9}" destId="{B4CA658A-B15C-40A9-87A7-CCD6C82B2EDA}" srcOrd="0" destOrd="0" presId="urn:microsoft.com/office/officeart/2005/8/layout/orgChart1"/>
    <dgm:cxn modelId="{0B7359EE-96D9-404F-A2D7-97E05F0C417C}" type="presParOf" srcId="{951AB36D-DE51-452E-B095-4463448822F9}" destId="{5EDA3D32-7125-4EDF-9685-F872F819DC83}" srcOrd="1" destOrd="0" presId="urn:microsoft.com/office/officeart/2005/8/layout/orgChart1"/>
    <dgm:cxn modelId="{DCB2E417-C842-44AA-B458-423C2532F3F7}" type="presParOf" srcId="{A27FC61F-5627-44B0-8701-22C2CBF24D44}" destId="{743F5CA5-45B1-4835-9963-E9592D9AE045}" srcOrd="1" destOrd="0" presId="urn:microsoft.com/office/officeart/2005/8/layout/orgChart1"/>
    <dgm:cxn modelId="{B0821167-C486-46E4-8EB2-10A13FF20797}" type="presParOf" srcId="{A27FC61F-5627-44B0-8701-22C2CBF24D44}" destId="{926AD4CC-C023-492B-A03D-D280E1BB28CE}" srcOrd="2" destOrd="0" presId="urn:microsoft.com/office/officeart/2005/8/layout/orgChart1"/>
    <dgm:cxn modelId="{0CC7D0C6-C143-42BD-8896-21FC6CF193B6}" type="presParOf" srcId="{92B101A3-5D9D-4AC8-AA33-33545D16DDC7}" destId="{4C187F9A-66D2-4657-AA1C-05078883B263}" srcOrd="2" destOrd="0" presId="urn:microsoft.com/office/officeart/2005/8/layout/orgChart1"/>
    <dgm:cxn modelId="{C212CAAF-B14E-46A8-ABA0-D451EA50D0CB}" type="presParOf" srcId="{92B101A3-5D9D-4AC8-AA33-33545D16DDC7}" destId="{20128F6D-FCA7-4CAD-BF4A-C22A335A65E2}" srcOrd="3" destOrd="0" presId="urn:microsoft.com/office/officeart/2005/8/layout/orgChart1"/>
    <dgm:cxn modelId="{355614A3-E9F6-4602-9779-BB1D58326F7E}" type="presParOf" srcId="{20128F6D-FCA7-4CAD-BF4A-C22A335A65E2}" destId="{A62302FC-D589-4097-8CA0-8E83B8E6425A}" srcOrd="0" destOrd="0" presId="urn:microsoft.com/office/officeart/2005/8/layout/orgChart1"/>
    <dgm:cxn modelId="{9C373B36-ADDC-4203-8FFB-D97ABF55BF7F}" type="presParOf" srcId="{A62302FC-D589-4097-8CA0-8E83B8E6425A}" destId="{5832F608-CD23-45E7-9920-730176E26A61}" srcOrd="0" destOrd="0" presId="urn:microsoft.com/office/officeart/2005/8/layout/orgChart1"/>
    <dgm:cxn modelId="{5D254BFF-F150-4D67-90FD-E6180AC66AD9}" type="presParOf" srcId="{A62302FC-D589-4097-8CA0-8E83B8E6425A}" destId="{3FC91996-A82D-408D-8CAC-272EAA20D60E}" srcOrd="1" destOrd="0" presId="urn:microsoft.com/office/officeart/2005/8/layout/orgChart1"/>
    <dgm:cxn modelId="{974BF0FA-A1E5-4E8B-9FD3-FD5BD062016C}" type="presParOf" srcId="{20128F6D-FCA7-4CAD-BF4A-C22A335A65E2}" destId="{A729E39A-0236-4559-977A-AA738077B558}" srcOrd="1" destOrd="0" presId="urn:microsoft.com/office/officeart/2005/8/layout/orgChart1"/>
    <dgm:cxn modelId="{87C08A7F-7E42-42EB-B18A-09B3DB297635}" type="presParOf" srcId="{20128F6D-FCA7-4CAD-BF4A-C22A335A65E2}" destId="{95CB1AF4-B548-481F-9930-B300D01EAB4F}" srcOrd="2" destOrd="0" presId="urn:microsoft.com/office/officeart/2005/8/layout/orgChart1"/>
    <dgm:cxn modelId="{891CA855-B936-43EC-961B-8E3CBFFBF37F}" type="presParOf" srcId="{92B101A3-5D9D-4AC8-AA33-33545D16DDC7}" destId="{66ABB5DB-8B55-4014-A658-95311B65A5A4}" srcOrd="4" destOrd="0" presId="urn:microsoft.com/office/officeart/2005/8/layout/orgChart1"/>
    <dgm:cxn modelId="{324AB1CD-8F17-4CED-96DB-B60805E0979B}" type="presParOf" srcId="{92B101A3-5D9D-4AC8-AA33-33545D16DDC7}" destId="{82A45832-FA9E-47B9-A098-1BF16F452120}" srcOrd="5" destOrd="0" presId="urn:microsoft.com/office/officeart/2005/8/layout/orgChart1"/>
    <dgm:cxn modelId="{A340B173-FDA0-4EB6-AB69-86B3F2AA6DB9}" type="presParOf" srcId="{82A45832-FA9E-47B9-A098-1BF16F452120}" destId="{8851BF1B-139B-4B32-B25B-E7B63EB196F8}" srcOrd="0" destOrd="0" presId="urn:microsoft.com/office/officeart/2005/8/layout/orgChart1"/>
    <dgm:cxn modelId="{F92FA3E4-FCCF-4EAE-92B4-3AE087D6C78C}" type="presParOf" srcId="{8851BF1B-139B-4B32-B25B-E7B63EB196F8}" destId="{19315B4B-D330-4532-8AF5-E649FCAD6803}" srcOrd="0" destOrd="0" presId="urn:microsoft.com/office/officeart/2005/8/layout/orgChart1"/>
    <dgm:cxn modelId="{35E8FDE2-E668-47D5-81AF-3ED136CED2EF}" type="presParOf" srcId="{8851BF1B-139B-4B32-B25B-E7B63EB196F8}" destId="{DDC671F4-5576-4BC2-8493-74642DE2CF2B}" srcOrd="1" destOrd="0" presId="urn:microsoft.com/office/officeart/2005/8/layout/orgChart1"/>
    <dgm:cxn modelId="{691D9C8D-27A5-4ADF-8816-364E79B05813}" type="presParOf" srcId="{82A45832-FA9E-47B9-A098-1BF16F452120}" destId="{E22EC53C-D585-4BB0-9BBB-DE42DAFBF089}" srcOrd="1" destOrd="0" presId="urn:microsoft.com/office/officeart/2005/8/layout/orgChart1"/>
    <dgm:cxn modelId="{B37289A5-A0E2-49E3-AA67-EF325D642293}" type="presParOf" srcId="{82A45832-FA9E-47B9-A098-1BF16F452120}" destId="{5DFD3FBE-75EC-4E4C-88A8-077730173012}" srcOrd="2" destOrd="0" presId="urn:microsoft.com/office/officeart/2005/8/layout/orgChart1"/>
    <dgm:cxn modelId="{2125A095-3FA6-4A99-8C8D-38A194C1FFFF}" type="presParOf" srcId="{031E662A-6F60-4FB9-9976-068037F6ACF9}" destId="{DA5413A9-5770-4073-BFE6-01E7F252762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E0310B5-289C-4ACD-9B0B-49A16CD0FBFB}" type="doc">
      <dgm:prSet loTypeId="urn:microsoft.com/office/officeart/2005/8/layout/cycle1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nl-BE"/>
        </a:p>
      </dgm:t>
    </dgm:pt>
    <dgm:pt modelId="{C531DA09-3B79-4E4A-B70C-1CD100744752}">
      <dgm:prSet/>
      <dgm:spPr/>
      <dgm:t>
        <a:bodyPr/>
        <a:lstStyle/>
        <a:p>
          <a:r>
            <a:rPr lang="nl-BE" dirty="0">
              <a:latin typeface="Calibri Light" panose="020F0302020204030204" pitchFamily="34" charset="0"/>
              <a:cs typeface="Calibri Light" panose="020F0302020204030204" pitchFamily="34" charset="0"/>
            </a:rPr>
            <a:t>Analyse </a:t>
          </a:r>
        </a:p>
      </dgm:t>
    </dgm:pt>
    <dgm:pt modelId="{C79A73D6-D5A3-4214-83E0-2550F48DB47A}" type="parTrans" cxnId="{E8ECA083-12C8-46F3-A614-C8CED5B44800}">
      <dgm:prSet/>
      <dgm:spPr/>
      <dgm:t>
        <a:bodyPr/>
        <a:lstStyle/>
        <a:p>
          <a:endParaRPr lang="nl-BE"/>
        </a:p>
      </dgm:t>
    </dgm:pt>
    <dgm:pt modelId="{2F987CD4-8C13-4712-AD0E-D2B40696F366}" type="sibTrans" cxnId="{E8ECA083-12C8-46F3-A614-C8CED5B44800}">
      <dgm:prSet/>
      <dgm:spPr/>
      <dgm:t>
        <a:bodyPr/>
        <a:lstStyle/>
        <a:p>
          <a:endParaRPr lang="nl-BE"/>
        </a:p>
      </dgm:t>
    </dgm:pt>
    <dgm:pt modelId="{8A65F0B8-0E18-4F38-8598-7F06C019BB60}">
      <dgm:prSet/>
      <dgm:spPr/>
      <dgm:t>
        <a:bodyPr/>
        <a:lstStyle/>
        <a:p>
          <a:r>
            <a:rPr lang="nl-BE" dirty="0">
              <a:latin typeface="Calibri Light" panose="020F0302020204030204" pitchFamily="34" charset="0"/>
              <a:cs typeface="Calibri Light" panose="020F0302020204030204" pitchFamily="34" charset="0"/>
            </a:rPr>
            <a:t>Patch</a:t>
          </a:r>
        </a:p>
      </dgm:t>
    </dgm:pt>
    <dgm:pt modelId="{1354B861-F913-4EE3-9E31-BFB20339972D}" type="parTrans" cxnId="{CF94BC44-C6D5-4070-B8D5-FA4FF7F1B538}">
      <dgm:prSet/>
      <dgm:spPr/>
      <dgm:t>
        <a:bodyPr/>
        <a:lstStyle/>
        <a:p>
          <a:endParaRPr lang="nl-BE"/>
        </a:p>
      </dgm:t>
    </dgm:pt>
    <dgm:pt modelId="{2C05117D-6FB3-4646-A9FD-C380D73D2B89}" type="sibTrans" cxnId="{CF94BC44-C6D5-4070-B8D5-FA4FF7F1B538}">
      <dgm:prSet/>
      <dgm:spPr/>
      <dgm:t>
        <a:bodyPr/>
        <a:lstStyle/>
        <a:p>
          <a:endParaRPr lang="nl-BE"/>
        </a:p>
      </dgm:t>
    </dgm:pt>
    <dgm:pt modelId="{D2E2A504-3977-4538-9123-05ACA593670B}">
      <dgm:prSet/>
      <dgm:spPr/>
      <dgm:t>
        <a:bodyPr/>
        <a:lstStyle/>
        <a:p>
          <a:r>
            <a:rPr lang="nl-BE" dirty="0">
              <a:latin typeface="Calibri Light" panose="020F0302020204030204" pitchFamily="34" charset="0"/>
              <a:cs typeface="Calibri Light" panose="020F0302020204030204" pitchFamily="34" charset="0"/>
            </a:rPr>
            <a:t>Bewijs</a:t>
          </a:r>
        </a:p>
      </dgm:t>
    </dgm:pt>
    <dgm:pt modelId="{2AA1BBBA-05EB-4495-BFBB-5C44B59ACB5C}" type="parTrans" cxnId="{67D04C3D-0FC8-462F-9B2B-0061F1ED6F60}">
      <dgm:prSet/>
      <dgm:spPr/>
      <dgm:t>
        <a:bodyPr/>
        <a:lstStyle/>
        <a:p>
          <a:endParaRPr lang="nl-BE"/>
        </a:p>
      </dgm:t>
    </dgm:pt>
    <dgm:pt modelId="{65CB34F2-F474-4216-B832-C4A416F7E121}" type="sibTrans" cxnId="{67D04C3D-0FC8-462F-9B2B-0061F1ED6F60}">
      <dgm:prSet/>
      <dgm:spPr/>
      <dgm:t>
        <a:bodyPr/>
        <a:lstStyle/>
        <a:p>
          <a:endParaRPr lang="nl-BE"/>
        </a:p>
      </dgm:t>
    </dgm:pt>
    <dgm:pt modelId="{268ABEAF-020D-47EA-819B-2A2C4DD43E26}" type="pres">
      <dgm:prSet presAssocID="{4E0310B5-289C-4ACD-9B0B-49A16CD0FBFB}" presName="cycle" presStyleCnt="0">
        <dgm:presLayoutVars>
          <dgm:dir/>
          <dgm:resizeHandles val="exact"/>
        </dgm:presLayoutVars>
      </dgm:prSet>
      <dgm:spPr/>
    </dgm:pt>
    <dgm:pt modelId="{42C17046-0ACD-454A-9498-AA47FEB50DDC}" type="pres">
      <dgm:prSet presAssocID="{8A65F0B8-0E18-4F38-8598-7F06C019BB60}" presName="dummy" presStyleCnt="0"/>
      <dgm:spPr/>
    </dgm:pt>
    <dgm:pt modelId="{C13F01B3-AECB-4961-B7B5-D8A8D328892B}" type="pres">
      <dgm:prSet presAssocID="{8A65F0B8-0E18-4F38-8598-7F06C019BB60}" presName="node" presStyleLbl="revTx" presStyleIdx="0" presStyleCnt="3" custRadScaleRad="98887" custRadScaleInc="5029">
        <dgm:presLayoutVars>
          <dgm:bulletEnabled val="1"/>
        </dgm:presLayoutVars>
      </dgm:prSet>
      <dgm:spPr/>
    </dgm:pt>
    <dgm:pt modelId="{568D51DB-CDD8-4C84-B646-CEF496337EF6}" type="pres">
      <dgm:prSet presAssocID="{2C05117D-6FB3-4646-A9FD-C380D73D2B89}" presName="sibTrans" presStyleLbl="node1" presStyleIdx="0" presStyleCnt="3"/>
      <dgm:spPr/>
    </dgm:pt>
    <dgm:pt modelId="{AF553A78-6D9A-49E8-969A-6555E0143382}" type="pres">
      <dgm:prSet presAssocID="{D2E2A504-3977-4538-9123-05ACA593670B}" presName="dummy" presStyleCnt="0"/>
      <dgm:spPr/>
    </dgm:pt>
    <dgm:pt modelId="{8E91CC13-D725-4F90-9643-1A5E276CC650}" type="pres">
      <dgm:prSet presAssocID="{D2E2A504-3977-4538-9123-05ACA593670B}" presName="node" presStyleLbl="revTx" presStyleIdx="1" presStyleCnt="3">
        <dgm:presLayoutVars>
          <dgm:bulletEnabled val="1"/>
        </dgm:presLayoutVars>
      </dgm:prSet>
      <dgm:spPr/>
    </dgm:pt>
    <dgm:pt modelId="{26CBC3E2-797C-406F-9AF2-225FBABC17E8}" type="pres">
      <dgm:prSet presAssocID="{65CB34F2-F474-4216-B832-C4A416F7E121}" presName="sibTrans" presStyleLbl="node1" presStyleIdx="1" presStyleCnt="3"/>
      <dgm:spPr/>
    </dgm:pt>
    <dgm:pt modelId="{947C0485-D841-4731-A868-12CE78107F0A}" type="pres">
      <dgm:prSet presAssocID="{C531DA09-3B79-4E4A-B70C-1CD100744752}" presName="dummy" presStyleCnt="0"/>
      <dgm:spPr/>
    </dgm:pt>
    <dgm:pt modelId="{DCD9E475-7E02-4508-BB61-AA309E37A256}" type="pres">
      <dgm:prSet presAssocID="{C531DA09-3B79-4E4A-B70C-1CD100744752}" presName="node" presStyleLbl="revTx" presStyleIdx="2" presStyleCnt="3" custRadScaleRad="99112" custRadScaleInc="-2252">
        <dgm:presLayoutVars>
          <dgm:bulletEnabled val="1"/>
        </dgm:presLayoutVars>
      </dgm:prSet>
      <dgm:spPr/>
    </dgm:pt>
    <dgm:pt modelId="{472EDB10-A0C2-4BE9-90AB-113C8537F151}" type="pres">
      <dgm:prSet presAssocID="{2F987CD4-8C13-4712-AD0E-D2B40696F366}" presName="sibTrans" presStyleLbl="node1" presStyleIdx="2" presStyleCnt="3"/>
      <dgm:spPr/>
    </dgm:pt>
  </dgm:ptLst>
  <dgm:cxnLst>
    <dgm:cxn modelId="{5CE12016-AD7B-489D-B395-006C46EFED99}" type="presOf" srcId="{D2E2A504-3977-4538-9123-05ACA593670B}" destId="{8E91CC13-D725-4F90-9643-1A5E276CC650}" srcOrd="0" destOrd="0" presId="urn:microsoft.com/office/officeart/2005/8/layout/cycle1"/>
    <dgm:cxn modelId="{67D04C3D-0FC8-462F-9B2B-0061F1ED6F60}" srcId="{4E0310B5-289C-4ACD-9B0B-49A16CD0FBFB}" destId="{D2E2A504-3977-4538-9123-05ACA593670B}" srcOrd="1" destOrd="0" parTransId="{2AA1BBBA-05EB-4495-BFBB-5C44B59ACB5C}" sibTransId="{65CB34F2-F474-4216-B832-C4A416F7E121}"/>
    <dgm:cxn modelId="{CF94BC44-C6D5-4070-B8D5-FA4FF7F1B538}" srcId="{4E0310B5-289C-4ACD-9B0B-49A16CD0FBFB}" destId="{8A65F0B8-0E18-4F38-8598-7F06C019BB60}" srcOrd="0" destOrd="0" parTransId="{1354B861-F913-4EE3-9E31-BFB20339972D}" sibTransId="{2C05117D-6FB3-4646-A9FD-C380D73D2B89}"/>
    <dgm:cxn modelId="{D8AEDF67-3F8C-4650-8CD8-2550D8F5694E}" type="presOf" srcId="{2C05117D-6FB3-4646-A9FD-C380D73D2B89}" destId="{568D51DB-CDD8-4C84-B646-CEF496337EF6}" srcOrd="0" destOrd="0" presId="urn:microsoft.com/office/officeart/2005/8/layout/cycle1"/>
    <dgm:cxn modelId="{22A05168-D5CA-4570-9C63-EE239FA1D379}" type="presOf" srcId="{8A65F0B8-0E18-4F38-8598-7F06C019BB60}" destId="{C13F01B3-AECB-4961-B7B5-D8A8D328892B}" srcOrd="0" destOrd="0" presId="urn:microsoft.com/office/officeart/2005/8/layout/cycle1"/>
    <dgm:cxn modelId="{5EE32977-C5EC-4F74-BA1C-79DF25412717}" type="presOf" srcId="{2F987CD4-8C13-4712-AD0E-D2B40696F366}" destId="{472EDB10-A0C2-4BE9-90AB-113C8537F151}" srcOrd="0" destOrd="0" presId="urn:microsoft.com/office/officeart/2005/8/layout/cycle1"/>
    <dgm:cxn modelId="{E8ECA083-12C8-46F3-A614-C8CED5B44800}" srcId="{4E0310B5-289C-4ACD-9B0B-49A16CD0FBFB}" destId="{C531DA09-3B79-4E4A-B70C-1CD100744752}" srcOrd="2" destOrd="0" parTransId="{C79A73D6-D5A3-4214-83E0-2550F48DB47A}" sibTransId="{2F987CD4-8C13-4712-AD0E-D2B40696F366}"/>
    <dgm:cxn modelId="{5B8E2BA8-CB58-4B20-BB04-1B229AA8BC65}" type="presOf" srcId="{65CB34F2-F474-4216-B832-C4A416F7E121}" destId="{26CBC3E2-797C-406F-9AF2-225FBABC17E8}" srcOrd="0" destOrd="0" presId="urn:microsoft.com/office/officeart/2005/8/layout/cycle1"/>
    <dgm:cxn modelId="{5525C3B3-8342-44FF-A78B-E553BD24F521}" type="presOf" srcId="{4E0310B5-289C-4ACD-9B0B-49A16CD0FBFB}" destId="{268ABEAF-020D-47EA-819B-2A2C4DD43E26}" srcOrd="0" destOrd="0" presId="urn:microsoft.com/office/officeart/2005/8/layout/cycle1"/>
    <dgm:cxn modelId="{D2BB3BCD-9BD8-4D7D-A421-56A512076DA5}" type="presOf" srcId="{C531DA09-3B79-4E4A-B70C-1CD100744752}" destId="{DCD9E475-7E02-4508-BB61-AA309E37A256}" srcOrd="0" destOrd="0" presId="urn:microsoft.com/office/officeart/2005/8/layout/cycle1"/>
    <dgm:cxn modelId="{441271D2-42BC-46C2-BC4B-1C1565A8CC42}" type="presParOf" srcId="{268ABEAF-020D-47EA-819B-2A2C4DD43E26}" destId="{42C17046-0ACD-454A-9498-AA47FEB50DDC}" srcOrd="0" destOrd="0" presId="urn:microsoft.com/office/officeart/2005/8/layout/cycle1"/>
    <dgm:cxn modelId="{2C73957E-9571-4363-BD3E-3CB5E4684E6B}" type="presParOf" srcId="{268ABEAF-020D-47EA-819B-2A2C4DD43E26}" destId="{C13F01B3-AECB-4961-B7B5-D8A8D328892B}" srcOrd="1" destOrd="0" presId="urn:microsoft.com/office/officeart/2005/8/layout/cycle1"/>
    <dgm:cxn modelId="{B6C1AC17-050A-4481-B3FE-36DB442DCA67}" type="presParOf" srcId="{268ABEAF-020D-47EA-819B-2A2C4DD43E26}" destId="{568D51DB-CDD8-4C84-B646-CEF496337EF6}" srcOrd="2" destOrd="0" presId="urn:microsoft.com/office/officeart/2005/8/layout/cycle1"/>
    <dgm:cxn modelId="{6DE4E669-AD05-43F5-AA84-CFE168BE33BC}" type="presParOf" srcId="{268ABEAF-020D-47EA-819B-2A2C4DD43E26}" destId="{AF553A78-6D9A-49E8-969A-6555E0143382}" srcOrd="3" destOrd="0" presId="urn:microsoft.com/office/officeart/2005/8/layout/cycle1"/>
    <dgm:cxn modelId="{676DA439-5295-4D91-BE0E-6862948536AD}" type="presParOf" srcId="{268ABEAF-020D-47EA-819B-2A2C4DD43E26}" destId="{8E91CC13-D725-4F90-9643-1A5E276CC650}" srcOrd="4" destOrd="0" presId="urn:microsoft.com/office/officeart/2005/8/layout/cycle1"/>
    <dgm:cxn modelId="{4DCAE091-F608-4D35-BD29-BE76A1710138}" type="presParOf" srcId="{268ABEAF-020D-47EA-819B-2A2C4DD43E26}" destId="{26CBC3E2-797C-406F-9AF2-225FBABC17E8}" srcOrd="5" destOrd="0" presId="urn:microsoft.com/office/officeart/2005/8/layout/cycle1"/>
    <dgm:cxn modelId="{BE0E0BB1-283B-489E-A48D-FB91F7C5C3EF}" type="presParOf" srcId="{268ABEAF-020D-47EA-819B-2A2C4DD43E26}" destId="{947C0485-D841-4731-A868-12CE78107F0A}" srcOrd="6" destOrd="0" presId="urn:microsoft.com/office/officeart/2005/8/layout/cycle1"/>
    <dgm:cxn modelId="{8CAFEBD7-61C2-4A54-B191-38B4B117719B}" type="presParOf" srcId="{268ABEAF-020D-47EA-819B-2A2C4DD43E26}" destId="{DCD9E475-7E02-4508-BB61-AA309E37A256}" srcOrd="7" destOrd="0" presId="urn:microsoft.com/office/officeart/2005/8/layout/cycle1"/>
    <dgm:cxn modelId="{DEBB250E-2F5D-4BF9-9092-48B66E6B5A7F}" type="presParOf" srcId="{268ABEAF-020D-47EA-819B-2A2C4DD43E26}" destId="{472EDB10-A0C2-4BE9-90AB-113C8537F15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6C32E63-1C57-4988-BE39-8BF0023976B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A2F5F1FD-08AF-44AB-B005-D48674CB63BD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PenTest Rapport</a:t>
          </a:r>
          <a:endParaRPr lang="nl-BE" sz="20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D2587B1-76B5-40A4-B4AE-4953E43C6BF9}" type="parTrans" cxnId="{26BECDE5-24AB-4401-A713-E1736A82D038}">
      <dgm:prSet/>
      <dgm:spPr/>
      <dgm:t>
        <a:bodyPr/>
        <a:lstStyle/>
        <a:p>
          <a:endParaRPr lang="nl-BE"/>
        </a:p>
      </dgm:t>
    </dgm:pt>
    <dgm:pt modelId="{CC7A2742-EFB8-4BEC-8709-6F05DDC11781}" type="sibTrans" cxnId="{26BECDE5-24AB-4401-A713-E1736A82D038}">
      <dgm:prSet/>
      <dgm:spPr/>
      <dgm:t>
        <a:bodyPr/>
        <a:lstStyle/>
        <a:p>
          <a:endParaRPr lang="nl-BE"/>
        </a:p>
      </dgm:t>
    </dgm:pt>
    <dgm:pt modelId="{73A875CA-F83A-46CD-BE2B-17BBAF92B410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Executive summary</a:t>
          </a:r>
          <a:endParaRPr lang="nl-BE" sz="18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FF69469-98C2-456C-BBFE-4A73871D9EDF}" type="parTrans" cxnId="{B83820DC-0DD8-445C-AA04-F9FDCA2709DF}">
      <dgm:prSet/>
      <dgm:spPr/>
      <dgm:t>
        <a:bodyPr/>
        <a:lstStyle/>
        <a:p>
          <a:endParaRPr lang="nl-BE"/>
        </a:p>
      </dgm:t>
    </dgm:pt>
    <dgm:pt modelId="{0F8CE37E-EEDC-47C5-BCD5-8B85537895C4}" type="sibTrans" cxnId="{B83820DC-0DD8-445C-AA04-F9FDCA2709DF}">
      <dgm:prSet/>
      <dgm:spPr/>
      <dgm:t>
        <a:bodyPr/>
        <a:lstStyle/>
        <a:p>
          <a:endParaRPr lang="nl-BE"/>
        </a:p>
      </dgm:t>
    </dgm:pt>
    <dgm:pt modelId="{50733A1B-4AC4-4D82-A66B-6BF5A168DC67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Vulnerabilities</a:t>
          </a:r>
          <a:endParaRPr lang="nl-BE" sz="14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E736BF2-8352-4DE3-809B-98D548579931}" type="parTrans" cxnId="{1FA1981A-5B95-4AC8-8C82-EECD07A02443}">
      <dgm:prSet/>
      <dgm:spPr/>
      <dgm:t>
        <a:bodyPr/>
        <a:lstStyle/>
        <a:p>
          <a:endParaRPr lang="nl-BE"/>
        </a:p>
      </dgm:t>
    </dgm:pt>
    <dgm:pt modelId="{73FC75DF-900B-421D-8131-E9BA667A2AEB}" type="sibTrans" cxnId="{1FA1981A-5B95-4AC8-8C82-EECD07A02443}">
      <dgm:prSet/>
      <dgm:spPr/>
      <dgm:t>
        <a:bodyPr/>
        <a:lstStyle/>
        <a:p>
          <a:endParaRPr lang="nl-BE"/>
        </a:p>
      </dgm:t>
    </dgm:pt>
    <dgm:pt modelId="{EC5C9807-D231-45A1-A73F-BF99EF98987D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Recommendations</a:t>
          </a:r>
          <a:endParaRPr lang="nl-BE" sz="14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A1F90BF-BA8F-4BEE-938C-995911FA0AD4}" type="parTrans" cxnId="{4B24A0A6-980C-404E-A6F8-AC221958D587}">
      <dgm:prSet/>
      <dgm:spPr/>
      <dgm:t>
        <a:bodyPr/>
        <a:lstStyle/>
        <a:p>
          <a:endParaRPr lang="nl-BE"/>
        </a:p>
      </dgm:t>
    </dgm:pt>
    <dgm:pt modelId="{AD5BC996-70C1-4A56-967F-9CAEB3FD8F8E}" type="sibTrans" cxnId="{4B24A0A6-980C-404E-A6F8-AC221958D587}">
      <dgm:prSet/>
      <dgm:spPr/>
      <dgm:t>
        <a:bodyPr/>
        <a:lstStyle/>
        <a:p>
          <a:endParaRPr lang="nl-BE"/>
        </a:p>
      </dgm:t>
    </dgm:pt>
    <dgm:pt modelId="{41484FAA-8369-49CA-9C14-CA3004613C34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Technical summary</a:t>
          </a:r>
          <a:endParaRPr lang="nl-BE" sz="18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8121B53-DCCA-416C-9EA4-C4161299875D}" type="parTrans" cxnId="{AE2383E4-9197-4993-B3F2-4AE63D80FC25}">
      <dgm:prSet/>
      <dgm:spPr/>
      <dgm:t>
        <a:bodyPr/>
        <a:lstStyle/>
        <a:p>
          <a:endParaRPr lang="nl-BE"/>
        </a:p>
      </dgm:t>
    </dgm:pt>
    <dgm:pt modelId="{69CBF24A-95C2-4CE6-896E-8391DA5A78EB}" type="sibTrans" cxnId="{AE2383E4-9197-4993-B3F2-4AE63D80FC25}">
      <dgm:prSet/>
      <dgm:spPr/>
      <dgm:t>
        <a:bodyPr/>
        <a:lstStyle/>
        <a:p>
          <a:endParaRPr lang="nl-BE"/>
        </a:p>
      </dgm:t>
    </dgm:pt>
    <dgm:pt modelId="{5B48313F-7BCC-4281-A8EB-7558DB05D588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Methodology</a:t>
          </a:r>
          <a:endParaRPr lang="nl-BE" sz="14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20C8758-3F8C-4A64-8933-1886A55DA4C3}" type="parTrans" cxnId="{F159A1B0-3C66-43E3-B9D6-8A838E18E641}">
      <dgm:prSet/>
      <dgm:spPr/>
      <dgm:t>
        <a:bodyPr/>
        <a:lstStyle/>
        <a:p>
          <a:endParaRPr lang="nl-BE"/>
        </a:p>
      </dgm:t>
    </dgm:pt>
    <dgm:pt modelId="{8D2B8A69-067D-4D2F-8B1E-3EC568CBA8A0}" type="sibTrans" cxnId="{F159A1B0-3C66-43E3-B9D6-8A838E18E641}">
      <dgm:prSet/>
      <dgm:spPr/>
      <dgm:t>
        <a:bodyPr/>
        <a:lstStyle/>
        <a:p>
          <a:endParaRPr lang="nl-BE"/>
        </a:p>
      </dgm:t>
    </dgm:pt>
    <dgm:pt modelId="{FDAE09D4-E67A-4191-9018-6FBC80118744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Mitigations</a:t>
          </a:r>
          <a:endParaRPr lang="nl-BE" sz="14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4BACCD5-218F-4150-89EA-E4375E8D279F}" type="parTrans" cxnId="{096B6FA4-FB70-4163-967B-17DF8E82ECE0}">
      <dgm:prSet/>
      <dgm:spPr/>
      <dgm:t>
        <a:bodyPr/>
        <a:lstStyle/>
        <a:p>
          <a:endParaRPr lang="nl-BE"/>
        </a:p>
      </dgm:t>
    </dgm:pt>
    <dgm:pt modelId="{BA216D7A-9848-4FA6-9A2A-4D94012E5228}" type="sibTrans" cxnId="{096B6FA4-FB70-4163-967B-17DF8E82ECE0}">
      <dgm:prSet/>
      <dgm:spPr/>
      <dgm:t>
        <a:bodyPr/>
        <a:lstStyle/>
        <a:p>
          <a:endParaRPr lang="nl-BE"/>
        </a:p>
      </dgm:t>
    </dgm:pt>
    <dgm:pt modelId="{9DD4FBE8-F79D-4E0D-893E-20548593DAD1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Conclusion</a:t>
          </a:r>
          <a:endParaRPr lang="nl-BE" sz="18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42FAF34-95C7-44F2-9163-1BF9B4B0C232}" type="parTrans" cxnId="{B30A9EBE-999A-4CD0-A51B-07EA6D4C39C3}">
      <dgm:prSet/>
      <dgm:spPr/>
      <dgm:t>
        <a:bodyPr/>
        <a:lstStyle/>
        <a:p>
          <a:endParaRPr lang="nl-BE"/>
        </a:p>
      </dgm:t>
    </dgm:pt>
    <dgm:pt modelId="{CE6F76EB-E605-4926-A4B9-46DBD55DC8CE}" type="sibTrans" cxnId="{B30A9EBE-999A-4CD0-A51B-07EA6D4C39C3}">
      <dgm:prSet/>
      <dgm:spPr/>
      <dgm:t>
        <a:bodyPr/>
        <a:lstStyle/>
        <a:p>
          <a:endParaRPr lang="nl-BE"/>
        </a:p>
      </dgm:t>
    </dgm:pt>
    <dgm:pt modelId="{1DA7B30F-51B9-4CEF-B412-82E4A8DA6DBD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14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Findings</a:t>
          </a:r>
        </a:p>
      </dgm:t>
    </dgm:pt>
    <dgm:pt modelId="{F7D57A0E-C2BF-4CE7-AD25-3CC037BC8C20}" type="sibTrans" cxnId="{FBA807AE-2731-405C-9200-4213750C0318}">
      <dgm:prSet/>
      <dgm:spPr/>
      <dgm:t>
        <a:bodyPr/>
        <a:lstStyle/>
        <a:p>
          <a:endParaRPr lang="nl-BE"/>
        </a:p>
      </dgm:t>
    </dgm:pt>
    <dgm:pt modelId="{44EE6B27-C1C1-46CE-BDE4-AE6F9D7B51AA}" type="parTrans" cxnId="{FBA807AE-2731-405C-9200-4213750C0318}">
      <dgm:prSet/>
      <dgm:spPr/>
      <dgm:t>
        <a:bodyPr/>
        <a:lstStyle/>
        <a:p>
          <a:endParaRPr lang="nl-BE"/>
        </a:p>
      </dgm:t>
    </dgm:pt>
    <dgm:pt modelId="{A8B8756F-9624-4E7F-9C94-8BF9C27A0BED}">
      <dgm:prSet custT="1"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Disclosure policy</a:t>
          </a:r>
          <a:endParaRPr lang="nl-BE" sz="18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4ADDB4F-67FD-41DA-B995-5BEFC33F41AF}" type="parTrans" cxnId="{D46C7987-0B13-4124-A985-26618246B0C4}">
      <dgm:prSet/>
      <dgm:spPr/>
      <dgm:t>
        <a:bodyPr/>
        <a:lstStyle/>
        <a:p>
          <a:endParaRPr lang="nl-BE"/>
        </a:p>
      </dgm:t>
    </dgm:pt>
    <dgm:pt modelId="{20884FDF-4EDE-41D7-8D0F-376DB7E64BD2}" type="sibTrans" cxnId="{D46C7987-0B13-4124-A985-26618246B0C4}">
      <dgm:prSet/>
      <dgm:spPr/>
      <dgm:t>
        <a:bodyPr/>
        <a:lstStyle/>
        <a:p>
          <a:endParaRPr lang="nl-BE"/>
        </a:p>
      </dgm:t>
    </dgm:pt>
    <dgm:pt modelId="{8CC0BAF1-3609-4D73-97A7-834B443ED99C}" type="pres">
      <dgm:prSet presAssocID="{76C32E63-1C57-4988-BE39-8BF0023976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55059BB-EF23-4C79-B030-4CFF3CED1B50}" type="pres">
      <dgm:prSet presAssocID="{A2F5F1FD-08AF-44AB-B005-D48674CB63BD}" presName="hierRoot1" presStyleCnt="0">
        <dgm:presLayoutVars>
          <dgm:hierBranch val="init"/>
        </dgm:presLayoutVars>
      </dgm:prSet>
      <dgm:spPr/>
    </dgm:pt>
    <dgm:pt modelId="{75C67601-1018-4E36-9206-AF5DCBD4397C}" type="pres">
      <dgm:prSet presAssocID="{A2F5F1FD-08AF-44AB-B005-D48674CB63BD}" presName="rootComposite1" presStyleCnt="0"/>
      <dgm:spPr/>
    </dgm:pt>
    <dgm:pt modelId="{D545CA36-EE73-40DC-9A40-BE6D4BDF241B}" type="pres">
      <dgm:prSet presAssocID="{A2F5F1FD-08AF-44AB-B005-D48674CB63BD}" presName="rootText1" presStyleLbl="node0" presStyleIdx="0" presStyleCnt="1" custScaleX="143279">
        <dgm:presLayoutVars>
          <dgm:chPref val="3"/>
        </dgm:presLayoutVars>
      </dgm:prSet>
      <dgm:spPr/>
    </dgm:pt>
    <dgm:pt modelId="{2EF76E97-3E5A-4553-86D2-CAF13E01E71D}" type="pres">
      <dgm:prSet presAssocID="{A2F5F1FD-08AF-44AB-B005-D48674CB63BD}" presName="rootConnector1" presStyleLbl="node1" presStyleIdx="0" presStyleCnt="0"/>
      <dgm:spPr/>
    </dgm:pt>
    <dgm:pt modelId="{72E752AD-C18E-4FD0-97E1-32298C00E4C8}" type="pres">
      <dgm:prSet presAssocID="{A2F5F1FD-08AF-44AB-B005-D48674CB63BD}" presName="hierChild2" presStyleCnt="0"/>
      <dgm:spPr/>
    </dgm:pt>
    <dgm:pt modelId="{151267B3-8E10-4E6A-AA97-5B2EA18B3288}" type="pres">
      <dgm:prSet presAssocID="{A4ADDB4F-67FD-41DA-B995-5BEFC33F41AF}" presName="Name37" presStyleLbl="parChTrans1D2" presStyleIdx="0" presStyleCnt="4"/>
      <dgm:spPr/>
    </dgm:pt>
    <dgm:pt modelId="{9F841709-9A20-4419-BE6C-DCAB8ED4995D}" type="pres">
      <dgm:prSet presAssocID="{A8B8756F-9624-4E7F-9C94-8BF9C27A0BED}" presName="hierRoot2" presStyleCnt="0">
        <dgm:presLayoutVars>
          <dgm:hierBranch val="init"/>
        </dgm:presLayoutVars>
      </dgm:prSet>
      <dgm:spPr/>
    </dgm:pt>
    <dgm:pt modelId="{FFDCBE53-96B2-41EE-9DDD-17320642B65A}" type="pres">
      <dgm:prSet presAssocID="{A8B8756F-9624-4E7F-9C94-8BF9C27A0BED}" presName="rootComposite" presStyleCnt="0"/>
      <dgm:spPr/>
    </dgm:pt>
    <dgm:pt modelId="{ED4021A6-B19F-43E7-BF9D-C0235C553CFD}" type="pres">
      <dgm:prSet presAssocID="{A8B8756F-9624-4E7F-9C94-8BF9C27A0BED}" presName="rootText" presStyleLbl="node2" presStyleIdx="0" presStyleCnt="4">
        <dgm:presLayoutVars>
          <dgm:chPref val="3"/>
        </dgm:presLayoutVars>
      </dgm:prSet>
      <dgm:spPr/>
    </dgm:pt>
    <dgm:pt modelId="{F7CB50A1-0EF6-4010-B919-9AE2C5183B05}" type="pres">
      <dgm:prSet presAssocID="{A8B8756F-9624-4E7F-9C94-8BF9C27A0BED}" presName="rootConnector" presStyleLbl="node2" presStyleIdx="0" presStyleCnt="4"/>
      <dgm:spPr/>
    </dgm:pt>
    <dgm:pt modelId="{0ED25C01-3584-494C-A982-25ADBD03E394}" type="pres">
      <dgm:prSet presAssocID="{A8B8756F-9624-4E7F-9C94-8BF9C27A0BED}" presName="hierChild4" presStyleCnt="0"/>
      <dgm:spPr/>
    </dgm:pt>
    <dgm:pt modelId="{88DE7AF7-4F3D-435D-910C-AE91BC7F0D36}" type="pres">
      <dgm:prSet presAssocID="{A8B8756F-9624-4E7F-9C94-8BF9C27A0BED}" presName="hierChild5" presStyleCnt="0"/>
      <dgm:spPr/>
    </dgm:pt>
    <dgm:pt modelId="{C6BC2E4F-EAF4-4C19-AC2D-FA8654B83A06}" type="pres">
      <dgm:prSet presAssocID="{9FF69469-98C2-456C-BBFE-4A73871D9EDF}" presName="Name37" presStyleLbl="parChTrans1D2" presStyleIdx="1" presStyleCnt="4"/>
      <dgm:spPr/>
    </dgm:pt>
    <dgm:pt modelId="{D0285D58-B9A6-4256-BBE6-C39424181181}" type="pres">
      <dgm:prSet presAssocID="{73A875CA-F83A-46CD-BE2B-17BBAF92B410}" presName="hierRoot2" presStyleCnt="0">
        <dgm:presLayoutVars>
          <dgm:hierBranch val="init"/>
        </dgm:presLayoutVars>
      </dgm:prSet>
      <dgm:spPr/>
    </dgm:pt>
    <dgm:pt modelId="{37CE7268-BC3C-42FF-80AB-1F44F66F630E}" type="pres">
      <dgm:prSet presAssocID="{73A875CA-F83A-46CD-BE2B-17BBAF92B410}" presName="rootComposite" presStyleCnt="0"/>
      <dgm:spPr/>
    </dgm:pt>
    <dgm:pt modelId="{0548ED86-7CB8-4058-9A87-D07626E42CBD}" type="pres">
      <dgm:prSet presAssocID="{73A875CA-F83A-46CD-BE2B-17BBAF92B410}" presName="rootText" presStyleLbl="node2" presStyleIdx="1" presStyleCnt="4">
        <dgm:presLayoutVars>
          <dgm:chPref val="3"/>
        </dgm:presLayoutVars>
      </dgm:prSet>
      <dgm:spPr/>
    </dgm:pt>
    <dgm:pt modelId="{7A72A608-7056-4A51-B5E3-43E392E7A156}" type="pres">
      <dgm:prSet presAssocID="{73A875CA-F83A-46CD-BE2B-17BBAF92B410}" presName="rootConnector" presStyleLbl="node2" presStyleIdx="1" presStyleCnt="4"/>
      <dgm:spPr/>
    </dgm:pt>
    <dgm:pt modelId="{CCA5A198-D9D5-4AA7-88E7-A0D9D98864AD}" type="pres">
      <dgm:prSet presAssocID="{73A875CA-F83A-46CD-BE2B-17BBAF92B410}" presName="hierChild4" presStyleCnt="0"/>
      <dgm:spPr/>
    </dgm:pt>
    <dgm:pt modelId="{BF64E425-4531-4282-8654-BAB998A67E44}" type="pres">
      <dgm:prSet presAssocID="{0E736BF2-8352-4DE3-809B-98D548579931}" presName="Name37" presStyleLbl="parChTrans1D3" presStyleIdx="0" presStyleCnt="5"/>
      <dgm:spPr/>
    </dgm:pt>
    <dgm:pt modelId="{1F677123-6262-43FE-A951-F74090A42B11}" type="pres">
      <dgm:prSet presAssocID="{50733A1B-4AC4-4D82-A66B-6BF5A168DC67}" presName="hierRoot2" presStyleCnt="0">
        <dgm:presLayoutVars>
          <dgm:hierBranch val="init"/>
        </dgm:presLayoutVars>
      </dgm:prSet>
      <dgm:spPr/>
    </dgm:pt>
    <dgm:pt modelId="{DF9BCE81-6C78-4DAE-A45C-61744EBD491C}" type="pres">
      <dgm:prSet presAssocID="{50733A1B-4AC4-4D82-A66B-6BF5A168DC67}" presName="rootComposite" presStyleCnt="0"/>
      <dgm:spPr/>
    </dgm:pt>
    <dgm:pt modelId="{E1930DC2-E762-4A3B-9059-8BB59441D842}" type="pres">
      <dgm:prSet presAssocID="{50733A1B-4AC4-4D82-A66B-6BF5A168DC67}" presName="rootText" presStyleLbl="node3" presStyleIdx="0" presStyleCnt="5">
        <dgm:presLayoutVars>
          <dgm:chPref val="3"/>
        </dgm:presLayoutVars>
      </dgm:prSet>
      <dgm:spPr/>
    </dgm:pt>
    <dgm:pt modelId="{BC2733E7-CE14-4BED-92FF-5EF0E1837346}" type="pres">
      <dgm:prSet presAssocID="{50733A1B-4AC4-4D82-A66B-6BF5A168DC67}" presName="rootConnector" presStyleLbl="node3" presStyleIdx="0" presStyleCnt="5"/>
      <dgm:spPr/>
    </dgm:pt>
    <dgm:pt modelId="{DF975FB1-F326-4BE5-87C6-17AAA25F99F8}" type="pres">
      <dgm:prSet presAssocID="{50733A1B-4AC4-4D82-A66B-6BF5A168DC67}" presName="hierChild4" presStyleCnt="0"/>
      <dgm:spPr/>
    </dgm:pt>
    <dgm:pt modelId="{0830A72E-613F-4EB8-9EB8-3619AB3D14BB}" type="pres">
      <dgm:prSet presAssocID="{50733A1B-4AC4-4D82-A66B-6BF5A168DC67}" presName="hierChild5" presStyleCnt="0"/>
      <dgm:spPr/>
    </dgm:pt>
    <dgm:pt modelId="{B0F3ECB8-D287-454C-A8A1-89683A33B816}" type="pres">
      <dgm:prSet presAssocID="{7A1F90BF-BA8F-4BEE-938C-995911FA0AD4}" presName="Name37" presStyleLbl="parChTrans1D3" presStyleIdx="1" presStyleCnt="5"/>
      <dgm:spPr/>
    </dgm:pt>
    <dgm:pt modelId="{63485510-3500-406A-9F57-FE7C3CAF5774}" type="pres">
      <dgm:prSet presAssocID="{EC5C9807-D231-45A1-A73F-BF99EF98987D}" presName="hierRoot2" presStyleCnt="0">
        <dgm:presLayoutVars>
          <dgm:hierBranch val="init"/>
        </dgm:presLayoutVars>
      </dgm:prSet>
      <dgm:spPr/>
    </dgm:pt>
    <dgm:pt modelId="{0644D7C4-C081-476C-9874-DE59D95F668E}" type="pres">
      <dgm:prSet presAssocID="{EC5C9807-D231-45A1-A73F-BF99EF98987D}" presName="rootComposite" presStyleCnt="0"/>
      <dgm:spPr/>
    </dgm:pt>
    <dgm:pt modelId="{5886E7A1-3C62-427A-84D3-F46ACBD6294E}" type="pres">
      <dgm:prSet presAssocID="{EC5C9807-D231-45A1-A73F-BF99EF98987D}" presName="rootText" presStyleLbl="node3" presStyleIdx="1" presStyleCnt="5">
        <dgm:presLayoutVars>
          <dgm:chPref val="3"/>
        </dgm:presLayoutVars>
      </dgm:prSet>
      <dgm:spPr/>
    </dgm:pt>
    <dgm:pt modelId="{4516C626-5928-4036-9A26-13F251E6F81E}" type="pres">
      <dgm:prSet presAssocID="{EC5C9807-D231-45A1-A73F-BF99EF98987D}" presName="rootConnector" presStyleLbl="node3" presStyleIdx="1" presStyleCnt="5"/>
      <dgm:spPr/>
    </dgm:pt>
    <dgm:pt modelId="{0F561D19-4B73-418D-9C81-B724D006F4E7}" type="pres">
      <dgm:prSet presAssocID="{EC5C9807-D231-45A1-A73F-BF99EF98987D}" presName="hierChild4" presStyleCnt="0"/>
      <dgm:spPr/>
    </dgm:pt>
    <dgm:pt modelId="{A09CC44D-3A76-4A07-AD6E-4E94510430D1}" type="pres">
      <dgm:prSet presAssocID="{EC5C9807-D231-45A1-A73F-BF99EF98987D}" presName="hierChild5" presStyleCnt="0"/>
      <dgm:spPr/>
    </dgm:pt>
    <dgm:pt modelId="{47D8954C-E180-4F5E-8CCE-2D26F0010BC9}" type="pres">
      <dgm:prSet presAssocID="{73A875CA-F83A-46CD-BE2B-17BBAF92B410}" presName="hierChild5" presStyleCnt="0"/>
      <dgm:spPr/>
    </dgm:pt>
    <dgm:pt modelId="{BB77AD15-5801-496E-8E23-A828ED99A9C1}" type="pres">
      <dgm:prSet presAssocID="{68121B53-DCCA-416C-9EA4-C4161299875D}" presName="Name37" presStyleLbl="parChTrans1D2" presStyleIdx="2" presStyleCnt="4"/>
      <dgm:spPr/>
    </dgm:pt>
    <dgm:pt modelId="{618C9899-002F-4A27-A555-D772F6669B5E}" type="pres">
      <dgm:prSet presAssocID="{41484FAA-8369-49CA-9C14-CA3004613C34}" presName="hierRoot2" presStyleCnt="0">
        <dgm:presLayoutVars>
          <dgm:hierBranch val="init"/>
        </dgm:presLayoutVars>
      </dgm:prSet>
      <dgm:spPr/>
    </dgm:pt>
    <dgm:pt modelId="{49B9F39B-0772-45B6-9C4B-09393F985196}" type="pres">
      <dgm:prSet presAssocID="{41484FAA-8369-49CA-9C14-CA3004613C34}" presName="rootComposite" presStyleCnt="0"/>
      <dgm:spPr/>
    </dgm:pt>
    <dgm:pt modelId="{AC197E87-5301-405F-8EFC-4B003C10CFB9}" type="pres">
      <dgm:prSet presAssocID="{41484FAA-8369-49CA-9C14-CA3004613C34}" presName="rootText" presStyleLbl="node2" presStyleIdx="2" presStyleCnt="4">
        <dgm:presLayoutVars>
          <dgm:chPref val="3"/>
        </dgm:presLayoutVars>
      </dgm:prSet>
      <dgm:spPr/>
    </dgm:pt>
    <dgm:pt modelId="{C9B5CC92-CB8F-4FA1-B67F-2E626E330E3F}" type="pres">
      <dgm:prSet presAssocID="{41484FAA-8369-49CA-9C14-CA3004613C34}" presName="rootConnector" presStyleLbl="node2" presStyleIdx="2" presStyleCnt="4"/>
      <dgm:spPr/>
    </dgm:pt>
    <dgm:pt modelId="{3EBF771D-DF2D-4075-89BA-ED09741FB105}" type="pres">
      <dgm:prSet presAssocID="{41484FAA-8369-49CA-9C14-CA3004613C34}" presName="hierChild4" presStyleCnt="0"/>
      <dgm:spPr/>
    </dgm:pt>
    <dgm:pt modelId="{DE529C3F-5AB7-4C2B-A0FB-4FEA87158216}" type="pres">
      <dgm:prSet presAssocID="{520C8758-3F8C-4A64-8933-1886A55DA4C3}" presName="Name37" presStyleLbl="parChTrans1D3" presStyleIdx="2" presStyleCnt="5"/>
      <dgm:spPr/>
    </dgm:pt>
    <dgm:pt modelId="{FC70D000-D376-4489-95D3-1DDA81996CD3}" type="pres">
      <dgm:prSet presAssocID="{5B48313F-7BCC-4281-A8EB-7558DB05D588}" presName="hierRoot2" presStyleCnt="0">
        <dgm:presLayoutVars>
          <dgm:hierBranch val="init"/>
        </dgm:presLayoutVars>
      </dgm:prSet>
      <dgm:spPr/>
    </dgm:pt>
    <dgm:pt modelId="{445FE258-9A87-4FBA-9BD6-B8EBE95AB329}" type="pres">
      <dgm:prSet presAssocID="{5B48313F-7BCC-4281-A8EB-7558DB05D588}" presName="rootComposite" presStyleCnt="0"/>
      <dgm:spPr/>
    </dgm:pt>
    <dgm:pt modelId="{C4EDFA01-6685-41AD-9E4B-C68743E715EC}" type="pres">
      <dgm:prSet presAssocID="{5B48313F-7BCC-4281-A8EB-7558DB05D588}" presName="rootText" presStyleLbl="node3" presStyleIdx="2" presStyleCnt="5">
        <dgm:presLayoutVars>
          <dgm:chPref val="3"/>
        </dgm:presLayoutVars>
      </dgm:prSet>
      <dgm:spPr/>
    </dgm:pt>
    <dgm:pt modelId="{0238C329-B245-4D78-9501-5361BBCCCF0D}" type="pres">
      <dgm:prSet presAssocID="{5B48313F-7BCC-4281-A8EB-7558DB05D588}" presName="rootConnector" presStyleLbl="node3" presStyleIdx="2" presStyleCnt="5"/>
      <dgm:spPr/>
    </dgm:pt>
    <dgm:pt modelId="{8C6C4632-6244-42C1-A8F3-C0EA7214C4D1}" type="pres">
      <dgm:prSet presAssocID="{5B48313F-7BCC-4281-A8EB-7558DB05D588}" presName="hierChild4" presStyleCnt="0"/>
      <dgm:spPr/>
    </dgm:pt>
    <dgm:pt modelId="{98310A37-5330-455D-9FC2-CFCDB9A86BAD}" type="pres">
      <dgm:prSet presAssocID="{5B48313F-7BCC-4281-A8EB-7558DB05D588}" presName="hierChild5" presStyleCnt="0"/>
      <dgm:spPr/>
    </dgm:pt>
    <dgm:pt modelId="{CF63FE53-5EE8-482F-B0A7-1E17F360EFF9}" type="pres">
      <dgm:prSet presAssocID="{44EE6B27-C1C1-46CE-BDE4-AE6F9D7B51AA}" presName="Name37" presStyleLbl="parChTrans1D3" presStyleIdx="3" presStyleCnt="5"/>
      <dgm:spPr/>
    </dgm:pt>
    <dgm:pt modelId="{3AE09DFE-A7CC-486C-B56E-1A7B9C136412}" type="pres">
      <dgm:prSet presAssocID="{1DA7B30F-51B9-4CEF-B412-82E4A8DA6DBD}" presName="hierRoot2" presStyleCnt="0">
        <dgm:presLayoutVars>
          <dgm:hierBranch val="init"/>
        </dgm:presLayoutVars>
      </dgm:prSet>
      <dgm:spPr/>
    </dgm:pt>
    <dgm:pt modelId="{8B6739C7-8C0B-4932-B916-B600F85E6EC0}" type="pres">
      <dgm:prSet presAssocID="{1DA7B30F-51B9-4CEF-B412-82E4A8DA6DBD}" presName="rootComposite" presStyleCnt="0"/>
      <dgm:spPr/>
    </dgm:pt>
    <dgm:pt modelId="{8E98F586-A547-4997-8E4E-C5AD22261588}" type="pres">
      <dgm:prSet presAssocID="{1DA7B30F-51B9-4CEF-B412-82E4A8DA6DBD}" presName="rootText" presStyleLbl="node3" presStyleIdx="3" presStyleCnt="5">
        <dgm:presLayoutVars>
          <dgm:chPref val="3"/>
        </dgm:presLayoutVars>
      </dgm:prSet>
      <dgm:spPr/>
    </dgm:pt>
    <dgm:pt modelId="{B4586907-5A37-4A18-A7B5-B7CC0429DDCA}" type="pres">
      <dgm:prSet presAssocID="{1DA7B30F-51B9-4CEF-B412-82E4A8DA6DBD}" presName="rootConnector" presStyleLbl="node3" presStyleIdx="3" presStyleCnt="5"/>
      <dgm:spPr/>
    </dgm:pt>
    <dgm:pt modelId="{C87B1A96-BAD5-4248-9645-9BAEBEBDA9D8}" type="pres">
      <dgm:prSet presAssocID="{1DA7B30F-51B9-4CEF-B412-82E4A8DA6DBD}" presName="hierChild4" presStyleCnt="0"/>
      <dgm:spPr/>
    </dgm:pt>
    <dgm:pt modelId="{B4606518-E652-45B3-A842-7B0CD6D3EA69}" type="pres">
      <dgm:prSet presAssocID="{1DA7B30F-51B9-4CEF-B412-82E4A8DA6DBD}" presName="hierChild5" presStyleCnt="0"/>
      <dgm:spPr/>
    </dgm:pt>
    <dgm:pt modelId="{A3CC265A-0708-4AF0-9A4D-F781AA2CC881}" type="pres">
      <dgm:prSet presAssocID="{64BACCD5-218F-4150-89EA-E4375E8D279F}" presName="Name37" presStyleLbl="parChTrans1D3" presStyleIdx="4" presStyleCnt="5"/>
      <dgm:spPr/>
    </dgm:pt>
    <dgm:pt modelId="{00133FE8-C5F7-4C71-A5D5-048220515629}" type="pres">
      <dgm:prSet presAssocID="{FDAE09D4-E67A-4191-9018-6FBC80118744}" presName="hierRoot2" presStyleCnt="0">
        <dgm:presLayoutVars>
          <dgm:hierBranch val="init"/>
        </dgm:presLayoutVars>
      </dgm:prSet>
      <dgm:spPr/>
    </dgm:pt>
    <dgm:pt modelId="{B3B56BC2-6448-4260-9587-A9015637C8E3}" type="pres">
      <dgm:prSet presAssocID="{FDAE09D4-E67A-4191-9018-6FBC80118744}" presName="rootComposite" presStyleCnt="0"/>
      <dgm:spPr/>
    </dgm:pt>
    <dgm:pt modelId="{9506E16F-E817-4FC1-99F8-F1B9206B3B6E}" type="pres">
      <dgm:prSet presAssocID="{FDAE09D4-E67A-4191-9018-6FBC80118744}" presName="rootText" presStyleLbl="node3" presStyleIdx="4" presStyleCnt="5">
        <dgm:presLayoutVars>
          <dgm:chPref val="3"/>
        </dgm:presLayoutVars>
      </dgm:prSet>
      <dgm:spPr/>
    </dgm:pt>
    <dgm:pt modelId="{808048F7-5C0D-418E-AA9E-70F803269F2F}" type="pres">
      <dgm:prSet presAssocID="{FDAE09D4-E67A-4191-9018-6FBC80118744}" presName="rootConnector" presStyleLbl="node3" presStyleIdx="4" presStyleCnt="5"/>
      <dgm:spPr/>
    </dgm:pt>
    <dgm:pt modelId="{6CB2869A-10AC-4A07-A314-F8F74241C5A9}" type="pres">
      <dgm:prSet presAssocID="{FDAE09D4-E67A-4191-9018-6FBC80118744}" presName="hierChild4" presStyleCnt="0"/>
      <dgm:spPr/>
    </dgm:pt>
    <dgm:pt modelId="{DB446DBA-D8F5-45DF-9DFE-86976E11007E}" type="pres">
      <dgm:prSet presAssocID="{FDAE09D4-E67A-4191-9018-6FBC80118744}" presName="hierChild5" presStyleCnt="0"/>
      <dgm:spPr/>
    </dgm:pt>
    <dgm:pt modelId="{D46201E9-3EB3-404D-893D-7203EB5B8AC6}" type="pres">
      <dgm:prSet presAssocID="{41484FAA-8369-49CA-9C14-CA3004613C34}" presName="hierChild5" presStyleCnt="0"/>
      <dgm:spPr/>
    </dgm:pt>
    <dgm:pt modelId="{001F43F1-9649-4515-95D2-504ED6114C93}" type="pres">
      <dgm:prSet presAssocID="{642FAF34-95C7-44F2-9163-1BF9B4B0C232}" presName="Name37" presStyleLbl="parChTrans1D2" presStyleIdx="3" presStyleCnt="4"/>
      <dgm:spPr/>
    </dgm:pt>
    <dgm:pt modelId="{291486B6-4920-48D3-9D4A-5DAD7699054B}" type="pres">
      <dgm:prSet presAssocID="{9DD4FBE8-F79D-4E0D-893E-20548593DAD1}" presName="hierRoot2" presStyleCnt="0">
        <dgm:presLayoutVars>
          <dgm:hierBranch val="init"/>
        </dgm:presLayoutVars>
      </dgm:prSet>
      <dgm:spPr/>
    </dgm:pt>
    <dgm:pt modelId="{3FD5E482-B837-4C08-93D2-65EA1EFCC506}" type="pres">
      <dgm:prSet presAssocID="{9DD4FBE8-F79D-4E0D-893E-20548593DAD1}" presName="rootComposite" presStyleCnt="0"/>
      <dgm:spPr/>
    </dgm:pt>
    <dgm:pt modelId="{8A3711A2-0327-4D86-B191-5574B7D144E0}" type="pres">
      <dgm:prSet presAssocID="{9DD4FBE8-F79D-4E0D-893E-20548593DAD1}" presName="rootText" presStyleLbl="node2" presStyleIdx="3" presStyleCnt="4">
        <dgm:presLayoutVars>
          <dgm:chPref val="3"/>
        </dgm:presLayoutVars>
      </dgm:prSet>
      <dgm:spPr/>
    </dgm:pt>
    <dgm:pt modelId="{93CB78FF-FEB8-4F79-A9A8-6746BB1FA16D}" type="pres">
      <dgm:prSet presAssocID="{9DD4FBE8-F79D-4E0D-893E-20548593DAD1}" presName="rootConnector" presStyleLbl="node2" presStyleIdx="3" presStyleCnt="4"/>
      <dgm:spPr/>
    </dgm:pt>
    <dgm:pt modelId="{AE1C9D29-1E41-4474-9329-960C3E3CBD12}" type="pres">
      <dgm:prSet presAssocID="{9DD4FBE8-F79D-4E0D-893E-20548593DAD1}" presName="hierChild4" presStyleCnt="0"/>
      <dgm:spPr/>
    </dgm:pt>
    <dgm:pt modelId="{68006D6D-0494-45EC-AACF-E34B1406C7DD}" type="pres">
      <dgm:prSet presAssocID="{9DD4FBE8-F79D-4E0D-893E-20548593DAD1}" presName="hierChild5" presStyleCnt="0"/>
      <dgm:spPr/>
    </dgm:pt>
    <dgm:pt modelId="{AC461812-A76C-449F-9E07-4B03006DFBD2}" type="pres">
      <dgm:prSet presAssocID="{A2F5F1FD-08AF-44AB-B005-D48674CB63BD}" presName="hierChild3" presStyleCnt="0"/>
      <dgm:spPr/>
    </dgm:pt>
  </dgm:ptLst>
  <dgm:cxnLst>
    <dgm:cxn modelId="{58137804-4A6E-4420-ADFD-C14D274DAF16}" type="presOf" srcId="{A8B8756F-9624-4E7F-9C94-8BF9C27A0BED}" destId="{ED4021A6-B19F-43E7-BF9D-C0235C553CFD}" srcOrd="0" destOrd="0" presId="urn:microsoft.com/office/officeart/2005/8/layout/orgChart1"/>
    <dgm:cxn modelId="{C7F9CD14-16BE-465B-8570-A9BC916E571D}" type="presOf" srcId="{50733A1B-4AC4-4D82-A66B-6BF5A168DC67}" destId="{BC2733E7-CE14-4BED-92FF-5EF0E1837346}" srcOrd="1" destOrd="0" presId="urn:microsoft.com/office/officeart/2005/8/layout/orgChart1"/>
    <dgm:cxn modelId="{1FA1981A-5B95-4AC8-8C82-EECD07A02443}" srcId="{73A875CA-F83A-46CD-BE2B-17BBAF92B410}" destId="{50733A1B-4AC4-4D82-A66B-6BF5A168DC67}" srcOrd="0" destOrd="0" parTransId="{0E736BF2-8352-4DE3-809B-98D548579931}" sibTransId="{73FC75DF-900B-421D-8131-E9BA667A2AEB}"/>
    <dgm:cxn modelId="{CB748A21-E920-4105-9B2C-49EA9C666825}" type="presOf" srcId="{9FF69469-98C2-456C-BBFE-4A73871D9EDF}" destId="{C6BC2E4F-EAF4-4C19-AC2D-FA8654B83A06}" srcOrd="0" destOrd="0" presId="urn:microsoft.com/office/officeart/2005/8/layout/orgChart1"/>
    <dgm:cxn modelId="{AEDC2A2D-EA0C-4C1F-AFED-9ABDC3922ED9}" type="presOf" srcId="{50733A1B-4AC4-4D82-A66B-6BF5A168DC67}" destId="{E1930DC2-E762-4A3B-9059-8BB59441D842}" srcOrd="0" destOrd="0" presId="urn:microsoft.com/office/officeart/2005/8/layout/orgChart1"/>
    <dgm:cxn modelId="{EFB62135-F6BB-440C-A1A5-20CD06396E11}" type="presOf" srcId="{A2F5F1FD-08AF-44AB-B005-D48674CB63BD}" destId="{D545CA36-EE73-40DC-9A40-BE6D4BDF241B}" srcOrd="0" destOrd="0" presId="urn:microsoft.com/office/officeart/2005/8/layout/orgChart1"/>
    <dgm:cxn modelId="{C9B98340-9972-4AF2-8AC6-690114CDB217}" type="presOf" srcId="{0E736BF2-8352-4DE3-809B-98D548579931}" destId="{BF64E425-4531-4282-8654-BAB998A67E44}" srcOrd="0" destOrd="0" presId="urn:microsoft.com/office/officeart/2005/8/layout/orgChart1"/>
    <dgm:cxn modelId="{71F71B42-303A-41D0-9CB3-7E6A7DCA0F6F}" type="presOf" srcId="{41484FAA-8369-49CA-9C14-CA3004613C34}" destId="{AC197E87-5301-405F-8EFC-4B003C10CFB9}" srcOrd="0" destOrd="0" presId="urn:microsoft.com/office/officeart/2005/8/layout/orgChart1"/>
    <dgm:cxn modelId="{22820144-6F9D-4ED1-A9FD-A822205628FB}" type="presOf" srcId="{5B48313F-7BCC-4281-A8EB-7558DB05D588}" destId="{C4EDFA01-6685-41AD-9E4B-C68743E715EC}" srcOrd="0" destOrd="0" presId="urn:microsoft.com/office/officeart/2005/8/layout/orgChart1"/>
    <dgm:cxn modelId="{64B5E168-E314-483F-AC57-3928EE4DBCC7}" type="presOf" srcId="{A2F5F1FD-08AF-44AB-B005-D48674CB63BD}" destId="{2EF76E97-3E5A-4553-86D2-CAF13E01E71D}" srcOrd="1" destOrd="0" presId="urn:microsoft.com/office/officeart/2005/8/layout/orgChart1"/>
    <dgm:cxn modelId="{CEB12269-AF77-4688-AD51-FF083B3FEEF9}" type="presOf" srcId="{EC5C9807-D231-45A1-A73F-BF99EF98987D}" destId="{5886E7A1-3C62-427A-84D3-F46ACBD6294E}" srcOrd="0" destOrd="0" presId="urn:microsoft.com/office/officeart/2005/8/layout/orgChart1"/>
    <dgm:cxn modelId="{D62F234A-6285-4647-B2B7-D797AE265C2B}" type="presOf" srcId="{5B48313F-7BCC-4281-A8EB-7558DB05D588}" destId="{0238C329-B245-4D78-9501-5361BBCCCF0D}" srcOrd="1" destOrd="0" presId="urn:microsoft.com/office/officeart/2005/8/layout/orgChart1"/>
    <dgm:cxn modelId="{A06B704C-F879-4CDC-B042-D7BB047D8D44}" type="presOf" srcId="{A8B8756F-9624-4E7F-9C94-8BF9C27A0BED}" destId="{F7CB50A1-0EF6-4010-B919-9AE2C5183B05}" srcOrd="1" destOrd="0" presId="urn:microsoft.com/office/officeart/2005/8/layout/orgChart1"/>
    <dgm:cxn modelId="{EA55C250-D30E-40AD-85E5-A64E260AD580}" type="presOf" srcId="{7A1F90BF-BA8F-4BEE-938C-995911FA0AD4}" destId="{B0F3ECB8-D287-454C-A8A1-89683A33B816}" srcOrd="0" destOrd="0" presId="urn:microsoft.com/office/officeart/2005/8/layout/orgChart1"/>
    <dgm:cxn modelId="{7ADB8A7D-41F6-41E7-893E-DB1B847B63B0}" type="presOf" srcId="{9DD4FBE8-F79D-4E0D-893E-20548593DAD1}" destId="{93CB78FF-FEB8-4F79-A9A8-6746BB1FA16D}" srcOrd="1" destOrd="0" presId="urn:microsoft.com/office/officeart/2005/8/layout/orgChart1"/>
    <dgm:cxn modelId="{33F1BD82-1578-4217-AF52-475179F6417B}" type="presOf" srcId="{520C8758-3F8C-4A64-8933-1886A55DA4C3}" destId="{DE529C3F-5AB7-4C2B-A0FB-4FEA87158216}" srcOrd="0" destOrd="0" presId="urn:microsoft.com/office/officeart/2005/8/layout/orgChart1"/>
    <dgm:cxn modelId="{D46C7987-0B13-4124-A985-26618246B0C4}" srcId="{A2F5F1FD-08AF-44AB-B005-D48674CB63BD}" destId="{A8B8756F-9624-4E7F-9C94-8BF9C27A0BED}" srcOrd="0" destOrd="0" parTransId="{A4ADDB4F-67FD-41DA-B995-5BEFC33F41AF}" sibTransId="{20884FDF-4EDE-41D7-8D0F-376DB7E64BD2}"/>
    <dgm:cxn modelId="{8C496F89-30B1-4C62-B58B-F04C74D6BA29}" type="presOf" srcId="{68121B53-DCCA-416C-9EA4-C4161299875D}" destId="{BB77AD15-5801-496E-8E23-A828ED99A9C1}" srcOrd="0" destOrd="0" presId="urn:microsoft.com/office/officeart/2005/8/layout/orgChart1"/>
    <dgm:cxn modelId="{E3CA8192-E0CE-4BEA-BA45-A89FCC18183B}" type="presOf" srcId="{A4ADDB4F-67FD-41DA-B995-5BEFC33F41AF}" destId="{151267B3-8E10-4E6A-AA97-5B2EA18B3288}" srcOrd="0" destOrd="0" presId="urn:microsoft.com/office/officeart/2005/8/layout/orgChart1"/>
    <dgm:cxn modelId="{096B6FA4-FB70-4163-967B-17DF8E82ECE0}" srcId="{41484FAA-8369-49CA-9C14-CA3004613C34}" destId="{FDAE09D4-E67A-4191-9018-6FBC80118744}" srcOrd="2" destOrd="0" parTransId="{64BACCD5-218F-4150-89EA-E4375E8D279F}" sibTransId="{BA216D7A-9848-4FA6-9A2A-4D94012E5228}"/>
    <dgm:cxn modelId="{4B24A0A6-980C-404E-A6F8-AC221958D587}" srcId="{73A875CA-F83A-46CD-BE2B-17BBAF92B410}" destId="{EC5C9807-D231-45A1-A73F-BF99EF98987D}" srcOrd="1" destOrd="0" parTransId="{7A1F90BF-BA8F-4BEE-938C-995911FA0AD4}" sibTransId="{AD5BC996-70C1-4A56-967F-9CAEB3FD8F8E}"/>
    <dgm:cxn modelId="{FBA807AE-2731-405C-9200-4213750C0318}" srcId="{41484FAA-8369-49CA-9C14-CA3004613C34}" destId="{1DA7B30F-51B9-4CEF-B412-82E4A8DA6DBD}" srcOrd="1" destOrd="0" parTransId="{44EE6B27-C1C1-46CE-BDE4-AE6F9D7B51AA}" sibTransId="{F7D57A0E-C2BF-4CE7-AD25-3CC037BC8C20}"/>
    <dgm:cxn modelId="{F159A1B0-3C66-43E3-B9D6-8A838E18E641}" srcId="{41484FAA-8369-49CA-9C14-CA3004613C34}" destId="{5B48313F-7BCC-4281-A8EB-7558DB05D588}" srcOrd="0" destOrd="0" parTransId="{520C8758-3F8C-4A64-8933-1886A55DA4C3}" sibTransId="{8D2B8A69-067D-4D2F-8B1E-3EC568CBA8A0}"/>
    <dgm:cxn modelId="{5C5348B8-E4AE-4231-817F-9CD17BE95A5D}" type="presOf" srcId="{642FAF34-95C7-44F2-9163-1BF9B4B0C232}" destId="{001F43F1-9649-4515-95D2-504ED6114C93}" srcOrd="0" destOrd="0" presId="urn:microsoft.com/office/officeart/2005/8/layout/orgChart1"/>
    <dgm:cxn modelId="{126892B8-14D3-4D2E-A1A3-000B5EF46984}" type="presOf" srcId="{76C32E63-1C57-4988-BE39-8BF0023976B6}" destId="{8CC0BAF1-3609-4D73-97A7-834B443ED99C}" srcOrd="0" destOrd="0" presId="urn:microsoft.com/office/officeart/2005/8/layout/orgChart1"/>
    <dgm:cxn modelId="{76FA41BA-55D4-4710-9479-6FDFA1201D5E}" type="presOf" srcId="{44EE6B27-C1C1-46CE-BDE4-AE6F9D7B51AA}" destId="{CF63FE53-5EE8-482F-B0A7-1E17F360EFF9}" srcOrd="0" destOrd="0" presId="urn:microsoft.com/office/officeart/2005/8/layout/orgChart1"/>
    <dgm:cxn modelId="{488D0CBB-184A-4231-95A1-3C4D91DD0006}" type="presOf" srcId="{EC5C9807-D231-45A1-A73F-BF99EF98987D}" destId="{4516C626-5928-4036-9A26-13F251E6F81E}" srcOrd="1" destOrd="0" presId="urn:microsoft.com/office/officeart/2005/8/layout/orgChart1"/>
    <dgm:cxn modelId="{467170BD-FDE5-4B95-B3EE-7B8047CA48CC}" type="presOf" srcId="{1DA7B30F-51B9-4CEF-B412-82E4A8DA6DBD}" destId="{B4586907-5A37-4A18-A7B5-B7CC0429DDCA}" srcOrd="1" destOrd="0" presId="urn:microsoft.com/office/officeart/2005/8/layout/orgChart1"/>
    <dgm:cxn modelId="{B30A9EBE-999A-4CD0-A51B-07EA6D4C39C3}" srcId="{A2F5F1FD-08AF-44AB-B005-D48674CB63BD}" destId="{9DD4FBE8-F79D-4E0D-893E-20548593DAD1}" srcOrd="3" destOrd="0" parTransId="{642FAF34-95C7-44F2-9163-1BF9B4B0C232}" sibTransId="{CE6F76EB-E605-4926-A4B9-46DBD55DC8CE}"/>
    <dgm:cxn modelId="{3D3432C2-E010-4453-89CE-7939963DC794}" type="presOf" srcId="{FDAE09D4-E67A-4191-9018-6FBC80118744}" destId="{9506E16F-E817-4FC1-99F8-F1B9206B3B6E}" srcOrd="0" destOrd="0" presId="urn:microsoft.com/office/officeart/2005/8/layout/orgChart1"/>
    <dgm:cxn modelId="{43271DC3-1E9D-4897-B30A-A5F0B9139100}" type="presOf" srcId="{41484FAA-8369-49CA-9C14-CA3004613C34}" destId="{C9B5CC92-CB8F-4FA1-B67F-2E626E330E3F}" srcOrd="1" destOrd="0" presId="urn:microsoft.com/office/officeart/2005/8/layout/orgChart1"/>
    <dgm:cxn modelId="{05020FC5-F788-49E5-8825-D1096197E9A0}" type="presOf" srcId="{73A875CA-F83A-46CD-BE2B-17BBAF92B410}" destId="{7A72A608-7056-4A51-B5E3-43E392E7A156}" srcOrd="1" destOrd="0" presId="urn:microsoft.com/office/officeart/2005/8/layout/orgChart1"/>
    <dgm:cxn modelId="{B83820DC-0DD8-445C-AA04-F9FDCA2709DF}" srcId="{A2F5F1FD-08AF-44AB-B005-D48674CB63BD}" destId="{73A875CA-F83A-46CD-BE2B-17BBAF92B410}" srcOrd="1" destOrd="0" parTransId="{9FF69469-98C2-456C-BBFE-4A73871D9EDF}" sibTransId="{0F8CE37E-EEDC-47C5-BCD5-8B85537895C4}"/>
    <dgm:cxn modelId="{AE2383E4-9197-4993-B3F2-4AE63D80FC25}" srcId="{A2F5F1FD-08AF-44AB-B005-D48674CB63BD}" destId="{41484FAA-8369-49CA-9C14-CA3004613C34}" srcOrd="2" destOrd="0" parTransId="{68121B53-DCCA-416C-9EA4-C4161299875D}" sibTransId="{69CBF24A-95C2-4CE6-896E-8391DA5A78EB}"/>
    <dgm:cxn modelId="{2A26BBE5-8D2F-40C5-87CE-E4A3E769B955}" type="presOf" srcId="{64BACCD5-218F-4150-89EA-E4375E8D279F}" destId="{A3CC265A-0708-4AF0-9A4D-F781AA2CC881}" srcOrd="0" destOrd="0" presId="urn:microsoft.com/office/officeart/2005/8/layout/orgChart1"/>
    <dgm:cxn modelId="{26BECDE5-24AB-4401-A713-E1736A82D038}" srcId="{76C32E63-1C57-4988-BE39-8BF0023976B6}" destId="{A2F5F1FD-08AF-44AB-B005-D48674CB63BD}" srcOrd="0" destOrd="0" parTransId="{DD2587B1-76B5-40A4-B4AE-4953E43C6BF9}" sibTransId="{CC7A2742-EFB8-4BEC-8709-6F05DDC11781}"/>
    <dgm:cxn modelId="{717C58E7-2815-487F-A1BF-C34496F7C54B}" type="presOf" srcId="{FDAE09D4-E67A-4191-9018-6FBC80118744}" destId="{808048F7-5C0D-418E-AA9E-70F803269F2F}" srcOrd="1" destOrd="0" presId="urn:microsoft.com/office/officeart/2005/8/layout/orgChart1"/>
    <dgm:cxn modelId="{51F0A9F0-4F52-4C6A-9ECF-774FD5DB20E1}" type="presOf" srcId="{9DD4FBE8-F79D-4E0D-893E-20548593DAD1}" destId="{8A3711A2-0327-4D86-B191-5574B7D144E0}" srcOrd="0" destOrd="0" presId="urn:microsoft.com/office/officeart/2005/8/layout/orgChart1"/>
    <dgm:cxn modelId="{0A3952F2-3256-413F-A439-7E1C8DC982EF}" type="presOf" srcId="{1DA7B30F-51B9-4CEF-B412-82E4A8DA6DBD}" destId="{8E98F586-A547-4997-8E4E-C5AD22261588}" srcOrd="0" destOrd="0" presId="urn:microsoft.com/office/officeart/2005/8/layout/orgChart1"/>
    <dgm:cxn modelId="{B1217AFD-429C-4D57-9568-9965E83F675C}" type="presOf" srcId="{73A875CA-F83A-46CD-BE2B-17BBAF92B410}" destId="{0548ED86-7CB8-4058-9A87-D07626E42CBD}" srcOrd="0" destOrd="0" presId="urn:microsoft.com/office/officeart/2005/8/layout/orgChart1"/>
    <dgm:cxn modelId="{A4FC06D8-0A20-43A4-9638-93FFB0D7A630}" type="presParOf" srcId="{8CC0BAF1-3609-4D73-97A7-834B443ED99C}" destId="{455059BB-EF23-4C79-B030-4CFF3CED1B50}" srcOrd="0" destOrd="0" presId="urn:microsoft.com/office/officeart/2005/8/layout/orgChart1"/>
    <dgm:cxn modelId="{F499E653-D94B-46D7-9819-D30601AAC72C}" type="presParOf" srcId="{455059BB-EF23-4C79-B030-4CFF3CED1B50}" destId="{75C67601-1018-4E36-9206-AF5DCBD4397C}" srcOrd="0" destOrd="0" presId="urn:microsoft.com/office/officeart/2005/8/layout/orgChart1"/>
    <dgm:cxn modelId="{E86A130A-49AD-45AC-82B2-93D93495D3DB}" type="presParOf" srcId="{75C67601-1018-4E36-9206-AF5DCBD4397C}" destId="{D545CA36-EE73-40DC-9A40-BE6D4BDF241B}" srcOrd="0" destOrd="0" presId="urn:microsoft.com/office/officeart/2005/8/layout/orgChart1"/>
    <dgm:cxn modelId="{55905771-5347-4891-8F8E-D6103190E1FF}" type="presParOf" srcId="{75C67601-1018-4E36-9206-AF5DCBD4397C}" destId="{2EF76E97-3E5A-4553-86D2-CAF13E01E71D}" srcOrd="1" destOrd="0" presId="urn:microsoft.com/office/officeart/2005/8/layout/orgChart1"/>
    <dgm:cxn modelId="{26F6146F-6E4F-4509-B47E-20C76A72F085}" type="presParOf" srcId="{455059BB-EF23-4C79-B030-4CFF3CED1B50}" destId="{72E752AD-C18E-4FD0-97E1-32298C00E4C8}" srcOrd="1" destOrd="0" presId="urn:microsoft.com/office/officeart/2005/8/layout/orgChart1"/>
    <dgm:cxn modelId="{2E07701A-0D5F-456C-BD08-8DDE12C6D650}" type="presParOf" srcId="{72E752AD-C18E-4FD0-97E1-32298C00E4C8}" destId="{151267B3-8E10-4E6A-AA97-5B2EA18B3288}" srcOrd="0" destOrd="0" presId="urn:microsoft.com/office/officeart/2005/8/layout/orgChart1"/>
    <dgm:cxn modelId="{65B584CC-EAC1-4329-B5BD-B9C8260E5C2D}" type="presParOf" srcId="{72E752AD-C18E-4FD0-97E1-32298C00E4C8}" destId="{9F841709-9A20-4419-BE6C-DCAB8ED4995D}" srcOrd="1" destOrd="0" presId="urn:microsoft.com/office/officeart/2005/8/layout/orgChart1"/>
    <dgm:cxn modelId="{D47711C9-10A6-4DC1-B82A-BB65BA01E89C}" type="presParOf" srcId="{9F841709-9A20-4419-BE6C-DCAB8ED4995D}" destId="{FFDCBE53-96B2-41EE-9DDD-17320642B65A}" srcOrd="0" destOrd="0" presId="urn:microsoft.com/office/officeart/2005/8/layout/orgChart1"/>
    <dgm:cxn modelId="{38D68024-6A59-4A02-83A6-EAE843076CB3}" type="presParOf" srcId="{FFDCBE53-96B2-41EE-9DDD-17320642B65A}" destId="{ED4021A6-B19F-43E7-BF9D-C0235C553CFD}" srcOrd="0" destOrd="0" presId="urn:microsoft.com/office/officeart/2005/8/layout/orgChart1"/>
    <dgm:cxn modelId="{CD33AF97-9ED5-493C-8C65-626350EB4E71}" type="presParOf" srcId="{FFDCBE53-96B2-41EE-9DDD-17320642B65A}" destId="{F7CB50A1-0EF6-4010-B919-9AE2C5183B05}" srcOrd="1" destOrd="0" presId="urn:microsoft.com/office/officeart/2005/8/layout/orgChart1"/>
    <dgm:cxn modelId="{3015BE21-0468-41B4-A90F-DA2BB987EFF7}" type="presParOf" srcId="{9F841709-9A20-4419-BE6C-DCAB8ED4995D}" destId="{0ED25C01-3584-494C-A982-25ADBD03E394}" srcOrd="1" destOrd="0" presId="urn:microsoft.com/office/officeart/2005/8/layout/orgChart1"/>
    <dgm:cxn modelId="{A9A3261E-0F68-4774-A750-D88E69AD3692}" type="presParOf" srcId="{9F841709-9A20-4419-BE6C-DCAB8ED4995D}" destId="{88DE7AF7-4F3D-435D-910C-AE91BC7F0D36}" srcOrd="2" destOrd="0" presId="urn:microsoft.com/office/officeart/2005/8/layout/orgChart1"/>
    <dgm:cxn modelId="{FEDC6A57-70DC-4844-AC25-3CB2BB36B15B}" type="presParOf" srcId="{72E752AD-C18E-4FD0-97E1-32298C00E4C8}" destId="{C6BC2E4F-EAF4-4C19-AC2D-FA8654B83A06}" srcOrd="2" destOrd="0" presId="urn:microsoft.com/office/officeart/2005/8/layout/orgChart1"/>
    <dgm:cxn modelId="{C413441C-46E1-4455-8D10-CB6A634BE198}" type="presParOf" srcId="{72E752AD-C18E-4FD0-97E1-32298C00E4C8}" destId="{D0285D58-B9A6-4256-BBE6-C39424181181}" srcOrd="3" destOrd="0" presId="urn:microsoft.com/office/officeart/2005/8/layout/orgChart1"/>
    <dgm:cxn modelId="{80B4B23F-BFF1-426C-B623-852EE90023C0}" type="presParOf" srcId="{D0285D58-B9A6-4256-BBE6-C39424181181}" destId="{37CE7268-BC3C-42FF-80AB-1F44F66F630E}" srcOrd="0" destOrd="0" presId="urn:microsoft.com/office/officeart/2005/8/layout/orgChart1"/>
    <dgm:cxn modelId="{67A6D73B-212F-4D7D-A680-823FEC5BA630}" type="presParOf" srcId="{37CE7268-BC3C-42FF-80AB-1F44F66F630E}" destId="{0548ED86-7CB8-4058-9A87-D07626E42CBD}" srcOrd="0" destOrd="0" presId="urn:microsoft.com/office/officeart/2005/8/layout/orgChart1"/>
    <dgm:cxn modelId="{6D82D05F-BE4C-46CA-B13C-63F3A9C2CB0B}" type="presParOf" srcId="{37CE7268-BC3C-42FF-80AB-1F44F66F630E}" destId="{7A72A608-7056-4A51-B5E3-43E392E7A156}" srcOrd="1" destOrd="0" presId="urn:microsoft.com/office/officeart/2005/8/layout/orgChart1"/>
    <dgm:cxn modelId="{3C59F3EF-238B-490F-8CF6-9B1EEBFFB466}" type="presParOf" srcId="{D0285D58-B9A6-4256-BBE6-C39424181181}" destId="{CCA5A198-D9D5-4AA7-88E7-A0D9D98864AD}" srcOrd="1" destOrd="0" presId="urn:microsoft.com/office/officeart/2005/8/layout/orgChart1"/>
    <dgm:cxn modelId="{3C6967B5-8076-44C4-B4A2-A7402920B5D7}" type="presParOf" srcId="{CCA5A198-D9D5-4AA7-88E7-A0D9D98864AD}" destId="{BF64E425-4531-4282-8654-BAB998A67E44}" srcOrd="0" destOrd="0" presId="urn:microsoft.com/office/officeart/2005/8/layout/orgChart1"/>
    <dgm:cxn modelId="{D72748E6-DC87-44A7-B799-97BD71E65CEA}" type="presParOf" srcId="{CCA5A198-D9D5-4AA7-88E7-A0D9D98864AD}" destId="{1F677123-6262-43FE-A951-F74090A42B11}" srcOrd="1" destOrd="0" presId="urn:microsoft.com/office/officeart/2005/8/layout/orgChart1"/>
    <dgm:cxn modelId="{F10AE5E2-0933-4FD4-B2E8-6DB2FDDD885F}" type="presParOf" srcId="{1F677123-6262-43FE-A951-F74090A42B11}" destId="{DF9BCE81-6C78-4DAE-A45C-61744EBD491C}" srcOrd="0" destOrd="0" presId="urn:microsoft.com/office/officeart/2005/8/layout/orgChart1"/>
    <dgm:cxn modelId="{6DFCB6AF-6DFA-4ACA-918E-61F1925686B9}" type="presParOf" srcId="{DF9BCE81-6C78-4DAE-A45C-61744EBD491C}" destId="{E1930DC2-E762-4A3B-9059-8BB59441D842}" srcOrd="0" destOrd="0" presId="urn:microsoft.com/office/officeart/2005/8/layout/orgChart1"/>
    <dgm:cxn modelId="{7F62FE8D-3F88-43C9-80C9-A8D2105AA892}" type="presParOf" srcId="{DF9BCE81-6C78-4DAE-A45C-61744EBD491C}" destId="{BC2733E7-CE14-4BED-92FF-5EF0E1837346}" srcOrd="1" destOrd="0" presId="urn:microsoft.com/office/officeart/2005/8/layout/orgChart1"/>
    <dgm:cxn modelId="{FD806D5B-3BD5-42BD-9E61-6EA25404A515}" type="presParOf" srcId="{1F677123-6262-43FE-A951-F74090A42B11}" destId="{DF975FB1-F326-4BE5-87C6-17AAA25F99F8}" srcOrd="1" destOrd="0" presId="urn:microsoft.com/office/officeart/2005/8/layout/orgChart1"/>
    <dgm:cxn modelId="{A9849A93-882F-4772-BCC0-A183666E967B}" type="presParOf" srcId="{1F677123-6262-43FE-A951-F74090A42B11}" destId="{0830A72E-613F-4EB8-9EB8-3619AB3D14BB}" srcOrd="2" destOrd="0" presId="urn:microsoft.com/office/officeart/2005/8/layout/orgChart1"/>
    <dgm:cxn modelId="{D7275D3B-489A-427F-838E-B9807AD881A7}" type="presParOf" srcId="{CCA5A198-D9D5-4AA7-88E7-A0D9D98864AD}" destId="{B0F3ECB8-D287-454C-A8A1-89683A33B816}" srcOrd="2" destOrd="0" presId="urn:microsoft.com/office/officeart/2005/8/layout/orgChart1"/>
    <dgm:cxn modelId="{48D964E9-E742-4C2B-A2E3-70A2D96BC2D4}" type="presParOf" srcId="{CCA5A198-D9D5-4AA7-88E7-A0D9D98864AD}" destId="{63485510-3500-406A-9F57-FE7C3CAF5774}" srcOrd="3" destOrd="0" presId="urn:microsoft.com/office/officeart/2005/8/layout/orgChart1"/>
    <dgm:cxn modelId="{6291A331-7F1E-4B49-A458-C7349A3EB3AB}" type="presParOf" srcId="{63485510-3500-406A-9F57-FE7C3CAF5774}" destId="{0644D7C4-C081-476C-9874-DE59D95F668E}" srcOrd="0" destOrd="0" presId="urn:microsoft.com/office/officeart/2005/8/layout/orgChart1"/>
    <dgm:cxn modelId="{20060EFC-F002-45F6-8303-FE033A95009D}" type="presParOf" srcId="{0644D7C4-C081-476C-9874-DE59D95F668E}" destId="{5886E7A1-3C62-427A-84D3-F46ACBD6294E}" srcOrd="0" destOrd="0" presId="urn:microsoft.com/office/officeart/2005/8/layout/orgChart1"/>
    <dgm:cxn modelId="{BD621B72-D95E-4938-B6C2-C9221A388543}" type="presParOf" srcId="{0644D7C4-C081-476C-9874-DE59D95F668E}" destId="{4516C626-5928-4036-9A26-13F251E6F81E}" srcOrd="1" destOrd="0" presId="urn:microsoft.com/office/officeart/2005/8/layout/orgChart1"/>
    <dgm:cxn modelId="{65444D82-DAE5-4803-908A-485ACE97924F}" type="presParOf" srcId="{63485510-3500-406A-9F57-FE7C3CAF5774}" destId="{0F561D19-4B73-418D-9C81-B724D006F4E7}" srcOrd="1" destOrd="0" presId="urn:microsoft.com/office/officeart/2005/8/layout/orgChart1"/>
    <dgm:cxn modelId="{1A90DFBD-3CB0-4904-ABF2-4E87B4CA262C}" type="presParOf" srcId="{63485510-3500-406A-9F57-FE7C3CAF5774}" destId="{A09CC44D-3A76-4A07-AD6E-4E94510430D1}" srcOrd="2" destOrd="0" presId="urn:microsoft.com/office/officeart/2005/8/layout/orgChart1"/>
    <dgm:cxn modelId="{D24CDE76-4E1C-4127-ADC7-96B41056A66F}" type="presParOf" srcId="{D0285D58-B9A6-4256-BBE6-C39424181181}" destId="{47D8954C-E180-4F5E-8CCE-2D26F0010BC9}" srcOrd="2" destOrd="0" presId="urn:microsoft.com/office/officeart/2005/8/layout/orgChart1"/>
    <dgm:cxn modelId="{01F501DF-B4B3-405B-9720-A289A8ED54AC}" type="presParOf" srcId="{72E752AD-C18E-4FD0-97E1-32298C00E4C8}" destId="{BB77AD15-5801-496E-8E23-A828ED99A9C1}" srcOrd="4" destOrd="0" presId="urn:microsoft.com/office/officeart/2005/8/layout/orgChart1"/>
    <dgm:cxn modelId="{B78BF568-8075-4C84-A5D5-B4D71D39A1C8}" type="presParOf" srcId="{72E752AD-C18E-4FD0-97E1-32298C00E4C8}" destId="{618C9899-002F-4A27-A555-D772F6669B5E}" srcOrd="5" destOrd="0" presId="urn:microsoft.com/office/officeart/2005/8/layout/orgChart1"/>
    <dgm:cxn modelId="{5ABA0E15-7105-4CFF-BB04-177FB3A19CBB}" type="presParOf" srcId="{618C9899-002F-4A27-A555-D772F6669B5E}" destId="{49B9F39B-0772-45B6-9C4B-09393F985196}" srcOrd="0" destOrd="0" presId="urn:microsoft.com/office/officeart/2005/8/layout/orgChart1"/>
    <dgm:cxn modelId="{E611F773-3A91-404D-875E-165CF71AF648}" type="presParOf" srcId="{49B9F39B-0772-45B6-9C4B-09393F985196}" destId="{AC197E87-5301-405F-8EFC-4B003C10CFB9}" srcOrd="0" destOrd="0" presId="urn:microsoft.com/office/officeart/2005/8/layout/orgChart1"/>
    <dgm:cxn modelId="{91C999A9-C9B8-4F30-A03B-DF91D9941BFF}" type="presParOf" srcId="{49B9F39B-0772-45B6-9C4B-09393F985196}" destId="{C9B5CC92-CB8F-4FA1-B67F-2E626E330E3F}" srcOrd="1" destOrd="0" presId="urn:microsoft.com/office/officeart/2005/8/layout/orgChart1"/>
    <dgm:cxn modelId="{A7FEFB56-6B3D-40BC-A1D8-CE84225CCC85}" type="presParOf" srcId="{618C9899-002F-4A27-A555-D772F6669B5E}" destId="{3EBF771D-DF2D-4075-89BA-ED09741FB105}" srcOrd="1" destOrd="0" presId="urn:microsoft.com/office/officeart/2005/8/layout/orgChart1"/>
    <dgm:cxn modelId="{DAABCC89-C080-4AF0-9640-7AE3F9497670}" type="presParOf" srcId="{3EBF771D-DF2D-4075-89BA-ED09741FB105}" destId="{DE529C3F-5AB7-4C2B-A0FB-4FEA87158216}" srcOrd="0" destOrd="0" presId="urn:microsoft.com/office/officeart/2005/8/layout/orgChart1"/>
    <dgm:cxn modelId="{8E1CB4B8-B150-4322-B78B-F421793177F6}" type="presParOf" srcId="{3EBF771D-DF2D-4075-89BA-ED09741FB105}" destId="{FC70D000-D376-4489-95D3-1DDA81996CD3}" srcOrd="1" destOrd="0" presId="urn:microsoft.com/office/officeart/2005/8/layout/orgChart1"/>
    <dgm:cxn modelId="{62D60606-A0F2-4294-867F-5EEBBE1D189E}" type="presParOf" srcId="{FC70D000-D376-4489-95D3-1DDA81996CD3}" destId="{445FE258-9A87-4FBA-9BD6-B8EBE95AB329}" srcOrd="0" destOrd="0" presId="urn:microsoft.com/office/officeart/2005/8/layout/orgChart1"/>
    <dgm:cxn modelId="{3B65AE38-8E2E-419B-B501-0EBAF57FF614}" type="presParOf" srcId="{445FE258-9A87-4FBA-9BD6-B8EBE95AB329}" destId="{C4EDFA01-6685-41AD-9E4B-C68743E715EC}" srcOrd="0" destOrd="0" presId="urn:microsoft.com/office/officeart/2005/8/layout/orgChart1"/>
    <dgm:cxn modelId="{33BE1BA8-F2C5-4E36-B72A-D4F97BFFE48D}" type="presParOf" srcId="{445FE258-9A87-4FBA-9BD6-B8EBE95AB329}" destId="{0238C329-B245-4D78-9501-5361BBCCCF0D}" srcOrd="1" destOrd="0" presId="urn:microsoft.com/office/officeart/2005/8/layout/orgChart1"/>
    <dgm:cxn modelId="{BC791700-D872-47CD-AB46-764AE2A4C99A}" type="presParOf" srcId="{FC70D000-D376-4489-95D3-1DDA81996CD3}" destId="{8C6C4632-6244-42C1-A8F3-C0EA7214C4D1}" srcOrd="1" destOrd="0" presId="urn:microsoft.com/office/officeart/2005/8/layout/orgChart1"/>
    <dgm:cxn modelId="{F64601C9-67CE-4237-BABB-6E6760B0D11F}" type="presParOf" srcId="{FC70D000-D376-4489-95D3-1DDA81996CD3}" destId="{98310A37-5330-455D-9FC2-CFCDB9A86BAD}" srcOrd="2" destOrd="0" presId="urn:microsoft.com/office/officeart/2005/8/layout/orgChart1"/>
    <dgm:cxn modelId="{77372333-6D56-4F1F-B8D4-320BC1ED8D1F}" type="presParOf" srcId="{3EBF771D-DF2D-4075-89BA-ED09741FB105}" destId="{CF63FE53-5EE8-482F-B0A7-1E17F360EFF9}" srcOrd="2" destOrd="0" presId="urn:microsoft.com/office/officeart/2005/8/layout/orgChart1"/>
    <dgm:cxn modelId="{45E85FAA-B5DD-4912-BFA1-CF929E01FB85}" type="presParOf" srcId="{3EBF771D-DF2D-4075-89BA-ED09741FB105}" destId="{3AE09DFE-A7CC-486C-B56E-1A7B9C136412}" srcOrd="3" destOrd="0" presId="urn:microsoft.com/office/officeart/2005/8/layout/orgChart1"/>
    <dgm:cxn modelId="{87A48504-8723-4B5E-A728-2BEFDCEA90C7}" type="presParOf" srcId="{3AE09DFE-A7CC-486C-B56E-1A7B9C136412}" destId="{8B6739C7-8C0B-4932-B916-B600F85E6EC0}" srcOrd="0" destOrd="0" presId="urn:microsoft.com/office/officeart/2005/8/layout/orgChart1"/>
    <dgm:cxn modelId="{116F9090-B6B2-4D48-88C4-1370DB8001AC}" type="presParOf" srcId="{8B6739C7-8C0B-4932-B916-B600F85E6EC0}" destId="{8E98F586-A547-4997-8E4E-C5AD22261588}" srcOrd="0" destOrd="0" presId="urn:microsoft.com/office/officeart/2005/8/layout/orgChart1"/>
    <dgm:cxn modelId="{E4D15A43-031E-47C0-AA27-7C694E5F8E36}" type="presParOf" srcId="{8B6739C7-8C0B-4932-B916-B600F85E6EC0}" destId="{B4586907-5A37-4A18-A7B5-B7CC0429DDCA}" srcOrd="1" destOrd="0" presId="urn:microsoft.com/office/officeart/2005/8/layout/orgChart1"/>
    <dgm:cxn modelId="{CD541A1D-A9DC-4636-823C-D68AD51D33B5}" type="presParOf" srcId="{3AE09DFE-A7CC-486C-B56E-1A7B9C136412}" destId="{C87B1A96-BAD5-4248-9645-9BAEBEBDA9D8}" srcOrd="1" destOrd="0" presId="urn:microsoft.com/office/officeart/2005/8/layout/orgChart1"/>
    <dgm:cxn modelId="{580DDBEB-54B4-4305-A353-1F74197AB2A5}" type="presParOf" srcId="{3AE09DFE-A7CC-486C-B56E-1A7B9C136412}" destId="{B4606518-E652-45B3-A842-7B0CD6D3EA69}" srcOrd="2" destOrd="0" presId="urn:microsoft.com/office/officeart/2005/8/layout/orgChart1"/>
    <dgm:cxn modelId="{3D106B75-32B1-4906-BF46-46401C7FBB39}" type="presParOf" srcId="{3EBF771D-DF2D-4075-89BA-ED09741FB105}" destId="{A3CC265A-0708-4AF0-9A4D-F781AA2CC881}" srcOrd="4" destOrd="0" presId="urn:microsoft.com/office/officeart/2005/8/layout/orgChart1"/>
    <dgm:cxn modelId="{CFE13B2D-2911-4132-9DE8-DC8957B87792}" type="presParOf" srcId="{3EBF771D-DF2D-4075-89BA-ED09741FB105}" destId="{00133FE8-C5F7-4C71-A5D5-048220515629}" srcOrd="5" destOrd="0" presId="urn:microsoft.com/office/officeart/2005/8/layout/orgChart1"/>
    <dgm:cxn modelId="{981A4399-756C-49D3-9C54-895C7B318F91}" type="presParOf" srcId="{00133FE8-C5F7-4C71-A5D5-048220515629}" destId="{B3B56BC2-6448-4260-9587-A9015637C8E3}" srcOrd="0" destOrd="0" presId="urn:microsoft.com/office/officeart/2005/8/layout/orgChart1"/>
    <dgm:cxn modelId="{6861FA4D-7FA4-4702-BC92-0745EF909E92}" type="presParOf" srcId="{B3B56BC2-6448-4260-9587-A9015637C8E3}" destId="{9506E16F-E817-4FC1-99F8-F1B9206B3B6E}" srcOrd="0" destOrd="0" presId="urn:microsoft.com/office/officeart/2005/8/layout/orgChart1"/>
    <dgm:cxn modelId="{319CE070-65F9-41D4-ADF9-5C6813A9CDAE}" type="presParOf" srcId="{B3B56BC2-6448-4260-9587-A9015637C8E3}" destId="{808048F7-5C0D-418E-AA9E-70F803269F2F}" srcOrd="1" destOrd="0" presId="urn:microsoft.com/office/officeart/2005/8/layout/orgChart1"/>
    <dgm:cxn modelId="{7BB3C6FB-709A-444B-BEAD-14CE4C377B6D}" type="presParOf" srcId="{00133FE8-C5F7-4C71-A5D5-048220515629}" destId="{6CB2869A-10AC-4A07-A314-F8F74241C5A9}" srcOrd="1" destOrd="0" presId="urn:microsoft.com/office/officeart/2005/8/layout/orgChart1"/>
    <dgm:cxn modelId="{8C8728BC-7858-4919-BC38-A59C18D5F178}" type="presParOf" srcId="{00133FE8-C5F7-4C71-A5D5-048220515629}" destId="{DB446DBA-D8F5-45DF-9DFE-86976E11007E}" srcOrd="2" destOrd="0" presId="urn:microsoft.com/office/officeart/2005/8/layout/orgChart1"/>
    <dgm:cxn modelId="{3108E3AA-0739-4FD7-8C64-E5446601CB25}" type="presParOf" srcId="{618C9899-002F-4A27-A555-D772F6669B5E}" destId="{D46201E9-3EB3-404D-893D-7203EB5B8AC6}" srcOrd="2" destOrd="0" presId="urn:microsoft.com/office/officeart/2005/8/layout/orgChart1"/>
    <dgm:cxn modelId="{3BB5AC58-18D8-4653-82B7-98068CB00CC1}" type="presParOf" srcId="{72E752AD-C18E-4FD0-97E1-32298C00E4C8}" destId="{001F43F1-9649-4515-95D2-504ED6114C93}" srcOrd="6" destOrd="0" presId="urn:microsoft.com/office/officeart/2005/8/layout/orgChart1"/>
    <dgm:cxn modelId="{7CE016CE-D511-4F0C-B156-38C22EF2EF21}" type="presParOf" srcId="{72E752AD-C18E-4FD0-97E1-32298C00E4C8}" destId="{291486B6-4920-48D3-9D4A-5DAD7699054B}" srcOrd="7" destOrd="0" presId="urn:microsoft.com/office/officeart/2005/8/layout/orgChart1"/>
    <dgm:cxn modelId="{DB1DED96-9981-4446-BCFE-6C83D47656F3}" type="presParOf" srcId="{291486B6-4920-48D3-9D4A-5DAD7699054B}" destId="{3FD5E482-B837-4C08-93D2-65EA1EFCC506}" srcOrd="0" destOrd="0" presId="urn:microsoft.com/office/officeart/2005/8/layout/orgChart1"/>
    <dgm:cxn modelId="{15FE4BC1-569C-4999-92C3-FDE9768EA164}" type="presParOf" srcId="{3FD5E482-B837-4C08-93D2-65EA1EFCC506}" destId="{8A3711A2-0327-4D86-B191-5574B7D144E0}" srcOrd="0" destOrd="0" presId="urn:microsoft.com/office/officeart/2005/8/layout/orgChart1"/>
    <dgm:cxn modelId="{2BAAE227-5ACF-4CCA-9028-56A9A05CAA19}" type="presParOf" srcId="{3FD5E482-B837-4C08-93D2-65EA1EFCC506}" destId="{93CB78FF-FEB8-4F79-A9A8-6746BB1FA16D}" srcOrd="1" destOrd="0" presId="urn:microsoft.com/office/officeart/2005/8/layout/orgChart1"/>
    <dgm:cxn modelId="{A7D7C5B9-B471-485F-817D-DF969A0231E1}" type="presParOf" srcId="{291486B6-4920-48D3-9D4A-5DAD7699054B}" destId="{AE1C9D29-1E41-4474-9329-960C3E3CBD12}" srcOrd="1" destOrd="0" presId="urn:microsoft.com/office/officeart/2005/8/layout/orgChart1"/>
    <dgm:cxn modelId="{A576D43C-E2CA-4CCC-BAB5-AC57996161B0}" type="presParOf" srcId="{291486B6-4920-48D3-9D4A-5DAD7699054B}" destId="{68006D6D-0494-45EC-AACF-E34B1406C7DD}" srcOrd="2" destOrd="0" presId="urn:microsoft.com/office/officeart/2005/8/layout/orgChart1"/>
    <dgm:cxn modelId="{682E7183-243E-46DE-95D2-8831B469FCAD}" type="presParOf" srcId="{455059BB-EF23-4C79-B030-4CFF3CED1B50}" destId="{AC461812-A76C-449F-9E07-4B03006DFBD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AD5A9-B23F-49ED-B3AE-C0F8DBA505FD}">
      <dsp:nvSpPr>
        <dsp:cNvPr id="0" name=""/>
        <dsp:cNvSpPr/>
      </dsp:nvSpPr>
      <dsp:spPr>
        <a:xfrm>
          <a:off x="0" y="26068"/>
          <a:ext cx="7055053" cy="47970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Stagebedrijf</a:t>
          </a:r>
        </a:p>
      </dsp:txBody>
      <dsp:txXfrm>
        <a:off x="23417" y="49485"/>
        <a:ext cx="7008219" cy="432866"/>
      </dsp:txXfrm>
    </dsp:sp>
    <dsp:sp modelId="{A3A302CA-3F32-4F47-BFF6-0C0E6DFEF82D}">
      <dsp:nvSpPr>
        <dsp:cNvPr id="0" name=""/>
        <dsp:cNvSpPr/>
      </dsp:nvSpPr>
      <dsp:spPr>
        <a:xfrm>
          <a:off x="0" y="563368"/>
          <a:ext cx="7055053" cy="47970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Samenwerking</a:t>
          </a:r>
        </a:p>
      </dsp:txBody>
      <dsp:txXfrm>
        <a:off x="23417" y="586785"/>
        <a:ext cx="7008219" cy="432866"/>
      </dsp:txXfrm>
    </dsp:sp>
    <dsp:sp modelId="{676230C7-9C88-4E03-9522-E2B838FAA0D7}">
      <dsp:nvSpPr>
        <dsp:cNvPr id="0" name=""/>
        <dsp:cNvSpPr/>
      </dsp:nvSpPr>
      <dsp:spPr>
        <a:xfrm>
          <a:off x="0" y="1100669"/>
          <a:ext cx="7055053" cy="47970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Stage opdracht</a:t>
          </a:r>
        </a:p>
      </dsp:txBody>
      <dsp:txXfrm>
        <a:off x="23417" y="1124086"/>
        <a:ext cx="7008219" cy="432866"/>
      </dsp:txXfrm>
    </dsp:sp>
    <dsp:sp modelId="{D3CDCD9B-8983-4F07-A263-FF6D5AB7305E}">
      <dsp:nvSpPr>
        <dsp:cNvPr id="0" name=""/>
        <dsp:cNvSpPr/>
      </dsp:nvSpPr>
      <dsp:spPr>
        <a:xfrm>
          <a:off x="0" y="1637969"/>
          <a:ext cx="7055053" cy="47970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Planning</a:t>
          </a:r>
        </a:p>
      </dsp:txBody>
      <dsp:txXfrm>
        <a:off x="23417" y="1661386"/>
        <a:ext cx="7008219" cy="432866"/>
      </dsp:txXfrm>
    </dsp:sp>
    <dsp:sp modelId="{25D15076-2505-4742-971B-2282AA3509E7}">
      <dsp:nvSpPr>
        <dsp:cNvPr id="0" name=""/>
        <dsp:cNvSpPr/>
      </dsp:nvSpPr>
      <dsp:spPr>
        <a:xfrm>
          <a:off x="0" y="2175269"/>
          <a:ext cx="7055053" cy="47970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PenTest Rapport</a:t>
          </a:r>
        </a:p>
      </dsp:txBody>
      <dsp:txXfrm>
        <a:off x="23417" y="2198686"/>
        <a:ext cx="7008219" cy="432866"/>
      </dsp:txXfrm>
    </dsp:sp>
    <dsp:sp modelId="{1DD7DB1E-D087-40A7-8B41-A95ED30F0EAA}">
      <dsp:nvSpPr>
        <dsp:cNvPr id="0" name=""/>
        <dsp:cNvSpPr/>
      </dsp:nvSpPr>
      <dsp:spPr>
        <a:xfrm>
          <a:off x="0" y="2712569"/>
          <a:ext cx="7055053" cy="47970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Bewijsstukken</a:t>
          </a:r>
        </a:p>
      </dsp:txBody>
      <dsp:txXfrm>
        <a:off x="23417" y="2735986"/>
        <a:ext cx="7008219" cy="432866"/>
      </dsp:txXfrm>
    </dsp:sp>
    <dsp:sp modelId="{4AA55949-4730-4FB8-99EB-F6F6F02021F3}">
      <dsp:nvSpPr>
        <dsp:cNvPr id="0" name=""/>
        <dsp:cNvSpPr/>
      </dsp:nvSpPr>
      <dsp:spPr>
        <a:xfrm>
          <a:off x="0" y="3249869"/>
          <a:ext cx="7055053" cy="47970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Communicatie </a:t>
          </a:r>
        </a:p>
      </dsp:txBody>
      <dsp:txXfrm>
        <a:off x="23417" y="3273286"/>
        <a:ext cx="7008219" cy="43286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AD5A9-B23F-49ED-B3AE-C0F8DBA505FD}">
      <dsp:nvSpPr>
        <dsp:cNvPr id="0" name=""/>
        <dsp:cNvSpPr/>
      </dsp:nvSpPr>
      <dsp:spPr>
        <a:xfrm>
          <a:off x="0" y="42077"/>
          <a:ext cx="5527691" cy="719549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0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Plan van aanpak</a:t>
          </a:r>
        </a:p>
      </dsp:txBody>
      <dsp:txXfrm>
        <a:off x="35125" y="77202"/>
        <a:ext cx="5457441" cy="649299"/>
      </dsp:txXfrm>
    </dsp:sp>
    <dsp:sp modelId="{D91696DE-4CC5-4FB6-8FC4-D941B09E1C6D}">
      <dsp:nvSpPr>
        <dsp:cNvPr id="0" name=""/>
        <dsp:cNvSpPr/>
      </dsp:nvSpPr>
      <dsp:spPr>
        <a:xfrm>
          <a:off x="0" y="848027"/>
          <a:ext cx="5527691" cy="719549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0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“PenTest journey” - historiek</a:t>
          </a:r>
        </a:p>
      </dsp:txBody>
      <dsp:txXfrm>
        <a:off x="35125" y="883152"/>
        <a:ext cx="5457441" cy="649299"/>
      </dsp:txXfrm>
    </dsp:sp>
    <dsp:sp modelId="{B573B9C3-62C0-42EE-93D5-725787C86C4D}">
      <dsp:nvSpPr>
        <dsp:cNvPr id="0" name=""/>
        <dsp:cNvSpPr/>
      </dsp:nvSpPr>
      <dsp:spPr>
        <a:xfrm>
          <a:off x="0" y="1653976"/>
          <a:ext cx="5527691" cy="719549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0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“PenTest report” - rapport</a:t>
          </a:r>
        </a:p>
      </dsp:txBody>
      <dsp:txXfrm>
        <a:off x="35125" y="1689101"/>
        <a:ext cx="5457441" cy="649299"/>
      </dsp:txXfrm>
    </dsp:sp>
    <dsp:sp modelId="{972A2CB5-4DF3-4CA9-973B-CB1B3EBE62B2}">
      <dsp:nvSpPr>
        <dsp:cNvPr id="0" name=""/>
        <dsp:cNvSpPr/>
      </dsp:nvSpPr>
      <dsp:spPr>
        <a:xfrm>
          <a:off x="0" y="2459927"/>
          <a:ext cx="5527691" cy="719549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0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Reflectie</a:t>
          </a:r>
        </a:p>
      </dsp:txBody>
      <dsp:txXfrm>
        <a:off x="35125" y="2495052"/>
        <a:ext cx="5457441" cy="64929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87C4F6-6092-47DE-8F37-EE83A77A947C}">
      <dsp:nvSpPr>
        <dsp:cNvPr id="0" name=""/>
        <dsp:cNvSpPr/>
      </dsp:nvSpPr>
      <dsp:spPr>
        <a:xfrm>
          <a:off x="8525360" y="2309618"/>
          <a:ext cx="1089186" cy="378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32"/>
              </a:lnTo>
              <a:lnTo>
                <a:pt x="1089186" y="189032"/>
              </a:lnTo>
              <a:lnTo>
                <a:pt x="1089186" y="3780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09A42-7B9F-4AA1-A430-618C92DD72D3}">
      <dsp:nvSpPr>
        <dsp:cNvPr id="0" name=""/>
        <dsp:cNvSpPr/>
      </dsp:nvSpPr>
      <dsp:spPr>
        <a:xfrm>
          <a:off x="7436173" y="2309618"/>
          <a:ext cx="1089186" cy="378064"/>
        </a:xfrm>
        <a:custGeom>
          <a:avLst/>
          <a:gdLst/>
          <a:ahLst/>
          <a:cxnLst/>
          <a:rect l="0" t="0" r="0" b="0"/>
          <a:pathLst>
            <a:path>
              <a:moveTo>
                <a:pt x="1089186" y="0"/>
              </a:moveTo>
              <a:lnTo>
                <a:pt x="1089186" y="189032"/>
              </a:lnTo>
              <a:lnTo>
                <a:pt x="0" y="189032"/>
              </a:lnTo>
              <a:lnTo>
                <a:pt x="0" y="3780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2325A-A72F-4D0D-867B-1476EBA6445F}">
      <dsp:nvSpPr>
        <dsp:cNvPr id="0" name=""/>
        <dsp:cNvSpPr/>
      </dsp:nvSpPr>
      <dsp:spPr>
        <a:xfrm>
          <a:off x="5212080" y="2309618"/>
          <a:ext cx="91440" cy="3780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80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C1ADCA-3E7F-4F14-BC46-020E165A7182}">
      <dsp:nvSpPr>
        <dsp:cNvPr id="0" name=""/>
        <dsp:cNvSpPr/>
      </dsp:nvSpPr>
      <dsp:spPr>
        <a:xfrm>
          <a:off x="3033706" y="2309618"/>
          <a:ext cx="91440" cy="3780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80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F1A27-6910-4341-B49B-6520B8649867}">
      <dsp:nvSpPr>
        <dsp:cNvPr id="0" name=""/>
        <dsp:cNvSpPr/>
      </dsp:nvSpPr>
      <dsp:spPr>
        <a:xfrm>
          <a:off x="898" y="1409464"/>
          <a:ext cx="1800308" cy="900154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Dagelijks 2 stand-up meetings</a:t>
          </a:r>
        </a:p>
      </dsp:txBody>
      <dsp:txXfrm>
        <a:off x="898" y="1409464"/>
        <a:ext cx="1800308" cy="900154"/>
      </dsp:txXfrm>
    </dsp:sp>
    <dsp:sp modelId="{E80D11AA-F03F-4097-83E3-67FDB6E4B14E}">
      <dsp:nvSpPr>
        <dsp:cNvPr id="0" name=""/>
        <dsp:cNvSpPr/>
      </dsp:nvSpPr>
      <dsp:spPr>
        <a:xfrm>
          <a:off x="2179272" y="1409464"/>
          <a:ext cx="1800308" cy="900154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Elke vrijdag een presentatie</a:t>
          </a:r>
        </a:p>
      </dsp:txBody>
      <dsp:txXfrm>
        <a:off x="2179272" y="1409464"/>
        <a:ext cx="1800308" cy="900154"/>
      </dsp:txXfrm>
    </dsp:sp>
    <dsp:sp modelId="{E706214D-E070-4F60-9D10-00F0694CBE61}">
      <dsp:nvSpPr>
        <dsp:cNvPr id="0" name=""/>
        <dsp:cNvSpPr/>
      </dsp:nvSpPr>
      <dsp:spPr>
        <a:xfrm>
          <a:off x="2179272" y="2687683"/>
          <a:ext cx="1800308" cy="900154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Stagementoren en nFuse personeel</a:t>
          </a:r>
        </a:p>
      </dsp:txBody>
      <dsp:txXfrm>
        <a:off x="2179272" y="2687683"/>
        <a:ext cx="1800308" cy="900154"/>
      </dsp:txXfrm>
    </dsp:sp>
    <dsp:sp modelId="{837CA19A-AE32-4E53-9170-907B63A3E78F}">
      <dsp:nvSpPr>
        <dsp:cNvPr id="0" name=""/>
        <dsp:cNvSpPr/>
      </dsp:nvSpPr>
      <dsp:spPr>
        <a:xfrm>
          <a:off x="4357645" y="1409464"/>
          <a:ext cx="1800308" cy="900154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Elke vrijdag samenvatting via email</a:t>
          </a:r>
        </a:p>
      </dsp:txBody>
      <dsp:txXfrm>
        <a:off x="4357645" y="1409464"/>
        <a:ext cx="1800308" cy="900154"/>
      </dsp:txXfrm>
    </dsp:sp>
    <dsp:sp modelId="{2A494296-58F0-425F-B76C-6451B5B9846B}">
      <dsp:nvSpPr>
        <dsp:cNvPr id="0" name=""/>
        <dsp:cNvSpPr/>
      </dsp:nvSpPr>
      <dsp:spPr>
        <a:xfrm>
          <a:off x="4357645" y="2687683"/>
          <a:ext cx="1800308" cy="900154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Stagementoren en stagebegeleider</a:t>
          </a:r>
        </a:p>
      </dsp:txBody>
      <dsp:txXfrm>
        <a:off x="4357645" y="2687683"/>
        <a:ext cx="1800308" cy="900154"/>
      </dsp:txXfrm>
    </dsp:sp>
    <dsp:sp modelId="{79566694-4784-4E36-BF45-FBAC3259D74B}">
      <dsp:nvSpPr>
        <dsp:cNvPr id="0" name=""/>
        <dsp:cNvSpPr/>
      </dsp:nvSpPr>
      <dsp:spPr>
        <a:xfrm>
          <a:off x="7625205" y="1409464"/>
          <a:ext cx="1800308" cy="900154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Confluence</a:t>
          </a:r>
          <a:endParaRPr lang="nl-BE" sz="1600" kern="1200" dirty="0">
            <a:solidFill>
              <a:srgbClr val="272726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625205" y="1409464"/>
        <a:ext cx="1800308" cy="900154"/>
      </dsp:txXfrm>
    </dsp:sp>
    <dsp:sp modelId="{77F4AAC4-C4E3-4E1D-A8F5-602B352730F2}">
      <dsp:nvSpPr>
        <dsp:cNvPr id="0" name=""/>
        <dsp:cNvSpPr/>
      </dsp:nvSpPr>
      <dsp:spPr>
        <a:xfrm>
          <a:off x="6536019" y="2687683"/>
          <a:ext cx="1800308" cy="900154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Logboek</a:t>
          </a:r>
        </a:p>
      </dsp:txBody>
      <dsp:txXfrm>
        <a:off x="6536019" y="2687683"/>
        <a:ext cx="1800308" cy="900154"/>
      </dsp:txXfrm>
    </dsp:sp>
    <dsp:sp modelId="{A5AAAD13-8E93-4453-A390-81D241DB1FAC}">
      <dsp:nvSpPr>
        <dsp:cNvPr id="0" name=""/>
        <dsp:cNvSpPr/>
      </dsp:nvSpPr>
      <dsp:spPr>
        <a:xfrm>
          <a:off x="8714392" y="2687683"/>
          <a:ext cx="1800308" cy="900154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2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PenTest Rapport</a:t>
          </a:r>
        </a:p>
      </dsp:txBody>
      <dsp:txXfrm>
        <a:off x="8714392" y="2687683"/>
        <a:ext cx="1800308" cy="900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E81911-2CBC-46AD-B820-F06F4581EA93}">
      <dsp:nvSpPr>
        <dsp:cNvPr id="0" name=""/>
        <dsp:cNvSpPr/>
      </dsp:nvSpPr>
      <dsp:spPr>
        <a:xfrm>
          <a:off x="7861272" y="2034510"/>
          <a:ext cx="1780554" cy="309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510"/>
              </a:lnTo>
              <a:lnTo>
                <a:pt x="1780554" y="154510"/>
              </a:lnTo>
              <a:lnTo>
                <a:pt x="1780554" y="3090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469F9-2822-4793-A9D0-FE409D65D58D}">
      <dsp:nvSpPr>
        <dsp:cNvPr id="0" name=""/>
        <dsp:cNvSpPr/>
      </dsp:nvSpPr>
      <dsp:spPr>
        <a:xfrm>
          <a:off x="7815552" y="2034510"/>
          <a:ext cx="91440" cy="3090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90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F9848-0ABE-4E7A-A7F6-0F2CF93B4E13}">
      <dsp:nvSpPr>
        <dsp:cNvPr id="0" name=""/>
        <dsp:cNvSpPr/>
      </dsp:nvSpPr>
      <dsp:spPr>
        <a:xfrm>
          <a:off x="6080717" y="2034510"/>
          <a:ext cx="1780554" cy="309021"/>
        </a:xfrm>
        <a:custGeom>
          <a:avLst/>
          <a:gdLst/>
          <a:ahLst/>
          <a:cxnLst/>
          <a:rect l="0" t="0" r="0" b="0"/>
          <a:pathLst>
            <a:path>
              <a:moveTo>
                <a:pt x="1780554" y="0"/>
              </a:moveTo>
              <a:lnTo>
                <a:pt x="1780554" y="154510"/>
              </a:lnTo>
              <a:lnTo>
                <a:pt x="0" y="154510"/>
              </a:lnTo>
              <a:lnTo>
                <a:pt x="0" y="3090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C3D24-DA37-4881-B3E0-95A84515EF18}">
      <dsp:nvSpPr>
        <dsp:cNvPr id="0" name=""/>
        <dsp:cNvSpPr/>
      </dsp:nvSpPr>
      <dsp:spPr>
        <a:xfrm>
          <a:off x="4254442" y="2034510"/>
          <a:ext cx="91440" cy="3090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90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BD3C8-7E8C-4EB3-A880-A8C656EC0E98}">
      <dsp:nvSpPr>
        <dsp:cNvPr id="0" name=""/>
        <dsp:cNvSpPr/>
      </dsp:nvSpPr>
      <dsp:spPr>
        <a:xfrm>
          <a:off x="3286" y="1298744"/>
          <a:ext cx="1471532" cy="73576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nFuse</a:t>
          </a:r>
        </a:p>
      </dsp:txBody>
      <dsp:txXfrm>
        <a:off x="3286" y="1298744"/>
        <a:ext cx="1471532" cy="735766"/>
      </dsp:txXfrm>
    </dsp:sp>
    <dsp:sp modelId="{F451D8C2-9346-4361-827C-D1FAA0559459}">
      <dsp:nvSpPr>
        <dsp:cNvPr id="0" name=""/>
        <dsp:cNvSpPr/>
      </dsp:nvSpPr>
      <dsp:spPr>
        <a:xfrm>
          <a:off x="1783841" y="1298744"/>
          <a:ext cx="1471532" cy="73576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Corda Campus Hasselt</a:t>
          </a:r>
        </a:p>
      </dsp:txBody>
      <dsp:txXfrm>
        <a:off x="1783841" y="1298744"/>
        <a:ext cx="1471532" cy="735766"/>
      </dsp:txXfrm>
    </dsp:sp>
    <dsp:sp modelId="{28CC2528-D574-4890-9E1D-0835907ACC5B}">
      <dsp:nvSpPr>
        <dsp:cNvPr id="0" name=""/>
        <dsp:cNvSpPr/>
      </dsp:nvSpPr>
      <dsp:spPr>
        <a:xfrm>
          <a:off x="3564396" y="1298744"/>
          <a:ext cx="1471532" cy="73576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IT bedrijf</a:t>
          </a:r>
        </a:p>
      </dsp:txBody>
      <dsp:txXfrm>
        <a:off x="3564396" y="1298744"/>
        <a:ext cx="1471532" cy="735766"/>
      </dsp:txXfrm>
    </dsp:sp>
    <dsp:sp modelId="{8F74F4A0-6549-4B5F-8C42-FDD1D1D7AC6D}">
      <dsp:nvSpPr>
        <dsp:cNvPr id="0" name=""/>
        <dsp:cNvSpPr/>
      </dsp:nvSpPr>
      <dsp:spPr>
        <a:xfrm>
          <a:off x="3564396" y="2343532"/>
          <a:ext cx="1471532" cy="73576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8 personeelsleden </a:t>
          </a:r>
        </a:p>
      </dsp:txBody>
      <dsp:txXfrm>
        <a:off x="3564396" y="2343532"/>
        <a:ext cx="1471532" cy="735766"/>
      </dsp:txXfrm>
    </dsp:sp>
    <dsp:sp modelId="{5F63D485-D8B3-4C6B-996C-B95D963B85C1}">
      <dsp:nvSpPr>
        <dsp:cNvPr id="0" name=""/>
        <dsp:cNvSpPr/>
      </dsp:nvSpPr>
      <dsp:spPr>
        <a:xfrm>
          <a:off x="7125505" y="1298744"/>
          <a:ext cx="1471532" cy="73576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Dienstverlening</a:t>
          </a:r>
        </a:p>
      </dsp:txBody>
      <dsp:txXfrm>
        <a:off x="7125505" y="1298744"/>
        <a:ext cx="1471532" cy="735766"/>
      </dsp:txXfrm>
    </dsp:sp>
    <dsp:sp modelId="{BCFC2B64-355A-4899-8F95-587E1032E0E0}">
      <dsp:nvSpPr>
        <dsp:cNvPr id="0" name=""/>
        <dsp:cNvSpPr/>
      </dsp:nvSpPr>
      <dsp:spPr>
        <a:xfrm>
          <a:off x="5344950" y="2343532"/>
          <a:ext cx="1471532" cy="73576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Technische ondersteuning</a:t>
          </a:r>
        </a:p>
      </dsp:txBody>
      <dsp:txXfrm>
        <a:off x="5344950" y="2343532"/>
        <a:ext cx="1471532" cy="735766"/>
      </dsp:txXfrm>
    </dsp:sp>
    <dsp:sp modelId="{7CADC0FB-8F38-4811-AA68-7BE63EF346C6}">
      <dsp:nvSpPr>
        <dsp:cNvPr id="0" name=""/>
        <dsp:cNvSpPr/>
      </dsp:nvSpPr>
      <dsp:spPr>
        <a:xfrm>
          <a:off x="7125505" y="2343532"/>
          <a:ext cx="1471532" cy="73576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Infrastructuur inzichten</a:t>
          </a:r>
        </a:p>
      </dsp:txBody>
      <dsp:txXfrm>
        <a:off x="7125505" y="2343532"/>
        <a:ext cx="1471532" cy="735766"/>
      </dsp:txXfrm>
    </dsp:sp>
    <dsp:sp modelId="{364ABF45-FAE9-444D-B565-962DACA8977D}">
      <dsp:nvSpPr>
        <dsp:cNvPr id="0" name=""/>
        <dsp:cNvSpPr/>
      </dsp:nvSpPr>
      <dsp:spPr>
        <a:xfrm>
          <a:off x="8906060" y="2343532"/>
          <a:ext cx="1471532" cy="73576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Gerichte IT oplossingen</a:t>
          </a:r>
        </a:p>
      </dsp:txBody>
      <dsp:txXfrm>
        <a:off x="8906060" y="2343532"/>
        <a:ext cx="1471532" cy="7357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142645-D719-4191-AE7C-9FBF6A8E9981}">
      <dsp:nvSpPr>
        <dsp:cNvPr id="0" name=""/>
        <dsp:cNvSpPr/>
      </dsp:nvSpPr>
      <dsp:spPr>
        <a:xfrm>
          <a:off x="0" y="13330"/>
          <a:ext cx="6254604" cy="48262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rgbClr val="4E8A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2 kopies genomen van originele website nFuse</a:t>
          </a:r>
        </a:p>
      </dsp:txBody>
      <dsp:txXfrm>
        <a:off x="23560" y="36890"/>
        <a:ext cx="6207484" cy="435505"/>
      </dsp:txXfrm>
    </dsp:sp>
    <dsp:sp modelId="{6B1B3C59-3C42-459C-BBA9-AFAC97121AF7}">
      <dsp:nvSpPr>
        <dsp:cNvPr id="0" name=""/>
        <dsp:cNvSpPr/>
      </dsp:nvSpPr>
      <dsp:spPr>
        <a:xfrm>
          <a:off x="0" y="539155"/>
          <a:ext cx="6254604" cy="48262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rgbClr val="4E8A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Elk van deze in afgesloten omgeving (Sandbox)</a:t>
          </a:r>
        </a:p>
      </dsp:txBody>
      <dsp:txXfrm>
        <a:off x="23560" y="562715"/>
        <a:ext cx="6207484" cy="435505"/>
      </dsp:txXfrm>
    </dsp:sp>
    <dsp:sp modelId="{D666E109-B7A3-43EE-80A9-B137726121C4}">
      <dsp:nvSpPr>
        <dsp:cNvPr id="0" name=""/>
        <dsp:cNvSpPr/>
      </dsp:nvSpPr>
      <dsp:spPr>
        <a:xfrm>
          <a:off x="0" y="1064980"/>
          <a:ext cx="6254604" cy="48262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rgbClr val="4E8A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Deze kopies zijn elk sites om te hacken</a:t>
          </a:r>
        </a:p>
      </dsp:txBody>
      <dsp:txXfrm>
        <a:off x="23560" y="1088540"/>
        <a:ext cx="6207484" cy="435505"/>
      </dsp:txXfrm>
    </dsp:sp>
    <dsp:sp modelId="{868A7A83-5C58-43A2-B3B4-A3622C1B45B5}">
      <dsp:nvSpPr>
        <dsp:cNvPr id="0" name=""/>
        <dsp:cNvSpPr/>
      </dsp:nvSpPr>
      <dsp:spPr>
        <a:xfrm>
          <a:off x="0" y="1590805"/>
          <a:ext cx="6254604" cy="48262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rgbClr val="4E8A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nFuse heeft zelf kwetsbaarheden in kopies gezet</a:t>
          </a:r>
        </a:p>
      </dsp:txBody>
      <dsp:txXfrm>
        <a:off x="23560" y="1614365"/>
        <a:ext cx="6207484" cy="435505"/>
      </dsp:txXfrm>
    </dsp:sp>
    <dsp:sp modelId="{A556D6B8-2DEA-4A2E-82DB-0381CFA14FC4}">
      <dsp:nvSpPr>
        <dsp:cNvPr id="0" name=""/>
        <dsp:cNvSpPr/>
      </dsp:nvSpPr>
      <dsp:spPr>
        <a:xfrm>
          <a:off x="0" y="2116630"/>
          <a:ext cx="6254604" cy="48262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rgbClr val="4E8A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Tweede site is nog moeilijker dan eerste</a:t>
          </a:r>
        </a:p>
      </dsp:txBody>
      <dsp:txXfrm>
        <a:off x="23560" y="2140190"/>
        <a:ext cx="6207484" cy="435505"/>
      </dsp:txXfrm>
    </dsp:sp>
    <dsp:sp modelId="{BF309CFC-61C7-4D2D-865D-5EDCA4EDF860}">
      <dsp:nvSpPr>
        <dsp:cNvPr id="0" name=""/>
        <dsp:cNvSpPr/>
      </dsp:nvSpPr>
      <dsp:spPr>
        <a:xfrm>
          <a:off x="0" y="2642455"/>
          <a:ext cx="6254604" cy="383899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rgbClr val="4E8A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Doel = PenTest rapport opstellen van site</a:t>
          </a:r>
        </a:p>
      </dsp:txBody>
      <dsp:txXfrm>
        <a:off x="18740" y="2661195"/>
        <a:ext cx="6217124" cy="346419"/>
      </dsp:txXfrm>
    </dsp:sp>
    <dsp:sp modelId="{BF7FCB89-D2F2-4A9F-BC9A-6BB92044E298}">
      <dsp:nvSpPr>
        <dsp:cNvPr id="0" name=""/>
        <dsp:cNvSpPr/>
      </dsp:nvSpPr>
      <dsp:spPr>
        <a:xfrm>
          <a:off x="0" y="3026354"/>
          <a:ext cx="6254604" cy="543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58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ourier New" panose="02070309020205020404" pitchFamily="49" charset="0"/>
            <a:buChar char="o"/>
          </a:pPr>
          <a:r>
            <a:rPr lang="nl-BE" sz="1600" kern="1200" dirty="0">
              <a:latin typeface="Calibri" panose="020F0502020204030204" pitchFamily="34" charset="0"/>
              <a:cs typeface="Calibri" panose="020F0502020204030204" pitchFamily="34" charset="0"/>
            </a:rPr>
            <a:t>Penetratie Test rapport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ourier New" panose="02070309020205020404" pitchFamily="49" charset="0"/>
            <a:buChar char="o"/>
          </a:pPr>
          <a:r>
            <a:rPr lang="nl-BE" sz="1600" kern="1200" dirty="0">
              <a:latin typeface="Calibri" panose="020F0502020204030204" pitchFamily="34" charset="0"/>
              <a:cs typeface="Calibri" panose="020F0502020204030204" pitchFamily="34" charset="0"/>
            </a:rPr>
            <a:t>Kwetsbaarheden uitklaren en mitigeren (oplossen)</a:t>
          </a:r>
        </a:p>
      </dsp:txBody>
      <dsp:txXfrm>
        <a:off x="0" y="3026354"/>
        <a:ext cx="6254604" cy="5433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46269-FBB3-43C1-800E-071863D4C066}">
      <dsp:nvSpPr>
        <dsp:cNvPr id="0" name=""/>
        <dsp:cNvSpPr/>
      </dsp:nvSpPr>
      <dsp:spPr>
        <a:xfrm>
          <a:off x="1994923" y="2462"/>
          <a:ext cx="1673913" cy="836956"/>
        </a:xfrm>
        <a:prstGeom prst="roundRect">
          <a:avLst>
            <a:gd name="adj" fmla="val 10000"/>
          </a:avLst>
        </a:prstGeom>
        <a:solidFill>
          <a:srgbClr val="4E8A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 dirty="0">
              <a:latin typeface="Calibri" panose="020F0502020204030204" pitchFamily="34" charset="0"/>
              <a:cs typeface="Calibri" panose="020F0502020204030204" pitchFamily="34" charset="0"/>
            </a:rPr>
            <a:t>Aanleiding en achtergrond</a:t>
          </a:r>
        </a:p>
      </dsp:txBody>
      <dsp:txXfrm>
        <a:off x="2019437" y="26976"/>
        <a:ext cx="1624885" cy="787928"/>
      </dsp:txXfrm>
    </dsp:sp>
    <dsp:sp modelId="{54300FCF-AC9C-4605-83A4-E85F506B60B9}">
      <dsp:nvSpPr>
        <dsp:cNvPr id="0" name=""/>
        <dsp:cNvSpPr/>
      </dsp:nvSpPr>
      <dsp:spPr>
        <a:xfrm>
          <a:off x="2162314" y="839418"/>
          <a:ext cx="167391" cy="596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6444"/>
              </a:lnTo>
              <a:lnTo>
                <a:pt x="167391" y="5964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16F77D-3731-484E-8BEA-F2E1C45082C5}">
      <dsp:nvSpPr>
        <dsp:cNvPr id="0" name=""/>
        <dsp:cNvSpPr/>
      </dsp:nvSpPr>
      <dsp:spPr>
        <a:xfrm>
          <a:off x="2329706" y="1048658"/>
          <a:ext cx="1782021" cy="7744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 dirty="0">
              <a:latin typeface="Calibri" panose="020F0502020204030204" pitchFamily="34" charset="0"/>
              <a:cs typeface="Calibri" panose="020F0502020204030204" pitchFamily="34" charset="0"/>
            </a:rPr>
            <a:t>Interesse in OWASP Top 10 web applicatie beveiligingsrisico’s</a:t>
          </a:r>
        </a:p>
      </dsp:txBody>
      <dsp:txXfrm>
        <a:off x="2352388" y="1071340"/>
        <a:ext cx="1736657" cy="729047"/>
      </dsp:txXfrm>
    </dsp:sp>
    <dsp:sp modelId="{97F0C52E-9DEA-40D8-957A-CB3D4496F5FE}">
      <dsp:nvSpPr>
        <dsp:cNvPr id="0" name=""/>
        <dsp:cNvSpPr/>
      </dsp:nvSpPr>
      <dsp:spPr>
        <a:xfrm>
          <a:off x="2162314" y="839418"/>
          <a:ext cx="167391" cy="1594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4289"/>
              </a:lnTo>
              <a:lnTo>
                <a:pt x="167391" y="15942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52767E-D3E6-4BA3-829F-3F8CBBB7B3EE}">
      <dsp:nvSpPr>
        <dsp:cNvPr id="0" name=""/>
        <dsp:cNvSpPr/>
      </dsp:nvSpPr>
      <dsp:spPr>
        <a:xfrm>
          <a:off x="2329706" y="2032308"/>
          <a:ext cx="1782021" cy="802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 dirty="0">
              <a:latin typeface="Calibri" panose="020F0502020204030204" pitchFamily="34" charset="0"/>
              <a:cs typeface="Calibri" panose="020F0502020204030204" pitchFamily="34" charset="0"/>
            </a:rPr>
            <a:t>Gepersonaliseerde stageopdracht bieden o.b.v. mijn kennis</a:t>
          </a:r>
        </a:p>
      </dsp:txBody>
      <dsp:txXfrm>
        <a:off x="2353219" y="2055821"/>
        <a:ext cx="1734995" cy="755774"/>
      </dsp:txXfrm>
    </dsp:sp>
    <dsp:sp modelId="{C421530E-B4C2-4846-B322-75ECD71398A9}">
      <dsp:nvSpPr>
        <dsp:cNvPr id="0" name=""/>
        <dsp:cNvSpPr/>
      </dsp:nvSpPr>
      <dsp:spPr>
        <a:xfrm>
          <a:off x="4195423" y="2462"/>
          <a:ext cx="1673913" cy="836956"/>
        </a:xfrm>
        <a:prstGeom prst="roundRect">
          <a:avLst>
            <a:gd name="adj" fmla="val 10000"/>
          </a:avLst>
        </a:prstGeom>
        <a:solidFill>
          <a:srgbClr val="4E8A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 dirty="0">
              <a:latin typeface="Calibri" panose="020F0502020204030204" pitchFamily="34" charset="0"/>
              <a:cs typeface="Calibri" panose="020F0502020204030204" pitchFamily="34" charset="0"/>
            </a:rPr>
            <a:t>Doelstellingen</a:t>
          </a:r>
        </a:p>
      </dsp:txBody>
      <dsp:txXfrm>
        <a:off x="4219937" y="26976"/>
        <a:ext cx="1624885" cy="787928"/>
      </dsp:txXfrm>
    </dsp:sp>
    <dsp:sp modelId="{65FFBF1F-B930-4B6F-9AFC-45893E50C8F8}">
      <dsp:nvSpPr>
        <dsp:cNvPr id="0" name=""/>
        <dsp:cNvSpPr/>
      </dsp:nvSpPr>
      <dsp:spPr>
        <a:xfrm>
          <a:off x="4362814" y="839418"/>
          <a:ext cx="167391" cy="627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7717"/>
              </a:lnTo>
              <a:lnTo>
                <a:pt x="167391" y="6277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1F98E-8B87-47CA-96FA-08CEF9A24A53}">
      <dsp:nvSpPr>
        <dsp:cNvPr id="0" name=""/>
        <dsp:cNvSpPr/>
      </dsp:nvSpPr>
      <dsp:spPr>
        <a:xfrm>
          <a:off x="4530206" y="1048658"/>
          <a:ext cx="1881478" cy="836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 dirty="0">
              <a:latin typeface="Calibri" panose="020F0502020204030204" pitchFamily="34" charset="0"/>
              <a:cs typeface="Calibri" panose="020F0502020204030204" pitchFamily="34" charset="0"/>
            </a:rPr>
            <a:t>PenTest Rapport gevonden kwetsbaarheden</a:t>
          </a:r>
        </a:p>
      </dsp:txBody>
      <dsp:txXfrm>
        <a:off x="4554720" y="1073172"/>
        <a:ext cx="1832450" cy="787928"/>
      </dsp:txXfrm>
    </dsp:sp>
    <dsp:sp modelId="{FD1FDF27-946F-4FD4-A1C6-5BC25B686866}">
      <dsp:nvSpPr>
        <dsp:cNvPr id="0" name=""/>
        <dsp:cNvSpPr/>
      </dsp:nvSpPr>
      <dsp:spPr>
        <a:xfrm>
          <a:off x="4362814" y="839418"/>
          <a:ext cx="167391" cy="1673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3913"/>
              </a:lnTo>
              <a:lnTo>
                <a:pt x="167391" y="16739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24DD0-01EE-4899-A935-75690F63F015}">
      <dsp:nvSpPr>
        <dsp:cNvPr id="0" name=""/>
        <dsp:cNvSpPr/>
      </dsp:nvSpPr>
      <dsp:spPr>
        <a:xfrm>
          <a:off x="4530206" y="2094854"/>
          <a:ext cx="1876403" cy="836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 dirty="0">
              <a:latin typeface="Calibri" panose="020F0502020204030204" pitchFamily="34" charset="0"/>
              <a:cs typeface="Calibri" panose="020F0502020204030204" pitchFamily="34" charset="0"/>
            </a:rPr>
            <a:t>Beschreven risicoanalyse</a:t>
          </a:r>
        </a:p>
      </dsp:txBody>
      <dsp:txXfrm>
        <a:off x="4554720" y="2119368"/>
        <a:ext cx="1827375" cy="787928"/>
      </dsp:txXfrm>
    </dsp:sp>
    <dsp:sp modelId="{D4CB5FCC-D122-4EA0-A089-1651E6D590D7}">
      <dsp:nvSpPr>
        <dsp:cNvPr id="0" name=""/>
        <dsp:cNvSpPr/>
      </dsp:nvSpPr>
      <dsp:spPr>
        <a:xfrm>
          <a:off x="4362814" y="839418"/>
          <a:ext cx="167391" cy="2720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0109"/>
              </a:lnTo>
              <a:lnTo>
                <a:pt x="167391" y="27201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1A5826-DCB2-4766-AC13-F792919352A6}">
      <dsp:nvSpPr>
        <dsp:cNvPr id="0" name=""/>
        <dsp:cNvSpPr/>
      </dsp:nvSpPr>
      <dsp:spPr>
        <a:xfrm>
          <a:off x="4530206" y="3141050"/>
          <a:ext cx="1897668" cy="836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 dirty="0">
              <a:latin typeface="Calibri" panose="020F0502020204030204" pitchFamily="34" charset="0"/>
              <a:cs typeface="Calibri" panose="020F0502020204030204" pitchFamily="34" charset="0"/>
            </a:rPr>
            <a:t>Mitigatieplan opstellen</a:t>
          </a:r>
        </a:p>
      </dsp:txBody>
      <dsp:txXfrm>
        <a:off x="4554720" y="3165564"/>
        <a:ext cx="1848640" cy="787928"/>
      </dsp:txXfrm>
    </dsp:sp>
    <dsp:sp modelId="{0D22A2A1-00DD-4350-AEB4-B155931035A8}">
      <dsp:nvSpPr>
        <dsp:cNvPr id="0" name=""/>
        <dsp:cNvSpPr/>
      </dsp:nvSpPr>
      <dsp:spPr>
        <a:xfrm>
          <a:off x="4362814" y="839418"/>
          <a:ext cx="167391" cy="3766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6305"/>
              </a:lnTo>
              <a:lnTo>
                <a:pt x="167391" y="37663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187607-7A7E-483D-8F4D-998121183A73}">
      <dsp:nvSpPr>
        <dsp:cNvPr id="0" name=""/>
        <dsp:cNvSpPr/>
      </dsp:nvSpPr>
      <dsp:spPr>
        <a:xfrm>
          <a:off x="4530206" y="4187246"/>
          <a:ext cx="1934562" cy="836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 dirty="0">
              <a:latin typeface="Calibri" panose="020F0502020204030204" pitchFamily="34" charset="0"/>
              <a:cs typeface="Calibri" panose="020F0502020204030204" pitchFamily="34" charset="0"/>
            </a:rPr>
            <a:t>Bewijs beveiligde omgeving</a:t>
          </a:r>
        </a:p>
      </dsp:txBody>
      <dsp:txXfrm>
        <a:off x="4554720" y="4211760"/>
        <a:ext cx="1885534" cy="787928"/>
      </dsp:txXfrm>
    </dsp:sp>
    <dsp:sp modelId="{FAF8634C-1650-49C7-80F4-B735F143462B}">
      <dsp:nvSpPr>
        <dsp:cNvPr id="0" name=""/>
        <dsp:cNvSpPr/>
      </dsp:nvSpPr>
      <dsp:spPr>
        <a:xfrm>
          <a:off x="6495380" y="2462"/>
          <a:ext cx="1673913" cy="836956"/>
        </a:xfrm>
        <a:prstGeom prst="roundRect">
          <a:avLst>
            <a:gd name="adj" fmla="val 10000"/>
          </a:avLst>
        </a:prstGeom>
        <a:solidFill>
          <a:srgbClr val="4E8A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 dirty="0">
              <a:latin typeface="Calibri" panose="020F0502020204030204" pitchFamily="34" charset="0"/>
              <a:cs typeface="Calibri" panose="020F0502020204030204" pitchFamily="34" charset="0"/>
            </a:rPr>
            <a:t>Business case</a:t>
          </a:r>
        </a:p>
      </dsp:txBody>
      <dsp:txXfrm>
        <a:off x="6519894" y="26976"/>
        <a:ext cx="1624885" cy="787928"/>
      </dsp:txXfrm>
    </dsp:sp>
    <dsp:sp modelId="{90D93E3F-47C1-48D5-A968-547CA3B55545}">
      <dsp:nvSpPr>
        <dsp:cNvPr id="0" name=""/>
        <dsp:cNvSpPr/>
      </dsp:nvSpPr>
      <dsp:spPr>
        <a:xfrm>
          <a:off x="6662772" y="839418"/>
          <a:ext cx="167391" cy="627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7717"/>
              </a:lnTo>
              <a:lnTo>
                <a:pt x="167391" y="6277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5003AA-E77D-46C1-BB13-E3B0380DED7A}">
      <dsp:nvSpPr>
        <dsp:cNvPr id="0" name=""/>
        <dsp:cNvSpPr/>
      </dsp:nvSpPr>
      <dsp:spPr>
        <a:xfrm>
          <a:off x="6830163" y="1048658"/>
          <a:ext cx="1887960" cy="836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 dirty="0">
              <a:latin typeface="Calibri" panose="020F0502020204030204" pitchFamily="34" charset="0"/>
              <a:cs typeface="Calibri" panose="020F0502020204030204" pitchFamily="34" charset="0"/>
            </a:rPr>
            <a:t>nFuse website benadering (Sandbox)</a:t>
          </a:r>
        </a:p>
      </dsp:txBody>
      <dsp:txXfrm>
        <a:off x="6854677" y="1073172"/>
        <a:ext cx="1838932" cy="787928"/>
      </dsp:txXfrm>
    </dsp:sp>
    <dsp:sp modelId="{E1D62DE9-E326-4E5D-AFB7-14CEBF203E23}">
      <dsp:nvSpPr>
        <dsp:cNvPr id="0" name=""/>
        <dsp:cNvSpPr/>
      </dsp:nvSpPr>
      <dsp:spPr>
        <a:xfrm>
          <a:off x="6662772" y="839418"/>
          <a:ext cx="167391" cy="1673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3913"/>
              </a:lnTo>
              <a:lnTo>
                <a:pt x="167391" y="16739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52B54-798B-479D-8FAE-7586EC1994C6}">
      <dsp:nvSpPr>
        <dsp:cNvPr id="0" name=""/>
        <dsp:cNvSpPr/>
      </dsp:nvSpPr>
      <dsp:spPr>
        <a:xfrm>
          <a:off x="6830163" y="2094854"/>
          <a:ext cx="1847464" cy="836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 dirty="0">
              <a:latin typeface="Calibri" panose="020F0502020204030204" pitchFamily="34" charset="0"/>
              <a:cs typeface="Calibri" panose="020F0502020204030204" pitchFamily="34" charset="0"/>
            </a:rPr>
            <a:t>Bevindingen gebruiken toekomstige projecten</a:t>
          </a:r>
        </a:p>
      </dsp:txBody>
      <dsp:txXfrm>
        <a:off x="6854677" y="2119368"/>
        <a:ext cx="1798436" cy="7879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53040-EA1C-410E-8899-73846995CD12}">
      <dsp:nvSpPr>
        <dsp:cNvPr id="0" name=""/>
        <dsp:cNvSpPr/>
      </dsp:nvSpPr>
      <dsp:spPr>
        <a:xfrm>
          <a:off x="2873428" y="1113532"/>
          <a:ext cx="1345411" cy="467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501"/>
              </a:lnTo>
              <a:lnTo>
                <a:pt x="1345411" y="233501"/>
              </a:lnTo>
              <a:lnTo>
                <a:pt x="1345411" y="4670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28BFB2-33AB-4046-8629-C5B06F5A6BE3}">
      <dsp:nvSpPr>
        <dsp:cNvPr id="0" name=""/>
        <dsp:cNvSpPr/>
      </dsp:nvSpPr>
      <dsp:spPr>
        <a:xfrm>
          <a:off x="1528017" y="1113532"/>
          <a:ext cx="1345411" cy="467002"/>
        </a:xfrm>
        <a:custGeom>
          <a:avLst/>
          <a:gdLst/>
          <a:ahLst/>
          <a:cxnLst/>
          <a:rect l="0" t="0" r="0" b="0"/>
          <a:pathLst>
            <a:path>
              <a:moveTo>
                <a:pt x="1345411" y="0"/>
              </a:moveTo>
              <a:lnTo>
                <a:pt x="1345411" y="233501"/>
              </a:lnTo>
              <a:lnTo>
                <a:pt x="0" y="233501"/>
              </a:lnTo>
              <a:lnTo>
                <a:pt x="0" y="4670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16828B-B0CC-49EA-9035-38D805B45761}">
      <dsp:nvSpPr>
        <dsp:cNvPr id="0" name=""/>
        <dsp:cNvSpPr/>
      </dsp:nvSpPr>
      <dsp:spPr>
        <a:xfrm>
          <a:off x="1761518" y="1622"/>
          <a:ext cx="2223820" cy="1111910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nFuse originele site</a:t>
          </a:r>
        </a:p>
      </dsp:txBody>
      <dsp:txXfrm>
        <a:off x="1761518" y="1622"/>
        <a:ext cx="2223820" cy="1111910"/>
      </dsp:txXfrm>
    </dsp:sp>
    <dsp:sp modelId="{010E0142-0564-42B1-A777-6151C237E19B}">
      <dsp:nvSpPr>
        <dsp:cNvPr id="0" name=""/>
        <dsp:cNvSpPr/>
      </dsp:nvSpPr>
      <dsp:spPr>
        <a:xfrm>
          <a:off x="416106" y="1580535"/>
          <a:ext cx="2223820" cy="1111910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Site 1 (kopie)</a:t>
          </a:r>
        </a:p>
      </dsp:txBody>
      <dsp:txXfrm>
        <a:off x="416106" y="1580535"/>
        <a:ext cx="2223820" cy="1111910"/>
      </dsp:txXfrm>
    </dsp:sp>
    <dsp:sp modelId="{9F5A9B9E-436D-4BBF-96F7-24D27D76D59F}">
      <dsp:nvSpPr>
        <dsp:cNvPr id="0" name=""/>
        <dsp:cNvSpPr/>
      </dsp:nvSpPr>
      <dsp:spPr>
        <a:xfrm>
          <a:off x="3106929" y="1580535"/>
          <a:ext cx="2223820" cy="1111910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Site 2 (kopie)</a:t>
          </a:r>
        </a:p>
      </dsp:txBody>
      <dsp:txXfrm>
        <a:off x="3106929" y="1580535"/>
        <a:ext cx="2223820" cy="11119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48CD7-2D89-4F72-AF6E-4BB158FF98BD}">
      <dsp:nvSpPr>
        <dsp:cNvPr id="0" name=""/>
        <dsp:cNvSpPr/>
      </dsp:nvSpPr>
      <dsp:spPr>
        <a:xfrm>
          <a:off x="7657015" y="2337482"/>
          <a:ext cx="232483" cy="712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2950"/>
              </a:lnTo>
              <a:lnTo>
                <a:pt x="232483" y="7129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389E70-6231-47DB-8BC6-A06B5CD21A65}">
      <dsp:nvSpPr>
        <dsp:cNvPr id="0" name=""/>
        <dsp:cNvSpPr/>
      </dsp:nvSpPr>
      <dsp:spPr>
        <a:xfrm>
          <a:off x="4526232" y="1237059"/>
          <a:ext cx="3750739" cy="325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738"/>
              </a:lnTo>
              <a:lnTo>
                <a:pt x="3750739" y="162738"/>
              </a:lnTo>
              <a:lnTo>
                <a:pt x="3750739" y="3254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C99933-517D-41B2-A823-0CF2194C82F3}">
      <dsp:nvSpPr>
        <dsp:cNvPr id="0" name=""/>
        <dsp:cNvSpPr/>
      </dsp:nvSpPr>
      <dsp:spPr>
        <a:xfrm>
          <a:off x="5781645" y="2337482"/>
          <a:ext cx="232483" cy="712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2950"/>
              </a:lnTo>
              <a:lnTo>
                <a:pt x="232483" y="7129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9FB21-645D-4075-8739-21F95125289B}">
      <dsp:nvSpPr>
        <dsp:cNvPr id="0" name=""/>
        <dsp:cNvSpPr/>
      </dsp:nvSpPr>
      <dsp:spPr>
        <a:xfrm>
          <a:off x="4526232" y="1237059"/>
          <a:ext cx="1875369" cy="325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738"/>
              </a:lnTo>
              <a:lnTo>
                <a:pt x="1875369" y="162738"/>
              </a:lnTo>
              <a:lnTo>
                <a:pt x="1875369" y="3254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D6D57-5EB0-469E-97D4-564D121C3BC4}">
      <dsp:nvSpPr>
        <dsp:cNvPr id="0" name=""/>
        <dsp:cNvSpPr/>
      </dsp:nvSpPr>
      <dsp:spPr>
        <a:xfrm>
          <a:off x="3906276" y="2337482"/>
          <a:ext cx="232483" cy="712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2950"/>
              </a:lnTo>
              <a:lnTo>
                <a:pt x="232483" y="7129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F85B6F-8A80-4183-A8D7-642A6AC55343}">
      <dsp:nvSpPr>
        <dsp:cNvPr id="0" name=""/>
        <dsp:cNvSpPr/>
      </dsp:nvSpPr>
      <dsp:spPr>
        <a:xfrm>
          <a:off x="4480512" y="1237059"/>
          <a:ext cx="91440" cy="3254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4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4D24E-5A91-43E8-8F87-846A79265CCF}">
      <dsp:nvSpPr>
        <dsp:cNvPr id="0" name=""/>
        <dsp:cNvSpPr/>
      </dsp:nvSpPr>
      <dsp:spPr>
        <a:xfrm>
          <a:off x="2030906" y="2337482"/>
          <a:ext cx="232483" cy="712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2950"/>
              </a:lnTo>
              <a:lnTo>
                <a:pt x="232483" y="7129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CB2657-2F85-47B2-935B-4ED63EF93CFC}">
      <dsp:nvSpPr>
        <dsp:cNvPr id="0" name=""/>
        <dsp:cNvSpPr/>
      </dsp:nvSpPr>
      <dsp:spPr>
        <a:xfrm>
          <a:off x="2650863" y="1237059"/>
          <a:ext cx="1875369" cy="325477"/>
        </a:xfrm>
        <a:custGeom>
          <a:avLst/>
          <a:gdLst/>
          <a:ahLst/>
          <a:cxnLst/>
          <a:rect l="0" t="0" r="0" b="0"/>
          <a:pathLst>
            <a:path>
              <a:moveTo>
                <a:pt x="1875369" y="0"/>
              </a:moveTo>
              <a:lnTo>
                <a:pt x="1875369" y="162738"/>
              </a:lnTo>
              <a:lnTo>
                <a:pt x="0" y="162738"/>
              </a:lnTo>
              <a:lnTo>
                <a:pt x="0" y="3254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38DE2-0C59-465F-A0B3-01D2F6C45317}">
      <dsp:nvSpPr>
        <dsp:cNvPr id="0" name=""/>
        <dsp:cNvSpPr/>
      </dsp:nvSpPr>
      <dsp:spPr>
        <a:xfrm>
          <a:off x="155536" y="2337482"/>
          <a:ext cx="232483" cy="712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2950"/>
              </a:lnTo>
              <a:lnTo>
                <a:pt x="232483" y="7129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20348-B1B4-4159-AEC8-FA9F23FE1ED2}">
      <dsp:nvSpPr>
        <dsp:cNvPr id="0" name=""/>
        <dsp:cNvSpPr/>
      </dsp:nvSpPr>
      <dsp:spPr>
        <a:xfrm>
          <a:off x="775493" y="1237059"/>
          <a:ext cx="3750739" cy="325477"/>
        </a:xfrm>
        <a:custGeom>
          <a:avLst/>
          <a:gdLst/>
          <a:ahLst/>
          <a:cxnLst/>
          <a:rect l="0" t="0" r="0" b="0"/>
          <a:pathLst>
            <a:path>
              <a:moveTo>
                <a:pt x="3750739" y="0"/>
              </a:moveTo>
              <a:lnTo>
                <a:pt x="3750739" y="162738"/>
              </a:lnTo>
              <a:lnTo>
                <a:pt x="0" y="162738"/>
              </a:lnTo>
              <a:lnTo>
                <a:pt x="0" y="3254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96B6B3-FFA3-4039-89AC-66FBB12E1688}">
      <dsp:nvSpPr>
        <dsp:cNvPr id="0" name=""/>
        <dsp:cNvSpPr/>
      </dsp:nvSpPr>
      <dsp:spPr>
        <a:xfrm>
          <a:off x="3452289" y="462112"/>
          <a:ext cx="2147887" cy="77494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Onderzoek site 1</a:t>
          </a:r>
        </a:p>
      </dsp:txBody>
      <dsp:txXfrm>
        <a:off x="3452289" y="462112"/>
        <a:ext cx="2147887" cy="774946"/>
      </dsp:txXfrm>
    </dsp:sp>
    <dsp:sp modelId="{28A55301-F0C2-4090-B0AF-80C05B2638C8}">
      <dsp:nvSpPr>
        <dsp:cNvPr id="0" name=""/>
        <dsp:cNvSpPr/>
      </dsp:nvSpPr>
      <dsp:spPr>
        <a:xfrm>
          <a:off x="547" y="1562536"/>
          <a:ext cx="1549892" cy="77494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Fase 01</a:t>
          </a:r>
        </a:p>
      </dsp:txBody>
      <dsp:txXfrm>
        <a:off x="547" y="1562536"/>
        <a:ext cx="1549892" cy="774946"/>
      </dsp:txXfrm>
    </dsp:sp>
    <dsp:sp modelId="{29FEF06D-DC9F-4731-86D5-49A3E8BFDE00}">
      <dsp:nvSpPr>
        <dsp:cNvPr id="0" name=""/>
        <dsp:cNvSpPr/>
      </dsp:nvSpPr>
      <dsp:spPr>
        <a:xfrm>
          <a:off x="388020" y="2662959"/>
          <a:ext cx="1549892" cy="77494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Analyse en fingerprinting</a:t>
          </a:r>
        </a:p>
      </dsp:txBody>
      <dsp:txXfrm>
        <a:off x="388020" y="2662959"/>
        <a:ext cx="1549892" cy="774946"/>
      </dsp:txXfrm>
    </dsp:sp>
    <dsp:sp modelId="{E10FD408-F9AC-4AD0-AEFA-F5F09C4EA5A6}">
      <dsp:nvSpPr>
        <dsp:cNvPr id="0" name=""/>
        <dsp:cNvSpPr/>
      </dsp:nvSpPr>
      <dsp:spPr>
        <a:xfrm>
          <a:off x="1875917" y="1562536"/>
          <a:ext cx="1549892" cy="77494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Fase 02</a:t>
          </a:r>
        </a:p>
      </dsp:txBody>
      <dsp:txXfrm>
        <a:off x="1875917" y="1562536"/>
        <a:ext cx="1549892" cy="774946"/>
      </dsp:txXfrm>
    </dsp:sp>
    <dsp:sp modelId="{725E5B23-4FB4-4544-B268-DAFA695B2930}">
      <dsp:nvSpPr>
        <dsp:cNvPr id="0" name=""/>
        <dsp:cNvSpPr/>
      </dsp:nvSpPr>
      <dsp:spPr>
        <a:xfrm>
          <a:off x="2263390" y="2662959"/>
          <a:ext cx="1549892" cy="77494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Kwetsbaarheden opsommen &amp; onderzoeken</a:t>
          </a:r>
        </a:p>
      </dsp:txBody>
      <dsp:txXfrm>
        <a:off x="2263390" y="2662959"/>
        <a:ext cx="1549892" cy="774946"/>
      </dsp:txXfrm>
    </dsp:sp>
    <dsp:sp modelId="{3CD596DB-AD3A-4AB0-BDE6-B21D13D72DAA}">
      <dsp:nvSpPr>
        <dsp:cNvPr id="0" name=""/>
        <dsp:cNvSpPr/>
      </dsp:nvSpPr>
      <dsp:spPr>
        <a:xfrm>
          <a:off x="3751286" y="1562536"/>
          <a:ext cx="1549892" cy="77494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Fase 03</a:t>
          </a:r>
        </a:p>
      </dsp:txBody>
      <dsp:txXfrm>
        <a:off x="3751286" y="1562536"/>
        <a:ext cx="1549892" cy="774946"/>
      </dsp:txXfrm>
    </dsp:sp>
    <dsp:sp modelId="{2149C5C3-FE4B-492A-A1B5-600A1FCD413F}">
      <dsp:nvSpPr>
        <dsp:cNvPr id="0" name=""/>
        <dsp:cNvSpPr/>
      </dsp:nvSpPr>
      <dsp:spPr>
        <a:xfrm>
          <a:off x="4138759" y="2662959"/>
          <a:ext cx="1549892" cy="77494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Mitigatieplan opstellen</a:t>
          </a:r>
        </a:p>
      </dsp:txBody>
      <dsp:txXfrm>
        <a:off x="4138759" y="2662959"/>
        <a:ext cx="1549892" cy="774946"/>
      </dsp:txXfrm>
    </dsp:sp>
    <dsp:sp modelId="{C9A3BFFD-6456-42FA-AF57-C3FC6329320B}">
      <dsp:nvSpPr>
        <dsp:cNvPr id="0" name=""/>
        <dsp:cNvSpPr/>
      </dsp:nvSpPr>
      <dsp:spPr>
        <a:xfrm>
          <a:off x="5626656" y="1562536"/>
          <a:ext cx="1549892" cy="77494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Fase 04</a:t>
          </a:r>
        </a:p>
      </dsp:txBody>
      <dsp:txXfrm>
        <a:off x="5626656" y="1562536"/>
        <a:ext cx="1549892" cy="774946"/>
      </dsp:txXfrm>
    </dsp:sp>
    <dsp:sp modelId="{16D0C933-10C9-405F-9BCA-DF033C22B9E8}">
      <dsp:nvSpPr>
        <dsp:cNvPr id="0" name=""/>
        <dsp:cNvSpPr/>
      </dsp:nvSpPr>
      <dsp:spPr>
        <a:xfrm>
          <a:off x="6014129" y="2662959"/>
          <a:ext cx="1549892" cy="77494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Mitigatieplan uitvoeren</a:t>
          </a:r>
        </a:p>
      </dsp:txBody>
      <dsp:txXfrm>
        <a:off x="6014129" y="2662959"/>
        <a:ext cx="1549892" cy="774946"/>
      </dsp:txXfrm>
    </dsp:sp>
    <dsp:sp modelId="{C0C43827-A484-4690-8F23-BC8F078FD63E}">
      <dsp:nvSpPr>
        <dsp:cNvPr id="0" name=""/>
        <dsp:cNvSpPr/>
      </dsp:nvSpPr>
      <dsp:spPr>
        <a:xfrm>
          <a:off x="7502026" y="1562536"/>
          <a:ext cx="1549892" cy="77494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Fase 05</a:t>
          </a:r>
        </a:p>
      </dsp:txBody>
      <dsp:txXfrm>
        <a:off x="7502026" y="1562536"/>
        <a:ext cx="1549892" cy="774946"/>
      </dsp:txXfrm>
    </dsp:sp>
    <dsp:sp modelId="{833130B6-FE16-48D1-88FD-C326AC026DDD}">
      <dsp:nvSpPr>
        <dsp:cNvPr id="0" name=""/>
        <dsp:cNvSpPr/>
      </dsp:nvSpPr>
      <dsp:spPr>
        <a:xfrm>
          <a:off x="7889499" y="2662959"/>
          <a:ext cx="1549892" cy="77494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Analyse aangepaste omgeving</a:t>
          </a:r>
        </a:p>
      </dsp:txBody>
      <dsp:txXfrm>
        <a:off x="7889499" y="2662959"/>
        <a:ext cx="1549892" cy="7749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BB5DB-8B55-4014-A658-95311B65A5A4}">
      <dsp:nvSpPr>
        <dsp:cNvPr id="0" name=""/>
        <dsp:cNvSpPr/>
      </dsp:nvSpPr>
      <dsp:spPr>
        <a:xfrm>
          <a:off x="4326014" y="1017669"/>
          <a:ext cx="2568832" cy="426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475"/>
              </a:lnTo>
              <a:lnTo>
                <a:pt x="2568832" y="213475"/>
              </a:lnTo>
              <a:lnTo>
                <a:pt x="2568832" y="4269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187F9A-66D2-4657-AA1C-05078883B263}">
      <dsp:nvSpPr>
        <dsp:cNvPr id="0" name=""/>
        <dsp:cNvSpPr/>
      </dsp:nvSpPr>
      <dsp:spPr>
        <a:xfrm>
          <a:off x="4280294" y="1017669"/>
          <a:ext cx="91440" cy="4269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69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3230E8-602F-4EE1-AC1B-94D959AD9237}">
      <dsp:nvSpPr>
        <dsp:cNvPr id="0" name=""/>
        <dsp:cNvSpPr/>
      </dsp:nvSpPr>
      <dsp:spPr>
        <a:xfrm>
          <a:off x="1757182" y="1017669"/>
          <a:ext cx="2568832" cy="426951"/>
        </a:xfrm>
        <a:custGeom>
          <a:avLst/>
          <a:gdLst/>
          <a:ahLst/>
          <a:cxnLst/>
          <a:rect l="0" t="0" r="0" b="0"/>
          <a:pathLst>
            <a:path>
              <a:moveTo>
                <a:pt x="2568832" y="0"/>
              </a:moveTo>
              <a:lnTo>
                <a:pt x="2568832" y="213475"/>
              </a:lnTo>
              <a:lnTo>
                <a:pt x="0" y="213475"/>
              </a:lnTo>
              <a:lnTo>
                <a:pt x="0" y="4269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C679C-2CFD-49F6-BD87-1ED881C48962}">
      <dsp:nvSpPr>
        <dsp:cNvPr id="0" name=""/>
        <dsp:cNvSpPr/>
      </dsp:nvSpPr>
      <dsp:spPr>
        <a:xfrm>
          <a:off x="3309464" y="1119"/>
          <a:ext cx="2033100" cy="1016550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Onderzoek site 2</a:t>
          </a:r>
        </a:p>
      </dsp:txBody>
      <dsp:txXfrm>
        <a:off x="3309464" y="1119"/>
        <a:ext cx="2033100" cy="1016550"/>
      </dsp:txXfrm>
    </dsp:sp>
    <dsp:sp modelId="{B4CA658A-B15C-40A9-87A7-CCD6C82B2EDA}">
      <dsp:nvSpPr>
        <dsp:cNvPr id="0" name=""/>
        <dsp:cNvSpPr/>
      </dsp:nvSpPr>
      <dsp:spPr>
        <a:xfrm>
          <a:off x="740632" y="1444620"/>
          <a:ext cx="2033100" cy="1016550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Alle stappen vorig onderzoek opnieuw doorlopen</a:t>
          </a:r>
        </a:p>
      </dsp:txBody>
      <dsp:txXfrm>
        <a:off x="740632" y="1444620"/>
        <a:ext cx="2033100" cy="1016550"/>
      </dsp:txXfrm>
    </dsp:sp>
    <dsp:sp modelId="{5832F608-CD23-45E7-9920-730176E26A61}">
      <dsp:nvSpPr>
        <dsp:cNvPr id="0" name=""/>
        <dsp:cNvSpPr/>
      </dsp:nvSpPr>
      <dsp:spPr>
        <a:xfrm>
          <a:off x="3200683" y="1444620"/>
          <a:ext cx="2250662" cy="1016550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Mitigatieplan uitgevoerd door nFuse </a:t>
          </a:r>
        </a:p>
      </dsp:txBody>
      <dsp:txXfrm>
        <a:off x="3200683" y="1444620"/>
        <a:ext cx="2250662" cy="1016550"/>
      </dsp:txXfrm>
    </dsp:sp>
    <dsp:sp modelId="{19315B4B-D330-4532-8AF5-E649FCAD6803}">
      <dsp:nvSpPr>
        <dsp:cNvPr id="0" name=""/>
        <dsp:cNvSpPr/>
      </dsp:nvSpPr>
      <dsp:spPr>
        <a:xfrm>
          <a:off x="5878296" y="1444620"/>
          <a:ext cx="2033100" cy="1016550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 dirty="0">
              <a:solidFill>
                <a:srgbClr val="272726"/>
              </a:solidFill>
              <a:latin typeface="Calibri" panose="020F0502020204030204" pitchFamily="34" charset="0"/>
              <a:cs typeface="Calibri" panose="020F0502020204030204" pitchFamily="34" charset="0"/>
            </a:rPr>
            <a:t>Verschil aantonen  ‘voor’ en ‘na’</a:t>
          </a:r>
        </a:p>
      </dsp:txBody>
      <dsp:txXfrm>
        <a:off x="5878296" y="1444620"/>
        <a:ext cx="2033100" cy="10165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F01B3-AECB-4961-B7B5-D8A8D328892B}">
      <dsp:nvSpPr>
        <dsp:cNvPr id="0" name=""/>
        <dsp:cNvSpPr/>
      </dsp:nvSpPr>
      <dsp:spPr>
        <a:xfrm>
          <a:off x="3799905" y="352670"/>
          <a:ext cx="1523033" cy="1523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6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Patch</a:t>
          </a:r>
        </a:p>
      </dsp:txBody>
      <dsp:txXfrm>
        <a:off x="3799905" y="352670"/>
        <a:ext cx="1523033" cy="1523033"/>
      </dsp:txXfrm>
    </dsp:sp>
    <dsp:sp modelId="{568D51DB-CDD8-4C84-B646-CEF496337EF6}">
      <dsp:nvSpPr>
        <dsp:cNvPr id="0" name=""/>
        <dsp:cNvSpPr/>
      </dsp:nvSpPr>
      <dsp:spPr>
        <a:xfrm>
          <a:off x="1451436" y="9928"/>
          <a:ext cx="3602318" cy="3602318"/>
        </a:xfrm>
        <a:prstGeom prst="circularArrow">
          <a:avLst>
            <a:gd name="adj1" fmla="val 8244"/>
            <a:gd name="adj2" fmla="val 575776"/>
            <a:gd name="adj3" fmla="val 2919219"/>
            <a:gd name="adj4" fmla="val 150195"/>
            <a:gd name="adj5" fmla="val 9619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1CC13-D725-4F90-9643-1A5E276CC650}">
      <dsp:nvSpPr>
        <dsp:cNvPr id="0" name=""/>
        <dsp:cNvSpPr/>
      </dsp:nvSpPr>
      <dsp:spPr>
        <a:xfrm>
          <a:off x="2508055" y="2518642"/>
          <a:ext cx="1523033" cy="1523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6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Bewijs</a:t>
          </a:r>
        </a:p>
      </dsp:txBody>
      <dsp:txXfrm>
        <a:off x="2508055" y="2518642"/>
        <a:ext cx="1523033" cy="1523033"/>
      </dsp:txXfrm>
    </dsp:sp>
    <dsp:sp modelId="{26CBC3E2-797C-406F-9AF2-225FBABC17E8}">
      <dsp:nvSpPr>
        <dsp:cNvPr id="0" name=""/>
        <dsp:cNvSpPr/>
      </dsp:nvSpPr>
      <dsp:spPr>
        <a:xfrm>
          <a:off x="1481801" y="7715"/>
          <a:ext cx="3602318" cy="3602318"/>
        </a:xfrm>
        <a:prstGeom prst="circularArrow">
          <a:avLst>
            <a:gd name="adj1" fmla="val 8244"/>
            <a:gd name="adj2" fmla="val 575776"/>
            <a:gd name="adj3" fmla="val 10130579"/>
            <a:gd name="adj4" fmla="val 7295210"/>
            <a:gd name="adj5" fmla="val 9619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9E475-7E02-4508-BB61-AA309E37A256}">
      <dsp:nvSpPr>
        <dsp:cNvPr id="0" name=""/>
        <dsp:cNvSpPr/>
      </dsp:nvSpPr>
      <dsp:spPr>
        <a:xfrm>
          <a:off x="1226849" y="326137"/>
          <a:ext cx="1523033" cy="1523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6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Analyse </a:t>
          </a:r>
        </a:p>
      </dsp:txBody>
      <dsp:txXfrm>
        <a:off x="1226849" y="326137"/>
        <a:ext cx="1523033" cy="1523033"/>
      </dsp:txXfrm>
    </dsp:sp>
    <dsp:sp modelId="{472EDB10-A0C2-4BE9-90AB-113C8537F151}">
      <dsp:nvSpPr>
        <dsp:cNvPr id="0" name=""/>
        <dsp:cNvSpPr/>
      </dsp:nvSpPr>
      <dsp:spPr>
        <a:xfrm>
          <a:off x="1463654" y="15397"/>
          <a:ext cx="3602318" cy="3602318"/>
        </a:xfrm>
        <a:prstGeom prst="circularArrow">
          <a:avLst>
            <a:gd name="adj1" fmla="val 8244"/>
            <a:gd name="adj2" fmla="val 575776"/>
            <a:gd name="adj3" fmla="val 16896467"/>
            <a:gd name="adj4" fmla="val 14977866"/>
            <a:gd name="adj5" fmla="val 9619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F43F1-9649-4515-95D2-504ED6114C93}">
      <dsp:nvSpPr>
        <dsp:cNvPr id="0" name=""/>
        <dsp:cNvSpPr/>
      </dsp:nvSpPr>
      <dsp:spPr>
        <a:xfrm>
          <a:off x="5777465" y="735215"/>
          <a:ext cx="2662486" cy="308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028"/>
              </a:lnTo>
              <a:lnTo>
                <a:pt x="2662486" y="154028"/>
              </a:lnTo>
              <a:lnTo>
                <a:pt x="2662486" y="3080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C265A-0708-4AF0-9A4D-F781AA2CC881}">
      <dsp:nvSpPr>
        <dsp:cNvPr id="0" name=""/>
        <dsp:cNvSpPr/>
      </dsp:nvSpPr>
      <dsp:spPr>
        <a:xfrm>
          <a:off x="6078187" y="1776739"/>
          <a:ext cx="220040" cy="2757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7837"/>
              </a:lnTo>
              <a:lnTo>
                <a:pt x="220040" y="27578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63FE53-5EE8-482F-B0A7-1E17F360EFF9}">
      <dsp:nvSpPr>
        <dsp:cNvPr id="0" name=""/>
        <dsp:cNvSpPr/>
      </dsp:nvSpPr>
      <dsp:spPr>
        <a:xfrm>
          <a:off x="6078187" y="1776739"/>
          <a:ext cx="220040" cy="1716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6313"/>
              </a:lnTo>
              <a:lnTo>
                <a:pt x="220040" y="17163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29C3F-5AB7-4C2B-A0FB-4FEA87158216}">
      <dsp:nvSpPr>
        <dsp:cNvPr id="0" name=""/>
        <dsp:cNvSpPr/>
      </dsp:nvSpPr>
      <dsp:spPr>
        <a:xfrm>
          <a:off x="6078187" y="1776739"/>
          <a:ext cx="220040" cy="6747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789"/>
              </a:lnTo>
              <a:lnTo>
                <a:pt x="220040" y="6747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7AD15-5801-496E-8E23-A828ED99A9C1}">
      <dsp:nvSpPr>
        <dsp:cNvPr id="0" name=""/>
        <dsp:cNvSpPr/>
      </dsp:nvSpPr>
      <dsp:spPr>
        <a:xfrm>
          <a:off x="5777465" y="735215"/>
          <a:ext cx="887495" cy="308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028"/>
              </a:lnTo>
              <a:lnTo>
                <a:pt x="887495" y="154028"/>
              </a:lnTo>
              <a:lnTo>
                <a:pt x="887495" y="3080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F3ECB8-D287-454C-A8A1-89683A33B816}">
      <dsp:nvSpPr>
        <dsp:cNvPr id="0" name=""/>
        <dsp:cNvSpPr/>
      </dsp:nvSpPr>
      <dsp:spPr>
        <a:xfrm>
          <a:off x="4303196" y="1776739"/>
          <a:ext cx="220040" cy="1716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6313"/>
              </a:lnTo>
              <a:lnTo>
                <a:pt x="220040" y="17163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64E425-4531-4282-8654-BAB998A67E44}">
      <dsp:nvSpPr>
        <dsp:cNvPr id="0" name=""/>
        <dsp:cNvSpPr/>
      </dsp:nvSpPr>
      <dsp:spPr>
        <a:xfrm>
          <a:off x="4303196" y="1776739"/>
          <a:ext cx="220040" cy="6747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789"/>
              </a:lnTo>
              <a:lnTo>
                <a:pt x="220040" y="6747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C2E4F-EAF4-4C19-AC2D-FA8654B83A06}">
      <dsp:nvSpPr>
        <dsp:cNvPr id="0" name=""/>
        <dsp:cNvSpPr/>
      </dsp:nvSpPr>
      <dsp:spPr>
        <a:xfrm>
          <a:off x="4889970" y="735215"/>
          <a:ext cx="887495" cy="308056"/>
        </a:xfrm>
        <a:custGeom>
          <a:avLst/>
          <a:gdLst/>
          <a:ahLst/>
          <a:cxnLst/>
          <a:rect l="0" t="0" r="0" b="0"/>
          <a:pathLst>
            <a:path>
              <a:moveTo>
                <a:pt x="887495" y="0"/>
              </a:moveTo>
              <a:lnTo>
                <a:pt x="887495" y="154028"/>
              </a:lnTo>
              <a:lnTo>
                <a:pt x="0" y="154028"/>
              </a:lnTo>
              <a:lnTo>
                <a:pt x="0" y="3080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267B3-8E10-4E6A-AA97-5B2EA18B3288}">
      <dsp:nvSpPr>
        <dsp:cNvPr id="0" name=""/>
        <dsp:cNvSpPr/>
      </dsp:nvSpPr>
      <dsp:spPr>
        <a:xfrm>
          <a:off x="3114979" y="735215"/>
          <a:ext cx="2662486" cy="308056"/>
        </a:xfrm>
        <a:custGeom>
          <a:avLst/>
          <a:gdLst/>
          <a:ahLst/>
          <a:cxnLst/>
          <a:rect l="0" t="0" r="0" b="0"/>
          <a:pathLst>
            <a:path>
              <a:moveTo>
                <a:pt x="2662486" y="0"/>
              </a:moveTo>
              <a:lnTo>
                <a:pt x="2662486" y="154028"/>
              </a:lnTo>
              <a:lnTo>
                <a:pt x="0" y="154028"/>
              </a:lnTo>
              <a:lnTo>
                <a:pt x="0" y="3080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45CA36-EE73-40DC-9A40-BE6D4BDF241B}">
      <dsp:nvSpPr>
        <dsp:cNvPr id="0" name=""/>
        <dsp:cNvSpPr/>
      </dsp:nvSpPr>
      <dsp:spPr>
        <a:xfrm>
          <a:off x="4726561" y="1748"/>
          <a:ext cx="2101809" cy="733467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PenTest Rapport</a:t>
          </a:r>
          <a:endParaRPr lang="nl-BE" sz="20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726561" y="1748"/>
        <a:ext cx="2101809" cy="733467"/>
      </dsp:txXfrm>
    </dsp:sp>
    <dsp:sp modelId="{ED4021A6-B19F-43E7-BF9D-C0235C553CFD}">
      <dsp:nvSpPr>
        <dsp:cNvPr id="0" name=""/>
        <dsp:cNvSpPr/>
      </dsp:nvSpPr>
      <dsp:spPr>
        <a:xfrm>
          <a:off x="2381512" y="1043271"/>
          <a:ext cx="1466934" cy="733467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Disclosure policy</a:t>
          </a:r>
          <a:endParaRPr lang="nl-BE" sz="18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381512" y="1043271"/>
        <a:ext cx="1466934" cy="733467"/>
      </dsp:txXfrm>
    </dsp:sp>
    <dsp:sp modelId="{0548ED86-7CB8-4058-9A87-D07626E42CBD}">
      <dsp:nvSpPr>
        <dsp:cNvPr id="0" name=""/>
        <dsp:cNvSpPr/>
      </dsp:nvSpPr>
      <dsp:spPr>
        <a:xfrm>
          <a:off x="4156503" y="1043271"/>
          <a:ext cx="1466934" cy="733467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Executive summary</a:t>
          </a:r>
          <a:endParaRPr lang="nl-BE" sz="18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156503" y="1043271"/>
        <a:ext cx="1466934" cy="733467"/>
      </dsp:txXfrm>
    </dsp:sp>
    <dsp:sp modelId="{E1930DC2-E762-4A3B-9059-8BB59441D842}">
      <dsp:nvSpPr>
        <dsp:cNvPr id="0" name=""/>
        <dsp:cNvSpPr/>
      </dsp:nvSpPr>
      <dsp:spPr>
        <a:xfrm>
          <a:off x="4523236" y="2084795"/>
          <a:ext cx="1466934" cy="733467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Vulnerabilities</a:t>
          </a:r>
          <a:endParaRPr lang="nl-BE" sz="14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523236" y="2084795"/>
        <a:ext cx="1466934" cy="733467"/>
      </dsp:txXfrm>
    </dsp:sp>
    <dsp:sp modelId="{5886E7A1-3C62-427A-84D3-F46ACBD6294E}">
      <dsp:nvSpPr>
        <dsp:cNvPr id="0" name=""/>
        <dsp:cNvSpPr/>
      </dsp:nvSpPr>
      <dsp:spPr>
        <a:xfrm>
          <a:off x="4523236" y="3126318"/>
          <a:ext cx="1466934" cy="733467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Recommendations</a:t>
          </a:r>
          <a:endParaRPr lang="nl-BE" sz="14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523236" y="3126318"/>
        <a:ext cx="1466934" cy="733467"/>
      </dsp:txXfrm>
    </dsp:sp>
    <dsp:sp modelId="{AC197E87-5301-405F-8EFC-4B003C10CFB9}">
      <dsp:nvSpPr>
        <dsp:cNvPr id="0" name=""/>
        <dsp:cNvSpPr/>
      </dsp:nvSpPr>
      <dsp:spPr>
        <a:xfrm>
          <a:off x="5931494" y="1043271"/>
          <a:ext cx="1466934" cy="733467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Technical summary</a:t>
          </a:r>
          <a:endParaRPr lang="nl-BE" sz="18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931494" y="1043271"/>
        <a:ext cx="1466934" cy="733467"/>
      </dsp:txXfrm>
    </dsp:sp>
    <dsp:sp modelId="{C4EDFA01-6685-41AD-9E4B-C68743E715EC}">
      <dsp:nvSpPr>
        <dsp:cNvPr id="0" name=""/>
        <dsp:cNvSpPr/>
      </dsp:nvSpPr>
      <dsp:spPr>
        <a:xfrm>
          <a:off x="6298227" y="2084795"/>
          <a:ext cx="1466934" cy="733467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Methodology</a:t>
          </a:r>
          <a:endParaRPr lang="nl-BE" sz="14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298227" y="2084795"/>
        <a:ext cx="1466934" cy="733467"/>
      </dsp:txXfrm>
    </dsp:sp>
    <dsp:sp modelId="{8E98F586-A547-4997-8E4E-C5AD22261588}">
      <dsp:nvSpPr>
        <dsp:cNvPr id="0" name=""/>
        <dsp:cNvSpPr/>
      </dsp:nvSpPr>
      <dsp:spPr>
        <a:xfrm>
          <a:off x="6298227" y="3126318"/>
          <a:ext cx="1466934" cy="733467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Findings</a:t>
          </a:r>
        </a:p>
      </dsp:txBody>
      <dsp:txXfrm>
        <a:off x="6298227" y="3126318"/>
        <a:ext cx="1466934" cy="733467"/>
      </dsp:txXfrm>
    </dsp:sp>
    <dsp:sp modelId="{9506E16F-E817-4FC1-99F8-F1B9206B3B6E}">
      <dsp:nvSpPr>
        <dsp:cNvPr id="0" name=""/>
        <dsp:cNvSpPr/>
      </dsp:nvSpPr>
      <dsp:spPr>
        <a:xfrm>
          <a:off x="6298227" y="4167842"/>
          <a:ext cx="1466934" cy="733467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Mitigations</a:t>
          </a:r>
          <a:endParaRPr lang="nl-BE" sz="14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298227" y="4167842"/>
        <a:ext cx="1466934" cy="733467"/>
      </dsp:txXfrm>
    </dsp:sp>
    <dsp:sp modelId="{8A3711A2-0327-4D86-B191-5574B7D144E0}">
      <dsp:nvSpPr>
        <dsp:cNvPr id="0" name=""/>
        <dsp:cNvSpPr/>
      </dsp:nvSpPr>
      <dsp:spPr>
        <a:xfrm>
          <a:off x="7706485" y="1043271"/>
          <a:ext cx="1466934" cy="733467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Conclusion</a:t>
          </a:r>
          <a:endParaRPr lang="nl-BE" sz="18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706485" y="1043271"/>
        <a:ext cx="1466934" cy="733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0A4EC-F156-404E-90A7-862B8D892F63}" type="datetimeFigureOut">
              <a:rPr lang="nl-BE" smtClean="0"/>
              <a:t>2/06/2021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9FEFA-3FD2-4285-857C-D1CF860D565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1643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9FEFA-3FD2-4285-857C-D1CF860D5659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5871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9FEFA-3FD2-4285-857C-D1CF860D5659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3323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9FEFA-3FD2-4285-857C-D1CF860D5659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878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9FEFA-3FD2-4285-857C-D1CF860D5659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232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Confluence, interne wiki (documentatie van project bundeling)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9FEFA-3FD2-4285-857C-D1CF860D5659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293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9FEFA-3FD2-4285-857C-D1CF860D565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6801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Begeleiding op technisch gebied, maar ook bij de infrastructuur van een bedrijf</a:t>
            </a:r>
          </a:p>
          <a:p>
            <a:r>
              <a:rPr lang="nl-BE" dirty="0"/>
              <a:t>Gerichte oplossingen aanbieden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9FEFA-3FD2-4285-857C-D1CF860D5659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4641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Cronos is het moederbedrijf. </a:t>
            </a:r>
          </a:p>
          <a:p>
            <a:r>
              <a:rPr lang="nl-B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Cronos bestaat uit een aantal grote clusters. </a:t>
            </a:r>
          </a:p>
          <a:p>
            <a:r>
              <a:rPr lang="nl-B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Een van die clusters is de Xploregroup. </a:t>
            </a:r>
          </a:p>
          <a:p>
            <a:r>
              <a:rPr lang="nl-B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nFuse is een bedrijf binnen de Xploregroup.</a:t>
            </a:r>
            <a:endParaRPr lang="en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9FEFA-3FD2-4285-857C-D1CF860D5659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257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9FEFA-3FD2-4285-857C-D1CF860D565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2952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9FEFA-3FD2-4285-857C-D1CF860D565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8538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2 kopies van de nFuse website (stijgt in moeilijkheid) -&gt; site 1 en 2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9FEFA-3FD2-4285-857C-D1CF860D5659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236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9FEFA-3FD2-4285-857C-D1CF860D5659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936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URL 2 gaat over deelonderzoek 2, dit is moeilijker omdat de kwetsbaarheden van URL 1 zijn opgelost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9FEFA-3FD2-4285-857C-D1CF860D5659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778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71E84-1C50-475A-A3C3-BF8FA9E94D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85753" y="1238597"/>
            <a:ext cx="6991003" cy="1030777"/>
          </a:xfrm>
        </p:spPr>
        <p:txBody>
          <a:bodyPr anchor="b">
            <a:noAutofit/>
          </a:bodyPr>
          <a:lstStyle>
            <a:lvl1pPr algn="ctr">
              <a:defRPr sz="7200"/>
            </a:lvl1pPr>
          </a:lstStyle>
          <a:p>
            <a:r>
              <a:rPr lang="nl-NL" dirty="0"/>
              <a:t>Stijl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337A72C-E103-422C-9B45-9CE52F0407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68534" y="2463491"/>
            <a:ext cx="5425440" cy="53740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 van het model bewerken</a:t>
            </a:r>
            <a:endParaRPr lang="nl-BE" dirty="0"/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3BFC8EA7-4681-4DC4-A02D-2564E815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8573-C4BA-42FE-94B5-E4A7A7963A29}" type="datetime1">
              <a:rPr lang="nl-BE" smtClean="0"/>
              <a:t>2/06/2021</a:t>
            </a:fld>
            <a:endParaRPr lang="nl-BE" dirty="0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FA09AF75-A1C6-4F4F-A39C-7161574E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3847" y="6356350"/>
            <a:ext cx="504305" cy="365125"/>
          </a:xfrm>
        </p:spPr>
        <p:txBody>
          <a:bodyPr/>
          <a:lstStyle>
            <a:lvl1pPr>
              <a:defRPr/>
            </a:lvl1pPr>
          </a:lstStyle>
          <a:p>
            <a:fld id="{2A3A5262-4B1A-4B92-A088-BA055DEAA16D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0506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5D695-21FE-4798-B12A-51E4D11A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B950275-BE28-4F8B-A048-762BDD4AD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3C91054-46DB-41CF-9D3D-1A36A063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3602-22D6-42A1-A464-2B634B43DED7}" type="datetime1">
              <a:rPr lang="nl-BE" smtClean="0"/>
              <a:t>2/06/2021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4796802-650C-4BFA-A736-055A75E6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166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50E461D-B3A8-4BB9-B0CB-7B0ECD93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642-AF0E-470B-AB12-A5ECE365249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377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4321B8F-61A6-432F-8204-C66C22213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D87E590-8375-4A5E-994A-A9F89C0E1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A9B4256-D212-4570-830F-FC35B51FC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2CEC-B515-41FE-B4EF-46FC00C56BE2}" type="datetime1">
              <a:rPr lang="nl-BE" smtClean="0"/>
              <a:t>2/06/2021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57E829-6B83-420E-BFA2-8BE79B9A6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166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A2C128-B7B8-4220-903B-FF0A76F1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642-AF0E-470B-AB12-A5ECE365249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085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7A6813-0083-45ED-9A49-B9D3F137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A64C85-C681-41CD-8542-8047AE7F6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FCC261-D0FE-4E77-96ED-B695A43F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42A-0A17-4C92-9216-3CEF97566F24}" type="datetime1">
              <a:rPr lang="nl-BE" smtClean="0"/>
              <a:t>2/06/2021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73478AB-85B8-4A40-BAFA-33B09EE37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166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49648FA-F803-41B0-8650-AB8A5332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642-AF0E-470B-AB12-A5ECE3652498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4ECA0967-4F09-455A-B9BC-3AB46CC164CA}"/>
              </a:ext>
            </a:extLst>
          </p:cNvPr>
          <p:cNvSpPr/>
          <p:nvPr userDrawn="1"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272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331533D-1AB4-4ACE-A644-A51175868E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2940" y="6363045"/>
            <a:ext cx="361719" cy="3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5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4FCB5A-BB85-4FA7-9240-35B7F762F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1358BEB-DC2B-40B8-9C0C-C73856069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E979B43-790B-4B5B-AACA-F811EA34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D1B1878-E2CF-472D-92AA-BAB115122FE9}" type="datetime1">
              <a:rPr lang="nl-BE" smtClean="0"/>
              <a:pPr/>
              <a:t>2/06/2021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9B753CF-8EFC-43BA-B5BB-DF74DA40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166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DA08942-7B25-48F9-A8BA-7C6D1573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642-AF0E-470B-AB12-A5ECE365249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12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EA9854-CD86-4500-892E-ABCB6666A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9E028C-8BBC-4C7C-8628-4002624BC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432B853-5BBD-4674-974F-65818DF7C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6EB6163-2B3B-4F1F-BAF8-26C9F01D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08E3-6A82-4753-8ABE-F09F6F6629E5}" type="datetime1">
              <a:rPr lang="nl-BE" smtClean="0"/>
              <a:t>2/06/2021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4FE993-6005-425C-9B21-28FDFFD2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166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601A130-BED0-4887-8C84-7AD20DDA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642-AF0E-470B-AB12-A5ECE365249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830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821089-A8CC-425D-929F-A2F3B2963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A4B660E-0E83-40C6-A89C-F9C43143F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9707C72-D03A-448F-8762-023EB0554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960921E-619C-48FA-ABF0-3263D6D3C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7DD49E4-5C1E-4BE6-9A9A-862995594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4281AD4-348E-4A63-B1DF-46590B59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A70C-4F78-497C-9451-DEB1E3859ED5}" type="datetime1">
              <a:rPr lang="nl-BE" smtClean="0"/>
              <a:t>2/06/2021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264245D-B972-4335-8BE3-0051A2AD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166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A5D1937-16F3-4074-BCF1-1A7FABA8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642-AF0E-470B-AB12-A5ECE365249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087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12A47-91E8-403C-87A5-1A9CCE60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98EA271-7CE0-4D5B-96FF-1897F97D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D992-70C4-4A02-8A31-75C8E1F0745E}" type="datetime1">
              <a:rPr lang="nl-BE" smtClean="0"/>
              <a:t>2/06/2021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7FC584C-D9EF-4366-848C-8DB23AAF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166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D3C8542-70C3-4BF7-A911-EF503102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642-AF0E-470B-AB12-A5ECE365249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322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753EE27-CB91-41DD-8F7D-A54F1BB6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3BC5-A8AC-4517-959E-550F0A2004C1}" type="datetime1">
              <a:rPr lang="nl-BE" smtClean="0"/>
              <a:t>2/06/2021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58086C7-2C5B-496B-B2F6-5B4A76EE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166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86AC54C-BFB2-49E6-BA8C-EE5A569E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642-AF0E-470B-AB12-A5ECE365249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129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821C6-A155-4F9B-A2B7-2D15F6A48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C05DEDE-6D47-47B3-A297-14A38C40A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650A696-6892-40AA-A669-9434FF54E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DD834B4-5502-41F6-A4CC-93872977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3FA7-9927-43B1-A7A6-548080B12E49}" type="datetime1">
              <a:rPr lang="nl-BE" smtClean="0"/>
              <a:t>2/06/2021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5BE029C-F957-4D62-9301-AEE82DCB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166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ABF10F4-25C3-4B55-92BC-F23EAB50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642-AF0E-470B-AB12-A5ECE365249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353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35CD4-1F3C-47D7-BE9F-C0371B536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A024CA0-5FC6-4C07-896D-234BA9226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506051D-4B8F-4595-AEEB-2DCCEC6D1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C9C0B7C-AC7E-4D80-A113-E86B441A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5835-C1F5-492C-8217-BADACBF36258}" type="datetime1">
              <a:rPr lang="nl-BE" smtClean="0"/>
              <a:t>2/06/2021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25CFFA5-EB5E-4340-9382-C19282CF6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166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BBFF20B-0D2C-46CD-86FF-DD442348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642-AF0E-470B-AB12-A5ECE365249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999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712CAB1-5FAA-401B-B896-C1EDC5671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00848CF-7786-48E1-985E-222186312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3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9388D25-037A-4237-A99F-7C00DD495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BE8E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E1A8A2B-FC18-4F47-9EBE-1B7FD77C33BB}" type="datetime1">
              <a:rPr lang="nl-BE" smtClean="0"/>
              <a:pPr/>
              <a:t>2/06/2021</a:t>
            </a:fld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1A2229F-4CC3-46B5-A850-38CB24E97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38998" y="6329794"/>
            <a:ext cx="5140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BE8E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521F642-AF0E-470B-AB12-A5ECE3652498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5634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E8ACC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39139AB-B132-4DFF-B8D8-B00B0E8BE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nl-BE" sz="4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 van aanpak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2906F75-732E-4034-8451-C62D7DDB8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3499" y="4623317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nl-BE" sz="1800" dirty="0">
                <a:solidFill>
                  <a:srgbClr val="000000"/>
                </a:solidFill>
              </a:rPr>
              <a:t>Bert Moelans</a:t>
            </a:r>
          </a:p>
        </p:txBody>
      </p:sp>
      <p:sp>
        <p:nvSpPr>
          <p:cNvPr id="75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606ED4-32EE-456D-A87E-F47B988C7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470" y="3316708"/>
            <a:ext cx="4141760" cy="1138983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362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5BC58-5481-4F03-B7F7-CC0E2B31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Algemene cyclus</a:t>
            </a:r>
          </a:p>
        </p:txBody>
      </p:sp>
      <p:graphicFrame>
        <p:nvGraphicFramePr>
          <p:cNvPr id="6" name="Tijdelijke aanduiding voor inhoud 5">
            <a:extLst>
              <a:ext uri="{FF2B5EF4-FFF2-40B4-BE49-F238E27FC236}">
                <a16:creationId xmlns:a16="http://schemas.microsoft.com/office/drawing/2014/main" id="{E395E074-31AE-4248-8E3F-08C9A9AE3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573043"/>
              </p:ext>
            </p:extLst>
          </p:nvPr>
        </p:nvGraphicFramePr>
        <p:xfrm>
          <a:off x="2826427" y="1690688"/>
          <a:ext cx="6539144" cy="4043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93F29A5-AF08-4F92-8B32-A6AAAF55A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42A-0A17-4C92-9216-3CEF97566F24}" type="datetime1">
              <a:rPr lang="nl-BE" smtClean="0"/>
              <a:t>2/06/2021</a:t>
            </a:fld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9508D6C-A56D-406E-97F0-115DEB98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642-AF0E-470B-AB12-A5ECE365249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7051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7498B34-5230-4F16-B9D2-1CD4F97D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42A-0A17-4C92-9216-3CEF97566F24}" type="datetime1">
              <a:rPr lang="nl-BE" smtClean="0"/>
              <a:t>2/06/2021</a:t>
            </a:fld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080898B-1BBD-4684-8635-626A8C3C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642-AF0E-470B-AB12-A5ECE3652498}" type="slidenum">
              <a:rPr lang="nl-BE" smtClean="0"/>
              <a:t>11</a:t>
            </a:fld>
            <a:endParaRPr lang="nl-BE"/>
          </a:p>
        </p:txBody>
      </p:sp>
      <p:graphicFrame>
        <p:nvGraphicFramePr>
          <p:cNvPr id="7" name="Tijdelijke aanduiding voor inhoud 6">
            <a:extLst>
              <a:ext uri="{FF2B5EF4-FFF2-40B4-BE49-F238E27FC236}">
                <a16:creationId xmlns:a16="http://schemas.microsoft.com/office/drawing/2014/main" id="{E636FC69-A3C3-4F8E-ACDD-B123F5211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769800"/>
              </p:ext>
            </p:extLst>
          </p:nvPr>
        </p:nvGraphicFramePr>
        <p:xfrm>
          <a:off x="318533" y="864145"/>
          <a:ext cx="11554932" cy="4903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hthoek 5">
            <a:extLst>
              <a:ext uri="{FF2B5EF4-FFF2-40B4-BE49-F238E27FC236}">
                <a16:creationId xmlns:a16="http://schemas.microsoft.com/office/drawing/2014/main" id="{6720EC0E-ED4D-4A36-8FE3-3CD70B6B869B}"/>
              </a:ext>
            </a:extLst>
          </p:cNvPr>
          <p:cNvSpPr/>
          <p:nvPr/>
        </p:nvSpPr>
        <p:spPr>
          <a:xfrm>
            <a:off x="838200" y="5402078"/>
            <a:ext cx="1458433" cy="365125"/>
          </a:xfrm>
          <a:prstGeom prst="rect">
            <a:avLst/>
          </a:prstGeom>
          <a:solidFill>
            <a:srgbClr val="4E8AC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latin typeface="Calibri" panose="020F0502020204030204" pitchFamily="34" charset="0"/>
                <a:cs typeface="Calibri" panose="020F0502020204030204" pitchFamily="34" charset="0"/>
              </a:rPr>
              <a:t>Taal = Engels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ECE4353-82C8-416F-96D3-472790FC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/>
              <a:t>Belangrijke elementen</a:t>
            </a:r>
          </a:p>
        </p:txBody>
      </p:sp>
    </p:spTree>
    <p:extLst>
      <p:ext uri="{BB962C8B-B14F-4D97-AF65-F5344CB8AC3E}">
        <p14:creationId xmlns:p14="http://schemas.microsoft.com/office/powerpoint/2010/main" val="2212435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A4FB1-1C25-4C6B-B850-7956647A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 bewijsstukken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E6643C9-B08C-4F56-AFC7-4C1FA75B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42A-0A17-4C92-9216-3CEF97566F24}" type="datetime1">
              <a:rPr lang="nl-BE" smtClean="0"/>
              <a:t>2/06/2021</a:t>
            </a:fld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71631A6-121B-4A5E-BC39-63AE55A7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642-AF0E-470B-AB12-A5ECE3652498}" type="slidenum">
              <a:rPr lang="nl-BE" smtClean="0"/>
              <a:t>12</a:t>
            </a:fld>
            <a:endParaRPr lang="nl-BE"/>
          </a:p>
        </p:txBody>
      </p:sp>
      <p:graphicFrame>
        <p:nvGraphicFramePr>
          <p:cNvPr id="9" name="Tijdelijke aanduiding voor inhoud 6">
            <a:extLst>
              <a:ext uri="{FF2B5EF4-FFF2-40B4-BE49-F238E27FC236}">
                <a16:creationId xmlns:a16="http://schemas.microsoft.com/office/drawing/2014/main" id="{57561C0A-5E20-4E83-A08D-1DA0DB522F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2816933"/>
              </p:ext>
            </p:extLst>
          </p:nvPr>
        </p:nvGraphicFramePr>
        <p:xfrm>
          <a:off x="3332153" y="1956502"/>
          <a:ext cx="5527691" cy="3221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5115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CD077-0144-4588-BA57-836516D7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Communicatie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8F463DD-6A04-4303-B242-DC206975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42A-0A17-4C92-9216-3CEF97566F24}" type="datetime1">
              <a:rPr lang="nl-BE" smtClean="0"/>
              <a:t>2/06/2021</a:t>
            </a:fld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F7FC496-9671-45BE-9F89-DCBABEB8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642-AF0E-470B-AB12-A5ECE3652498}" type="slidenum">
              <a:rPr lang="nl-BE" smtClean="0"/>
              <a:t>13</a:t>
            </a:fld>
            <a:endParaRPr lang="nl-BE"/>
          </a:p>
        </p:txBody>
      </p:sp>
      <p:graphicFrame>
        <p:nvGraphicFramePr>
          <p:cNvPr id="12" name="Tijdelijke aanduiding voor inhoud 11">
            <a:extLst>
              <a:ext uri="{FF2B5EF4-FFF2-40B4-BE49-F238E27FC236}">
                <a16:creationId xmlns:a16="http://schemas.microsoft.com/office/drawing/2014/main" id="{329E80EE-81C8-4600-8BEF-E1E6E48E05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437118"/>
              </p:ext>
            </p:extLst>
          </p:nvPr>
        </p:nvGraphicFramePr>
        <p:xfrm>
          <a:off x="838200" y="930349"/>
          <a:ext cx="10515600" cy="4997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hthoek 5">
            <a:extLst>
              <a:ext uri="{FF2B5EF4-FFF2-40B4-BE49-F238E27FC236}">
                <a16:creationId xmlns:a16="http://schemas.microsoft.com/office/drawing/2014/main" id="{895B9BC0-3CCF-414B-B14F-C7BD563A2315}"/>
              </a:ext>
            </a:extLst>
          </p:cNvPr>
          <p:cNvSpPr/>
          <p:nvPr/>
        </p:nvSpPr>
        <p:spPr>
          <a:xfrm>
            <a:off x="10274595" y="2488018"/>
            <a:ext cx="1079205" cy="606054"/>
          </a:xfrm>
          <a:prstGeom prst="rect">
            <a:avLst/>
          </a:prstGeom>
          <a:solidFill>
            <a:srgbClr val="4E8AC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Calibri" panose="020F0502020204030204" pitchFamily="34" charset="0"/>
                <a:cs typeface="Calibri" panose="020F0502020204030204" pitchFamily="34" charset="0"/>
              </a:rPr>
              <a:t>nFuse documentatie platform</a:t>
            </a:r>
          </a:p>
        </p:txBody>
      </p:sp>
    </p:spTree>
    <p:extLst>
      <p:ext uri="{BB962C8B-B14F-4D97-AF65-F5344CB8AC3E}">
        <p14:creationId xmlns:p14="http://schemas.microsoft.com/office/powerpoint/2010/main" val="834912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350B9FA-84CC-4F5E-A940-9BF65185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42A-0A17-4C92-9216-3CEF97566F24}" type="datetime1">
              <a:rPr lang="nl-BE" smtClean="0"/>
              <a:t>2/06/2021</a:t>
            </a:fld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3EE4300-525F-4BEE-879C-82759E16D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642-AF0E-470B-AB12-A5ECE3652498}" type="slidenum">
              <a:rPr lang="nl-BE" smtClean="0"/>
              <a:t>14</a:t>
            </a:fld>
            <a:endParaRPr lang="nl-BE"/>
          </a:p>
        </p:txBody>
      </p:sp>
      <p:pic>
        <p:nvPicPr>
          <p:cNvPr id="6" name="Graphic 5" descr="Klep open silhouet">
            <a:extLst>
              <a:ext uri="{FF2B5EF4-FFF2-40B4-BE49-F238E27FC236}">
                <a16:creationId xmlns:a16="http://schemas.microsoft.com/office/drawing/2014/main" id="{0B913E44-904F-4CBA-830A-F11AA672A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8075" y="887953"/>
            <a:ext cx="4375848" cy="4375848"/>
          </a:xfrm>
          <a:prstGeom prst="rect">
            <a:avLst/>
          </a:prstGeom>
        </p:spPr>
      </p:pic>
      <p:pic>
        <p:nvPicPr>
          <p:cNvPr id="7" name="Graphic 6" descr="Vraagteken met effen opvulling">
            <a:extLst>
              <a:ext uri="{FF2B5EF4-FFF2-40B4-BE49-F238E27FC236}">
                <a16:creationId xmlns:a16="http://schemas.microsoft.com/office/drawing/2014/main" id="{1AE8710C-AE83-491B-8428-BA9540A08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89675" y="2764874"/>
            <a:ext cx="622005" cy="62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34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782BF-F374-4A44-B47A-DEC3AF6C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Inhoudstafel</a:t>
            </a:r>
          </a:p>
        </p:txBody>
      </p:sp>
      <p:graphicFrame>
        <p:nvGraphicFramePr>
          <p:cNvPr id="7" name="Tijdelijke aanduiding voor inhoud 6">
            <a:extLst>
              <a:ext uri="{FF2B5EF4-FFF2-40B4-BE49-F238E27FC236}">
                <a16:creationId xmlns:a16="http://schemas.microsoft.com/office/drawing/2014/main" id="{E18C11D2-540D-4519-B40B-FF44627206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781017"/>
              </p:ext>
            </p:extLst>
          </p:nvPr>
        </p:nvGraphicFramePr>
        <p:xfrm>
          <a:off x="2568472" y="1690688"/>
          <a:ext cx="7055053" cy="3755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DEF989D-CC42-4B7C-8EB9-6193E873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42A-0A17-4C92-9216-3CEF97566F24}" type="datetime1">
              <a:rPr lang="nl-BE" smtClean="0"/>
              <a:t>2/06/2021</a:t>
            </a:fld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E62AD6E-D1A2-4116-BD78-16A930DF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642-AF0E-470B-AB12-A5ECE365249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74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A6EEB-8FB7-4414-A3C7-C85DA5F9E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Stagebedrijf</a:t>
            </a:r>
          </a:p>
        </p:txBody>
      </p:sp>
      <p:graphicFrame>
        <p:nvGraphicFramePr>
          <p:cNvPr id="6" name="Tijdelijke aanduiding voor inhoud 5">
            <a:extLst>
              <a:ext uri="{FF2B5EF4-FFF2-40B4-BE49-F238E27FC236}">
                <a16:creationId xmlns:a16="http://schemas.microsoft.com/office/drawing/2014/main" id="{9A0EAF25-6D0A-4475-991F-3AD64A951D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459948"/>
              </p:ext>
            </p:extLst>
          </p:nvPr>
        </p:nvGraphicFramePr>
        <p:xfrm>
          <a:off x="972920" y="1239978"/>
          <a:ext cx="10380880" cy="4378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DFE5DB9-136A-4987-95D1-B266FB64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42A-0A17-4C92-9216-3CEF97566F24}" type="datetime1">
              <a:rPr lang="nl-BE" smtClean="0"/>
              <a:t>2/06/2021</a:t>
            </a:fld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DA824C4-21C7-42B9-B8FD-89735999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642-AF0E-470B-AB12-A5ECE3652498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138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A6EEB-8FB7-4414-A3C7-C85DA5F9E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Samenwerking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DFE5DB9-136A-4987-95D1-B266FB64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42A-0A17-4C92-9216-3CEF97566F24}" type="datetime1">
              <a:rPr lang="nl-BE" smtClean="0"/>
              <a:t>2/06/2021</a:t>
            </a:fld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DA824C4-21C7-42B9-B8FD-89735999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642-AF0E-470B-AB12-A5ECE3652498}" type="slidenum">
              <a:rPr lang="nl-BE" smtClean="0"/>
              <a:t>4</a:t>
            </a:fld>
            <a:endParaRPr lang="nl-BE"/>
          </a:p>
        </p:txBody>
      </p:sp>
      <p:sp>
        <p:nvSpPr>
          <p:cNvPr id="18" name="Zeshoek 17">
            <a:extLst>
              <a:ext uri="{FF2B5EF4-FFF2-40B4-BE49-F238E27FC236}">
                <a16:creationId xmlns:a16="http://schemas.microsoft.com/office/drawing/2014/main" id="{7176D937-CE27-4B9A-9D36-5DF1CECEA15E}"/>
              </a:ext>
            </a:extLst>
          </p:cNvPr>
          <p:cNvSpPr/>
          <p:nvPr/>
        </p:nvSpPr>
        <p:spPr>
          <a:xfrm>
            <a:off x="3224321" y="769452"/>
            <a:ext cx="5743356" cy="4951169"/>
          </a:xfrm>
          <a:prstGeom prst="hexagon">
            <a:avLst/>
          </a:prstGeom>
          <a:solidFill>
            <a:schemeClr val="bg1"/>
          </a:solidFill>
          <a:ln w="19050">
            <a:solidFill>
              <a:srgbClr val="4E8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Cronos groep</a:t>
            </a:r>
            <a:endParaRPr lang="nl-BE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nl-BE" dirty="0">
              <a:solidFill>
                <a:schemeClr val="tx1"/>
              </a:solidFill>
            </a:endParaRPr>
          </a:p>
          <a:p>
            <a:pPr algn="ctr"/>
            <a:endParaRPr lang="nl-BE" dirty="0">
              <a:solidFill>
                <a:schemeClr val="tx1"/>
              </a:solidFill>
            </a:endParaRPr>
          </a:p>
          <a:p>
            <a:pPr algn="ctr"/>
            <a:endParaRPr lang="nl-BE" dirty="0">
              <a:solidFill>
                <a:schemeClr val="tx1"/>
              </a:solidFill>
            </a:endParaRPr>
          </a:p>
          <a:p>
            <a:pPr algn="ctr"/>
            <a:endParaRPr lang="nl-BE" dirty="0">
              <a:solidFill>
                <a:schemeClr val="tx1"/>
              </a:solidFill>
            </a:endParaRPr>
          </a:p>
          <a:p>
            <a:pPr algn="ctr"/>
            <a:endParaRPr lang="nl-BE" dirty="0">
              <a:solidFill>
                <a:schemeClr val="tx1"/>
              </a:solidFill>
            </a:endParaRPr>
          </a:p>
          <a:p>
            <a:pPr algn="ctr"/>
            <a:endParaRPr lang="nl-BE" dirty="0">
              <a:solidFill>
                <a:schemeClr val="tx1"/>
              </a:solidFill>
            </a:endParaRPr>
          </a:p>
          <a:p>
            <a:pPr algn="ctr"/>
            <a:endParaRPr lang="nl-BE" dirty="0">
              <a:solidFill>
                <a:schemeClr val="tx1"/>
              </a:solidFill>
            </a:endParaRPr>
          </a:p>
          <a:p>
            <a:pPr algn="ctr"/>
            <a:endParaRPr lang="nl-BE" dirty="0">
              <a:solidFill>
                <a:schemeClr val="tx1"/>
              </a:solidFill>
            </a:endParaRPr>
          </a:p>
          <a:p>
            <a:pPr algn="ctr"/>
            <a:endParaRPr lang="nl-BE" dirty="0">
              <a:solidFill>
                <a:schemeClr val="tx1"/>
              </a:solidFill>
            </a:endParaRPr>
          </a:p>
          <a:p>
            <a:pPr algn="ctr"/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9" name="Zeshoek 18">
            <a:extLst>
              <a:ext uri="{FF2B5EF4-FFF2-40B4-BE49-F238E27FC236}">
                <a16:creationId xmlns:a16="http://schemas.microsoft.com/office/drawing/2014/main" id="{A06ACE8A-F2B7-4A9F-ADAE-8DA27F4DE168}"/>
              </a:ext>
            </a:extLst>
          </p:cNvPr>
          <p:cNvSpPr/>
          <p:nvPr/>
        </p:nvSpPr>
        <p:spPr>
          <a:xfrm>
            <a:off x="3919119" y="2643237"/>
            <a:ext cx="2863124" cy="2468211"/>
          </a:xfrm>
          <a:prstGeom prst="hexagon">
            <a:avLst/>
          </a:prstGeom>
          <a:solidFill>
            <a:schemeClr val="bg1"/>
          </a:solidFill>
          <a:ln w="19050">
            <a:solidFill>
              <a:srgbClr val="4E8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Xploregroup</a:t>
            </a:r>
          </a:p>
          <a:p>
            <a:pPr algn="ctr"/>
            <a:endParaRPr lang="nl-BE" sz="2000" dirty="0">
              <a:solidFill>
                <a:schemeClr val="tx1"/>
              </a:solidFill>
            </a:endParaRPr>
          </a:p>
          <a:p>
            <a:pPr algn="ctr"/>
            <a:endParaRPr lang="nl-BE" sz="2000" dirty="0">
              <a:solidFill>
                <a:schemeClr val="tx1"/>
              </a:solidFill>
            </a:endParaRPr>
          </a:p>
          <a:p>
            <a:pPr algn="ctr"/>
            <a:endParaRPr lang="nl-BE" sz="2000" dirty="0">
              <a:solidFill>
                <a:schemeClr val="tx1"/>
              </a:solidFill>
            </a:endParaRPr>
          </a:p>
          <a:p>
            <a:pPr algn="ctr"/>
            <a:endParaRPr lang="nl-BE" sz="2000" dirty="0">
              <a:solidFill>
                <a:schemeClr val="tx1"/>
              </a:solidFill>
            </a:endParaRPr>
          </a:p>
        </p:txBody>
      </p:sp>
      <p:sp>
        <p:nvSpPr>
          <p:cNvPr id="20" name="Zeshoek 19">
            <a:extLst>
              <a:ext uri="{FF2B5EF4-FFF2-40B4-BE49-F238E27FC236}">
                <a16:creationId xmlns:a16="http://schemas.microsoft.com/office/drawing/2014/main" id="{CAF99E8E-B08F-4474-B1D2-26CFCBFAA3CE}"/>
              </a:ext>
            </a:extLst>
          </p:cNvPr>
          <p:cNvSpPr/>
          <p:nvPr/>
        </p:nvSpPr>
        <p:spPr>
          <a:xfrm>
            <a:off x="4664437" y="3655218"/>
            <a:ext cx="1372488" cy="1183180"/>
          </a:xfrm>
          <a:prstGeom prst="hexagon">
            <a:avLst/>
          </a:prstGeom>
          <a:solidFill>
            <a:schemeClr val="bg1"/>
          </a:solidFill>
          <a:ln w="19050">
            <a:solidFill>
              <a:srgbClr val="4E8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nFuse</a:t>
            </a:r>
          </a:p>
        </p:txBody>
      </p:sp>
    </p:spTree>
    <p:extLst>
      <p:ext uri="{BB962C8B-B14F-4D97-AF65-F5344CB8AC3E}">
        <p14:creationId xmlns:p14="http://schemas.microsoft.com/office/powerpoint/2010/main" val="255274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EDBC4-E61D-4EE2-8395-128478A6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Calibri" panose="020F0502020204030204" pitchFamily="34" charset="0"/>
                <a:cs typeface="Calibri" panose="020F0502020204030204" pitchFamily="34" charset="0"/>
              </a:rPr>
              <a:t>Stage opdracht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F261176-EB7A-4AB4-A0B3-30ACAECD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42A-0A17-4C92-9216-3CEF97566F24}" type="datetime1">
              <a:rPr lang="nl-BE" smtClean="0"/>
              <a:t>2/06/2021</a:t>
            </a:fld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EFB245F-2333-4792-BC21-B56B39DF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642-AF0E-470B-AB12-A5ECE3652498}" type="slidenum">
              <a:rPr lang="nl-BE" smtClean="0"/>
              <a:t>5</a:t>
            </a:fld>
            <a:endParaRPr lang="nl-BE"/>
          </a:p>
        </p:txBody>
      </p:sp>
      <p:graphicFrame>
        <p:nvGraphicFramePr>
          <p:cNvPr id="9" name="Tijdelijke aanduiding voor inhoud 8">
            <a:extLst>
              <a:ext uri="{FF2B5EF4-FFF2-40B4-BE49-F238E27FC236}">
                <a16:creationId xmlns:a16="http://schemas.microsoft.com/office/drawing/2014/main" id="{6BF18E1D-6B24-4E5B-926A-7E5908B727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651432"/>
              </p:ext>
            </p:extLst>
          </p:nvPr>
        </p:nvGraphicFramePr>
        <p:xfrm>
          <a:off x="2968697" y="1637470"/>
          <a:ext cx="6254604" cy="3583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287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EDBC4-E61D-4EE2-8395-128478A6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Calibri" panose="020F0502020204030204" pitchFamily="34" charset="0"/>
                <a:cs typeface="Calibri" panose="020F0502020204030204" pitchFamily="34" charset="0"/>
              </a:rPr>
              <a:t>Stage opdracht</a:t>
            </a:r>
          </a:p>
        </p:txBody>
      </p:sp>
      <p:graphicFrame>
        <p:nvGraphicFramePr>
          <p:cNvPr id="7" name="Tijdelijke aanduiding voor inhoud 6">
            <a:extLst>
              <a:ext uri="{FF2B5EF4-FFF2-40B4-BE49-F238E27FC236}">
                <a16:creationId xmlns:a16="http://schemas.microsoft.com/office/drawing/2014/main" id="{52B8D81A-D3C4-4E23-A7FE-A2C4F15D69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202857"/>
              </p:ext>
            </p:extLst>
          </p:nvPr>
        </p:nvGraphicFramePr>
        <p:xfrm>
          <a:off x="1478953" y="674553"/>
          <a:ext cx="10713047" cy="5026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F261176-EB7A-4AB4-A0B3-30ACAECD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42A-0A17-4C92-9216-3CEF97566F24}" type="datetime1">
              <a:rPr lang="nl-BE" smtClean="0"/>
              <a:t>2/06/2021</a:t>
            </a:fld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EFB245F-2333-4792-BC21-B56B39DF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642-AF0E-470B-AB12-A5ECE365249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681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8BBE3-1057-44A0-B24F-8382E94A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nFuse site benadering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BC62AE-7D14-4E81-BF98-507B9E66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42A-0A17-4C92-9216-3CEF97566F24}" type="datetime1">
              <a:rPr lang="nl-BE" smtClean="0"/>
              <a:t>2/06/2021</a:t>
            </a:fld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18EFC23-5AF7-42CA-8F5F-C65525F9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642-AF0E-470B-AB12-A5ECE3652498}" type="slidenum">
              <a:rPr lang="nl-BE" smtClean="0"/>
              <a:t>7</a:t>
            </a:fld>
            <a:endParaRPr lang="nl-BE"/>
          </a:p>
        </p:txBody>
      </p:sp>
      <p:graphicFrame>
        <p:nvGraphicFramePr>
          <p:cNvPr id="6" name="Tijdelijke aanduiding voor inhoud 5">
            <a:extLst>
              <a:ext uri="{FF2B5EF4-FFF2-40B4-BE49-F238E27FC236}">
                <a16:creationId xmlns:a16="http://schemas.microsoft.com/office/drawing/2014/main" id="{913E0586-4FD5-4F1E-B501-B17905706A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921595"/>
              </p:ext>
            </p:extLst>
          </p:nvPr>
        </p:nvGraphicFramePr>
        <p:xfrm>
          <a:off x="3222570" y="1690688"/>
          <a:ext cx="5746857" cy="2694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kstvak 6">
            <a:extLst>
              <a:ext uri="{FF2B5EF4-FFF2-40B4-BE49-F238E27FC236}">
                <a16:creationId xmlns:a16="http://schemas.microsoft.com/office/drawing/2014/main" id="{8B9F9B00-A133-4A12-9B55-243CE812E752}"/>
              </a:ext>
            </a:extLst>
          </p:cNvPr>
          <p:cNvSpPr txBox="1"/>
          <p:nvPr/>
        </p:nvSpPr>
        <p:spPr>
          <a:xfrm>
            <a:off x="5111816" y="4634298"/>
            <a:ext cx="1968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Afgesloten omgeving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EE3540ED-7E6D-4848-862D-49AA0B860643}"/>
              </a:ext>
            </a:extLst>
          </p:cNvPr>
          <p:cNvSpPr/>
          <p:nvPr/>
        </p:nvSpPr>
        <p:spPr>
          <a:xfrm>
            <a:off x="3354572" y="2919231"/>
            <a:ext cx="5482856" cy="164063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28FE7A49-B30B-4CAD-AD1C-DDA42D937681}"/>
              </a:ext>
            </a:extLst>
          </p:cNvPr>
          <p:cNvSpPr/>
          <p:nvPr/>
        </p:nvSpPr>
        <p:spPr>
          <a:xfrm>
            <a:off x="8837428" y="3133494"/>
            <a:ext cx="1444256" cy="1251261"/>
          </a:xfrm>
          <a:prstGeom prst="rect">
            <a:avLst/>
          </a:prstGeom>
          <a:solidFill>
            <a:srgbClr val="4E8AC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Calibri" panose="020F0502020204030204" pitchFamily="34" charset="0"/>
                <a:cs typeface="Calibri" panose="020F0502020204030204" pitchFamily="34" charset="0"/>
              </a:rPr>
              <a:t>In kopies kwetsbaarheden gestoken door nFuse (stijgend in moeilijkheidsgraad)</a:t>
            </a:r>
          </a:p>
        </p:txBody>
      </p:sp>
    </p:spTree>
    <p:extLst>
      <p:ext uri="{BB962C8B-B14F-4D97-AF65-F5344CB8AC3E}">
        <p14:creationId xmlns:p14="http://schemas.microsoft.com/office/powerpoint/2010/main" val="181359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493D39-738B-4DEA-B421-9C104095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Calibri" panose="020F0502020204030204" pitchFamily="34" charset="0"/>
                <a:cs typeface="Calibri" panose="020F0502020204030204" pitchFamily="34" charset="0"/>
              </a:rPr>
              <a:t>Planning</a:t>
            </a:r>
          </a:p>
        </p:txBody>
      </p:sp>
      <p:graphicFrame>
        <p:nvGraphicFramePr>
          <p:cNvPr id="6" name="Tijdelijke aanduiding voor inhoud 5">
            <a:extLst>
              <a:ext uri="{FF2B5EF4-FFF2-40B4-BE49-F238E27FC236}">
                <a16:creationId xmlns:a16="http://schemas.microsoft.com/office/drawing/2014/main" id="{DB91F3C4-5150-48F2-9907-A7DA97C9A1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4431675"/>
              </p:ext>
            </p:extLst>
          </p:nvPr>
        </p:nvGraphicFramePr>
        <p:xfrm>
          <a:off x="1633031" y="1278037"/>
          <a:ext cx="9439939" cy="3900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8489A2-2A08-41FE-99F5-EDB5B49CB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42A-0A17-4C92-9216-3CEF97566F24}" type="datetime1">
              <a:rPr lang="nl-BE" smtClean="0"/>
              <a:t>2/06/2021</a:t>
            </a:fld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6459E42-67A5-4D8D-B465-26BAB5D6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642-AF0E-470B-AB12-A5ECE3652498}" type="slidenum">
              <a:rPr lang="nl-BE" smtClean="0"/>
              <a:t>8</a:t>
            </a:fld>
            <a:endParaRPr lang="nl-BE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E9E3BE98-1F9C-4EE9-AF40-FEE5F83F54DB}"/>
              </a:ext>
            </a:extLst>
          </p:cNvPr>
          <p:cNvSpPr/>
          <p:nvPr/>
        </p:nvSpPr>
        <p:spPr>
          <a:xfrm>
            <a:off x="838200" y="5402078"/>
            <a:ext cx="1924521" cy="365125"/>
          </a:xfrm>
          <a:prstGeom prst="rect">
            <a:avLst/>
          </a:prstGeom>
          <a:solidFill>
            <a:srgbClr val="4E8AC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latin typeface="Calibri" panose="020F0502020204030204" pitchFamily="34" charset="0"/>
                <a:cs typeface="Calibri" panose="020F0502020204030204" pitchFamily="34" charset="0"/>
              </a:rPr>
              <a:t>Geen deadlines</a:t>
            </a:r>
          </a:p>
        </p:txBody>
      </p:sp>
    </p:spTree>
    <p:extLst>
      <p:ext uri="{BB962C8B-B14F-4D97-AF65-F5344CB8AC3E}">
        <p14:creationId xmlns:p14="http://schemas.microsoft.com/office/powerpoint/2010/main" val="3773616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493D39-738B-4DEA-B421-9C104095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Planning</a:t>
            </a:r>
          </a:p>
        </p:txBody>
      </p:sp>
      <p:graphicFrame>
        <p:nvGraphicFramePr>
          <p:cNvPr id="6" name="Tijdelijke aanduiding voor inhoud 5">
            <a:extLst>
              <a:ext uri="{FF2B5EF4-FFF2-40B4-BE49-F238E27FC236}">
                <a16:creationId xmlns:a16="http://schemas.microsoft.com/office/drawing/2014/main" id="{72B9DF19-EF09-4EF6-B6CC-1BBBF416C1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619749"/>
              </p:ext>
            </p:extLst>
          </p:nvPr>
        </p:nvGraphicFramePr>
        <p:xfrm>
          <a:off x="1512983" y="1690688"/>
          <a:ext cx="8652029" cy="2462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8489A2-2A08-41FE-99F5-EDB5B49CB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F42A-0A17-4C92-9216-3CEF97566F24}" type="datetime1">
              <a:rPr lang="nl-BE" smtClean="0"/>
              <a:t>2/06/2021</a:t>
            </a:fld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6459E42-67A5-4D8D-B465-26BAB5D6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F642-AF0E-470B-AB12-A5ECE3652498}" type="slidenum">
              <a:rPr lang="nl-BE" smtClean="0"/>
              <a:t>9</a:t>
            </a:fld>
            <a:endParaRPr lang="nl-BE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FC8980D2-91A7-4EC6-AFE0-331CB1FEF0D7}"/>
              </a:ext>
            </a:extLst>
          </p:cNvPr>
          <p:cNvSpPr/>
          <p:nvPr/>
        </p:nvSpPr>
        <p:spPr>
          <a:xfrm>
            <a:off x="838200" y="5402078"/>
            <a:ext cx="1924521" cy="365125"/>
          </a:xfrm>
          <a:prstGeom prst="rect">
            <a:avLst/>
          </a:prstGeom>
          <a:solidFill>
            <a:srgbClr val="4E8AC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latin typeface="Calibri" panose="020F0502020204030204" pitchFamily="34" charset="0"/>
                <a:cs typeface="Calibri" panose="020F0502020204030204" pitchFamily="34" charset="0"/>
              </a:rPr>
              <a:t>Geen deadlines</a:t>
            </a:r>
          </a:p>
        </p:txBody>
      </p:sp>
    </p:spTree>
    <p:extLst>
      <p:ext uri="{BB962C8B-B14F-4D97-AF65-F5344CB8AC3E}">
        <p14:creationId xmlns:p14="http://schemas.microsoft.com/office/powerpoint/2010/main" val="166866996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424</Words>
  <Application>Microsoft Office PowerPoint</Application>
  <PresentationFormat>Breedbeeld</PresentationFormat>
  <Paragraphs>158</Paragraphs>
  <Slides>14</Slides>
  <Notes>13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Georgia</vt:lpstr>
      <vt:lpstr>Kantoorthema</vt:lpstr>
      <vt:lpstr>Plan van aanpak</vt:lpstr>
      <vt:lpstr>Inhoudstafel</vt:lpstr>
      <vt:lpstr>Stagebedrijf</vt:lpstr>
      <vt:lpstr>Samenwerking</vt:lpstr>
      <vt:lpstr>Stage opdracht</vt:lpstr>
      <vt:lpstr>Stage opdracht</vt:lpstr>
      <vt:lpstr>nFuse site benadering</vt:lpstr>
      <vt:lpstr>Planning</vt:lpstr>
      <vt:lpstr>Planning</vt:lpstr>
      <vt:lpstr>Algemene cyclus</vt:lpstr>
      <vt:lpstr>Belangrijke elementen</vt:lpstr>
      <vt:lpstr>Overzicht bewijsstukken</vt:lpstr>
      <vt:lpstr>Communicatie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Dag allemaal</dc:title>
  <dc:creator>Bert Moelans</dc:creator>
  <cp:lastModifiedBy>Bert Moelans</cp:lastModifiedBy>
  <cp:revision>6</cp:revision>
  <dcterms:created xsi:type="dcterms:W3CDTF">2021-03-10T13:37:26Z</dcterms:created>
  <dcterms:modified xsi:type="dcterms:W3CDTF">2021-06-02T10:47:52Z</dcterms:modified>
</cp:coreProperties>
</file>