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67E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02920"/>
          </a:xfrm>
          <a:prstGeom prst="rect">
            <a:avLst/>
          </a:prstGeom>
          <a:solidFill>
            <a:srgbClr val="3B82F6">
              <a:alpha val="9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01168"/>
            <a:ext cx="2286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SLIDEFLIP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640080"/>
            <a:ext cx="73152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1A1A1A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Sample Title</a:t>
            </a:r>
            <a:endParaRPr lang="en-US" sz="4400" dirty="0"/>
          </a:p>
        </p:txBody>
      </p:sp>
      <p:sp>
        <p:nvSpPr>
          <p:cNvPr id="5" name="Text 3"/>
          <p:cNvSpPr/>
          <p:nvPr/>
        </p:nvSpPr>
        <p:spPr>
          <a:xfrm>
            <a:off x="914400" y="1920240"/>
            <a:ext cx="7315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Optional subtitle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1097280" y="2926080"/>
            <a:ext cx="6949440" cy="2560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400"/>
              </a:lnSpc>
              <a:buNone/>
            </a:pPr>
            <a:r>
              <a:rPr lang="en-US" sz="16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Bullet one</a:t>
            </a:r>
            <a:endParaRPr lang="en-US" sz="1600" dirty="0"/>
          </a:p>
          <a:p>
            <a:pPr indent="0" marL="0">
              <a:lnSpc>
                <a:spcPts val="2400"/>
              </a:lnSpc>
              <a:buNone/>
            </a:pPr>
            <a:r>
              <a:rPr lang="en-US" sz="16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Bullet two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SlideFlip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</dc:title>
  <dc:subject>AI Generated Presentation</dc:subject>
  <dc:creator>SlideFlip AI</dc:creator>
  <cp:lastModifiedBy>SlideFlip AI</cp:lastModifiedBy>
  <cp:revision>1</cp:revision>
  <dcterms:created xsi:type="dcterms:W3CDTF">2025-08-08T01:19:16Z</dcterms:created>
  <dcterms:modified xsi:type="dcterms:W3CDTF">2025-08-08T01:19:16Z</dcterms:modified>
</cp:coreProperties>
</file>