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5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2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1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2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2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787434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4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787434"/>
            <a:ext cx="3581400" cy="358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778" y="1993084"/>
            <a:ext cx="54210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factors determine the price I’m willing to pay for this plant, and how does each factor influence that price?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31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787434"/>
            <a:ext cx="3581400" cy="358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7188" y="1583182"/>
            <a:ext cx="35008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Size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Height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Width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Rarity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Health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17583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787434"/>
            <a:ext cx="3581400" cy="358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3183" y="1583182"/>
            <a:ext cx="74088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Size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Height (in)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Width (in)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Rarity (# of times seen before)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Healthy (yes/no)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Type (succulent/</a:t>
            </a:r>
            <a:r>
              <a:rPr lang="en-US" sz="4000" dirty="0" err="1" smtClean="0"/>
              <a:t>nonsucculent</a:t>
            </a:r>
            <a:r>
              <a:rPr lang="en-US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759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787434"/>
            <a:ext cx="3581400" cy="35814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73901"/>
              </p:ext>
            </p:extLst>
          </p:nvPr>
        </p:nvGraphicFramePr>
        <p:xfrm>
          <a:off x="5154020" y="1787434"/>
          <a:ext cx="6027786" cy="3581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522">
                  <a:extLst>
                    <a:ext uri="{9D8B030D-6E8A-4147-A177-3AD203B41FA5}">
                      <a16:colId xmlns:a16="http://schemas.microsoft.com/office/drawing/2014/main" val="3109849047"/>
                    </a:ext>
                  </a:extLst>
                </a:gridCol>
                <a:gridCol w="1900264">
                  <a:extLst>
                    <a:ext uri="{9D8B030D-6E8A-4147-A177-3AD203B41FA5}">
                      <a16:colId xmlns:a16="http://schemas.microsoft.com/office/drawing/2014/main" val="2434193398"/>
                    </a:ext>
                  </a:extLst>
                </a:gridCol>
              </a:tblGrid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Characteristic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Coefficient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35644"/>
                  </a:ext>
                </a:extLst>
              </a:tr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Height (in)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699021"/>
                  </a:ext>
                </a:extLst>
              </a:tr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Width (in)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99449"/>
                  </a:ext>
                </a:extLst>
              </a:tr>
              <a:tr h="9303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Rarity (# of times seen before)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23592"/>
                  </a:ext>
                </a:extLst>
              </a:tr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Healthy (yes/no)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280"/>
                  </a:ext>
                </a:extLst>
              </a:tr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 succulent (yes/no)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9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4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787434"/>
            <a:ext cx="3581400" cy="35814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34742"/>
              </p:ext>
            </p:extLst>
          </p:nvPr>
        </p:nvGraphicFramePr>
        <p:xfrm>
          <a:off x="5154020" y="1787434"/>
          <a:ext cx="6027786" cy="3581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522">
                  <a:extLst>
                    <a:ext uri="{9D8B030D-6E8A-4147-A177-3AD203B41FA5}">
                      <a16:colId xmlns:a16="http://schemas.microsoft.com/office/drawing/2014/main" val="3109849047"/>
                    </a:ext>
                  </a:extLst>
                </a:gridCol>
                <a:gridCol w="1900264">
                  <a:extLst>
                    <a:ext uri="{9D8B030D-6E8A-4147-A177-3AD203B41FA5}">
                      <a16:colId xmlns:a16="http://schemas.microsoft.com/office/drawing/2014/main" val="2434193398"/>
                    </a:ext>
                  </a:extLst>
                </a:gridCol>
              </a:tblGrid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Characteristic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Coefficient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35644"/>
                  </a:ext>
                </a:extLst>
              </a:tr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Height (in)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699021"/>
                  </a:ext>
                </a:extLst>
              </a:tr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Width (in)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99449"/>
                  </a:ext>
                </a:extLst>
              </a:tr>
              <a:tr h="9303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Rarity (# of times seen before)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-3.5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23592"/>
                  </a:ext>
                </a:extLst>
              </a:tr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Healthy (yes/no)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280"/>
                  </a:ext>
                </a:extLst>
              </a:tr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 succulent (yes/no)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9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7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Intellectual Ventures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Bertozzi-Villa</dc:creator>
  <cp:lastModifiedBy>Amelia Bertozzi-Villa</cp:lastModifiedBy>
  <cp:revision>12</cp:revision>
  <dcterms:created xsi:type="dcterms:W3CDTF">2017-02-12T02:17:06Z</dcterms:created>
  <dcterms:modified xsi:type="dcterms:W3CDTF">2017-02-12T03:44:55Z</dcterms:modified>
</cp:coreProperties>
</file>