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8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384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Regressions with Categorical </a:t>
            </a:r>
            <a:r>
              <a:rPr lang="en-US" dirty="0"/>
              <a:t>Variables: Rank</a:t>
            </a:r>
          </a:p>
        </p:txBody>
      </p:sp>
    </p:spTree>
    <p:extLst>
      <p:ext uri="{BB962C8B-B14F-4D97-AF65-F5344CB8AC3E}">
        <p14:creationId xmlns:p14="http://schemas.microsoft.com/office/powerpoint/2010/main" val="16570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</a:t>
            </a:r>
            <a:r>
              <a:rPr lang="en-US" sz="3600" dirty="0" err="1" smtClean="0"/>
              <a:t>yrs.since.phd</a:t>
            </a:r>
            <a:r>
              <a:rPr lang="en-US" sz="3600" dirty="0" smtClean="0"/>
              <a:t>: </a:t>
            </a:r>
            <a:r>
              <a:rPr lang="en-US" sz="3600" b="1" dirty="0" smtClean="0"/>
              <a:t>Full Professors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42" y="2920364"/>
            <a:ext cx="7712504" cy="14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6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regression results, visually: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20" y="1463040"/>
            <a:ext cx="505968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988185"/>
            <a:ext cx="9425940" cy="31781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Remember: You don’t have to manually create those new columns when you’re running regressions– R does it for you automatically.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533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regression equation is familiar.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99" y="3229848"/>
            <a:ext cx="7311627" cy="7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0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But: “rank” has </a:t>
            </a:r>
            <a:r>
              <a:rPr lang="en-US" sz="3600" b="1" dirty="0" smtClean="0"/>
              <a:t>three</a:t>
            </a:r>
            <a:r>
              <a:rPr lang="en-US" sz="3600" dirty="0" smtClean="0"/>
              <a:t> levels!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752725"/>
            <a:ext cx="6686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original dataset looks like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63" y="2325925"/>
            <a:ext cx="67056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8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0600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 we should conceptualize a dataset like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34" y="2057400"/>
            <a:ext cx="7883387" cy="34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5162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Such that our new regression equation is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3107054"/>
            <a:ext cx="9937433" cy="6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6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545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Let’s say we come up with these coefficients: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7696"/>
              </p:ext>
            </p:extLst>
          </p:nvPr>
        </p:nvGraphicFramePr>
        <p:xfrm>
          <a:off x="1601470" y="270848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27699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42402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6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9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</a:t>
            </a:r>
            <a:r>
              <a:rPr lang="en-US" sz="3600" dirty="0" err="1" smtClean="0"/>
              <a:t>yrs.since.phd</a:t>
            </a:r>
            <a:r>
              <a:rPr lang="en-US" sz="3600" dirty="0" smtClean="0"/>
              <a:t>: </a:t>
            </a:r>
            <a:r>
              <a:rPr lang="en-US" sz="3600" b="1" dirty="0" smtClean="0"/>
              <a:t>Assistant Professors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14" y="2851784"/>
            <a:ext cx="6128751" cy="13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5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</a:t>
            </a:r>
            <a:r>
              <a:rPr lang="en-US" sz="3600" dirty="0" err="1" smtClean="0"/>
              <a:t>yrs.since.phd</a:t>
            </a:r>
            <a:r>
              <a:rPr lang="en-US" sz="3600" dirty="0" smtClean="0"/>
              <a:t>: </a:t>
            </a:r>
            <a:r>
              <a:rPr lang="en-US" sz="3600" b="1" dirty="0" smtClean="0"/>
              <a:t>Associate Professors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67" y="2877501"/>
            <a:ext cx="7418886" cy="13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2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Interpreting Regressions with Categorical Variables: Rank</vt:lpstr>
      <vt:lpstr>Our regression equation is familiar.</vt:lpstr>
      <vt:lpstr>But: “rank” has three levels!</vt:lpstr>
      <vt:lpstr>Our original dataset looks like this:</vt:lpstr>
      <vt:lpstr>But we should conceptualize a dataset like this:</vt:lpstr>
      <vt:lpstr>Such that our new regression equation is this:</vt:lpstr>
      <vt:lpstr>Let’s say we come up with these coefficients:</vt:lpstr>
      <vt:lpstr>Predicting at 0 yrs.since.phd: Assistant Professors</vt:lpstr>
      <vt:lpstr>Predicting at 0 yrs.since.phd: Associate Professors</vt:lpstr>
      <vt:lpstr>Predicting at 0 yrs.since.phd: Full Professors</vt:lpstr>
      <vt:lpstr>Our regression results, visually:</vt:lpstr>
      <vt:lpstr>Remember: You don’t have to manually create those new columns when you’re running regressions– R does it for you automatically. 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Regressions with Categorical Variables: Rank</dc:title>
  <dc:creator>Amelia Bertozzi-Villa</dc:creator>
  <cp:lastModifiedBy>Amelia Bertozzi-Villa</cp:lastModifiedBy>
  <cp:revision>4</cp:revision>
  <dcterms:created xsi:type="dcterms:W3CDTF">2017-02-12T06:50:45Z</dcterms:created>
  <dcterms:modified xsi:type="dcterms:W3CDTF">2017-02-12T07:03:11Z</dcterms:modified>
</cp:coreProperties>
</file>