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4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2D0-6CF2-45AD-8655-133F105C1EB0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4E73-7035-4653-9FE3-6CAD2FDCD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416" y="2128203"/>
            <a:ext cx="9144000" cy="2387600"/>
          </a:xfrm>
        </p:spPr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Exponents, and Logarithms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Non-integer exponents: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=1.5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=31.62278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67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</a:t>
            </a:r>
            <a:r>
              <a:rPr lang="en-US" dirty="0" smtClean="0"/>
              <a:t> is a common base value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0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1278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9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0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exponents is the same as multiplying two exponentials.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9724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=100∗1,000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972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3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6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=2∗4=8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68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=2∗4=8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5"/>
                <a:ext cx="10515600" cy="115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0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inverse function does the </a:t>
            </a:r>
            <a:r>
              <a:rPr lang="en-US" i="1" dirty="0" smtClean="0"/>
              <a:t>opposite </a:t>
            </a:r>
            <a:r>
              <a:rPr lang="en-US" dirty="0" smtClean="0"/>
              <a:t>of some other function.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8353"/>
                <a:ext cx="10515600" cy="14022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8353"/>
                <a:ext cx="10515600" cy="14022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61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like </a:t>
            </a:r>
            <a:r>
              <a:rPr lang="el-GR" i="1" dirty="0" smtClean="0"/>
              <a:t>π</a:t>
            </a:r>
            <a:r>
              <a:rPr lang="en-US" dirty="0" smtClean="0"/>
              <a:t>, is a number.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55920" y="2868041"/>
                <a:ext cx="972312" cy="1027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5920" y="2868041"/>
                <a:ext cx="972312" cy="1027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6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38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</a:t>
            </a:r>
            <a:r>
              <a:rPr lang="en-US" b="1" dirty="0" smtClean="0"/>
              <a:t>logarithm</a:t>
            </a:r>
            <a:r>
              <a:rPr lang="en-US" dirty="0" smtClean="0"/>
              <a:t> is the inverse function to exponentiation (for the value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016" y="5363718"/>
            <a:ext cx="1192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“The number you need to </a:t>
            </a:r>
            <a:r>
              <a:rPr lang="en-US" sz="3600" dirty="0" err="1" smtClean="0"/>
              <a:t>exponentiate</a:t>
            </a:r>
            <a:r>
              <a:rPr lang="en-US" sz="3600" dirty="0" smtClean="0"/>
              <a:t> </a:t>
            </a:r>
            <a:r>
              <a:rPr lang="en-US" sz="3600" i="1" dirty="0" smtClean="0"/>
              <a:t>b</a:t>
            </a:r>
            <a:r>
              <a:rPr lang="en-US" sz="3600" dirty="0" smtClean="0"/>
              <a:t> by in order to get </a:t>
            </a:r>
            <a:r>
              <a:rPr lang="en-US" sz="3600" i="1" dirty="0" smtClean="0"/>
              <a:t>y</a:t>
            </a:r>
            <a:r>
              <a:rPr lang="en-US" sz="3600" dirty="0" smtClean="0"/>
              <a:t>.”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535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35440" y="4082796"/>
            <a:ext cx="2020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00FF00"/>
                </a:solidFill>
                <a:sym typeface="Wingdings" panose="05000000000000000000" pitchFamily="2" charset="2"/>
              </a:rPr>
              <a:t></a:t>
            </a:r>
            <a:endParaRPr lang="en-US" sz="15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4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2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exponentiation are only inverse for the same base </a:t>
            </a:r>
            <a:r>
              <a:rPr lang="en-US" i="1" dirty="0" smtClean="0"/>
              <a:t>b.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6017"/>
                <a:ext cx="10515600" cy="9724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7566"/>
                <a:ext cx="10515600" cy="71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153144" y="3959352"/>
            <a:ext cx="1975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2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2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give t</a:t>
            </a:r>
            <a:r>
              <a:rPr lang="en-US" dirty="0" smtClean="0"/>
              <a:t>he </a:t>
            </a:r>
            <a:r>
              <a:rPr lang="en-US" dirty="0"/>
              <a:t>number you need to </a:t>
            </a:r>
            <a:r>
              <a:rPr lang="en-US" dirty="0" err="1"/>
              <a:t>exponentiate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by in order to get </a:t>
            </a:r>
            <a:r>
              <a:rPr lang="en-US" i="1" dirty="0"/>
              <a:t>y</a:t>
            </a:r>
            <a:r>
              <a:rPr lang="en-US" dirty="0" smtClean="0"/>
              <a:t>. 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25526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6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(100)</m:t>
                              </m:r>
                            </m:e>
                          </m:fun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526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51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9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24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207192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7192"/>
                <a:ext cx="10515600" cy="941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 </a:t>
            </a:r>
            <a:r>
              <a:rPr lang="en-US" i="1" dirty="0" smtClean="0"/>
              <a:t>e</a:t>
            </a:r>
            <a:r>
              <a:rPr lang="en-US" dirty="0"/>
              <a:t> </a:t>
            </a:r>
            <a:r>
              <a:rPr lang="en-US" dirty="0" smtClean="0"/>
              <a:t>is called the “natural log”.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154680"/>
                <a:ext cx="10515600" cy="941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4680"/>
                <a:ext cx="10515600" cy="941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dirty="0" smtClean="0"/>
              <a:t>, like </a:t>
            </a:r>
            <a:r>
              <a:rPr lang="el-GR" i="1" dirty="0" smtClean="0"/>
              <a:t>π</a:t>
            </a:r>
            <a:r>
              <a:rPr lang="en-US" dirty="0" smtClean="0"/>
              <a:t>, is a number.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904" y="2941193"/>
                <a:ext cx="11247120" cy="1027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=2.71828182845904523...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904" y="2941193"/>
                <a:ext cx="11247120" cy="1027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7216" y="3023489"/>
                <a:ext cx="1386840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66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7216" y="3023489"/>
                <a:ext cx="1386840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1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5400000">
            <a:off x="6446521" y="1069849"/>
            <a:ext cx="754378" cy="42748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4688" y="2057400"/>
            <a:ext cx="250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n</a:t>
            </a:r>
            <a:r>
              <a:rPr lang="en-US" sz="4000" dirty="0" smtClean="0"/>
              <a:t> times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902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“</a:t>
            </a:r>
            <a:r>
              <a:rPr lang="en-US" i="1" dirty="0" smtClean="0"/>
              <a:t>b</a:t>
            </a:r>
            <a:r>
              <a:rPr lang="en-US" dirty="0" smtClean="0"/>
              <a:t> to the power of </a:t>
            </a:r>
            <a:r>
              <a:rPr lang="en-US" i="1" dirty="0" smtClean="0"/>
              <a:t>n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66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3471545"/>
                <a:ext cx="10725912" cy="9358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5400000">
            <a:off x="6446521" y="1069849"/>
            <a:ext cx="754378" cy="42748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4688" y="2057400"/>
            <a:ext cx="250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n</a:t>
            </a:r>
            <a:r>
              <a:rPr lang="en-US" sz="4000" dirty="0" smtClean="0"/>
              <a:t> times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20496" y="5200713"/>
            <a:ext cx="10308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“Multiply </a:t>
            </a:r>
            <a:r>
              <a:rPr lang="en-US" sz="4400" i="1" dirty="0" smtClean="0"/>
              <a:t>b</a:t>
            </a:r>
            <a:r>
              <a:rPr lang="en-US" sz="4400" dirty="0" smtClean="0"/>
              <a:t> by itself </a:t>
            </a:r>
            <a:r>
              <a:rPr lang="en-US" sz="4400" i="1" dirty="0" smtClean="0"/>
              <a:t>n</a:t>
            </a:r>
            <a:r>
              <a:rPr lang="en-US" sz="4400" dirty="0" smtClean="0"/>
              <a:t> times.”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58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=2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=10∗10=100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9907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Exponents: </a:t>
            </a:r>
            <a:r>
              <a:rPr lang="en-US" i="1" dirty="0" smtClean="0"/>
              <a:t>b</a:t>
            </a:r>
            <a:r>
              <a:rPr lang="en-US" dirty="0" smtClean="0"/>
              <a:t>=10, </a:t>
            </a:r>
            <a:r>
              <a:rPr lang="en-US" i="1" dirty="0" smtClean="0"/>
              <a:t>n</a:t>
            </a:r>
            <a:r>
              <a:rPr lang="en-US" dirty="0" smtClean="0"/>
              <a:t>=-2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9209"/>
                <a:ext cx="10515600" cy="136563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9209"/>
                <a:ext cx="10515600" cy="13656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6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339</Words>
  <Application>Microsoft Office PowerPoint</Application>
  <PresentationFormat>Widescreen</PresentationFormat>
  <Paragraphs>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e, Exponents, and Logarithms</vt:lpstr>
      <vt:lpstr>e, like π, is a number.</vt:lpstr>
      <vt:lpstr>e, like π, is a number.</vt:lpstr>
      <vt:lpstr>Exponentiation: “b to the power of n”</vt:lpstr>
      <vt:lpstr>Exponentiation: “b to the power of n”</vt:lpstr>
      <vt:lpstr>Exponentiation: “b to the power of n”</vt:lpstr>
      <vt:lpstr>Exponentiation: “b to the power of n”</vt:lpstr>
      <vt:lpstr>Exponentiation: b=10, n=2</vt:lpstr>
      <vt:lpstr>Negative Exponents: b=10, n=-2</vt:lpstr>
      <vt:lpstr>Non-integer exponents: b=10, n=1.5</vt:lpstr>
      <vt:lpstr>e is a common base value</vt:lpstr>
      <vt:lpstr>Adding exponents is the same as multiplying two exponentials.</vt:lpstr>
      <vt:lpstr>Adding exponents is the same as multiplying two exponentials.</vt:lpstr>
      <vt:lpstr>Adding exponents is the same as multiplying two exponentials.</vt:lpstr>
      <vt:lpstr>An inverse function does the opposite of some other function.</vt:lpstr>
      <vt:lpstr>An inverse function does the opposite of some other function.</vt:lpstr>
      <vt:lpstr>An inverse function does the opposite of some other function.</vt:lpstr>
      <vt:lpstr>An inverse function does the opposite of some other function.</vt:lpstr>
      <vt:lpstr>An inverse function does the opposite of some other function.</vt:lpstr>
      <vt:lpstr>Taking a logarithm is the inverse function to exponentiation (for the value n).</vt:lpstr>
      <vt:lpstr>Taking a logarithm is the inverse function to exponentiation (for the value n).</vt:lpstr>
      <vt:lpstr>Logarithms and exponentiation are only inverse for the same base b.</vt:lpstr>
      <vt:lpstr>Logarithms and exponentiation are only inverse for the same base b.</vt:lpstr>
      <vt:lpstr>Logarithms and exponentiation are only inverse for the same base b.</vt:lpstr>
      <vt:lpstr>Logarithms and exponentiation are only inverse for the same base b.</vt:lpstr>
      <vt:lpstr>Logarithms give the number you need to exponentiate b by in order to get y. </vt:lpstr>
      <vt:lpstr>Log base e is called the “natural log”.</vt:lpstr>
      <vt:lpstr>Log base e is called the “natural log”.</vt:lpstr>
      <vt:lpstr>Log base e is called the “natural log”.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e, Exponents, and Logarithms</dc:title>
  <dc:creator>Amelia Bertozzi-Villa</dc:creator>
  <cp:lastModifiedBy>Amelia Bertozzi-Villa</cp:lastModifiedBy>
  <cp:revision>52</cp:revision>
  <dcterms:created xsi:type="dcterms:W3CDTF">2017-02-24T21:04:55Z</dcterms:created>
  <dcterms:modified xsi:type="dcterms:W3CDTF">2017-02-24T22:05:34Z</dcterms:modified>
</cp:coreProperties>
</file>