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9B8E-EAF6-4F42-B1B5-488D43F13AD0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DF177-6EE8-4212-A9FC-CBE4B907D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8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9B8E-EAF6-4F42-B1B5-488D43F13AD0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DF177-6EE8-4212-A9FC-CBE4B907D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8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9B8E-EAF6-4F42-B1B5-488D43F13AD0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DF177-6EE8-4212-A9FC-CBE4B907D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0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9B8E-EAF6-4F42-B1B5-488D43F13AD0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DF177-6EE8-4212-A9FC-CBE4B907D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27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9B8E-EAF6-4F42-B1B5-488D43F13AD0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DF177-6EE8-4212-A9FC-CBE4B907D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05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9B8E-EAF6-4F42-B1B5-488D43F13AD0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DF177-6EE8-4212-A9FC-CBE4B907D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20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9B8E-EAF6-4F42-B1B5-488D43F13AD0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DF177-6EE8-4212-A9FC-CBE4B907D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195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9B8E-EAF6-4F42-B1B5-488D43F13AD0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DF177-6EE8-4212-A9FC-CBE4B907D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1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9B8E-EAF6-4F42-B1B5-488D43F13AD0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DF177-6EE8-4212-A9FC-CBE4B907D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89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9B8E-EAF6-4F42-B1B5-488D43F13AD0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DF177-6EE8-4212-A9FC-CBE4B907D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999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9B8E-EAF6-4F42-B1B5-488D43F13AD0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DF177-6EE8-4212-A9FC-CBE4B907D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64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99B8E-EAF6-4F42-B1B5-488D43F13AD0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DF177-6EE8-4212-A9FC-CBE4B907D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1432" y="1515555"/>
            <a:ext cx="9144000" cy="2387600"/>
          </a:xfrm>
        </p:spPr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666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these beta values mean?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547740" y="2968752"/>
                <a:ext cx="6737742" cy="17086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1+</m:t>
                      </m:r>
                      <m:sSup>
                        <m:sSup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740" y="2968752"/>
                <a:ext cx="6737742" cy="17086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295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these beta values mean?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964659" y="3014472"/>
                <a:ext cx="10262681" cy="17302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−1=</m:t>
                      </m:r>
                      <m:f>
                        <m:f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659" y="3014472"/>
                <a:ext cx="10262681" cy="17302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8043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these beta values mean?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272251" y="2895600"/>
                <a:ext cx="6370654" cy="17302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2251" y="2895600"/>
                <a:ext cx="6370654" cy="17302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9012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these beta values mean?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635997" y="2895600"/>
                <a:ext cx="8920005" cy="17302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𝑜𝑑𝑑𝑠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5997" y="2895600"/>
                <a:ext cx="8920005" cy="17302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9348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these beta values mean?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55448" y="2895600"/>
                <a:ext cx="11402567" cy="18671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5400" b="0" i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5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𝑜𝑑𝑑𝑠</m:t>
                          </m:r>
                        </m:e>
                      </m:func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" y="2895600"/>
                <a:ext cx="11402567" cy="18671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1721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your outcome variable is binary?</a:t>
            </a:r>
            <a:endParaRPr lang="en-US" dirty="0"/>
          </a:p>
        </p:txBody>
      </p:sp>
      <p:pic>
        <p:nvPicPr>
          <p:cNvPr id="1026" name="Picture 2" descr="Linear regression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319" y="2577719"/>
            <a:ext cx="417195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3591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your outcome variable is binary?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930" y="1865633"/>
            <a:ext cx="6666667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11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can map the whole number line to the interval [0,1] with the logistic function.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641348" y="3017520"/>
                <a:ext cx="1585499" cy="10500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348" y="3017520"/>
                <a:ext cx="1585499" cy="10500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s://upload.wikimedia.org/wikipedia/commons/thumb/8/88/Logistic-curve.svg/600px-Logistic-curv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015" y="2235703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9114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can map the whole number line to the interval [0,1] with the logistic function.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641348" y="3017520"/>
                <a:ext cx="1585499" cy="10500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348" y="3017520"/>
                <a:ext cx="1585499" cy="10500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040" y="2059892"/>
            <a:ext cx="6210645" cy="383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057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the logistic function into a regression by adding variables to the exponent.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751444" y="2941320"/>
                <a:ext cx="2378215" cy="15750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444" y="2941320"/>
                <a:ext cx="2378215" cy="15750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8808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the logistic function into a regression by adding variables to the exponent.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547740" y="2968752"/>
                <a:ext cx="6738640" cy="15934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740" y="2968752"/>
                <a:ext cx="6738640" cy="15934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4834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these beta values mean?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547740" y="2968752"/>
                <a:ext cx="6738640" cy="15934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740" y="2968752"/>
                <a:ext cx="6738640" cy="15934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1890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these beta values mean?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547740" y="2968752"/>
                <a:ext cx="7665175" cy="8699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1+</m:t>
                      </m:r>
                      <m:sSup>
                        <m:sSup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740" y="2968752"/>
                <a:ext cx="7665175" cy="8699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2943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138</Words>
  <Application>Microsoft Office PowerPoint</Application>
  <PresentationFormat>Widescreen</PresentationFormat>
  <Paragraphs>25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Logistic Regression</vt:lpstr>
      <vt:lpstr>What if your outcome variable is binary?</vt:lpstr>
      <vt:lpstr>What if your outcome variable is binary?</vt:lpstr>
      <vt:lpstr>You can map the whole number line to the interval [0,1] with the logistic function.</vt:lpstr>
      <vt:lpstr>You can map the whole number line to the interval [0,1] with the logistic function.</vt:lpstr>
      <vt:lpstr>Make the logistic function into a regression by adding variables to the exponent.</vt:lpstr>
      <vt:lpstr>Make the logistic function into a regression by adding variables to the exponent.</vt:lpstr>
      <vt:lpstr>What do these beta values mean?</vt:lpstr>
      <vt:lpstr>What do these beta values mean?</vt:lpstr>
      <vt:lpstr>What do these beta values mean?</vt:lpstr>
      <vt:lpstr>What do these beta values mean?</vt:lpstr>
      <vt:lpstr>What do these beta values mean?</vt:lpstr>
      <vt:lpstr>What do these beta values mean?</vt:lpstr>
      <vt:lpstr>What do these beta values mean?</vt:lpstr>
    </vt:vector>
  </TitlesOfParts>
  <Company>Intellectual Ventures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dc:creator>Amelia Bertozzi-Villa</dc:creator>
  <cp:lastModifiedBy>Amelia Bertozzi-Villa</cp:lastModifiedBy>
  <cp:revision>20</cp:revision>
  <dcterms:created xsi:type="dcterms:W3CDTF">2017-02-24T23:00:07Z</dcterms:created>
  <dcterms:modified xsi:type="dcterms:W3CDTF">2017-02-24T23:36:15Z</dcterms:modified>
</cp:coreProperties>
</file>