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9" r:id="rId21"/>
    <p:sldId id="300" r:id="rId22"/>
    <p:sldId id="295" r:id="rId23"/>
    <p:sldId id="297" r:id="rId24"/>
    <p:sldId id="296" r:id="rId25"/>
    <p:sldId id="298" r:id="rId26"/>
    <p:sldId id="284" r:id="rId27"/>
    <p:sldId id="293" r:id="rId28"/>
    <p:sldId id="292" r:id="rId29"/>
    <p:sldId id="291" r:id="rId30"/>
    <p:sldId id="289" r:id="rId31"/>
    <p:sldId id="290" r:id="rId32"/>
    <p:sldId id="280" r:id="rId33"/>
    <p:sldId id="281" r:id="rId34"/>
    <p:sldId id="282" r:id="rId35"/>
    <p:sldId id="283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1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7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8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5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0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416" y="2128203"/>
            <a:ext cx="9144000" cy="2387600"/>
          </a:xfrm>
        </p:spPr>
        <p:txBody>
          <a:bodyPr/>
          <a:lstStyle/>
          <a:p>
            <a:r>
              <a:rPr lang="en-US" i="1" dirty="0"/>
              <a:t>e</a:t>
            </a:r>
            <a:r>
              <a:rPr lang="en-US" dirty="0" smtClean="0"/>
              <a:t>, Exponents, and Logarithms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309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Non-integer exponents: </a:t>
            </a:r>
            <a:r>
              <a:rPr lang="en-US" i="1" dirty="0" smtClean="0"/>
              <a:t>b</a:t>
            </a:r>
            <a:r>
              <a:rPr lang="en-US" dirty="0" smtClean="0"/>
              <a:t>=10, </a:t>
            </a:r>
            <a:r>
              <a:rPr lang="en-US" i="1" dirty="0" smtClean="0"/>
              <a:t>n</a:t>
            </a:r>
            <a:r>
              <a:rPr lang="en-US" dirty="0" smtClean="0"/>
              <a:t>=1.5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9209"/>
                <a:ext cx="10515600" cy="99072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=31.62278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9209"/>
                <a:ext cx="10515600" cy="9907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6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</a:t>
            </a:r>
            <a:r>
              <a:rPr lang="en-US" dirty="0" smtClean="0"/>
              <a:t> is a common base value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9209"/>
                <a:ext cx="10515600" cy="112788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9209"/>
                <a:ext cx="10515600" cy="11278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5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exponents is the same as multiplying two exponentials.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9209"/>
                <a:ext cx="10515600" cy="112788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9209"/>
                <a:ext cx="10515600" cy="11278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8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exponents is the same as multiplying two exponentials.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=100,000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1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exponents is the same as multiplying two exponentials.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=100,000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5"/>
                <a:ext cx="10515600" cy="9724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2+3</m:t>
                          </m:r>
                        </m:sup>
                      </m:sSup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=100∗1,000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=100,000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5"/>
                <a:ext cx="10515600" cy="972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5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inverse function </a:t>
            </a:r>
            <a:r>
              <a:rPr lang="en-US" dirty="0" smtClean="0"/>
              <a:t>does the </a:t>
            </a:r>
            <a:r>
              <a:rPr lang="en-US" i="1" dirty="0" smtClean="0"/>
              <a:t>opposite </a:t>
            </a:r>
            <a:r>
              <a:rPr lang="en-US" dirty="0" smtClean="0"/>
              <a:t>of some other function.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inverse function does the </a:t>
            </a:r>
            <a:r>
              <a:rPr lang="en-US" i="1" dirty="0" smtClean="0"/>
              <a:t>opposite </a:t>
            </a:r>
            <a:r>
              <a:rPr lang="en-US" dirty="0" smtClean="0"/>
              <a:t>of some other function.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5"/>
                <a:ext cx="10515600" cy="1155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5"/>
                <a:ext cx="10515600" cy="1155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2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inverse function does the </a:t>
            </a:r>
            <a:r>
              <a:rPr lang="en-US" i="1" dirty="0" smtClean="0"/>
              <a:t>opposite </a:t>
            </a:r>
            <a:r>
              <a:rPr lang="en-US" dirty="0" smtClean="0"/>
              <a:t>of some other function.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=2∗4=8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6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inverse function does the </a:t>
            </a:r>
            <a:r>
              <a:rPr lang="en-US" i="1" dirty="0" smtClean="0"/>
              <a:t>opposite </a:t>
            </a:r>
            <a:r>
              <a:rPr lang="en-US" dirty="0" smtClean="0"/>
              <a:t>of some other function.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=2∗4=8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5"/>
                <a:ext cx="10515600" cy="1155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5"/>
                <a:ext cx="10515600" cy="1155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8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functions are useful when you </a:t>
            </a:r>
            <a:r>
              <a:rPr lang="en-US" b="1" dirty="0" smtClean="0"/>
              <a:t>don’t know what your input value was</a:t>
            </a:r>
            <a:r>
              <a:rPr lang="en-US" dirty="0" smtClean="0"/>
              <a:t>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40375"/>
                <a:ext cx="10515600" cy="788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=2∗?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40375"/>
                <a:ext cx="10515600" cy="7882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6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</a:t>
            </a:r>
            <a:r>
              <a:rPr lang="en-US" dirty="0" smtClean="0"/>
              <a:t>, like </a:t>
            </a:r>
            <a:r>
              <a:rPr lang="el-GR" i="1" dirty="0" smtClean="0"/>
              <a:t>π</a:t>
            </a:r>
            <a:r>
              <a:rPr lang="en-US" dirty="0" smtClean="0"/>
              <a:t>, is a number.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55920" y="2868041"/>
                <a:ext cx="972312" cy="1027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5920" y="2868041"/>
                <a:ext cx="972312" cy="102730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7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functions are useful when you </a:t>
            </a:r>
            <a:r>
              <a:rPr lang="en-US" b="1" dirty="0" smtClean="0"/>
              <a:t>don’t know what your input value was</a:t>
            </a:r>
            <a:r>
              <a:rPr lang="en-US" dirty="0" smtClean="0"/>
              <a:t>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40375"/>
                <a:ext cx="10515600" cy="788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=2∗?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40375"/>
                <a:ext cx="10515600" cy="7882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3386430"/>
                <a:ext cx="10515600" cy="1123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86430"/>
                <a:ext cx="10515600" cy="1123111"/>
              </a:xfrm>
              <a:prstGeom prst="rect">
                <a:avLst/>
              </a:prstGeom>
              <a:blipFill>
                <a:blip r:embed="rId3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1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functions are useful when you </a:t>
            </a:r>
            <a:r>
              <a:rPr lang="en-US" b="1" dirty="0" smtClean="0"/>
              <a:t>don’t know what your input value was</a:t>
            </a:r>
            <a:r>
              <a:rPr lang="en-US" dirty="0" smtClean="0"/>
              <a:t>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40375"/>
                <a:ext cx="10515600" cy="788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=2∗?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40375"/>
                <a:ext cx="10515600" cy="7882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3386430"/>
                <a:ext cx="10515600" cy="1123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86430"/>
                <a:ext cx="10515600" cy="1123111"/>
              </a:xfrm>
              <a:prstGeom prst="rect">
                <a:avLst/>
              </a:prstGeom>
              <a:blipFill>
                <a:blip r:embed="rId3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0" y="5301290"/>
                <a:ext cx="10515600" cy="7882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20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01290"/>
                <a:ext cx="10515600" cy="788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3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logarithm?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183143"/>
                <a:ext cx="10515600" cy="834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43"/>
                <a:ext cx="10515600" cy="834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6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logarithm?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183143"/>
                <a:ext cx="10515600" cy="834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43"/>
                <a:ext cx="10515600" cy="834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3392640"/>
                <a:ext cx="10515600" cy="8656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125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92640"/>
                <a:ext cx="10515600" cy="865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logarithm?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183143"/>
                <a:ext cx="10515600" cy="834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43"/>
                <a:ext cx="10515600" cy="834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3392640"/>
                <a:ext cx="10515600" cy="8656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125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92640"/>
                <a:ext cx="10515600" cy="865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0" y="4750737"/>
                <a:ext cx="10515600" cy="8656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625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0737"/>
                <a:ext cx="10515600" cy="865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logarithm?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183143"/>
                <a:ext cx="10515600" cy="834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625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43"/>
                <a:ext cx="10515600" cy="834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</a:t>
            </a:r>
            <a:r>
              <a:rPr lang="en-US" b="1" dirty="0" smtClean="0"/>
              <a:t>logarithm</a:t>
            </a:r>
            <a:r>
              <a:rPr lang="en-US" dirty="0" smtClean="0"/>
              <a:t> is the inverse function to exponentiation (for the value 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676017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76017"/>
                <a:ext cx="10515600" cy="717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</a:t>
            </a:r>
            <a:r>
              <a:rPr lang="en-US" b="1" dirty="0" smtClean="0"/>
              <a:t>logarithm</a:t>
            </a:r>
            <a:r>
              <a:rPr lang="en-US" dirty="0" smtClean="0"/>
              <a:t> is the inverse function to exponentiation (for the value 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2168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2168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676017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76017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</a:t>
            </a:r>
            <a:r>
              <a:rPr lang="en-US" b="1" dirty="0" smtClean="0"/>
              <a:t>logarithm</a:t>
            </a:r>
            <a:r>
              <a:rPr lang="en-US" dirty="0" smtClean="0"/>
              <a:t> is the inverse function to exponentiation (for the value 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2168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2168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676017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76017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8016" y="5363718"/>
            <a:ext cx="1192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“The number you need to </a:t>
            </a:r>
            <a:r>
              <a:rPr lang="en-US" sz="3600" dirty="0" err="1" smtClean="0"/>
              <a:t>exponentiate</a:t>
            </a:r>
            <a:r>
              <a:rPr lang="en-US" sz="3600" dirty="0" smtClean="0"/>
              <a:t> </a:t>
            </a:r>
            <a:r>
              <a:rPr lang="en-US" sz="3600" i="1" dirty="0" smtClean="0"/>
              <a:t>b</a:t>
            </a:r>
            <a:r>
              <a:rPr lang="en-US" sz="3600" dirty="0" smtClean="0"/>
              <a:t> by in order to get </a:t>
            </a:r>
            <a:r>
              <a:rPr lang="en-US" sz="3600" i="1" dirty="0" smtClean="0"/>
              <a:t>y</a:t>
            </a:r>
            <a:r>
              <a:rPr lang="en-US" sz="3600" dirty="0" smtClean="0"/>
              <a:t>.”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58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</a:t>
            </a:r>
            <a:r>
              <a:rPr lang="en-US" b="1" dirty="0" smtClean="0"/>
              <a:t>logarithm</a:t>
            </a:r>
            <a:r>
              <a:rPr lang="en-US" dirty="0" smtClean="0"/>
              <a:t> is the inverse function to exponentiation (for the value 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2104" y="2451640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2451640"/>
                <a:ext cx="10515600" cy="717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5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</a:t>
            </a:r>
            <a:r>
              <a:rPr lang="en-US" dirty="0" smtClean="0"/>
              <a:t>, like </a:t>
            </a:r>
            <a:r>
              <a:rPr lang="el-GR" i="1" dirty="0" smtClean="0"/>
              <a:t>π</a:t>
            </a:r>
            <a:r>
              <a:rPr lang="en-US" dirty="0" smtClean="0"/>
              <a:t>, is a number.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904" y="2941193"/>
                <a:ext cx="11247120" cy="1027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=2.71828182845904523...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904" y="2941193"/>
                <a:ext cx="11247120" cy="102730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7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</a:t>
            </a:r>
            <a:r>
              <a:rPr lang="en-US" b="1" dirty="0" smtClean="0"/>
              <a:t>logarithm</a:t>
            </a:r>
            <a:r>
              <a:rPr lang="en-US" dirty="0" smtClean="0"/>
              <a:t> is the inverse function to exponentiation (for the value 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2104" y="4019868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2104" y="4019868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2104" y="2451640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2451640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2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</a:t>
            </a:r>
            <a:r>
              <a:rPr lang="en-US" b="1" dirty="0" smtClean="0"/>
              <a:t>logarithm</a:t>
            </a:r>
            <a:r>
              <a:rPr lang="en-US" dirty="0" smtClean="0"/>
              <a:t> is the inverse function to exponentiation (for the value 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2104" y="4019868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2104" y="4019868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2104" y="2451640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2451640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8016" y="5363718"/>
            <a:ext cx="11923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“The number you need to </a:t>
            </a:r>
            <a:r>
              <a:rPr lang="en-US" sz="3600" dirty="0" err="1" smtClean="0"/>
              <a:t>exponentiate</a:t>
            </a:r>
            <a:r>
              <a:rPr lang="en-US" sz="3600" dirty="0" smtClean="0"/>
              <a:t> </a:t>
            </a:r>
            <a:r>
              <a:rPr lang="en-US" sz="3600" i="1" dirty="0" smtClean="0"/>
              <a:t>10</a:t>
            </a:r>
            <a:r>
              <a:rPr lang="en-US" sz="3600" dirty="0" smtClean="0"/>
              <a:t> </a:t>
            </a:r>
            <a:r>
              <a:rPr lang="en-US" sz="3600" dirty="0" smtClean="0"/>
              <a:t>by in order to get </a:t>
            </a:r>
            <a:r>
              <a:rPr lang="en-US" sz="3600" i="1" dirty="0" smtClean="0"/>
              <a:t>100</a:t>
            </a:r>
            <a:r>
              <a:rPr lang="en-US" sz="3600" dirty="0" smtClean="0"/>
              <a:t>.”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53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 and exponentiation are only inverse for the same base </a:t>
            </a:r>
            <a:r>
              <a:rPr lang="en-US" i="1" dirty="0" smtClean="0"/>
              <a:t>b.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 and exponentiation are only inverse for the same base </a:t>
            </a:r>
            <a:r>
              <a:rPr lang="en-US" i="1" dirty="0" smtClean="0"/>
              <a:t>b.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235440" y="4082796"/>
            <a:ext cx="20208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00FF00"/>
                </a:solidFill>
                <a:sym typeface="Wingdings" panose="05000000000000000000" pitchFamily="2" charset="2"/>
              </a:rPr>
              <a:t></a:t>
            </a:r>
            <a:endParaRPr lang="en-US" sz="15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 and exponentiation are only inverse for the same base </a:t>
            </a:r>
            <a:r>
              <a:rPr lang="en-US" i="1" dirty="0" smtClean="0"/>
              <a:t>b.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6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 and exponentiation are only inverse for the same base </a:t>
            </a:r>
            <a:r>
              <a:rPr lang="en-US" i="1" dirty="0" smtClean="0"/>
              <a:t>b.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153144" y="3959352"/>
            <a:ext cx="19751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en-US" sz="2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 give the </a:t>
            </a:r>
            <a:r>
              <a:rPr lang="en-US" dirty="0"/>
              <a:t>number you need to </a:t>
            </a:r>
            <a:r>
              <a:rPr lang="en-US" dirty="0" err="1"/>
              <a:t>exponentiate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by in order to get </a:t>
            </a:r>
            <a:r>
              <a:rPr lang="en-US" i="1" dirty="0"/>
              <a:t>y</a:t>
            </a:r>
            <a:r>
              <a:rPr lang="en-US" dirty="0" smtClean="0"/>
              <a:t>. 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3255264"/>
                <a:ext cx="10515600" cy="941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6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(100)</m:t>
                              </m:r>
                            </m:e>
                          </m:func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55264"/>
                <a:ext cx="10515600" cy="941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2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base </a:t>
            </a:r>
            <a:r>
              <a:rPr lang="en-US" i="1" dirty="0" smtClean="0"/>
              <a:t>e</a:t>
            </a:r>
            <a:r>
              <a:rPr lang="en-US" dirty="0"/>
              <a:t> </a:t>
            </a:r>
            <a:r>
              <a:rPr lang="en-US" dirty="0" smtClean="0"/>
              <a:t>is called the “natural log”.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478024"/>
                <a:ext cx="10515600" cy="941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8024"/>
                <a:ext cx="10515600" cy="941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7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base </a:t>
            </a:r>
            <a:r>
              <a:rPr lang="en-US" i="1" dirty="0" smtClean="0"/>
              <a:t>e</a:t>
            </a:r>
            <a:r>
              <a:rPr lang="en-US" dirty="0"/>
              <a:t> </a:t>
            </a:r>
            <a:r>
              <a:rPr lang="en-US" dirty="0" smtClean="0"/>
              <a:t>is called the “natural log”.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478024"/>
                <a:ext cx="10515600" cy="941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8024"/>
                <a:ext cx="10515600" cy="941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207192"/>
                <a:ext cx="10515600" cy="941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07192"/>
                <a:ext cx="10515600" cy="941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base </a:t>
            </a:r>
            <a:r>
              <a:rPr lang="en-US" i="1" dirty="0" smtClean="0"/>
              <a:t>e</a:t>
            </a:r>
            <a:r>
              <a:rPr lang="en-US" dirty="0"/>
              <a:t> </a:t>
            </a:r>
            <a:r>
              <a:rPr lang="en-US" dirty="0" smtClean="0"/>
              <a:t>is called the “natural log”.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3154680"/>
                <a:ext cx="10515600" cy="941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4680"/>
                <a:ext cx="10515600" cy="941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2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Exponentiation: “</a:t>
            </a:r>
            <a:r>
              <a:rPr lang="en-US" i="1" dirty="0" smtClean="0"/>
              <a:t>b</a:t>
            </a:r>
            <a:r>
              <a:rPr lang="en-US" dirty="0" smtClean="0"/>
              <a:t> to the power of </a:t>
            </a:r>
            <a:r>
              <a:rPr lang="en-US" i="1" dirty="0" smtClean="0"/>
              <a:t>n</a:t>
            </a:r>
            <a:r>
              <a:rPr lang="en-US" dirty="0" smtClean="0"/>
              <a:t>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7216" y="3023489"/>
                <a:ext cx="1386840" cy="9358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66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7216" y="3023489"/>
                <a:ext cx="1386840" cy="9358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Exponentiation: “</a:t>
            </a:r>
            <a:r>
              <a:rPr lang="en-US" i="1" dirty="0" smtClean="0"/>
              <a:t>b</a:t>
            </a:r>
            <a:r>
              <a:rPr lang="en-US" dirty="0" smtClean="0"/>
              <a:t> to the power of </a:t>
            </a:r>
            <a:r>
              <a:rPr lang="en-US" i="1" dirty="0" smtClean="0"/>
              <a:t>n</a:t>
            </a:r>
            <a:r>
              <a:rPr lang="en-US" dirty="0" smtClean="0"/>
              <a:t>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3471545"/>
                <a:ext cx="10725912" cy="9358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∗…</m:t>
                      </m:r>
                    </m:oMath>
                  </m:oMathPara>
                </a14:m>
                <a:endParaRPr lang="en-US" sz="66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3471545"/>
                <a:ext cx="10725912" cy="9358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8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Exponentiation: “</a:t>
            </a:r>
            <a:r>
              <a:rPr lang="en-US" i="1" dirty="0" smtClean="0"/>
              <a:t>b</a:t>
            </a:r>
            <a:r>
              <a:rPr lang="en-US" dirty="0" smtClean="0"/>
              <a:t> to the power of </a:t>
            </a:r>
            <a:r>
              <a:rPr lang="en-US" i="1" dirty="0" smtClean="0"/>
              <a:t>n</a:t>
            </a:r>
            <a:r>
              <a:rPr lang="en-US" dirty="0" smtClean="0"/>
              <a:t>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3471545"/>
                <a:ext cx="10725912" cy="9358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∗…</m:t>
                      </m:r>
                    </m:oMath>
                  </m:oMathPara>
                </a14:m>
                <a:endParaRPr lang="en-US" sz="66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3471545"/>
                <a:ext cx="10725912" cy="9358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 rot="5400000">
            <a:off x="6446521" y="1069849"/>
            <a:ext cx="754378" cy="427482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04688" y="2057400"/>
            <a:ext cx="2505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n</a:t>
            </a:r>
            <a:r>
              <a:rPr lang="en-US" sz="4000" dirty="0" smtClean="0"/>
              <a:t> times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5902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Exponentiation: “</a:t>
            </a:r>
            <a:r>
              <a:rPr lang="en-US" i="1" dirty="0" smtClean="0"/>
              <a:t>b</a:t>
            </a:r>
            <a:r>
              <a:rPr lang="en-US" dirty="0" smtClean="0"/>
              <a:t> to the power of </a:t>
            </a:r>
            <a:r>
              <a:rPr lang="en-US" i="1" dirty="0" smtClean="0"/>
              <a:t>n</a:t>
            </a:r>
            <a:r>
              <a:rPr lang="en-US" dirty="0" smtClean="0"/>
              <a:t>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3471545"/>
                <a:ext cx="10725912" cy="9358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∗…</m:t>
                      </m:r>
                    </m:oMath>
                  </m:oMathPara>
                </a14:m>
                <a:endParaRPr lang="en-US" sz="66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3471545"/>
                <a:ext cx="10725912" cy="9358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 rot="5400000">
            <a:off x="6446521" y="1069849"/>
            <a:ext cx="754378" cy="427482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04688" y="2057400"/>
            <a:ext cx="2505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n</a:t>
            </a:r>
            <a:r>
              <a:rPr lang="en-US" sz="4000" dirty="0" smtClean="0"/>
              <a:t> times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20496" y="5200713"/>
            <a:ext cx="10308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“Multiply </a:t>
            </a:r>
            <a:r>
              <a:rPr lang="en-US" sz="4400" i="1" dirty="0" smtClean="0"/>
              <a:t>b</a:t>
            </a:r>
            <a:r>
              <a:rPr lang="en-US" sz="4400" dirty="0" smtClean="0"/>
              <a:t> by itself </a:t>
            </a:r>
            <a:r>
              <a:rPr lang="en-US" sz="4400" i="1" dirty="0" smtClean="0"/>
              <a:t>n</a:t>
            </a:r>
            <a:r>
              <a:rPr lang="en-US" sz="4400" dirty="0" smtClean="0"/>
              <a:t> times.”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558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Exponentiation: </a:t>
            </a:r>
            <a:r>
              <a:rPr lang="en-US" i="1" dirty="0" smtClean="0"/>
              <a:t>b</a:t>
            </a:r>
            <a:r>
              <a:rPr lang="en-US" dirty="0" smtClean="0"/>
              <a:t>=10, </a:t>
            </a:r>
            <a:r>
              <a:rPr lang="en-US" i="1" dirty="0" smtClean="0"/>
              <a:t>n</a:t>
            </a:r>
            <a:r>
              <a:rPr lang="en-US" dirty="0" smtClean="0"/>
              <a:t>=2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9209"/>
                <a:ext cx="10515600" cy="99072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=10∗10=100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9209"/>
                <a:ext cx="10515600" cy="9907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Exponents: </a:t>
            </a:r>
            <a:r>
              <a:rPr lang="en-US" i="1" dirty="0" smtClean="0"/>
              <a:t>b</a:t>
            </a:r>
            <a:r>
              <a:rPr lang="en-US" dirty="0" smtClean="0"/>
              <a:t>=10, </a:t>
            </a:r>
            <a:r>
              <a:rPr lang="en-US" i="1" dirty="0" smtClean="0"/>
              <a:t>n</a:t>
            </a:r>
            <a:r>
              <a:rPr lang="en-US" dirty="0" smtClean="0"/>
              <a:t>=-2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9209"/>
                <a:ext cx="10515600" cy="136563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9209"/>
                <a:ext cx="10515600" cy="136563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5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470</Words>
  <Application>Microsoft Office PowerPoint</Application>
  <PresentationFormat>Widescreen</PresentationFormat>
  <Paragraphs>102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e, Exponents, and Logarithms</vt:lpstr>
      <vt:lpstr>e, like π, is a number.</vt:lpstr>
      <vt:lpstr>e, like π, is a number.</vt:lpstr>
      <vt:lpstr>Exponentiation: “b to the power of n”</vt:lpstr>
      <vt:lpstr>Exponentiation: “b to the power of n”</vt:lpstr>
      <vt:lpstr>Exponentiation: “b to the power of n”</vt:lpstr>
      <vt:lpstr>Exponentiation: “b to the power of n”</vt:lpstr>
      <vt:lpstr>Exponentiation: b=10, n=2</vt:lpstr>
      <vt:lpstr>Negative Exponents: b=10, n=-2</vt:lpstr>
      <vt:lpstr>Non-integer exponents: b=10, n=1.5</vt:lpstr>
      <vt:lpstr>e is a common base value</vt:lpstr>
      <vt:lpstr>Adding exponents is the same as multiplying two exponentials.</vt:lpstr>
      <vt:lpstr>Adding exponents is the same as multiplying two exponentials.</vt:lpstr>
      <vt:lpstr>Adding exponents is the same as multiplying two exponentials.</vt:lpstr>
      <vt:lpstr>An inverse function does the opposite of some other function.</vt:lpstr>
      <vt:lpstr>An inverse function does the opposite of some other function.</vt:lpstr>
      <vt:lpstr>An inverse function does the opposite of some other function.</vt:lpstr>
      <vt:lpstr>An inverse function does the opposite of some other function.</vt:lpstr>
      <vt:lpstr>Inverse functions are useful when you don’t know what your input value was.</vt:lpstr>
      <vt:lpstr>Inverse functions are useful when you don’t know what your input value was.</vt:lpstr>
      <vt:lpstr>Inverse functions are useful when you don’t know what your input value was.</vt:lpstr>
      <vt:lpstr>What is a logarithm?</vt:lpstr>
      <vt:lpstr>What is a logarithm?</vt:lpstr>
      <vt:lpstr>What is a logarithm?</vt:lpstr>
      <vt:lpstr>What is a logarithm?</vt:lpstr>
      <vt:lpstr>Taking a logarithm is the inverse function to exponentiation (for the value n).</vt:lpstr>
      <vt:lpstr>Taking a logarithm is the inverse function to exponentiation (for the value n).</vt:lpstr>
      <vt:lpstr>Taking a logarithm is the inverse function to exponentiation (for the value n).</vt:lpstr>
      <vt:lpstr>Taking a logarithm is the inverse function to exponentiation (for the value n).</vt:lpstr>
      <vt:lpstr>Taking a logarithm is the inverse function to exponentiation (for the value n).</vt:lpstr>
      <vt:lpstr>Taking a logarithm is the inverse function to exponentiation (for the value n).</vt:lpstr>
      <vt:lpstr>Logarithms and exponentiation are only inverse for the same base b.</vt:lpstr>
      <vt:lpstr>Logarithms and exponentiation are only inverse for the same base b.</vt:lpstr>
      <vt:lpstr>Logarithms and exponentiation are only inverse for the same base b.</vt:lpstr>
      <vt:lpstr>Logarithms and exponentiation are only inverse for the same base b.</vt:lpstr>
      <vt:lpstr>Logarithms give the number you need to exponentiate b by in order to get y. </vt:lpstr>
      <vt:lpstr>Log base e is called the “natural log”.</vt:lpstr>
      <vt:lpstr>Log base e is called the “natural log”.</vt:lpstr>
      <vt:lpstr>Log base e is called the “natural log”.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e, Exponents, and Logarithms</dc:title>
  <dc:creator>Amelia Bertozzi-Villa</dc:creator>
  <cp:lastModifiedBy>Amelia Bertozzi-Villa</cp:lastModifiedBy>
  <cp:revision>73</cp:revision>
  <dcterms:created xsi:type="dcterms:W3CDTF">2017-02-24T21:04:55Z</dcterms:created>
  <dcterms:modified xsi:type="dcterms:W3CDTF">2017-02-25T06:54:51Z</dcterms:modified>
</cp:coreProperties>
</file>