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368F-AA8A-47FC-86C0-E4274356321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Regressions with Categorical </a:t>
            </a:r>
            <a:r>
              <a:rPr lang="en-US" dirty="0"/>
              <a:t>Variables: Rank</a:t>
            </a:r>
          </a:p>
        </p:txBody>
      </p:sp>
    </p:spTree>
    <p:extLst>
      <p:ext uri="{BB962C8B-B14F-4D97-AF65-F5344CB8AC3E}">
        <p14:creationId xmlns:p14="http://schemas.microsoft.com/office/powerpoint/2010/main" val="165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Assistant Professors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14" y="2851784"/>
            <a:ext cx="6128751" cy="1331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175915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175915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106557" r="-24971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210000" r="-24971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304918" r="-24971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411667" r="-24971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5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Associate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7" y="2877501"/>
            <a:ext cx="7418886" cy="1331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036047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036047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106557" r="-24971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210000" r="-24971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304918" r="-24971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411667" r="-24971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0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Full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42" y="2920364"/>
            <a:ext cx="7712504" cy="1423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036047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036047"/>
                  </p:ext>
                </p:extLst>
              </p:nvPr>
            </p:nvGraphicFramePr>
            <p:xfrm>
              <a:off x="557844" y="4655045"/>
              <a:ext cx="5092339" cy="1834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503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053991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599845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Covariate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Coefficient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Intercept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106557" r="-24971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81,000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yrs.since.phd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210000" r="-24971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is.assoc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304918" r="-24971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14,000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66831"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is.fullprof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994" t="-411667" r="-24971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49,000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results, visually: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1463040"/>
            <a:ext cx="505968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988185"/>
            <a:ext cx="9425940" cy="31781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Remember: You don’t have to manually create those new columns when you’re running regressions– R does it for you automatically.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3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equation is familiar.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9" y="3229848"/>
            <a:ext cx="7311627" cy="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But: “rank” has </a:t>
            </a:r>
            <a:r>
              <a:rPr lang="en-US" sz="3600" b="1" dirty="0" smtClean="0"/>
              <a:t>three</a:t>
            </a:r>
            <a:r>
              <a:rPr lang="en-US" sz="3600" dirty="0" smtClean="0"/>
              <a:t> levels!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752725"/>
            <a:ext cx="6686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 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 0, 1, 2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34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 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 0, 1, 2 </a:t>
            </a:r>
            <a:endParaRPr lang="en-US" sz="4800" dirty="0"/>
          </a:p>
        </p:txBody>
      </p:sp>
      <p:sp>
        <p:nvSpPr>
          <p:cNvPr id="4" name="Multiply 3"/>
          <p:cNvSpPr/>
          <p:nvPr/>
        </p:nvSpPr>
        <p:spPr>
          <a:xfrm>
            <a:off x="2834640" y="2279170"/>
            <a:ext cx="4905810" cy="488550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original dataset looks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986291"/>
            <a:ext cx="8048788" cy="34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0600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 we should conceptualize a dataset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6" y="1965960"/>
            <a:ext cx="8246066" cy="35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162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Such that our new regression equation is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3107054"/>
            <a:ext cx="9937433" cy="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45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say we come up with these coefficients: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46405"/>
                  </p:ext>
                </p:extLst>
              </p:nvPr>
            </p:nvGraphicFramePr>
            <p:xfrm>
              <a:off x="2377441" y="2238224"/>
              <a:ext cx="621791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697105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234814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Covariate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Coefficient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Intercept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yrs.since.phd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is.assoc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is.fullprof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49,000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46405"/>
                  </p:ext>
                </p:extLst>
              </p:nvPr>
            </p:nvGraphicFramePr>
            <p:xfrm>
              <a:off x="2377441" y="2238224"/>
              <a:ext cx="621791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697105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234814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Covariate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Coefficient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Intercept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110667" r="-13381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yrs.since.phd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207895" r="-133813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is.assoc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312000" r="-133813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is.fullprof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412000" r="-13381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49,000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Interpreting Regressions with Categorical Variables: Rank</vt:lpstr>
      <vt:lpstr>Our regression equation is familiar.</vt:lpstr>
      <vt:lpstr>But: “rank” has three levels!</vt:lpstr>
      <vt:lpstr>You might think:</vt:lpstr>
      <vt:lpstr>You might think:</vt:lpstr>
      <vt:lpstr>Our original dataset looks like this:</vt:lpstr>
      <vt:lpstr>But we should conceptualize a dataset like this:</vt:lpstr>
      <vt:lpstr>Such that our new regression equation is this:</vt:lpstr>
      <vt:lpstr>Let’s say we come up with these coefficients:</vt:lpstr>
      <vt:lpstr>Predicting at 0 yrs.since.phd: Assistant Professors</vt:lpstr>
      <vt:lpstr>Predicting at 0 yrs.since.phd: Associate Professors</vt:lpstr>
      <vt:lpstr>Predicting at 0 yrs.since.phd: Full Professors</vt:lpstr>
      <vt:lpstr>Our regression results, visually:</vt:lpstr>
      <vt:lpstr>Remember: You don’t have to manually create those new columns when you’re running regressions– R does it for you automatically.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Regressions with Categorical Variables: Rank</dc:title>
  <dc:creator>Amelia Bertozzi-Villa</dc:creator>
  <cp:lastModifiedBy>Amelia Bertozzi-Villa</cp:lastModifiedBy>
  <cp:revision>12</cp:revision>
  <dcterms:created xsi:type="dcterms:W3CDTF">2017-02-12T06:50:45Z</dcterms:created>
  <dcterms:modified xsi:type="dcterms:W3CDTF">2017-02-12T08:10:46Z</dcterms:modified>
</cp:coreProperties>
</file>