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" cy="914400"/>
  <p:notesSz cx="6858000" cy="9144000"/>
  <p:defaultTextStyle>
    <a:defPPr>
      <a:defRPr lang="de-DE"/>
    </a:defPPr>
    <a:lvl1pPr marL="0" algn="l" defTabSz="104488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52244" algn="l" defTabSz="104488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04488" algn="l" defTabSz="104488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56731" algn="l" defTabSz="104488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08974" algn="l" defTabSz="104488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261218" algn="l" defTabSz="104488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13462" algn="l" defTabSz="104488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365706" algn="l" defTabSz="104488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17950" algn="l" defTabSz="104488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00" d="100"/>
          <a:sy n="400" d="100"/>
        </p:scale>
        <p:origin x="-4332" y="-1272"/>
      </p:cViewPr>
      <p:guideLst>
        <p:guide orient="horz" pos="28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1" y="284057"/>
            <a:ext cx="777240" cy="19600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" y="518160"/>
            <a:ext cx="640080" cy="2336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4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12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0492" y="9525"/>
            <a:ext cx="40482" cy="20489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49" y="9525"/>
            <a:ext cx="106204" cy="20489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04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9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2" y="587587"/>
            <a:ext cx="777240" cy="181610"/>
          </a:xfrm>
        </p:spPr>
        <p:txBody>
          <a:bodyPr anchor="t"/>
          <a:lstStyle>
            <a:lvl1pPr algn="l">
              <a:defRPr sz="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2" y="387563"/>
            <a:ext cx="777240" cy="200024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5224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0448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5673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0897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6121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1346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6570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1795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3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49" y="56091"/>
            <a:ext cx="73343" cy="158327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632" y="56091"/>
            <a:ext cx="73343" cy="158327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5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" y="36619"/>
            <a:ext cx="822960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" y="204682"/>
            <a:ext cx="404019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44" indent="0">
              <a:buNone/>
              <a:defRPr sz="300" b="1"/>
            </a:lvl2pPr>
            <a:lvl3pPr marL="104488" indent="0">
              <a:buNone/>
              <a:defRPr sz="200" b="1"/>
            </a:lvl3pPr>
            <a:lvl4pPr marL="156731" indent="0">
              <a:buNone/>
              <a:defRPr sz="200" b="1"/>
            </a:lvl4pPr>
            <a:lvl5pPr marL="208974" indent="0">
              <a:buNone/>
              <a:defRPr sz="200" b="1"/>
            </a:lvl5pPr>
            <a:lvl6pPr marL="261218" indent="0">
              <a:buNone/>
              <a:defRPr sz="200" b="1"/>
            </a:lvl6pPr>
            <a:lvl7pPr marL="313462" indent="0">
              <a:buNone/>
              <a:defRPr sz="200" b="1"/>
            </a:lvl7pPr>
            <a:lvl8pPr marL="365706" indent="0">
              <a:buNone/>
              <a:defRPr sz="200" b="1"/>
            </a:lvl8pPr>
            <a:lvl9pPr marL="417950" indent="0">
              <a:buNone/>
              <a:defRPr sz="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" y="289984"/>
            <a:ext cx="404019" cy="526838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" y="204682"/>
            <a:ext cx="4041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44" indent="0">
              <a:buNone/>
              <a:defRPr sz="300" b="1"/>
            </a:lvl2pPr>
            <a:lvl3pPr marL="104488" indent="0">
              <a:buNone/>
              <a:defRPr sz="200" b="1"/>
            </a:lvl3pPr>
            <a:lvl4pPr marL="156731" indent="0">
              <a:buNone/>
              <a:defRPr sz="200" b="1"/>
            </a:lvl4pPr>
            <a:lvl5pPr marL="208974" indent="0">
              <a:buNone/>
              <a:defRPr sz="200" b="1"/>
            </a:lvl5pPr>
            <a:lvl6pPr marL="261218" indent="0">
              <a:buNone/>
              <a:defRPr sz="200" b="1"/>
            </a:lvl6pPr>
            <a:lvl7pPr marL="313462" indent="0">
              <a:buNone/>
              <a:defRPr sz="200" b="1"/>
            </a:lvl7pPr>
            <a:lvl8pPr marL="365706" indent="0">
              <a:buNone/>
              <a:defRPr sz="200" b="1"/>
            </a:lvl8pPr>
            <a:lvl9pPr marL="417950" indent="0">
              <a:buNone/>
              <a:defRPr sz="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" y="289984"/>
            <a:ext cx="404178" cy="526838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14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60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4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" y="36407"/>
            <a:ext cx="300831" cy="154940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" y="36407"/>
            <a:ext cx="511175" cy="78041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" y="191347"/>
            <a:ext cx="300831" cy="625475"/>
          </a:xfrm>
        </p:spPr>
        <p:txBody>
          <a:bodyPr/>
          <a:lstStyle>
            <a:lvl1pPr marL="0" indent="0">
              <a:buNone/>
              <a:defRPr sz="200"/>
            </a:lvl1pPr>
            <a:lvl2pPr marL="52244" indent="0">
              <a:buNone/>
              <a:defRPr sz="200"/>
            </a:lvl2pPr>
            <a:lvl3pPr marL="104488" indent="0">
              <a:buNone/>
              <a:defRPr sz="100"/>
            </a:lvl3pPr>
            <a:lvl4pPr marL="156731" indent="0">
              <a:buNone/>
              <a:defRPr sz="100"/>
            </a:lvl4pPr>
            <a:lvl5pPr marL="208974" indent="0">
              <a:buNone/>
              <a:defRPr sz="100"/>
            </a:lvl5pPr>
            <a:lvl6pPr marL="261218" indent="0">
              <a:buNone/>
              <a:defRPr sz="100"/>
            </a:lvl6pPr>
            <a:lvl7pPr marL="313462" indent="0">
              <a:buNone/>
              <a:defRPr sz="100"/>
            </a:lvl7pPr>
            <a:lvl8pPr marL="365706" indent="0">
              <a:buNone/>
              <a:defRPr sz="100"/>
            </a:lvl8pPr>
            <a:lvl9pPr marL="417950" indent="0">
              <a:buNone/>
              <a:defRPr sz="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24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9" y="640081"/>
            <a:ext cx="548640" cy="75565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9" y="81703"/>
            <a:ext cx="548640" cy="548640"/>
          </a:xfrm>
        </p:spPr>
        <p:txBody>
          <a:bodyPr/>
          <a:lstStyle>
            <a:lvl1pPr marL="0" indent="0">
              <a:buNone/>
              <a:defRPr sz="300"/>
            </a:lvl1pPr>
            <a:lvl2pPr marL="52244" indent="0">
              <a:buNone/>
              <a:defRPr sz="300"/>
            </a:lvl2pPr>
            <a:lvl3pPr marL="104488" indent="0">
              <a:buNone/>
              <a:defRPr sz="300"/>
            </a:lvl3pPr>
            <a:lvl4pPr marL="156731" indent="0">
              <a:buNone/>
              <a:defRPr sz="300"/>
            </a:lvl4pPr>
            <a:lvl5pPr marL="208974" indent="0">
              <a:buNone/>
              <a:defRPr sz="300"/>
            </a:lvl5pPr>
            <a:lvl6pPr marL="261218" indent="0">
              <a:buNone/>
              <a:defRPr sz="300"/>
            </a:lvl6pPr>
            <a:lvl7pPr marL="313462" indent="0">
              <a:buNone/>
              <a:defRPr sz="300"/>
            </a:lvl7pPr>
            <a:lvl8pPr marL="365706" indent="0">
              <a:buNone/>
              <a:defRPr sz="300"/>
            </a:lvl8pPr>
            <a:lvl9pPr marL="417950" indent="0">
              <a:buNone/>
              <a:defRPr sz="3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9" y="715646"/>
            <a:ext cx="548640" cy="107315"/>
          </a:xfrm>
        </p:spPr>
        <p:txBody>
          <a:bodyPr/>
          <a:lstStyle>
            <a:lvl1pPr marL="0" indent="0">
              <a:buNone/>
              <a:defRPr sz="200"/>
            </a:lvl1pPr>
            <a:lvl2pPr marL="52244" indent="0">
              <a:buNone/>
              <a:defRPr sz="200"/>
            </a:lvl2pPr>
            <a:lvl3pPr marL="104488" indent="0">
              <a:buNone/>
              <a:defRPr sz="100"/>
            </a:lvl3pPr>
            <a:lvl4pPr marL="156731" indent="0">
              <a:buNone/>
              <a:defRPr sz="100"/>
            </a:lvl4pPr>
            <a:lvl5pPr marL="208974" indent="0">
              <a:buNone/>
              <a:defRPr sz="100"/>
            </a:lvl5pPr>
            <a:lvl6pPr marL="261218" indent="0">
              <a:buNone/>
              <a:defRPr sz="100"/>
            </a:lvl6pPr>
            <a:lvl7pPr marL="313462" indent="0">
              <a:buNone/>
              <a:defRPr sz="100"/>
            </a:lvl7pPr>
            <a:lvl8pPr marL="365706" indent="0">
              <a:buNone/>
              <a:defRPr sz="100"/>
            </a:lvl8pPr>
            <a:lvl9pPr marL="417950" indent="0">
              <a:buNone/>
              <a:defRPr sz="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2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" y="36619"/>
            <a:ext cx="822960" cy="152400"/>
          </a:xfrm>
          <a:prstGeom prst="rect">
            <a:avLst/>
          </a:prstGeom>
        </p:spPr>
        <p:txBody>
          <a:bodyPr vert="horz" lIns="10449" tIns="5224" rIns="10449" bIns="522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" y="213360"/>
            <a:ext cx="822960" cy="603462"/>
          </a:xfrm>
          <a:prstGeom prst="rect">
            <a:avLst/>
          </a:prstGeom>
        </p:spPr>
        <p:txBody>
          <a:bodyPr vert="horz" lIns="10449" tIns="5224" rIns="10449" bIns="5224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" y="847514"/>
            <a:ext cx="213361" cy="48683"/>
          </a:xfrm>
          <a:prstGeom prst="rect">
            <a:avLst/>
          </a:prstGeom>
        </p:spPr>
        <p:txBody>
          <a:bodyPr vert="horz" lIns="10449" tIns="5224" rIns="10449" bIns="522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20B2-C182-4D91-9A1D-94BD03B9D5BD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" y="847514"/>
            <a:ext cx="289560" cy="48683"/>
          </a:xfrm>
          <a:prstGeom prst="rect">
            <a:avLst/>
          </a:prstGeom>
        </p:spPr>
        <p:txBody>
          <a:bodyPr vert="horz" lIns="10449" tIns="5224" rIns="10449" bIns="522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" y="847514"/>
            <a:ext cx="213361" cy="48683"/>
          </a:xfrm>
          <a:prstGeom prst="rect">
            <a:avLst/>
          </a:prstGeom>
        </p:spPr>
        <p:txBody>
          <a:bodyPr vert="horz" lIns="10449" tIns="5224" rIns="10449" bIns="522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5806-3420-4288-A512-A0445B5875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2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88" rtl="0" eaLnBrk="1" latinLnBrk="0" hangingPunct="1">
        <a:spcBef>
          <a:spcPct val="0"/>
        </a:spcBef>
        <a:buNone/>
        <a:defRPr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3" indent="-39183" algn="l" defTabSz="104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4897" indent="-32653" algn="l" defTabSz="104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9" indent="-26121" algn="l" defTabSz="104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3" indent="-26121" algn="l" defTabSz="104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097" indent="-26121" algn="l" defTabSz="104488" rtl="0" eaLnBrk="1" latinLnBrk="0" hangingPunct="1">
        <a:spcBef>
          <a:spcPct val="20000"/>
        </a:spcBef>
        <a:buFont typeface="Arial" panose="020B0604020202020204" pitchFamily="34" charset="0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41" indent="-26121" algn="l" defTabSz="104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584" indent="-26121" algn="l" defTabSz="104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27" indent="-26121" algn="l" defTabSz="104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071" indent="-26121" algn="l" defTabSz="104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4488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4" algn="l" defTabSz="104488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88" algn="l" defTabSz="104488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31" algn="l" defTabSz="104488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74" algn="l" defTabSz="104488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18" algn="l" defTabSz="104488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62" algn="l" defTabSz="104488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06" algn="l" defTabSz="104488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50" algn="l" defTabSz="104488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" y="66809"/>
            <a:ext cx="872581" cy="7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879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Helmut Bitter</dc:creator>
  <cp:lastModifiedBy>Helmut Bitter</cp:lastModifiedBy>
  <cp:revision>3</cp:revision>
  <dcterms:created xsi:type="dcterms:W3CDTF">2019-06-08T17:34:29Z</dcterms:created>
  <dcterms:modified xsi:type="dcterms:W3CDTF">2019-06-14T16:00:00Z</dcterms:modified>
</cp:coreProperties>
</file>