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15E81F8-AD95-4493-8D74-3D242653E367}">
  <a:tblStyle styleId="{F15E81F8-AD95-4493-8D74-3D242653E3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e34fd6fed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e34fd6f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100"/>
              <a:buFont typeface="Arial"/>
              <a:buNone/>
            </a:pPr>
            <a:r>
              <a:rPr lang="de">
                <a:solidFill>
                  <a:srgbClr val="677480"/>
                </a:solidFill>
              </a:rPr>
              <a:t>Hallo zusammen und herzlich willkommen zu unserer Präsentation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e59c4c1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ae59c4c1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f97ac1b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af97ac1b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e34fd6fed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e34fd6fed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e59c4c10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e59c4c10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e34fd6fed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e34fd6fed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Denis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f97ac1bb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f97ac1bb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simon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7750495d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7750495d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simon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7750495d6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b7750495d6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simon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e34fd6fed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ae34fd6fe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e34fd6fe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e34fd6fe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4" name="Google Shape;84;p13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800"/>
              <a:t>Team </a:t>
            </a:r>
            <a:r>
              <a:rPr lang="de" sz="2800">
                <a:solidFill>
                  <a:srgbClr val="EA9999"/>
                </a:solidFill>
              </a:rPr>
              <a:t>RED</a:t>
            </a:r>
            <a:endParaRPr sz="2800">
              <a:solidFill>
                <a:srgbClr val="EA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Task 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/>
              <a:t>Software Engineering and Design (BTX8081) 20/21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/>
              <a:t>Berner Fachhochschule, Medizininformatik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729450" y="1318650"/>
            <a:ext cx="76887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3040"/>
              <a:t>Merci für die Aufmerksamkeit</a:t>
            </a:r>
            <a:endParaRPr sz="304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729450" y="1318650"/>
            <a:ext cx="76887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3040"/>
              <a:t>Appendix</a:t>
            </a:r>
            <a:endParaRPr sz="3040"/>
          </a:p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729450" y="23265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/>
              <a:t>Argollo André:</a:t>
            </a:r>
            <a:r>
              <a:rPr lang="de" sz="1100"/>
              <a:t> Backend Implementation, Notfall-Button</a:t>
            </a:r>
            <a:endParaRPr sz="11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100"/>
              <a:t>Bertschinger Simon: Backend: InstructionModel, DBConnection, Presenter, einzelne View-Elemente</a:t>
            </a:r>
            <a:endParaRPr sz="11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100"/>
              <a:t>Kilchherr Sabine: </a:t>
            </a:r>
            <a:endParaRPr sz="11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de" sz="1100"/>
              <a:t>Moser Denis: Views:  Main, Instruction, InstructionMgmt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1080425"/>
            <a:ext cx="8520600" cy="5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5020"/>
              <a:t>Inhalt</a:t>
            </a:r>
            <a:endParaRPr sz="5020"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937825"/>
            <a:ext cx="8520600" cy="2802600"/>
          </a:xfrm>
          <a:prstGeom prst="rect">
            <a:avLst/>
          </a:prstGeom>
        </p:spPr>
        <p:txBody>
          <a:bodyPr anchorCtr="0" anchor="t" bIns="91425" lIns="90000" spcFirstLastPara="1" rIns="91425" wrap="square" tIns="90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3000"/>
              <a:t>Demo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3000"/>
              <a:t>Architektur und Coding-</a:t>
            </a:r>
            <a:r>
              <a:rPr lang="de" sz="3000"/>
              <a:t>Highlights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3000"/>
              <a:t>Umgesetzt vs Idee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 sz="3000"/>
              <a:t>Was haben wir gelernt?</a:t>
            </a:r>
            <a:endParaRPr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1080425"/>
            <a:ext cx="8520600" cy="5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5020"/>
              <a:t>Demo</a:t>
            </a:r>
            <a:endParaRPr sz="50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502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Architektur und Coding-Highlights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729450" y="1782900"/>
            <a:ext cx="7688700" cy="32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Pattern</a:t>
            </a:r>
            <a:r>
              <a:rPr lang="de"/>
              <a:t>: 	Singleton, damit nur eine  DB-Connection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/>
              <a:t>Datenbank: 	</a:t>
            </a:r>
            <a:r>
              <a:rPr lang="de"/>
              <a:t>JDBC, SQLite</a:t>
            </a:r>
            <a:endParaRPr sz="140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/>
              <a:t>Vaadin: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Button (Component)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Listener für Click-Events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mit VaadinIcon ausgestaltet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Navigation: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via Routerlink Components, Targets-Views können einfach anvisiert werden.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Grid (Component)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Darstellung und Editierung der Daten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flexibel</a:t>
            </a:r>
            <a:r>
              <a:rPr lang="de"/>
              <a:t> und einfach zu Nutzen (</a:t>
            </a:r>
            <a:r>
              <a:rPr lang="de"/>
              <a:t>Instruction-Darstellung in “Expandable Rows”)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Binder (-Class):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Erleichtert Handhabung der Daten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Input Validation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727650" y="589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Architektur und Coding-Highlights</a:t>
            </a:r>
            <a:endParaRPr/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2575" y="1054225"/>
            <a:ext cx="6260975" cy="401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727650" y="618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Architektur und Coding-Highlights</a:t>
            </a:r>
            <a:endParaRPr/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1095100"/>
            <a:ext cx="7466900" cy="390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727650" y="618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Architektur und Coding-Highlights</a:t>
            </a:r>
            <a:endParaRPr/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188" y="1276950"/>
            <a:ext cx="6905615" cy="368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Funktionen umgesetzt:</a:t>
            </a:r>
            <a:endParaRPr/>
          </a:p>
        </p:txBody>
      </p:sp>
      <p:graphicFrame>
        <p:nvGraphicFramePr>
          <p:cNvPr id="133" name="Google Shape;133;p21"/>
          <p:cNvGraphicFramePr/>
          <p:nvPr/>
        </p:nvGraphicFramePr>
        <p:xfrm>
          <a:off x="313500" y="217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{F15E81F8-AD95-4493-8D74-3D242653E367}</a:tableStyleId>
              </a:tblPr>
              <a:tblGrid>
                <a:gridCol w="4260300"/>
                <a:gridCol w="4260300"/>
              </a:tblGrid>
              <a:tr h="43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800"/>
                        <a:t>Notfallkontakte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800"/>
                        <a:t>Notfallkontakte: Anzeigen, Bearbeiten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800"/>
                        <a:t>Instruktionen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800"/>
                        <a:t>Instruktionen: Anzeigen, Erfassen, Bearbeiten, Löschen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800"/>
                        <a:t>Einloggen, Diary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800"/>
                        <a:t>Notfallknopf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800"/>
                        <a:t>nur Demo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729450" y="1318650"/>
            <a:ext cx="76887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3040"/>
              <a:t>Unsere Erfahrungen</a:t>
            </a:r>
            <a:endParaRPr sz="3040"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646075" y="23265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/>
              <a:t>Gute</a:t>
            </a:r>
            <a:r>
              <a:rPr lang="de" sz="2400"/>
              <a:t> Kommunikation 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2400"/>
              <a:t>Häufige Meetings (Scrum, fast schon ‘Dailies’)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2400"/>
              <a:t>Klare Arbeitsteilung 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 sz="2400"/>
              <a:t>Selbstkritik: mehr Test-Driven Design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