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Economica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Economica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e997b00e_1_3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e997b00e_1_3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Arial"/>
              <a:buNone/>
            </a:pPr>
            <a:r>
              <a:rPr lang="en-GB">
                <a:solidFill>
                  <a:srgbClr val="677480"/>
                </a:solidFill>
              </a:rPr>
              <a:t>Hallo zusammen und herzlich willkommen zu unserer Präsentation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388ef74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c388ef7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c388ef74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c388ef7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388ef74b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388ef7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c388ef74b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c388ef7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c388ef74b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c388ef7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c388ef74b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c388ef7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c388ef74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c388ef7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388ef74b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c388ef7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jetzt sind wir am Schluss der Präsentation angelangt.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 danken Ihnen für Ihre Aufmerksamkeit und gehen jetzt in die Diskussion über.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 würden mit damit beginnen, ihre Fragen zu unserer Präsentation zu beantworten.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c388ef74b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c388ef74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1c67319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1c673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Arial"/>
              <a:buNone/>
            </a:pPr>
            <a:r>
              <a:rPr lang="en-GB">
                <a:solidFill>
                  <a:srgbClr val="677480"/>
                </a:solidFill>
              </a:rPr>
              <a:t>wir sind Team Rot und unser Projekt befasst sich mit der Patienten Addiction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e997b00e_1_3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e997b00e_1_3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Arial"/>
              <a:buNone/>
            </a:pPr>
            <a:r>
              <a:rPr lang="en-GB">
                <a:solidFill>
                  <a:srgbClr val="677480"/>
                </a:solidFill>
              </a:rPr>
              <a:t>Heute werden wir Ihnen das Deployment-diagramm, das Component Diagram und die Klassendiagramme für die Main View unserer Applikation vorstellen.</a:t>
            </a:r>
            <a:endParaRPr>
              <a:solidFill>
                <a:srgbClr val="6774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e997b00e_1_3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4e997b00e_1_3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Nun übergebe ich das Wort an Sabine, die das Deployment Diagram vorstellen wird.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124db9d7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124db9d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Acadia-App wurde hier als “Hauptentität” </a:t>
            </a:r>
            <a:r>
              <a:rPr lang="en-GB">
                <a:solidFill>
                  <a:schemeClr val="dk1"/>
                </a:solidFill>
              </a:rPr>
              <a:t>(</a:t>
            </a:r>
            <a:r>
              <a:rPr lang="en-GB">
                <a:solidFill>
                  <a:srgbClr val="677480"/>
                </a:solidFill>
              </a:rPr>
              <a:t>sozusagen) </a:t>
            </a:r>
            <a:r>
              <a:rPr lang="en-GB"/>
              <a:t>gezeichnet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 haben definiert, dass die App nur einen Benutzer haben wird.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Funktionalitäten der App wie Instruktionen, Tagebuch, und Notfallknopf werden hier ebenfalls als Entitäten dargestellt.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Wie Sie sehen können, hat der Notfallknopf Zugriff auf die Instruktionen und auf die Kontakte, um dem Benutzer die Instruktionen zu zeigen und einen Notfallkontakt anrufen zu können.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 Tagebuch hat Zugang zu den Tagebucheinträgen, so dass der Benutzer die Einträge lesen und neue Einträge zum Tagebuch hinzufügen kann.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Eine Datenbank wird auch verwendet, um die Dateneinträge wie Tagebucheinträge oder die Instruktionen zu persistieren.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e997b00e_1_3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e997b00e_1_3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nun übergebe ich an Simon, der euch unser Sequenzdiagramm präsentieren wird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24db9d75_4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124db9d7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4e997b00e_1_33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4e997b00e_1_3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2d842ad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c2d842a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Team </a:t>
            </a:r>
            <a:r>
              <a:rPr lang="en-GB" sz="2800">
                <a:solidFill>
                  <a:srgbClr val="EA9999"/>
                </a:solidFill>
              </a:rPr>
              <a:t>RED</a:t>
            </a:r>
            <a:endParaRPr sz="28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Software Engineering and Design (BTX8081) 20/21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Berner Fachhochschule, Medizininformatik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2325"/>
            <a:ext cx="8839201" cy="1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52400" y="854675"/>
            <a:ext cx="67827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MVP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5" y="1426913"/>
            <a:ext cx="8839201" cy="2289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 flipH="1">
            <a:off x="417025" y="854675"/>
            <a:ext cx="69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3"/>
          <p:cNvCxnSpPr/>
          <p:nvPr/>
        </p:nvCxnSpPr>
        <p:spPr>
          <a:xfrm flipH="1">
            <a:off x="5232700" y="870125"/>
            <a:ext cx="69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3"/>
          <p:cNvCxnSpPr/>
          <p:nvPr/>
        </p:nvCxnSpPr>
        <p:spPr>
          <a:xfrm flipH="1">
            <a:off x="3611725" y="1353825"/>
            <a:ext cx="69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308"/>
            <a:ext cx="9144002" cy="240538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>
            <a:off x="7982575" y="2402850"/>
            <a:ext cx="772800" cy="16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308"/>
            <a:ext cx="9144002" cy="240538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5637025" y="2207975"/>
            <a:ext cx="1433700" cy="16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5637025" y="2665350"/>
            <a:ext cx="7728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308"/>
            <a:ext cx="9144002" cy="240538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1363550" y="3168475"/>
            <a:ext cx="466200" cy="16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5630050" y="2926800"/>
            <a:ext cx="842100" cy="10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0" y="110975"/>
            <a:ext cx="9144000" cy="7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650"/>
            <a:ext cx="8839203" cy="14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89850" y="1931525"/>
            <a:ext cx="1009200" cy="68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Google Shape;265;p28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Skizze: Rollentausch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50" y="812925"/>
            <a:ext cx="7502311" cy="39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2"/>
                </a:solidFill>
              </a:rPr>
              <a:t>Danke!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72" name="Google Shape;272;p29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273" name="Google Shape;273;p29"/>
          <p:cNvSpPr txBox="1"/>
          <p:nvPr>
            <p:ph idx="4294967295" type="body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Quellen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893700" y="1200150"/>
            <a:ext cx="64626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</a:rPr>
              <a:t>Tool</a:t>
            </a:r>
            <a:r>
              <a:rPr lang="en-GB" sz="1400">
                <a:solidFill>
                  <a:schemeClr val="dk2"/>
                </a:solidFill>
              </a:rPr>
              <a:t>: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Balsamiq Wireframes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4294967295" type="ctrTitle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subTitle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1"/>
                </a:solidFill>
              </a:rPr>
              <a:t>We are Team </a:t>
            </a:r>
            <a:r>
              <a:rPr b="1" lang="en-GB" sz="4800">
                <a:solidFill>
                  <a:srgbClr val="EA9999"/>
                </a:solidFill>
              </a:rPr>
              <a:t>RED</a:t>
            </a:r>
            <a:endParaRPr b="1" sz="4800">
              <a:solidFill>
                <a:srgbClr val="EA9999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500"/>
              <a:t>Patient / Addiction</a:t>
            </a:r>
            <a:endParaRPr sz="3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Argollo, Bertschinger, Kilchherr, Moser</a:t>
            </a:r>
            <a:endParaRPr sz="30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405800" y="0"/>
            <a:ext cx="1738200" cy="50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7707266" y="2987466"/>
            <a:ext cx="1270458" cy="1530689"/>
            <a:chOff x="3554761" y="1011374"/>
            <a:chExt cx="597525" cy="719918"/>
          </a:xfrm>
        </p:grpSpPr>
        <p:sp>
          <p:nvSpPr>
            <p:cNvPr id="103" name="Google Shape;103;p14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8044538" y="1675881"/>
            <a:ext cx="460705" cy="491455"/>
            <a:chOff x="7638277" y="937343"/>
            <a:chExt cx="744273" cy="793950"/>
          </a:xfrm>
        </p:grpSpPr>
        <p:sp>
          <p:nvSpPr>
            <p:cNvPr id="108" name="Google Shape;108;p14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1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" name="Google Shape;123;p14"/>
          <p:cNvGrpSpPr/>
          <p:nvPr/>
        </p:nvGrpSpPr>
        <p:grpSpPr>
          <a:xfrm>
            <a:off x="7639682" y="2107159"/>
            <a:ext cx="445812" cy="394518"/>
            <a:chOff x="1510757" y="3225422"/>
            <a:chExt cx="720214" cy="637347"/>
          </a:xfrm>
        </p:grpSpPr>
        <p:sp>
          <p:nvSpPr>
            <p:cNvPr id="124" name="Google Shape;124;p14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8480586" y="2124667"/>
            <a:ext cx="445767" cy="359478"/>
            <a:chOff x="2595501" y="3253725"/>
            <a:chExt cx="720141" cy="580739"/>
          </a:xfrm>
        </p:grpSpPr>
        <p:sp>
          <p:nvSpPr>
            <p:cNvPr id="132" name="Google Shape;132;p14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7496794" y="2571758"/>
            <a:ext cx="443283" cy="445620"/>
            <a:chOff x="6931035" y="3184144"/>
            <a:chExt cx="716128" cy="719903"/>
          </a:xfrm>
        </p:grpSpPr>
        <p:sp>
          <p:nvSpPr>
            <p:cNvPr id="137" name="Google Shape;137;p14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8052111" y="2428208"/>
            <a:ext cx="445582" cy="428965"/>
            <a:chOff x="10914672" y="5489861"/>
            <a:chExt cx="719842" cy="720102"/>
          </a:xfrm>
        </p:grpSpPr>
        <p:sp>
          <p:nvSpPr>
            <p:cNvPr id="142" name="Google Shape;142;p14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550" y="98900"/>
            <a:ext cx="1182700" cy="10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 txBox="1"/>
          <p:nvPr/>
        </p:nvSpPr>
        <p:spPr>
          <a:xfrm>
            <a:off x="7751200" y="1109075"/>
            <a:ext cx="1182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Alcohol Addiction App</a:t>
            </a:r>
            <a:endParaRPr sz="11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Ablauf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Deployment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Component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Class Diagram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5632317" y="3394138"/>
            <a:ext cx="3305700" cy="5019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0" y="3394299"/>
            <a:ext cx="3546900" cy="5019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Deployment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2944204" y="3394138"/>
            <a:ext cx="3305700" cy="501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Component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Diagram</a:t>
            </a:r>
            <a:endParaRPr/>
          </a:p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r>
              <a:rPr lang="en-GB"/>
              <a:t> Diagram</a:t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75" y="896325"/>
            <a:ext cx="2176600" cy="41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2"/>
                </a:solidFill>
              </a:rPr>
              <a:t>2</a:t>
            </a:r>
            <a:r>
              <a:rPr lang="en-GB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 Diagram</a:t>
            </a:r>
            <a:endParaRPr/>
          </a:p>
        </p:txBody>
      </p:sp>
      <p:sp>
        <p:nvSpPr>
          <p:cNvPr id="185" name="Google Shape;185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89" y="0"/>
            <a:ext cx="7809459" cy="50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2"/>
                </a:solidFill>
              </a:rPr>
              <a:t>3</a:t>
            </a:r>
            <a:r>
              <a:rPr lang="en-GB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41750" y="110975"/>
            <a:ext cx="9144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r>
              <a:rPr lang="en-GB"/>
              <a:t> Diagram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3096525" y="1279250"/>
            <a:ext cx="56934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▷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Petter hatte geheiratet und änderte gerade seinen Nachnamen in der App.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▷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 soll immer aktuell sein.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1" y="950075"/>
            <a:ext cx="26499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