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5449D-710F-5909-04AB-E778F06C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8984A-8FA7-1BC9-606F-78770D90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30B65-CE31-0370-5C08-57AEB522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98053-BDF0-49FB-E64D-0D495CEF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ECC6F-CF94-0515-E36F-7DB9177F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13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33ABE-15CD-1001-3B00-BE7FD8FE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B2C128-9334-01A9-293B-13307077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8CC57-6F73-B563-BE5B-5B132BBA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0D812-E5A8-F346-1BD3-EE38655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E399B-3376-6F97-9210-D497E40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8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4CE327-380B-641C-CCFA-33FD7453E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9F3A0A-A288-D64C-E8B5-7A2549D9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8A979-BE93-4B72-DA60-4A152997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A34FB-4AE0-7FEC-FBC5-24673E89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AC362-066E-BB09-1585-056054C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1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6906A-D0F7-E472-E7BD-41E6CE44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6BAF3-11A8-55B7-2E7A-7CEC9FE1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6DE33-73A2-1F18-0E6F-446EF0E6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A2271-6195-86C1-F581-9EFF6EF2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7EDDF-B8CB-AA92-E87F-2C09DC3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08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7CCB5-EB4F-753B-732C-AD2A2F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DCEAD-9B9B-D6B8-823B-7D0FF595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91AA1-675C-D62E-272D-34D5403E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AB205-54D7-BFD2-746C-913BDD7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F8D3-338C-724E-D60F-2033E76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46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CD058-FF51-16AC-9FEA-6DBB9E0E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74EA1-6B3D-D0E9-953D-B1D543397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FB040A-1ABB-371A-D51A-8AAB254D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A5AC70-BAEB-3A2A-195A-F366B91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4EB194-D3E5-B16C-13B5-18278537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D1724-C253-52F4-9F1E-5BED6EE4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6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58C17-1ADA-1B68-743A-094FC278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F094B-F2AB-4D01-3758-BB0E347A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2FC49-FC10-A0D3-E1E8-F8854B5A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1DFDFE-593D-D611-84DB-C7EECA33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A4E72-E73C-5786-59C2-1D293EFB8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91662-FFE7-FF43-055B-AB4A1028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7667B2-E52B-C038-AAFA-71FE860B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C2999-376B-1C5C-99B2-B7E7201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17672-8276-5814-7476-5221E73D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AAB46-D97E-5B1F-EDFE-6497A564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3303A8-6346-3926-01B6-DE05FE2C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3CBCC-21D4-9588-99FC-1814552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2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3659E-91E5-0AA3-C557-F4052AE0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4ABB12-221C-BE11-2D59-DDA73A37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27388-0488-3699-F988-7A53441B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C14A-5557-2385-584E-6A4C0CCD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4902E-9872-573C-2F12-D6AA6EED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B8E2E-9564-EDEF-4F6B-3952B0E4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26E9D-BEEF-A596-EA63-2D2FCC3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C7AF0-AB4D-CDEA-011D-D001E4B4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C84BB-293A-2892-42B2-B03CCECE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92E9B-4809-4329-CABC-61238BE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3DED50-FE93-8C6B-2CD1-067E749E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E6B292-DAAB-6098-D5E5-04CDCCFE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3643D0-D1D6-9439-0CDE-77F42B76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5F1BF9-17A8-DE98-9239-270C41FE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D40DE-D767-DDD1-1476-FC9A34A4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513DEC-384F-970D-EB77-E7943F95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0604A-4297-52F7-9B47-41EA365E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A17DD-3079-75E5-4096-7183C9D2C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F3F5-E81F-7A4E-AC2F-3440BF30008B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B8843-A081-A3A8-FF9D-EB39452E0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9AAA-9D74-D67B-08A4-50F50E47A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3185-E282-CF48-8DB3-72C09E5F00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1022EEB-EC02-D71C-0049-326770D76B33}"/>
              </a:ext>
            </a:extLst>
          </p:cNvPr>
          <p:cNvSpPr/>
          <p:nvPr/>
        </p:nvSpPr>
        <p:spPr>
          <a:xfrm>
            <a:off x="693104" y="223564"/>
            <a:ext cx="2167003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Strava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EBB796-B124-2CA2-64DD-6B83D8BDB36D}"/>
              </a:ext>
            </a:extLst>
          </p:cNvPr>
          <p:cNvSpPr/>
          <p:nvPr/>
        </p:nvSpPr>
        <p:spPr>
          <a:xfrm>
            <a:off x="3008332" y="223564"/>
            <a:ext cx="1638824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Commented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4CF2CF-0968-44FD-2FA0-0F9136A6EEBC}"/>
              </a:ext>
            </a:extLst>
          </p:cNvPr>
          <p:cNvSpPr/>
          <p:nvPr/>
        </p:nvSpPr>
        <p:spPr>
          <a:xfrm>
            <a:off x="7308944" y="225469"/>
            <a:ext cx="237785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Merged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after </a:t>
            </a:r>
            <a:r>
              <a:rPr lang="de-DE" sz="1200" dirty="0" err="1"/>
              <a:t>manual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endParaRPr lang="de-DE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E2144E7-C6A1-F12B-B561-A27764EB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40459"/>
              </p:ext>
            </p:extLst>
          </p:nvPr>
        </p:nvGraphicFramePr>
        <p:xfrm>
          <a:off x="693104" y="1982888"/>
          <a:ext cx="21670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4027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4027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4027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13B9BEB-99B7-74EF-CC39-3E53DE04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8958"/>
              </p:ext>
            </p:extLst>
          </p:nvPr>
        </p:nvGraphicFramePr>
        <p:xfrm>
          <a:off x="3008332" y="1990658"/>
          <a:ext cx="163882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819412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71730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AEA7F38-E937-50DD-F6CD-7A913A57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20882"/>
              </p:ext>
            </p:extLst>
          </p:nvPr>
        </p:nvGraphicFramePr>
        <p:xfrm>
          <a:off x="7308944" y="1992563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2FC4B10F-5069-88B1-83A5-CBCD19613B4F}"/>
              </a:ext>
            </a:extLst>
          </p:cNvPr>
          <p:cNvSpPr/>
          <p:nvPr/>
        </p:nvSpPr>
        <p:spPr>
          <a:xfrm>
            <a:off x="248432" y="1984793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BC45435-AFE8-E194-3B5F-7B6030AD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56011"/>
              </p:ext>
            </p:extLst>
          </p:nvPr>
        </p:nvGraphicFramePr>
        <p:xfrm>
          <a:off x="693104" y="3274993"/>
          <a:ext cx="216700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5160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EB14E0D-E66B-03D5-A505-B14F7DB7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93474"/>
              </p:ext>
            </p:extLst>
          </p:nvPr>
        </p:nvGraphicFramePr>
        <p:xfrm>
          <a:off x="3008332" y="3282763"/>
          <a:ext cx="163882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819412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249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CF32384-4E99-DF42-D466-DA0FC2C9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83223"/>
              </p:ext>
            </p:extLst>
          </p:nvPr>
        </p:nvGraphicFramePr>
        <p:xfrm>
          <a:off x="7308944" y="3274993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ghi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09873097-E287-6BC7-CDAA-D0E8ABCEA544}"/>
              </a:ext>
            </a:extLst>
          </p:cNvPr>
          <p:cNvSpPr/>
          <p:nvPr/>
        </p:nvSpPr>
        <p:spPr>
          <a:xfrm>
            <a:off x="248432" y="3276898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0F31C0-1478-3112-F0C0-8533C55AE2C4}"/>
              </a:ext>
            </a:extLst>
          </p:cNvPr>
          <p:cNvSpPr/>
          <p:nvPr/>
        </p:nvSpPr>
        <p:spPr>
          <a:xfrm>
            <a:off x="9765094" y="225469"/>
            <a:ext cx="235697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Final </a:t>
            </a:r>
            <a:r>
              <a:rPr lang="de-DE" sz="1200" dirty="0" err="1"/>
              <a:t>file</a:t>
            </a:r>
            <a:endParaRPr lang="de-DE" sz="12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82111B71-B080-4148-08C1-C63C8E44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74594"/>
              </p:ext>
            </p:extLst>
          </p:nvPr>
        </p:nvGraphicFramePr>
        <p:xfrm>
          <a:off x="9744214" y="1984793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CC11944F-C297-06ED-4C0F-D2F235998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86293"/>
              </p:ext>
            </p:extLst>
          </p:nvPr>
        </p:nvGraphicFramePr>
        <p:xfrm>
          <a:off x="9765094" y="3274993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60CF2B44-D7CB-C434-337E-36A3106E3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22896"/>
              </p:ext>
            </p:extLst>
          </p:nvPr>
        </p:nvGraphicFramePr>
        <p:xfrm>
          <a:off x="635691" y="4839513"/>
          <a:ext cx="216700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516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98682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6A9A859B-0854-304B-A4E3-D29D57C4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77191"/>
              </p:ext>
            </p:extLst>
          </p:nvPr>
        </p:nvGraphicFramePr>
        <p:xfrm>
          <a:off x="2950919" y="4847283"/>
          <a:ext cx="16962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11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84811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249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B93F809B-8FC7-3FF0-067A-86F96E45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1013"/>
              </p:ext>
            </p:extLst>
          </p:nvPr>
        </p:nvGraphicFramePr>
        <p:xfrm>
          <a:off x="7251531" y="4839513"/>
          <a:ext cx="237785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jkl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5518"/>
                  </a:ext>
                </a:extLst>
              </a:tr>
            </a:tbl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2037CCB4-0384-8B06-F169-BF25F17C0D12}"/>
              </a:ext>
            </a:extLst>
          </p:cNvPr>
          <p:cNvSpPr/>
          <p:nvPr/>
        </p:nvSpPr>
        <p:spPr>
          <a:xfrm>
            <a:off x="191019" y="4841418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E17DEB3-14E9-CA65-47B9-7E7BC786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26937"/>
              </p:ext>
            </p:extLst>
          </p:nvPr>
        </p:nvGraphicFramePr>
        <p:xfrm>
          <a:off x="9707681" y="4839513"/>
          <a:ext cx="237785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jkl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97997"/>
                  </a:ext>
                </a:extLst>
              </a:tr>
            </a:tbl>
          </a:graphicData>
        </a:graphic>
      </p:graphicFrame>
      <p:sp>
        <p:nvSpPr>
          <p:cNvPr id="23" name="Rechteck 22">
            <a:extLst>
              <a:ext uri="{FF2B5EF4-FFF2-40B4-BE49-F238E27FC236}">
                <a16:creationId xmlns:a16="http://schemas.microsoft.com/office/drawing/2014/main" id="{AA202670-87FB-03E5-3894-EEF244659F55}"/>
              </a:ext>
            </a:extLst>
          </p:cNvPr>
          <p:cNvSpPr/>
          <p:nvPr/>
        </p:nvSpPr>
        <p:spPr>
          <a:xfrm>
            <a:off x="693103" y="777641"/>
            <a:ext cx="2167003" cy="10367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Generated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tool</a:t>
            </a:r>
            <a:r>
              <a:rPr lang="de-DE" sz="1200" dirty="0"/>
              <a:t>, </a:t>
            </a:r>
            <a:r>
              <a:rPr lang="de-DE" sz="1200" dirty="0" err="1"/>
              <a:t>must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 </a:t>
            </a:r>
            <a:r>
              <a:rPr lang="de-DE" sz="1200" dirty="0" err="1"/>
              <a:t>additionally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D1536C2-CC01-51B2-A1F2-39C50079088C}"/>
              </a:ext>
            </a:extLst>
          </p:cNvPr>
          <p:cNvSpPr/>
          <p:nvPr/>
        </p:nvSpPr>
        <p:spPr>
          <a:xfrm>
            <a:off x="3008332" y="777640"/>
            <a:ext cx="1638824" cy="10367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Created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columns</a:t>
            </a:r>
            <a:r>
              <a:rPr lang="de-DE" sz="1200" dirty="0"/>
              <a:t>, </a:t>
            </a:r>
            <a:r>
              <a:rPr lang="de-DE" sz="1200" dirty="0" err="1"/>
              <a:t>must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 on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endParaRPr lang="de-DE" sz="12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A77E706-B8D1-BEC1-E52E-D85687CBA25B}"/>
              </a:ext>
            </a:extLst>
          </p:cNvPr>
          <p:cNvSpPr/>
          <p:nvPr/>
        </p:nvSpPr>
        <p:spPr>
          <a:xfrm>
            <a:off x="7308944" y="779545"/>
            <a:ext cx="2377858" cy="1034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Comments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put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 </a:t>
            </a:r>
            <a:r>
              <a:rPr lang="de-DE" sz="1200" dirty="0" err="1"/>
              <a:t>manually</a:t>
            </a:r>
            <a:r>
              <a:rPr lang="de-DE" sz="1200" dirty="0"/>
              <a:t>, </a:t>
            </a:r>
            <a:r>
              <a:rPr lang="de-DE" sz="1200" dirty="0" err="1"/>
              <a:t>hence</a:t>
            </a:r>
            <a:r>
              <a:rPr lang="de-DE" sz="1200" dirty="0"/>
              <a:t> </a:t>
            </a:r>
            <a:r>
              <a:rPr lang="de-DE" sz="1200" dirty="0" err="1"/>
              <a:t>must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backup</a:t>
            </a:r>
            <a:r>
              <a:rPr lang="de-DE" sz="1200" dirty="0"/>
              <a:t> and after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A32F45-4FD0-ECAF-FB98-EA5602543182}"/>
              </a:ext>
            </a:extLst>
          </p:cNvPr>
          <p:cNvSpPr/>
          <p:nvPr/>
        </p:nvSpPr>
        <p:spPr>
          <a:xfrm>
            <a:off x="9754654" y="779545"/>
            <a:ext cx="2377858" cy="1034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merged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including</a:t>
            </a:r>
            <a:r>
              <a:rPr lang="de-DE" sz="1200" dirty="0"/>
              <a:t> all </a:t>
            </a:r>
            <a:r>
              <a:rPr lang="de-DE" sz="1200" dirty="0" err="1"/>
              <a:t>comments</a:t>
            </a:r>
            <a:r>
              <a:rPr lang="de-DE" sz="1200" dirty="0"/>
              <a:t>, </a:t>
            </a:r>
            <a:r>
              <a:rPr lang="de-DE" sz="1200" dirty="0" err="1"/>
              <a:t>must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loaded</a:t>
            </a:r>
            <a:r>
              <a:rPr lang="de-DE" sz="1200" dirty="0"/>
              <a:t>, but not </a:t>
            </a:r>
            <a:r>
              <a:rPr lang="de-DE" sz="1200" dirty="0" err="1"/>
              <a:t>saved</a:t>
            </a:r>
            <a:r>
              <a:rPr lang="de-DE" sz="1200" dirty="0"/>
              <a:t> </a:t>
            </a:r>
            <a:r>
              <a:rPr lang="de-DE" sz="1200" dirty="0" err="1"/>
              <a:t>again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5A84248-8B1E-3B97-C5E2-4C9F53DDF6F6}"/>
              </a:ext>
            </a:extLst>
          </p:cNvPr>
          <p:cNvSpPr/>
          <p:nvPr/>
        </p:nvSpPr>
        <p:spPr>
          <a:xfrm>
            <a:off x="4795381" y="225469"/>
            <a:ext cx="237785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Merged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0D7E8602-C709-43DF-41C8-658579D15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08485"/>
              </p:ext>
            </p:extLst>
          </p:nvPr>
        </p:nvGraphicFramePr>
        <p:xfrm>
          <a:off x="4795381" y="1992563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F1765BEF-1C02-5F40-E7A2-38A7EBC8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56158"/>
              </p:ext>
            </p:extLst>
          </p:nvPr>
        </p:nvGraphicFramePr>
        <p:xfrm>
          <a:off x="4795381" y="3274993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ECF3E967-6FBB-B198-7FBC-9A85D762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67468"/>
              </p:ext>
            </p:extLst>
          </p:nvPr>
        </p:nvGraphicFramePr>
        <p:xfrm>
          <a:off x="4737968" y="4839513"/>
          <a:ext cx="237785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5518"/>
                  </a:ext>
                </a:extLst>
              </a:tr>
            </a:tbl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014CADA5-C182-4553-EFE9-DFC150592293}"/>
              </a:ext>
            </a:extLst>
          </p:cNvPr>
          <p:cNvSpPr/>
          <p:nvPr/>
        </p:nvSpPr>
        <p:spPr>
          <a:xfrm>
            <a:off x="4795381" y="779545"/>
            <a:ext cx="2377858" cy="10367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r>
              <a:rPr lang="de-DE" sz="1200" dirty="0"/>
              <a:t>: </a:t>
            </a:r>
            <a:r>
              <a:rPr lang="de-DE" sz="1200" dirty="0" err="1"/>
              <a:t>Merge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&amp; </a:t>
            </a:r>
            <a:r>
              <a:rPr lang="de-DE" sz="1200" dirty="0" err="1"/>
              <a:t>commented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  <a:p>
            <a:pPr algn="ctr"/>
            <a:r>
              <a:rPr lang="de-DE" sz="1200" dirty="0"/>
              <a:t>On </a:t>
            </a:r>
            <a:r>
              <a:rPr lang="de-DE" sz="1200" dirty="0" err="1"/>
              <a:t>future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r>
              <a:rPr lang="de-DE" sz="1200" dirty="0"/>
              <a:t>: </a:t>
            </a:r>
            <a:r>
              <a:rPr lang="de-DE" sz="1200" dirty="0" err="1"/>
              <a:t>Merge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and </a:t>
            </a:r>
            <a:r>
              <a:rPr lang="de-DE" sz="1200" dirty="0" err="1"/>
              <a:t>merged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previous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72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1022EEB-EC02-D71C-0049-326770D76B33}"/>
              </a:ext>
            </a:extLst>
          </p:cNvPr>
          <p:cNvSpPr/>
          <p:nvPr/>
        </p:nvSpPr>
        <p:spPr>
          <a:xfrm>
            <a:off x="693104" y="84777"/>
            <a:ext cx="2167003" cy="251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Strava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4CF2CF-0968-44FD-2FA0-0F9136A6EEBC}"/>
              </a:ext>
            </a:extLst>
          </p:cNvPr>
          <p:cNvSpPr/>
          <p:nvPr/>
        </p:nvSpPr>
        <p:spPr>
          <a:xfrm>
            <a:off x="9161757" y="84777"/>
            <a:ext cx="2377858" cy="251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Comment </a:t>
            </a:r>
            <a:r>
              <a:rPr lang="de-DE" sz="1200" dirty="0" err="1"/>
              <a:t>file</a:t>
            </a:r>
            <a:r>
              <a:rPr lang="de-DE" sz="1200" dirty="0"/>
              <a:t> after </a:t>
            </a:r>
            <a:r>
              <a:rPr lang="de-DE" sz="1200" dirty="0" err="1"/>
              <a:t>manual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endParaRPr lang="de-DE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E2144E7-C6A1-F12B-B561-A27764EB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7299"/>
              </p:ext>
            </p:extLst>
          </p:nvPr>
        </p:nvGraphicFramePr>
        <p:xfrm>
          <a:off x="693104" y="2734448"/>
          <a:ext cx="21670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4027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4027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4027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AEA7F38-E937-50DD-F6CD-7A913A57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78627"/>
              </p:ext>
            </p:extLst>
          </p:nvPr>
        </p:nvGraphicFramePr>
        <p:xfrm>
          <a:off x="9161757" y="2742218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def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2FC4B10F-5069-88B1-83A5-CBCD19613B4F}"/>
              </a:ext>
            </a:extLst>
          </p:cNvPr>
          <p:cNvSpPr/>
          <p:nvPr/>
        </p:nvSpPr>
        <p:spPr>
          <a:xfrm>
            <a:off x="248432" y="2736353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BC45435-AFE8-E194-3B5F-7B6030AD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45120"/>
              </p:ext>
            </p:extLst>
          </p:nvPr>
        </p:nvGraphicFramePr>
        <p:xfrm>
          <a:off x="693104" y="3826137"/>
          <a:ext cx="216700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5160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CF32384-4E99-DF42-D466-DA0FC2C9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7328"/>
              </p:ext>
            </p:extLst>
          </p:nvPr>
        </p:nvGraphicFramePr>
        <p:xfrm>
          <a:off x="9161757" y="3824232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ghi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09873097-E287-6BC7-CDAA-D0E8ABCEA544}"/>
              </a:ext>
            </a:extLst>
          </p:cNvPr>
          <p:cNvSpPr/>
          <p:nvPr/>
        </p:nvSpPr>
        <p:spPr>
          <a:xfrm>
            <a:off x="248432" y="3828042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60CF2B44-D7CB-C434-337E-36A3106E3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35127"/>
              </p:ext>
            </p:extLst>
          </p:nvPr>
        </p:nvGraphicFramePr>
        <p:xfrm>
          <a:off x="635691" y="5202767"/>
          <a:ext cx="216700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3016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5160"/>
                  </a:ext>
                </a:extLst>
              </a:tr>
              <a:tr h="230166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98682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B93F809B-8FC7-3FF0-067A-86F96E45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0342"/>
              </p:ext>
            </p:extLst>
          </p:nvPr>
        </p:nvGraphicFramePr>
        <p:xfrm>
          <a:off x="9104344" y="5200862"/>
          <a:ext cx="237785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jkl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5518"/>
                  </a:ext>
                </a:extLst>
              </a:tr>
            </a:tbl>
          </a:graphicData>
        </a:graphic>
      </p:graphicFrame>
      <p:sp>
        <p:nvSpPr>
          <p:cNvPr id="21" name="Rechteck 20">
            <a:extLst>
              <a:ext uri="{FF2B5EF4-FFF2-40B4-BE49-F238E27FC236}">
                <a16:creationId xmlns:a16="http://schemas.microsoft.com/office/drawing/2014/main" id="{2037CCB4-0384-8B06-F169-BF25F17C0D12}"/>
              </a:ext>
            </a:extLst>
          </p:cNvPr>
          <p:cNvSpPr/>
          <p:nvPr/>
        </p:nvSpPr>
        <p:spPr>
          <a:xfrm>
            <a:off x="191019" y="5204672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202670-87FB-03E5-3894-EEF244659F55}"/>
              </a:ext>
            </a:extLst>
          </p:cNvPr>
          <p:cNvSpPr/>
          <p:nvPr/>
        </p:nvSpPr>
        <p:spPr>
          <a:xfrm>
            <a:off x="693103" y="438437"/>
            <a:ext cx="2167003" cy="10367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Generated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tool</a:t>
            </a:r>
            <a:r>
              <a:rPr lang="de-DE" sz="1200" dirty="0"/>
              <a:t>, </a:t>
            </a:r>
            <a:r>
              <a:rPr lang="de-DE" sz="1200" dirty="0" err="1"/>
              <a:t>must</a:t>
            </a:r>
            <a:r>
              <a:rPr lang="de-DE" sz="1200" dirty="0"/>
              <a:t> not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 </a:t>
            </a:r>
            <a:r>
              <a:rPr lang="de-DE" sz="1200" dirty="0" err="1"/>
              <a:t>additionally</a:t>
            </a:r>
            <a:endParaRPr lang="de-DE" sz="12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A77E706-B8D1-BEC1-E52E-D85687CBA25B}"/>
              </a:ext>
            </a:extLst>
          </p:cNvPr>
          <p:cNvSpPr/>
          <p:nvPr/>
        </p:nvSpPr>
        <p:spPr>
          <a:xfrm>
            <a:off x="9161757" y="438436"/>
            <a:ext cx="2377858" cy="1034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Comments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put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 </a:t>
            </a:r>
            <a:r>
              <a:rPr lang="de-DE" sz="1200" dirty="0" err="1"/>
              <a:t>manually</a:t>
            </a:r>
            <a:r>
              <a:rPr lang="de-DE" sz="1200" dirty="0"/>
              <a:t>, </a:t>
            </a:r>
            <a:r>
              <a:rPr lang="de-DE" sz="1200" dirty="0" err="1"/>
              <a:t>hence</a:t>
            </a:r>
            <a:r>
              <a:rPr lang="de-DE" sz="1200" dirty="0"/>
              <a:t> </a:t>
            </a:r>
            <a:r>
              <a:rPr lang="de-DE" sz="1200" dirty="0" err="1"/>
              <a:t>must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backup</a:t>
            </a:r>
            <a:r>
              <a:rPr lang="de-DE" sz="1200" dirty="0"/>
              <a:t> and after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5A84248-8B1E-3B97-C5E2-4C9F53DDF6F6}"/>
              </a:ext>
            </a:extLst>
          </p:cNvPr>
          <p:cNvSpPr/>
          <p:nvPr/>
        </p:nvSpPr>
        <p:spPr>
          <a:xfrm>
            <a:off x="6421672" y="84777"/>
            <a:ext cx="2377858" cy="251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Comment </a:t>
            </a:r>
            <a:r>
              <a:rPr lang="de-DE" sz="1200" dirty="0" err="1"/>
              <a:t>file</a:t>
            </a:r>
            <a:r>
              <a:rPr lang="de-DE" sz="1200" dirty="0"/>
              <a:t> after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0D7E8602-C709-43DF-41C8-658579D15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13997"/>
              </p:ext>
            </p:extLst>
          </p:nvPr>
        </p:nvGraphicFramePr>
        <p:xfrm>
          <a:off x="6421672" y="2742218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F1765BEF-1C02-5F40-E7A2-38A7EBC8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3953"/>
              </p:ext>
            </p:extLst>
          </p:nvPr>
        </p:nvGraphicFramePr>
        <p:xfrm>
          <a:off x="6421672" y="3824232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ECF3E967-6FBB-B198-7FBC-9A85D762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11319"/>
              </p:ext>
            </p:extLst>
          </p:nvPr>
        </p:nvGraphicFramePr>
        <p:xfrm>
          <a:off x="6364259" y="5200862"/>
          <a:ext cx="237785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5518"/>
                  </a:ext>
                </a:extLst>
              </a:tr>
            </a:tbl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014CADA5-C182-4553-EFE9-DFC150592293}"/>
              </a:ext>
            </a:extLst>
          </p:cNvPr>
          <p:cNvSpPr/>
          <p:nvPr/>
        </p:nvSpPr>
        <p:spPr>
          <a:xfrm>
            <a:off x="6421672" y="438436"/>
            <a:ext cx="2377858" cy="10367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Activities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export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merged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Comments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put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 </a:t>
            </a:r>
            <a:r>
              <a:rPr lang="de-DE" sz="1200" dirty="0" err="1"/>
              <a:t>manually</a:t>
            </a:r>
            <a:r>
              <a:rPr lang="de-DE" sz="1200" dirty="0"/>
              <a:t>.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BA2EC8-EA36-7E9E-8A85-F7500895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68189"/>
              </p:ext>
            </p:extLst>
          </p:nvPr>
        </p:nvGraphicFramePr>
        <p:xfrm>
          <a:off x="708760" y="1683890"/>
          <a:ext cx="216700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</a:tblGrid>
              <a:tr h="240276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40276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09F8E172-7F5E-551A-37FA-80EFABBC5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1195"/>
              </p:ext>
            </p:extLst>
          </p:nvPr>
        </p:nvGraphicFramePr>
        <p:xfrm>
          <a:off x="9177413" y="1691660"/>
          <a:ext cx="237785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highlight>
                            <a:srgbClr val="FFFF00"/>
                          </a:highlight>
                        </a:rPr>
                        <a:t>abc</a:t>
                      </a:r>
                      <a:endParaRPr lang="de-DE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</a:tbl>
          </a:graphicData>
        </a:graphic>
      </p:graphicFrame>
      <p:sp>
        <p:nvSpPr>
          <p:cNvPr id="33" name="Rechteck 32">
            <a:extLst>
              <a:ext uri="{FF2B5EF4-FFF2-40B4-BE49-F238E27FC236}">
                <a16:creationId xmlns:a16="http://schemas.microsoft.com/office/drawing/2014/main" id="{84B2BA13-579A-CBE7-A36B-4D91DF9CC333}"/>
              </a:ext>
            </a:extLst>
          </p:cNvPr>
          <p:cNvSpPr/>
          <p:nvPr/>
        </p:nvSpPr>
        <p:spPr>
          <a:xfrm>
            <a:off x="264088" y="1685795"/>
            <a:ext cx="296448" cy="488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1</a:t>
            </a: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0279D01-A62F-E157-D1DA-DCAAFA90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50748"/>
              </p:ext>
            </p:extLst>
          </p:nvPr>
        </p:nvGraphicFramePr>
        <p:xfrm>
          <a:off x="6421672" y="1691660"/>
          <a:ext cx="237785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2709"/>
                  </a:ext>
                </a:extLst>
              </a:tr>
            </a:tbl>
          </a:graphicData>
        </a:graphic>
      </p:graphicFrame>
      <p:sp>
        <p:nvSpPr>
          <p:cNvPr id="37" name="Rechteck 36">
            <a:extLst>
              <a:ext uri="{FF2B5EF4-FFF2-40B4-BE49-F238E27FC236}">
                <a16:creationId xmlns:a16="http://schemas.microsoft.com/office/drawing/2014/main" id="{F6CB6398-859B-3A07-36E6-7AFF31BF9934}"/>
              </a:ext>
            </a:extLst>
          </p:cNvPr>
          <p:cNvSpPr/>
          <p:nvPr/>
        </p:nvSpPr>
        <p:spPr>
          <a:xfrm>
            <a:off x="3458246" y="84777"/>
            <a:ext cx="2377858" cy="251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Comment </a:t>
            </a:r>
            <a:r>
              <a:rPr lang="de-DE" sz="1200" dirty="0" err="1"/>
              <a:t>file</a:t>
            </a:r>
            <a:endParaRPr lang="de-DE" sz="1200" dirty="0"/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AB88EA7F-A26A-31A0-DC6E-72DC78BD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26233"/>
              </p:ext>
            </p:extLst>
          </p:nvPr>
        </p:nvGraphicFramePr>
        <p:xfrm>
          <a:off x="3458246" y="2742218"/>
          <a:ext cx="237785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</a:tbl>
          </a:graphicData>
        </a:graphic>
      </p:graphicFrame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932974AF-1A11-8F37-021D-54328980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33786"/>
              </p:ext>
            </p:extLst>
          </p:nvPr>
        </p:nvGraphicFramePr>
        <p:xfrm>
          <a:off x="3458246" y="3824232"/>
          <a:ext cx="23778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</a:tbl>
          </a:graphicData>
        </a:graphic>
      </p:graphicFrame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382BDAC7-C9C5-35E5-FF41-2F40A7AF3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4241"/>
              </p:ext>
            </p:extLst>
          </p:nvPr>
        </p:nvGraphicFramePr>
        <p:xfrm>
          <a:off x="3400833" y="5200862"/>
          <a:ext cx="23778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53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abc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72390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def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15024"/>
                  </a:ext>
                </a:extLst>
              </a:tr>
              <a:tr h="265361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ghi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9745"/>
                  </a:ext>
                </a:extLst>
              </a:tr>
            </a:tbl>
          </a:graphicData>
        </a:graphic>
      </p:graphicFrame>
      <p:sp>
        <p:nvSpPr>
          <p:cNvPr id="41" name="Rechteck 40">
            <a:extLst>
              <a:ext uri="{FF2B5EF4-FFF2-40B4-BE49-F238E27FC236}">
                <a16:creationId xmlns:a16="http://schemas.microsoft.com/office/drawing/2014/main" id="{23224A72-07FB-DA36-4E06-F78F15584A88}"/>
              </a:ext>
            </a:extLst>
          </p:cNvPr>
          <p:cNvSpPr/>
          <p:nvPr/>
        </p:nvSpPr>
        <p:spPr>
          <a:xfrm>
            <a:off x="3458246" y="438436"/>
            <a:ext cx="2377858" cy="10367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This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comment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after </a:t>
            </a:r>
            <a:r>
              <a:rPr lang="de-DE" sz="1200" dirty="0" err="1"/>
              <a:t>manual</a:t>
            </a:r>
            <a:r>
              <a:rPr lang="de-DE" sz="1200" dirty="0"/>
              <a:t> </a:t>
            </a:r>
            <a:r>
              <a:rPr lang="de-DE" sz="1200" dirty="0" err="1"/>
              <a:t>work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previous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r>
              <a:rPr lang="de-DE" sz="1200" dirty="0"/>
              <a:t>.</a:t>
            </a:r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37BF036D-0C6A-1168-E075-75E088F4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9663"/>
              </p:ext>
            </p:extLst>
          </p:nvPr>
        </p:nvGraphicFramePr>
        <p:xfrm>
          <a:off x="3458246" y="1691660"/>
          <a:ext cx="237785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29">
                  <a:extLst>
                    <a:ext uri="{9D8B030D-6E8A-4147-A177-3AD203B41FA5}">
                      <a16:colId xmlns:a16="http://schemas.microsoft.com/office/drawing/2014/main" val="3244452612"/>
                    </a:ext>
                  </a:extLst>
                </a:gridCol>
                <a:gridCol w="1188929">
                  <a:extLst>
                    <a:ext uri="{9D8B030D-6E8A-4147-A177-3AD203B41FA5}">
                      <a16:colId xmlns:a16="http://schemas.microsoft.com/office/drawing/2014/main" val="1782693695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1465"/>
                  </a:ext>
                </a:extLst>
              </a:tr>
            </a:tbl>
          </a:graphicData>
        </a:graphic>
      </p:graphicFrame>
      <p:sp>
        <p:nvSpPr>
          <p:cNvPr id="43" name="Rechteck 42">
            <a:extLst>
              <a:ext uri="{FF2B5EF4-FFF2-40B4-BE49-F238E27FC236}">
                <a16:creationId xmlns:a16="http://schemas.microsoft.com/office/drawing/2014/main" id="{52EA5049-235B-275F-5324-3731CC126E6A}"/>
              </a:ext>
            </a:extLst>
          </p:cNvPr>
          <p:cNvSpPr/>
          <p:nvPr/>
        </p:nvSpPr>
        <p:spPr>
          <a:xfrm>
            <a:off x="5873679" y="649369"/>
            <a:ext cx="510417" cy="6129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Merge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20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Macintosh PowerPoint</Application>
  <PresentationFormat>Breitbild</PresentationFormat>
  <Paragraphs>201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Ronja Bertsch</dc:creator>
  <cp:lastModifiedBy>Ronja Bertsch</cp:lastModifiedBy>
  <cp:revision>3</cp:revision>
  <dcterms:created xsi:type="dcterms:W3CDTF">2024-08-05T08:42:03Z</dcterms:created>
  <dcterms:modified xsi:type="dcterms:W3CDTF">2024-08-09T04:56:55Z</dcterms:modified>
</cp:coreProperties>
</file>