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Lst>
  <p:sldSz cy="5670550" cx="10080625"/>
  <p:notesSz cx="7559675" cy="10691800"/>
  <p:embeddedFontLst>
    <p:embeddedFont>
      <p:font typeface="Tahoma"/>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BD581DE-6637-492A-88D6-BB1F8755C416}">
  <a:tblStyle styleId="{1BD581DE-6637-492A-88D6-BB1F8755C416}"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font" Target="fonts/Tahoma-regular.fntdata"/><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Tahoma-bold.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2" name="Shape 2"/>
        <p:cNvGrpSpPr/>
        <p:nvPr/>
      </p:nvGrpSpPr>
      <p:grpSpPr>
        <a:xfrm>
          <a:off x="0" y="0"/>
          <a:ext cx="0" cy="0"/>
          <a:chOff x="0" y="0"/>
          <a:chExt cx="0" cy="0"/>
        </a:xfrm>
      </p:grpSpPr>
      <p:sp>
        <p:nvSpPr>
          <p:cNvPr id="3" name="Google Shape;3;n"/>
          <p:cNvSpPr txBox="1"/>
          <p:nvPr>
            <p:ph idx="12" type="sldNum"/>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l">
              <a:lnSpc>
                <a:spcPct val="93000"/>
              </a:lnSpc>
              <a:spcBef>
                <a:spcPts val="0"/>
              </a:spcBef>
              <a:spcAft>
                <a:spcPts val="0"/>
              </a:spcAft>
              <a:buClr>
                <a:srgbClr val="000000"/>
              </a:buClr>
              <a:buSzPts val="1800"/>
              <a:buFont typeface="Arial"/>
              <a:buNone/>
            </a:pPr>
            <a:fld id="{00000000-1234-1234-1234-123412341234}" type="slidenum">
              <a:rPr b="0" i="0" lang="en-US" sz="1800" u="none" cap="none" strike="noStrike">
                <a:solidFill>
                  <a:srgbClr val="000000"/>
                </a:solidFill>
                <a:latin typeface="Arial"/>
                <a:ea typeface="Arial"/>
                <a:cs typeface="Arial"/>
                <a:sym typeface="Arial"/>
              </a:rPr>
              <a:t>‹#›</a:t>
            </a:fld>
            <a:endParaRPr b="0" i="0" sz="1400" u="none" cap="none" strike="noStrike">
              <a:solidFill>
                <a:srgbClr val="000000"/>
              </a:solidFill>
              <a:latin typeface="Arial"/>
              <a:ea typeface="Arial"/>
              <a:cs typeface="Arial"/>
              <a:sym typeface="Arial"/>
            </a:endParaRPr>
          </a:p>
        </p:txBody>
      </p:sp>
      <p:sp>
        <p:nvSpPr>
          <p:cNvPr id="4" name="Google Shape;4;n"/>
          <p:cNvSpPr/>
          <p:nvPr/>
        </p:nvSpPr>
        <p:spPr>
          <a:xfrm>
            <a:off x="0" y="0"/>
            <a:ext cx="7559675" cy="10691812"/>
          </a:xfrm>
          <a:prstGeom prst="roundRect">
            <a:avLst>
              <a:gd fmla="val 4" name="adj"/>
            </a:avLst>
          </a:prstGeom>
          <a:solidFill>
            <a:srgbClr val="FFFFFF"/>
          </a:solid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 name="Google Shape;5;n"/>
          <p:cNvSpPr/>
          <p:nvPr>
            <p:ph idx="2" type="sldImg"/>
          </p:nvPr>
        </p:nvSpPr>
        <p:spPr>
          <a:xfrm>
            <a:off x="1106487" y="812800"/>
            <a:ext cx="5341937" cy="4005262"/>
          </a:xfrm>
          <a:custGeom>
            <a:rect b="b" l="l" r="r" t="t"/>
            <a:pathLst>
              <a:path extrusionOk="0" h="120000" w="120000">
                <a:moveTo>
                  <a:pt x="0" y="0"/>
                </a:moveTo>
                <a:lnTo>
                  <a:pt x="120000" y="0"/>
                </a:lnTo>
                <a:lnTo>
                  <a:pt x="120000" y="120000"/>
                </a:lnTo>
                <a:lnTo>
                  <a:pt x="0" y="120000"/>
                </a:lnTo>
                <a:close/>
              </a:path>
            </a:pathLst>
          </a:custGeom>
          <a:noFill/>
          <a:ln>
            <a:noFill/>
          </a:ln>
        </p:spPr>
      </p:sp>
      <p:sp>
        <p:nvSpPr>
          <p:cNvPr id="6" name="Google Shape;6;n"/>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lvl1pPr indent="-228600" lvl="0" marL="457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indent="-228600" lvl="1" marL="914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indent="-228600" lvl="2" marL="1371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indent="-228600" lvl="4" marL="22860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indent="-228600" lvl="5" marL="27432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indent="-228600" lvl="6" marL="32004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indent="-228600" lvl="7" marL="36576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indent="-228600" lvl="8" marL="4114800"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n"/>
          <p:cNvSpPr txBox="1"/>
          <p:nvPr>
            <p:ph idx="3" type="hdr"/>
          </p:nvPr>
        </p:nvSpPr>
        <p:spPr>
          <a:xfrm>
            <a:off x="0" y="0"/>
            <a:ext cx="3278187" cy="531812"/>
          </a:xfrm>
          <a:prstGeom prst="rect">
            <a:avLst/>
          </a:prstGeom>
          <a:noFill/>
          <a:ln>
            <a:noFill/>
          </a:ln>
        </p:spPr>
        <p:txBody>
          <a:bodyPr anchorCtr="0" anchor="t"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 name="Google Shape;8;n"/>
          <p:cNvSpPr txBox="1"/>
          <p:nvPr>
            <p:ph idx="10" type="dt"/>
          </p:nvPr>
        </p:nvSpPr>
        <p:spPr>
          <a:xfrm>
            <a:off x="4278312" y="0"/>
            <a:ext cx="3278187" cy="531812"/>
          </a:xfrm>
          <a:prstGeom prst="rect">
            <a:avLst/>
          </a:prstGeom>
          <a:noFill/>
          <a:ln>
            <a:noFill/>
          </a:ln>
        </p:spPr>
        <p:txBody>
          <a:bodyPr anchorCtr="0" anchor="t" bIns="0" lIns="0" spcFirstLastPara="1" rIns="0" wrap="square" tIns="0">
            <a:noAutofit/>
          </a:bodyPr>
          <a:lstStyle>
            <a:lvl1pPr lvl="0" marR="0" rtl="0" algn="r">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9" name="Google Shape;9;n"/>
          <p:cNvSpPr txBox="1"/>
          <p:nvPr>
            <p:ph idx="11" type="ftr"/>
          </p:nvPr>
        </p:nvSpPr>
        <p:spPr>
          <a:xfrm>
            <a:off x="0" y="10156825"/>
            <a:ext cx="3278187" cy="531812"/>
          </a:xfrm>
          <a:prstGeom prst="rect">
            <a:avLst/>
          </a:prstGeom>
          <a:noFill/>
          <a:ln>
            <a:noFill/>
          </a:ln>
        </p:spPr>
        <p:txBody>
          <a:bodyPr anchorCtr="0" anchor="b" bIns="0" lIns="0" spcFirstLastPara="1" rIns="0" wrap="square" tIns="0">
            <a:noAutofit/>
          </a:bodyPr>
          <a:lstStyle>
            <a:lvl1pPr lvl="0" marR="0" rtl="0" algn="l">
              <a:lnSpc>
                <a:spcPct val="95000"/>
              </a:lnSpc>
              <a:spcBef>
                <a:spcPts val="0"/>
              </a:spcBef>
              <a:spcAft>
                <a:spcPts val="0"/>
              </a:spcAft>
              <a:buClr>
                <a:srgbClr val="000000"/>
              </a:buClr>
              <a:buSzPts val="1400"/>
              <a:buFont typeface="Arial"/>
              <a:buNone/>
              <a:defRPr b="0" i="0" sz="1400" u="none" cap="none" strike="noStrike">
                <a:solidFill>
                  <a:srgbClr val="000000"/>
                </a:solidFill>
                <a:latin typeface="Times New Roman"/>
                <a:ea typeface="Times New Roman"/>
                <a:cs typeface="Times New Roman"/>
                <a:sym typeface="Times New Roman"/>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0" name="Google Shape;10;n"/>
          <p:cNvSpPr txBox="1"/>
          <p:nvPr>
            <p:ph idx="4" type="sldNum"/>
          </p:nvPr>
        </p:nvSpPr>
        <p:spPr>
          <a:xfrm>
            <a:off x="4278312" y="10156825"/>
            <a:ext cx="3278187" cy="531812"/>
          </a:xfrm>
          <a:prstGeom prst="rect">
            <a:avLst/>
          </a:prstGeom>
          <a:noFill/>
          <a:ln>
            <a:noFill/>
          </a:ln>
        </p:spPr>
        <p:txBody>
          <a:bodyPr anchorCtr="0" anchor="b" bIns="0" lIns="0" spcFirstLastPara="1" rIns="0" wrap="square" tIns="0">
            <a:noAutofit/>
          </a:bodyPr>
          <a:lstStyle/>
          <a:p>
            <a:pPr indent="0" lvl="0" marL="0" marR="0" rtl="0" algn="r">
              <a:lnSpc>
                <a:spcPct val="95000"/>
              </a:lnSpc>
              <a:spcBef>
                <a:spcPts val="0"/>
              </a:spcBef>
              <a:spcAft>
                <a:spcPts val="0"/>
              </a:spcAft>
              <a:buClr>
                <a:srgbClr val="000000"/>
              </a:buClr>
              <a:buSzPts val="1400"/>
              <a:buFont typeface="Times New Roman"/>
              <a:buNone/>
            </a:pPr>
            <a:fld id="{00000000-1234-1234-1234-123412341234}" type="slidenum">
              <a:rPr b="0" i="0" lang="en-US" sz="1400" u="none" cap="none" strike="noStrike">
                <a:solidFill>
                  <a:srgbClr val="000000"/>
                </a:solidFill>
                <a:latin typeface="Times New Roman"/>
                <a:ea typeface="Times New Roman"/>
                <a:cs typeface="Times New Roman"/>
                <a:sym typeface="Times New Roman"/>
              </a:rPr>
              <a:t>‹#›</a:t>
            </a:fld>
            <a:endParaRPr b="0" i="0" sz="1400" u="none" cap="none" strike="noStrike">
              <a:solidFill>
                <a:srgbClr val="000000"/>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2d2f38ecaab_1_28: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32" name="Google Shape;32;g2d2f38ecaab_1_28: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33" name="Google Shape;33;g2d2f38ecaab_1_28: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8: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21" name="Google Shape;121;p8: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22" name="Google Shape;122;p8:notes"/>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 name="Shape 40"/>
        <p:cNvGrpSpPr/>
        <p:nvPr/>
      </p:nvGrpSpPr>
      <p:grpSpPr>
        <a:xfrm>
          <a:off x="0" y="0"/>
          <a:ext cx="0" cy="0"/>
          <a:chOff x="0" y="0"/>
          <a:chExt cx="0" cy="0"/>
        </a:xfrm>
      </p:grpSpPr>
      <p:sp>
        <p:nvSpPr>
          <p:cNvPr id="41" name="Google Shape;41;p2:notes"/>
          <p:cNvSpPr/>
          <p:nvPr>
            <p:ph idx="2" type="sldImg"/>
          </p:nvPr>
        </p:nvSpPr>
        <p:spPr>
          <a:xfrm>
            <a:off x="1106487" y="812800"/>
            <a:ext cx="5345112" cy="4008437"/>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42" name="Google Shape;42;p2:notes"/>
          <p:cNvSpPr/>
          <p:nvPr/>
        </p:nvSpPr>
        <p:spPr>
          <a:xfrm>
            <a:off x="755650" y="5078412"/>
            <a:ext cx="6048375" cy="4811712"/>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43" name="Google Shape;43;p2:notes"/>
          <p:cNvSpPr txBox="1"/>
          <p:nvPr>
            <p:ph idx="1" type="body"/>
          </p:nvPr>
        </p:nvSpPr>
        <p:spPr>
          <a:xfrm>
            <a:off x="755650" y="5078412"/>
            <a:ext cx="6045200" cy="4808537"/>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g2d33f59b7aa_0_87: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53" name="Google Shape;53;g2d33f59b7aa_0_87: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54" name="Google Shape;54;g2d33f59b7aa_0_87: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2d33f59b7aa_0_27: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62" name="Google Shape;62;g2d33f59b7aa_0_27: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63" name="Google Shape;63;g2d33f59b7aa_0_27: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d926f896e7_1_0:notes"/>
          <p:cNvSpPr/>
          <p:nvPr>
            <p:ph idx="2" type="sldImg"/>
          </p:nvPr>
        </p:nvSpPr>
        <p:spPr>
          <a:xfrm>
            <a:off x="1106640" y="812880"/>
            <a:ext cx="5344800" cy="4008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2" name="Google Shape;72;g2d926f896e7_1_0:notes"/>
          <p:cNvSpPr/>
          <p:nvPr/>
        </p:nvSpPr>
        <p:spPr>
          <a:xfrm>
            <a:off x="755640" y="5078520"/>
            <a:ext cx="6048000" cy="48114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g2d926f896e7_1_0:notes"/>
          <p:cNvSpPr txBox="1"/>
          <p:nvPr>
            <p:ph idx="1" type="body"/>
          </p:nvPr>
        </p:nvSpPr>
        <p:spPr>
          <a:xfrm>
            <a:off x="755640" y="5078520"/>
            <a:ext cx="6045000" cy="4808100"/>
          </a:xfrm>
          <a:prstGeom prst="rect">
            <a:avLst/>
          </a:prstGeom>
          <a:noFill/>
          <a:ln>
            <a:noFill/>
          </a:ln>
        </p:spPr>
        <p:txBody>
          <a:bodyPr anchorCtr="0" anchor="t" bIns="0" lIns="0" spcFirstLastPara="1" rIns="0" wrap="square" tIns="0">
            <a:noAutofit/>
          </a:bodyPr>
          <a:lstStyle/>
          <a:p>
            <a:pPr indent="0" lvl="0" marL="216000" rtl="0" algn="l">
              <a:lnSpc>
                <a:spcPct val="100000"/>
              </a:lnSpc>
              <a:spcBef>
                <a:spcPts val="0"/>
              </a:spcBef>
              <a:spcAft>
                <a:spcPts val="0"/>
              </a:spcAft>
              <a:buSzPts val="1800"/>
              <a:buNone/>
            </a:pPr>
            <a:r>
              <a:t/>
            </a:r>
            <a:endParaRPr b="0" sz="1800" strike="noStrike">
              <a:solidFill>
                <a:srgbClr val="000000"/>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2fb0d8a3a7_0_15: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82" name="Google Shape;82;g32fb0d8a3a7_0_15: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83" name="Google Shape;83;g32fb0d8a3a7_0_15: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32fb0d8a3a7_0_26: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91" name="Google Shape;91;g32fb0d8a3a7_0_26: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92" name="Google Shape;92;g32fb0d8a3a7_0_26: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2fb0d8a3a7_0_45: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00" name="Google Shape;100;g32fb0d8a3a7_0_45: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01" name="Google Shape;101;g32fb0d8a3a7_0_45: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2fb0d8a3a7_0_54:notes"/>
          <p:cNvSpPr/>
          <p:nvPr>
            <p:ph idx="2" type="sldImg"/>
          </p:nvPr>
        </p:nvSpPr>
        <p:spPr>
          <a:xfrm>
            <a:off x="1106487" y="812800"/>
            <a:ext cx="5345100" cy="4008300"/>
          </a:xfrm>
          <a:custGeom>
            <a:rect b="b" l="l" r="r" t="t"/>
            <a:pathLst>
              <a:path extrusionOk="0" h="120000" w="120000">
                <a:moveTo>
                  <a:pt x="0" y="0"/>
                </a:moveTo>
                <a:lnTo>
                  <a:pt x="120000" y="0"/>
                </a:lnTo>
                <a:lnTo>
                  <a:pt x="120000" y="120000"/>
                </a:lnTo>
                <a:lnTo>
                  <a:pt x="0" y="120000"/>
                </a:lnTo>
                <a:close/>
              </a:path>
            </a:pathLst>
          </a:custGeom>
          <a:solidFill>
            <a:srgbClr val="FFFFFF"/>
          </a:solidFill>
          <a:ln cap="flat" cmpd="sng" w="9525">
            <a:solidFill>
              <a:srgbClr val="000000"/>
            </a:solidFill>
            <a:prstDash val="solid"/>
            <a:miter lim="800000"/>
            <a:headEnd len="sm" w="sm" type="none"/>
            <a:tailEnd len="sm" w="sm" type="none"/>
          </a:ln>
        </p:spPr>
      </p:sp>
      <p:sp>
        <p:nvSpPr>
          <p:cNvPr id="111" name="Google Shape;111;g32fb0d8a3a7_0_54:notes"/>
          <p:cNvSpPr/>
          <p:nvPr/>
        </p:nvSpPr>
        <p:spPr>
          <a:xfrm>
            <a:off x="755650" y="5078412"/>
            <a:ext cx="6048300" cy="4811700"/>
          </a:xfrm>
          <a:prstGeom prst="rect">
            <a:avLst/>
          </a:prstGeom>
          <a:noFill/>
          <a:ln>
            <a:noFill/>
          </a:ln>
        </p:spPr>
        <p:txBody>
          <a:bodyPr anchorCtr="0" anchor="ctr" bIns="45700" lIns="91425" spcFirstLastPara="1" rIns="91425" wrap="square" tIns="45700">
            <a:noAutofit/>
          </a:bodyPr>
          <a:lstStyle/>
          <a:p>
            <a:pPr indent="0" lvl="0" marL="0" marR="0" rtl="0" algn="l">
              <a:lnSpc>
                <a:spcPct val="93000"/>
              </a:lnSpc>
              <a:spcBef>
                <a:spcPts val="0"/>
              </a:spcBef>
              <a:spcAft>
                <a:spcPts val="0"/>
              </a:spcAft>
              <a:buClr>
                <a:srgbClr val="000000"/>
              </a:buClr>
              <a:buSzPts val="1800"/>
              <a:buFont typeface="Arial"/>
              <a:buNone/>
            </a:pPr>
            <a:r>
              <a:t/>
            </a:r>
            <a:endParaRPr b="0" i="0" sz="1800" u="none" cap="none" strike="noStrike">
              <a:solidFill>
                <a:srgbClr val="000000"/>
              </a:solidFill>
              <a:latin typeface="Arial"/>
              <a:ea typeface="Arial"/>
              <a:cs typeface="Arial"/>
              <a:sym typeface="Arial"/>
            </a:endParaRPr>
          </a:p>
        </p:txBody>
      </p:sp>
      <p:sp>
        <p:nvSpPr>
          <p:cNvPr id="112" name="Google Shape;112;g32fb0d8a3a7_0_54:notes"/>
          <p:cNvSpPr txBox="1"/>
          <p:nvPr>
            <p:ph idx="1" type="body"/>
          </p:nvPr>
        </p:nvSpPr>
        <p:spPr>
          <a:xfrm>
            <a:off x="755650" y="5078412"/>
            <a:ext cx="6045300" cy="48084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layout with centered title and subtitle placeholders" type="title">
  <p:cSld name="TITLE">
    <p:spTree>
      <p:nvGrpSpPr>
        <p:cNvPr id="18" name="Shape 18"/>
        <p:cNvGrpSpPr/>
        <p:nvPr/>
      </p:nvGrpSpPr>
      <p:grpSpPr>
        <a:xfrm>
          <a:off x="0" y="0"/>
          <a:ext cx="0" cy="0"/>
          <a:chOff x="0" y="0"/>
          <a:chExt cx="0" cy="0"/>
        </a:xfrm>
      </p:grpSpPr>
      <p:sp>
        <p:nvSpPr>
          <p:cNvPr id="19" name="Google Shape;19;p2"/>
          <p:cNvSpPr txBox="1"/>
          <p:nvPr>
            <p:ph type="ctrTitle"/>
          </p:nvPr>
        </p:nvSpPr>
        <p:spPr>
          <a:xfrm>
            <a:off x="685800" y="2130425"/>
            <a:ext cx="7772400" cy="1470025"/>
          </a:xfrm>
          <a:prstGeom prst="rect">
            <a:avLst/>
          </a:prstGeom>
          <a:noFill/>
          <a:ln>
            <a:noFill/>
          </a:ln>
        </p:spPr>
        <p:txBody>
          <a:bodyPr anchorCtr="0" anchor="ctr" bIns="0" lIns="0" spcFirstLastPara="1" rIns="0" wrap="square" tIns="0">
            <a:noAutofit/>
          </a:bodyPr>
          <a:lstStyle>
            <a:lvl1pPr lvl="0" algn="ctr">
              <a:lnSpc>
                <a:spcPct val="93000"/>
              </a:lnSpc>
              <a:spcBef>
                <a:spcPts val="0"/>
              </a:spcBef>
              <a:spcAft>
                <a:spcPts val="0"/>
              </a:spcAft>
              <a:buSzPts val="1400"/>
              <a:buNone/>
              <a:defRPr/>
            </a:lvl1pPr>
            <a:lvl2pPr lvl="1" algn="ctr">
              <a:lnSpc>
                <a:spcPct val="93000"/>
              </a:lnSpc>
              <a:spcBef>
                <a:spcPts val="0"/>
              </a:spcBef>
              <a:spcAft>
                <a:spcPts val="0"/>
              </a:spcAft>
              <a:buSzPts val="1400"/>
              <a:buNone/>
              <a:defRPr/>
            </a:lvl2pPr>
            <a:lvl3pPr lvl="2" algn="ctr">
              <a:lnSpc>
                <a:spcPct val="93000"/>
              </a:lnSpc>
              <a:spcBef>
                <a:spcPts val="0"/>
              </a:spcBef>
              <a:spcAft>
                <a:spcPts val="0"/>
              </a:spcAft>
              <a:buSzPts val="1400"/>
              <a:buNone/>
              <a:defRPr/>
            </a:lvl3pPr>
            <a:lvl4pPr lvl="3" algn="ctr">
              <a:lnSpc>
                <a:spcPct val="93000"/>
              </a:lnSpc>
              <a:spcBef>
                <a:spcPts val="0"/>
              </a:spcBef>
              <a:spcAft>
                <a:spcPts val="0"/>
              </a:spcAft>
              <a:buSzPts val="1400"/>
              <a:buNone/>
              <a:defRPr/>
            </a:lvl4pPr>
            <a:lvl5pPr lvl="4" algn="ctr">
              <a:lnSpc>
                <a:spcPct val="93000"/>
              </a:lnSpc>
              <a:spcBef>
                <a:spcPts val="0"/>
              </a:spcBef>
              <a:spcAft>
                <a:spcPts val="0"/>
              </a:spcAft>
              <a:buSzPts val="1400"/>
              <a:buNone/>
              <a:defRPr/>
            </a:lvl5pPr>
            <a:lvl6pPr lvl="5" algn="ctr">
              <a:lnSpc>
                <a:spcPct val="93000"/>
              </a:lnSpc>
              <a:spcBef>
                <a:spcPts val="0"/>
              </a:spcBef>
              <a:spcAft>
                <a:spcPts val="0"/>
              </a:spcAft>
              <a:buSzPts val="1400"/>
              <a:buNone/>
              <a:defRPr/>
            </a:lvl6pPr>
            <a:lvl7pPr lvl="6" algn="ctr">
              <a:lnSpc>
                <a:spcPct val="93000"/>
              </a:lnSpc>
              <a:spcBef>
                <a:spcPts val="0"/>
              </a:spcBef>
              <a:spcAft>
                <a:spcPts val="0"/>
              </a:spcAft>
              <a:buSzPts val="1400"/>
              <a:buNone/>
              <a:defRPr/>
            </a:lvl7pPr>
            <a:lvl8pPr lvl="7" algn="ctr">
              <a:lnSpc>
                <a:spcPct val="93000"/>
              </a:lnSpc>
              <a:spcBef>
                <a:spcPts val="0"/>
              </a:spcBef>
              <a:spcAft>
                <a:spcPts val="0"/>
              </a:spcAft>
              <a:buSzPts val="1400"/>
              <a:buNone/>
              <a:defRPr/>
            </a:lvl8pPr>
            <a:lvl9pPr lvl="8" algn="ctr">
              <a:lnSpc>
                <a:spcPct val="93000"/>
              </a:lnSpc>
              <a:spcBef>
                <a:spcPts val="0"/>
              </a:spcBef>
              <a:spcAft>
                <a:spcPts val="0"/>
              </a:spcAft>
              <a:buSzPts val="1400"/>
              <a:buNone/>
              <a:defRPr/>
            </a:lvl9pPr>
          </a:lstStyle>
          <a:p/>
        </p:txBody>
      </p:sp>
      <p:sp>
        <p:nvSpPr>
          <p:cNvPr id="20" name="Google Shape;20;p2"/>
          <p:cNvSpPr txBox="1"/>
          <p:nvPr>
            <p:ph idx="1" type="subTitle"/>
          </p:nvPr>
        </p:nvSpPr>
        <p:spPr>
          <a:xfrm>
            <a:off x="1371600" y="3886200"/>
            <a:ext cx="6400800" cy="1752600"/>
          </a:xfrm>
          <a:prstGeom prst="rect">
            <a:avLst/>
          </a:prstGeom>
          <a:noFill/>
          <a:ln>
            <a:noFill/>
          </a:ln>
        </p:spPr>
        <p:txBody>
          <a:bodyPr anchorCtr="0" anchor="t" bIns="0" lIns="0" spcFirstLastPara="1" rIns="0" wrap="square" tIns="21225">
            <a:noAutofit/>
          </a:bodyPr>
          <a:lstStyle>
            <a:lvl1pPr lvl="0" algn="l">
              <a:lnSpc>
                <a:spcPct val="93000"/>
              </a:lnSpc>
              <a:spcBef>
                <a:spcPts val="1000"/>
              </a:spcBef>
              <a:spcAft>
                <a:spcPts val="0"/>
              </a:spcAft>
              <a:buSzPts val="1400"/>
              <a:buNone/>
              <a:defRPr/>
            </a:lvl1pPr>
            <a:lvl2pPr lvl="1" algn="l">
              <a:lnSpc>
                <a:spcPct val="93000"/>
              </a:lnSpc>
              <a:spcBef>
                <a:spcPts val="800"/>
              </a:spcBef>
              <a:spcAft>
                <a:spcPts val="0"/>
              </a:spcAft>
              <a:buSzPts val="1400"/>
              <a:buNone/>
              <a:defRPr/>
            </a:lvl2pPr>
            <a:lvl3pPr lvl="2" algn="l">
              <a:lnSpc>
                <a:spcPct val="93000"/>
              </a:lnSpc>
              <a:spcBef>
                <a:spcPts val="600"/>
              </a:spcBef>
              <a:spcAft>
                <a:spcPts val="0"/>
              </a:spcAft>
              <a:buSzPts val="1400"/>
              <a:buNone/>
              <a:defRPr/>
            </a:lvl3pPr>
            <a:lvl4pPr lvl="3" algn="l">
              <a:lnSpc>
                <a:spcPct val="93000"/>
              </a:lnSpc>
              <a:spcBef>
                <a:spcPts val="400"/>
              </a:spcBef>
              <a:spcAft>
                <a:spcPts val="0"/>
              </a:spcAft>
              <a:buSzPts val="1400"/>
              <a:buNone/>
              <a:defRPr/>
            </a:lvl4pPr>
            <a:lvl5pPr lvl="4" algn="l">
              <a:lnSpc>
                <a:spcPct val="93000"/>
              </a:lnSpc>
              <a:spcBef>
                <a:spcPts val="200"/>
              </a:spcBef>
              <a:spcAft>
                <a:spcPts val="0"/>
              </a:spcAft>
              <a:buSzPts val="1400"/>
              <a:buNone/>
              <a:defRPr/>
            </a:lvl5pPr>
            <a:lvl6pPr lvl="5" algn="l">
              <a:lnSpc>
                <a:spcPct val="93000"/>
              </a:lnSpc>
              <a:spcBef>
                <a:spcPts val="200"/>
              </a:spcBef>
              <a:spcAft>
                <a:spcPts val="0"/>
              </a:spcAft>
              <a:buSzPts val="1400"/>
              <a:buNone/>
              <a:defRPr/>
            </a:lvl6pPr>
            <a:lvl7pPr lvl="6" algn="l">
              <a:lnSpc>
                <a:spcPct val="93000"/>
              </a:lnSpc>
              <a:spcBef>
                <a:spcPts val="200"/>
              </a:spcBef>
              <a:spcAft>
                <a:spcPts val="0"/>
              </a:spcAft>
              <a:buSzPts val="1400"/>
              <a:buNone/>
              <a:defRPr/>
            </a:lvl7pPr>
            <a:lvl8pPr lvl="7" algn="l">
              <a:lnSpc>
                <a:spcPct val="93000"/>
              </a:lnSpc>
              <a:spcBef>
                <a:spcPts val="200"/>
              </a:spcBef>
              <a:spcAft>
                <a:spcPts val="0"/>
              </a:spcAft>
              <a:buSzPts val="1400"/>
              <a:buNone/>
              <a:defRPr/>
            </a:lvl8pPr>
            <a:lvl9pPr lvl="8" algn="l">
              <a:lnSpc>
                <a:spcPct val="93000"/>
              </a:lnSpc>
              <a:spcBef>
                <a:spcPts val="200"/>
              </a:spcBef>
              <a:spcAft>
                <a:spcPts val="0"/>
              </a:spcAft>
              <a:buSzPts val="1400"/>
              <a:buNone/>
              <a:defRPr/>
            </a:lvl9pPr>
          </a:lstStyle>
          <a:p/>
        </p:txBody>
      </p:sp>
      <p:sp>
        <p:nvSpPr>
          <p:cNvPr id="21" name="Google Shape;21;p2"/>
          <p:cNvSpPr txBox="1"/>
          <p:nvPr>
            <p:ph idx="10" type="dt"/>
          </p:nvPr>
        </p:nvSpPr>
        <p:spPr>
          <a:xfrm>
            <a:off x="503237" y="5165725"/>
            <a:ext cx="2344737" cy="387350"/>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2" name="Google Shape;22;p2"/>
          <p:cNvSpPr txBox="1"/>
          <p:nvPr>
            <p:ph idx="11" type="ftr"/>
          </p:nvPr>
        </p:nvSpPr>
        <p:spPr>
          <a:xfrm>
            <a:off x="3448050" y="5165725"/>
            <a:ext cx="3192462" cy="387350"/>
          </a:xfrm>
          <a:prstGeom prst="rect">
            <a:avLst/>
          </a:prstGeom>
          <a:noFill/>
          <a:ln>
            <a:noFill/>
          </a:ln>
        </p:spPr>
        <p:txBody>
          <a:bodyPr anchorCtr="0" anchor="t" bIns="0" lIns="0" spcFirstLastPara="1" rIns="0" wrap="square" tIns="0">
            <a:noAutofit/>
          </a:bodyPr>
          <a:lstStyle>
            <a:lvl1pPr lvl="0" algn="l">
              <a:lnSpc>
                <a:spcPct val="93000"/>
              </a:lnSpc>
              <a:spcBef>
                <a:spcPts val="0"/>
              </a:spcBef>
              <a:spcAft>
                <a:spcPts val="0"/>
              </a:spcAft>
              <a:buSzPts val="1400"/>
              <a:buNone/>
              <a:defRPr/>
            </a:lvl1pPr>
            <a:lvl2pPr lvl="1" algn="l">
              <a:lnSpc>
                <a:spcPct val="93000"/>
              </a:lnSpc>
              <a:spcBef>
                <a:spcPts val="0"/>
              </a:spcBef>
              <a:spcAft>
                <a:spcPts val="0"/>
              </a:spcAft>
              <a:buSzPts val="1400"/>
              <a:buNone/>
              <a:defRPr/>
            </a:lvl2pPr>
            <a:lvl3pPr lvl="2" algn="l">
              <a:lnSpc>
                <a:spcPct val="93000"/>
              </a:lnSpc>
              <a:spcBef>
                <a:spcPts val="0"/>
              </a:spcBef>
              <a:spcAft>
                <a:spcPts val="0"/>
              </a:spcAft>
              <a:buSzPts val="1400"/>
              <a:buNone/>
              <a:defRPr/>
            </a:lvl3pPr>
            <a:lvl4pPr lvl="3" algn="l">
              <a:lnSpc>
                <a:spcPct val="93000"/>
              </a:lnSpc>
              <a:spcBef>
                <a:spcPts val="0"/>
              </a:spcBef>
              <a:spcAft>
                <a:spcPts val="0"/>
              </a:spcAft>
              <a:buSzPts val="1400"/>
              <a:buNone/>
              <a:defRPr/>
            </a:lvl4pPr>
            <a:lvl5pPr lvl="4" algn="l">
              <a:lnSpc>
                <a:spcPct val="93000"/>
              </a:lnSpc>
              <a:spcBef>
                <a:spcPts val="0"/>
              </a:spcBef>
              <a:spcAft>
                <a:spcPts val="0"/>
              </a:spcAft>
              <a:buSzPts val="1400"/>
              <a:buNone/>
              <a:defRPr/>
            </a:lvl5pPr>
            <a:lvl6pPr lvl="5" algn="l">
              <a:lnSpc>
                <a:spcPct val="93000"/>
              </a:lnSpc>
              <a:spcBef>
                <a:spcPts val="0"/>
              </a:spcBef>
              <a:spcAft>
                <a:spcPts val="0"/>
              </a:spcAft>
              <a:buSzPts val="1400"/>
              <a:buNone/>
              <a:defRPr/>
            </a:lvl6pPr>
            <a:lvl7pPr lvl="6" algn="l">
              <a:lnSpc>
                <a:spcPct val="93000"/>
              </a:lnSpc>
              <a:spcBef>
                <a:spcPts val="0"/>
              </a:spcBef>
              <a:spcAft>
                <a:spcPts val="0"/>
              </a:spcAft>
              <a:buSzPts val="1400"/>
              <a:buNone/>
              <a:defRPr/>
            </a:lvl7pPr>
            <a:lvl8pPr lvl="7" algn="l">
              <a:lnSpc>
                <a:spcPct val="93000"/>
              </a:lnSpc>
              <a:spcBef>
                <a:spcPts val="0"/>
              </a:spcBef>
              <a:spcAft>
                <a:spcPts val="0"/>
              </a:spcAft>
              <a:buSzPts val="1400"/>
              <a:buNone/>
              <a:defRPr/>
            </a:lvl8pPr>
            <a:lvl9pPr lvl="8" algn="l">
              <a:lnSpc>
                <a:spcPct val="93000"/>
              </a:lnSpc>
              <a:spcBef>
                <a:spcPts val="0"/>
              </a:spcBef>
              <a:spcAft>
                <a:spcPts val="0"/>
              </a:spcAft>
              <a:buSzPts val="1400"/>
              <a:buNone/>
              <a:defRPr/>
            </a:lvl9pPr>
          </a:lstStyle>
          <a:p/>
        </p:txBody>
      </p:sp>
      <p:sp>
        <p:nvSpPr>
          <p:cNvPr id="23" name="Google Shape;23;p2"/>
          <p:cNvSpPr txBox="1"/>
          <p:nvPr>
            <p:ph idx="12" type="sldNum"/>
          </p:nvPr>
        </p:nvSpPr>
        <p:spPr>
          <a:xfrm>
            <a:off x="7227887" y="5165725"/>
            <a:ext cx="2344737" cy="387350"/>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24" name="Shape 24"/>
        <p:cNvGrpSpPr/>
        <p:nvPr/>
      </p:nvGrpSpPr>
      <p:grpSpPr>
        <a:xfrm>
          <a:off x="0" y="0"/>
          <a:ext cx="0" cy="0"/>
          <a:chOff x="0" y="0"/>
          <a:chExt cx="0" cy="0"/>
        </a:xfrm>
      </p:grpSpPr>
      <p:sp>
        <p:nvSpPr>
          <p:cNvPr id="25" name="Google Shape;25;p3"/>
          <p:cNvSpPr txBox="1"/>
          <p:nvPr>
            <p:ph type="title"/>
          </p:nvPr>
        </p:nvSpPr>
        <p:spPr>
          <a:xfrm>
            <a:off x="685800" y="2130480"/>
            <a:ext cx="7772100" cy="14694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3"/>
          <p:cNvSpPr txBox="1"/>
          <p:nvPr>
            <p:ph idx="1" type="subTitle"/>
          </p:nvPr>
        </p:nvSpPr>
        <p:spPr>
          <a:xfrm>
            <a:off x="504000" y="1326600"/>
            <a:ext cx="9072000" cy="3288600"/>
          </a:xfrm>
          <a:prstGeom prst="rect">
            <a:avLst/>
          </a:prstGeom>
          <a:noFill/>
          <a:ln>
            <a:noFill/>
          </a:ln>
        </p:spPr>
        <p:txBody>
          <a:bodyPr anchorCtr="0" anchor="ctr" bIns="0" lIns="0" spcFirstLastPara="1" rIns="0" wrap="square" tIns="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
          <p:cNvSpPr txBox="1"/>
          <p:nvPr>
            <p:ph idx="11" type="ftr"/>
          </p:nvPr>
        </p:nvSpPr>
        <p:spPr>
          <a:xfrm>
            <a:off x="3448080" y="5165640"/>
            <a:ext cx="3192000" cy="387000"/>
          </a:xfrm>
          <a:prstGeom prst="rect">
            <a:avLst/>
          </a:prstGeom>
          <a:noFill/>
          <a:ln>
            <a:noFill/>
          </a:ln>
        </p:spPr>
        <p:txBody>
          <a:bodyPr anchorCtr="0" anchor="t" bIns="0" lIns="0" spcFirstLastPara="1" rIns="0" wrap="square" tIns="0">
            <a:noAutofit/>
          </a:bodyPr>
          <a:lstStyle>
            <a:lvl1pPr lvl="0" algn="ctr">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
          <p:cNvSpPr txBox="1"/>
          <p:nvPr>
            <p:ph idx="12" type="sldNum"/>
          </p:nvPr>
        </p:nvSpPr>
        <p:spPr>
          <a:xfrm>
            <a:off x="7227720" y="5165640"/>
            <a:ext cx="2344200" cy="387000"/>
          </a:xfrm>
          <a:prstGeom prst="rect">
            <a:avLst/>
          </a:prstGeom>
          <a:noFill/>
          <a:ln>
            <a:noFill/>
          </a:ln>
        </p:spPr>
        <p:txBody>
          <a:bodyPr anchorCtr="0" anchor="t" bIns="0" lIns="0" spcFirstLastPara="1" rIns="0" wrap="square" tIns="0">
            <a:noAutofit/>
          </a:bodyPr>
          <a:lstStyle>
            <a:lvl1pPr indent="0" lvl="0"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
        <p:nvSpPr>
          <p:cNvPr id="29" name="Google Shape;29;p3"/>
          <p:cNvSpPr txBox="1"/>
          <p:nvPr>
            <p:ph idx="10" type="dt"/>
          </p:nvPr>
        </p:nvSpPr>
        <p:spPr>
          <a:xfrm>
            <a:off x="503280" y="5165640"/>
            <a:ext cx="2344200" cy="387000"/>
          </a:xfrm>
          <a:prstGeom prst="rect">
            <a:avLst/>
          </a:prstGeom>
          <a:noFill/>
          <a:ln>
            <a:noFill/>
          </a:ln>
        </p:spPr>
        <p:txBody>
          <a:bodyPr anchorCtr="0" anchor="t" bIns="0" lIns="0" spcFirstLastPara="1" rIns="0" wrap="square" tIns="0">
            <a:noAutofit/>
          </a:bodyPr>
          <a:lstStyle>
            <a:lvl1pPr lvl="0" algn="l">
              <a:lnSpc>
                <a:spcPct val="100000"/>
              </a:lnSpc>
              <a:spcBef>
                <a:spcPts val="0"/>
              </a:spcBef>
              <a:spcAft>
                <a:spcPts val="0"/>
              </a:spcAft>
              <a:buClr>
                <a:srgbClr val="000000"/>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 name="Shape 11"/>
        <p:cNvGrpSpPr/>
        <p:nvPr/>
      </p:nvGrpSpPr>
      <p:grpSpPr>
        <a:xfrm>
          <a:off x="0" y="0"/>
          <a:ext cx="0" cy="0"/>
          <a:chOff x="0" y="0"/>
          <a:chExt cx="0" cy="0"/>
        </a:xfrm>
      </p:grpSpPr>
      <p:sp>
        <p:nvSpPr>
          <p:cNvPr id="12" name="Google Shape;12;p1"/>
          <p:cNvSpPr txBox="1"/>
          <p:nvPr>
            <p:ph type="title"/>
          </p:nvPr>
        </p:nvSpPr>
        <p:spPr>
          <a:xfrm>
            <a:off x="503237" y="225425"/>
            <a:ext cx="9067800" cy="942975"/>
          </a:xfrm>
          <a:prstGeom prst="rect">
            <a:avLst/>
          </a:prstGeom>
          <a:noFill/>
          <a:ln>
            <a:noFill/>
          </a:ln>
        </p:spPr>
        <p:txBody>
          <a:bodyPr anchorCtr="0" anchor="ctr" bIns="0" lIns="0" spcFirstLastPara="1" rIns="0" wrap="square" tIns="0">
            <a:noAutofit/>
          </a:bodyPr>
          <a:lstStyle>
            <a:lvl1pPr lvl="0"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1pPr>
            <a:lvl2pPr lvl="1"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2pPr>
            <a:lvl3pPr lvl="2"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3pPr>
            <a:lvl4pPr lvl="3"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4pPr>
            <a:lvl5pPr lvl="4"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5pPr>
            <a:lvl6pPr lvl="5"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6pPr>
            <a:lvl7pPr lvl="6"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7pPr>
            <a:lvl8pPr lvl="7"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8pPr>
            <a:lvl9pPr lvl="8" marR="0" rtl="0" algn="ctr">
              <a:lnSpc>
                <a:spcPct val="93000"/>
              </a:lnSpc>
              <a:spcBef>
                <a:spcPts val="0"/>
              </a:spcBef>
              <a:spcAft>
                <a:spcPts val="0"/>
              </a:spcAft>
              <a:buClr>
                <a:srgbClr val="000000"/>
              </a:buClr>
              <a:buSzPts val="1400"/>
              <a:buFont typeface="Arial"/>
              <a:buNone/>
              <a:defRPr b="0" i="0" sz="3300" u="none" cap="none" strike="noStrike">
                <a:solidFill>
                  <a:srgbClr val="000000"/>
                </a:solidFill>
                <a:latin typeface="Arial"/>
                <a:ea typeface="Arial"/>
                <a:cs typeface="Arial"/>
                <a:sym typeface="Arial"/>
              </a:defRPr>
            </a:lvl9pPr>
          </a:lstStyle>
          <a:p/>
        </p:txBody>
      </p:sp>
      <p:sp>
        <p:nvSpPr>
          <p:cNvPr id="13" name="Google Shape;13;p1"/>
          <p:cNvSpPr txBox="1"/>
          <p:nvPr>
            <p:ph idx="1" type="body"/>
          </p:nvPr>
        </p:nvSpPr>
        <p:spPr>
          <a:xfrm>
            <a:off x="503237" y="1327150"/>
            <a:ext cx="9067800" cy="3284537"/>
          </a:xfrm>
          <a:prstGeom prst="rect">
            <a:avLst/>
          </a:prstGeom>
          <a:noFill/>
          <a:ln>
            <a:noFill/>
          </a:ln>
        </p:spPr>
        <p:txBody>
          <a:bodyPr anchorCtr="0" anchor="t" bIns="0" lIns="0" spcFirstLastPara="1" rIns="0" wrap="square" tIns="21225">
            <a:noAutofit/>
          </a:bodyPr>
          <a:lstStyle>
            <a:lvl1pPr indent="-228600" lvl="0" marL="457200" marR="0" rtl="0" algn="l">
              <a:lnSpc>
                <a:spcPct val="93000"/>
              </a:lnSpc>
              <a:spcBef>
                <a:spcPts val="1000"/>
              </a:spcBef>
              <a:spcAft>
                <a:spcPts val="0"/>
              </a:spcAft>
              <a:buClr>
                <a:srgbClr val="000000"/>
              </a:buClr>
              <a:buSzPts val="1400"/>
              <a:buFont typeface="Arial"/>
              <a:buNone/>
              <a:defRPr b="0" i="0" sz="2400" u="none" cap="none" strike="noStrike">
                <a:solidFill>
                  <a:srgbClr val="000000"/>
                </a:solidFill>
                <a:latin typeface="Arial"/>
                <a:ea typeface="Arial"/>
                <a:cs typeface="Arial"/>
                <a:sym typeface="Arial"/>
              </a:defRPr>
            </a:lvl1pPr>
            <a:lvl2pPr indent="-228600" lvl="1" marL="914400" marR="0" rtl="0" algn="l">
              <a:lnSpc>
                <a:spcPct val="93000"/>
              </a:lnSpc>
              <a:spcBef>
                <a:spcPts val="800"/>
              </a:spcBef>
              <a:spcAft>
                <a:spcPts val="0"/>
              </a:spcAft>
              <a:buClr>
                <a:srgbClr val="000000"/>
              </a:buClr>
              <a:buSzPts val="1400"/>
              <a:buFont typeface="Arial"/>
              <a:buNone/>
              <a:defRPr b="0" i="0" sz="2100" u="none" cap="none" strike="noStrike">
                <a:solidFill>
                  <a:srgbClr val="000000"/>
                </a:solidFill>
                <a:latin typeface="Arial"/>
                <a:ea typeface="Arial"/>
                <a:cs typeface="Arial"/>
                <a:sym typeface="Arial"/>
              </a:defRPr>
            </a:lvl2pPr>
            <a:lvl3pPr indent="-228600" lvl="2" marL="1371600" marR="0" rtl="0" algn="l">
              <a:lnSpc>
                <a:spcPct val="93000"/>
              </a:lnSpc>
              <a:spcBef>
                <a:spcPts val="60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indent="-228600" lvl="3" marL="1828800" marR="0" rtl="0" algn="l">
              <a:lnSpc>
                <a:spcPct val="93000"/>
              </a:lnSpc>
              <a:spcBef>
                <a:spcPts val="4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4pPr>
            <a:lvl5pPr indent="-228600" lvl="4" marL="22860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5pPr>
            <a:lvl6pPr indent="-228600" lvl="5" marL="27432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6pPr>
            <a:lvl7pPr indent="-228600" lvl="6" marL="32004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7pPr>
            <a:lvl8pPr indent="-228600" lvl="7" marL="36576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8pPr>
            <a:lvl9pPr indent="-228600" lvl="8" marL="4114800" marR="0" rtl="0" algn="l">
              <a:lnSpc>
                <a:spcPct val="93000"/>
              </a:lnSpc>
              <a:spcBef>
                <a:spcPts val="200"/>
              </a:spcBef>
              <a:spcAft>
                <a:spcPts val="0"/>
              </a:spcAft>
              <a:buClr>
                <a:srgbClr val="000000"/>
              </a:buClr>
              <a:buSzPts val="1400"/>
              <a:buFont typeface="Arial"/>
              <a:buNone/>
              <a:defRPr b="0" i="0" sz="1500" u="none" cap="none" strike="noStrike">
                <a:solidFill>
                  <a:srgbClr val="000000"/>
                </a:solidFill>
                <a:latin typeface="Arial"/>
                <a:ea typeface="Arial"/>
                <a:cs typeface="Arial"/>
                <a:sym typeface="Arial"/>
              </a:defRPr>
            </a:lvl9pPr>
          </a:lstStyle>
          <a:p/>
        </p:txBody>
      </p:sp>
      <p:sp>
        <p:nvSpPr>
          <p:cNvPr id="14" name="Google Shape;14;p1"/>
          <p:cNvSpPr txBox="1"/>
          <p:nvPr>
            <p:ph idx="10" type="dt"/>
          </p:nvPr>
        </p:nvSpPr>
        <p:spPr>
          <a:xfrm>
            <a:off x="503237" y="5165725"/>
            <a:ext cx="2344737" cy="38735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5" name="Google Shape;15;p1"/>
          <p:cNvSpPr txBox="1"/>
          <p:nvPr>
            <p:ph idx="11" type="ftr"/>
          </p:nvPr>
        </p:nvSpPr>
        <p:spPr>
          <a:xfrm>
            <a:off x="3448050" y="5165725"/>
            <a:ext cx="3192462" cy="387350"/>
          </a:xfrm>
          <a:prstGeom prst="rect">
            <a:avLst/>
          </a:prstGeom>
          <a:noFill/>
          <a:ln>
            <a:noFill/>
          </a:ln>
        </p:spPr>
        <p:txBody>
          <a:bodyPr anchorCtr="0" anchor="t" bIns="0" lIns="0" spcFirstLastPara="1" rIns="0" wrap="square" tIns="0">
            <a:noAutofit/>
          </a:bodyPr>
          <a:lstStyle>
            <a:lvl1pPr lvl="0"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1pPr>
            <a:lvl2pPr lvl="1"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93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6" name="Google Shape;16;p1"/>
          <p:cNvSpPr txBox="1"/>
          <p:nvPr>
            <p:ph idx="12" type="sldNum"/>
          </p:nvPr>
        </p:nvSpPr>
        <p:spPr>
          <a:xfrm>
            <a:off x="7227887" y="5165725"/>
            <a:ext cx="2344737" cy="387350"/>
          </a:xfrm>
          <a:prstGeom prst="rect">
            <a:avLst/>
          </a:prstGeom>
          <a:noFill/>
          <a:ln>
            <a:noFill/>
          </a:ln>
        </p:spPr>
        <p:txBody>
          <a:bodyPr anchorCtr="0" anchor="t" bIns="0" lIns="0" spcFirstLastPara="1" rIns="0" wrap="square" tIns="0">
            <a:noAutofit/>
          </a:bodyPr>
          <a:lstStyle>
            <a:lvl1pPr indent="0" lvl="0"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1pPr>
            <a:lvl2pPr indent="0" lvl="1"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2pPr>
            <a:lvl3pPr indent="0" lvl="2"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3pPr>
            <a:lvl4pPr indent="0" lvl="3"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4pPr>
            <a:lvl5pPr indent="0" lvl="4"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5pPr>
            <a:lvl6pPr indent="0" lvl="5"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6pPr>
            <a:lvl7pPr indent="0" lvl="6"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7pPr>
            <a:lvl8pPr indent="0" lvl="7"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8pPr>
            <a:lvl9pPr indent="0" lvl="8" marL="0" marR="0" rtl="0" algn="l">
              <a:lnSpc>
                <a:spcPct val="93000"/>
              </a:lnSpc>
              <a:spcBef>
                <a:spcPts val="0"/>
              </a:spcBef>
              <a:spcAft>
                <a:spcPts val="0"/>
              </a:spcAft>
              <a:buClr>
                <a:srgbClr val="000000"/>
              </a:buClr>
              <a:buSzPts val="1800"/>
              <a:buFont typeface="Arial"/>
              <a:buNone/>
              <a:defRPr b="0" i="0" sz="1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sz="1400"/>
          </a:p>
        </p:txBody>
      </p:sp>
      <p:pic>
        <p:nvPicPr>
          <p:cNvPr id="17" name="Google Shape;17;p1"/>
          <p:cNvPicPr preferRelativeResize="0"/>
          <p:nvPr/>
        </p:nvPicPr>
        <p:blipFill rotWithShape="1">
          <a:blip r:embed="rId1">
            <a:alphaModFix/>
          </a:blip>
          <a:srcRect b="0" l="0" r="0" t="0"/>
          <a:stretch/>
        </p:blipFill>
        <p:spPr>
          <a:xfrm>
            <a:off x="0" y="-4762"/>
            <a:ext cx="10152062" cy="57023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 Id="rId4" Type="http://schemas.openxmlformats.org/officeDocument/2006/relationships/image" Target="../media/image1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9.png"/><Relationship Id="rId5"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34" name="Shape 34"/>
        <p:cNvGrpSpPr/>
        <p:nvPr/>
      </p:nvGrpSpPr>
      <p:grpSpPr>
        <a:xfrm>
          <a:off x="0" y="0"/>
          <a:ext cx="0" cy="0"/>
          <a:chOff x="0" y="0"/>
          <a:chExt cx="0" cy="0"/>
        </a:xfrm>
      </p:grpSpPr>
      <p:pic>
        <p:nvPicPr>
          <p:cNvPr id="35" name="Google Shape;35;p4"/>
          <p:cNvPicPr preferRelativeResize="0"/>
          <p:nvPr/>
        </p:nvPicPr>
        <p:blipFill rotWithShape="1">
          <a:blip r:embed="rId3">
            <a:alphaModFix/>
          </a:blip>
          <a:srcRect b="0" l="0" r="0" t="0"/>
          <a:stretch/>
        </p:blipFill>
        <p:spPr>
          <a:xfrm>
            <a:off x="-20637" y="-19050"/>
            <a:ext cx="10172700" cy="5715000"/>
          </a:xfrm>
          <a:prstGeom prst="rect">
            <a:avLst/>
          </a:prstGeom>
          <a:noFill/>
          <a:ln>
            <a:noFill/>
          </a:ln>
        </p:spPr>
      </p:pic>
      <p:sp>
        <p:nvSpPr>
          <p:cNvPr id="36" name="Google Shape;36;p4"/>
          <p:cNvSpPr txBox="1"/>
          <p:nvPr/>
        </p:nvSpPr>
        <p:spPr>
          <a:xfrm>
            <a:off x="5378450" y="858825"/>
            <a:ext cx="4702200" cy="360300"/>
          </a:xfrm>
          <a:prstGeom prst="rect">
            <a:avLst/>
          </a:prstGeom>
          <a:noFill/>
          <a:ln>
            <a:noFill/>
          </a:ln>
        </p:spPr>
        <p:txBody>
          <a:bodyPr anchorCtr="0" anchor="t" bIns="45000" lIns="90000" spcFirstLastPara="1" rIns="90000" wrap="square" tIns="45000">
            <a:noAutofit/>
          </a:bodyPr>
          <a:lstStyle/>
          <a:p>
            <a:pPr indent="0" lvl="0" marL="12700" marR="933450" rtl="0" algn="l">
              <a:lnSpc>
                <a:spcPct val="101000"/>
              </a:lnSpc>
              <a:spcBef>
                <a:spcPts val="0"/>
              </a:spcBef>
              <a:spcAft>
                <a:spcPts val="0"/>
              </a:spcAft>
              <a:buClr>
                <a:schemeClr val="dk1"/>
              </a:buClr>
              <a:buSzPts val="4000"/>
              <a:buFont typeface="Arial"/>
              <a:buNone/>
            </a:pPr>
            <a:r>
              <a:rPr b="1" lang="en-US" sz="4000">
                <a:solidFill>
                  <a:srgbClr val="006600"/>
                </a:solidFill>
                <a:latin typeface="Tahoma"/>
                <a:ea typeface="Tahoma"/>
                <a:cs typeface="Tahoma"/>
                <a:sym typeface="Tahoma"/>
              </a:rPr>
              <a:t>Apresentação </a:t>
            </a:r>
            <a:endParaRPr b="1" i="0" sz="4000" u="none" cap="none" strike="noStrike">
              <a:solidFill>
                <a:srgbClr val="006600"/>
              </a:solidFill>
              <a:latin typeface="Tahoma"/>
              <a:ea typeface="Tahoma"/>
              <a:cs typeface="Tahoma"/>
              <a:sym typeface="Tahoma"/>
            </a:endParaRPr>
          </a:p>
        </p:txBody>
      </p:sp>
      <p:sp>
        <p:nvSpPr>
          <p:cNvPr id="37" name="Google Shape;37;p4"/>
          <p:cNvSpPr txBox="1"/>
          <p:nvPr/>
        </p:nvSpPr>
        <p:spPr>
          <a:xfrm>
            <a:off x="5157637" y="2143412"/>
            <a:ext cx="4576800" cy="3603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006600"/>
              </a:buClr>
              <a:buSzPts val="2000"/>
              <a:buFont typeface="Tahoma"/>
              <a:buNone/>
            </a:pPr>
            <a:r>
              <a:rPr lang="en-US" sz="2000">
                <a:solidFill>
                  <a:srgbClr val="006600"/>
                </a:solidFill>
                <a:latin typeface="Tahoma"/>
                <a:ea typeface="Tahoma"/>
                <a:cs typeface="Tahoma"/>
                <a:sym typeface="Tahoma"/>
              </a:rPr>
              <a:t>   Índice Invertido</a:t>
            </a:r>
            <a:endParaRPr b="0" i="0" sz="1400" u="none" cap="none" strike="noStrike">
              <a:solidFill>
                <a:srgbClr val="000000"/>
              </a:solidFill>
              <a:latin typeface="Arial"/>
              <a:ea typeface="Arial"/>
              <a:cs typeface="Arial"/>
              <a:sym typeface="Arial"/>
            </a:endParaRPr>
          </a:p>
        </p:txBody>
      </p:sp>
      <p:sp>
        <p:nvSpPr>
          <p:cNvPr id="38" name="Google Shape;38;p4"/>
          <p:cNvSpPr txBox="1"/>
          <p:nvPr/>
        </p:nvSpPr>
        <p:spPr>
          <a:xfrm>
            <a:off x="5395887" y="3207275"/>
            <a:ext cx="4576800" cy="360300"/>
          </a:xfrm>
          <a:prstGeom prst="rect">
            <a:avLst/>
          </a:prstGeom>
          <a:noFill/>
          <a:ln>
            <a:noFill/>
          </a:ln>
        </p:spPr>
        <p:txBody>
          <a:bodyPr anchorCtr="0" anchor="t" bIns="45000" lIns="90000" spcFirstLastPara="1" rIns="90000" wrap="square" tIns="45000">
            <a:noAutofit/>
          </a:bodyPr>
          <a:lstStyle/>
          <a:p>
            <a:pPr indent="0" lvl="0" marL="0" marR="0" rtl="0" algn="l">
              <a:lnSpc>
                <a:spcPct val="101000"/>
              </a:lnSpc>
              <a:spcBef>
                <a:spcPts val="0"/>
              </a:spcBef>
              <a:spcAft>
                <a:spcPts val="0"/>
              </a:spcAft>
              <a:buClr>
                <a:srgbClr val="66CC00"/>
              </a:buClr>
              <a:buSzPts val="2000"/>
              <a:buFont typeface="Tahoma"/>
              <a:buNone/>
            </a:pPr>
            <a:r>
              <a:rPr b="0" i="0" lang="en-US" sz="2000" u="none" cap="none" strike="noStrike">
                <a:solidFill>
                  <a:srgbClr val="66CC00"/>
                </a:solidFill>
                <a:latin typeface="Tahoma"/>
                <a:ea typeface="Tahoma"/>
                <a:cs typeface="Tahoma"/>
                <a:sym typeface="Tahoma"/>
              </a:rPr>
              <a:t>Robert Silva</a:t>
            </a:r>
            <a:endParaRPr b="0" i="0" sz="2000" u="none" cap="none" strike="noStrike">
              <a:solidFill>
                <a:srgbClr val="66CC00"/>
              </a:solidFill>
              <a:latin typeface="Tahoma"/>
              <a:ea typeface="Tahoma"/>
              <a:cs typeface="Tahoma"/>
              <a:sym typeface="Tahoma"/>
            </a:endParaRPr>
          </a:p>
          <a:p>
            <a:pPr indent="0" lvl="0" marL="0" marR="0" rtl="0" algn="l">
              <a:lnSpc>
                <a:spcPct val="101000"/>
              </a:lnSpc>
              <a:spcBef>
                <a:spcPts val="0"/>
              </a:spcBef>
              <a:spcAft>
                <a:spcPts val="0"/>
              </a:spcAft>
              <a:buClr>
                <a:srgbClr val="66CC00"/>
              </a:buClr>
              <a:buSzPts val="2000"/>
              <a:buFont typeface="Tahoma"/>
              <a:buNone/>
            </a:pPr>
            <a:r>
              <a:rPr lang="en-US" sz="2000">
                <a:solidFill>
                  <a:srgbClr val="66CC00"/>
                </a:solidFill>
                <a:latin typeface="Tahoma"/>
                <a:ea typeface="Tahoma"/>
                <a:cs typeface="Tahoma"/>
                <a:sym typeface="Tahoma"/>
              </a:rPr>
              <a:t>Samuel Vieira</a:t>
            </a:r>
            <a:br>
              <a:rPr lang="en-US" sz="2000">
                <a:solidFill>
                  <a:srgbClr val="66CC00"/>
                </a:solidFill>
                <a:latin typeface="Tahoma"/>
                <a:ea typeface="Tahoma"/>
                <a:cs typeface="Tahoma"/>
                <a:sym typeface="Tahoma"/>
              </a:rPr>
            </a:br>
            <a:r>
              <a:rPr lang="en-US" sz="2000">
                <a:solidFill>
                  <a:srgbClr val="66CC00"/>
                </a:solidFill>
                <a:latin typeface="Tahoma"/>
                <a:ea typeface="Tahoma"/>
                <a:cs typeface="Tahoma"/>
                <a:sym typeface="Tahoma"/>
              </a:rPr>
              <a:t>Alex Linhares</a:t>
            </a:r>
            <a:endParaRPr sz="2000">
              <a:solidFill>
                <a:srgbClr val="66CC00"/>
              </a:solidFill>
              <a:latin typeface="Tahoma"/>
              <a:ea typeface="Tahoma"/>
              <a:cs typeface="Tahoma"/>
              <a:sym typeface="Tahoma"/>
            </a:endParaRPr>
          </a:p>
          <a:p>
            <a:pPr indent="0" lvl="0" marL="0" marR="0" rtl="0" algn="l">
              <a:lnSpc>
                <a:spcPct val="101000"/>
              </a:lnSpc>
              <a:spcBef>
                <a:spcPts val="0"/>
              </a:spcBef>
              <a:spcAft>
                <a:spcPts val="0"/>
              </a:spcAft>
              <a:buClr>
                <a:srgbClr val="66CC00"/>
              </a:buClr>
              <a:buSzPts val="2000"/>
              <a:buFont typeface="Tahoma"/>
              <a:buNone/>
            </a:pPr>
            <a:r>
              <a:t/>
            </a:r>
            <a:endParaRPr b="0" i="0" sz="2000" u="none" cap="none" strike="noStrike">
              <a:solidFill>
                <a:srgbClr val="66CC00"/>
              </a:solidFill>
              <a:latin typeface="Tahoma"/>
              <a:ea typeface="Tahoma"/>
              <a:cs typeface="Tahoma"/>
              <a:sym typeface="Tahoma"/>
            </a:endParaRPr>
          </a:p>
          <a:p>
            <a:pPr indent="0" lvl="0" marL="0" marR="0" rtl="0" algn="l">
              <a:lnSpc>
                <a:spcPct val="101000"/>
              </a:lnSpc>
              <a:spcBef>
                <a:spcPts val="0"/>
              </a:spcBef>
              <a:spcAft>
                <a:spcPts val="0"/>
              </a:spcAft>
              <a:buClr>
                <a:srgbClr val="66CC00"/>
              </a:buClr>
              <a:buSzPts val="2000"/>
              <a:buFont typeface="Tahoma"/>
              <a:buNone/>
            </a:pPr>
            <a:r>
              <a:t/>
            </a:r>
            <a:endParaRPr b="0" i="0" sz="2000" u="none" cap="none" strike="noStrike">
              <a:solidFill>
                <a:srgbClr val="66CC00"/>
              </a:solidFill>
              <a:latin typeface="Tahoma"/>
              <a:ea typeface="Tahoma"/>
              <a:cs typeface="Tahoma"/>
              <a:sym typeface="Tahoma"/>
            </a:endParaRPr>
          </a:p>
          <a:p>
            <a:pPr indent="0" lvl="0" marL="0" marR="0" rtl="0" algn="l">
              <a:lnSpc>
                <a:spcPct val="101000"/>
              </a:lnSpc>
              <a:spcBef>
                <a:spcPts val="0"/>
              </a:spcBef>
              <a:spcAft>
                <a:spcPts val="0"/>
              </a:spcAft>
              <a:buClr>
                <a:srgbClr val="66CC00"/>
              </a:buClr>
              <a:buSzPts val="2000"/>
              <a:buFont typeface="Tahoma"/>
              <a:buNone/>
            </a:pPr>
            <a:r>
              <a:t/>
            </a:r>
            <a:endParaRPr b="0" i="0" sz="2000" u="none" cap="none" strike="noStrike">
              <a:solidFill>
                <a:srgbClr val="66CC00"/>
              </a:solidFill>
              <a:latin typeface="Tahoma"/>
              <a:ea typeface="Tahoma"/>
              <a:cs typeface="Tahoma"/>
              <a:sym typeface="Tahoma"/>
            </a:endParaRPr>
          </a:p>
        </p:txBody>
      </p:sp>
      <p:pic>
        <p:nvPicPr>
          <p:cNvPr id="39" name="Google Shape;39;p4"/>
          <p:cNvPicPr preferRelativeResize="0"/>
          <p:nvPr/>
        </p:nvPicPr>
        <p:blipFill rotWithShape="1">
          <a:blip r:embed="rId4">
            <a:alphaModFix/>
          </a:blip>
          <a:srcRect b="0" l="0" r="0" t="0"/>
          <a:stretch/>
        </p:blipFill>
        <p:spPr>
          <a:xfrm>
            <a:off x="5318945" y="4811625"/>
            <a:ext cx="2426400" cy="6721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23" name="Shape 123"/>
        <p:cNvGrpSpPr/>
        <p:nvPr/>
      </p:nvGrpSpPr>
      <p:grpSpPr>
        <a:xfrm>
          <a:off x="0" y="0"/>
          <a:ext cx="0" cy="0"/>
          <a:chOff x="0" y="0"/>
          <a:chExt cx="0" cy="0"/>
        </a:xfrm>
      </p:grpSpPr>
      <p:pic>
        <p:nvPicPr>
          <p:cNvPr id="124" name="Google Shape;124;p13"/>
          <p:cNvPicPr preferRelativeResize="0"/>
          <p:nvPr/>
        </p:nvPicPr>
        <p:blipFill rotWithShape="1">
          <a:blip r:embed="rId3">
            <a:alphaModFix/>
          </a:blip>
          <a:srcRect b="0" l="0" r="0" t="0"/>
          <a:stretch/>
        </p:blipFill>
        <p:spPr>
          <a:xfrm>
            <a:off x="788" y="800"/>
            <a:ext cx="10079040" cy="5668962"/>
          </a:xfrm>
          <a:prstGeom prst="rect">
            <a:avLst/>
          </a:prstGeom>
          <a:noFill/>
          <a:ln>
            <a:noFill/>
          </a:ln>
        </p:spPr>
      </p:pic>
      <p:pic>
        <p:nvPicPr>
          <p:cNvPr id="125" name="Google Shape;125;p13"/>
          <p:cNvPicPr preferRelativeResize="0"/>
          <p:nvPr/>
        </p:nvPicPr>
        <p:blipFill rotWithShape="1">
          <a:blip r:embed="rId4">
            <a:alphaModFix/>
          </a:blip>
          <a:srcRect b="0" l="-5680" r="5680" t="0"/>
          <a:stretch/>
        </p:blipFill>
        <p:spPr>
          <a:xfrm>
            <a:off x="3192650" y="2726656"/>
            <a:ext cx="4608100" cy="1581875"/>
          </a:xfrm>
          <a:prstGeom prst="rect">
            <a:avLst/>
          </a:prstGeom>
          <a:noFill/>
          <a:ln>
            <a:noFill/>
          </a:ln>
        </p:spPr>
      </p:pic>
      <p:sp>
        <p:nvSpPr>
          <p:cNvPr id="126" name="Google Shape;126;p13"/>
          <p:cNvSpPr txBox="1"/>
          <p:nvPr/>
        </p:nvSpPr>
        <p:spPr>
          <a:xfrm>
            <a:off x="1484350" y="1160275"/>
            <a:ext cx="8024700" cy="1022100"/>
          </a:xfrm>
          <a:prstGeom prst="rect">
            <a:avLst/>
          </a:prstGeom>
          <a:noFill/>
          <a:ln>
            <a:noFill/>
          </a:ln>
        </p:spPr>
        <p:txBody>
          <a:bodyPr anchorCtr="0" anchor="t" bIns="91425" lIns="91425" spcFirstLastPara="1" rIns="91425" wrap="square" tIns="91425">
            <a:spAutoFit/>
          </a:bodyPr>
          <a:lstStyle/>
          <a:p>
            <a:pPr indent="0" lvl="0" marL="0" marR="0" rtl="0" algn="ctr">
              <a:lnSpc>
                <a:spcPct val="101000"/>
              </a:lnSpc>
              <a:spcBef>
                <a:spcPts val="0"/>
              </a:spcBef>
              <a:spcAft>
                <a:spcPts val="0"/>
              </a:spcAft>
              <a:buClr>
                <a:srgbClr val="006600"/>
              </a:buClr>
              <a:buSzPts val="4000"/>
              <a:buFont typeface="Tahoma"/>
              <a:buNone/>
            </a:pPr>
            <a:r>
              <a:rPr b="1" i="0" lang="en-US" sz="4000" u="none" cap="none" strike="noStrike">
                <a:solidFill>
                  <a:srgbClr val="006600"/>
                </a:solidFill>
                <a:latin typeface="Tahoma"/>
                <a:ea typeface="Tahoma"/>
                <a:cs typeface="Tahoma"/>
                <a:sym typeface="Tahoma"/>
              </a:rPr>
              <a:t>OBRIGADO PELA ATENÇÃO!</a:t>
            </a:r>
            <a:endParaRPr b="0" i="0" sz="39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4" name="Shape 44"/>
        <p:cNvGrpSpPr/>
        <p:nvPr/>
      </p:nvGrpSpPr>
      <p:grpSpPr>
        <a:xfrm>
          <a:off x="0" y="0"/>
          <a:ext cx="0" cy="0"/>
          <a:chOff x="0" y="0"/>
          <a:chExt cx="0" cy="0"/>
        </a:xfrm>
      </p:grpSpPr>
      <p:sp>
        <p:nvSpPr>
          <p:cNvPr id="45" name="Google Shape;45;p5"/>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marR="0" rtl="0" algn="l">
              <a:lnSpc>
                <a:spcPct val="100000"/>
              </a:lnSpc>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Definição</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sp>
        <p:nvSpPr>
          <p:cNvPr id="46" name="Google Shape;46;p5"/>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t>O </a:t>
            </a:r>
            <a:r>
              <a:rPr b="1" lang="en-US" sz="1700"/>
              <a:t>índice invertido</a:t>
            </a:r>
            <a:r>
              <a:rPr lang="en-US" sz="1700"/>
              <a:t> é uma estrutura de dados amplamente utilizada em sistemas de busca e recuperação de informação, como motores de busca (Google, Bing) e bancos de dados textuais. Ele permite a recuperação eficiente de documentos contendo determinadas palavras ou termos.</a:t>
            </a:r>
            <a:endParaRPr sz="1700"/>
          </a:p>
        </p:txBody>
      </p:sp>
      <p:sp>
        <p:nvSpPr>
          <p:cNvPr id="47" name="Google Shape;47;p5"/>
          <p:cNvSpPr txBox="1"/>
          <p:nvPr/>
        </p:nvSpPr>
        <p:spPr>
          <a:xfrm>
            <a:off x="6875938" y="1201300"/>
            <a:ext cx="20034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pic>
        <p:nvPicPr>
          <p:cNvPr id="48" name="Google Shape;48;p5"/>
          <p:cNvPicPr preferRelativeResize="0"/>
          <p:nvPr/>
        </p:nvPicPr>
        <p:blipFill>
          <a:blip r:embed="rId3">
            <a:alphaModFix/>
          </a:blip>
          <a:stretch>
            <a:fillRect/>
          </a:stretch>
        </p:blipFill>
        <p:spPr>
          <a:xfrm>
            <a:off x="8378500" y="5025625"/>
            <a:ext cx="1782050" cy="644925"/>
          </a:xfrm>
          <a:prstGeom prst="rect">
            <a:avLst/>
          </a:prstGeom>
          <a:noFill/>
          <a:ln>
            <a:noFill/>
          </a:ln>
        </p:spPr>
      </p:pic>
      <p:sp>
        <p:nvSpPr>
          <p:cNvPr id="49" name="Google Shape;49;p5"/>
          <p:cNvSpPr txBox="1"/>
          <p:nvPr/>
        </p:nvSpPr>
        <p:spPr>
          <a:xfrm>
            <a:off x="6656475" y="3628600"/>
            <a:ext cx="2300400" cy="297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p>
        </p:txBody>
      </p:sp>
      <p:pic>
        <p:nvPicPr>
          <p:cNvPr id="50" name="Google Shape;50;p5"/>
          <p:cNvPicPr preferRelativeResize="0"/>
          <p:nvPr/>
        </p:nvPicPr>
        <p:blipFill>
          <a:blip r:embed="rId4">
            <a:alphaModFix/>
          </a:blip>
          <a:stretch>
            <a:fillRect/>
          </a:stretch>
        </p:blipFill>
        <p:spPr>
          <a:xfrm>
            <a:off x="2528400" y="2430025"/>
            <a:ext cx="5078901" cy="285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 name="Shape 55"/>
        <p:cNvGrpSpPr/>
        <p:nvPr/>
      </p:nvGrpSpPr>
      <p:grpSpPr>
        <a:xfrm>
          <a:off x="0" y="0"/>
          <a:ext cx="0" cy="0"/>
          <a:chOff x="0" y="0"/>
          <a:chExt cx="0" cy="0"/>
        </a:xfrm>
      </p:grpSpPr>
      <p:sp>
        <p:nvSpPr>
          <p:cNvPr id="56" name="Google Shape;56;p6"/>
          <p:cNvSpPr txBox="1"/>
          <p:nvPr/>
        </p:nvSpPr>
        <p:spPr>
          <a:xfrm>
            <a:off x="1195850" y="806300"/>
            <a:ext cx="8932500" cy="3616500"/>
          </a:xfrm>
          <a:prstGeom prst="rect">
            <a:avLst/>
          </a:prstGeom>
          <a:noFill/>
          <a:ln>
            <a:noFill/>
          </a:ln>
        </p:spPr>
        <p:txBody>
          <a:bodyPr anchorCtr="0" anchor="t" bIns="45000" lIns="90000" spcFirstLastPara="1" rIns="90000" wrap="square" tIns="45000">
            <a:noAutofit/>
          </a:bodyPr>
          <a:lstStyle/>
          <a:p>
            <a:pPr indent="0" lvl="0" marL="0" marR="0" rtl="0" algn="l">
              <a:lnSpc>
                <a:spcPct val="151000"/>
              </a:lnSpc>
              <a:spcBef>
                <a:spcPts val="400"/>
              </a:spcBef>
              <a:spcAft>
                <a:spcPts val="0"/>
              </a:spcAft>
              <a:buClr>
                <a:srgbClr val="000000"/>
              </a:buClr>
              <a:buSzPts val="1400"/>
              <a:buFont typeface="Arial"/>
              <a:buNone/>
            </a:pPr>
            <a:r>
              <a:t/>
            </a:r>
            <a:endParaRPr sz="1500"/>
          </a:p>
        </p:txBody>
      </p:sp>
      <p:sp>
        <p:nvSpPr>
          <p:cNvPr id="57" name="Google Shape;57;p6"/>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marR="0" rtl="0" algn="l">
              <a:lnSpc>
                <a:spcPct val="100000"/>
              </a:lnSpc>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Funcionamento</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58" name="Google Shape;58;p6"/>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59" name="Google Shape;59;p6"/>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600"/>
              <a:t>O mecanismo central de um índice invertido envolve dividir documentos em termos individuais (palavras) e, em seguida, criar um mapeamento desses termos para os documentos onde eles ocorrem. Aqui está um passo a passo:</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b="1" lang="en-US" sz="1600"/>
              <a:t>Tokenização:</a:t>
            </a:r>
            <a:r>
              <a:rPr lang="en-US" sz="1600"/>
              <a:t> O documento é dividido em termos individuais.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b="1" lang="en-US" sz="1600"/>
              <a:t>Normalização:</a:t>
            </a:r>
            <a:r>
              <a:rPr lang="en-US" sz="1600"/>
              <a:t> Os termos são padronizados, muitas vezes convertidos em minúsculas e sem pontuação.</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b="1" lang="en-US" sz="1600"/>
              <a:t>Indexação:</a:t>
            </a:r>
            <a:r>
              <a:rPr lang="en-US" sz="1600"/>
              <a:t> Cada termo é mapeado para uma lista de documentos em que aparece.</a:t>
            </a:r>
            <a:endParaRPr sz="1600"/>
          </a:p>
          <a:p>
            <a:pPr indent="0" lvl="0" marL="0" rtl="0" algn="l">
              <a:spcBef>
                <a:spcPts val="0"/>
              </a:spcBef>
              <a:spcAft>
                <a:spcPts val="0"/>
              </a:spcAft>
              <a:buNone/>
            </a:pPr>
            <a:r>
              <a:t/>
            </a:r>
            <a:endParaRPr sz="17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 name="Shape 64"/>
        <p:cNvGrpSpPr/>
        <p:nvPr/>
      </p:nvGrpSpPr>
      <p:grpSpPr>
        <a:xfrm>
          <a:off x="0" y="0"/>
          <a:ext cx="0" cy="0"/>
          <a:chOff x="0" y="0"/>
          <a:chExt cx="0" cy="0"/>
        </a:xfrm>
      </p:grpSpPr>
      <p:sp>
        <p:nvSpPr>
          <p:cNvPr id="65" name="Google Shape;65;p7"/>
          <p:cNvSpPr txBox="1"/>
          <p:nvPr/>
        </p:nvSpPr>
        <p:spPr>
          <a:xfrm>
            <a:off x="721650" y="831900"/>
            <a:ext cx="8932500" cy="3616500"/>
          </a:xfrm>
          <a:prstGeom prst="rect">
            <a:avLst/>
          </a:prstGeom>
          <a:noFill/>
          <a:ln>
            <a:noFill/>
          </a:ln>
        </p:spPr>
        <p:txBody>
          <a:bodyPr anchorCtr="0" anchor="t" bIns="45000" lIns="90000" spcFirstLastPara="1" rIns="90000" wrap="square" tIns="45000">
            <a:noAutofit/>
          </a:bodyPr>
          <a:lstStyle/>
          <a:p>
            <a:pPr indent="0" lvl="0" marL="457200" rtl="0" algn="l">
              <a:lnSpc>
                <a:spcPct val="151000"/>
              </a:lnSpc>
              <a:spcBef>
                <a:spcPts val="400"/>
              </a:spcBef>
              <a:spcAft>
                <a:spcPts val="0"/>
              </a:spcAft>
              <a:buClr>
                <a:schemeClr val="dk1"/>
              </a:buClr>
              <a:buSzPts val="1100"/>
              <a:buFont typeface="Arial"/>
              <a:buNone/>
            </a:pPr>
            <a:r>
              <a:t/>
            </a:r>
            <a:endParaRPr/>
          </a:p>
          <a:p>
            <a:pPr indent="0" lvl="0" marL="457200" rtl="0" algn="l">
              <a:lnSpc>
                <a:spcPct val="151000"/>
              </a:lnSpc>
              <a:spcBef>
                <a:spcPts val="400"/>
              </a:spcBef>
              <a:spcAft>
                <a:spcPts val="0"/>
              </a:spcAft>
              <a:buClr>
                <a:schemeClr val="dk1"/>
              </a:buClr>
              <a:buSzPts val="1100"/>
              <a:buFont typeface="Arial"/>
              <a:buNone/>
            </a:pPr>
            <a:r>
              <a:t/>
            </a:r>
            <a:endParaRPr sz="1500"/>
          </a:p>
          <a:p>
            <a:pPr indent="0" lvl="0" marL="457200" marR="0" rtl="0" algn="l">
              <a:lnSpc>
                <a:spcPct val="151000"/>
              </a:lnSpc>
              <a:spcBef>
                <a:spcPts val="400"/>
              </a:spcBef>
              <a:spcAft>
                <a:spcPts val="0"/>
              </a:spcAft>
              <a:buClr>
                <a:srgbClr val="000000"/>
              </a:buClr>
              <a:buSzPts val="1400"/>
              <a:buFont typeface="Arial"/>
              <a:buNone/>
            </a:pPr>
            <a:r>
              <a:t/>
            </a:r>
            <a:endParaRPr sz="1500"/>
          </a:p>
        </p:txBody>
      </p:sp>
      <p:sp>
        <p:nvSpPr>
          <p:cNvPr id="66" name="Google Shape;66;p7"/>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marR="0" rtl="0" algn="l">
              <a:lnSpc>
                <a:spcPct val="100000"/>
              </a:lnSpc>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Exemplo do Funcionamento</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67" name="Google Shape;67;p7"/>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68" name="Google Shape;68;p7"/>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600"/>
              <a:t>Por exemplo, vamos considerar três documentos:</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b="1" lang="en-US" sz="1600"/>
              <a:t>Documento 1:</a:t>
            </a:r>
            <a:r>
              <a:rPr lang="en-US" sz="1600"/>
              <a:t> “Database indexing improves performance.”</a:t>
            </a:r>
            <a:endParaRPr sz="1600"/>
          </a:p>
          <a:p>
            <a:pPr indent="0" lvl="0" marL="0" rtl="0" algn="l">
              <a:spcBef>
                <a:spcPts val="0"/>
              </a:spcBef>
              <a:spcAft>
                <a:spcPts val="0"/>
              </a:spcAft>
              <a:buClr>
                <a:schemeClr val="dk1"/>
              </a:buClr>
              <a:buSzPts val="1100"/>
              <a:buFont typeface="Arial"/>
              <a:buNone/>
            </a:pPr>
            <a:r>
              <a:rPr b="1" lang="en-US" sz="1600"/>
              <a:t>Documento 2:</a:t>
            </a:r>
            <a:r>
              <a:rPr lang="en-US" sz="1600"/>
              <a:t> “Inverted indexes are crucial for search engines.”</a:t>
            </a:r>
            <a:endParaRPr sz="1600"/>
          </a:p>
          <a:p>
            <a:pPr indent="0" lvl="0" marL="0" rtl="0" algn="l">
              <a:spcBef>
                <a:spcPts val="0"/>
              </a:spcBef>
              <a:spcAft>
                <a:spcPts val="0"/>
              </a:spcAft>
              <a:buNone/>
            </a:pPr>
            <a:r>
              <a:rPr b="1" lang="en-US" sz="1600"/>
              <a:t>Documento 3:</a:t>
            </a:r>
            <a:r>
              <a:rPr lang="en-US" sz="1600"/>
              <a:t> “Performance tuning is essential for databases.”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rPr lang="en-US" sz="1600"/>
              <a:t>O índice invertido ficaria dessa forma:</a:t>
            </a:r>
            <a:endParaRPr sz="1600"/>
          </a:p>
          <a:p>
            <a:pPr indent="0" lvl="0" marL="0" rtl="0" algn="l">
              <a:spcBef>
                <a:spcPts val="0"/>
              </a:spcBef>
              <a:spcAft>
                <a:spcPts val="0"/>
              </a:spcAft>
              <a:buClr>
                <a:schemeClr val="dk1"/>
              </a:buClr>
              <a:buSzPts val="1100"/>
              <a:buFont typeface="Arial"/>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69" name="Google Shape;69;p7"/>
          <p:cNvPicPr preferRelativeResize="0"/>
          <p:nvPr/>
        </p:nvPicPr>
        <p:blipFill>
          <a:blip r:embed="rId4">
            <a:alphaModFix/>
          </a:blip>
          <a:stretch>
            <a:fillRect/>
          </a:stretch>
        </p:blipFill>
        <p:spPr>
          <a:xfrm>
            <a:off x="4100125" y="2658775"/>
            <a:ext cx="1765675" cy="30117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 name="Shape 74"/>
        <p:cNvGrpSpPr/>
        <p:nvPr/>
      </p:nvGrpSpPr>
      <p:grpSpPr>
        <a:xfrm>
          <a:off x="0" y="0"/>
          <a:ext cx="0" cy="0"/>
          <a:chOff x="0" y="0"/>
          <a:chExt cx="0" cy="0"/>
        </a:xfrm>
      </p:grpSpPr>
      <p:sp>
        <p:nvSpPr>
          <p:cNvPr id="75" name="Google Shape;75;p8"/>
          <p:cNvSpPr/>
          <p:nvPr/>
        </p:nvSpPr>
        <p:spPr>
          <a:xfrm>
            <a:off x="721800" y="831960"/>
            <a:ext cx="8932200" cy="3616200"/>
          </a:xfrm>
          <a:prstGeom prst="rect">
            <a:avLst/>
          </a:prstGeom>
          <a:noFill/>
          <a:ln>
            <a:noFill/>
          </a:ln>
        </p:spPr>
        <p:txBody>
          <a:bodyPr anchorCtr="0" anchor="t" bIns="45000" lIns="90000" spcFirstLastPara="1" rIns="90000" wrap="square" tIns="45000">
            <a:noAutofit/>
          </a:bodyPr>
          <a:lstStyle/>
          <a:p>
            <a:pPr indent="0" lvl="0" marL="457200" marR="0" rtl="0" algn="l">
              <a:lnSpc>
                <a:spcPct val="151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457200" marR="0" rtl="0" algn="l">
              <a:lnSpc>
                <a:spcPct val="151000"/>
              </a:lnSpc>
              <a:spcBef>
                <a:spcPts val="4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a:p>
            <a:pPr indent="0" lvl="0" marL="457200" marR="0" rtl="0" algn="l">
              <a:lnSpc>
                <a:spcPct val="151000"/>
              </a:lnSpc>
              <a:spcBef>
                <a:spcPts val="400"/>
              </a:spcBef>
              <a:spcAft>
                <a:spcPts val="0"/>
              </a:spcAft>
              <a:buClr>
                <a:srgbClr val="000000"/>
              </a:buClr>
              <a:buSzPts val="1500"/>
              <a:buFont typeface="Arial"/>
              <a:buNone/>
            </a:pPr>
            <a:r>
              <a:t/>
            </a:r>
            <a:endParaRPr b="0" i="0" sz="1500" u="none" cap="none" strike="noStrike">
              <a:solidFill>
                <a:srgbClr val="000000"/>
              </a:solidFill>
              <a:latin typeface="Arial"/>
              <a:ea typeface="Arial"/>
              <a:cs typeface="Arial"/>
              <a:sym typeface="Arial"/>
            </a:endParaRPr>
          </a:p>
        </p:txBody>
      </p:sp>
      <p:sp>
        <p:nvSpPr>
          <p:cNvPr id="76" name="Google Shape;76;p8"/>
          <p:cNvSpPr/>
          <p:nvPr/>
        </p:nvSpPr>
        <p:spPr>
          <a:xfrm>
            <a:off x="1692360" y="287280"/>
            <a:ext cx="6408300" cy="360000"/>
          </a:xfrm>
          <a:prstGeom prst="rect">
            <a:avLst/>
          </a:prstGeom>
          <a:noFill/>
          <a:ln>
            <a:noFill/>
          </a:ln>
        </p:spPr>
        <p:txBody>
          <a:bodyPr anchorCtr="0" anchor="t" bIns="45000" lIns="90000" spcFirstLastPara="1" rIns="90000" wrap="square" tIns="45000">
            <a:noAutofit/>
          </a:bodyPr>
          <a:lstStyle/>
          <a:p>
            <a:pPr indent="0" lvl="0" marL="12599" marR="0" rtl="0" algn="l">
              <a:lnSpc>
                <a:spcPct val="100000"/>
              </a:lnSpc>
              <a:spcBef>
                <a:spcPts val="0"/>
              </a:spcBef>
              <a:spcAft>
                <a:spcPts val="0"/>
              </a:spcAft>
              <a:buClr>
                <a:srgbClr val="000000"/>
              </a:buClr>
              <a:buSzPts val="2200"/>
              <a:buFont typeface="Arial"/>
              <a:buNone/>
            </a:pPr>
            <a:r>
              <a:rPr b="1" i="0" lang="en-US" sz="2200" u="none" cap="none" strike="noStrike">
                <a:solidFill>
                  <a:srgbClr val="FF3333"/>
                </a:solidFill>
                <a:latin typeface="Tahoma"/>
                <a:ea typeface="Tahoma"/>
                <a:cs typeface="Tahoma"/>
                <a:sym typeface="Tahoma"/>
              </a:rPr>
              <a:t>Complexidade</a:t>
            </a:r>
            <a:endParaRPr b="0" i="0" sz="2200" u="none" cap="none" strike="noStrike">
              <a:solidFill>
                <a:srgbClr val="000000"/>
              </a:solidFill>
              <a:latin typeface="Arial"/>
              <a:ea typeface="Arial"/>
              <a:cs typeface="Arial"/>
              <a:sym typeface="Arial"/>
            </a:endParaRPr>
          </a:p>
          <a:p>
            <a:pPr indent="0" lvl="0" marL="0" marR="0" rtl="0" algn="l">
              <a:lnSpc>
                <a:spcPct val="101000"/>
              </a:lnSpc>
              <a:spcBef>
                <a:spcPts val="0"/>
              </a:spcBef>
              <a:spcAft>
                <a:spcPts val="0"/>
              </a:spcAft>
              <a:buClr>
                <a:srgbClr val="000000"/>
              </a:buClr>
              <a:buSzPts val="2200"/>
              <a:buFont typeface="Arial"/>
              <a:buNone/>
            </a:pPr>
            <a:r>
              <a:t/>
            </a:r>
            <a:endParaRPr b="0" i="0" sz="2200" u="none" cap="none" strike="noStrike">
              <a:solidFill>
                <a:srgbClr val="000000"/>
              </a:solidFill>
              <a:latin typeface="Arial"/>
              <a:ea typeface="Arial"/>
              <a:cs typeface="Arial"/>
              <a:sym typeface="Arial"/>
            </a:endParaRPr>
          </a:p>
        </p:txBody>
      </p:sp>
      <p:pic>
        <p:nvPicPr>
          <p:cNvPr id="77" name="Google Shape;77;p8"/>
          <p:cNvPicPr preferRelativeResize="0"/>
          <p:nvPr/>
        </p:nvPicPr>
        <p:blipFill rotWithShape="1">
          <a:blip r:embed="rId3">
            <a:alphaModFix/>
          </a:blip>
          <a:srcRect b="0" l="0" r="0" t="0"/>
          <a:stretch/>
        </p:blipFill>
        <p:spPr>
          <a:xfrm>
            <a:off x="8379360" y="5060880"/>
            <a:ext cx="1701000" cy="470880"/>
          </a:xfrm>
          <a:prstGeom prst="rect">
            <a:avLst/>
          </a:prstGeom>
          <a:noFill/>
          <a:ln>
            <a:noFill/>
          </a:ln>
        </p:spPr>
      </p:pic>
      <p:graphicFrame>
        <p:nvGraphicFramePr>
          <p:cNvPr id="78" name="Google Shape;78;p8"/>
          <p:cNvGraphicFramePr/>
          <p:nvPr/>
        </p:nvGraphicFramePr>
        <p:xfrm>
          <a:off x="1208160" y="2092320"/>
          <a:ext cx="3000000" cy="3000000"/>
        </p:xfrm>
        <a:graphic>
          <a:graphicData uri="http://schemas.openxmlformats.org/drawingml/2006/table">
            <a:tbl>
              <a:tblPr>
                <a:noFill/>
                <a:tableStyleId>{1BD581DE-6637-492A-88D6-BB1F8755C416}</a:tableStyleId>
              </a:tblPr>
              <a:tblGrid>
                <a:gridCol w="1915925"/>
                <a:gridCol w="1915925"/>
                <a:gridCol w="1915925"/>
                <a:gridCol w="1915925"/>
              </a:tblGrid>
              <a:tr h="380875">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solidFill>
                            <a:srgbClr val="000000"/>
                          </a:solidFill>
                          <a:latin typeface="Arial"/>
                          <a:ea typeface="Arial"/>
                          <a:cs typeface="Arial"/>
                          <a:sym typeface="Arial"/>
                        </a:rPr>
                        <a:t>Operação</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solidFill>
                            <a:srgbClr val="000000"/>
                          </a:solidFill>
                          <a:latin typeface="Arial"/>
                          <a:ea typeface="Arial"/>
                          <a:cs typeface="Arial"/>
                          <a:sym typeface="Arial"/>
                        </a:rPr>
                        <a:t>Melhor Caso</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solidFill>
                            <a:srgbClr val="000000"/>
                          </a:solidFill>
                          <a:latin typeface="Arial"/>
                          <a:ea typeface="Arial"/>
                          <a:cs typeface="Arial"/>
                          <a:sym typeface="Arial"/>
                        </a:rPr>
                        <a:t>Pior Caso</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ctr">
                        <a:lnSpc>
                          <a:spcPct val="115000"/>
                        </a:lnSpc>
                        <a:spcBef>
                          <a:spcPts val="0"/>
                        </a:spcBef>
                        <a:spcAft>
                          <a:spcPts val="0"/>
                        </a:spcAft>
                        <a:buClr>
                          <a:srgbClr val="000000"/>
                        </a:buClr>
                        <a:buSzPts val="1100"/>
                        <a:buFont typeface="Arial"/>
                        <a:buNone/>
                      </a:pPr>
                      <a:r>
                        <a:rPr b="1" lang="en-US" sz="1100" u="none" cap="none" strike="noStrike">
                          <a:solidFill>
                            <a:srgbClr val="000000"/>
                          </a:solidFill>
                          <a:latin typeface="Arial"/>
                          <a:ea typeface="Arial"/>
                          <a:cs typeface="Arial"/>
                          <a:sym typeface="Arial"/>
                        </a:rPr>
                        <a:t>Caso Médio</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80875">
                <a:tc>
                  <a:txBody>
                    <a:bodyPr/>
                    <a:lstStyle/>
                    <a:p>
                      <a:pPr indent="0" lvl="0" marL="0" marR="0" rtl="0" algn="l">
                        <a:lnSpc>
                          <a:spcPct val="115000"/>
                        </a:lnSpc>
                        <a:spcBef>
                          <a:spcPts val="0"/>
                        </a:spcBef>
                        <a:spcAft>
                          <a:spcPts val="0"/>
                        </a:spcAft>
                        <a:buClr>
                          <a:srgbClr val="000000"/>
                        </a:buClr>
                        <a:buSzPts val="1100"/>
                        <a:buFont typeface="Arial"/>
                        <a:buNone/>
                      </a:pPr>
                      <a:r>
                        <a:rPr b="0" lang="en-US" sz="1100" u="none" cap="none" strike="noStrike">
                          <a:solidFill>
                            <a:srgbClr val="000000"/>
                          </a:solidFill>
                          <a:latin typeface="Arial"/>
                          <a:ea typeface="Arial"/>
                          <a:cs typeface="Arial"/>
                          <a:sym typeface="Arial"/>
                        </a:rPr>
                        <a:t>Inserção</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0" lang="en-US" sz="1100" u="none" cap="none" strike="noStrike">
                          <a:solidFill>
                            <a:srgbClr val="000000"/>
                          </a:solidFill>
                          <a:latin typeface="Arial"/>
                          <a:ea typeface="Arial"/>
                          <a:cs typeface="Arial"/>
                          <a:sym typeface="Arial"/>
                        </a:rPr>
                        <a:t>O(1)</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0" lang="en-US" sz="1100" u="none" cap="none" strike="noStrike">
                          <a:solidFill>
                            <a:srgbClr val="000000"/>
                          </a:solidFill>
                          <a:latin typeface="Arial"/>
                          <a:ea typeface="Arial"/>
                          <a:cs typeface="Arial"/>
                          <a:sym typeface="Arial"/>
                        </a:rPr>
                        <a:t>O(n⋅m)</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0" lang="en-US" sz="1100" u="none" cap="none" strike="noStrike">
                          <a:solidFill>
                            <a:srgbClr val="000000"/>
                          </a:solidFill>
                          <a:latin typeface="Arial"/>
                          <a:ea typeface="Arial"/>
                          <a:cs typeface="Arial"/>
                          <a:sym typeface="Arial"/>
                        </a:rPr>
                        <a:t>O(n)</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r h="380875">
                <a:tc>
                  <a:txBody>
                    <a:bodyPr/>
                    <a:lstStyle/>
                    <a:p>
                      <a:pPr indent="0" lvl="0" marL="0" marR="0" rtl="0" algn="l">
                        <a:lnSpc>
                          <a:spcPct val="115000"/>
                        </a:lnSpc>
                        <a:spcBef>
                          <a:spcPts val="0"/>
                        </a:spcBef>
                        <a:spcAft>
                          <a:spcPts val="0"/>
                        </a:spcAft>
                        <a:buClr>
                          <a:srgbClr val="000000"/>
                        </a:buClr>
                        <a:buSzPts val="1100"/>
                        <a:buFont typeface="Arial"/>
                        <a:buNone/>
                      </a:pPr>
                      <a:r>
                        <a:rPr b="0" lang="en-US" sz="1100" u="none" cap="none" strike="noStrike">
                          <a:solidFill>
                            <a:srgbClr val="000000"/>
                          </a:solidFill>
                          <a:latin typeface="Arial"/>
                          <a:ea typeface="Arial"/>
                          <a:cs typeface="Arial"/>
                          <a:sym typeface="Arial"/>
                        </a:rPr>
                        <a:t>Busca</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0" lang="en-US" sz="1100" u="none" cap="none" strike="noStrike">
                          <a:solidFill>
                            <a:srgbClr val="000000"/>
                          </a:solidFill>
                          <a:latin typeface="Arial"/>
                          <a:ea typeface="Arial"/>
                          <a:cs typeface="Arial"/>
                          <a:sym typeface="Arial"/>
                        </a:rPr>
                        <a:t>O(1)</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0" lang="en-US" sz="1100" u="none" cap="none" strike="noStrike">
                          <a:solidFill>
                            <a:srgbClr val="000000"/>
                          </a:solidFill>
                          <a:latin typeface="Arial"/>
                          <a:ea typeface="Arial"/>
                          <a:cs typeface="Arial"/>
                          <a:sym typeface="Arial"/>
                        </a:rPr>
                        <a:t>O(n)</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rgbClr val="000000"/>
                        </a:buClr>
                        <a:buSzPts val="1100"/>
                        <a:buFont typeface="Arial"/>
                        <a:buNone/>
                      </a:pPr>
                      <a:r>
                        <a:rPr b="0" lang="en-US" sz="1100" u="none" cap="none" strike="noStrike">
                          <a:solidFill>
                            <a:srgbClr val="000000"/>
                          </a:solidFill>
                          <a:latin typeface="Arial"/>
                          <a:ea typeface="Arial"/>
                          <a:cs typeface="Arial"/>
                          <a:sym typeface="Arial"/>
                        </a:rPr>
                        <a:t>O(1)</a:t>
                      </a:r>
                      <a:endParaRPr b="0" sz="1100" u="none" cap="none" strike="noStrike">
                        <a:solidFill>
                          <a:srgbClr val="000000"/>
                        </a:solidFill>
                        <a:latin typeface="Arial"/>
                        <a:ea typeface="Arial"/>
                        <a:cs typeface="Arial"/>
                        <a:sym typeface="Arial"/>
                      </a:endParaRPr>
                    </a:p>
                  </a:txBody>
                  <a:tcPr marT="45725" marB="45725" marR="63350" marL="63350">
                    <a:lnL cap="flat" cmpd="sng" w="12225">
                      <a:solidFill>
                        <a:srgbClr val="000000"/>
                      </a:solidFill>
                      <a:prstDash val="solid"/>
                      <a:round/>
                      <a:headEnd len="sm" w="sm" type="none"/>
                      <a:tailEnd len="sm" w="sm" type="none"/>
                    </a:lnL>
                    <a:lnR cap="flat" cmpd="sng" w="12225">
                      <a:solidFill>
                        <a:srgbClr val="000000"/>
                      </a:solidFill>
                      <a:prstDash val="solid"/>
                      <a:round/>
                      <a:headEnd len="sm" w="sm" type="none"/>
                      <a:tailEnd len="sm" w="sm" type="none"/>
                    </a:lnR>
                    <a:lnT cap="flat" cmpd="sng" w="12225">
                      <a:solidFill>
                        <a:srgbClr val="000000"/>
                      </a:solidFill>
                      <a:prstDash val="solid"/>
                      <a:round/>
                      <a:headEnd len="sm" w="sm" type="none"/>
                      <a:tailEnd len="sm" w="sm" type="none"/>
                    </a:lnT>
                    <a:lnB cap="flat" cmpd="sng" w="12225">
                      <a:solidFill>
                        <a:srgbClr val="000000"/>
                      </a:solidFill>
                      <a:prstDash val="solid"/>
                      <a:round/>
                      <a:headEnd len="sm" w="sm" type="none"/>
                      <a:tailEnd len="sm" w="sm" type="none"/>
                    </a:lnB>
                  </a:tcPr>
                </a:tc>
              </a:tr>
            </a:tbl>
          </a:graphicData>
        </a:graphic>
      </p:graphicFrame>
      <p:sp>
        <p:nvSpPr>
          <p:cNvPr id="79" name="Google Shape;79;p8"/>
          <p:cNvSpPr txBox="1"/>
          <p:nvPr/>
        </p:nvSpPr>
        <p:spPr>
          <a:xfrm>
            <a:off x="1260000" y="3420000"/>
            <a:ext cx="7740000" cy="602400"/>
          </a:xfrm>
          <a:prstGeom prst="rect">
            <a:avLst/>
          </a:prstGeom>
          <a:noFill/>
          <a:ln>
            <a:noFill/>
          </a:ln>
        </p:spPr>
        <p:txBody>
          <a:bodyPr anchorCtr="0" anchor="t" bIns="45000" lIns="90000" spcFirstLastPara="1" rIns="90000" wrap="square" tIns="45000">
            <a:no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n = número de documentos</a:t>
            </a:r>
            <a:endParaRPr b="0" i="0" sz="1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rgbClr val="000000"/>
                </a:solidFill>
                <a:latin typeface="Arial"/>
                <a:ea typeface="Arial"/>
                <a:cs typeface="Arial"/>
                <a:sym typeface="Arial"/>
              </a:rPr>
              <a:t>m = número médio de termos por documento</a:t>
            </a:r>
            <a:endParaRPr b="0" i="0" sz="18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 name="Shape 84"/>
        <p:cNvGrpSpPr/>
        <p:nvPr/>
      </p:nvGrpSpPr>
      <p:grpSpPr>
        <a:xfrm>
          <a:off x="0" y="0"/>
          <a:ext cx="0" cy="0"/>
          <a:chOff x="0" y="0"/>
          <a:chExt cx="0" cy="0"/>
        </a:xfrm>
      </p:grpSpPr>
      <p:sp>
        <p:nvSpPr>
          <p:cNvPr id="85" name="Google Shape;85;p9"/>
          <p:cNvSpPr txBox="1"/>
          <p:nvPr/>
        </p:nvSpPr>
        <p:spPr>
          <a:xfrm>
            <a:off x="721650" y="831900"/>
            <a:ext cx="8932500" cy="3616500"/>
          </a:xfrm>
          <a:prstGeom prst="rect">
            <a:avLst/>
          </a:prstGeom>
          <a:noFill/>
          <a:ln>
            <a:noFill/>
          </a:ln>
        </p:spPr>
        <p:txBody>
          <a:bodyPr anchorCtr="0" anchor="t" bIns="45000" lIns="90000" spcFirstLastPara="1" rIns="90000" wrap="square" tIns="45000">
            <a:noAutofit/>
          </a:bodyPr>
          <a:lstStyle/>
          <a:p>
            <a:pPr indent="0" lvl="0" marL="457200" rtl="0" algn="l">
              <a:lnSpc>
                <a:spcPct val="151000"/>
              </a:lnSpc>
              <a:spcBef>
                <a:spcPts val="400"/>
              </a:spcBef>
              <a:spcAft>
                <a:spcPts val="0"/>
              </a:spcAft>
              <a:buClr>
                <a:schemeClr val="dk1"/>
              </a:buClr>
              <a:buSzPts val="1100"/>
              <a:buFont typeface="Arial"/>
              <a:buNone/>
            </a:pPr>
            <a:r>
              <a:t/>
            </a:r>
            <a:endParaRPr/>
          </a:p>
          <a:p>
            <a:pPr indent="0" lvl="0" marL="457200" rtl="0" algn="l">
              <a:lnSpc>
                <a:spcPct val="151000"/>
              </a:lnSpc>
              <a:spcBef>
                <a:spcPts val="400"/>
              </a:spcBef>
              <a:spcAft>
                <a:spcPts val="0"/>
              </a:spcAft>
              <a:buClr>
                <a:schemeClr val="dk1"/>
              </a:buClr>
              <a:buSzPts val="1100"/>
              <a:buFont typeface="Arial"/>
              <a:buNone/>
            </a:pPr>
            <a:r>
              <a:t/>
            </a:r>
            <a:endParaRPr sz="1500"/>
          </a:p>
          <a:p>
            <a:pPr indent="0" lvl="0" marL="457200" marR="0" rtl="0" algn="l">
              <a:lnSpc>
                <a:spcPct val="151000"/>
              </a:lnSpc>
              <a:spcBef>
                <a:spcPts val="400"/>
              </a:spcBef>
              <a:spcAft>
                <a:spcPts val="0"/>
              </a:spcAft>
              <a:buClr>
                <a:srgbClr val="000000"/>
              </a:buClr>
              <a:buSzPts val="1400"/>
              <a:buFont typeface="Arial"/>
              <a:buNone/>
            </a:pPr>
            <a:r>
              <a:t/>
            </a:r>
            <a:endParaRPr sz="1500"/>
          </a:p>
        </p:txBody>
      </p:sp>
      <p:sp>
        <p:nvSpPr>
          <p:cNvPr id="86" name="Google Shape;86;p9"/>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marR="0" rtl="0" algn="l">
              <a:lnSpc>
                <a:spcPct val="100000"/>
              </a:lnSpc>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Vantagens</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87" name="Google Shape;87;p9"/>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88" name="Google Shape;88;p9"/>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Desempenho Rápido de Consulta:</a:t>
            </a:r>
            <a:r>
              <a:rPr lang="en-US" sz="1600"/>
              <a:t> Ao mapear termos para documentos, os índices invertidos permitem respostas rápidas de consulta, especialmente para pesquisas de texto completo.</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b="1" lang="en-US" sz="1600"/>
              <a:t>Armazenamento Eficiente:</a:t>
            </a:r>
            <a:r>
              <a:rPr lang="en-US" sz="1600"/>
              <a:t> Eles geralmente resultam em ganhos de memória em comparação com os índices de encaminhamento, pois evitam armazenar informações redundantes.</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Clr>
                <a:schemeClr val="dk1"/>
              </a:buClr>
              <a:buSzPts val="1100"/>
              <a:buFont typeface="Arial"/>
              <a:buNone/>
            </a:pPr>
            <a:r>
              <a:rPr b="1" lang="en-US" sz="1600"/>
              <a:t>Versatilidade:</a:t>
            </a:r>
            <a:r>
              <a:rPr lang="en-US" sz="1600"/>
              <a:t> Os índices invertidos suportam vários tipos de pesquisas, incluindo correspondência de palavras-chave e pesquisas de frases, tornando-os altamente versáteis.</a:t>
            </a:r>
            <a:endParaRPr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3" name="Shape 93"/>
        <p:cNvGrpSpPr/>
        <p:nvPr/>
      </p:nvGrpSpPr>
      <p:grpSpPr>
        <a:xfrm>
          <a:off x="0" y="0"/>
          <a:ext cx="0" cy="0"/>
          <a:chOff x="0" y="0"/>
          <a:chExt cx="0" cy="0"/>
        </a:xfrm>
      </p:grpSpPr>
      <p:sp>
        <p:nvSpPr>
          <p:cNvPr id="94" name="Google Shape;94;p10"/>
          <p:cNvSpPr txBox="1"/>
          <p:nvPr/>
        </p:nvSpPr>
        <p:spPr>
          <a:xfrm>
            <a:off x="721650" y="831900"/>
            <a:ext cx="8932500" cy="3616500"/>
          </a:xfrm>
          <a:prstGeom prst="rect">
            <a:avLst/>
          </a:prstGeom>
          <a:noFill/>
          <a:ln>
            <a:noFill/>
          </a:ln>
        </p:spPr>
        <p:txBody>
          <a:bodyPr anchorCtr="0" anchor="t" bIns="45000" lIns="90000" spcFirstLastPara="1" rIns="90000" wrap="square" tIns="45000">
            <a:noAutofit/>
          </a:bodyPr>
          <a:lstStyle/>
          <a:p>
            <a:pPr indent="0" lvl="0" marL="457200" rtl="0" algn="l">
              <a:lnSpc>
                <a:spcPct val="151000"/>
              </a:lnSpc>
              <a:spcBef>
                <a:spcPts val="400"/>
              </a:spcBef>
              <a:spcAft>
                <a:spcPts val="0"/>
              </a:spcAft>
              <a:buClr>
                <a:schemeClr val="dk1"/>
              </a:buClr>
              <a:buSzPts val="1100"/>
              <a:buFont typeface="Arial"/>
              <a:buNone/>
            </a:pPr>
            <a:r>
              <a:t/>
            </a:r>
            <a:endParaRPr/>
          </a:p>
          <a:p>
            <a:pPr indent="0" lvl="0" marL="457200" rtl="0" algn="l">
              <a:lnSpc>
                <a:spcPct val="151000"/>
              </a:lnSpc>
              <a:spcBef>
                <a:spcPts val="400"/>
              </a:spcBef>
              <a:spcAft>
                <a:spcPts val="0"/>
              </a:spcAft>
              <a:buClr>
                <a:schemeClr val="dk1"/>
              </a:buClr>
              <a:buSzPts val="1100"/>
              <a:buFont typeface="Arial"/>
              <a:buNone/>
            </a:pPr>
            <a:r>
              <a:t/>
            </a:r>
            <a:endParaRPr sz="1500"/>
          </a:p>
          <a:p>
            <a:pPr indent="0" lvl="0" marL="457200" marR="0" rtl="0" algn="l">
              <a:lnSpc>
                <a:spcPct val="151000"/>
              </a:lnSpc>
              <a:spcBef>
                <a:spcPts val="400"/>
              </a:spcBef>
              <a:spcAft>
                <a:spcPts val="0"/>
              </a:spcAft>
              <a:buClr>
                <a:srgbClr val="000000"/>
              </a:buClr>
              <a:buSzPts val="1400"/>
              <a:buFont typeface="Arial"/>
              <a:buNone/>
            </a:pPr>
            <a:r>
              <a:t/>
            </a:r>
            <a:endParaRPr sz="1500"/>
          </a:p>
        </p:txBody>
      </p:sp>
      <p:sp>
        <p:nvSpPr>
          <p:cNvPr id="95" name="Google Shape;95;p10"/>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rtl="0" algn="l">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Desvantagens</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96" name="Google Shape;96;p10"/>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97" name="Google Shape;97;p10"/>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Manutenção Overhead: </a:t>
            </a:r>
            <a:r>
              <a:rPr lang="en-US" sz="1600"/>
              <a:t>A atualização de um índice invertido pode ser intensiva em recursos, pois adicionar novos documentos ou modificar os existentes requer a atualização do índice.</a:t>
            </a:r>
            <a:endParaRPr sz="1600"/>
          </a:p>
          <a:p>
            <a:pPr indent="0" lvl="0" marL="0" rtl="0" algn="l">
              <a:spcBef>
                <a:spcPts val="0"/>
              </a:spcBef>
              <a:spcAft>
                <a:spcPts val="0"/>
              </a:spcAft>
              <a:buClr>
                <a:schemeClr val="dk1"/>
              </a:buClr>
              <a:buSzPts val="1100"/>
              <a:buFont typeface="Arial"/>
              <a:buNone/>
            </a:pPr>
            <a:r>
              <a:t/>
            </a:r>
            <a:endParaRPr b="1" sz="1600"/>
          </a:p>
          <a:p>
            <a:pPr indent="0" lvl="0" marL="0" rtl="0" algn="l">
              <a:spcBef>
                <a:spcPts val="0"/>
              </a:spcBef>
              <a:spcAft>
                <a:spcPts val="0"/>
              </a:spcAft>
              <a:buNone/>
            </a:pPr>
            <a:r>
              <a:rPr b="1" lang="en-US" sz="1600"/>
              <a:t>Complexidade: </a:t>
            </a:r>
            <a:r>
              <a:rPr lang="en-US" sz="1600"/>
              <a:t>O processo de criação e manutenção de um índice invertido é mais complexo do que outros métodos de indexação, exigindo algoritmos sofisticados e estruturas de dados.</a:t>
            </a:r>
            <a:endParaRPr sz="1600"/>
          </a:p>
          <a:p>
            <a:pPr indent="0" lvl="0" marL="0" rtl="0" algn="l">
              <a:spcBef>
                <a:spcPts val="0"/>
              </a:spcBef>
              <a:spcAft>
                <a:spcPts val="0"/>
              </a:spcAft>
              <a:buClr>
                <a:schemeClr val="dk1"/>
              </a:buClr>
              <a:buSzPts val="1100"/>
              <a:buFont typeface="Arial"/>
              <a:buNone/>
            </a:pPr>
            <a:r>
              <a:t/>
            </a:r>
            <a:endParaRPr b="1" sz="1600"/>
          </a:p>
          <a:p>
            <a:pPr indent="0" lvl="0" marL="0" rtl="0" algn="l">
              <a:spcBef>
                <a:spcPts val="0"/>
              </a:spcBef>
              <a:spcAft>
                <a:spcPts val="0"/>
              </a:spcAft>
              <a:buClr>
                <a:schemeClr val="dk1"/>
              </a:buClr>
              <a:buSzPts val="1100"/>
              <a:buFont typeface="Arial"/>
              <a:buNone/>
            </a:pPr>
            <a:r>
              <a:rPr b="1" lang="en-US" sz="1600"/>
              <a:t>Custo de Armazenamento: </a:t>
            </a:r>
            <a:r>
              <a:rPr lang="en-US" sz="1600"/>
              <a:t>Embora eficientes, os índices invertidos ainda exigem espaço de armazenamento adicional, o que pode ser uma consideração para conjuntos de dados muito grandes.</a:t>
            </a:r>
            <a:endParaRPr sz="1600"/>
          </a:p>
          <a:p>
            <a:pPr indent="0" lvl="0" marL="0" rtl="0" algn="l">
              <a:spcBef>
                <a:spcPts val="0"/>
              </a:spcBef>
              <a:spcAft>
                <a:spcPts val="0"/>
              </a:spcAft>
              <a:buNone/>
            </a:pPr>
            <a:r>
              <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 name="Shape 102"/>
        <p:cNvGrpSpPr/>
        <p:nvPr/>
      </p:nvGrpSpPr>
      <p:grpSpPr>
        <a:xfrm>
          <a:off x="0" y="0"/>
          <a:ext cx="0" cy="0"/>
          <a:chOff x="0" y="0"/>
          <a:chExt cx="0" cy="0"/>
        </a:xfrm>
      </p:grpSpPr>
      <p:sp>
        <p:nvSpPr>
          <p:cNvPr id="103" name="Google Shape;103;p11"/>
          <p:cNvSpPr txBox="1"/>
          <p:nvPr/>
        </p:nvSpPr>
        <p:spPr>
          <a:xfrm>
            <a:off x="721650" y="831900"/>
            <a:ext cx="8932500" cy="3616500"/>
          </a:xfrm>
          <a:prstGeom prst="rect">
            <a:avLst/>
          </a:prstGeom>
          <a:noFill/>
          <a:ln>
            <a:noFill/>
          </a:ln>
        </p:spPr>
        <p:txBody>
          <a:bodyPr anchorCtr="0" anchor="t" bIns="45000" lIns="90000" spcFirstLastPara="1" rIns="90000" wrap="square" tIns="45000">
            <a:noAutofit/>
          </a:bodyPr>
          <a:lstStyle/>
          <a:p>
            <a:pPr indent="0" lvl="0" marL="457200" rtl="0" algn="l">
              <a:lnSpc>
                <a:spcPct val="151000"/>
              </a:lnSpc>
              <a:spcBef>
                <a:spcPts val="400"/>
              </a:spcBef>
              <a:spcAft>
                <a:spcPts val="0"/>
              </a:spcAft>
              <a:buClr>
                <a:schemeClr val="dk1"/>
              </a:buClr>
              <a:buSzPts val="1100"/>
              <a:buFont typeface="Arial"/>
              <a:buNone/>
            </a:pPr>
            <a:r>
              <a:t/>
            </a:r>
            <a:endParaRPr/>
          </a:p>
          <a:p>
            <a:pPr indent="0" lvl="0" marL="457200" rtl="0" algn="l">
              <a:lnSpc>
                <a:spcPct val="151000"/>
              </a:lnSpc>
              <a:spcBef>
                <a:spcPts val="400"/>
              </a:spcBef>
              <a:spcAft>
                <a:spcPts val="0"/>
              </a:spcAft>
              <a:buClr>
                <a:schemeClr val="dk1"/>
              </a:buClr>
              <a:buSzPts val="1100"/>
              <a:buFont typeface="Arial"/>
              <a:buNone/>
            </a:pPr>
            <a:r>
              <a:t/>
            </a:r>
            <a:endParaRPr sz="1500"/>
          </a:p>
          <a:p>
            <a:pPr indent="0" lvl="0" marL="457200" marR="0" rtl="0" algn="l">
              <a:lnSpc>
                <a:spcPct val="151000"/>
              </a:lnSpc>
              <a:spcBef>
                <a:spcPts val="400"/>
              </a:spcBef>
              <a:spcAft>
                <a:spcPts val="0"/>
              </a:spcAft>
              <a:buClr>
                <a:srgbClr val="000000"/>
              </a:buClr>
              <a:buSzPts val="1400"/>
              <a:buFont typeface="Arial"/>
              <a:buNone/>
            </a:pPr>
            <a:r>
              <a:t/>
            </a:r>
            <a:endParaRPr sz="1500"/>
          </a:p>
        </p:txBody>
      </p:sp>
      <p:sp>
        <p:nvSpPr>
          <p:cNvPr id="104" name="Google Shape;104;p11"/>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rtl="0" algn="l">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Código</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105" name="Google Shape;105;p11"/>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106" name="Google Shape;106;p11"/>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b="1" sz="1600"/>
          </a:p>
          <a:p>
            <a:pPr indent="0" lvl="0" marL="0" rtl="0" algn="l">
              <a:spcBef>
                <a:spcPts val="0"/>
              </a:spcBef>
              <a:spcAft>
                <a:spcPts val="0"/>
              </a:spcAft>
              <a:buNone/>
            </a:pPr>
            <a:r>
              <a:t/>
            </a:r>
            <a:endParaRPr sz="16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pic>
        <p:nvPicPr>
          <p:cNvPr id="107" name="Google Shape;107;p11"/>
          <p:cNvPicPr preferRelativeResize="0"/>
          <p:nvPr/>
        </p:nvPicPr>
        <p:blipFill>
          <a:blip r:embed="rId4">
            <a:alphaModFix/>
          </a:blip>
          <a:stretch>
            <a:fillRect/>
          </a:stretch>
        </p:blipFill>
        <p:spPr>
          <a:xfrm>
            <a:off x="997574" y="944900"/>
            <a:ext cx="4214561" cy="4116150"/>
          </a:xfrm>
          <a:prstGeom prst="rect">
            <a:avLst/>
          </a:prstGeom>
          <a:noFill/>
          <a:ln>
            <a:noFill/>
          </a:ln>
        </p:spPr>
      </p:pic>
      <p:pic>
        <p:nvPicPr>
          <p:cNvPr id="108" name="Google Shape;108;p11"/>
          <p:cNvPicPr preferRelativeResize="0"/>
          <p:nvPr/>
        </p:nvPicPr>
        <p:blipFill>
          <a:blip r:embed="rId5">
            <a:alphaModFix/>
          </a:blip>
          <a:stretch>
            <a:fillRect/>
          </a:stretch>
        </p:blipFill>
        <p:spPr>
          <a:xfrm>
            <a:off x="5263075" y="944900"/>
            <a:ext cx="4775101" cy="4116149"/>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 name="Shape 113"/>
        <p:cNvGrpSpPr/>
        <p:nvPr/>
      </p:nvGrpSpPr>
      <p:grpSpPr>
        <a:xfrm>
          <a:off x="0" y="0"/>
          <a:ext cx="0" cy="0"/>
          <a:chOff x="0" y="0"/>
          <a:chExt cx="0" cy="0"/>
        </a:xfrm>
      </p:grpSpPr>
      <p:sp>
        <p:nvSpPr>
          <p:cNvPr id="114" name="Google Shape;114;p12"/>
          <p:cNvSpPr txBox="1"/>
          <p:nvPr/>
        </p:nvSpPr>
        <p:spPr>
          <a:xfrm>
            <a:off x="721650" y="831900"/>
            <a:ext cx="8932500" cy="3616500"/>
          </a:xfrm>
          <a:prstGeom prst="rect">
            <a:avLst/>
          </a:prstGeom>
          <a:noFill/>
          <a:ln>
            <a:noFill/>
          </a:ln>
        </p:spPr>
        <p:txBody>
          <a:bodyPr anchorCtr="0" anchor="t" bIns="45000" lIns="90000" spcFirstLastPara="1" rIns="90000" wrap="square" tIns="45000">
            <a:noAutofit/>
          </a:bodyPr>
          <a:lstStyle/>
          <a:p>
            <a:pPr indent="0" lvl="0" marL="457200" rtl="0" algn="l">
              <a:lnSpc>
                <a:spcPct val="151000"/>
              </a:lnSpc>
              <a:spcBef>
                <a:spcPts val="400"/>
              </a:spcBef>
              <a:spcAft>
                <a:spcPts val="0"/>
              </a:spcAft>
              <a:buClr>
                <a:schemeClr val="dk1"/>
              </a:buClr>
              <a:buSzPts val="1100"/>
              <a:buFont typeface="Arial"/>
              <a:buNone/>
            </a:pPr>
            <a:r>
              <a:t/>
            </a:r>
            <a:endParaRPr/>
          </a:p>
          <a:p>
            <a:pPr indent="0" lvl="0" marL="457200" rtl="0" algn="l">
              <a:lnSpc>
                <a:spcPct val="151000"/>
              </a:lnSpc>
              <a:spcBef>
                <a:spcPts val="400"/>
              </a:spcBef>
              <a:spcAft>
                <a:spcPts val="0"/>
              </a:spcAft>
              <a:buClr>
                <a:schemeClr val="dk1"/>
              </a:buClr>
              <a:buSzPts val="1100"/>
              <a:buFont typeface="Arial"/>
              <a:buNone/>
            </a:pPr>
            <a:r>
              <a:t/>
            </a:r>
            <a:endParaRPr sz="1500"/>
          </a:p>
          <a:p>
            <a:pPr indent="0" lvl="0" marL="457200" marR="0" rtl="0" algn="l">
              <a:lnSpc>
                <a:spcPct val="151000"/>
              </a:lnSpc>
              <a:spcBef>
                <a:spcPts val="400"/>
              </a:spcBef>
              <a:spcAft>
                <a:spcPts val="0"/>
              </a:spcAft>
              <a:buClr>
                <a:srgbClr val="000000"/>
              </a:buClr>
              <a:buSzPts val="1400"/>
              <a:buFont typeface="Arial"/>
              <a:buNone/>
            </a:pPr>
            <a:r>
              <a:t/>
            </a:r>
            <a:endParaRPr sz="1500"/>
          </a:p>
        </p:txBody>
      </p:sp>
      <p:sp>
        <p:nvSpPr>
          <p:cNvPr id="115" name="Google Shape;115;p12"/>
          <p:cNvSpPr txBox="1"/>
          <p:nvPr/>
        </p:nvSpPr>
        <p:spPr>
          <a:xfrm>
            <a:off x="1692275" y="287337"/>
            <a:ext cx="6408600" cy="360300"/>
          </a:xfrm>
          <a:prstGeom prst="rect">
            <a:avLst/>
          </a:prstGeom>
          <a:noFill/>
          <a:ln>
            <a:noFill/>
          </a:ln>
        </p:spPr>
        <p:txBody>
          <a:bodyPr anchorCtr="0" anchor="t" bIns="45000" lIns="90000" spcFirstLastPara="1" rIns="90000" wrap="square" tIns="45000">
            <a:noAutofit/>
          </a:bodyPr>
          <a:lstStyle/>
          <a:p>
            <a:pPr indent="0" lvl="0" marL="12700" rtl="0" algn="l">
              <a:spcBef>
                <a:spcPts val="0"/>
              </a:spcBef>
              <a:spcAft>
                <a:spcPts val="0"/>
              </a:spcAft>
              <a:buClr>
                <a:schemeClr val="dk1"/>
              </a:buClr>
              <a:buSzPts val="2200"/>
              <a:buFont typeface="Arial"/>
              <a:buNone/>
            </a:pPr>
            <a:r>
              <a:rPr b="1" lang="en-US" sz="2200">
                <a:solidFill>
                  <a:srgbClr val="FF3333"/>
                </a:solidFill>
                <a:latin typeface="Tahoma"/>
                <a:ea typeface="Tahoma"/>
                <a:cs typeface="Tahoma"/>
                <a:sym typeface="Tahoma"/>
              </a:rPr>
              <a:t>Saída</a:t>
            </a:r>
            <a:endParaRPr b="1" i="0" sz="2200" u="none" cap="none" strike="noStrike">
              <a:solidFill>
                <a:srgbClr val="006600"/>
              </a:solidFill>
              <a:latin typeface="Tahoma"/>
              <a:ea typeface="Tahoma"/>
              <a:cs typeface="Tahoma"/>
              <a:sym typeface="Tahoma"/>
            </a:endParaRPr>
          </a:p>
          <a:p>
            <a:pPr indent="0" lvl="0" marL="0" marR="0" rtl="0" algn="l">
              <a:lnSpc>
                <a:spcPct val="101000"/>
              </a:lnSpc>
              <a:spcBef>
                <a:spcPts val="0"/>
              </a:spcBef>
              <a:spcAft>
                <a:spcPts val="0"/>
              </a:spcAft>
              <a:buClr>
                <a:srgbClr val="FF3333"/>
              </a:buClr>
              <a:buSzPts val="2200"/>
              <a:buFont typeface="Tahoma"/>
              <a:buNone/>
            </a:pPr>
            <a:r>
              <a:t/>
            </a:r>
            <a:endParaRPr b="1" i="0" sz="2200" u="none" cap="none" strike="noStrike">
              <a:solidFill>
                <a:srgbClr val="FF3333"/>
              </a:solidFill>
              <a:latin typeface="Tahoma"/>
              <a:ea typeface="Tahoma"/>
              <a:cs typeface="Tahoma"/>
              <a:sym typeface="Tahoma"/>
            </a:endParaRPr>
          </a:p>
        </p:txBody>
      </p:sp>
      <p:pic>
        <p:nvPicPr>
          <p:cNvPr id="116" name="Google Shape;116;p12"/>
          <p:cNvPicPr preferRelativeResize="0"/>
          <p:nvPr/>
        </p:nvPicPr>
        <p:blipFill rotWithShape="1">
          <a:blip r:embed="rId3">
            <a:alphaModFix/>
          </a:blip>
          <a:srcRect b="0" l="0" r="0" t="0"/>
          <a:stretch/>
        </p:blipFill>
        <p:spPr>
          <a:xfrm>
            <a:off x="8379325" y="5061050"/>
            <a:ext cx="1701300" cy="471250"/>
          </a:xfrm>
          <a:prstGeom prst="rect">
            <a:avLst/>
          </a:prstGeom>
          <a:noFill/>
          <a:ln>
            <a:noFill/>
          </a:ln>
        </p:spPr>
      </p:pic>
      <p:sp>
        <p:nvSpPr>
          <p:cNvPr id="117" name="Google Shape;117;p12"/>
          <p:cNvSpPr txBox="1"/>
          <p:nvPr/>
        </p:nvSpPr>
        <p:spPr>
          <a:xfrm>
            <a:off x="1485550" y="840400"/>
            <a:ext cx="7164600" cy="101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1600"/>
              <a:t>Documento 1:</a:t>
            </a:r>
            <a:r>
              <a:rPr lang="en-US" sz="1600"/>
              <a:t> </a:t>
            </a:r>
            <a:r>
              <a:rPr lang="en-US" sz="1600"/>
              <a:t>"O gato preto correu rapidamente."</a:t>
            </a:r>
            <a:endParaRPr sz="1600"/>
          </a:p>
          <a:p>
            <a:pPr indent="0" lvl="0" marL="0" rtl="0" algn="l">
              <a:spcBef>
                <a:spcPts val="0"/>
              </a:spcBef>
              <a:spcAft>
                <a:spcPts val="0"/>
              </a:spcAft>
              <a:buClr>
                <a:schemeClr val="dk1"/>
              </a:buClr>
              <a:buSzPts val="1100"/>
              <a:buFont typeface="Arial"/>
              <a:buNone/>
            </a:pPr>
            <a:r>
              <a:t/>
            </a:r>
            <a:endParaRPr sz="1600"/>
          </a:p>
          <a:p>
            <a:pPr indent="0" lvl="0" marL="0" rtl="0" algn="l">
              <a:spcBef>
                <a:spcPts val="0"/>
              </a:spcBef>
              <a:spcAft>
                <a:spcPts val="0"/>
              </a:spcAft>
              <a:buNone/>
            </a:pPr>
            <a:r>
              <a:rPr b="1" lang="en-US" sz="1600"/>
              <a:t>Documento 2:</a:t>
            </a:r>
            <a:r>
              <a:rPr lang="en-US" sz="1600"/>
              <a:t> "Um gato branco dormia tranquilamente.",</a:t>
            </a:r>
            <a:endParaRPr sz="1600"/>
          </a:p>
          <a:p>
            <a:pPr indent="0" lvl="0" marL="0" rtl="0" algn="l">
              <a:spcBef>
                <a:spcPts val="0"/>
              </a:spcBef>
              <a:spcAft>
                <a:spcPts val="0"/>
              </a:spcAft>
              <a:buNone/>
            </a:pPr>
            <a:r>
              <a:t/>
            </a:r>
            <a:endParaRPr sz="1600"/>
          </a:p>
          <a:p>
            <a:pPr indent="0" lvl="0" marL="0" rtl="0" algn="l">
              <a:spcBef>
                <a:spcPts val="0"/>
              </a:spcBef>
              <a:spcAft>
                <a:spcPts val="0"/>
              </a:spcAft>
              <a:buClr>
                <a:schemeClr val="dk1"/>
              </a:buClr>
              <a:buSzPts val="1100"/>
              <a:buFont typeface="Arial"/>
              <a:buNone/>
            </a:pPr>
            <a:r>
              <a:rPr b="1" lang="en-US" sz="1600"/>
              <a:t>Documento 3:</a:t>
            </a:r>
            <a:r>
              <a:rPr lang="en-US" sz="1600"/>
              <a:t> "Gatos pretos e brancos são comuns."</a:t>
            </a:r>
            <a:endParaRPr sz="1600"/>
          </a:p>
        </p:txBody>
      </p:sp>
      <p:pic>
        <p:nvPicPr>
          <p:cNvPr id="118" name="Google Shape;118;p12"/>
          <p:cNvPicPr preferRelativeResize="0"/>
          <p:nvPr/>
        </p:nvPicPr>
        <p:blipFill>
          <a:blip r:embed="rId4">
            <a:alphaModFix/>
          </a:blip>
          <a:stretch>
            <a:fillRect/>
          </a:stretch>
        </p:blipFill>
        <p:spPr>
          <a:xfrm>
            <a:off x="2906925" y="2956700"/>
            <a:ext cx="4843400" cy="1236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I_THEME_TEMPLATE_DESIGN">
  <a:themeElements>
    <a:clrScheme name="POI_THEME_TEMPLATE_DESIGN">
      <a:dk1>
        <a:srgbClr val="000000"/>
      </a:dk1>
      <a:lt1>
        <a:srgbClr val="FFFFFF"/>
      </a:lt1>
      <a:dk2>
        <a:srgbClr val="000000"/>
      </a:dk2>
      <a:lt2>
        <a:srgbClr val="808080"/>
      </a:lt2>
      <a:accent1>
        <a:srgbClr val="00CC99"/>
      </a:accent1>
      <a:accent2>
        <a:srgbClr val="3333CC"/>
      </a:accent2>
      <a:accent3>
        <a:srgbClr val="FFFFFF"/>
      </a:accent3>
      <a:accent4>
        <a:srgbClr val="00CC99"/>
      </a:accent4>
      <a:accent5>
        <a:srgbClr val="3333CC"/>
      </a:accent5>
      <a:accent6>
        <a:srgbClr val="FFFFFF"/>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