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9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2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7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7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9B18-E649-42E2-9DF4-8501DAC2A46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EB5E-8AFF-4D1C-BBEF-E3B3C456C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9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APK </a:t>
            </a:r>
            <a:r>
              <a:rPr lang="ko-KR" altLang="en-US" dirty="0" smtClean="0"/>
              <a:t>빌드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83367"/>
            <a:ext cx="3081337" cy="55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91" y="182292"/>
            <a:ext cx="9961635" cy="66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61975"/>
            <a:ext cx="7143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2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61" y="538061"/>
            <a:ext cx="5353967" cy="5689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0189" y="1530417"/>
            <a:ext cx="216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Passwd</a:t>
            </a:r>
            <a:r>
              <a:rPr lang="en-US" altLang="ko-KR" dirty="0" smtClean="0"/>
              <a:t> : qwer1234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01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61975"/>
            <a:ext cx="7143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8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61975"/>
            <a:ext cx="7143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9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671637"/>
            <a:ext cx="9667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315913"/>
            <a:ext cx="8118475" cy="59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86037"/>
            <a:ext cx="6638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APK 빌드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mobile app</dc:creator>
  <cp:lastModifiedBy>윤 철희</cp:lastModifiedBy>
  <cp:revision>5</cp:revision>
  <dcterms:created xsi:type="dcterms:W3CDTF">2019-09-25T06:00:13Z</dcterms:created>
  <dcterms:modified xsi:type="dcterms:W3CDTF">2019-11-04T07:21:57Z</dcterms:modified>
</cp:coreProperties>
</file>