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A136-C6D5-4E55-A028-1D30D83D25A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1441-E2AD-4929-BCEB-8EB2BC1D1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4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A136-C6D5-4E55-A028-1D30D83D25A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1441-E2AD-4929-BCEB-8EB2BC1D1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3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A136-C6D5-4E55-A028-1D30D83D25A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1441-E2AD-4929-BCEB-8EB2BC1D1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3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A136-C6D5-4E55-A028-1D30D83D25A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1441-E2AD-4929-BCEB-8EB2BC1D1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1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A136-C6D5-4E55-A028-1D30D83D25A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1441-E2AD-4929-BCEB-8EB2BC1D1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8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A136-C6D5-4E55-A028-1D30D83D25A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1441-E2AD-4929-BCEB-8EB2BC1D1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6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A136-C6D5-4E55-A028-1D30D83D25A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1441-E2AD-4929-BCEB-8EB2BC1D1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A136-C6D5-4E55-A028-1D30D83D25A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1441-E2AD-4929-BCEB-8EB2BC1D1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7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A136-C6D5-4E55-A028-1D30D83D25A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1441-E2AD-4929-BCEB-8EB2BC1D1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3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A136-C6D5-4E55-A028-1D30D83D25A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1441-E2AD-4929-BCEB-8EB2BC1D1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7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A136-C6D5-4E55-A028-1D30D83D25A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1441-E2AD-4929-BCEB-8EB2BC1D1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6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0A136-C6D5-4E55-A028-1D30D83D25A1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1441-E2AD-4929-BCEB-8EB2BC1D1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75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242752" y="1346662"/>
            <a:ext cx="53824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노트패드 </a:t>
            </a:r>
            <a:r>
              <a:rPr lang="en-US" altLang="ko-KR" dirty="0" smtClean="0"/>
              <a:t>++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구글에서 노트패드</a:t>
            </a:r>
            <a:r>
              <a:rPr lang="en-US" altLang="ko-KR" dirty="0" smtClean="0"/>
              <a:t>++ </a:t>
            </a:r>
            <a:r>
              <a:rPr lang="ko-KR" altLang="en-US" dirty="0" smtClean="0"/>
              <a:t>다운로드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이후 플러그인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49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93" y="596707"/>
            <a:ext cx="8028348" cy="538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22" y="582571"/>
            <a:ext cx="8125959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6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57" y="943061"/>
            <a:ext cx="71628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4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71" y="1837590"/>
            <a:ext cx="5172797" cy="18195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14800" y="2028305"/>
            <a:ext cx="889462" cy="623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3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bertt</dc:creator>
  <cp:lastModifiedBy>bertt</cp:lastModifiedBy>
  <cp:revision>1</cp:revision>
  <dcterms:created xsi:type="dcterms:W3CDTF">2022-04-07T02:02:51Z</dcterms:created>
  <dcterms:modified xsi:type="dcterms:W3CDTF">2022-04-07T02:03:20Z</dcterms:modified>
</cp:coreProperties>
</file>